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6" r:id="rId5"/>
    <p:sldId id="257" r:id="rId6"/>
    <p:sldId id="258" r:id="rId7"/>
    <p:sldId id="261" r:id="rId8"/>
    <p:sldId id="262" r:id="rId9"/>
    <p:sldId id="263" r:id="rId10"/>
    <p:sldId id="267" r:id="rId11"/>
    <p:sldId id="264" r:id="rId12"/>
    <p:sldId id="265" r:id="rId13"/>
    <p:sldId id="268"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09D592-5A93-A62E-33EF-3F828C5904E2}" v="47" dt="2026-07-17T12:50:54.170"/>
    <p1510:client id="{ADD1860D-6A44-303E-9C7C-8C38C13D4D58}" v="558" dt="2026-07-15T12:54:23.119"/>
    <p1510:client id="{BA3E8A2A-AA3A-8D3E-8E15-1BD31E86695B}" v="266" dt="2026-07-15T20:59:55.062"/>
    <p1510:client id="{CB0CA05F-6BE4-CA53-2815-6153A388F1B4}" v="5300" dt="2026-07-17T12:45:16.678"/>
    <p1510:client id="{E9F2A74B-963C-6138-01EB-ACC146ADE258}" v="3302" dt="2026-07-16T13:39:10.4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lum Boyce (2419989)" userId="S::2419989@student.uwtsd.ac.uk::c09eb1bf-01d5-43c4-884e-e964da4926d7" providerId="AD" clId="Web-{D11748EF-E6EB-7CA5-54F0-0D65211DB2A2}"/>
    <pc:docChg chg="modSld">
      <pc:chgData name="Callum Boyce (2419989)" userId="S::2419989@student.uwtsd.ac.uk::c09eb1bf-01d5-43c4-884e-e964da4926d7" providerId="AD" clId="Web-{D11748EF-E6EB-7CA5-54F0-0D65211DB2A2}" dt="2026-07-14T12:42:33.462" v="606" actId="1076"/>
      <pc:docMkLst>
        <pc:docMk/>
      </pc:docMkLst>
      <pc:sldChg chg="addSp delSp modSp">
        <pc:chgData name="Callum Boyce (2419989)" userId="S::2419989@student.uwtsd.ac.uk::c09eb1bf-01d5-43c4-884e-e964da4926d7" providerId="AD" clId="Web-{D11748EF-E6EB-7CA5-54F0-0D65211DB2A2}" dt="2026-07-14T12:42:33.462" v="606" actId="1076"/>
        <pc:sldMkLst>
          <pc:docMk/>
          <pc:sldMk cId="2589239513" sldId="256"/>
        </pc:sldMkLst>
        <pc:spChg chg="mod">
          <ac:chgData name="Callum Boyce (2419989)" userId="S::2419989@student.uwtsd.ac.uk::c09eb1bf-01d5-43c4-884e-e964da4926d7" providerId="AD" clId="Web-{D11748EF-E6EB-7CA5-54F0-0D65211DB2A2}" dt="2026-07-14T12:42:33.462" v="606" actId="1076"/>
          <ac:spMkLst>
            <pc:docMk/>
            <pc:sldMk cId="2589239513" sldId="256"/>
            <ac:spMk id="2" creationId="{41A8B740-F0B4-0659-B65C-19689F895B4D}"/>
          </ac:spMkLst>
        </pc:spChg>
        <pc:spChg chg="mod">
          <ac:chgData name="Callum Boyce (2419989)" userId="S::2419989@student.uwtsd.ac.uk::c09eb1bf-01d5-43c4-884e-e964da4926d7" providerId="AD" clId="Web-{D11748EF-E6EB-7CA5-54F0-0D65211DB2A2}" dt="2026-07-14T11:47:41.787" v="18" actId="20577"/>
          <ac:spMkLst>
            <pc:docMk/>
            <pc:sldMk cId="2589239513" sldId="256"/>
            <ac:spMk id="3" creationId="{15E81CDD-41B4-D4BA-6CA0-D5F03F33910D}"/>
          </ac:spMkLst>
        </pc:spChg>
      </pc:sldChg>
      <pc:sldChg chg="addSp modSp">
        <pc:chgData name="Callum Boyce (2419989)" userId="S::2419989@student.uwtsd.ac.uk::c09eb1bf-01d5-43c4-884e-e964da4926d7" providerId="AD" clId="Web-{D11748EF-E6EB-7CA5-54F0-0D65211DB2A2}" dt="2026-07-14T12:40:04.685" v="591" actId="14100"/>
        <pc:sldMkLst>
          <pc:docMk/>
          <pc:sldMk cId="3756554002" sldId="257"/>
        </pc:sldMkLst>
        <pc:spChg chg="mod">
          <ac:chgData name="Callum Boyce (2419989)" userId="S::2419989@student.uwtsd.ac.uk::c09eb1bf-01d5-43c4-884e-e964da4926d7" providerId="AD" clId="Web-{D11748EF-E6EB-7CA5-54F0-0D65211DB2A2}" dt="2026-07-14T12:32:57.527" v="334" actId="20577"/>
          <ac:spMkLst>
            <pc:docMk/>
            <pc:sldMk cId="3756554002" sldId="257"/>
            <ac:spMk id="2" creationId="{148E2752-155A-AC2A-9935-133B67AE3948}"/>
          </ac:spMkLst>
        </pc:spChg>
        <pc:spChg chg="mod">
          <ac:chgData name="Callum Boyce (2419989)" userId="S::2419989@student.uwtsd.ac.uk::c09eb1bf-01d5-43c4-884e-e964da4926d7" providerId="AD" clId="Web-{D11748EF-E6EB-7CA5-54F0-0D65211DB2A2}" dt="2026-07-14T12:33:02.528" v="338" actId="20577"/>
          <ac:spMkLst>
            <pc:docMk/>
            <pc:sldMk cId="3756554002" sldId="257"/>
            <ac:spMk id="3" creationId="{9EC0AD3F-F0C8-68CF-764B-3686372A6BFF}"/>
          </ac:spMkLst>
        </pc:spChg>
      </pc:sldChg>
      <pc:sldChg chg="modSp">
        <pc:chgData name="Callum Boyce (2419989)" userId="S::2419989@student.uwtsd.ac.uk::c09eb1bf-01d5-43c4-884e-e964da4926d7" providerId="AD" clId="Web-{D11748EF-E6EB-7CA5-54F0-0D65211DB2A2}" dt="2026-07-14T12:33:37.531" v="354" actId="20577"/>
        <pc:sldMkLst>
          <pc:docMk/>
          <pc:sldMk cId="540149829" sldId="258"/>
        </pc:sldMkLst>
        <pc:spChg chg="mod">
          <ac:chgData name="Callum Boyce (2419989)" userId="S::2419989@student.uwtsd.ac.uk::c09eb1bf-01d5-43c4-884e-e964da4926d7" providerId="AD" clId="Web-{D11748EF-E6EB-7CA5-54F0-0D65211DB2A2}" dt="2026-07-14T12:33:37.531" v="354" actId="20577"/>
          <ac:spMkLst>
            <pc:docMk/>
            <pc:sldMk cId="540149829" sldId="258"/>
            <ac:spMk id="2" creationId="{B57AB737-CCD2-4490-E36E-F7C4A0461DF2}"/>
          </ac:spMkLst>
        </pc:spChg>
      </pc:sldChg>
    </pc:docChg>
  </pc:docChgLst>
  <pc:docChgLst>
    <pc:chgData name="Callum Boyce (2419989)" userId="S::2419989@student.uwtsd.ac.uk::c09eb1bf-01d5-43c4-884e-e964da4926d7" providerId="AD" clId="Web-{BA3E8A2A-AA3A-8D3E-8E15-1BD31E86695B}"/>
    <pc:docChg chg="modSld">
      <pc:chgData name="Callum Boyce (2419989)" userId="S::2419989@student.uwtsd.ac.uk::c09eb1bf-01d5-43c4-884e-e964da4926d7" providerId="AD" clId="Web-{BA3E8A2A-AA3A-8D3E-8E15-1BD31E86695B}" dt="2026-07-15T20:59:55.062" v="274"/>
      <pc:docMkLst>
        <pc:docMk/>
      </pc:docMkLst>
      <pc:sldChg chg="addSp delSp modSp">
        <pc:chgData name="Callum Boyce (2419989)" userId="S::2419989@student.uwtsd.ac.uk::c09eb1bf-01d5-43c4-884e-e964da4926d7" providerId="AD" clId="Web-{BA3E8A2A-AA3A-8D3E-8E15-1BD31E86695B}" dt="2026-07-15T13:09:57.508" v="253" actId="14100"/>
        <pc:sldMkLst>
          <pc:docMk/>
          <pc:sldMk cId="2589239513" sldId="256"/>
        </pc:sldMkLst>
        <pc:picChg chg="add mod">
          <ac:chgData name="Callum Boyce (2419989)" userId="S::2419989@student.uwtsd.ac.uk::c09eb1bf-01d5-43c4-884e-e964da4926d7" providerId="AD" clId="Web-{BA3E8A2A-AA3A-8D3E-8E15-1BD31E86695B}" dt="2026-07-15T13:09:57.508" v="253" actId="14100"/>
          <ac:picMkLst>
            <pc:docMk/>
            <pc:sldMk cId="2589239513" sldId="256"/>
            <ac:picMk id="4" creationId="{78908AD2-704F-5D09-EE3E-11D098AC95EC}"/>
          </ac:picMkLst>
        </pc:picChg>
      </pc:sldChg>
      <pc:sldChg chg="modSp">
        <pc:chgData name="Callum Boyce (2419989)" userId="S::2419989@student.uwtsd.ac.uk::c09eb1bf-01d5-43c4-884e-e964da4926d7" providerId="AD" clId="Web-{BA3E8A2A-AA3A-8D3E-8E15-1BD31E86695B}" dt="2026-07-15T13:11:35.651" v="254" actId="20577"/>
        <pc:sldMkLst>
          <pc:docMk/>
          <pc:sldMk cId="1538945648" sldId="261"/>
        </pc:sldMkLst>
        <pc:spChg chg="mod">
          <ac:chgData name="Callum Boyce (2419989)" userId="S::2419989@student.uwtsd.ac.uk::c09eb1bf-01d5-43c4-884e-e964da4926d7" providerId="AD" clId="Web-{BA3E8A2A-AA3A-8D3E-8E15-1BD31E86695B}" dt="2026-07-15T13:11:35.651" v="254" actId="20577"/>
          <ac:spMkLst>
            <pc:docMk/>
            <pc:sldMk cId="1538945648" sldId="261"/>
            <ac:spMk id="3" creationId="{4BB297B2-3538-A498-12D5-B9F6694B933A}"/>
          </ac:spMkLst>
        </pc:spChg>
      </pc:sldChg>
      <pc:sldChg chg="addSp modSp">
        <pc:chgData name="Callum Boyce (2419989)" userId="S::2419989@student.uwtsd.ac.uk::c09eb1bf-01d5-43c4-884e-e964da4926d7" providerId="AD" clId="Web-{BA3E8A2A-AA3A-8D3E-8E15-1BD31E86695B}" dt="2026-07-15T18:40:26.782" v="259" actId="1076"/>
        <pc:sldMkLst>
          <pc:docMk/>
          <pc:sldMk cId="2056344507" sldId="262"/>
        </pc:sldMkLst>
        <pc:spChg chg="mod">
          <ac:chgData name="Callum Boyce (2419989)" userId="S::2419989@student.uwtsd.ac.uk::c09eb1bf-01d5-43c4-884e-e964da4926d7" providerId="AD" clId="Web-{BA3E8A2A-AA3A-8D3E-8E15-1BD31E86695B}" dt="2026-07-15T13:05:41.438" v="247" actId="20577"/>
          <ac:spMkLst>
            <pc:docMk/>
            <pc:sldMk cId="2056344507" sldId="262"/>
            <ac:spMk id="3" creationId="{A48FEC17-C2B1-525F-913F-08513D6E25C5}"/>
          </ac:spMkLst>
        </pc:spChg>
        <pc:picChg chg="add mod">
          <ac:chgData name="Callum Boyce (2419989)" userId="S::2419989@student.uwtsd.ac.uk::c09eb1bf-01d5-43c4-884e-e964da4926d7" providerId="AD" clId="Web-{BA3E8A2A-AA3A-8D3E-8E15-1BD31E86695B}" dt="2026-07-15T18:40:26.782" v="259" actId="1076"/>
          <ac:picMkLst>
            <pc:docMk/>
            <pc:sldMk cId="2056344507" sldId="262"/>
            <ac:picMk id="2" creationId="{4FE2FDCE-6D62-DE4B-4756-05099A0C563E}"/>
          </ac:picMkLst>
        </pc:picChg>
      </pc:sldChg>
      <pc:sldChg chg="addSp delSp modSp">
        <pc:chgData name="Callum Boyce (2419989)" userId="S::2419989@student.uwtsd.ac.uk::c09eb1bf-01d5-43c4-884e-e964da4926d7" providerId="AD" clId="Web-{BA3E8A2A-AA3A-8D3E-8E15-1BD31E86695B}" dt="2026-07-15T20:59:55.062" v="274"/>
        <pc:sldMkLst>
          <pc:docMk/>
          <pc:sldMk cId="1053805893" sldId="264"/>
        </pc:sldMkLst>
        <pc:graphicFrameChg chg="add mod">
          <ac:chgData name="Callum Boyce (2419989)" userId="S::2419989@student.uwtsd.ac.uk::c09eb1bf-01d5-43c4-884e-e964da4926d7" providerId="AD" clId="Web-{BA3E8A2A-AA3A-8D3E-8E15-1BD31E86695B}" dt="2026-07-15T20:56:14.697" v="269" actId="1076"/>
          <ac:graphicFrameMkLst>
            <pc:docMk/>
            <pc:sldMk cId="1053805893" sldId="264"/>
            <ac:graphicFrameMk id="4" creationId="{1D6CF439-7A64-41F5-BC62-43E161DDC503}"/>
          </ac:graphicFrameMkLst>
        </pc:graphicFrameChg>
      </pc:sldChg>
    </pc:docChg>
  </pc:docChgLst>
  <pc:docChgLst>
    <pc:chgData name="Callum Boyce (2419989)" userId="S::2419989@student.uwtsd.ac.uk::c09eb1bf-01d5-43c4-884e-e964da4926d7" providerId="AD" clId="Web-{CB0CA05F-6BE4-CA53-2815-6153A388F1B4}"/>
    <pc:docChg chg="addSld modSld">
      <pc:chgData name="Callum Boyce (2419989)" userId="S::2419989@student.uwtsd.ac.uk::c09eb1bf-01d5-43c4-884e-e964da4926d7" providerId="AD" clId="Web-{CB0CA05F-6BE4-CA53-2815-6153A388F1B4}" dt="2026-07-17T12:45:16.678" v="2960" actId="1076"/>
      <pc:docMkLst>
        <pc:docMk/>
      </pc:docMkLst>
      <pc:sldChg chg="modSp">
        <pc:chgData name="Callum Boyce (2419989)" userId="S::2419989@student.uwtsd.ac.uk::c09eb1bf-01d5-43c4-884e-e964da4926d7" providerId="AD" clId="Web-{CB0CA05F-6BE4-CA53-2815-6153A388F1B4}" dt="2026-07-16T14:32:03.958" v="1200" actId="14100"/>
        <pc:sldMkLst>
          <pc:docMk/>
          <pc:sldMk cId="2589239513" sldId="256"/>
        </pc:sldMkLst>
        <pc:picChg chg="mod">
          <ac:chgData name="Callum Boyce (2419989)" userId="S::2419989@student.uwtsd.ac.uk::c09eb1bf-01d5-43c4-884e-e964da4926d7" providerId="AD" clId="Web-{CB0CA05F-6BE4-CA53-2815-6153A388F1B4}" dt="2026-07-16T14:32:03.958" v="1200" actId="14100"/>
          <ac:picMkLst>
            <pc:docMk/>
            <pc:sldMk cId="2589239513" sldId="256"/>
            <ac:picMk id="4" creationId="{78908AD2-704F-5D09-EE3E-11D098AC95EC}"/>
          </ac:picMkLst>
        </pc:picChg>
      </pc:sldChg>
      <pc:sldChg chg="modSp">
        <pc:chgData name="Callum Boyce (2419989)" userId="S::2419989@student.uwtsd.ac.uk::c09eb1bf-01d5-43c4-884e-e964da4926d7" providerId="AD" clId="Web-{CB0CA05F-6BE4-CA53-2815-6153A388F1B4}" dt="2026-07-17T11:50:36.376" v="1946" actId="20577"/>
        <pc:sldMkLst>
          <pc:docMk/>
          <pc:sldMk cId="3756554002" sldId="257"/>
        </pc:sldMkLst>
        <pc:spChg chg="mod">
          <ac:chgData name="Callum Boyce (2419989)" userId="S::2419989@student.uwtsd.ac.uk::c09eb1bf-01d5-43c4-884e-e964da4926d7" providerId="AD" clId="Web-{CB0CA05F-6BE4-CA53-2815-6153A388F1B4}" dt="2026-07-16T14:32:12.911" v="1201" actId="1076"/>
          <ac:spMkLst>
            <pc:docMk/>
            <pc:sldMk cId="3756554002" sldId="257"/>
            <ac:spMk id="2" creationId="{148E2752-155A-AC2A-9935-133B67AE3948}"/>
          </ac:spMkLst>
        </pc:spChg>
        <pc:spChg chg="mod">
          <ac:chgData name="Callum Boyce (2419989)" userId="S::2419989@student.uwtsd.ac.uk::c09eb1bf-01d5-43c4-884e-e964da4926d7" providerId="AD" clId="Web-{CB0CA05F-6BE4-CA53-2815-6153A388F1B4}" dt="2026-07-17T11:49:11.405" v="1920" actId="20577"/>
          <ac:spMkLst>
            <pc:docMk/>
            <pc:sldMk cId="3756554002" sldId="257"/>
            <ac:spMk id="4" creationId="{A54B61DB-2CF3-1732-5353-B033813283B4}"/>
          </ac:spMkLst>
        </pc:spChg>
        <pc:spChg chg="mod">
          <ac:chgData name="Callum Boyce (2419989)" userId="S::2419989@student.uwtsd.ac.uk::c09eb1bf-01d5-43c4-884e-e964da4926d7" providerId="AD" clId="Web-{CB0CA05F-6BE4-CA53-2815-6153A388F1B4}" dt="2026-07-17T11:50:36.376" v="1946" actId="20577"/>
          <ac:spMkLst>
            <pc:docMk/>
            <pc:sldMk cId="3756554002" sldId="257"/>
            <ac:spMk id="7" creationId="{C5EE9061-84E4-3D1F-2252-AD6BE6AA66C6}"/>
          </ac:spMkLst>
        </pc:spChg>
      </pc:sldChg>
      <pc:sldChg chg="modSp">
        <pc:chgData name="Callum Boyce (2419989)" userId="S::2419989@student.uwtsd.ac.uk::c09eb1bf-01d5-43c4-884e-e964da4926d7" providerId="AD" clId="Web-{CB0CA05F-6BE4-CA53-2815-6153A388F1B4}" dt="2026-07-17T12:39:10.089" v="2944" actId="20577"/>
        <pc:sldMkLst>
          <pc:docMk/>
          <pc:sldMk cId="540149829" sldId="258"/>
        </pc:sldMkLst>
        <pc:spChg chg="mod">
          <ac:chgData name="Callum Boyce (2419989)" userId="S::2419989@student.uwtsd.ac.uk::c09eb1bf-01d5-43c4-884e-e964da4926d7" providerId="AD" clId="Web-{CB0CA05F-6BE4-CA53-2815-6153A388F1B4}" dt="2026-07-16T14:32:20.021" v="1202" actId="1076"/>
          <ac:spMkLst>
            <pc:docMk/>
            <pc:sldMk cId="540149829" sldId="258"/>
            <ac:spMk id="2" creationId="{B57AB737-CCD2-4490-E36E-F7C4A0461DF2}"/>
          </ac:spMkLst>
        </pc:spChg>
        <pc:spChg chg="mod">
          <ac:chgData name="Callum Boyce (2419989)" userId="S::2419989@student.uwtsd.ac.uk::c09eb1bf-01d5-43c4-884e-e964da4926d7" providerId="AD" clId="Web-{CB0CA05F-6BE4-CA53-2815-6153A388F1B4}" dt="2026-07-17T12:39:10.089" v="2944" actId="20577"/>
          <ac:spMkLst>
            <pc:docMk/>
            <pc:sldMk cId="540149829" sldId="258"/>
            <ac:spMk id="5" creationId="{BFD0CD1D-FF95-3127-22BE-4AB486739B02}"/>
          </ac:spMkLst>
        </pc:spChg>
        <pc:picChg chg="mod">
          <ac:chgData name="Callum Boyce (2419989)" userId="S::2419989@student.uwtsd.ac.uk::c09eb1bf-01d5-43c4-884e-e964da4926d7" providerId="AD" clId="Web-{CB0CA05F-6BE4-CA53-2815-6153A388F1B4}" dt="2026-07-17T12:39:04.105" v="2943" actId="14100"/>
          <ac:picMkLst>
            <pc:docMk/>
            <pc:sldMk cId="540149829" sldId="258"/>
            <ac:picMk id="4" creationId="{BA69F5D3-BBB0-8864-E2B8-C1038D56D563}"/>
          </ac:picMkLst>
        </pc:picChg>
      </pc:sldChg>
      <pc:sldChg chg="modSp">
        <pc:chgData name="Callum Boyce (2419989)" userId="S::2419989@student.uwtsd.ac.uk::c09eb1bf-01d5-43c4-884e-e964da4926d7" providerId="AD" clId="Web-{CB0CA05F-6BE4-CA53-2815-6153A388F1B4}" dt="2026-07-17T12:41:17.593" v="2947" actId="14100"/>
        <pc:sldMkLst>
          <pc:docMk/>
          <pc:sldMk cId="1538945648" sldId="261"/>
        </pc:sldMkLst>
        <pc:picChg chg="mod">
          <ac:chgData name="Callum Boyce (2419989)" userId="S::2419989@student.uwtsd.ac.uk::c09eb1bf-01d5-43c4-884e-e964da4926d7" providerId="AD" clId="Web-{CB0CA05F-6BE4-CA53-2815-6153A388F1B4}" dt="2026-07-17T12:41:17.593" v="2947" actId="14100"/>
          <ac:picMkLst>
            <pc:docMk/>
            <pc:sldMk cId="1538945648" sldId="261"/>
            <ac:picMk id="4" creationId="{243AC4C3-439E-56F5-B6F0-A890C6866C0B}"/>
          </ac:picMkLst>
        </pc:picChg>
        <pc:picChg chg="mod">
          <ac:chgData name="Callum Boyce (2419989)" userId="S::2419989@student.uwtsd.ac.uk::c09eb1bf-01d5-43c4-884e-e964da4926d7" providerId="AD" clId="Web-{CB0CA05F-6BE4-CA53-2815-6153A388F1B4}" dt="2026-07-17T12:41:13.062" v="2945" actId="14100"/>
          <ac:picMkLst>
            <pc:docMk/>
            <pc:sldMk cId="1538945648" sldId="261"/>
            <ac:picMk id="5" creationId="{6B9A6BFD-A68E-D947-C3C6-C3E4B47DD74E}"/>
          </ac:picMkLst>
        </pc:picChg>
      </pc:sldChg>
      <pc:sldChg chg="modSp">
        <pc:chgData name="Callum Boyce (2419989)" userId="S::2419989@student.uwtsd.ac.uk::c09eb1bf-01d5-43c4-884e-e964da4926d7" providerId="AD" clId="Web-{CB0CA05F-6BE4-CA53-2815-6153A388F1B4}" dt="2026-07-17T11:52:22.270" v="1954" actId="20577"/>
        <pc:sldMkLst>
          <pc:docMk/>
          <pc:sldMk cId="2056344507" sldId="262"/>
        </pc:sldMkLst>
        <pc:spChg chg="mod">
          <ac:chgData name="Callum Boyce (2419989)" userId="S::2419989@student.uwtsd.ac.uk::c09eb1bf-01d5-43c4-884e-e964da4926d7" providerId="AD" clId="Web-{CB0CA05F-6BE4-CA53-2815-6153A388F1B4}" dt="2026-07-17T11:52:22.270" v="1954" actId="20577"/>
          <ac:spMkLst>
            <pc:docMk/>
            <pc:sldMk cId="2056344507" sldId="262"/>
            <ac:spMk id="3" creationId="{A48FEC17-C2B1-525F-913F-08513D6E25C5}"/>
          </ac:spMkLst>
        </pc:spChg>
        <pc:picChg chg="mod">
          <ac:chgData name="Callum Boyce (2419989)" userId="S::2419989@student.uwtsd.ac.uk::c09eb1bf-01d5-43c4-884e-e964da4926d7" providerId="AD" clId="Web-{CB0CA05F-6BE4-CA53-2815-6153A388F1B4}" dt="2026-07-16T13:52:45.639" v="8" actId="14100"/>
          <ac:picMkLst>
            <pc:docMk/>
            <pc:sldMk cId="2056344507" sldId="262"/>
            <ac:picMk id="2" creationId="{4FE2FDCE-6D62-DE4B-4756-05099A0C563E}"/>
          </ac:picMkLst>
        </pc:picChg>
        <pc:picChg chg="mod">
          <ac:chgData name="Callum Boyce (2419989)" userId="S::2419989@student.uwtsd.ac.uk::c09eb1bf-01d5-43c4-884e-e964da4926d7" providerId="AD" clId="Web-{CB0CA05F-6BE4-CA53-2815-6153A388F1B4}" dt="2026-07-16T13:52:48.343" v="9" actId="1076"/>
          <ac:picMkLst>
            <pc:docMk/>
            <pc:sldMk cId="2056344507" sldId="262"/>
            <ac:picMk id="4" creationId="{4F86A7C4-A390-6496-E25F-21B8895D4B6C}"/>
          </ac:picMkLst>
        </pc:picChg>
      </pc:sldChg>
      <pc:sldChg chg="modSp">
        <pc:chgData name="Callum Boyce (2419989)" userId="S::2419989@student.uwtsd.ac.uk::c09eb1bf-01d5-43c4-884e-e964da4926d7" providerId="AD" clId="Web-{CB0CA05F-6BE4-CA53-2815-6153A388F1B4}" dt="2026-07-17T11:54:57.118" v="2004" actId="1076"/>
        <pc:sldMkLst>
          <pc:docMk/>
          <pc:sldMk cId="3289979257" sldId="263"/>
        </pc:sldMkLst>
        <pc:spChg chg="mod">
          <ac:chgData name="Callum Boyce (2419989)" userId="S::2419989@student.uwtsd.ac.uk::c09eb1bf-01d5-43c4-884e-e964da4926d7" providerId="AD" clId="Web-{CB0CA05F-6BE4-CA53-2815-6153A388F1B4}" dt="2026-07-17T11:54:52.462" v="2003" actId="20577"/>
          <ac:spMkLst>
            <pc:docMk/>
            <pc:sldMk cId="3289979257" sldId="263"/>
            <ac:spMk id="3" creationId="{4AA5DDAC-819D-1FD5-9C93-DAE06D5F2329}"/>
          </ac:spMkLst>
        </pc:spChg>
        <pc:spChg chg="mod">
          <ac:chgData name="Callum Boyce (2419989)" userId="S::2419989@student.uwtsd.ac.uk::c09eb1bf-01d5-43c4-884e-e964da4926d7" providerId="AD" clId="Web-{CB0CA05F-6BE4-CA53-2815-6153A388F1B4}" dt="2026-07-17T09:40:40.045" v="1789" actId="20577"/>
          <ac:spMkLst>
            <pc:docMk/>
            <pc:sldMk cId="3289979257" sldId="263"/>
            <ac:spMk id="5" creationId="{BCC13119-C59F-D82E-C4AD-BF19D038FA3D}"/>
          </ac:spMkLst>
        </pc:spChg>
        <pc:spChg chg="mod">
          <ac:chgData name="Callum Boyce (2419989)" userId="S::2419989@student.uwtsd.ac.uk::c09eb1bf-01d5-43c4-884e-e964da4926d7" providerId="AD" clId="Web-{CB0CA05F-6BE4-CA53-2815-6153A388F1B4}" dt="2026-07-17T09:40:48.608" v="1791" actId="20577"/>
          <ac:spMkLst>
            <pc:docMk/>
            <pc:sldMk cId="3289979257" sldId="263"/>
            <ac:spMk id="6" creationId="{BAC7E020-49D5-AD24-53D6-C37CC2A39ECB}"/>
          </ac:spMkLst>
        </pc:spChg>
        <pc:picChg chg="mod">
          <ac:chgData name="Callum Boyce (2419989)" userId="S::2419989@student.uwtsd.ac.uk::c09eb1bf-01d5-43c4-884e-e964da4926d7" providerId="AD" clId="Web-{CB0CA05F-6BE4-CA53-2815-6153A388F1B4}" dt="2026-07-17T11:54:57.118" v="2004" actId="1076"/>
          <ac:picMkLst>
            <pc:docMk/>
            <pc:sldMk cId="3289979257" sldId="263"/>
            <ac:picMk id="4" creationId="{DE554893-EC61-73F4-8B3B-40880D98C0E6}"/>
          </ac:picMkLst>
        </pc:picChg>
      </pc:sldChg>
      <pc:sldChg chg="modSp">
        <pc:chgData name="Callum Boyce (2419989)" userId="S::2419989@student.uwtsd.ac.uk::c09eb1bf-01d5-43c4-884e-e964da4926d7" providerId="AD" clId="Web-{CB0CA05F-6BE4-CA53-2815-6153A388F1B4}" dt="2026-07-17T12:45:16.678" v="2960" actId="1076"/>
        <pc:sldMkLst>
          <pc:docMk/>
          <pc:sldMk cId="1053805893" sldId="264"/>
        </pc:sldMkLst>
        <pc:spChg chg="mod">
          <ac:chgData name="Callum Boyce (2419989)" userId="S::2419989@student.uwtsd.ac.uk::c09eb1bf-01d5-43c4-884e-e964da4926d7" providerId="AD" clId="Web-{CB0CA05F-6BE4-CA53-2815-6153A388F1B4}" dt="2026-07-17T12:45:16.678" v="2960" actId="1076"/>
          <ac:spMkLst>
            <pc:docMk/>
            <pc:sldMk cId="1053805893" sldId="264"/>
            <ac:spMk id="3" creationId="{A2594E9D-555D-E446-E795-D9DBFBCC1A0A}"/>
          </ac:spMkLst>
        </pc:spChg>
        <pc:spChg chg="mod">
          <ac:chgData name="Callum Boyce (2419989)" userId="S::2419989@student.uwtsd.ac.uk::c09eb1bf-01d5-43c4-884e-e964da4926d7" providerId="AD" clId="Web-{CB0CA05F-6BE4-CA53-2815-6153A388F1B4}" dt="2026-07-17T12:45:13.428" v="2959" actId="1076"/>
          <ac:spMkLst>
            <pc:docMk/>
            <pc:sldMk cId="1053805893" sldId="264"/>
            <ac:spMk id="6" creationId="{6EFDBBA4-041A-0DA8-7BBC-C519062FBD42}"/>
          </ac:spMkLst>
        </pc:spChg>
        <pc:spChg chg="mod">
          <ac:chgData name="Callum Boyce (2419989)" userId="S::2419989@student.uwtsd.ac.uk::c09eb1bf-01d5-43c4-884e-e964da4926d7" providerId="AD" clId="Web-{CB0CA05F-6BE4-CA53-2815-6153A388F1B4}" dt="2026-07-17T12:45:10.491" v="2958" actId="1076"/>
          <ac:spMkLst>
            <pc:docMk/>
            <pc:sldMk cId="1053805893" sldId="264"/>
            <ac:spMk id="9" creationId="{34689782-1210-322E-1FDD-B758AD8DBD8E}"/>
          </ac:spMkLst>
        </pc:spChg>
        <pc:spChg chg="mod">
          <ac:chgData name="Callum Boyce (2419989)" userId="S::2419989@student.uwtsd.ac.uk::c09eb1bf-01d5-43c4-884e-e964da4926d7" providerId="AD" clId="Web-{CB0CA05F-6BE4-CA53-2815-6153A388F1B4}" dt="2026-07-17T12:45:07.147" v="2957" actId="1076"/>
          <ac:spMkLst>
            <pc:docMk/>
            <pc:sldMk cId="1053805893" sldId="264"/>
            <ac:spMk id="10" creationId="{9DE2C0F8-D6F7-4BCF-EBBA-AB2DB926D896}"/>
          </ac:spMkLst>
        </pc:spChg>
      </pc:sldChg>
      <pc:sldChg chg="addSp modSp">
        <pc:chgData name="Callum Boyce (2419989)" userId="S::2419989@student.uwtsd.ac.uk::c09eb1bf-01d5-43c4-884e-e964da4926d7" providerId="AD" clId="Web-{CB0CA05F-6BE4-CA53-2815-6153A388F1B4}" dt="2026-07-17T12:27:15.786" v="2912" actId="20577"/>
        <pc:sldMkLst>
          <pc:docMk/>
          <pc:sldMk cId="3313885332" sldId="265"/>
        </pc:sldMkLst>
        <pc:spChg chg="add mod">
          <ac:chgData name="Callum Boyce (2419989)" userId="S::2419989@student.uwtsd.ac.uk::c09eb1bf-01d5-43c4-884e-e964da4926d7" providerId="AD" clId="Web-{CB0CA05F-6BE4-CA53-2815-6153A388F1B4}" dt="2026-07-17T09:52:14.658" v="1853" actId="20577"/>
          <ac:spMkLst>
            <pc:docMk/>
            <pc:sldMk cId="3313885332" sldId="265"/>
            <ac:spMk id="2" creationId="{4DAC1B9F-E661-1146-4B0D-F6B2E468EC9A}"/>
          </ac:spMkLst>
        </pc:spChg>
        <pc:spChg chg="mod">
          <ac:chgData name="Callum Boyce (2419989)" userId="S::2419989@student.uwtsd.ac.uk::c09eb1bf-01d5-43c4-884e-e964da4926d7" providerId="AD" clId="Web-{CB0CA05F-6BE4-CA53-2815-6153A388F1B4}" dt="2026-07-17T12:27:15.786" v="2912" actId="20577"/>
          <ac:spMkLst>
            <pc:docMk/>
            <pc:sldMk cId="3313885332" sldId="265"/>
            <ac:spMk id="4" creationId="{89628304-4257-2A47-24E0-A94AC1D0887A}"/>
          </ac:spMkLst>
        </pc:spChg>
        <pc:picChg chg="add mod">
          <ac:chgData name="Callum Boyce (2419989)" userId="S::2419989@student.uwtsd.ac.uk::c09eb1bf-01d5-43c4-884e-e964da4926d7" providerId="AD" clId="Web-{CB0CA05F-6BE4-CA53-2815-6153A388F1B4}" dt="2026-07-17T09:45:06.674" v="1840" actId="1076"/>
          <ac:picMkLst>
            <pc:docMk/>
            <pc:sldMk cId="3313885332" sldId="265"/>
            <ac:picMk id="3" creationId="{3CEB577D-3730-C43E-A614-1E032C94DB47}"/>
          </ac:picMkLst>
        </pc:picChg>
      </pc:sldChg>
      <pc:sldChg chg="addSp delSp modSp">
        <pc:chgData name="Callum Boyce (2419989)" userId="S::2419989@student.uwtsd.ac.uk::c09eb1bf-01d5-43c4-884e-e964da4926d7" providerId="AD" clId="Web-{CB0CA05F-6BE4-CA53-2815-6153A388F1B4}" dt="2026-07-17T12:33:18.297" v="2940" actId="20577"/>
        <pc:sldMkLst>
          <pc:docMk/>
          <pc:sldMk cId="2776043299" sldId="266"/>
        </pc:sldMkLst>
        <pc:spChg chg="del mod">
          <ac:chgData name="Callum Boyce (2419989)" userId="S::2419989@student.uwtsd.ac.uk::c09eb1bf-01d5-43c4-884e-e964da4926d7" providerId="AD" clId="Web-{CB0CA05F-6BE4-CA53-2815-6153A388F1B4}" dt="2026-07-16T14:50:47.029" v="1785"/>
          <ac:spMkLst>
            <pc:docMk/>
            <pc:sldMk cId="2776043299" sldId="266"/>
            <ac:spMk id="3" creationId="{856147B2-1E64-2382-277D-D6381ABA911A}"/>
          </ac:spMkLst>
        </pc:spChg>
        <pc:spChg chg="add del">
          <ac:chgData name="Callum Boyce (2419989)" userId="S::2419989@student.uwtsd.ac.uk::c09eb1bf-01d5-43c4-884e-e964da4926d7" providerId="AD" clId="Web-{CB0CA05F-6BE4-CA53-2815-6153A388F1B4}" dt="2026-07-17T12:28:51.414" v="2914"/>
          <ac:spMkLst>
            <pc:docMk/>
            <pc:sldMk cId="2776043299" sldId="266"/>
            <ac:spMk id="3" creationId="{A4C87ECB-7C88-F683-FB18-6018E49D2985}"/>
          </ac:spMkLst>
        </pc:spChg>
        <pc:spChg chg="add del mod">
          <ac:chgData name="Callum Boyce (2419989)" userId="S::2419989@student.uwtsd.ac.uk::c09eb1bf-01d5-43c4-884e-e964da4926d7" providerId="AD" clId="Web-{CB0CA05F-6BE4-CA53-2815-6153A388F1B4}" dt="2026-07-17T12:29:03.383" v="2920"/>
          <ac:spMkLst>
            <pc:docMk/>
            <pc:sldMk cId="2776043299" sldId="266"/>
            <ac:spMk id="4" creationId="{A2727ABD-EB43-6B19-054E-F2A3853567E0}"/>
          </ac:spMkLst>
        </pc:spChg>
        <pc:spChg chg="add mod">
          <ac:chgData name="Callum Boyce (2419989)" userId="S::2419989@student.uwtsd.ac.uk::c09eb1bf-01d5-43c4-884e-e964da4926d7" providerId="AD" clId="Web-{CB0CA05F-6BE4-CA53-2815-6153A388F1B4}" dt="2026-07-17T12:33:18.297" v="2940" actId="20577"/>
          <ac:spMkLst>
            <pc:docMk/>
            <pc:sldMk cId="2776043299" sldId="266"/>
            <ac:spMk id="5" creationId="{15626ED7-F614-9202-B5FD-8805A0F3CEEC}"/>
          </ac:spMkLst>
        </pc:spChg>
      </pc:sldChg>
      <pc:sldChg chg="addSp delSp modSp">
        <pc:chgData name="Callum Boyce (2419989)" userId="S::2419989@student.uwtsd.ac.uk::c09eb1bf-01d5-43c4-884e-e964da4926d7" providerId="AD" clId="Web-{CB0CA05F-6BE4-CA53-2815-6153A388F1B4}" dt="2026-07-17T09:52:35.738" v="1855" actId="1076"/>
        <pc:sldMkLst>
          <pc:docMk/>
          <pc:sldMk cId="2460988132" sldId="267"/>
        </pc:sldMkLst>
        <pc:spChg chg="mod">
          <ac:chgData name="Callum Boyce (2419989)" userId="S::2419989@student.uwtsd.ac.uk::c09eb1bf-01d5-43c4-884e-e964da4926d7" providerId="AD" clId="Web-{CB0CA05F-6BE4-CA53-2815-6153A388F1B4}" dt="2026-07-17T09:52:35.738" v="1855" actId="1076"/>
          <ac:spMkLst>
            <pc:docMk/>
            <pc:sldMk cId="2460988132" sldId="267"/>
            <ac:spMk id="2" creationId="{BFA2967A-AC8B-A916-9918-A023F7093FB8}"/>
          </ac:spMkLst>
        </pc:spChg>
        <pc:spChg chg="mod">
          <ac:chgData name="Callum Boyce (2419989)" userId="S::2419989@student.uwtsd.ac.uk::c09eb1bf-01d5-43c4-884e-e964da4926d7" providerId="AD" clId="Web-{CB0CA05F-6BE4-CA53-2815-6153A388F1B4}" dt="2026-07-17T09:51:42.437" v="1847" actId="1076"/>
          <ac:spMkLst>
            <pc:docMk/>
            <pc:sldMk cId="2460988132" sldId="267"/>
            <ac:spMk id="3" creationId="{6C2E06F3-EB54-3B7A-C433-8DB6A61976A0}"/>
          </ac:spMkLst>
        </pc:spChg>
        <pc:spChg chg="add del mod">
          <ac:chgData name="Callum Boyce (2419989)" userId="S::2419989@student.uwtsd.ac.uk::c09eb1bf-01d5-43c4-884e-e964da4926d7" providerId="AD" clId="Web-{CB0CA05F-6BE4-CA53-2815-6153A388F1B4}" dt="2026-07-16T14:39:50.632" v="1380"/>
          <ac:spMkLst>
            <pc:docMk/>
            <pc:sldMk cId="2460988132" sldId="267"/>
            <ac:spMk id="4" creationId="{2512E61C-CD2C-0D15-ED1B-6AA5706B1E55}"/>
          </ac:spMkLst>
        </pc:spChg>
        <pc:spChg chg="add mod">
          <ac:chgData name="Callum Boyce (2419989)" userId="S::2419989@student.uwtsd.ac.uk::c09eb1bf-01d5-43c4-884e-e964da4926d7" providerId="AD" clId="Web-{CB0CA05F-6BE4-CA53-2815-6153A388F1B4}" dt="2026-07-17T09:43:40.042" v="1821" actId="1076"/>
          <ac:spMkLst>
            <pc:docMk/>
            <pc:sldMk cId="2460988132" sldId="267"/>
            <ac:spMk id="11" creationId="{BA1E7969-B73A-1B26-3CE1-AC7B8913E6DA}"/>
          </ac:spMkLst>
        </pc:spChg>
        <pc:spChg chg="add mod">
          <ac:chgData name="Callum Boyce (2419989)" userId="S::2419989@student.uwtsd.ac.uk::c09eb1bf-01d5-43c4-884e-e964da4926d7" providerId="AD" clId="Web-{CB0CA05F-6BE4-CA53-2815-6153A388F1B4}" dt="2026-07-17T09:43:56.966" v="1824" actId="1076"/>
          <ac:spMkLst>
            <pc:docMk/>
            <pc:sldMk cId="2460988132" sldId="267"/>
            <ac:spMk id="12" creationId="{82FCCA86-3C73-741E-BCAD-0778379039D8}"/>
          </ac:spMkLst>
        </pc:spChg>
        <pc:graphicFrameChg chg="add mod">
          <ac:chgData name="Callum Boyce (2419989)" userId="S::2419989@student.uwtsd.ac.uk::c09eb1bf-01d5-43c4-884e-e964da4926d7" providerId="AD" clId="Web-{CB0CA05F-6BE4-CA53-2815-6153A388F1B4}" dt="2026-07-17T09:43:48.465" v="1823" actId="14100"/>
          <ac:graphicFrameMkLst>
            <pc:docMk/>
            <pc:sldMk cId="2460988132" sldId="267"/>
            <ac:graphicFrameMk id="6" creationId="{8FF3FCDC-CC50-94DC-479B-A180CEC0A551}"/>
          </ac:graphicFrameMkLst>
        </pc:graphicFrameChg>
        <pc:graphicFrameChg chg="add del">
          <ac:chgData name="Callum Boyce (2419989)" userId="S::2419989@student.uwtsd.ac.uk::c09eb1bf-01d5-43c4-884e-e964da4926d7" providerId="AD" clId="Web-{CB0CA05F-6BE4-CA53-2815-6153A388F1B4}" dt="2026-07-16T14:49:04.495" v="1761"/>
          <ac:graphicFrameMkLst>
            <pc:docMk/>
            <pc:sldMk cId="2460988132" sldId="267"/>
            <ac:graphicFrameMk id="8" creationId="{1B5D9DB8-A217-BA9A-9632-A22FA5E06E79}"/>
          </ac:graphicFrameMkLst>
        </pc:graphicFrameChg>
        <pc:graphicFrameChg chg="add mod modGraphic">
          <ac:chgData name="Callum Boyce (2419989)" userId="S::2419989@student.uwtsd.ac.uk::c09eb1bf-01d5-43c4-884e-e964da4926d7" providerId="AD" clId="Web-{CB0CA05F-6BE4-CA53-2815-6153A388F1B4}" dt="2026-07-17T09:44:13.436" v="1826" actId="1076"/>
          <ac:graphicFrameMkLst>
            <pc:docMk/>
            <pc:sldMk cId="2460988132" sldId="267"/>
            <ac:graphicFrameMk id="10" creationId="{802D699F-4E08-B552-5C12-0F7FF81E26F0}"/>
          </ac:graphicFrameMkLst>
        </pc:graphicFrameChg>
      </pc:sldChg>
      <pc:sldChg chg="addSp delSp modSp new">
        <pc:chgData name="Callum Boyce (2419989)" userId="S::2419989@student.uwtsd.ac.uk::c09eb1bf-01d5-43c4-884e-e964da4926d7" providerId="AD" clId="Web-{CB0CA05F-6BE4-CA53-2815-6153A388F1B4}" dt="2026-07-17T12:13:01.698" v="2386" actId="20577"/>
        <pc:sldMkLst>
          <pc:docMk/>
          <pc:sldMk cId="1261405497" sldId="268"/>
        </pc:sldMkLst>
        <pc:spChg chg="del">
          <ac:chgData name="Callum Boyce (2419989)" userId="S::2419989@student.uwtsd.ac.uk::c09eb1bf-01d5-43c4-884e-e964da4926d7" providerId="AD" clId="Web-{CB0CA05F-6BE4-CA53-2815-6153A388F1B4}" dt="2026-07-16T14:09:34.051" v="337"/>
          <ac:spMkLst>
            <pc:docMk/>
            <pc:sldMk cId="1261405497" sldId="268"/>
            <ac:spMk id="2" creationId="{F02C3B63-3EEE-C01A-597B-635C3D64C125}"/>
          </ac:spMkLst>
        </pc:spChg>
        <pc:spChg chg="del">
          <ac:chgData name="Callum Boyce (2419989)" userId="S::2419989@student.uwtsd.ac.uk::c09eb1bf-01d5-43c4-884e-e964da4926d7" providerId="AD" clId="Web-{CB0CA05F-6BE4-CA53-2815-6153A388F1B4}" dt="2026-07-16T14:09:39.457" v="338"/>
          <ac:spMkLst>
            <pc:docMk/>
            <pc:sldMk cId="1261405497" sldId="268"/>
            <ac:spMk id="3" creationId="{A8BEDF15-95C8-AF7C-714C-01F384FD1201}"/>
          </ac:spMkLst>
        </pc:spChg>
        <pc:spChg chg="add mod">
          <ac:chgData name="Callum Boyce (2419989)" userId="S::2419989@student.uwtsd.ac.uk::c09eb1bf-01d5-43c4-884e-e964da4926d7" providerId="AD" clId="Web-{CB0CA05F-6BE4-CA53-2815-6153A388F1B4}" dt="2026-07-17T12:13:01.698" v="2386" actId="20577"/>
          <ac:spMkLst>
            <pc:docMk/>
            <pc:sldMk cId="1261405497" sldId="268"/>
            <ac:spMk id="4" creationId="{C1E87419-78E2-417F-C437-91919E4F65B8}"/>
          </ac:spMkLst>
        </pc:spChg>
        <pc:spChg chg="add del">
          <ac:chgData name="Callum Boyce (2419989)" userId="S::2419989@student.uwtsd.ac.uk::c09eb1bf-01d5-43c4-884e-e964da4926d7" providerId="AD" clId="Web-{CB0CA05F-6BE4-CA53-2815-6153A388F1B4}" dt="2026-07-16T14:23:14.440" v="841"/>
          <ac:spMkLst>
            <pc:docMk/>
            <pc:sldMk cId="1261405497" sldId="268"/>
            <ac:spMk id="5" creationId="{BB8F1C1F-F203-E122-4635-336A652853D8}"/>
          </ac:spMkLst>
        </pc:spChg>
        <pc:spChg chg="add mod">
          <ac:chgData name="Callum Boyce (2419989)" userId="S::2419989@student.uwtsd.ac.uk::c09eb1bf-01d5-43c4-884e-e964da4926d7" providerId="AD" clId="Web-{CB0CA05F-6BE4-CA53-2815-6153A388F1B4}" dt="2026-07-17T09:45:33.113" v="1844" actId="20577"/>
          <ac:spMkLst>
            <pc:docMk/>
            <pc:sldMk cId="1261405497" sldId="268"/>
            <ac:spMk id="6" creationId="{22F71E4B-341F-A055-A8EA-ED6AEC171ED2}"/>
          </ac:spMkLst>
        </pc:spChg>
        <pc:picChg chg="add mod">
          <ac:chgData name="Callum Boyce (2419989)" userId="S::2419989@student.uwtsd.ac.uk::c09eb1bf-01d5-43c4-884e-e964da4926d7" providerId="AD" clId="Web-{CB0CA05F-6BE4-CA53-2815-6153A388F1B4}" dt="2026-07-17T09:45:41.801" v="1846" actId="14100"/>
          <ac:picMkLst>
            <pc:docMk/>
            <pc:sldMk cId="1261405497" sldId="268"/>
            <ac:picMk id="7" creationId="{CE7E5425-828C-82D4-ADBF-A2CCE04F23ED}"/>
          </ac:picMkLst>
        </pc:picChg>
      </pc:sldChg>
    </pc:docChg>
  </pc:docChgLst>
  <pc:docChgLst>
    <pc:chgData name="Callum Boyce (2419989)" userId="S::2419989@student.uwtsd.ac.uk::c09eb1bf-01d5-43c4-884e-e964da4926d7" providerId="AD" clId="Web-{22392A5F-4476-A07E-87A0-F4324B2B87A4}"/>
    <pc:docChg chg="addSld delSld modSld">
      <pc:chgData name="Callum Boyce (2419989)" userId="S::2419989@student.uwtsd.ac.uk::c09eb1bf-01d5-43c4-884e-e964da4926d7" providerId="AD" clId="Web-{22392A5F-4476-A07E-87A0-F4324B2B87A4}" dt="2026-07-11T11:23:01.298" v="174"/>
      <pc:docMkLst>
        <pc:docMk/>
      </pc:docMkLst>
      <pc:sldChg chg="modSp">
        <pc:chgData name="Callum Boyce (2419989)" userId="S::2419989@student.uwtsd.ac.uk::c09eb1bf-01d5-43c4-884e-e964da4926d7" providerId="AD" clId="Web-{22392A5F-4476-A07E-87A0-F4324B2B87A4}" dt="2026-07-11T10:39:40.095" v="44" actId="14100"/>
        <pc:sldMkLst>
          <pc:docMk/>
          <pc:sldMk cId="2589239513" sldId="256"/>
        </pc:sldMkLst>
        <pc:spChg chg="mod">
          <ac:chgData name="Callum Boyce (2419989)" userId="S::2419989@student.uwtsd.ac.uk::c09eb1bf-01d5-43c4-884e-e964da4926d7" providerId="AD" clId="Web-{22392A5F-4476-A07E-87A0-F4324B2B87A4}" dt="2026-07-11T10:39:40.095" v="44" actId="14100"/>
          <ac:spMkLst>
            <pc:docMk/>
            <pc:sldMk cId="2589239513" sldId="256"/>
            <ac:spMk id="2" creationId="{41A8B740-F0B4-0659-B65C-19689F895B4D}"/>
          </ac:spMkLst>
        </pc:spChg>
      </pc:sldChg>
      <pc:sldChg chg="modSp new">
        <pc:chgData name="Callum Boyce (2419989)" userId="S::2419989@student.uwtsd.ac.uk::c09eb1bf-01d5-43c4-884e-e964da4926d7" providerId="AD" clId="Web-{22392A5F-4476-A07E-87A0-F4324B2B87A4}" dt="2026-07-11T11:17:25.784" v="53" actId="1076"/>
        <pc:sldMkLst>
          <pc:docMk/>
          <pc:sldMk cId="3756554002" sldId="257"/>
        </pc:sldMkLst>
        <pc:spChg chg="mod">
          <ac:chgData name="Callum Boyce (2419989)" userId="S::2419989@student.uwtsd.ac.uk::c09eb1bf-01d5-43c4-884e-e964da4926d7" providerId="AD" clId="Web-{22392A5F-4476-A07E-87A0-F4324B2B87A4}" dt="2026-07-11T11:17:25.784" v="53" actId="1076"/>
          <ac:spMkLst>
            <pc:docMk/>
            <pc:sldMk cId="3756554002" sldId="257"/>
            <ac:spMk id="2" creationId="{148E2752-155A-AC2A-9935-133B67AE3948}"/>
          </ac:spMkLst>
        </pc:spChg>
      </pc:sldChg>
      <pc:sldChg chg="modSp new">
        <pc:chgData name="Callum Boyce (2419989)" userId="S::2419989@student.uwtsd.ac.uk::c09eb1bf-01d5-43c4-884e-e964da4926d7" providerId="AD" clId="Web-{22392A5F-4476-A07E-87A0-F4324B2B87A4}" dt="2026-07-11T11:17:53.051" v="58" actId="1076"/>
        <pc:sldMkLst>
          <pc:docMk/>
          <pc:sldMk cId="540149829" sldId="258"/>
        </pc:sldMkLst>
        <pc:spChg chg="mod">
          <ac:chgData name="Callum Boyce (2419989)" userId="S::2419989@student.uwtsd.ac.uk::c09eb1bf-01d5-43c4-884e-e964da4926d7" providerId="AD" clId="Web-{22392A5F-4476-A07E-87A0-F4324B2B87A4}" dt="2026-07-11T11:17:53.051" v="58" actId="1076"/>
          <ac:spMkLst>
            <pc:docMk/>
            <pc:sldMk cId="540149829" sldId="258"/>
            <ac:spMk id="2" creationId="{B57AB737-CCD2-4490-E36E-F7C4A0461DF2}"/>
          </ac:spMkLst>
        </pc:spChg>
      </pc:sldChg>
      <pc:sldChg chg="modSp new">
        <pc:chgData name="Callum Boyce (2419989)" userId="S::2419989@student.uwtsd.ac.uk::c09eb1bf-01d5-43c4-884e-e964da4926d7" providerId="AD" clId="Web-{22392A5F-4476-A07E-87A0-F4324B2B87A4}" dt="2026-07-11T11:20:01.193" v="96" actId="1076"/>
        <pc:sldMkLst>
          <pc:docMk/>
          <pc:sldMk cId="1538945648" sldId="261"/>
        </pc:sldMkLst>
        <pc:spChg chg="mod">
          <ac:chgData name="Callum Boyce (2419989)" userId="S::2419989@student.uwtsd.ac.uk::c09eb1bf-01d5-43c4-884e-e964da4926d7" providerId="AD" clId="Web-{22392A5F-4476-A07E-87A0-F4324B2B87A4}" dt="2026-07-11T11:20:01.193" v="96" actId="1076"/>
          <ac:spMkLst>
            <pc:docMk/>
            <pc:sldMk cId="1538945648" sldId="261"/>
            <ac:spMk id="2" creationId="{AAD0C560-D1B0-D7B3-33B6-8C788B3C0BB2}"/>
          </ac:spMkLst>
        </pc:spChg>
      </pc:sldChg>
      <pc:sldChg chg="modSp new">
        <pc:chgData name="Callum Boyce (2419989)" userId="S::2419989@student.uwtsd.ac.uk::c09eb1bf-01d5-43c4-884e-e964da4926d7" providerId="AD" clId="Web-{22392A5F-4476-A07E-87A0-F4324B2B87A4}" dt="2026-07-11T11:20:23.476" v="108" actId="1076"/>
        <pc:sldMkLst>
          <pc:docMk/>
          <pc:sldMk cId="2056344507" sldId="262"/>
        </pc:sldMkLst>
      </pc:sldChg>
      <pc:sldChg chg="modSp new">
        <pc:chgData name="Callum Boyce (2419989)" userId="S::2419989@student.uwtsd.ac.uk::c09eb1bf-01d5-43c4-884e-e964da4926d7" providerId="AD" clId="Web-{22392A5F-4476-A07E-87A0-F4324B2B87A4}" dt="2026-07-11T11:20:49.524" v="116" actId="1076"/>
        <pc:sldMkLst>
          <pc:docMk/>
          <pc:sldMk cId="3289979257" sldId="263"/>
        </pc:sldMkLst>
        <pc:spChg chg="mod">
          <ac:chgData name="Callum Boyce (2419989)" userId="S::2419989@student.uwtsd.ac.uk::c09eb1bf-01d5-43c4-884e-e964da4926d7" providerId="AD" clId="Web-{22392A5F-4476-A07E-87A0-F4324B2B87A4}" dt="2026-07-11T11:20:49.524" v="116" actId="1076"/>
          <ac:spMkLst>
            <pc:docMk/>
            <pc:sldMk cId="3289979257" sldId="263"/>
            <ac:spMk id="2" creationId="{D2AA56BF-C068-A2F2-F8F4-E2A48DCA35B6}"/>
          </ac:spMkLst>
        </pc:spChg>
      </pc:sldChg>
      <pc:sldChg chg="modSp new">
        <pc:chgData name="Callum Boyce (2419989)" userId="S::2419989@student.uwtsd.ac.uk::c09eb1bf-01d5-43c4-884e-e964da4926d7" providerId="AD" clId="Web-{22392A5F-4476-A07E-87A0-F4324B2B87A4}" dt="2026-07-11T11:21:13.745" v="124" actId="1076"/>
        <pc:sldMkLst>
          <pc:docMk/>
          <pc:sldMk cId="1053805893" sldId="264"/>
        </pc:sldMkLst>
      </pc:sldChg>
      <pc:sldChg chg="modSp new">
        <pc:chgData name="Callum Boyce (2419989)" userId="S::2419989@student.uwtsd.ac.uk::c09eb1bf-01d5-43c4-884e-e964da4926d7" providerId="AD" clId="Web-{22392A5F-4476-A07E-87A0-F4324B2B87A4}" dt="2026-07-11T11:21:53.247" v="147" actId="1076"/>
        <pc:sldMkLst>
          <pc:docMk/>
          <pc:sldMk cId="3313885332" sldId="265"/>
        </pc:sldMkLst>
      </pc:sldChg>
      <pc:sldChg chg="modSp new">
        <pc:chgData name="Callum Boyce (2419989)" userId="S::2419989@student.uwtsd.ac.uk::c09eb1bf-01d5-43c4-884e-e964da4926d7" providerId="AD" clId="Web-{22392A5F-4476-A07E-87A0-F4324B2B87A4}" dt="2026-07-11T11:22:37.156" v="173" actId="1076"/>
        <pc:sldMkLst>
          <pc:docMk/>
          <pc:sldMk cId="2776043299" sldId="266"/>
        </pc:sldMkLst>
        <pc:spChg chg="mod">
          <ac:chgData name="Callum Boyce (2419989)" userId="S::2419989@student.uwtsd.ac.uk::c09eb1bf-01d5-43c4-884e-e964da4926d7" providerId="AD" clId="Web-{22392A5F-4476-A07E-87A0-F4324B2B87A4}" dt="2026-07-11T11:22:37.156" v="173" actId="1076"/>
          <ac:spMkLst>
            <pc:docMk/>
            <pc:sldMk cId="2776043299" sldId="266"/>
            <ac:spMk id="2" creationId="{C936083E-00DC-DFB5-72CB-99B7255DBA6D}"/>
          </ac:spMkLst>
        </pc:spChg>
      </pc:sldChg>
    </pc:docChg>
  </pc:docChgLst>
  <pc:docChgLst>
    <pc:chgData name="Callum Boyce (2419989)" userId="S::2419989@student.uwtsd.ac.uk::c09eb1bf-01d5-43c4-884e-e964da4926d7" providerId="AD" clId="Web-{E9F2A74B-963C-6138-01EB-ACC146ADE258}"/>
    <pc:docChg chg="addSld modSld sldOrd">
      <pc:chgData name="Callum Boyce (2419989)" userId="S::2419989@student.uwtsd.ac.uk::c09eb1bf-01d5-43c4-884e-e964da4926d7" providerId="AD" clId="Web-{E9F2A74B-963C-6138-01EB-ACC146ADE258}" dt="2026-07-16T13:39:10.480" v="2384" actId="14100"/>
      <pc:docMkLst>
        <pc:docMk/>
      </pc:docMkLst>
      <pc:sldChg chg="addSp modSp">
        <pc:chgData name="Callum Boyce (2419989)" userId="S::2419989@student.uwtsd.ac.uk::c09eb1bf-01d5-43c4-884e-e964da4926d7" providerId="AD" clId="Web-{E9F2A74B-963C-6138-01EB-ACC146ADE258}" dt="2026-07-16T13:16:21.054" v="1834" actId="1076"/>
        <pc:sldMkLst>
          <pc:docMk/>
          <pc:sldMk cId="2056344507" sldId="262"/>
        </pc:sldMkLst>
        <pc:spChg chg="mod">
          <ac:chgData name="Callum Boyce (2419989)" userId="S::2419989@student.uwtsd.ac.uk::c09eb1bf-01d5-43c4-884e-e964da4926d7" providerId="AD" clId="Web-{E9F2A74B-963C-6138-01EB-ACC146ADE258}" dt="2026-07-16T12:18:09.658" v="805" actId="14100"/>
          <ac:spMkLst>
            <pc:docMk/>
            <pc:sldMk cId="2056344507" sldId="262"/>
            <ac:spMk id="3" creationId="{A48FEC17-C2B1-525F-913F-08513D6E25C5}"/>
          </ac:spMkLst>
        </pc:spChg>
        <pc:picChg chg="mod">
          <ac:chgData name="Callum Boyce (2419989)" userId="S::2419989@student.uwtsd.ac.uk::c09eb1bf-01d5-43c4-884e-e964da4926d7" providerId="AD" clId="Web-{E9F2A74B-963C-6138-01EB-ACC146ADE258}" dt="2026-07-16T13:16:11.210" v="1832" actId="1076"/>
          <ac:picMkLst>
            <pc:docMk/>
            <pc:sldMk cId="2056344507" sldId="262"/>
            <ac:picMk id="2" creationId="{4FE2FDCE-6D62-DE4B-4756-05099A0C563E}"/>
          </ac:picMkLst>
        </pc:picChg>
        <pc:picChg chg="add mod">
          <ac:chgData name="Callum Boyce (2419989)" userId="S::2419989@student.uwtsd.ac.uk::c09eb1bf-01d5-43c4-884e-e964da4926d7" providerId="AD" clId="Web-{E9F2A74B-963C-6138-01EB-ACC146ADE258}" dt="2026-07-16T13:16:21.054" v="1834" actId="1076"/>
          <ac:picMkLst>
            <pc:docMk/>
            <pc:sldMk cId="2056344507" sldId="262"/>
            <ac:picMk id="4" creationId="{4F86A7C4-A390-6496-E25F-21B8895D4B6C}"/>
          </ac:picMkLst>
        </pc:picChg>
      </pc:sldChg>
      <pc:sldChg chg="addSp modSp">
        <pc:chgData name="Callum Boyce (2419989)" userId="S::2419989@student.uwtsd.ac.uk::c09eb1bf-01d5-43c4-884e-e964da4926d7" providerId="AD" clId="Web-{E9F2A74B-963C-6138-01EB-ACC146ADE258}" dt="2026-07-16T13:18:44.013" v="1858" actId="20577"/>
        <pc:sldMkLst>
          <pc:docMk/>
          <pc:sldMk cId="3289979257" sldId="263"/>
        </pc:sldMkLst>
        <pc:spChg chg="mod">
          <ac:chgData name="Callum Boyce (2419989)" userId="S::2419989@student.uwtsd.ac.uk::c09eb1bf-01d5-43c4-884e-e964da4926d7" providerId="AD" clId="Web-{E9F2A74B-963C-6138-01EB-ACC146ADE258}" dt="2026-07-16T13:18:44.013" v="1858" actId="20577"/>
          <ac:spMkLst>
            <pc:docMk/>
            <pc:sldMk cId="3289979257" sldId="263"/>
            <ac:spMk id="3" creationId="{4AA5DDAC-819D-1FD5-9C93-DAE06D5F2329}"/>
          </ac:spMkLst>
        </pc:spChg>
        <pc:spChg chg="add mod">
          <ac:chgData name="Callum Boyce (2419989)" userId="S::2419989@student.uwtsd.ac.uk::c09eb1bf-01d5-43c4-884e-e964da4926d7" providerId="AD" clId="Web-{E9F2A74B-963C-6138-01EB-ACC146ADE258}" dt="2026-07-16T12:22:35.246" v="962" actId="1076"/>
          <ac:spMkLst>
            <pc:docMk/>
            <pc:sldMk cId="3289979257" sldId="263"/>
            <ac:spMk id="5" creationId="{BCC13119-C59F-D82E-C4AD-BF19D038FA3D}"/>
          </ac:spMkLst>
        </pc:spChg>
        <pc:spChg chg="add mod">
          <ac:chgData name="Callum Boyce (2419989)" userId="S::2419989@student.uwtsd.ac.uk::c09eb1bf-01d5-43c4-884e-e964da4926d7" providerId="AD" clId="Web-{E9F2A74B-963C-6138-01EB-ACC146ADE258}" dt="2026-07-16T12:22:28.996" v="961" actId="14100"/>
          <ac:spMkLst>
            <pc:docMk/>
            <pc:sldMk cId="3289979257" sldId="263"/>
            <ac:spMk id="6" creationId="{BAC7E020-49D5-AD24-53D6-C37CC2A39ECB}"/>
          </ac:spMkLst>
        </pc:spChg>
        <pc:picChg chg="add mod">
          <ac:chgData name="Callum Boyce (2419989)" userId="S::2419989@student.uwtsd.ac.uk::c09eb1bf-01d5-43c4-884e-e964da4926d7" providerId="AD" clId="Web-{E9F2A74B-963C-6138-01EB-ACC146ADE258}" dt="2026-07-16T12:01:47.387" v="466" actId="1076"/>
          <ac:picMkLst>
            <pc:docMk/>
            <pc:sldMk cId="3289979257" sldId="263"/>
            <ac:picMk id="4" creationId="{DE554893-EC61-73F4-8B3B-40880D98C0E6}"/>
          </ac:picMkLst>
        </pc:picChg>
      </pc:sldChg>
      <pc:sldChg chg="addSp delSp modSp ord">
        <pc:chgData name="Callum Boyce (2419989)" userId="S::2419989@student.uwtsd.ac.uk::c09eb1bf-01d5-43c4-884e-e964da4926d7" providerId="AD" clId="Web-{E9F2A74B-963C-6138-01EB-ACC146ADE258}" dt="2026-07-16T13:23:52.696" v="1998" actId="1076"/>
        <pc:sldMkLst>
          <pc:docMk/>
          <pc:sldMk cId="1053805893" sldId="264"/>
        </pc:sldMkLst>
        <pc:spChg chg="del mod">
          <ac:chgData name="Callum Boyce (2419989)" userId="S::2419989@student.uwtsd.ac.uk::c09eb1bf-01d5-43c4-884e-e964da4926d7" providerId="AD" clId="Web-{E9F2A74B-963C-6138-01EB-ACC146ADE258}" dt="2026-07-16T12:56:34.307" v="1281"/>
          <ac:spMkLst>
            <pc:docMk/>
            <pc:sldMk cId="1053805893" sldId="264"/>
            <ac:spMk id="2" creationId="{D0F17157-1E4E-D19F-C8A3-D3A986A24700}"/>
          </ac:spMkLst>
        </pc:spChg>
        <pc:spChg chg="add mod">
          <ac:chgData name="Callum Boyce (2419989)" userId="S::2419989@student.uwtsd.ac.uk::c09eb1bf-01d5-43c4-884e-e964da4926d7" providerId="AD" clId="Web-{E9F2A74B-963C-6138-01EB-ACC146ADE258}" dt="2026-07-16T13:21:30.331" v="1859" actId="1076"/>
          <ac:spMkLst>
            <pc:docMk/>
            <pc:sldMk cId="1053805893" sldId="264"/>
            <ac:spMk id="3" creationId="{A2594E9D-555D-E446-E795-D9DBFBCC1A0A}"/>
          </ac:spMkLst>
        </pc:spChg>
        <pc:spChg chg="add mod">
          <ac:chgData name="Callum Boyce (2419989)" userId="S::2419989@student.uwtsd.ac.uk::c09eb1bf-01d5-43c4-884e-e964da4926d7" providerId="AD" clId="Web-{E9F2A74B-963C-6138-01EB-ACC146ADE258}" dt="2026-07-16T13:21:34.910" v="1860" actId="1076"/>
          <ac:spMkLst>
            <pc:docMk/>
            <pc:sldMk cId="1053805893" sldId="264"/>
            <ac:spMk id="6" creationId="{6EFDBBA4-041A-0DA8-7BBC-C519062FBD42}"/>
          </ac:spMkLst>
        </pc:spChg>
        <pc:spChg chg="add mod">
          <ac:chgData name="Callum Boyce (2419989)" userId="S::2419989@student.uwtsd.ac.uk::c09eb1bf-01d5-43c4-884e-e964da4926d7" providerId="AD" clId="Web-{E9F2A74B-963C-6138-01EB-ACC146ADE258}" dt="2026-07-16T12:54:52.334" v="1278" actId="1076"/>
          <ac:spMkLst>
            <pc:docMk/>
            <pc:sldMk cId="1053805893" sldId="264"/>
            <ac:spMk id="7" creationId="{1578E260-8CDD-0EA8-CE76-CC7170949D30}"/>
          </ac:spMkLst>
        </pc:spChg>
        <pc:spChg chg="add mod">
          <ac:chgData name="Callum Boyce (2419989)" userId="S::2419989@student.uwtsd.ac.uk::c09eb1bf-01d5-43c4-884e-e964da4926d7" providerId="AD" clId="Web-{E9F2A74B-963C-6138-01EB-ACC146ADE258}" dt="2026-07-16T12:54:56.663" v="1279" actId="1076"/>
          <ac:spMkLst>
            <pc:docMk/>
            <pc:sldMk cId="1053805893" sldId="264"/>
            <ac:spMk id="8" creationId="{AAFF9B12-3E46-D44B-EF09-27437EFF5730}"/>
          </ac:spMkLst>
        </pc:spChg>
        <pc:spChg chg="add mod">
          <ac:chgData name="Callum Boyce (2419989)" userId="S::2419989@student.uwtsd.ac.uk::c09eb1bf-01d5-43c4-884e-e964da4926d7" providerId="AD" clId="Web-{E9F2A74B-963C-6138-01EB-ACC146ADE258}" dt="2026-07-16T13:21:39.332" v="1861" actId="1076"/>
          <ac:spMkLst>
            <pc:docMk/>
            <pc:sldMk cId="1053805893" sldId="264"/>
            <ac:spMk id="9" creationId="{34689782-1210-322E-1FDD-B758AD8DBD8E}"/>
          </ac:spMkLst>
        </pc:spChg>
        <pc:spChg chg="add mod">
          <ac:chgData name="Callum Boyce (2419989)" userId="S::2419989@student.uwtsd.ac.uk::c09eb1bf-01d5-43c4-884e-e964da4926d7" providerId="AD" clId="Web-{E9F2A74B-963C-6138-01EB-ACC146ADE258}" dt="2026-07-16T13:23:52.696" v="1998" actId="1076"/>
          <ac:spMkLst>
            <pc:docMk/>
            <pc:sldMk cId="1053805893" sldId="264"/>
            <ac:spMk id="10" creationId="{9DE2C0F8-D6F7-4BCF-EBBA-AB2DB926D896}"/>
          </ac:spMkLst>
        </pc:spChg>
        <pc:graphicFrameChg chg="mod">
          <ac:chgData name="Callum Boyce (2419989)" userId="S::2419989@student.uwtsd.ac.uk::c09eb1bf-01d5-43c4-884e-e964da4926d7" providerId="AD" clId="Web-{E9F2A74B-963C-6138-01EB-ACC146ADE258}" dt="2026-07-16T11:46:40.041" v="93" actId="1076"/>
          <ac:graphicFrameMkLst>
            <pc:docMk/>
            <pc:sldMk cId="1053805893" sldId="264"/>
            <ac:graphicFrameMk id="4" creationId="{1D6CF439-7A64-41F5-BC62-43E161DDC503}"/>
          </ac:graphicFrameMkLst>
        </pc:graphicFrameChg>
        <pc:graphicFrameChg chg="add mod modGraphic">
          <ac:chgData name="Callum Boyce (2419989)" userId="S::2419989@student.uwtsd.ac.uk::c09eb1bf-01d5-43c4-884e-e964da4926d7" providerId="AD" clId="Web-{E9F2A74B-963C-6138-01EB-ACC146ADE258}" dt="2026-07-16T11:46:28.541" v="90" actId="1076"/>
          <ac:graphicFrameMkLst>
            <pc:docMk/>
            <pc:sldMk cId="1053805893" sldId="264"/>
            <ac:graphicFrameMk id="5" creationId="{6284143A-04C9-23A6-93DE-7E701AC31B2C}"/>
          </ac:graphicFrameMkLst>
        </pc:graphicFrameChg>
      </pc:sldChg>
      <pc:sldChg chg="addSp delSp modSp">
        <pc:chgData name="Callum Boyce (2419989)" userId="S::2419989@student.uwtsd.ac.uk::c09eb1bf-01d5-43c4-884e-e964da4926d7" providerId="AD" clId="Web-{E9F2A74B-963C-6138-01EB-ACC146ADE258}" dt="2026-07-16T13:39:10.480" v="2384" actId="14100"/>
        <pc:sldMkLst>
          <pc:docMk/>
          <pc:sldMk cId="3313885332" sldId="265"/>
        </pc:sldMkLst>
        <pc:spChg chg="del mod">
          <ac:chgData name="Callum Boyce (2419989)" userId="S::2419989@student.uwtsd.ac.uk::c09eb1bf-01d5-43c4-884e-e964da4926d7" providerId="AD" clId="Web-{E9F2A74B-963C-6138-01EB-ACC146ADE258}" dt="2026-07-16T13:33:51.640" v="2001"/>
          <ac:spMkLst>
            <pc:docMk/>
            <pc:sldMk cId="3313885332" sldId="265"/>
            <ac:spMk id="2" creationId="{CED1A26C-D379-5CB9-4F34-57AC64ACADC2}"/>
          </ac:spMkLst>
        </pc:spChg>
        <pc:spChg chg="del">
          <ac:chgData name="Callum Boyce (2419989)" userId="S::2419989@student.uwtsd.ac.uk::c09eb1bf-01d5-43c4-884e-e964da4926d7" providerId="AD" clId="Web-{E9F2A74B-963C-6138-01EB-ACC146ADE258}" dt="2026-07-16T13:33:52.391" v="2002"/>
          <ac:spMkLst>
            <pc:docMk/>
            <pc:sldMk cId="3313885332" sldId="265"/>
            <ac:spMk id="3" creationId="{E564ED16-0381-680B-10BC-632DD38B862E}"/>
          </ac:spMkLst>
        </pc:spChg>
        <pc:spChg chg="add mod">
          <ac:chgData name="Callum Boyce (2419989)" userId="S::2419989@student.uwtsd.ac.uk::c09eb1bf-01d5-43c4-884e-e964da4926d7" providerId="AD" clId="Web-{E9F2A74B-963C-6138-01EB-ACC146ADE258}" dt="2026-07-16T13:39:10.480" v="2384" actId="14100"/>
          <ac:spMkLst>
            <pc:docMk/>
            <pc:sldMk cId="3313885332" sldId="265"/>
            <ac:spMk id="4" creationId="{89628304-4257-2A47-24E0-A94AC1D0887A}"/>
          </ac:spMkLst>
        </pc:spChg>
      </pc:sldChg>
      <pc:sldChg chg="modSp new">
        <pc:chgData name="Callum Boyce (2419989)" userId="S::2419989@student.uwtsd.ac.uk::c09eb1bf-01d5-43c4-884e-e964da4926d7" providerId="AD" clId="Web-{E9F2A74B-963C-6138-01EB-ACC146ADE258}" dt="2026-07-16T13:07:53.113" v="1815" actId="14100"/>
        <pc:sldMkLst>
          <pc:docMk/>
          <pc:sldMk cId="2460988132" sldId="267"/>
        </pc:sldMkLst>
        <pc:spChg chg="mod">
          <ac:chgData name="Callum Boyce (2419989)" userId="S::2419989@student.uwtsd.ac.uk::c09eb1bf-01d5-43c4-884e-e964da4926d7" providerId="AD" clId="Web-{E9F2A74B-963C-6138-01EB-ACC146ADE258}" dt="2026-07-16T11:25:24.936" v="80" actId="1076"/>
          <ac:spMkLst>
            <pc:docMk/>
            <pc:sldMk cId="2460988132" sldId="267"/>
            <ac:spMk id="2" creationId="{BFA2967A-AC8B-A916-9918-A023F7093FB8}"/>
          </ac:spMkLst>
        </pc:spChg>
        <pc:spChg chg="mod">
          <ac:chgData name="Callum Boyce (2419989)" userId="S::2419989@student.uwtsd.ac.uk::c09eb1bf-01d5-43c4-884e-e964da4926d7" providerId="AD" clId="Web-{E9F2A74B-963C-6138-01EB-ACC146ADE258}" dt="2026-07-16T13:07:53.113" v="1815" actId="14100"/>
          <ac:spMkLst>
            <pc:docMk/>
            <pc:sldMk cId="2460988132" sldId="267"/>
            <ac:spMk id="3" creationId="{6C2E06F3-EB54-3B7A-C433-8DB6A61976A0}"/>
          </ac:spMkLst>
        </pc:spChg>
      </pc:sldChg>
    </pc:docChg>
  </pc:docChgLst>
  <pc:docChgLst>
    <pc:chgData name="Callum Boyce (2419989)" userId="S::2419989@student.uwtsd.ac.uk::c09eb1bf-01d5-43c4-884e-e964da4926d7" providerId="AD" clId="Web-{9809D592-5A93-A62E-33EF-3F828C5904E2}"/>
    <pc:docChg chg="modSld">
      <pc:chgData name="Callum Boyce (2419989)" userId="S::2419989@student.uwtsd.ac.uk::c09eb1bf-01d5-43c4-884e-e964da4926d7" providerId="AD" clId="Web-{9809D592-5A93-A62E-33EF-3F828C5904E2}" dt="2026-07-17T12:50:54.170" v="48" actId="1076"/>
      <pc:docMkLst>
        <pc:docMk/>
      </pc:docMkLst>
      <pc:sldChg chg="addSp delSp modSp">
        <pc:chgData name="Callum Boyce (2419989)" userId="S::2419989@student.uwtsd.ac.uk::c09eb1bf-01d5-43c4-884e-e964da4926d7" providerId="AD" clId="Web-{9809D592-5A93-A62E-33EF-3F828C5904E2}" dt="2026-07-17T12:50:54.170" v="48" actId="1076"/>
        <pc:sldMkLst>
          <pc:docMk/>
          <pc:sldMk cId="1053805893" sldId="264"/>
        </pc:sldMkLst>
        <pc:spChg chg="mod">
          <ac:chgData name="Callum Boyce (2419989)" userId="S::2419989@student.uwtsd.ac.uk::c09eb1bf-01d5-43c4-884e-e964da4926d7" providerId="AD" clId="Web-{9809D592-5A93-A62E-33EF-3F828C5904E2}" dt="2026-07-17T12:50:37.856" v="45" actId="1076"/>
          <ac:spMkLst>
            <pc:docMk/>
            <pc:sldMk cId="1053805893" sldId="264"/>
            <ac:spMk id="3" creationId="{A2594E9D-555D-E446-E795-D9DBFBCC1A0A}"/>
          </ac:spMkLst>
        </pc:spChg>
        <pc:spChg chg="mod">
          <ac:chgData name="Callum Boyce (2419989)" userId="S::2419989@student.uwtsd.ac.uk::c09eb1bf-01d5-43c4-884e-e964da4926d7" providerId="AD" clId="Web-{9809D592-5A93-A62E-33EF-3F828C5904E2}" dt="2026-07-17T12:50:41.560" v="46" actId="1076"/>
          <ac:spMkLst>
            <pc:docMk/>
            <pc:sldMk cId="1053805893" sldId="264"/>
            <ac:spMk id="6" creationId="{6EFDBBA4-041A-0DA8-7BBC-C519062FBD42}"/>
          </ac:spMkLst>
        </pc:spChg>
        <pc:spChg chg="mod">
          <ac:chgData name="Callum Boyce (2419989)" userId="S::2419989@student.uwtsd.ac.uk::c09eb1bf-01d5-43c4-884e-e964da4926d7" providerId="AD" clId="Web-{9809D592-5A93-A62E-33EF-3F828C5904E2}" dt="2026-07-17T12:50:21.855" v="41" actId="1076"/>
          <ac:spMkLst>
            <pc:docMk/>
            <pc:sldMk cId="1053805893" sldId="264"/>
            <ac:spMk id="7" creationId="{1578E260-8CDD-0EA8-CE76-CC7170949D30}"/>
          </ac:spMkLst>
        </pc:spChg>
        <pc:spChg chg="mod">
          <ac:chgData name="Callum Boyce (2419989)" userId="S::2419989@student.uwtsd.ac.uk::c09eb1bf-01d5-43c4-884e-e964da4926d7" providerId="AD" clId="Web-{9809D592-5A93-A62E-33EF-3F828C5904E2}" dt="2026-07-17T12:49:06.616" v="19" actId="1076"/>
          <ac:spMkLst>
            <pc:docMk/>
            <pc:sldMk cId="1053805893" sldId="264"/>
            <ac:spMk id="8" creationId="{AAFF9B12-3E46-D44B-EF09-27437EFF5730}"/>
          </ac:spMkLst>
        </pc:spChg>
        <pc:spChg chg="mod">
          <ac:chgData name="Callum Boyce (2419989)" userId="S::2419989@student.uwtsd.ac.uk::c09eb1bf-01d5-43c4-884e-e964da4926d7" providerId="AD" clId="Web-{9809D592-5A93-A62E-33EF-3F828C5904E2}" dt="2026-07-17T12:50:33.840" v="44" actId="1076"/>
          <ac:spMkLst>
            <pc:docMk/>
            <pc:sldMk cId="1053805893" sldId="264"/>
            <ac:spMk id="9" creationId="{34689782-1210-322E-1FDD-B758AD8DBD8E}"/>
          </ac:spMkLst>
        </pc:spChg>
        <pc:spChg chg="mod">
          <ac:chgData name="Callum Boyce (2419989)" userId="S::2419989@student.uwtsd.ac.uk::c09eb1bf-01d5-43c4-884e-e964da4926d7" providerId="AD" clId="Web-{9809D592-5A93-A62E-33EF-3F828C5904E2}" dt="2026-07-17T12:50:46.810" v="47" actId="1076"/>
          <ac:spMkLst>
            <pc:docMk/>
            <pc:sldMk cId="1053805893" sldId="264"/>
            <ac:spMk id="10" creationId="{9DE2C0F8-D6F7-4BCF-EBBA-AB2DB926D896}"/>
          </ac:spMkLst>
        </pc:spChg>
        <pc:graphicFrameChg chg="mod">
          <ac:chgData name="Callum Boyce (2419989)" userId="S::2419989@student.uwtsd.ac.uk::c09eb1bf-01d5-43c4-884e-e964da4926d7" providerId="AD" clId="Web-{9809D592-5A93-A62E-33EF-3F828C5904E2}" dt="2026-07-17T12:50:18.449" v="40" actId="14100"/>
          <ac:graphicFrameMkLst>
            <pc:docMk/>
            <pc:sldMk cId="1053805893" sldId="264"/>
            <ac:graphicFrameMk id="4" creationId="{1D6CF439-7A64-41F5-BC62-43E161DDC503}"/>
          </ac:graphicFrameMkLst>
        </pc:graphicFrameChg>
        <pc:graphicFrameChg chg="mod">
          <ac:chgData name="Callum Boyce (2419989)" userId="S::2419989@student.uwtsd.ac.uk::c09eb1bf-01d5-43c4-884e-e964da4926d7" providerId="AD" clId="Web-{9809D592-5A93-A62E-33EF-3F828C5904E2}" dt="2026-07-17T12:49:01.381" v="18" actId="1076"/>
          <ac:graphicFrameMkLst>
            <pc:docMk/>
            <pc:sldMk cId="1053805893" sldId="264"/>
            <ac:graphicFrameMk id="5" creationId="{6284143A-04C9-23A6-93DE-7E701AC31B2C}"/>
          </ac:graphicFrameMkLst>
        </pc:graphicFrameChg>
        <pc:graphicFrameChg chg="add del mod modGraphic">
          <ac:chgData name="Callum Boyce (2419989)" userId="S::2419989@student.uwtsd.ac.uk::c09eb1bf-01d5-43c4-884e-e964da4926d7" providerId="AD" clId="Web-{9809D592-5A93-A62E-33EF-3F828C5904E2}" dt="2026-07-17T12:48:38.677" v="14"/>
          <ac:graphicFrameMkLst>
            <pc:docMk/>
            <pc:sldMk cId="1053805893" sldId="264"/>
            <ac:graphicFrameMk id="11" creationId="{EEDA9D26-6E4E-B94F-8844-0E557B23D66A}"/>
          </ac:graphicFrameMkLst>
        </pc:graphicFrameChg>
        <pc:graphicFrameChg chg="add mod modGraphic">
          <ac:chgData name="Callum Boyce (2419989)" userId="S::2419989@student.uwtsd.ac.uk::c09eb1bf-01d5-43c4-884e-e964da4926d7" providerId="AD" clId="Web-{9809D592-5A93-A62E-33EF-3F828C5904E2}" dt="2026-07-17T12:50:54.170" v="48" actId="1076"/>
          <ac:graphicFrameMkLst>
            <pc:docMk/>
            <pc:sldMk cId="1053805893" sldId="264"/>
            <ac:graphicFrameMk id="13" creationId="{0A36C8EF-7439-96D1-D2B7-0114AF691658}"/>
          </ac:graphicFrameMkLst>
        </pc:graphicFrameChg>
      </pc:sldChg>
    </pc:docChg>
  </pc:docChgLst>
  <pc:docChgLst>
    <pc:chgData name="Callum Boyce (2419989)" userId="S::2419989@student.uwtsd.ac.uk::c09eb1bf-01d5-43c4-884e-e964da4926d7" providerId="AD" clId="Web-{AA179F51-E8B0-59C2-0E90-238E01F96E0A}"/>
    <pc:docChg chg="delSld modSld">
      <pc:chgData name="Callum Boyce (2419989)" userId="S::2419989@student.uwtsd.ac.uk::c09eb1bf-01d5-43c4-884e-e964da4926d7" providerId="AD" clId="Web-{AA179F51-E8B0-59C2-0E90-238E01F96E0A}" dt="2026-07-15T11:25:49.929" v="2129" actId="14100"/>
      <pc:docMkLst>
        <pc:docMk/>
      </pc:docMkLst>
      <pc:sldChg chg="addSp delSp modSp">
        <pc:chgData name="Callum Boyce (2419989)" userId="S::2419989@student.uwtsd.ac.uk::c09eb1bf-01d5-43c4-884e-e964da4926d7" providerId="AD" clId="Web-{AA179F51-E8B0-59C2-0E90-238E01F96E0A}" dt="2026-07-15T10:49:25.541" v="1617" actId="1076"/>
        <pc:sldMkLst>
          <pc:docMk/>
          <pc:sldMk cId="3756554002" sldId="257"/>
        </pc:sldMkLst>
        <pc:spChg chg="add mod">
          <ac:chgData name="Callum Boyce (2419989)" userId="S::2419989@student.uwtsd.ac.uk::c09eb1bf-01d5-43c4-884e-e964da4926d7" providerId="AD" clId="Web-{AA179F51-E8B0-59C2-0E90-238E01F96E0A}" dt="2026-07-15T10:49:17.869" v="1616" actId="1076"/>
          <ac:spMkLst>
            <pc:docMk/>
            <pc:sldMk cId="3756554002" sldId="257"/>
            <ac:spMk id="4" creationId="{A54B61DB-2CF3-1732-5353-B033813283B4}"/>
          </ac:spMkLst>
        </pc:spChg>
        <pc:spChg chg="add mod">
          <ac:chgData name="Callum Boyce (2419989)" userId="S::2419989@student.uwtsd.ac.uk::c09eb1bf-01d5-43c4-884e-e964da4926d7" providerId="AD" clId="Web-{AA179F51-E8B0-59C2-0E90-238E01F96E0A}" dt="2026-07-15T10:49:25.541" v="1617" actId="1076"/>
          <ac:spMkLst>
            <pc:docMk/>
            <pc:sldMk cId="3756554002" sldId="257"/>
            <ac:spMk id="7" creationId="{C5EE9061-84E4-3D1F-2252-AD6BE6AA66C6}"/>
          </ac:spMkLst>
        </pc:spChg>
        <pc:picChg chg="add mod">
          <ac:chgData name="Callum Boyce (2419989)" userId="S::2419989@student.uwtsd.ac.uk::c09eb1bf-01d5-43c4-884e-e964da4926d7" providerId="AD" clId="Web-{AA179F51-E8B0-59C2-0E90-238E01F96E0A}" dt="2026-07-15T10:05:20.384" v="886" actId="14100"/>
          <ac:picMkLst>
            <pc:docMk/>
            <pc:sldMk cId="3756554002" sldId="257"/>
            <ac:picMk id="8" creationId="{15225C27-5C6B-1CD0-58DD-FDE1C399810B}"/>
          </ac:picMkLst>
        </pc:picChg>
      </pc:sldChg>
      <pc:sldChg chg="addSp modSp">
        <pc:chgData name="Callum Boyce (2419989)" userId="S::2419989@student.uwtsd.ac.uk::c09eb1bf-01d5-43c4-884e-e964da4926d7" providerId="AD" clId="Web-{AA179F51-E8B0-59C2-0E90-238E01F96E0A}" dt="2026-07-15T10:48:22.273" v="1569" actId="20577"/>
        <pc:sldMkLst>
          <pc:docMk/>
          <pc:sldMk cId="540149829" sldId="258"/>
        </pc:sldMkLst>
        <pc:spChg chg="mod">
          <ac:chgData name="Callum Boyce (2419989)" userId="S::2419989@student.uwtsd.ac.uk::c09eb1bf-01d5-43c4-884e-e964da4926d7" providerId="AD" clId="Web-{AA179F51-E8B0-59C2-0E90-238E01F96E0A}" dt="2026-07-15T10:06:24.684" v="888" actId="1076"/>
          <ac:spMkLst>
            <pc:docMk/>
            <pc:sldMk cId="540149829" sldId="258"/>
            <ac:spMk id="3" creationId="{8AADE7F1-3DAA-39E6-824B-FF1850954B45}"/>
          </ac:spMkLst>
        </pc:spChg>
        <pc:spChg chg="add mod">
          <ac:chgData name="Callum Boyce (2419989)" userId="S::2419989@student.uwtsd.ac.uk::c09eb1bf-01d5-43c4-884e-e964da4926d7" providerId="AD" clId="Web-{AA179F51-E8B0-59C2-0E90-238E01F96E0A}" dt="2026-07-15T10:48:22.273" v="1569" actId="20577"/>
          <ac:spMkLst>
            <pc:docMk/>
            <pc:sldMk cId="540149829" sldId="258"/>
            <ac:spMk id="5" creationId="{BFD0CD1D-FF95-3127-22BE-4AB486739B02}"/>
          </ac:spMkLst>
        </pc:spChg>
        <pc:picChg chg="add mod">
          <ac:chgData name="Callum Boyce (2419989)" userId="S::2419989@student.uwtsd.ac.uk::c09eb1bf-01d5-43c4-884e-e964da4926d7" providerId="AD" clId="Web-{AA179F51-E8B0-59C2-0E90-238E01F96E0A}" dt="2026-07-15T10:11:23.509" v="1054" actId="14100"/>
          <ac:picMkLst>
            <pc:docMk/>
            <pc:sldMk cId="540149829" sldId="258"/>
            <ac:picMk id="4" creationId="{BA69F5D3-BBB0-8864-E2B8-C1038D56D563}"/>
          </ac:picMkLst>
        </pc:picChg>
      </pc:sldChg>
      <pc:sldChg chg="addSp modSp">
        <pc:chgData name="Callum Boyce (2419989)" userId="S::2419989@student.uwtsd.ac.uk::c09eb1bf-01d5-43c4-884e-e964da4926d7" providerId="AD" clId="Web-{AA179F51-E8B0-59C2-0E90-238E01F96E0A}" dt="2026-07-15T11:17:15.470" v="1877" actId="1076"/>
        <pc:sldMkLst>
          <pc:docMk/>
          <pc:sldMk cId="1538945648" sldId="261"/>
        </pc:sldMkLst>
        <pc:spChg chg="mod">
          <ac:chgData name="Callum Boyce (2419989)" userId="S::2419989@student.uwtsd.ac.uk::c09eb1bf-01d5-43c4-884e-e964da4926d7" providerId="AD" clId="Web-{AA179F51-E8B0-59C2-0E90-238E01F96E0A}" dt="2026-07-15T10:55:42.135" v="1851" actId="1076"/>
          <ac:spMkLst>
            <pc:docMk/>
            <pc:sldMk cId="1538945648" sldId="261"/>
            <ac:spMk id="2" creationId="{AAD0C560-D1B0-D7B3-33B6-8C788B3C0BB2}"/>
          </ac:spMkLst>
        </pc:spChg>
        <pc:spChg chg="mod">
          <ac:chgData name="Callum Boyce (2419989)" userId="S::2419989@student.uwtsd.ac.uk::c09eb1bf-01d5-43c4-884e-e964da4926d7" providerId="AD" clId="Web-{AA179F51-E8B0-59C2-0E90-238E01F96E0A}" dt="2026-07-15T10:55:59.339" v="1855" actId="1076"/>
          <ac:spMkLst>
            <pc:docMk/>
            <pc:sldMk cId="1538945648" sldId="261"/>
            <ac:spMk id="3" creationId="{4BB297B2-3538-A498-12D5-B9F6694B933A}"/>
          </ac:spMkLst>
        </pc:spChg>
        <pc:picChg chg="add mod">
          <ac:chgData name="Callum Boyce (2419989)" userId="S::2419989@student.uwtsd.ac.uk::c09eb1bf-01d5-43c4-884e-e964da4926d7" providerId="AD" clId="Web-{AA179F51-E8B0-59C2-0E90-238E01F96E0A}" dt="2026-07-15T11:17:03.939" v="1875" actId="1076"/>
          <ac:picMkLst>
            <pc:docMk/>
            <pc:sldMk cId="1538945648" sldId="261"/>
            <ac:picMk id="4" creationId="{243AC4C3-439E-56F5-B6F0-A890C6866C0B}"/>
          </ac:picMkLst>
        </pc:picChg>
        <pc:picChg chg="add mod">
          <ac:chgData name="Callum Boyce (2419989)" userId="S::2419989@student.uwtsd.ac.uk::c09eb1bf-01d5-43c4-884e-e964da4926d7" providerId="AD" clId="Web-{AA179F51-E8B0-59C2-0E90-238E01F96E0A}" dt="2026-07-15T11:17:15.470" v="1877" actId="1076"/>
          <ac:picMkLst>
            <pc:docMk/>
            <pc:sldMk cId="1538945648" sldId="261"/>
            <ac:picMk id="5" creationId="{6B9A6BFD-A68E-D947-C3C6-C3E4B47DD74E}"/>
          </ac:picMkLst>
        </pc:picChg>
      </pc:sldChg>
      <pc:sldChg chg="modSp">
        <pc:chgData name="Callum Boyce (2419989)" userId="S::2419989@student.uwtsd.ac.uk::c09eb1bf-01d5-43c4-884e-e964da4926d7" providerId="AD" clId="Web-{AA179F51-E8B0-59C2-0E90-238E01F96E0A}" dt="2026-07-15T11:25:49.929" v="2129" actId="14100"/>
        <pc:sldMkLst>
          <pc:docMk/>
          <pc:sldMk cId="2056344507" sldId="262"/>
        </pc:sldMkLst>
        <pc:spChg chg="mod">
          <ac:chgData name="Callum Boyce (2419989)" userId="S::2419989@student.uwtsd.ac.uk::c09eb1bf-01d5-43c4-884e-e964da4926d7" providerId="AD" clId="Web-{AA179F51-E8B0-59C2-0E90-238E01F96E0A}" dt="2026-07-15T11:25:49.929" v="2129" actId="14100"/>
          <ac:spMkLst>
            <pc:docMk/>
            <pc:sldMk cId="2056344507" sldId="262"/>
            <ac:spMk id="3" creationId="{A48FEC17-C2B1-525F-913F-08513D6E25C5}"/>
          </ac:spMkLst>
        </pc:spChg>
      </pc:sldChg>
    </pc:docChg>
  </pc:docChgLst>
  <pc:docChgLst>
    <pc:chgData name="Callum Boyce (2419989)" userId="S::2419989@student.uwtsd.ac.uk::c09eb1bf-01d5-43c4-884e-e964da4926d7" providerId="AD" clId="Web-{ADD1860D-6A44-303E-9C7C-8C38C13D4D58}"/>
    <pc:docChg chg="modSld">
      <pc:chgData name="Callum Boyce (2419989)" userId="S::2419989@student.uwtsd.ac.uk::c09eb1bf-01d5-43c4-884e-e964da4926d7" providerId="AD" clId="Web-{ADD1860D-6A44-303E-9C7C-8C38C13D4D58}" dt="2026-07-15T12:54:23.119" v="465" actId="20577"/>
      <pc:docMkLst>
        <pc:docMk/>
      </pc:docMkLst>
      <pc:sldChg chg="addSp delSp modSp">
        <pc:chgData name="Callum Boyce (2419989)" userId="S::2419989@student.uwtsd.ac.uk::c09eb1bf-01d5-43c4-884e-e964da4926d7" providerId="AD" clId="Web-{ADD1860D-6A44-303E-9C7C-8C38C13D4D58}" dt="2026-07-15T12:31:18.749" v="135" actId="20577"/>
        <pc:sldMkLst>
          <pc:docMk/>
          <pc:sldMk cId="3756554002" sldId="257"/>
        </pc:sldMkLst>
        <pc:spChg chg="add del mod">
          <ac:chgData name="Callum Boyce (2419989)" userId="S::2419989@student.uwtsd.ac.uk::c09eb1bf-01d5-43c4-884e-e964da4926d7" providerId="AD" clId="Web-{ADD1860D-6A44-303E-9C7C-8C38C13D4D58}" dt="2026-07-15T12:31:18.749" v="135" actId="20577"/>
          <ac:spMkLst>
            <pc:docMk/>
            <pc:sldMk cId="3756554002" sldId="257"/>
            <ac:spMk id="4" creationId="{A54B61DB-2CF3-1732-5353-B033813283B4}"/>
          </ac:spMkLst>
        </pc:spChg>
        <pc:spChg chg="mod">
          <ac:chgData name="Callum Boyce (2419989)" userId="S::2419989@student.uwtsd.ac.uk::c09eb1bf-01d5-43c4-884e-e964da4926d7" providerId="AD" clId="Web-{ADD1860D-6A44-303E-9C7C-8C38C13D4D58}" dt="2026-07-15T12:24:08.200" v="124" actId="1076"/>
          <ac:spMkLst>
            <pc:docMk/>
            <pc:sldMk cId="3756554002" sldId="257"/>
            <ac:spMk id="7" creationId="{C5EE9061-84E4-3D1F-2252-AD6BE6AA66C6}"/>
          </ac:spMkLst>
        </pc:spChg>
      </pc:sldChg>
      <pc:sldChg chg="modSp">
        <pc:chgData name="Callum Boyce (2419989)" userId="S::2419989@student.uwtsd.ac.uk::c09eb1bf-01d5-43c4-884e-e964da4926d7" providerId="AD" clId="Web-{ADD1860D-6A44-303E-9C7C-8C38C13D4D58}" dt="2026-07-15T12:48:10.307" v="153" actId="20577"/>
        <pc:sldMkLst>
          <pc:docMk/>
          <pc:sldMk cId="540149829" sldId="258"/>
        </pc:sldMkLst>
        <pc:spChg chg="mod">
          <ac:chgData name="Callum Boyce (2419989)" userId="S::2419989@student.uwtsd.ac.uk::c09eb1bf-01d5-43c4-884e-e964da4926d7" providerId="AD" clId="Web-{ADD1860D-6A44-303E-9C7C-8C38C13D4D58}" dt="2026-07-15T12:48:10.307" v="153" actId="20577"/>
          <ac:spMkLst>
            <pc:docMk/>
            <pc:sldMk cId="540149829" sldId="258"/>
            <ac:spMk id="3" creationId="{8AADE7F1-3DAA-39E6-824B-FF1850954B45}"/>
          </ac:spMkLst>
        </pc:spChg>
      </pc:sldChg>
      <pc:sldChg chg="modSp">
        <pc:chgData name="Callum Boyce (2419989)" userId="S::2419989@student.uwtsd.ac.uk::c09eb1bf-01d5-43c4-884e-e964da4926d7" providerId="AD" clId="Web-{ADD1860D-6A44-303E-9C7C-8C38C13D4D58}" dt="2026-07-15T12:47:56.822" v="151" actId="20577"/>
        <pc:sldMkLst>
          <pc:docMk/>
          <pc:sldMk cId="1538945648" sldId="261"/>
        </pc:sldMkLst>
        <pc:spChg chg="mod">
          <ac:chgData name="Callum Boyce (2419989)" userId="S::2419989@student.uwtsd.ac.uk::c09eb1bf-01d5-43c4-884e-e964da4926d7" providerId="AD" clId="Web-{ADD1860D-6A44-303E-9C7C-8C38C13D4D58}" dt="2026-07-15T12:47:56.822" v="151" actId="20577"/>
          <ac:spMkLst>
            <pc:docMk/>
            <pc:sldMk cId="1538945648" sldId="261"/>
            <ac:spMk id="3" creationId="{4BB297B2-3538-A498-12D5-B9F6694B933A}"/>
          </ac:spMkLst>
        </pc:spChg>
      </pc:sldChg>
      <pc:sldChg chg="addSp delSp modSp">
        <pc:chgData name="Callum Boyce (2419989)" userId="S::2419989@student.uwtsd.ac.uk::c09eb1bf-01d5-43c4-884e-e964da4926d7" providerId="AD" clId="Web-{ADD1860D-6A44-303E-9C7C-8C38C13D4D58}" dt="2026-07-15T12:54:23.119" v="465" actId="20577"/>
        <pc:sldMkLst>
          <pc:docMk/>
          <pc:sldMk cId="2056344507" sldId="262"/>
        </pc:sldMkLst>
        <pc:spChg chg="mod">
          <ac:chgData name="Callum Boyce (2419989)" userId="S::2419989@student.uwtsd.ac.uk::c09eb1bf-01d5-43c4-884e-e964da4926d7" providerId="AD" clId="Web-{ADD1860D-6A44-303E-9C7C-8C38C13D4D58}" dt="2026-07-15T12:54:23.119" v="465" actId="20577"/>
          <ac:spMkLst>
            <pc:docMk/>
            <pc:sldMk cId="2056344507" sldId="262"/>
            <ac:spMk id="3" creationId="{A48FEC17-C2B1-525F-913F-08513D6E25C5}"/>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g_forster_uwtsd_ac_uk/Documents/Exercise%20Physiology/Combined%20years%20data%20spreadshee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g_forster_uwtsd_ac_uk/Documents/Exercise%20Physiology/Combined%20years%20data%20spreadsheet.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Relationship Between Body Mass and 10 m Sprint 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Sheet3!$E$3</c:f>
              <c:strCache>
                <c:ptCount val="1"/>
                <c:pt idx="0">
                  <c:v>10m sprint time (s)</c:v>
                </c:pt>
              </c:strCache>
            </c:strRef>
          </c:tx>
          <c:spPr>
            <a:ln w="254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Sheet3!$D$4:$D$19</c:f>
              <c:numCache>
                <c:formatCode>General</c:formatCode>
                <c:ptCount val="16"/>
                <c:pt idx="0">
                  <c:v>55</c:v>
                </c:pt>
                <c:pt idx="1">
                  <c:v>64</c:v>
                </c:pt>
                <c:pt idx="2">
                  <c:v>85</c:v>
                </c:pt>
                <c:pt idx="3">
                  <c:v>74</c:v>
                </c:pt>
                <c:pt idx="4">
                  <c:v>68.150000000000006</c:v>
                </c:pt>
                <c:pt idx="5">
                  <c:v>77</c:v>
                </c:pt>
                <c:pt idx="6">
                  <c:v>78</c:v>
                </c:pt>
                <c:pt idx="7">
                  <c:v>72.8</c:v>
                </c:pt>
                <c:pt idx="8">
                  <c:v>57</c:v>
                </c:pt>
                <c:pt idx="9">
                  <c:v>64.2</c:v>
                </c:pt>
                <c:pt idx="10">
                  <c:v>78.5</c:v>
                </c:pt>
                <c:pt idx="11">
                  <c:v>60</c:v>
                </c:pt>
                <c:pt idx="12">
                  <c:v>77</c:v>
                </c:pt>
                <c:pt idx="13">
                  <c:v>58.4</c:v>
                </c:pt>
                <c:pt idx="14">
                  <c:v>101.6</c:v>
                </c:pt>
                <c:pt idx="15">
                  <c:v>88</c:v>
                </c:pt>
              </c:numCache>
            </c:numRef>
          </c:xVal>
          <c:yVal>
            <c:numRef>
              <c:f>Sheet3!$E$4:$E$19</c:f>
              <c:numCache>
                <c:formatCode>General</c:formatCode>
                <c:ptCount val="16"/>
                <c:pt idx="0">
                  <c:v>2.23</c:v>
                </c:pt>
                <c:pt idx="1">
                  <c:v>1.77</c:v>
                </c:pt>
                <c:pt idx="2">
                  <c:v>1.95</c:v>
                </c:pt>
                <c:pt idx="3">
                  <c:v>1.98</c:v>
                </c:pt>
                <c:pt idx="4">
                  <c:v>1.92</c:v>
                </c:pt>
                <c:pt idx="5">
                  <c:v>1.78</c:v>
                </c:pt>
                <c:pt idx="6">
                  <c:v>1.79</c:v>
                </c:pt>
                <c:pt idx="7">
                  <c:v>2.13</c:v>
                </c:pt>
                <c:pt idx="8">
                  <c:v>2.02</c:v>
                </c:pt>
                <c:pt idx="9">
                  <c:v>1.98</c:v>
                </c:pt>
                <c:pt idx="10">
                  <c:v>1.76</c:v>
                </c:pt>
                <c:pt idx="11">
                  <c:v>2.04</c:v>
                </c:pt>
                <c:pt idx="12">
                  <c:v>2.36</c:v>
                </c:pt>
                <c:pt idx="13">
                  <c:v>2.09</c:v>
                </c:pt>
                <c:pt idx="14">
                  <c:v>1.68</c:v>
                </c:pt>
                <c:pt idx="15">
                  <c:v>1.77</c:v>
                </c:pt>
              </c:numCache>
            </c:numRef>
          </c:yVal>
          <c:smooth val="0"/>
          <c:extLst>
            <c:ext xmlns:c16="http://schemas.microsoft.com/office/drawing/2014/chart" uri="{C3380CC4-5D6E-409C-BE32-E72D297353CC}">
              <c16:uniqueId val="{00000001-C85A-4A4A-9FF9-F9FE2660FB57}"/>
            </c:ext>
          </c:extLst>
        </c:ser>
        <c:dLbls>
          <c:showLegendKey val="0"/>
          <c:showVal val="0"/>
          <c:showCatName val="0"/>
          <c:showSerName val="0"/>
          <c:showPercent val="0"/>
          <c:showBubbleSize val="0"/>
        </c:dLbls>
        <c:axId val="1579802632"/>
        <c:axId val="1579804680"/>
      </c:scatterChart>
      <c:valAx>
        <c:axId val="157980263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Body Mass (Kg)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79804680"/>
        <c:crosses val="autoZero"/>
        <c:crossBetween val="midCat"/>
      </c:valAx>
      <c:valAx>
        <c:axId val="15798046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79802632"/>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Relationship Between Body Mass and 10 m Sprint Time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Sheet3!$E$3</c:f>
              <c:strCache>
                <c:ptCount val="1"/>
                <c:pt idx="0">
                  <c:v>10m sprint time (s)</c:v>
                </c:pt>
              </c:strCache>
            </c:strRef>
          </c:tx>
          <c:spPr>
            <a:ln w="254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Sheet3!$D$4:$D$19</c:f>
              <c:numCache>
                <c:formatCode>General</c:formatCode>
                <c:ptCount val="16"/>
                <c:pt idx="0">
                  <c:v>55</c:v>
                </c:pt>
                <c:pt idx="1">
                  <c:v>64</c:v>
                </c:pt>
                <c:pt idx="2">
                  <c:v>85</c:v>
                </c:pt>
                <c:pt idx="3">
                  <c:v>74</c:v>
                </c:pt>
                <c:pt idx="4">
                  <c:v>68.150000000000006</c:v>
                </c:pt>
                <c:pt idx="5">
                  <c:v>77</c:v>
                </c:pt>
                <c:pt idx="6">
                  <c:v>78</c:v>
                </c:pt>
                <c:pt idx="7">
                  <c:v>72.8</c:v>
                </c:pt>
                <c:pt idx="8">
                  <c:v>57</c:v>
                </c:pt>
                <c:pt idx="9">
                  <c:v>64.2</c:v>
                </c:pt>
                <c:pt idx="10">
                  <c:v>78.5</c:v>
                </c:pt>
                <c:pt idx="11">
                  <c:v>60</c:v>
                </c:pt>
                <c:pt idx="12">
                  <c:v>77</c:v>
                </c:pt>
                <c:pt idx="13">
                  <c:v>58.4</c:v>
                </c:pt>
                <c:pt idx="14">
                  <c:v>101.6</c:v>
                </c:pt>
                <c:pt idx="15">
                  <c:v>88</c:v>
                </c:pt>
              </c:numCache>
            </c:numRef>
          </c:xVal>
          <c:yVal>
            <c:numRef>
              <c:f>Sheet3!$E$4:$E$19</c:f>
              <c:numCache>
                <c:formatCode>General</c:formatCode>
                <c:ptCount val="16"/>
                <c:pt idx="0">
                  <c:v>2.23</c:v>
                </c:pt>
                <c:pt idx="1">
                  <c:v>1.77</c:v>
                </c:pt>
                <c:pt idx="2">
                  <c:v>1.95</c:v>
                </c:pt>
                <c:pt idx="3">
                  <c:v>1.98</c:v>
                </c:pt>
                <c:pt idx="4">
                  <c:v>1.92</c:v>
                </c:pt>
                <c:pt idx="5">
                  <c:v>1.78</c:v>
                </c:pt>
                <c:pt idx="6">
                  <c:v>1.79</c:v>
                </c:pt>
                <c:pt idx="7">
                  <c:v>2.13</c:v>
                </c:pt>
                <c:pt idx="8">
                  <c:v>2.02</c:v>
                </c:pt>
                <c:pt idx="9">
                  <c:v>1.98</c:v>
                </c:pt>
                <c:pt idx="10">
                  <c:v>1.76</c:v>
                </c:pt>
                <c:pt idx="11">
                  <c:v>2.04</c:v>
                </c:pt>
                <c:pt idx="12">
                  <c:v>2.36</c:v>
                </c:pt>
                <c:pt idx="13">
                  <c:v>2.09</c:v>
                </c:pt>
                <c:pt idx="14">
                  <c:v>1.68</c:v>
                </c:pt>
                <c:pt idx="15">
                  <c:v>1.77</c:v>
                </c:pt>
              </c:numCache>
            </c:numRef>
          </c:yVal>
          <c:smooth val="0"/>
          <c:extLst>
            <c:ext xmlns:c16="http://schemas.microsoft.com/office/drawing/2014/chart" uri="{C3380CC4-5D6E-409C-BE32-E72D297353CC}">
              <c16:uniqueId val="{00000001-A000-4741-84C3-BDCE5EBA3229}"/>
            </c:ext>
          </c:extLst>
        </c:ser>
        <c:dLbls>
          <c:showLegendKey val="0"/>
          <c:showVal val="0"/>
          <c:showCatName val="0"/>
          <c:showSerName val="0"/>
          <c:showPercent val="0"/>
          <c:showBubbleSize val="0"/>
        </c:dLbls>
        <c:axId val="1579802632"/>
        <c:axId val="1579804680"/>
      </c:scatterChart>
      <c:valAx>
        <c:axId val="157980263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Body Mass (Kg)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79804680"/>
        <c:crosses val="autoZero"/>
        <c:crossBetween val="midCat"/>
      </c:valAx>
      <c:valAx>
        <c:axId val="15798046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79802632"/>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DDFD7-E7B3-4137-9638-23C4C5E64A03}" type="datetimeFigureOut">
              <a:rPr lang="en-US" smtClean="0"/>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CF598B-F6DE-4916-8FA0-9E3F98058EC3}" type="slidenum">
              <a:rPr lang="en-US" smtClean="0"/>
              <a:t>‹#›</a:t>
            </a:fld>
            <a:endParaRPr lang="en-US"/>
          </a:p>
        </p:txBody>
      </p:sp>
    </p:spTree>
    <p:extLst>
      <p:ext uri="{BB962C8B-B14F-4D97-AF65-F5344CB8AC3E}">
        <p14:creationId xmlns:p14="http://schemas.microsoft.com/office/powerpoint/2010/main" val="2033393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365760" y="6338703"/>
            <a:ext cx="2758440"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203704" y="6338703"/>
            <a:ext cx="1392578" cy="365125"/>
          </a:xfrm>
        </p:spPr>
        <p:txBody>
          <a:bodyPr/>
          <a:lstStyle/>
          <a:p>
            <a:fld id="{BAE57423-0748-47C1-8E47-ED714A2C27C2}" type="datetime1">
              <a:rPr lang="en-US" smtClean="0"/>
              <a:t>7/17/2026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596282" y="6342301"/>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9176" y="0"/>
            <a:ext cx="6592824"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0544076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80287D-B680-4441-B88A-8931EA5A031B}"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334575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8FDB15F8-ECE6-4AB7-B9F7-1E8A7AD06BA3}"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401064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982200" y="6343955"/>
            <a:ext cx="1260816" cy="365125"/>
          </a:xfrm>
        </p:spPr>
        <p:txBody>
          <a:bodyPr/>
          <a:lstStyle>
            <a:lvl1pPr>
              <a:defRPr>
                <a:solidFill>
                  <a:schemeClr val="tx1"/>
                </a:solidFill>
                <a:effectLst/>
              </a:defRPr>
            </a:lvl1pPr>
          </a:lstStyle>
          <a:p>
            <a:fld id="{601777FC-6488-4755-9099-7DE758D12A66}"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6929449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201704"/>
            <a:ext cx="11213593" cy="786384"/>
          </a:xfr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71760"/>
            <a:ext cx="11213593"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49364" y="6343955"/>
            <a:ext cx="2202644" cy="365125"/>
          </a:xfrm>
        </p:spPr>
        <p:txBody>
          <a:bodyPr/>
          <a:lstStyle/>
          <a:p>
            <a:fld id="{5A2ED4EC-6CDE-4317-A225-F90341FD42E7}" type="datetime1">
              <a:rPr lang="en-US" smtClean="0"/>
              <a:t>7/17/2026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402531"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119382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48640"/>
            <a:ext cx="9750554" cy="3639312"/>
          </a:xfrm>
        </p:spPr>
        <p:txBody>
          <a:bodyPr vert="horz" lIns="91440" tIns="45720" rIns="91440" bIns="45720" rtlCol="0" anchor="t">
            <a:normAutofit/>
          </a:bodyPr>
          <a:lstStyle>
            <a:lvl1pPr>
              <a:defRPr lang="en-US" sz="7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85BEE0D-4A6F-4F7F-8AD3-6F4F7DE889AD}"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414697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381A537B-A501-43EE-8BBB-029C58CC669F}"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88991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48640"/>
            <a:ext cx="9899809" cy="4099560"/>
          </a:xfrm>
        </p:spPr>
        <p:txBody>
          <a:bodyPr vert="horz" lIns="91440" tIns="45720" rIns="91440" bIns="45720" rtlCol="0" anchor="t">
            <a:normAutofit/>
          </a:bodyPr>
          <a:lstStyle>
            <a:lvl1pPr>
              <a:defRPr lang="en-US" sz="7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C7100DC-0A7D-4582-B62F-C1E8C458E479}"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6691048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52600" y="1447800"/>
            <a:ext cx="8686800" cy="2491655"/>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8"/>
            <a:ext cx="7588155" cy="1029310"/>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9B9B190-FE58-4CAC-A4C5-5300E7F445DB}"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5947171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6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40AF3A47-30BD-48ED-B24C-72550184F18C}" type="datetime1">
              <a:rPr lang="en-US" smtClean="0"/>
              <a:t>7/17/2026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67701810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8" y="667512"/>
            <a:ext cx="8467344"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77440"/>
            <a:ext cx="8467558" cy="3657600"/>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8801CDB-E382-4EF7-B22D-9B8EF43F5F55}" type="datetime1">
              <a:rPr lang="en-US" smtClean="0"/>
              <a:t>7/17/2026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51003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588000" y="987552"/>
            <a:ext cx="5916168" cy="1554480"/>
          </a:xfrm>
        </p:spPr>
        <p:txBody>
          <a:bodyPr anchor="b">
            <a:normAutofit/>
          </a:bodyPr>
          <a:lstStyle>
            <a:lvl1pPr>
              <a:defRPr sz="44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08B50793-4B7F-4166-BD64-A8A61041EA56}" type="datetime1">
              <a:rPr lang="en-US" smtClean="0"/>
              <a:t>7/17/2026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81742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6FA5CE-9746-419E-BF5E-E870A2669E47}"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96846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8C2365-F937-4D21-8B64-8C03EF9F294E}"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360345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C1EDFBA-7753-4E48-AD20-F8E5B4AA5DA2}"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856747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50111"/>
            <a:ext cx="3496147" cy="4940661"/>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9404F54-6A58-42E8-9EE4-B3534BE78EE8}"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39179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4D3119F-3F76-4C2D-9DC6-B3EF1D458F7E}"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04473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76D7966-C015-4B65-9ED4-8139C42C131A}" type="datetime1">
              <a:rPr lang="en-US" smtClean="0"/>
              <a:t>7/17/2026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63157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09600"/>
            <a:ext cx="6339541"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75104"/>
            <a:ext cx="6339414"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lstStyle/>
          <a:p>
            <a:fld id="{FB8C8CAA-A4DC-46F1-90CA-8825CED8C56A}" type="datetime1">
              <a:rPr lang="en-US" smtClean="0"/>
              <a:t>7/17/2026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3156430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BF8F79-428D-4A4D-96E6-A91C0C901317}" type="datetime1">
              <a:rPr lang="en-US" smtClean="0"/>
              <a:t>7/17/2026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579535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BF87047A-65FC-4E1F-9D8D-D5F7B64EB954}" type="datetime1">
              <a:rPr lang="en-US" smtClean="0"/>
              <a:t>7/17/2026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8697260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23332"/>
            <a:ext cx="4477512" cy="132893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975104"/>
            <a:ext cx="447751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A3715475-DC04-433C-803A-D02A2D9515C6}"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573385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5056FB5C-D458-4AE9-BD80-9F9384885852}"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4871521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27848" y="425503"/>
            <a:ext cx="3657600" cy="166722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29602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27848" y="2315569"/>
            <a:ext cx="3657600"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7918704" y="6343955"/>
            <a:ext cx="230005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73CDC043-8B5F-47F9-ADDF-8E3FA56DB3F5}" type="datetime1">
              <a:rPr lang="en-US" smtClean="0"/>
              <a:t>7/17/2026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237019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F688DA14-784D-4E3B-B3E6-7D688C332C2D}" type="datetime1">
              <a:rPr lang="en-US" smtClean="0"/>
              <a:t>7/17/2026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9411082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E3BB3559-7954-4599-BF03-89DBB4C242F6}"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54611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057399" y="6343955"/>
            <a:ext cx="1146343" cy="365125"/>
          </a:xfrm>
        </p:spPr>
        <p:txBody>
          <a:bodyPr/>
          <a:lstStyle>
            <a:lvl1pPr>
              <a:defRPr>
                <a:solidFill>
                  <a:schemeClr val="tx1"/>
                </a:solidFill>
                <a:effectLst/>
              </a:defRPr>
            </a:lvl1pPr>
          </a:lstStyle>
          <a:p>
            <a:fld id="{FC1B6018-B057-444F-8940-7C4141B99AF7}"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0B3A8078-5A32-4B09-ABA5-7ABEFD22E08A}"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4265092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8"/>
            <a:ext cx="4019522" cy="112727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07884D3-8F6B-40B1-8565-B103A5B5943A}"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989287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A0BFA2-11BB-4434-84BA-3E39A635FA43}"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980735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3014218" cy="2019782"/>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1064" y="1"/>
            <a:ext cx="10734656" cy="326003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680652"/>
            <a:ext cx="7460029" cy="255878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F745949-EAED-4DAA-A18C-726A0186E38A}"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0607471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7477"/>
            <a:ext cx="3021873" cy="1773540"/>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707476"/>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B422FEFE-720E-4025-8555-6A39111555E0}"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0B3A8078-5A32-4B09-ABA5-7ABEFD22E08A}"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7204753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12912"/>
            <a:ext cx="4485564" cy="4613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05552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232969" y="6343955"/>
            <a:ext cx="1449697" cy="365125"/>
          </a:xfrm>
        </p:spPr>
        <p:txBody>
          <a:bodyPr/>
          <a:lstStyle/>
          <a:p>
            <a:fld id="{461E7FA1-D3D3-45D3-A822-0737BAD8B3CA}" type="datetime1">
              <a:rPr lang="en-US" smtClean="0"/>
              <a:t>7/17/2026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682667" y="6343955"/>
            <a:ext cx="443060" cy="365125"/>
          </a:xfrm>
        </p:spPr>
        <p:txBody>
          <a:bodyPr/>
          <a:lstStyle/>
          <a:p>
            <a:fld id="{0B3A8078-5A32-4B09-ABA5-7ABEFD22E08A}" type="slidenum">
              <a:rPr lang="en-US" smtClean="0"/>
              <a:t>‹#›</a:t>
            </a:fld>
            <a:endParaRPr lang="en-US"/>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5659438" y="1712913"/>
            <a:ext cx="6532562" cy="5145087"/>
          </a:xfrm>
          <a:blipFill dpi="0" rotWithShape="1">
            <a:blip r:embed="rId3">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088838855"/>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99397A0-9AE0-44FE-9383-9D0B376C2D93}" type="datetime1">
              <a:rPr lang="en-US" smtClean="0"/>
              <a:t>7/17/2026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804238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7784"/>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0" y="1712913"/>
            <a:ext cx="6532563" cy="5145087"/>
          </a:xfrm>
          <a:blipFill>
            <a:blip r:embed="rId2">
              <a:alphaModFix amt="6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2911"/>
            <a:ext cx="4479145" cy="4617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7103254" y="6343955"/>
            <a:ext cx="2144113"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7346FE6F-3FD2-4A0D-8B5D-54E0F2FA90D1}" type="datetime1">
              <a:rPr lang="en-US" smtClean="0"/>
              <a:t>7/17/2026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586297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A607B2-F390-4DA6-9860-93DE63061783}"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1769111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09098"/>
            <a:ext cx="3696859" cy="1316347"/>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709098"/>
            <a:ext cx="6644488"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53161E-6047-447A-9C3E-7426A3571F77}"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9585918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18B2B4E3-9EFE-41E7-9988-3DCF488BCDAE}" type="datetime1">
              <a:rPr lang="en-US" smtClean="0"/>
              <a:t>7/17/2026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2723753909"/>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953000"/>
            <a:ext cx="9762068" cy="1236133"/>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87400"/>
            <a:ext cx="10543032" cy="4682067"/>
          </a:xfrm>
        </p:spPr>
        <p:txBody>
          <a:bodyPr anchor="b">
            <a:normAutofit/>
          </a:bodyPr>
          <a:lstStyle>
            <a:lvl1pPr marL="0" indent="0" algn="ctr">
              <a:lnSpc>
                <a:spcPct val="90000"/>
              </a:lnSpc>
              <a:buNone/>
              <a:defRPr sz="335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A53873B-5739-4A55-8B72-A5A0C75619A1}" type="datetime1">
              <a:rPr lang="en-US" smtClean="0"/>
              <a:t>7/17/2026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42587186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accent1">
                    <a:lumMod val="75000"/>
                  </a:schemeClr>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accent1">
                    <a:lumMod val="75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A22A1B2C-D5E6-41A9-B10B-3821E09E7857}" type="datetime1">
              <a:rPr lang="en-US" smtClean="0"/>
              <a:t>7/17/2026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654211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269323"/>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16282"/>
            <a:ext cx="10543032" cy="4206240"/>
          </a:xfrm>
        </p:spPr>
        <p:txBody>
          <a:bodyPr anchor="b">
            <a:normAutofit/>
          </a:bodyPr>
          <a:lstStyle>
            <a:lvl1pPr marL="0" indent="0" algn="ctr">
              <a:lnSpc>
                <a:spcPct val="90000"/>
              </a:lnSpc>
              <a:buNone/>
              <a:defRPr sz="278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1F6A559-01C6-4FF5-B6B1-3AEC070A886D}" type="datetime1">
              <a:rPr lang="en-US" smtClean="0"/>
              <a:t>7/17/2026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6334833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923671B-4960-4AAA-8CC1-341A4E8D26B8}" type="datetime1">
              <a:rPr lang="en-US" smtClean="0"/>
              <a:t>7/17/2026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9655180"/>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5" y="42335"/>
            <a:ext cx="11517038"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BFE3A72-7536-4317-B41C-E445FE02EEFF}" type="datetime1">
              <a:rPr lang="en-US" smtClean="0"/>
              <a:t>7/17/2026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983032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137160"/>
            <a:ext cx="2805405" cy="365125"/>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8893929" y="137160"/>
            <a:ext cx="2202644" cy="365125"/>
          </a:xfrm>
        </p:spPr>
        <p:txBody>
          <a:bodyPr/>
          <a:lstStyle/>
          <a:p>
            <a:fld id="{5D98CAAD-8C05-4BE4-A290-8720CFA8D2AB}" type="datetime1">
              <a:rPr lang="en-US" smtClean="0"/>
              <a:t>7/17/2026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147096" y="137160"/>
            <a:ext cx="429207" cy="365125"/>
          </a:xfrm>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9725" y="755374"/>
            <a:ext cx="10872216" cy="6019229"/>
          </a:xfrm>
        </p:spPr>
        <p:txBody>
          <a:bodyPr anchor="b">
            <a:normAutofit/>
          </a:bodyPr>
          <a:lstStyle>
            <a:lvl1pPr marL="0" indent="0">
              <a:lnSpc>
                <a:spcPct val="90000"/>
              </a:lnSpc>
              <a:buNone/>
              <a:defRPr sz="7200" b="1"/>
            </a:lvl1pPr>
            <a:lvl2pPr marL="228600" indent="0">
              <a:lnSpc>
                <a:spcPct val="90000"/>
              </a:lnSpc>
              <a:buNone/>
              <a:defRPr sz="6600" b="1"/>
            </a:lvl2pPr>
            <a:lvl3pPr marL="457200" indent="0">
              <a:lnSpc>
                <a:spcPct val="90000"/>
              </a:lnSpc>
              <a:buNone/>
              <a:defRPr sz="6000" b="1"/>
            </a:lvl3pPr>
            <a:lvl4pPr marL="685800" indent="0">
              <a:lnSpc>
                <a:spcPct val="90000"/>
              </a:lnSpc>
              <a:buNone/>
              <a:defRPr sz="5400" b="1"/>
            </a:lvl4pPr>
            <a:lvl5pPr marL="914400" indent="0">
              <a:lnSpc>
                <a:spcPct val="90000"/>
              </a:lnSpc>
              <a:buNone/>
              <a:defRPr sz="48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63725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4008" y="45720"/>
            <a:ext cx="10872216" cy="6172200"/>
          </a:xfrm>
        </p:spPr>
        <p:txBody>
          <a:bodyPr vert="horz" lIns="91440" tIns="45720" rIns="91440" bIns="45720" rtlCol="0" anchor="t">
            <a:normAutofit/>
          </a:bodyPr>
          <a:lstStyle>
            <a:lvl1pPr marL="0" indent="0">
              <a:lnSpc>
                <a:spcPct val="90000"/>
              </a:lnSpc>
              <a:buNone/>
              <a:defRPr lang="en-US" sz="7200" b="1" dirty="0"/>
            </a:lvl1pPr>
            <a:lvl2pPr marL="228600" indent="0">
              <a:lnSpc>
                <a:spcPct val="90000"/>
              </a:lnSpc>
              <a:buNone/>
              <a:defRPr lang="en-US" sz="6600" b="1" dirty="0"/>
            </a:lvl2pPr>
            <a:lvl3pPr marL="457200" indent="0">
              <a:lnSpc>
                <a:spcPct val="90000"/>
              </a:lnSpc>
              <a:buNone/>
              <a:defRPr lang="en-US" sz="6000" b="1" dirty="0"/>
            </a:lvl3pPr>
            <a:lvl4pPr marL="685800" indent="0">
              <a:lnSpc>
                <a:spcPct val="90000"/>
              </a:lnSpc>
              <a:buNone/>
              <a:defRPr lang="en-US" sz="5400" b="1" dirty="0"/>
            </a:lvl4pPr>
            <a:lvl5pPr marL="914400" indent="0">
              <a:lnSpc>
                <a:spcPct val="90000"/>
              </a:lnSpc>
              <a:buNone/>
              <a:defRPr lang="en-US" sz="4800" b="1" dirty="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7BFA9D-A35D-44DE-846B-004B51E5F7CB}" type="datetime1">
              <a:rPr lang="en-US" smtClean="0"/>
              <a:t>7/17/2026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38473269"/>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6B2496A-3529-48F9-BC88-F562BBB7D20C}" type="datetime1">
              <a:rPr lang="en-US" smtClean="0"/>
              <a:t>7/17/2026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4284796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955722"/>
            <a:ext cx="8863084" cy="669472"/>
          </a:xfrm>
        </p:spPr>
        <p:txBody>
          <a:bodyPr anchor="ctr">
            <a:normAutofit/>
          </a:bodyPr>
          <a:lstStyle>
            <a:lvl1pPr algn="r" rtl="0">
              <a:lnSpc>
                <a:spcPct val="120000"/>
              </a:lnSpc>
              <a:defRPr sz="2000" spc="0">
                <a:solidFill>
                  <a:schemeClr val="tx1"/>
                </a:solidFill>
                <a:latin typeface="+mn-lt"/>
              </a:defRPr>
            </a:lvl1pPr>
          </a:lstStyle>
          <a:p>
            <a:r>
              <a:rPr lang="en-US"/>
              <a:t>Quote Author</a:t>
            </a:r>
          </a:p>
        </p:txBody>
      </p:sp>
      <p:sp>
        <p:nvSpPr>
          <p:cNvPr id="6" name="Content Placeholder 6">
            <a:extLst>
              <a:ext uri="{FF2B5EF4-FFF2-40B4-BE49-F238E27FC236}">
                <a16:creationId xmlns:a16="http://schemas.microsoft.com/office/drawing/2014/main" id="{D5A517B9-8575-2710-B645-B4087611DC01}"/>
              </a:ext>
            </a:extLst>
          </p:cNvPr>
          <p:cNvSpPr>
            <a:spLocks noGrp="1"/>
          </p:cNvSpPr>
          <p:nvPr>
            <p:ph sz="quarter" idx="14" hasCustomPrompt="1"/>
          </p:nvPr>
        </p:nvSpPr>
        <p:spPr>
          <a:xfrm>
            <a:off x="1677007" y="1344168"/>
            <a:ext cx="8860536" cy="3291840"/>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9" name="Footer Placeholder 8">
            <a:extLst>
              <a:ext uri="{FF2B5EF4-FFF2-40B4-BE49-F238E27FC236}">
                <a16:creationId xmlns:a16="http://schemas.microsoft.com/office/drawing/2014/main" id="{CE6CE971-D015-B560-F85A-E81C2D01E315}"/>
              </a:ext>
            </a:extLst>
          </p:cNvPr>
          <p:cNvSpPr>
            <a:spLocks noGrp="1"/>
          </p:cNvSpPr>
          <p:nvPr>
            <p:ph type="ftr" sz="quarter" idx="16"/>
          </p:nvPr>
        </p:nvSpPr>
        <p:spPr/>
        <p:txBody>
          <a:bodyPr/>
          <a:lstStyle/>
          <a:p>
            <a:endParaRPr lang="en-US"/>
          </a:p>
        </p:txBody>
      </p:sp>
      <p:sp>
        <p:nvSpPr>
          <p:cNvPr id="8" name="Date Placeholder 7">
            <a:extLst>
              <a:ext uri="{FF2B5EF4-FFF2-40B4-BE49-F238E27FC236}">
                <a16:creationId xmlns:a16="http://schemas.microsoft.com/office/drawing/2014/main" id="{9CB5CECC-D3ED-809F-AAE7-0FEF839E5E8C}"/>
              </a:ext>
            </a:extLst>
          </p:cNvPr>
          <p:cNvSpPr>
            <a:spLocks noGrp="1"/>
          </p:cNvSpPr>
          <p:nvPr>
            <p:ph type="dt" sz="half" idx="15"/>
          </p:nvPr>
        </p:nvSpPr>
        <p:spPr/>
        <p:txBody>
          <a:bodyPr/>
          <a:lstStyle/>
          <a:p>
            <a:fld id="{275B8498-8C56-40DC-A723-E47CC71A46CD}" type="datetime1">
              <a:rPr lang="en-US" smtClean="0"/>
              <a:t>7/17/2026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lgn="r" rtl="0">
              <a:defRPr/>
            </a:lvl1pPr>
          </a:lstStyle>
          <a:p>
            <a:pPr algn="r" rtl="0"/>
            <a:fld id="{0B3A8078-5A32-4B09-ABA5-7ABEFD22E08A}" type="slidenum">
              <a:rPr lang="en-US" smtClean="0"/>
              <a:pPr algn="r" rtl="0"/>
              <a:t>‹#›</a:t>
            </a:fld>
            <a:endParaRPr lang="en-US"/>
          </a:p>
        </p:txBody>
      </p:sp>
    </p:spTree>
    <p:extLst>
      <p:ext uri="{BB962C8B-B14F-4D97-AF65-F5344CB8AC3E}">
        <p14:creationId xmlns:p14="http://schemas.microsoft.com/office/powerpoint/2010/main" val="2724171078"/>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rtl="0">
              <a:lnSpc>
                <a:spcPct val="120000"/>
              </a:lnSpc>
              <a:defRPr sz="2000" b="1" spc="0">
                <a:solidFill>
                  <a:schemeClr val="accent1">
                    <a:lumMod val="75000"/>
                  </a:schemeClr>
                </a:solidFill>
                <a:latin typeface="+mn-lt"/>
              </a:defRPr>
            </a:lvl1pPr>
          </a:lstStyle>
          <a:p>
            <a:r>
              <a:rPr lang="en-US"/>
              <a:t>Quote Author</a:t>
            </a:r>
          </a:p>
        </p:txBody>
      </p:sp>
      <p:sp>
        <p:nvSpPr>
          <p:cNvPr id="6" name="Content Placeholder 6">
            <a:extLst>
              <a:ext uri="{FF2B5EF4-FFF2-40B4-BE49-F238E27FC236}">
                <a16:creationId xmlns:a16="http://schemas.microsoft.com/office/drawing/2014/main" id="{21712D21-58D6-EFB8-0267-D33F06AFD377}"/>
              </a:ext>
            </a:extLst>
          </p:cNvPr>
          <p:cNvSpPr>
            <a:spLocks noGrp="1"/>
          </p:cNvSpPr>
          <p:nvPr>
            <p:ph sz="quarter" idx="14" hasCustomPrompt="1"/>
          </p:nvPr>
        </p:nvSpPr>
        <p:spPr>
          <a:xfrm>
            <a:off x="1860635" y="1385644"/>
            <a:ext cx="8485632" cy="3374136"/>
          </a:xfrm>
        </p:spPr>
        <p:txBody>
          <a:bodyPr anchor="ctr">
            <a:normAutofit/>
          </a:bodyPr>
          <a:lstStyle>
            <a:lvl1pPr marL="164592" indent="-164592">
              <a:lnSpc>
                <a:spcPct val="100000"/>
              </a:lnSpc>
              <a:spcBef>
                <a:spcPts val="0"/>
              </a:spcBef>
              <a:buNone/>
              <a:defRPr sz="5400">
                <a:latin typeface="+mj-lt"/>
              </a:defRPr>
            </a:lvl1pPr>
          </a:lstStyle>
          <a:p>
            <a:pPr lvl="0"/>
            <a:r>
              <a:rPr lang="en-US"/>
              <a:t>Click to add Quote</a:t>
            </a:r>
          </a:p>
        </p:txBody>
      </p:sp>
      <p:sp>
        <p:nvSpPr>
          <p:cNvPr id="9" name="Footer Placeholder 8">
            <a:extLst>
              <a:ext uri="{FF2B5EF4-FFF2-40B4-BE49-F238E27FC236}">
                <a16:creationId xmlns:a16="http://schemas.microsoft.com/office/drawing/2014/main" id="{304DE6F3-B646-D2A0-21DC-EB265FD53B72}"/>
              </a:ext>
            </a:extLst>
          </p:cNvPr>
          <p:cNvSpPr>
            <a:spLocks noGrp="1"/>
          </p:cNvSpPr>
          <p:nvPr>
            <p:ph type="ftr" sz="quarter" idx="16"/>
          </p:nvPr>
        </p:nvSpPr>
        <p:spPr/>
        <p:txBody>
          <a:bodyPr/>
          <a:lstStyle/>
          <a:p>
            <a:endParaRPr lang="en-US"/>
          </a:p>
        </p:txBody>
      </p:sp>
      <p:sp>
        <p:nvSpPr>
          <p:cNvPr id="8" name="Date Placeholder 7">
            <a:extLst>
              <a:ext uri="{FF2B5EF4-FFF2-40B4-BE49-F238E27FC236}">
                <a16:creationId xmlns:a16="http://schemas.microsoft.com/office/drawing/2014/main" id="{1B8E8F60-5105-1D33-1AB6-455A837108F1}"/>
              </a:ext>
            </a:extLst>
          </p:cNvPr>
          <p:cNvSpPr>
            <a:spLocks noGrp="1"/>
          </p:cNvSpPr>
          <p:nvPr>
            <p:ph type="dt" sz="half" idx="15"/>
          </p:nvPr>
        </p:nvSpPr>
        <p:spPr/>
        <p:txBody>
          <a:bodyPr/>
          <a:lstStyle/>
          <a:p>
            <a:fld id="{0A8DCEB5-6924-4269-BD9F-906E3F104808}" type="datetime1">
              <a:rPr lang="en-US" smtClean="0"/>
              <a:t>7/17/2026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lgn="r" rtl="0">
              <a:defRPr/>
            </a:lvl1pPr>
          </a:lstStyle>
          <a:p>
            <a:pPr algn="r" rtl="0"/>
            <a:fld id="{0B3A8078-5A32-4B09-ABA5-7ABEFD22E08A}" type="slidenum">
              <a:rPr lang="en-US" smtClean="0"/>
              <a:pPr algn="r" rtl="0"/>
              <a:t>‹#›</a:t>
            </a:fld>
            <a:endParaRPr lang="en-US"/>
          </a:p>
        </p:txBody>
      </p:sp>
    </p:spTree>
    <p:extLst>
      <p:ext uri="{BB962C8B-B14F-4D97-AF65-F5344CB8AC3E}">
        <p14:creationId xmlns:p14="http://schemas.microsoft.com/office/powerpoint/2010/main" val="39953728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20411D3-6060-42C4-99E2-6A425CC677FA}" type="datetime1">
              <a:rPr lang="en-US" smtClean="0"/>
              <a:t>7/17/2026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0297341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1EF2965-B380-4028-832A-D9B4D46E420F}" type="datetime1">
              <a:rPr lang="en-US" smtClean="0"/>
              <a:t>7/17/2026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4214797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75317A2-074B-49A5-9D8A-B13235BF93F1}" type="datetime1">
              <a:rPr lang="en-US" smtClean="0"/>
              <a:t>7/17/2026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68204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E272F9A0-CECA-448E-B28E-96D3A80263F3}" type="datetime1">
              <a:rPr lang="en-US" smtClean="0"/>
              <a:t>7/17/2026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2052257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13232"/>
            <a:ext cx="3595634" cy="1625321"/>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4254152B-3DBF-4039-AA15-012E712FF24B}" type="datetime1">
              <a:rPr lang="en-US" smtClean="0"/>
              <a:t>7/17/2026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6257816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13232"/>
            <a:ext cx="3595634" cy="176208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40483" y="713232"/>
            <a:ext cx="6139637" cy="5458968"/>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1B79203B-A396-4F06-9968-FCBA45CB12F0}" type="datetime1">
              <a:rPr lang="en-US" smtClean="0"/>
              <a:t>7/17/2026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38486883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914400"/>
            <a:ext cx="10890504" cy="2066544"/>
          </a:xfrm>
        </p:spPr>
        <p:txBody>
          <a:bodyPr anchor="b">
            <a:norm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4CDC730-31DA-42CA-871C-70FDD7288EAE}"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59248582"/>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AA732FC-F2E0-4B0D-91B3-423F9475E6C1}" type="datetime1">
              <a:rPr lang="en-US" smtClean="0"/>
              <a:t>7/17/2026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52757158"/>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a:solidFill>
                  <a:schemeClr val="tx1"/>
                </a:solidFill>
              </a:defRPr>
            </a:lvl1pPr>
          </a:lstStyle>
          <a:p>
            <a:fld id="{A0A50223-4EA7-49FF-B6AE-4C66B189A25B}" type="datetime1">
              <a:rPr lang="en-US" smtClean="0"/>
              <a:t>7/17/2026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a:solidFill>
                  <a:schemeClr val="tx1"/>
                </a:solidFill>
              </a:defRPr>
            </a:lvl1pPr>
          </a:lstStyle>
          <a:p>
            <a:fld id="{0B3A8078-5A32-4B09-ABA5-7ABEFD22E08A}" type="slidenum">
              <a:rPr lang="en-US" smtClean="0"/>
              <a:pPr/>
              <a:t>‹#›</a:t>
            </a:fld>
            <a:endParaRPr lang="en-US"/>
          </a:p>
        </p:txBody>
      </p:sp>
    </p:spTree>
    <p:extLst>
      <p:ext uri="{BB962C8B-B14F-4D97-AF65-F5344CB8AC3E}">
        <p14:creationId xmlns:p14="http://schemas.microsoft.com/office/powerpoint/2010/main" val="8353011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5" r:id="rId44"/>
    <p:sldLayoutId id="2147483706" r:id="rId45"/>
    <p:sldLayoutId id="2147483707" r:id="rId46"/>
    <p:sldLayoutId id="2147483708" r:id="rId47"/>
    <p:sldLayoutId id="2147483709" r:id="rId48"/>
    <p:sldLayoutId id="2147483710" r:id="rId49"/>
    <p:sldLayoutId id="2147483711" r:id="rId50"/>
    <p:sldLayoutId id="2147483712" r:id="rId51"/>
    <p:sldLayoutId id="2147483713" r:id="rId52"/>
    <p:sldLayoutId id="2147483714" r:id="rId53"/>
    <p:sldLayoutId id="2147483715" r:id="rId54"/>
    <p:sldLayoutId id="2147483716" r:id="rId55"/>
  </p:sldLayoutIdLst>
  <p:hf sldNum="0"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Bonekey-Ibms.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8B740-F0B4-0659-B65C-19689F895B4D}"/>
              </a:ext>
            </a:extLst>
          </p:cNvPr>
          <p:cNvSpPr>
            <a:spLocks noGrp="1"/>
          </p:cNvSpPr>
          <p:nvPr>
            <p:ph type="ctrTitle"/>
          </p:nvPr>
        </p:nvSpPr>
        <p:spPr>
          <a:xfrm>
            <a:off x="235131" y="556623"/>
            <a:ext cx="5032473" cy="2153807"/>
          </a:xfrm>
        </p:spPr>
        <p:txBody>
          <a:bodyPr>
            <a:normAutofit fontScale="90000"/>
          </a:bodyPr>
          <a:lstStyle/>
          <a:p>
            <a:r>
              <a:rPr lang="en-US"/>
              <a:t>Does Body Mass predict 10m Sprint Performance?</a:t>
            </a:r>
          </a:p>
        </p:txBody>
      </p:sp>
      <p:sp>
        <p:nvSpPr>
          <p:cNvPr id="3" name="Subtitle 2">
            <a:extLst>
              <a:ext uri="{FF2B5EF4-FFF2-40B4-BE49-F238E27FC236}">
                <a16:creationId xmlns:a16="http://schemas.microsoft.com/office/drawing/2014/main" id="{15E81CDD-41B4-D4BA-6CA0-D5F03F33910D}"/>
              </a:ext>
            </a:extLst>
          </p:cNvPr>
          <p:cNvSpPr>
            <a:spLocks noGrp="1"/>
          </p:cNvSpPr>
          <p:nvPr>
            <p:ph type="subTitle" idx="1"/>
          </p:nvPr>
        </p:nvSpPr>
        <p:spPr>
          <a:xfrm>
            <a:off x="365760" y="4873752"/>
            <a:ext cx="4206240" cy="1380744"/>
          </a:xfrm>
        </p:spPr>
        <p:txBody>
          <a:bodyPr/>
          <a:lstStyle/>
          <a:p>
            <a:r>
              <a:rPr lang="en-US"/>
              <a:t> Callum Boyce - BMSS5003</a:t>
            </a:r>
          </a:p>
        </p:txBody>
      </p:sp>
      <p:pic>
        <p:nvPicPr>
          <p:cNvPr id="4" name="Picture 3">
            <a:extLst>
              <a:ext uri="{FF2B5EF4-FFF2-40B4-BE49-F238E27FC236}">
                <a16:creationId xmlns:a16="http://schemas.microsoft.com/office/drawing/2014/main" id="{78908AD2-704F-5D09-EE3E-11D098AC95EC}"/>
              </a:ext>
            </a:extLst>
          </p:cNvPr>
          <p:cNvPicPr>
            <a:picLocks noChangeAspect="1"/>
          </p:cNvPicPr>
          <p:nvPr/>
        </p:nvPicPr>
        <p:blipFill>
          <a:blip r:embed="rId2"/>
          <a:stretch>
            <a:fillRect/>
          </a:stretch>
        </p:blipFill>
        <p:spPr>
          <a:xfrm>
            <a:off x="4152900" y="1918335"/>
            <a:ext cx="7836408" cy="4545330"/>
          </a:xfrm>
          <a:prstGeom prst="rect">
            <a:avLst/>
          </a:prstGeom>
        </p:spPr>
      </p:pic>
    </p:spTree>
    <p:extLst>
      <p:ext uri="{BB962C8B-B14F-4D97-AF65-F5344CB8AC3E}">
        <p14:creationId xmlns:p14="http://schemas.microsoft.com/office/powerpoint/2010/main" val="2589239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E2752-155A-AC2A-9935-133B67AE3948}"/>
              </a:ext>
            </a:extLst>
          </p:cNvPr>
          <p:cNvSpPr>
            <a:spLocks noGrp="1"/>
          </p:cNvSpPr>
          <p:nvPr>
            <p:ph type="title"/>
          </p:nvPr>
        </p:nvSpPr>
        <p:spPr>
          <a:xfrm>
            <a:off x="2685288" y="-267219"/>
            <a:ext cx="10963655" cy="972373"/>
          </a:xfrm>
        </p:spPr>
        <p:txBody>
          <a:bodyPr/>
          <a:lstStyle/>
          <a:p>
            <a:r>
              <a:rPr lang="en-GB"/>
              <a:t>Introduction</a:t>
            </a:r>
          </a:p>
        </p:txBody>
      </p:sp>
      <p:sp>
        <p:nvSpPr>
          <p:cNvPr id="3" name="Content Placeholder 2">
            <a:extLst>
              <a:ext uri="{FF2B5EF4-FFF2-40B4-BE49-F238E27FC236}">
                <a16:creationId xmlns:a16="http://schemas.microsoft.com/office/drawing/2014/main" id="{9EC0AD3F-F0C8-68CF-764B-3686372A6BFF}"/>
              </a:ext>
            </a:extLst>
          </p:cNvPr>
          <p:cNvSpPr>
            <a:spLocks noGrp="1"/>
          </p:cNvSpPr>
          <p:nvPr>
            <p:ph idx="1"/>
          </p:nvPr>
        </p:nvSpPr>
        <p:spPr/>
        <p:txBody>
          <a:bodyPr vert="horz" lIns="91440" tIns="45720" rIns="91440" bIns="45720" rtlCol="0" anchor="t">
            <a:normAutofit/>
          </a:bodyPr>
          <a:lstStyle/>
          <a:p>
            <a:pPr marL="0" indent="0">
              <a:buNone/>
            </a:pPr>
            <a:endParaRPr lang="en-US"/>
          </a:p>
          <a:p>
            <a:endParaRPr lang="en-GB"/>
          </a:p>
          <a:p>
            <a:pPr marL="0" indent="0">
              <a:buNone/>
            </a:pPr>
            <a:endParaRPr lang="en-GB"/>
          </a:p>
          <a:p>
            <a:pPr marL="0" indent="0">
              <a:buNone/>
            </a:pPr>
            <a:endParaRPr lang="en-GB"/>
          </a:p>
        </p:txBody>
      </p:sp>
      <p:sp>
        <p:nvSpPr>
          <p:cNvPr id="7" name="TextBox 6">
            <a:extLst>
              <a:ext uri="{FF2B5EF4-FFF2-40B4-BE49-F238E27FC236}">
                <a16:creationId xmlns:a16="http://schemas.microsoft.com/office/drawing/2014/main" id="{C5EE9061-84E4-3D1F-2252-AD6BE6AA66C6}"/>
              </a:ext>
            </a:extLst>
          </p:cNvPr>
          <p:cNvSpPr txBox="1"/>
          <p:nvPr/>
        </p:nvSpPr>
        <p:spPr>
          <a:xfrm>
            <a:off x="190023" y="3568524"/>
            <a:ext cx="7379132"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The ability to accelerate quickly is essential in many sports when athletes frequently perform short sprints. The 10m sprint is widely used to assess acceleration because it reflects the explosive movements required during competition. Sprint performance depends on numerous factors such as, strength, power, running technique and body size. Body mass could influence sprint performance because heavier athletes need to produce more force to accelerate. Although increased muscle mass may also improve force production. This study investigates whether body mass can predict 10m sprint </a:t>
            </a:r>
            <a:r>
              <a:rPr lang="en-GB" sz="1400"/>
              <a:t>time performance (</a:t>
            </a:r>
            <a:r>
              <a:rPr lang="en-GB" sz="1400">
                <a:highlight>
                  <a:srgbClr val="F9F9F9"/>
                </a:highlight>
              </a:rPr>
              <a:t>Lockie</a:t>
            </a:r>
            <a:r>
              <a:rPr lang="en-GB" sz="1400">
                <a:highlight>
                  <a:srgbClr val="F9F9F9"/>
                </a:highlight>
                <a:ea typeface="+mn-lt"/>
                <a:cs typeface="+mn-lt"/>
              </a:rPr>
              <a:t> et al., 2012). </a:t>
            </a:r>
            <a:endParaRPr lang="en-GB" sz="1400" dirty="0"/>
          </a:p>
        </p:txBody>
      </p:sp>
      <p:pic>
        <p:nvPicPr>
          <p:cNvPr id="8" name="Picture 7">
            <a:extLst>
              <a:ext uri="{FF2B5EF4-FFF2-40B4-BE49-F238E27FC236}">
                <a16:creationId xmlns:a16="http://schemas.microsoft.com/office/drawing/2014/main" id="{15225C27-5C6B-1CD0-58DD-FDE1C399810B}"/>
              </a:ext>
            </a:extLst>
          </p:cNvPr>
          <p:cNvPicPr>
            <a:picLocks noChangeAspect="1"/>
          </p:cNvPicPr>
          <p:nvPr/>
        </p:nvPicPr>
        <p:blipFill>
          <a:blip r:embed="rId2"/>
          <a:stretch>
            <a:fillRect/>
          </a:stretch>
        </p:blipFill>
        <p:spPr>
          <a:xfrm>
            <a:off x="7998211" y="2667"/>
            <a:ext cx="4190572" cy="6846573"/>
          </a:xfrm>
          <a:prstGeom prst="rect">
            <a:avLst/>
          </a:prstGeom>
        </p:spPr>
      </p:pic>
      <p:sp>
        <p:nvSpPr>
          <p:cNvPr id="4" name="TextBox 3">
            <a:extLst>
              <a:ext uri="{FF2B5EF4-FFF2-40B4-BE49-F238E27FC236}">
                <a16:creationId xmlns:a16="http://schemas.microsoft.com/office/drawing/2014/main" id="{A54B61DB-2CF3-1732-5353-B033813283B4}"/>
              </a:ext>
            </a:extLst>
          </p:cNvPr>
          <p:cNvSpPr txBox="1"/>
          <p:nvPr/>
        </p:nvSpPr>
        <p:spPr>
          <a:xfrm>
            <a:off x="189468" y="972402"/>
            <a:ext cx="7233986"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a:t>What is body mass</a:t>
            </a:r>
            <a:r>
              <a:rPr lang="en-GB" sz="1400"/>
              <a:t>? </a:t>
            </a:r>
            <a:endParaRPr lang="en-GB" sz="1400" dirty="0"/>
          </a:p>
          <a:p>
            <a:r>
              <a:rPr lang="en-GB" sz="1400" dirty="0"/>
              <a:t>Body mass is the total weight of an individual, measured in kilograms (kg) and includes all components of the body such as </a:t>
            </a:r>
            <a:r>
              <a:rPr lang="en-GB" sz="1400"/>
              <a:t>muscle, bone, fat, organs and body fluid.</a:t>
            </a:r>
            <a:r>
              <a:rPr lang="en-GB" sz="1400" dirty="0"/>
              <a:t> </a:t>
            </a:r>
            <a:endParaRPr lang="en-GB" sz="1400">
              <a:solidFill>
                <a:srgbClr val="818181"/>
              </a:solidFill>
              <a:highlight>
                <a:srgbClr val="F9F9F9"/>
              </a:highlight>
            </a:endParaRPr>
          </a:p>
          <a:p>
            <a:endParaRPr lang="en-GB" sz="1400" dirty="0"/>
          </a:p>
          <a:p>
            <a:endParaRPr lang="en-GB" sz="1400" dirty="0"/>
          </a:p>
          <a:p>
            <a:r>
              <a:rPr lang="en-GB" sz="1400" u="sng"/>
              <a:t>Why does it matter in sprinting</a:t>
            </a:r>
            <a:r>
              <a:rPr lang="en-GB" sz="1400"/>
              <a:t>?</a:t>
            </a:r>
            <a:endParaRPr lang="en-GB" sz="1400" dirty="0"/>
          </a:p>
          <a:p>
            <a:r>
              <a:rPr lang="en-GB" sz="1400" dirty="0"/>
              <a:t>Body mass matters in sprinting as it affects a person's ability to accelerate. Greater </a:t>
            </a:r>
            <a:r>
              <a:rPr lang="en-GB" sz="1400"/>
              <a:t>body mass requires more force to move, while greate</a:t>
            </a:r>
            <a:r>
              <a:rPr lang="en-GB" sz="1400" dirty="0"/>
              <a:t>r muscle mass can improve force production (</a:t>
            </a:r>
            <a:r>
              <a:rPr lang="en-GB" sz="1400" dirty="0">
                <a:highlight>
                  <a:srgbClr val="F9F9F9"/>
                </a:highlight>
                <a:ea typeface="+mn-lt"/>
                <a:cs typeface="+mn-lt"/>
              </a:rPr>
              <a:t>Perez-Gomez, Jorge et al., 2007). </a:t>
            </a:r>
          </a:p>
          <a:p>
            <a:endParaRPr lang="en-GB" dirty="0"/>
          </a:p>
          <a:p>
            <a:endParaRPr lang="en-GB" dirty="0"/>
          </a:p>
        </p:txBody>
      </p:sp>
    </p:spTree>
    <p:extLst>
      <p:ext uri="{BB962C8B-B14F-4D97-AF65-F5344CB8AC3E}">
        <p14:creationId xmlns:p14="http://schemas.microsoft.com/office/powerpoint/2010/main" val="3756554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AB737-CCD2-4490-E36E-F7C4A0461DF2}"/>
              </a:ext>
            </a:extLst>
          </p:cNvPr>
          <p:cNvSpPr>
            <a:spLocks noGrp="1"/>
          </p:cNvSpPr>
          <p:nvPr>
            <p:ph type="title"/>
          </p:nvPr>
        </p:nvSpPr>
        <p:spPr>
          <a:xfrm>
            <a:off x="4099560" y="-230869"/>
            <a:ext cx="10963655" cy="972373"/>
          </a:xfrm>
        </p:spPr>
        <p:txBody>
          <a:bodyPr/>
          <a:lstStyle/>
          <a:p>
            <a:r>
              <a:rPr lang="en-GB"/>
              <a:t>Aims &amp; Objectives </a:t>
            </a:r>
          </a:p>
        </p:txBody>
      </p:sp>
      <p:sp>
        <p:nvSpPr>
          <p:cNvPr id="3" name="Content Placeholder 2">
            <a:extLst>
              <a:ext uri="{FF2B5EF4-FFF2-40B4-BE49-F238E27FC236}">
                <a16:creationId xmlns:a16="http://schemas.microsoft.com/office/drawing/2014/main" id="{8AADE7F1-3DAA-39E6-824B-FF1850954B45}"/>
              </a:ext>
            </a:extLst>
          </p:cNvPr>
          <p:cNvSpPr>
            <a:spLocks noGrp="1"/>
          </p:cNvSpPr>
          <p:nvPr>
            <p:ph idx="1"/>
          </p:nvPr>
        </p:nvSpPr>
        <p:spPr>
          <a:xfrm>
            <a:off x="612647" y="744662"/>
            <a:ext cx="10777389" cy="3001041"/>
          </a:xfrm>
        </p:spPr>
        <p:txBody>
          <a:bodyPr vert="horz" lIns="91440" tIns="45720" rIns="91440" bIns="45720" rtlCol="0" anchor="t">
            <a:normAutofit/>
          </a:bodyPr>
          <a:lstStyle/>
          <a:p>
            <a:pPr marL="285750" indent="-285750"/>
            <a:r>
              <a:rPr lang="en-GB" b="1"/>
              <a:t>Aim</a:t>
            </a:r>
            <a:r>
              <a:rPr lang="en-GB"/>
              <a:t> </a:t>
            </a:r>
            <a:endParaRPr lang="en-US"/>
          </a:p>
          <a:p>
            <a:pPr marL="0" indent="0">
              <a:buNone/>
            </a:pPr>
            <a:r>
              <a:rPr lang="en-GB"/>
              <a:t>The aim of this study was to investigate whether body mass is a significant predictor of 10m sprint performance in healthy university students. The study examined whether differences in body mass were associated with faster or slower times. </a:t>
            </a:r>
          </a:p>
          <a:p>
            <a:pPr marL="285750" indent="-285750"/>
            <a:r>
              <a:rPr lang="en-GB" b="1"/>
              <a:t>Objectives</a:t>
            </a:r>
          </a:p>
          <a:p>
            <a:pPr marL="285750" indent="-285750"/>
            <a:r>
              <a:rPr lang="en-GB"/>
              <a:t>To measure participants body mass (kg)</a:t>
            </a:r>
          </a:p>
          <a:p>
            <a:pPr marL="285750" indent="-285750"/>
            <a:r>
              <a:rPr lang="en-GB"/>
              <a:t>To record participants 10m sprint time (s)</a:t>
            </a:r>
          </a:p>
          <a:p>
            <a:pPr marL="285750" indent="-285750"/>
            <a:r>
              <a:rPr lang="en-GB"/>
              <a:t>To investigate a relationship between body mass and 10m sprint performance.</a:t>
            </a:r>
          </a:p>
          <a:p>
            <a:pPr marL="285750" indent="-285750"/>
            <a:r>
              <a:rPr lang="en-GB"/>
              <a:t>To determine whether body mass significantly predicts 10m sprint time using linear regression analysis. </a:t>
            </a:r>
          </a:p>
          <a:p>
            <a:endParaRPr lang="en-GB"/>
          </a:p>
          <a:p>
            <a:pPr marL="0" indent="0">
              <a:buNone/>
            </a:pPr>
            <a:endParaRPr lang="en-GB"/>
          </a:p>
        </p:txBody>
      </p:sp>
      <p:pic>
        <p:nvPicPr>
          <p:cNvPr id="4" name="Picture 3">
            <a:extLst>
              <a:ext uri="{FF2B5EF4-FFF2-40B4-BE49-F238E27FC236}">
                <a16:creationId xmlns:a16="http://schemas.microsoft.com/office/drawing/2014/main" id="{BA69F5D3-BBB0-8864-E2B8-C1038D56D563}"/>
              </a:ext>
            </a:extLst>
          </p:cNvPr>
          <p:cNvPicPr>
            <a:picLocks noChangeAspect="1"/>
          </p:cNvPicPr>
          <p:nvPr/>
        </p:nvPicPr>
        <p:blipFill>
          <a:blip r:embed="rId2"/>
          <a:stretch>
            <a:fillRect/>
          </a:stretch>
        </p:blipFill>
        <p:spPr>
          <a:xfrm>
            <a:off x="3999944" y="3746895"/>
            <a:ext cx="7708183" cy="2979977"/>
          </a:xfrm>
          <a:prstGeom prst="rect">
            <a:avLst/>
          </a:prstGeom>
        </p:spPr>
      </p:pic>
      <p:sp>
        <p:nvSpPr>
          <p:cNvPr id="5" name="TextBox 4">
            <a:extLst>
              <a:ext uri="{FF2B5EF4-FFF2-40B4-BE49-F238E27FC236}">
                <a16:creationId xmlns:a16="http://schemas.microsoft.com/office/drawing/2014/main" id="{BFD0CD1D-FF95-3127-22BE-4AB486739B02}"/>
              </a:ext>
            </a:extLst>
          </p:cNvPr>
          <p:cNvSpPr txBox="1"/>
          <p:nvPr/>
        </p:nvSpPr>
        <p:spPr>
          <a:xfrm>
            <a:off x="613727" y="4072170"/>
            <a:ext cx="3385318"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Null Hypothesis – Body mass does not </a:t>
            </a:r>
            <a:r>
              <a:rPr lang="en-GB" sz="1400"/>
              <a:t>significantly predict 10m sprint time.</a:t>
            </a:r>
            <a:endParaRPr lang="en-GB" sz="1400" dirty="0"/>
          </a:p>
          <a:p>
            <a:endParaRPr lang="en-GB" sz="1400" dirty="0"/>
          </a:p>
          <a:p>
            <a:r>
              <a:rPr lang="en-GB" sz="1400" dirty="0"/>
              <a:t>Alternative Hypothesis – Body mass does </a:t>
            </a:r>
            <a:r>
              <a:rPr lang="en-GB" sz="1400"/>
              <a:t>in-fact</a:t>
            </a:r>
            <a:r>
              <a:rPr lang="en-GB" sz="1400" dirty="0"/>
              <a:t> have a relation to 10m sprint time. </a:t>
            </a:r>
          </a:p>
          <a:p>
            <a:endParaRPr lang="en-GB" sz="1400" dirty="0"/>
          </a:p>
          <a:p>
            <a:endParaRPr lang="en-GB" dirty="0"/>
          </a:p>
          <a:p>
            <a:endParaRPr lang="en-GB" dirty="0"/>
          </a:p>
          <a:p>
            <a:endParaRPr lang="en-GB" dirty="0"/>
          </a:p>
        </p:txBody>
      </p:sp>
    </p:spTree>
    <p:extLst>
      <p:ext uri="{BB962C8B-B14F-4D97-AF65-F5344CB8AC3E}">
        <p14:creationId xmlns:p14="http://schemas.microsoft.com/office/powerpoint/2010/main" val="540149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C560-D1B0-D7B3-33B6-8C788B3C0BB2}"/>
              </a:ext>
            </a:extLst>
          </p:cNvPr>
          <p:cNvSpPr>
            <a:spLocks noGrp="1"/>
          </p:cNvSpPr>
          <p:nvPr>
            <p:ph type="title"/>
          </p:nvPr>
        </p:nvSpPr>
        <p:spPr>
          <a:xfrm>
            <a:off x="1704469" y="1005"/>
            <a:ext cx="10963655" cy="972373"/>
          </a:xfrm>
        </p:spPr>
        <p:txBody>
          <a:bodyPr/>
          <a:lstStyle/>
          <a:p>
            <a:r>
              <a:rPr lang="en-GB"/>
              <a:t>Method </a:t>
            </a:r>
          </a:p>
        </p:txBody>
      </p:sp>
      <p:sp>
        <p:nvSpPr>
          <p:cNvPr id="3" name="Content Placeholder 2">
            <a:extLst>
              <a:ext uri="{FF2B5EF4-FFF2-40B4-BE49-F238E27FC236}">
                <a16:creationId xmlns:a16="http://schemas.microsoft.com/office/drawing/2014/main" id="{4BB297B2-3538-A498-12D5-B9F6694B933A}"/>
              </a:ext>
            </a:extLst>
          </p:cNvPr>
          <p:cNvSpPr>
            <a:spLocks noGrp="1"/>
          </p:cNvSpPr>
          <p:nvPr>
            <p:ph idx="1"/>
          </p:nvPr>
        </p:nvSpPr>
        <p:spPr>
          <a:xfrm>
            <a:off x="6185484" y="487251"/>
            <a:ext cx="4753925" cy="5343990"/>
          </a:xfrm>
        </p:spPr>
        <p:txBody>
          <a:bodyPr vert="horz" lIns="91440" tIns="45720" rIns="91440" bIns="45720" rtlCol="0" anchor="t">
            <a:normAutofit lnSpcReduction="10000"/>
          </a:bodyPr>
          <a:lstStyle/>
          <a:p>
            <a:pPr marL="0" indent="0">
              <a:buNone/>
            </a:pPr>
            <a:r>
              <a:rPr lang="en-GB" dirty="0"/>
              <a:t>This study used a cross-section design. Sixteen healthy university students participated in one testing session. Body mass was recorded in kilograms, and participants completed a maximal 10m sprint, with sprint time being recorded in seconds. The data was analysed using SPSS, then a statistic and linear regression analysis was performed to determine whether body mass does significantly predict 10m sprint performance. There was both male and female participants, the test was completely </a:t>
            </a:r>
            <a:r>
              <a:rPr lang="en-GB"/>
              <a:t>voluntary,</a:t>
            </a:r>
            <a:r>
              <a:rPr lang="en-GB" dirty="0"/>
              <a:t> and all participants could withdraw at any stage. </a:t>
            </a:r>
          </a:p>
          <a:p>
            <a:pPr marL="0" indent="0">
              <a:buNone/>
            </a:pPr>
            <a:r>
              <a:rPr lang="en-GB" b="1"/>
              <a:t>Key Variables</a:t>
            </a:r>
          </a:p>
          <a:p>
            <a:pPr marL="285750" indent="-285750"/>
            <a:r>
              <a:rPr lang="en-GB"/>
              <a:t>Independent Variable – Body mass (kg)</a:t>
            </a:r>
          </a:p>
          <a:p>
            <a:pPr marL="285750" indent="-285750"/>
            <a:r>
              <a:rPr lang="en-GB"/>
              <a:t>Dependent Variable – 10m sprint time (s)</a:t>
            </a:r>
          </a:p>
          <a:p>
            <a:pPr marL="0" indent="0">
              <a:buNone/>
            </a:pPr>
            <a:r>
              <a:rPr lang="en-GB" dirty="0"/>
              <a:t>Data Analysis – the data was then analysed using SPSS statistics. The statistics were then calculated to </a:t>
            </a:r>
            <a:r>
              <a:rPr lang="en-GB"/>
              <a:t>summarise the participants body mass and the 10m </a:t>
            </a:r>
            <a:r>
              <a:rPr lang="en-GB" dirty="0"/>
              <a:t>sprint times. The linear regression analysis was then conducted to determine if body mass significantly predicts 10m sprint performance time. </a:t>
            </a:r>
          </a:p>
          <a:p>
            <a:pPr marL="0" indent="0">
              <a:buNone/>
            </a:pPr>
            <a:endParaRPr lang="en-GB" dirty="0"/>
          </a:p>
        </p:txBody>
      </p:sp>
      <p:pic>
        <p:nvPicPr>
          <p:cNvPr id="4" name="Picture 3" descr="Data Analysis with SPSS for Beginners">
            <a:extLst>
              <a:ext uri="{FF2B5EF4-FFF2-40B4-BE49-F238E27FC236}">
                <a16:creationId xmlns:a16="http://schemas.microsoft.com/office/drawing/2014/main" id="{243AC4C3-439E-56F5-B6F0-A890C6866C0B}"/>
              </a:ext>
            </a:extLst>
          </p:cNvPr>
          <p:cNvPicPr>
            <a:picLocks noChangeAspect="1"/>
          </p:cNvPicPr>
          <p:nvPr/>
        </p:nvPicPr>
        <p:blipFill>
          <a:blip r:embed="rId2"/>
          <a:stretch>
            <a:fillRect/>
          </a:stretch>
        </p:blipFill>
        <p:spPr>
          <a:xfrm>
            <a:off x="2409381" y="3713778"/>
            <a:ext cx="3530466" cy="3012559"/>
          </a:xfrm>
          <a:prstGeom prst="rect">
            <a:avLst/>
          </a:prstGeom>
        </p:spPr>
      </p:pic>
      <p:pic>
        <p:nvPicPr>
          <p:cNvPr id="5" name="Picture 4" descr="Comparing sets of data - BBC Bitesize">
            <a:extLst>
              <a:ext uri="{FF2B5EF4-FFF2-40B4-BE49-F238E27FC236}">
                <a16:creationId xmlns:a16="http://schemas.microsoft.com/office/drawing/2014/main" id="{6B9A6BFD-A68E-D947-C3C6-C3E4B47DD74E}"/>
              </a:ext>
            </a:extLst>
          </p:cNvPr>
          <p:cNvPicPr>
            <a:picLocks noChangeAspect="1"/>
          </p:cNvPicPr>
          <p:nvPr/>
        </p:nvPicPr>
        <p:blipFill>
          <a:blip r:embed="rId3"/>
          <a:stretch>
            <a:fillRect/>
          </a:stretch>
        </p:blipFill>
        <p:spPr>
          <a:xfrm>
            <a:off x="465161" y="936633"/>
            <a:ext cx="3816024" cy="2694312"/>
          </a:xfrm>
          <a:prstGeom prst="rect">
            <a:avLst/>
          </a:prstGeom>
        </p:spPr>
      </p:pic>
    </p:spTree>
    <p:extLst>
      <p:ext uri="{BB962C8B-B14F-4D97-AF65-F5344CB8AC3E}">
        <p14:creationId xmlns:p14="http://schemas.microsoft.com/office/powerpoint/2010/main" val="1538945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8FEC17-C2B1-525F-913F-08513D6E25C5}"/>
              </a:ext>
            </a:extLst>
          </p:cNvPr>
          <p:cNvSpPr>
            <a:spLocks noGrp="1"/>
          </p:cNvSpPr>
          <p:nvPr>
            <p:ph idx="1"/>
          </p:nvPr>
        </p:nvSpPr>
        <p:spPr>
          <a:xfrm>
            <a:off x="188724" y="191675"/>
            <a:ext cx="5649070" cy="6379128"/>
          </a:xfrm>
        </p:spPr>
        <p:txBody>
          <a:bodyPr vert="horz" lIns="91440" tIns="45720" rIns="91440" bIns="45720" rtlCol="0" anchor="t">
            <a:normAutofit fontScale="92500" lnSpcReduction="10000"/>
          </a:bodyPr>
          <a:lstStyle/>
          <a:p>
            <a:pPr marL="0" indent="0">
              <a:buNone/>
            </a:pPr>
            <a:r>
              <a:rPr lang="en-GB" b="1"/>
              <a:t>participants</a:t>
            </a:r>
          </a:p>
          <a:p>
            <a:pPr marL="0" indent="0">
              <a:buNone/>
            </a:pPr>
            <a:r>
              <a:rPr lang="en-GB"/>
              <a:t>The study consisted of 16 healthy university students, including 8 </a:t>
            </a:r>
            <a:r>
              <a:rPr lang="en-GB" dirty="0"/>
              <a:t>males and 8 females, who volunteered to be participants, all have had some sort of experience in sports or training so the correct warm up and procedures were </a:t>
            </a:r>
            <a:r>
              <a:rPr lang="en-GB"/>
              <a:t>followed. body mass </a:t>
            </a:r>
            <a:r>
              <a:rPr lang="en-GB" dirty="0"/>
              <a:t>ranged from 55kg to 101.6kg while the 10m sprint times ranged from 1.68 seconds to 2.36 seconds. All participants completed the testing procedures under the same test conditions, and all data collected was used to investigate whether body mass could predict 10m sprint performance. </a:t>
            </a:r>
          </a:p>
          <a:p>
            <a:pPr marL="0" indent="0">
              <a:buNone/>
            </a:pPr>
            <a:r>
              <a:rPr lang="en-GB" b="1"/>
              <a:t>Inclusion Criteria </a:t>
            </a:r>
            <a:endParaRPr lang="en-GB" b="1" dirty="0"/>
          </a:p>
          <a:p>
            <a:pPr marL="0" indent="0">
              <a:buNone/>
            </a:pPr>
            <a:r>
              <a:rPr lang="en-GB" dirty="0"/>
              <a:t>All participants had experience of some form of jogging, running or sprinting. All were free from any injuries and completed a PAR-Q screening (</a:t>
            </a:r>
            <a:r>
              <a:rPr lang="en-GB">
                <a:highlight>
                  <a:srgbClr val="F9F9F9"/>
                </a:highlight>
                <a:ea typeface="+mn-lt"/>
                <a:cs typeface="+mn-lt"/>
              </a:rPr>
              <a:t>Warburton et al., 2011) </a:t>
            </a:r>
          </a:p>
          <a:p>
            <a:pPr marL="0" indent="0">
              <a:buNone/>
            </a:pPr>
            <a:r>
              <a:rPr lang="en-GB" dirty="0"/>
              <a:t>Ethical approval was obtained from the university prior to commencement of the experiment. All participants were informed of their right to withdraw at </a:t>
            </a:r>
            <a:r>
              <a:rPr lang="en-GB"/>
              <a:t>any time</a:t>
            </a:r>
            <a:r>
              <a:rPr lang="en-GB" dirty="0"/>
              <a:t>, with all Data anonymised in alignment with GDPR (general data protection regulation). </a:t>
            </a:r>
          </a:p>
          <a:p>
            <a:pPr marL="0" indent="0">
              <a:buNone/>
            </a:pPr>
            <a:r>
              <a:rPr lang="en-GB" b="1"/>
              <a:t>What is SPSS</a:t>
            </a:r>
            <a:r>
              <a:rPr lang="en-GB"/>
              <a:t>? </a:t>
            </a:r>
            <a:endParaRPr lang="en-GB" dirty="0"/>
          </a:p>
          <a:p>
            <a:pPr marL="0" indent="0">
              <a:buNone/>
            </a:pPr>
            <a:r>
              <a:rPr lang="en-GB" dirty="0"/>
              <a:t>SPSS is a statistical software package, that helps researchers analyse data accurately and efficiently. In this study it was used to calculate descriptive statistics, such as the average body mass and sprint time, to perform a simple linear regression. This analysis </a:t>
            </a:r>
            <a:r>
              <a:rPr lang="en-GB"/>
              <a:t>allowed us to determine if body mass could significantly predict 10m sprint performance </a:t>
            </a:r>
            <a:r>
              <a:rPr lang="en-GB" dirty="0"/>
              <a:t>and whether any observed relationship was statistically significant.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2" name="Picture 1">
            <a:extLst>
              <a:ext uri="{FF2B5EF4-FFF2-40B4-BE49-F238E27FC236}">
                <a16:creationId xmlns:a16="http://schemas.microsoft.com/office/drawing/2014/main" id="{4FE2FDCE-6D62-DE4B-4756-05099A0C563E}"/>
              </a:ext>
            </a:extLst>
          </p:cNvPr>
          <p:cNvPicPr>
            <a:picLocks noChangeAspect="1"/>
          </p:cNvPicPr>
          <p:nvPr/>
        </p:nvPicPr>
        <p:blipFill>
          <a:blip r:embed="rId2"/>
          <a:stretch>
            <a:fillRect/>
          </a:stretch>
        </p:blipFill>
        <p:spPr>
          <a:xfrm>
            <a:off x="6390038" y="222805"/>
            <a:ext cx="3510534" cy="3182351"/>
          </a:xfrm>
          <a:prstGeom prst="rect">
            <a:avLst/>
          </a:prstGeom>
        </p:spPr>
      </p:pic>
      <p:pic>
        <p:nvPicPr>
          <p:cNvPr id="4" name="Picture 3">
            <a:extLst>
              <a:ext uri="{FF2B5EF4-FFF2-40B4-BE49-F238E27FC236}">
                <a16:creationId xmlns:a16="http://schemas.microsoft.com/office/drawing/2014/main" id="{4F86A7C4-A390-6496-E25F-21B8895D4B6C}"/>
              </a:ext>
            </a:extLst>
          </p:cNvPr>
          <p:cNvPicPr>
            <a:picLocks noChangeAspect="1"/>
          </p:cNvPicPr>
          <p:nvPr/>
        </p:nvPicPr>
        <p:blipFill>
          <a:blip r:embed="rId3"/>
          <a:stretch>
            <a:fillRect/>
          </a:stretch>
        </p:blipFill>
        <p:spPr>
          <a:xfrm>
            <a:off x="7831067" y="3653988"/>
            <a:ext cx="3930861" cy="2489877"/>
          </a:xfrm>
          <a:prstGeom prst="rect">
            <a:avLst/>
          </a:prstGeom>
        </p:spPr>
      </p:pic>
    </p:spTree>
    <p:extLst>
      <p:ext uri="{BB962C8B-B14F-4D97-AF65-F5344CB8AC3E}">
        <p14:creationId xmlns:p14="http://schemas.microsoft.com/office/powerpoint/2010/main" val="2056344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A56BF-C068-A2F2-F8F4-E2A48DCA35B6}"/>
              </a:ext>
            </a:extLst>
          </p:cNvPr>
          <p:cNvSpPr>
            <a:spLocks noGrp="1"/>
          </p:cNvSpPr>
          <p:nvPr>
            <p:ph type="title"/>
          </p:nvPr>
        </p:nvSpPr>
        <p:spPr>
          <a:xfrm>
            <a:off x="612648" y="-106240"/>
            <a:ext cx="10963655" cy="972373"/>
          </a:xfrm>
        </p:spPr>
        <p:txBody>
          <a:bodyPr/>
          <a:lstStyle/>
          <a:p>
            <a:r>
              <a:rPr lang="en-GB"/>
              <a:t>Procedure </a:t>
            </a:r>
          </a:p>
        </p:txBody>
      </p:sp>
      <p:sp>
        <p:nvSpPr>
          <p:cNvPr id="3" name="Content Placeholder 2">
            <a:extLst>
              <a:ext uri="{FF2B5EF4-FFF2-40B4-BE49-F238E27FC236}">
                <a16:creationId xmlns:a16="http://schemas.microsoft.com/office/drawing/2014/main" id="{4AA5DDAC-819D-1FD5-9C93-DAE06D5F2329}"/>
              </a:ext>
            </a:extLst>
          </p:cNvPr>
          <p:cNvSpPr>
            <a:spLocks noGrp="1"/>
          </p:cNvSpPr>
          <p:nvPr>
            <p:ph idx="1"/>
          </p:nvPr>
        </p:nvSpPr>
        <p:spPr>
          <a:xfrm>
            <a:off x="636128" y="956442"/>
            <a:ext cx="9721879" cy="4513752"/>
          </a:xfrm>
        </p:spPr>
        <p:txBody>
          <a:bodyPr vert="horz" lIns="91440" tIns="45720" rIns="91440" bIns="45720" rtlCol="0" anchor="t">
            <a:normAutofit/>
          </a:bodyPr>
          <a:lstStyle/>
          <a:p>
            <a:pPr marL="0" indent="0">
              <a:buNone/>
            </a:pPr>
            <a:r>
              <a:rPr lang="en-GB" dirty="0"/>
              <a:t>Before testing began, all participants provided informed consent. Body mass was then measured using calibrated weighing scales. Participants then completed a standardised warm-up before performing a 10m sprint from a stationary start, each participant was allowed 3 attempts with their best overall time collected. Sprint times were recorded using electronic timing gates </a:t>
            </a:r>
            <a:r>
              <a:rPr lang="en-GB" dirty="0">
                <a:solidFill>
                  <a:srgbClr val="000000"/>
                </a:solidFill>
                <a:ea typeface="+mn-lt"/>
                <a:cs typeface="+mn-lt"/>
              </a:rPr>
              <a:t>which are a reliable method of measuring sprint performance (</a:t>
            </a:r>
            <a:r>
              <a:rPr lang="en-GB" dirty="0">
                <a:highlight>
                  <a:srgbClr val="F9F9F9"/>
                </a:highlight>
                <a:ea typeface="+mn-lt"/>
                <a:cs typeface="+mn-lt"/>
              </a:rPr>
              <a:t>Waldron et al., </a:t>
            </a:r>
            <a:r>
              <a:rPr lang="en-GB">
                <a:highlight>
                  <a:srgbClr val="F9F9F9"/>
                </a:highlight>
                <a:ea typeface="+mn-lt"/>
                <a:cs typeface="+mn-lt"/>
              </a:rPr>
              <a:t>2011). </a:t>
            </a:r>
            <a:r>
              <a:rPr lang="en-GB">
                <a:solidFill>
                  <a:srgbClr val="000000"/>
                </a:solidFill>
              </a:rPr>
              <a:t>Once</a:t>
            </a:r>
            <a:r>
              <a:rPr lang="en-GB"/>
              <a:t> data collection was complete, the results were entered into SPSS, which gave descriptive statistics and </a:t>
            </a:r>
            <a:r>
              <a:rPr lang="en-GB" dirty="0"/>
              <a:t>a simple linear regression analysis was performed to investigate whether body mass predicted 10m sprint performance. </a:t>
            </a:r>
          </a:p>
        </p:txBody>
      </p:sp>
      <p:pic>
        <p:nvPicPr>
          <p:cNvPr id="4" name="Picture 3">
            <a:extLst>
              <a:ext uri="{FF2B5EF4-FFF2-40B4-BE49-F238E27FC236}">
                <a16:creationId xmlns:a16="http://schemas.microsoft.com/office/drawing/2014/main" id="{DE554893-EC61-73F4-8B3B-40880D98C0E6}"/>
              </a:ext>
            </a:extLst>
          </p:cNvPr>
          <p:cNvPicPr>
            <a:picLocks noChangeAspect="1"/>
          </p:cNvPicPr>
          <p:nvPr/>
        </p:nvPicPr>
        <p:blipFill>
          <a:blip r:embed="rId2"/>
          <a:stretch>
            <a:fillRect/>
          </a:stretch>
        </p:blipFill>
        <p:spPr>
          <a:xfrm>
            <a:off x="901155" y="2920274"/>
            <a:ext cx="4595425" cy="3671824"/>
          </a:xfrm>
          <a:prstGeom prst="rect">
            <a:avLst/>
          </a:prstGeom>
        </p:spPr>
      </p:pic>
      <p:sp>
        <p:nvSpPr>
          <p:cNvPr id="5" name="TextBox 4">
            <a:extLst>
              <a:ext uri="{FF2B5EF4-FFF2-40B4-BE49-F238E27FC236}">
                <a16:creationId xmlns:a16="http://schemas.microsoft.com/office/drawing/2014/main" id="{BCC13119-C59F-D82E-C4AD-BF19D038FA3D}"/>
              </a:ext>
            </a:extLst>
          </p:cNvPr>
          <p:cNvSpPr txBox="1"/>
          <p:nvPr/>
        </p:nvSpPr>
        <p:spPr>
          <a:xfrm>
            <a:off x="7437120" y="3060192"/>
            <a:ext cx="50109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dirty="0"/>
              <a:t>Key Points of proce</a:t>
            </a:r>
            <a:r>
              <a:rPr lang="en-GB" sz="1400" u="sng"/>
              <a:t>dure</a:t>
            </a:r>
            <a:endParaRPr lang="en-GB" sz="1400" u="sng" dirty="0"/>
          </a:p>
        </p:txBody>
      </p:sp>
      <p:sp>
        <p:nvSpPr>
          <p:cNvPr id="6" name="TextBox 5">
            <a:extLst>
              <a:ext uri="{FF2B5EF4-FFF2-40B4-BE49-F238E27FC236}">
                <a16:creationId xmlns:a16="http://schemas.microsoft.com/office/drawing/2014/main" id="{BAC7E020-49D5-AD24-53D6-C37CC2A39ECB}"/>
              </a:ext>
            </a:extLst>
          </p:cNvPr>
          <p:cNvSpPr txBox="1"/>
          <p:nvPr/>
        </p:nvSpPr>
        <p:spPr>
          <a:xfrm>
            <a:off x="5949696" y="3584448"/>
            <a:ext cx="609600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10m distance </a:t>
            </a:r>
            <a:r>
              <a:rPr lang="en-GB" sz="1400"/>
              <a:t>measured</a:t>
            </a:r>
            <a:endParaRPr lang="en-GB" sz="1400" dirty="0"/>
          </a:p>
          <a:p>
            <a:pPr marL="285750" indent="-285750">
              <a:buFont typeface="Arial"/>
              <a:buChar char="•"/>
            </a:pPr>
            <a:r>
              <a:rPr lang="en-GB" sz="1400" dirty="0"/>
              <a:t>Electronic lighting gates set to correct </a:t>
            </a:r>
            <a:r>
              <a:rPr lang="en-GB" sz="1400"/>
              <a:t>distance and calibration </a:t>
            </a:r>
            <a:endParaRPr lang="en-GB" sz="1400" dirty="0"/>
          </a:p>
          <a:p>
            <a:pPr marL="285750" indent="-285750">
              <a:buFont typeface="Arial"/>
              <a:buChar char="•"/>
            </a:pPr>
            <a:r>
              <a:rPr lang="en-GB" sz="1400"/>
              <a:t>Participants made aware of 3 maximal attempts</a:t>
            </a:r>
            <a:endParaRPr lang="en-GB" sz="1400" dirty="0"/>
          </a:p>
          <a:p>
            <a:pPr marL="285750" indent="-285750">
              <a:buFont typeface="Arial"/>
              <a:buChar char="•"/>
            </a:pPr>
            <a:r>
              <a:rPr lang="en-GB" sz="1400"/>
              <a:t>Consent and PAR-Q forms complete</a:t>
            </a:r>
            <a:endParaRPr lang="en-GB" sz="1400" dirty="0"/>
          </a:p>
          <a:p>
            <a:pPr marL="285750" indent="-285750">
              <a:buFont typeface="Arial"/>
              <a:buChar char="•"/>
            </a:pPr>
            <a:endParaRPr lang="en-GB" sz="1400" dirty="0"/>
          </a:p>
        </p:txBody>
      </p:sp>
    </p:spTree>
    <p:extLst>
      <p:ext uri="{BB962C8B-B14F-4D97-AF65-F5344CB8AC3E}">
        <p14:creationId xmlns:p14="http://schemas.microsoft.com/office/powerpoint/2010/main" val="3289979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2967A-AC8B-A916-9918-A023F7093FB8}"/>
              </a:ext>
            </a:extLst>
          </p:cNvPr>
          <p:cNvSpPr>
            <a:spLocks noGrp="1"/>
          </p:cNvSpPr>
          <p:nvPr>
            <p:ph type="title"/>
          </p:nvPr>
        </p:nvSpPr>
        <p:spPr>
          <a:xfrm>
            <a:off x="1222248" y="-279411"/>
            <a:ext cx="10963655" cy="972373"/>
          </a:xfrm>
        </p:spPr>
        <p:txBody>
          <a:bodyPr/>
          <a:lstStyle/>
          <a:p>
            <a:r>
              <a:rPr lang="en-GB"/>
              <a:t>Results</a:t>
            </a:r>
          </a:p>
        </p:txBody>
      </p:sp>
      <p:sp>
        <p:nvSpPr>
          <p:cNvPr id="3" name="Content Placeholder 2">
            <a:extLst>
              <a:ext uri="{FF2B5EF4-FFF2-40B4-BE49-F238E27FC236}">
                <a16:creationId xmlns:a16="http://schemas.microsoft.com/office/drawing/2014/main" id="{6C2E06F3-EB54-3B7A-C433-8DB6A61976A0}"/>
              </a:ext>
            </a:extLst>
          </p:cNvPr>
          <p:cNvSpPr>
            <a:spLocks noGrp="1"/>
          </p:cNvSpPr>
          <p:nvPr>
            <p:ph idx="1"/>
          </p:nvPr>
        </p:nvSpPr>
        <p:spPr>
          <a:xfrm>
            <a:off x="143255" y="697926"/>
            <a:ext cx="11908536" cy="4513752"/>
          </a:xfrm>
        </p:spPr>
        <p:txBody>
          <a:bodyPr vert="horz" lIns="91440" tIns="45720" rIns="91440" bIns="45720" rtlCol="0" anchor="t">
            <a:normAutofit/>
          </a:bodyPr>
          <a:lstStyle/>
          <a:p>
            <a:pPr marL="0" indent="0">
              <a:buNone/>
            </a:pPr>
            <a:r>
              <a:rPr lang="en-GB" dirty="0"/>
              <a:t>The descriptive statistic in table 1 showed that participants had an average body mass of 72.42 kilograms and an average 10 metre sprint time of 1.95 seconds. The scatter plot shows a moderate negative relationship, with heavier participants generally recording faster sprint times. The regression analysis confirmed this relationship was statistically significant, with a p-value of 0.035. body mass explained 28% of the variation in sprint performance, meaning it had a meaningful influence, but the remaining 72% is likely explained by other factors such as muscular strength, power technique and body composition. This suggests that body mass alone is not enough to predict sprint performance but should be considered alongside other physical characteristics. The overall trend shows the scatter plot showing a negative relationship between mass and sprint time, the points are not all </a:t>
            </a:r>
            <a:r>
              <a:rPr lang="en-GB"/>
              <a:t>close to the trendline, showing that the relationship is moderate rather than strong this is supported by R = 0.529. </a:t>
            </a:r>
            <a:endParaRPr lang="en-GB" dirty="0"/>
          </a:p>
          <a:p>
            <a:pPr marL="0" indent="0">
              <a:buNone/>
            </a:pPr>
            <a:r>
              <a:rPr lang="en-GB" dirty="0"/>
              <a:t>The regression line sloping downwards indicates that sprint time tends to decrease as the body mass increases. This regression equation (y = 0.008x + 2.528) suggests that for every 1kg increase of body mass, sprint time decreases by approximately </a:t>
            </a:r>
            <a:r>
              <a:rPr lang="en-GB"/>
              <a:t>0.008 seconds on average. </a:t>
            </a:r>
            <a:endParaRPr lang="en-GB" dirty="0"/>
          </a:p>
        </p:txBody>
      </p:sp>
      <p:graphicFrame>
        <p:nvGraphicFramePr>
          <p:cNvPr id="6" name="Chart 5">
            <a:extLst>
              <a:ext uri="{FF2B5EF4-FFF2-40B4-BE49-F238E27FC236}">
                <a16:creationId xmlns:a16="http://schemas.microsoft.com/office/drawing/2014/main" id="{8FF3FCDC-CC50-94DC-479B-A180CEC0A551}"/>
              </a:ext>
            </a:extLst>
          </p:cNvPr>
          <p:cNvGraphicFramePr>
            <a:graphicFrameLocks/>
          </p:cNvGraphicFramePr>
          <p:nvPr>
            <p:extLst>
              <p:ext uri="{D42A27DB-BD31-4B8C-83A1-F6EECF244321}">
                <p14:modId xmlns:p14="http://schemas.microsoft.com/office/powerpoint/2010/main" val="2474887794"/>
              </p:ext>
            </p:extLst>
          </p:nvPr>
        </p:nvGraphicFramePr>
        <p:xfrm>
          <a:off x="398089" y="3914907"/>
          <a:ext cx="4637276" cy="294227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Table 9">
            <a:extLst>
              <a:ext uri="{FF2B5EF4-FFF2-40B4-BE49-F238E27FC236}">
                <a16:creationId xmlns:a16="http://schemas.microsoft.com/office/drawing/2014/main" id="{802D699F-4E08-B552-5C12-0F7FF81E26F0}"/>
              </a:ext>
            </a:extLst>
          </p:cNvPr>
          <p:cNvGraphicFramePr>
            <a:graphicFrameLocks noGrp="1"/>
          </p:cNvGraphicFramePr>
          <p:nvPr>
            <p:extLst>
              <p:ext uri="{D42A27DB-BD31-4B8C-83A1-F6EECF244321}">
                <p14:modId xmlns:p14="http://schemas.microsoft.com/office/powerpoint/2010/main" val="1843364962"/>
              </p:ext>
            </p:extLst>
          </p:nvPr>
        </p:nvGraphicFramePr>
        <p:xfrm>
          <a:off x="5730240" y="4358640"/>
          <a:ext cx="5399504" cy="1267967"/>
        </p:xfrm>
        <a:graphic>
          <a:graphicData uri="http://schemas.openxmlformats.org/drawingml/2006/table">
            <a:tbl>
              <a:tblPr bandRow="1">
                <a:tableStyleId>{5C22544A-7EE6-4342-B048-85BDC9FD1C3A}</a:tableStyleId>
              </a:tblPr>
              <a:tblGrid>
                <a:gridCol w="2408749">
                  <a:extLst>
                    <a:ext uri="{9D8B030D-6E8A-4147-A177-3AD203B41FA5}">
                      <a16:colId xmlns:a16="http://schemas.microsoft.com/office/drawing/2014/main" val="2762732087"/>
                    </a:ext>
                  </a:extLst>
                </a:gridCol>
                <a:gridCol w="446980">
                  <a:extLst>
                    <a:ext uri="{9D8B030D-6E8A-4147-A177-3AD203B41FA5}">
                      <a16:colId xmlns:a16="http://schemas.microsoft.com/office/drawing/2014/main" val="3770834119"/>
                    </a:ext>
                  </a:extLst>
                </a:gridCol>
                <a:gridCol w="831885">
                  <a:extLst>
                    <a:ext uri="{9D8B030D-6E8A-4147-A177-3AD203B41FA5}">
                      <a16:colId xmlns:a16="http://schemas.microsoft.com/office/drawing/2014/main" val="2611842707"/>
                    </a:ext>
                  </a:extLst>
                </a:gridCol>
                <a:gridCol w="1711890">
                  <a:extLst>
                    <a:ext uri="{9D8B030D-6E8A-4147-A177-3AD203B41FA5}">
                      <a16:colId xmlns:a16="http://schemas.microsoft.com/office/drawing/2014/main" val="7678325"/>
                    </a:ext>
                  </a:extLst>
                </a:gridCol>
              </a:tblGrid>
              <a:tr h="426719">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Variable</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N</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Mean</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SD</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46800679"/>
                  </a:ext>
                </a:extLst>
              </a:tr>
              <a:tr h="377952">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Body Mass (kg)</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16</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72.42</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12.69</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8606458"/>
                  </a:ext>
                </a:extLst>
              </a:tr>
              <a:tr h="463296">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10 m Sprint Time (s)</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16</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1.95</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tc>
                  <a:txBody>
                    <a:bodyPr/>
                    <a:lstStyle/>
                    <a:p>
                      <a:pPr marL="0" marR="0" indent="0" algn="ctr" rtl="0" fontAlgn="base">
                        <a:lnSpc>
                          <a:spcPts val="1725"/>
                        </a:lnSpc>
                        <a:buNone/>
                      </a:pPr>
                      <a:r>
                        <a:rPr lang="en-GB" sz="1800" b="0" i="0">
                          <a:solidFill>
                            <a:srgbClr val="000000"/>
                          </a:solidFill>
                          <a:effectLst/>
                          <a:latin typeface="Neue Haas Grotesk Text Pro" panose="020B0504020202020204" pitchFamily="34" charset="0"/>
                        </a:rPr>
                        <a:t>0.19</a:t>
                      </a:r>
                      <a:endParaRPr lang="en-US" sz="900" b="0" i="0">
                        <a:solidFill>
                          <a:srgbClr val="000000"/>
                        </a:solidFill>
                        <a:effectLst/>
                        <a:latin typeface="Segoe UI" panose="020B0502040204020203" pitchFamily="34" charset="0"/>
                      </a:endParaRPr>
                    </a:p>
                  </a:txBody>
                  <a:tcPr marL="71438" marR="71438" marT="35719" marB="35719" anchor="ctr">
                    <a:lnL w="9916" cap="flat" cmpd="sng" algn="ctr">
                      <a:solidFill>
                        <a:srgbClr val="000000"/>
                      </a:solidFill>
                      <a:prstDash val="solid"/>
                      <a:round/>
                      <a:headEnd type="none" w="med" len="med"/>
                      <a:tailEnd type="none" w="med" len="med"/>
                    </a:lnL>
                    <a:lnR w="9916" cap="flat" cmpd="sng" algn="ctr">
                      <a:solidFill>
                        <a:srgbClr val="000000"/>
                      </a:solidFill>
                      <a:prstDash val="solid"/>
                      <a:round/>
                      <a:headEnd type="none" w="med" len="med"/>
                      <a:tailEnd type="none" w="med" len="med"/>
                    </a:lnR>
                    <a:lnT w="9916" cap="flat" cmpd="sng" algn="ctr">
                      <a:solidFill>
                        <a:srgbClr val="000000"/>
                      </a:solidFill>
                      <a:prstDash val="solid"/>
                      <a:round/>
                      <a:headEnd type="none" w="med" len="med"/>
                      <a:tailEnd type="none" w="med" len="med"/>
                    </a:lnT>
                    <a:lnB w="9916"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81973625"/>
                  </a:ext>
                </a:extLst>
              </a:tr>
            </a:tbl>
          </a:graphicData>
        </a:graphic>
      </p:graphicFrame>
      <p:sp>
        <p:nvSpPr>
          <p:cNvPr id="11" name="TextBox 10">
            <a:extLst>
              <a:ext uri="{FF2B5EF4-FFF2-40B4-BE49-F238E27FC236}">
                <a16:creationId xmlns:a16="http://schemas.microsoft.com/office/drawing/2014/main" id="{BA1E7969-B73A-1B26-3CE1-AC7B8913E6DA}"/>
              </a:ext>
            </a:extLst>
          </p:cNvPr>
          <p:cNvSpPr txBox="1"/>
          <p:nvPr/>
        </p:nvSpPr>
        <p:spPr>
          <a:xfrm>
            <a:off x="2133599" y="3535679"/>
            <a:ext cx="23896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Figure 1 </a:t>
            </a:r>
          </a:p>
        </p:txBody>
      </p:sp>
      <p:sp>
        <p:nvSpPr>
          <p:cNvPr id="12" name="TextBox 11">
            <a:extLst>
              <a:ext uri="{FF2B5EF4-FFF2-40B4-BE49-F238E27FC236}">
                <a16:creationId xmlns:a16="http://schemas.microsoft.com/office/drawing/2014/main" id="{82FCCA86-3C73-741E-BCAD-0778379039D8}"/>
              </a:ext>
            </a:extLst>
          </p:cNvPr>
          <p:cNvSpPr txBox="1"/>
          <p:nvPr/>
        </p:nvSpPr>
        <p:spPr>
          <a:xfrm>
            <a:off x="7888224" y="3718560"/>
            <a:ext cx="19629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Table 1 </a:t>
            </a:r>
          </a:p>
        </p:txBody>
      </p:sp>
    </p:spTree>
    <p:extLst>
      <p:ext uri="{BB962C8B-B14F-4D97-AF65-F5344CB8AC3E}">
        <p14:creationId xmlns:p14="http://schemas.microsoft.com/office/powerpoint/2010/main" val="2460988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1D6CF439-7A64-41F5-BC62-43E161DDC503}"/>
              </a:ext>
            </a:extLst>
          </p:cNvPr>
          <p:cNvGraphicFramePr>
            <a:graphicFrameLocks/>
          </p:cNvGraphicFramePr>
          <p:nvPr>
            <p:extLst>
              <p:ext uri="{D42A27DB-BD31-4B8C-83A1-F6EECF244321}">
                <p14:modId xmlns:p14="http://schemas.microsoft.com/office/powerpoint/2010/main" val="463180815"/>
              </p:ext>
            </p:extLst>
          </p:nvPr>
        </p:nvGraphicFramePr>
        <p:xfrm>
          <a:off x="408249" y="3732478"/>
          <a:ext cx="4910919" cy="299172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Table 4">
            <a:extLst>
              <a:ext uri="{FF2B5EF4-FFF2-40B4-BE49-F238E27FC236}">
                <a16:creationId xmlns:a16="http://schemas.microsoft.com/office/drawing/2014/main" id="{6284143A-04C9-23A6-93DE-7E701AC31B2C}"/>
              </a:ext>
            </a:extLst>
          </p:cNvPr>
          <p:cNvGraphicFramePr>
            <a:graphicFrameLocks noGrp="1"/>
          </p:cNvGraphicFramePr>
          <p:nvPr>
            <p:extLst>
              <p:ext uri="{D42A27DB-BD31-4B8C-83A1-F6EECF244321}">
                <p14:modId xmlns:p14="http://schemas.microsoft.com/office/powerpoint/2010/main" val="2453361783"/>
              </p:ext>
            </p:extLst>
          </p:nvPr>
        </p:nvGraphicFramePr>
        <p:xfrm>
          <a:off x="6096000" y="5424311"/>
          <a:ext cx="5399509" cy="1097280"/>
        </p:xfrm>
        <a:graphic>
          <a:graphicData uri="http://schemas.openxmlformats.org/drawingml/2006/table">
            <a:tbl>
              <a:tblPr bandRow="1">
                <a:tableStyleId>{5C22544A-7EE6-4342-B048-85BDC9FD1C3A}</a:tableStyleId>
              </a:tblPr>
              <a:tblGrid>
                <a:gridCol w="2408752">
                  <a:extLst>
                    <a:ext uri="{9D8B030D-6E8A-4147-A177-3AD203B41FA5}">
                      <a16:colId xmlns:a16="http://schemas.microsoft.com/office/drawing/2014/main" val="517961520"/>
                    </a:ext>
                  </a:extLst>
                </a:gridCol>
                <a:gridCol w="446983">
                  <a:extLst>
                    <a:ext uri="{9D8B030D-6E8A-4147-A177-3AD203B41FA5}">
                      <a16:colId xmlns:a16="http://schemas.microsoft.com/office/drawing/2014/main" val="3238308506"/>
                    </a:ext>
                  </a:extLst>
                </a:gridCol>
                <a:gridCol w="831887">
                  <a:extLst>
                    <a:ext uri="{9D8B030D-6E8A-4147-A177-3AD203B41FA5}">
                      <a16:colId xmlns:a16="http://schemas.microsoft.com/office/drawing/2014/main" val="1275898277"/>
                    </a:ext>
                  </a:extLst>
                </a:gridCol>
                <a:gridCol w="1711887">
                  <a:extLst>
                    <a:ext uri="{9D8B030D-6E8A-4147-A177-3AD203B41FA5}">
                      <a16:colId xmlns:a16="http://schemas.microsoft.com/office/drawing/2014/main" val="1590108968"/>
                    </a:ext>
                  </a:extLst>
                </a:gridCol>
              </a:tblGrid>
              <a:tr h="320488">
                <a:tc>
                  <a:txBody>
                    <a:bodyPr/>
                    <a:lstStyle/>
                    <a:p>
                      <a:pPr algn="ctr">
                        <a:buNone/>
                      </a:pPr>
                      <a:r>
                        <a:rPr lang="en-GB">
                          <a:effectLst/>
                        </a:rPr>
                        <a:t>Variable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N</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Mean</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SD</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19596689"/>
                  </a:ext>
                </a:extLst>
              </a:tr>
              <a:tr h="320488">
                <a:tc>
                  <a:txBody>
                    <a:bodyPr/>
                    <a:lstStyle/>
                    <a:p>
                      <a:pPr algn="ctr">
                        <a:buNone/>
                      </a:pPr>
                      <a:r>
                        <a:rPr lang="en-GB">
                          <a:effectLst/>
                        </a:rPr>
                        <a:t>Body Mass (kg)</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16</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72.42</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12.69</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408791241"/>
                  </a:ext>
                </a:extLst>
              </a:tr>
              <a:tr h="320488">
                <a:tc>
                  <a:txBody>
                    <a:bodyPr/>
                    <a:lstStyle/>
                    <a:p>
                      <a:pPr algn="ctr">
                        <a:buNone/>
                      </a:pPr>
                      <a:r>
                        <a:rPr lang="en-GB">
                          <a:effectLst/>
                        </a:rPr>
                        <a:t>10 m Sprint Time (s)</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16</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1.95</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buNone/>
                      </a:pPr>
                      <a:r>
                        <a:rPr lang="en-GB">
                          <a:effectLst/>
                        </a:rPr>
                        <a:t>0.19</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066911416"/>
                  </a:ext>
                </a:extLst>
              </a:tr>
            </a:tbl>
          </a:graphicData>
        </a:graphic>
      </p:graphicFrame>
      <p:sp>
        <p:nvSpPr>
          <p:cNvPr id="7" name="TextBox 6">
            <a:extLst>
              <a:ext uri="{FF2B5EF4-FFF2-40B4-BE49-F238E27FC236}">
                <a16:creationId xmlns:a16="http://schemas.microsoft.com/office/drawing/2014/main" id="{1578E260-8CDD-0EA8-CE76-CC7170949D30}"/>
              </a:ext>
            </a:extLst>
          </p:cNvPr>
          <p:cNvSpPr txBox="1"/>
          <p:nvPr/>
        </p:nvSpPr>
        <p:spPr>
          <a:xfrm>
            <a:off x="2379021" y="3245104"/>
            <a:ext cx="19994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Figure 1 </a:t>
            </a:r>
          </a:p>
        </p:txBody>
      </p:sp>
      <p:sp>
        <p:nvSpPr>
          <p:cNvPr id="8" name="TextBox 7">
            <a:extLst>
              <a:ext uri="{FF2B5EF4-FFF2-40B4-BE49-F238E27FC236}">
                <a16:creationId xmlns:a16="http://schemas.microsoft.com/office/drawing/2014/main" id="{AAFF9B12-3E46-D44B-EF09-27437EFF5730}"/>
              </a:ext>
            </a:extLst>
          </p:cNvPr>
          <p:cNvSpPr txBox="1"/>
          <p:nvPr/>
        </p:nvSpPr>
        <p:spPr>
          <a:xfrm>
            <a:off x="6839034" y="4925569"/>
            <a:ext cx="39115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Table 1 - Descriptive statistics </a:t>
            </a:r>
          </a:p>
        </p:txBody>
      </p:sp>
      <p:sp>
        <p:nvSpPr>
          <p:cNvPr id="3" name="TextBox 2">
            <a:extLst>
              <a:ext uri="{FF2B5EF4-FFF2-40B4-BE49-F238E27FC236}">
                <a16:creationId xmlns:a16="http://schemas.microsoft.com/office/drawing/2014/main" id="{A2594E9D-555D-E446-E795-D9DBFBCC1A0A}"/>
              </a:ext>
            </a:extLst>
          </p:cNvPr>
          <p:cNvSpPr txBox="1"/>
          <p:nvPr/>
        </p:nvSpPr>
        <p:spPr>
          <a:xfrm>
            <a:off x="410688" y="362481"/>
            <a:ext cx="58236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The scatter plot shows a moderate negative </a:t>
            </a:r>
            <a:r>
              <a:rPr lang="en-GB" sz="1400"/>
              <a:t>relationship between body mass and sprint time. </a:t>
            </a:r>
            <a:endParaRPr lang="en-GB" sz="1400" dirty="0"/>
          </a:p>
        </p:txBody>
      </p:sp>
      <p:sp>
        <p:nvSpPr>
          <p:cNvPr id="6" name="TextBox 5">
            <a:extLst>
              <a:ext uri="{FF2B5EF4-FFF2-40B4-BE49-F238E27FC236}">
                <a16:creationId xmlns:a16="http://schemas.microsoft.com/office/drawing/2014/main" id="{6EFDBBA4-041A-0DA8-7BBC-C519062FBD42}"/>
              </a:ext>
            </a:extLst>
          </p:cNvPr>
          <p:cNvSpPr txBox="1"/>
          <p:nvPr/>
        </p:nvSpPr>
        <p:spPr>
          <a:xfrm>
            <a:off x="2381034" y="992358"/>
            <a:ext cx="54185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Linear regression identified body mass as a </a:t>
            </a:r>
            <a:r>
              <a:rPr lang="en-GB" sz="1400"/>
              <a:t>significant predictor of 10m sprint performance (p = 0.035)</a:t>
            </a:r>
            <a:endParaRPr lang="en-GB" sz="1400" dirty="0"/>
          </a:p>
        </p:txBody>
      </p:sp>
      <p:sp>
        <p:nvSpPr>
          <p:cNvPr id="9" name="TextBox 8">
            <a:extLst>
              <a:ext uri="{FF2B5EF4-FFF2-40B4-BE49-F238E27FC236}">
                <a16:creationId xmlns:a16="http://schemas.microsoft.com/office/drawing/2014/main" id="{34689782-1210-322E-1FDD-B758AD8DBD8E}"/>
              </a:ext>
            </a:extLst>
          </p:cNvPr>
          <p:cNvSpPr txBox="1"/>
          <p:nvPr/>
        </p:nvSpPr>
        <p:spPr>
          <a:xfrm>
            <a:off x="274864" y="1635742"/>
            <a:ext cx="554443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Although Significant, body mass accounted for 28% of the variation in sprint performance indicating that other factors also </a:t>
            </a:r>
            <a:r>
              <a:rPr lang="en-GB" sz="1400"/>
              <a:t>contribute. </a:t>
            </a:r>
            <a:endParaRPr lang="en-GB" sz="1400" dirty="0"/>
          </a:p>
        </p:txBody>
      </p:sp>
      <p:sp>
        <p:nvSpPr>
          <p:cNvPr id="10" name="TextBox 9">
            <a:extLst>
              <a:ext uri="{FF2B5EF4-FFF2-40B4-BE49-F238E27FC236}">
                <a16:creationId xmlns:a16="http://schemas.microsoft.com/office/drawing/2014/main" id="{9DE2C0F8-D6F7-4BCF-EBBA-AB2DB926D896}"/>
              </a:ext>
            </a:extLst>
          </p:cNvPr>
          <p:cNvSpPr txBox="1"/>
          <p:nvPr/>
        </p:nvSpPr>
        <p:spPr>
          <a:xfrm>
            <a:off x="2475235" y="2377657"/>
            <a:ext cx="486427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The regression of (B= -0.008) indicated that sprint time decreased slightly as body mass </a:t>
            </a:r>
            <a:r>
              <a:rPr lang="en-GB" sz="1400"/>
              <a:t>increased. </a:t>
            </a:r>
            <a:endParaRPr lang="en-GB" sz="1400" dirty="0"/>
          </a:p>
        </p:txBody>
      </p:sp>
      <p:graphicFrame>
        <p:nvGraphicFramePr>
          <p:cNvPr id="13" name="Table 12">
            <a:extLst>
              <a:ext uri="{FF2B5EF4-FFF2-40B4-BE49-F238E27FC236}">
                <a16:creationId xmlns:a16="http://schemas.microsoft.com/office/drawing/2014/main" id="{0A36C8EF-7439-96D1-D2B7-0114AF691658}"/>
              </a:ext>
            </a:extLst>
          </p:cNvPr>
          <p:cNvGraphicFramePr>
            <a:graphicFrameLocks noGrp="1"/>
          </p:cNvGraphicFramePr>
          <p:nvPr>
            <p:extLst>
              <p:ext uri="{D42A27DB-BD31-4B8C-83A1-F6EECF244321}">
                <p14:modId xmlns:p14="http://schemas.microsoft.com/office/powerpoint/2010/main" val="2086031832"/>
              </p:ext>
            </p:extLst>
          </p:nvPr>
        </p:nvGraphicFramePr>
        <p:xfrm>
          <a:off x="7800622" y="361244"/>
          <a:ext cx="3514114" cy="4231005"/>
        </p:xfrm>
        <a:graphic>
          <a:graphicData uri="http://schemas.openxmlformats.org/drawingml/2006/table">
            <a:tbl>
              <a:tblPr bandRow="1">
                <a:tableStyleId>{5C22544A-7EE6-4342-B048-85BDC9FD1C3A}</a:tableStyleId>
              </a:tblPr>
              <a:tblGrid>
                <a:gridCol w="898477">
                  <a:extLst>
                    <a:ext uri="{9D8B030D-6E8A-4147-A177-3AD203B41FA5}">
                      <a16:colId xmlns:a16="http://schemas.microsoft.com/office/drawing/2014/main" val="1169951182"/>
                    </a:ext>
                  </a:extLst>
                </a:gridCol>
                <a:gridCol w="390019">
                  <a:extLst>
                    <a:ext uri="{9D8B030D-6E8A-4147-A177-3AD203B41FA5}">
                      <a16:colId xmlns:a16="http://schemas.microsoft.com/office/drawing/2014/main" val="3827178652"/>
                    </a:ext>
                  </a:extLst>
                </a:gridCol>
                <a:gridCol w="830911">
                  <a:extLst>
                    <a:ext uri="{9D8B030D-6E8A-4147-A177-3AD203B41FA5}">
                      <a16:colId xmlns:a16="http://schemas.microsoft.com/office/drawing/2014/main" val="565435702"/>
                    </a:ext>
                  </a:extLst>
                </a:gridCol>
                <a:gridCol w="1394707">
                  <a:extLst>
                    <a:ext uri="{9D8B030D-6E8A-4147-A177-3AD203B41FA5}">
                      <a16:colId xmlns:a16="http://schemas.microsoft.com/office/drawing/2014/main" val="3262373599"/>
                    </a:ext>
                  </a:extLst>
                </a:gridCol>
              </a:tblGrid>
              <a:tr h="375313">
                <a:tc>
                  <a:txBody>
                    <a:bodyPr/>
                    <a:lstStyle/>
                    <a:p>
                      <a:pPr fontAlgn="b">
                        <a:buNone/>
                      </a:pPr>
                      <a:r>
                        <a:rPr lang="en-GB" sz="1200" b="0" i="0" u="none" strike="noStrike">
                          <a:solidFill>
                            <a:srgbClr val="000000"/>
                          </a:solidFill>
                          <a:effectLst/>
                          <a:latin typeface="Aptos Narrow" panose="020B0004020202020204" pitchFamily="34" charset="0"/>
                        </a:rPr>
                        <a:t>name</a:t>
                      </a: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sex</a:t>
                      </a: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body mass (kg)</a:t>
                      </a: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10m sprint time (s)</a:t>
                      </a:r>
                    </a:p>
                  </a:txBody>
                  <a:tcPr marL="9525" marR="9525" marT="9525" anchor="b">
                    <a:lnL>
                      <a:noFill/>
                    </a:lnL>
                    <a:lnR>
                      <a:noFill/>
                    </a:lnR>
                    <a:lnT>
                      <a:noFill/>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4764868"/>
                  </a:ext>
                </a:extLst>
              </a:tr>
              <a:tr h="200025">
                <a:tc>
                  <a:txBody>
                    <a:bodyPr/>
                    <a:lstStyle/>
                    <a:p>
                      <a:pPr fontAlgn="b">
                        <a:buNone/>
                      </a:pPr>
                      <a:r>
                        <a:rPr lang="en-GB" sz="1200" b="0" i="0" u="none" strike="noStrike">
                          <a:solidFill>
                            <a:srgbClr val="000000"/>
                          </a:solidFill>
                          <a:effectLst/>
                          <a:latin typeface="Aptos Narrow" panose="020B0004020202020204" pitchFamily="34" charset="0"/>
                        </a:rPr>
                        <a:t>Amelie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f</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55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2.23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62049473"/>
                  </a:ext>
                </a:extLst>
              </a:tr>
              <a:tr h="200025">
                <a:tc>
                  <a:txBody>
                    <a:bodyPr/>
                    <a:lstStyle/>
                    <a:p>
                      <a:pPr fontAlgn="b">
                        <a:buNone/>
                      </a:pPr>
                      <a:r>
                        <a:rPr lang="en-GB" sz="1200" b="0" i="0" u="none" strike="noStrike">
                          <a:solidFill>
                            <a:srgbClr val="000000"/>
                          </a:solidFill>
                          <a:effectLst/>
                          <a:latin typeface="Aptos Narrow" panose="020B0004020202020204" pitchFamily="34" charset="0"/>
                        </a:rPr>
                        <a:t>Charlie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64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1.77</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26767566"/>
                  </a:ext>
                </a:extLst>
              </a:tr>
              <a:tr h="200025">
                <a:tc>
                  <a:txBody>
                    <a:bodyPr/>
                    <a:lstStyle/>
                    <a:p>
                      <a:pPr fontAlgn="b">
                        <a:buNone/>
                      </a:pPr>
                      <a:r>
                        <a:rPr lang="en-GB" sz="1200" b="0" i="0" u="none" strike="noStrike" dirty="0">
                          <a:solidFill>
                            <a:srgbClr val="000000"/>
                          </a:solidFill>
                          <a:effectLst/>
                          <a:latin typeface="Aptos Narrow"/>
                        </a:rPr>
                        <a:t>cynyr</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85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1.95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93286032"/>
                  </a:ext>
                </a:extLst>
              </a:tr>
              <a:tr h="200025">
                <a:tc>
                  <a:txBody>
                    <a:bodyPr/>
                    <a:lstStyle/>
                    <a:p>
                      <a:pPr fontAlgn="b">
                        <a:buNone/>
                      </a:pPr>
                      <a:r>
                        <a:rPr lang="en-GB" sz="1200" b="0" i="0" u="none" strike="noStrike" dirty="0">
                          <a:solidFill>
                            <a:srgbClr val="000000"/>
                          </a:solidFill>
                          <a:effectLst/>
                          <a:latin typeface="Aptos Narrow"/>
                        </a:rPr>
                        <a:t>ellen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f</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74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1.98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50438709"/>
                  </a:ext>
                </a:extLst>
              </a:tr>
              <a:tr h="200025">
                <a:tc>
                  <a:txBody>
                    <a:bodyPr/>
                    <a:lstStyle/>
                    <a:p>
                      <a:pPr fontAlgn="b">
                        <a:buNone/>
                      </a:pPr>
                      <a:r>
                        <a:rPr lang="en-GB" sz="1200" b="0" i="0" u="none" strike="noStrike" dirty="0">
                          <a:solidFill>
                            <a:srgbClr val="000000"/>
                          </a:solidFill>
                          <a:effectLst/>
                          <a:latin typeface="Aptos Narrow"/>
                        </a:rPr>
                        <a:t>finley</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f</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68.15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1.92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58720137"/>
                  </a:ext>
                </a:extLst>
              </a:tr>
              <a:tr h="200025">
                <a:tc>
                  <a:txBody>
                    <a:bodyPr/>
                    <a:lstStyle/>
                    <a:p>
                      <a:pPr fontAlgn="b">
                        <a:buNone/>
                      </a:pPr>
                      <a:r>
                        <a:rPr lang="en-GB" sz="1200" b="0" i="0" u="none" strike="noStrike">
                          <a:solidFill>
                            <a:srgbClr val="000000"/>
                          </a:solidFill>
                          <a:effectLst/>
                          <a:latin typeface="Aptos Narrow" panose="020B0004020202020204" pitchFamily="34" charset="0"/>
                        </a:rPr>
                        <a:t>Jay</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77</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1.78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0806432"/>
                  </a:ext>
                </a:extLst>
              </a:tr>
              <a:tr h="200025">
                <a:tc>
                  <a:txBody>
                    <a:bodyPr/>
                    <a:lstStyle/>
                    <a:p>
                      <a:pPr fontAlgn="b">
                        <a:buNone/>
                      </a:pPr>
                      <a:r>
                        <a:rPr lang="en-GB" sz="1200" b="0" i="0" u="none" strike="noStrike">
                          <a:solidFill>
                            <a:srgbClr val="000000"/>
                          </a:solidFill>
                          <a:effectLst/>
                          <a:latin typeface="Aptos Narrow" panose="020B0004020202020204" pitchFamily="34" charset="0"/>
                        </a:rPr>
                        <a:t>Josh</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78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1.79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73532820"/>
                  </a:ext>
                </a:extLst>
              </a:tr>
              <a:tr h="200025">
                <a:tc>
                  <a:txBody>
                    <a:bodyPr/>
                    <a:lstStyle/>
                    <a:p>
                      <a:pPr fontAlgn="b">
                        <a:buNone/>
                      </a:pPr>
                      <a:r>
                        <a:rPr lang="en-GB" sz="1200" b="0" i="0" u="none" strike="noStrike">
                          <a:solidFill>
                            <a:srgbClr val="000000"/>
                          </a:solidFill>
                          <a:effectLst/>
                          <a:latin typeface="Aptos Narrow" panose="020B0004020202020204" pitchFamily="34" charset="0"/>
                        </a:rPr>
                        <a:t>Lauren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f</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72.8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2.13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2677659"/>
                  </a:ext>
                </a:extLst>
              </a:tr>
              <a:tr h="200025">
                <a:tc>
                  <a:txBody>
                    <a:bodyPr/>
                    <a:lstStyle/>
                    <a:p>
                      <a:pPr fontAlgn="b">
                        <a:buNone/>
                      </a:pPr>
                      <a:r>
                        <a:rPr lang="en-GB" sz="1200" b="0" i="0" u="none" strike="noStrike">
                          <a:solidFill>
                            <a:srgbClr val="000000"/>
                          </a:solidFill>
                          <a:effectLst/>
                          <a:latin typeface="Aptos Narrow" panose="020B0004020202020204" pitchFamily="34" charset="0"/>
                        </a:rPr>
                        <a:t>Lottie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f</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57</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2.02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46124928"/>
                  </a:ext>
                </a:extLst>
              </a:tr>
              <a:tr h="200025">
                <a:tc>
                  <a:txBody>
                    <a:bodyPr/>
                    <a:lstStyle/>
                    <a:p>
                      <a:pPr fontAlgn="b">
                        <a:buNone/>
                      </a:pPr>
                      <a:r>
                        <a:rPr lang="en-GB" sz="1200" b="0" i="0" u="none" strike="noStrike" dirty="0">
                          <a:solidFill>
                            <a:srgbClr val="000000"/>
                          </a:solidFill>
                          <a:effectLst/>
                          <a:latin typeface="Aptos Narrow"/>
                        </a:rPr>
                        <a:t>lowri</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f</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64.2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1.98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6157128"/>
                  </a:ext>
                </a:extLst>
              </a:tr>
              <a:tr h="200025">
                <a:tc>
                  <a:txBody>
                    <a:bodyPr/>
                    <a:lstStyle/>
                    <a:p>
                      <a:pPr fontAlgn="b">
                        <a:buNone/>
                      </a:pPr>
                      <a:r>
                        <a:rPr lang="en-GB" sz="1200" b="0" i="0" u="none" strike="noStrike" dirty="0">
                          <a:solidFill>
                            <a:srgbClr val="000000"/>
                          </a:solidFill>
                          <a:effectLst/>
                          <a:latin typeface="Aptos Narrow"/>
                        </a:rPr>
                        <a:t>mckenzie </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78.5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1.76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6474535"/>
                  </a:ext>
                </a:extLst>
              </a:tr>
              <a:tr h="200025">
                <a:tc>
                  <a:txBody>
                    <a:bodyPr/>
                    <a:lstStyle/>
                    <a:p>
                      <a:pPr fontAlgn="b">
                        <a:buNone/>
                      </a:pPr>
                      <a:r>
                        <a:rPr lang="en-GB" sz="1200" b="0" i="0" u="none" strike="noStrike" dirty="0">
                          <a:solidFill>
                            <a:srgbClr val="000000"/>
                          </a:solidFill>
                          <a:effectLst/>
                          <a:latin typeface="Aptos Narrow"/>
                        </a:rPr>
                        <a:t>nyle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60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2.04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58604828"/>
                  </a:ext>
                </a:extLst>
              </a:tr>
              <a:tr h="200025">
                <a:tc>
                  <a:txBody>
                    <a:bodyPr/>
                    <a:lstStyle/>
                    <a:p>
                      <a:pPr fontAlgn="b">
                        <a:buNone/>
                      </a:pPr>
                      <a:r>
                        <a:rPr lang="en-GB" sz="1200" b="0" i="0" u="none" strike="noStrike">
                          <a:solidFill>
                            <a:srgbClr val="000000"/>
                          </a:solidFill>
                          <a:effectLst/>
                          <a:latin typeface="Aptos Narrow" panose="020B0004020202020204" pitchFamily="34" charset="0"/>
                        </a:rPr>
                        <a:t>Olivia</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f</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77</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2.36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39581809"/>
                  </a:ext>
                </a:extLst>
              </a:tr>
              <a:tr h="200025">
                <a:tc>
                  <a:txBody>
                    <a:bodyPr/>
                    <a:lstStyle/>
                    <a:p>
                      <a:pPr fontAlgn="b">
                        <a:buNone/>
                      </a:pPr>
                      <a:r>
                        <a:rPr lang="en-GB" sz="1200" b="0" i="0" u="none" strike="noStrike" dirty="0">
                          <a:solidFill>
                            <a:srgbClr val="000000"/>
                          </a:solidFill>
                          <a:effectLst/>
                          <a:latin typeface="Aptos Narrow"/>
                        </a:rPr>
                        <a:t>sophie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f</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58.4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2.09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969500"/>
                  </a:ext>
                </a:extLst>
              </a:tr>
              <a:tr h="200025">
                <a:tc>
                  <a:txBody>
                    <a:bodyPr/>
                    <a:lstStyle/>
                    <a:p>
                      <a:pPr fontAlgn="b">
                        <a:buNone/>
                      </a:pPr>
                      <a:r>
                        <a:rPr lang="en-GB" sz="1200" b="0" i="0" u="none" strike="noStrike">
                          <a:solidFill>
                            <a:srgbClr val="000000"/>
                          </a:solidFill>
                          <a:effectLst/>
                          <a:latin typeface="Aptos Narrow" panose="020B0004020202020204" pitchFamily="34" charset="0"/>
                        </a:rPr>
                        <a:t>Zac</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101.6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1.68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87143126"/>
                  </a:ext>
                </a:extLst>
              </a:tr>
              <a:tr h="200025">
                <a:tc>
                  <a:txBody>
                    <a:bodyPr/>
                    <a:lstStyle/>
                    <a:p>
                      <a:pPr fontAlgn="b">
                        <a:buNone/>
                      </a:pPr>
                      <a:r>
                        <a:rPr lang="en-GB" sz="1200" b="0" i="0" u="none" strike="noStrike">
                          <a:solidFill>
                            <a:srgbClr val="000000"/>
                          </a:solidFill>
                          <a:effectLst/>
                          <a:latin typeface="Aptos Narrow" panose="020B0004020202020204" pitchFamily="34" charset="0"/>
                        </a:rPr>
                        <a:t>Callum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fontAlgn="b">
                        <a:buNone/>
                      </a:pPr>
                      <a:r>
                        <a:rPr lang="en-GB" sz="1200" b="0" i="0" u="none" strike="noStrike">
                          <a:solidFill>
                            <a:srgbClr val="000000"/>
                          </a:solidFill>
                          <a:effectLst/>
                          <a:latin typeface="Aptos Narrow" panose="020B0004020202020204" pitchFamily="34" charset="0"/>
                        </a:rPr>
                        <a:t>m</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88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200" b="0" i="0" u="none" strike="noStrike">
                          <a:solidFill>
                            <a:srgbClr val="000000"/>
                          </a:solidFill>
                          <a:effectLst/>
                          <a:latin typeface="Aptos Narrow" panose="020B0004020202020204" pitchFamily="34" charset="0"/>
                        </a:rPr>
                        <a:t>1.77</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89056073"/>
                  </a:ext>
                </a:extLst>
              </a:tr>
            </a:tbl>
          </a:graphicData>
        </a:graphic>
      </p:graphicFrame>
    </p:spTree>
    <p:extLst>
      <p:ext uri="{BB962C8B-B14F-4D97-AF65-F5344CB8AC3E}">
        <p14:creationId xmlns:p14="http://schemas.microsoft.com/office/powerpoint/2010/main" val="1053805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9628304-4257-2A47-24E0-A94AC1D0887A}"/>
              </a:ext>
            </a:extLst>
          </p:cNvPr>
          <p:cNvSpPr txBox="1"/>
          <p:nvPr/>
        </p:nvSpPr>
        <p:spPr>
          <a:xfrm>
            <a:off x="204395" y="143483"/>
            <a:ext cx="11756497"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Discussion </a:t>
            </a:r>
          </a:p>
          <a:p>
            <a:endParaRPr lang="en-GB" sz="1400" dirty="0">
              <a:ea typeface="+mn-lt"/>
              <a:cs typeface="+mn-lt"/>
            </a:endParaRPr>
          </a:p>
          <a:p>
            <a:r>
              <a:rPr lang="en-GB" sz="1400" dirty="0">
                <a:ea typeface="+mn-lt"/>
                <a:cs typeface="+mn-lt"/>
              </a:rPr>
              <a:t>The results showed that body mass significantly predicted 10m sprint time. A moderate negative relationship was observed, meaning that participants with greater body mass generally achieved faster sprint times. One possible explanation is that heavier participants may have had greater lean muscle mass, allowing them to generate more force during acceleration (Moya-</a:t>
            </a:r>
            <a:r>
              <a:rPr lang="en-GB" sz="1400" dirty="0" err="1">
                <a:ea typeface="+mn-lt"/>
                <a:cs typeface="+mn-lt"/>
              </a:rPr>
              <a:t>Laraño</a:t>
            </a:r>
            <a:r>
              <a:rPr lang="en-GB" sz="1400" dirty="0">
                <a:ea typeface="+mn-lt"/>
                <a:cs typeface="+mn-lt"/>
              </a:rPr>
              <a:t> et al., 2008). However, body mass explained only 28% of sprint performance, indicating that many other factors, including strength, power, technique and body composition, also influence sprint performance (Schiessl et al., 1998). Body composition is particularly important, as two individuals with the same body mass may have very different sprint performances depending on their muscle mass and body composition (Reid, 2002). </a:t>
            </a:r>
          </a:p>
        </p:txBody>
      </p:sp>
      <p:sp>
        <p:nvSpPr>
          <p:cNvPr id="2" name="TextBox 1">
            <a:extLst>
              <a:ext uri="{FF2B5EF4-FFF2-40B4-BE49-F238E27FC236}">
                <a16:creationId xmlns:a16="http://schemas.microsoft.com/office/drawing/2014/main" id="{4DAC1B9F-E661-1146-4B0D-F6B2E468EC9A}"/>
              </a:ext>
            </a:extLst>
          </p:cNvPr>
          <p:cNvSpPr txBox="1"/>
          <p:nvPr/>
        </p:nvSpPr>
        <p:spPr>
          <a:xfrm>
            <a:off x="206135" y="2522841"/>
            <a:ext cx="4537004"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Future Research</a:t>
            </a:r>
          </a:p>
          <a:p>
            <a:endParaRPr lang="en-GB" sz="1600" dirty="0"/>
          </a:p>
          <a:p>
            <a:pPr marL="285750" indent="-285750">
              <a:buFont typeface="Arial"/>
              <a:buChar char="•"/>
            </a:pPr>
            <a:r>
              <a:rPr lang="en-GB" sz="1400" dirty="0"/>
              <a:t>Future studies could investigate whether body composition, rather than body mass </a:t>
            </a:r>
            <a:r>
              <a:rPr lang="en-GB" sz="1400"/>
              <a:t>alone, is a stronger predictor of sprint performance. </a:t>
            </a:r>
            <a:endParaRPr lang="en-GB" sz="1400" dirty="0"/>
          </a:p>
          <a:p>
            <a:pPr marL="285750" indent="-285750">
              <a:buFont typeface="Arial"/>
              <a:buChar char="•"/>
            </a:pPr>
            <a:endParaRPr lang="en-GB" sz="1400" dirty="0"/>
          </a:p>
          <a:p>
            <a:pPr marL="285750" indent="-285750">
              <a:buFont typeface="Arial"/>
              <a:buChar char="•"/>
            </a:pPr>
            <a:r>
              <a:rPr lang="en-GB" sz="1400" dirty="0"/>
              <a:t>Include measures such as ver</a:t>
            </a:r>
            <a:r>
              <a:rPr lang="en-GB" sz="1400"/>
              <a:t>tical jump height, lower body strength, or peak power may improve the prediction of sprint ability.</a:t>
            </a:r>
            <a:endParaRPr lang="en-GB" sz="1400" dirty="0"/>
          </a:p>
          <a:p>
            <a:endParaRPr lang="en-GB" sz="1400" dirty="0"/>
          </a:p>
          <a:p>
            <a:endParaRPr lang="en-GB" dirty="0"/>
          </a:p>
        </p:txBody>
      </p:sp>
      <p:pic>
        <p:nvPicPr>
          <p:cNvPr id="3" name="Picture 2">
            <a:extLst>
              <a:ext uri="{FF2B5EF4-FFF2-40B4-BE49-F238E27FC236}">
                <a16:creationId xmlns:a16="http://schemas.microsoft.com/office/drawing/2014/main" id="{3CEB577D-3730-C43E-A614-1E032C94DB47}"/>
              </a:ext>
            </a:extLst>
          </p:cNvPr>
          <p:cNvPicPr>
            <a:picLocks noChangeAspect="1"/>
          </p:cNvPicPr>
          <p:nvPr/>
        </p:nvPicPr>
        <p:blipFill>
          <a:blip r:embed="rId2"/>
          <a:stretch>
            <a:fillRect/>
          </a:stretch>
        </p:blipFill>
        <p:spPr>
          <a:xfrm>
            <a:off x="5502365" y="2282488"/>
            <a:ext cx="5493658" cy="3720647"/>
          </a:xfrm>
          <a:prstGeom prst="rect">
            <a:avLst/>
          </a:prstGeom>
        </p:spPr>
      </p:pic>
    </p:spTree>
    <p:extLst>
      <p:ext uri="{BB962C8B-B14F-4D97-AF65-F5344CB8AC3E}">
        <p14:creationId xmlns:p14="http://schemas.microsoft.com/office/powerpoint/2010/main" val="3313885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E87419-78E2-417F-C437-91919E4F65B8}"/>
              </a:ext>
            </a:extLst>
          </p:cNvPr>
          <p:cNvSpPr txBox="1"/>
          <p:nvPr/>
        </p:nvSpPr>
        <p:spPr>
          <a:xfrm>
            <a:off x="185137" y="204554"/>
            <a:ext cx="9209926"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Conclusion </a:t>
            </a:r>
            <a:endParaRPr lang="en-US" b="1" u="sng"/>
          </a:p>
          <a:p>
            <a:endParaRPr lang="en-GB" dirty="0"/>
          </a:p>
          <a:p>
            <a:r>
              <a:rPr lang="en-GB" sz="1400"/>
              <a:t>In conclusion, this study found that body mass was significant predictor of the 10m sprint trial. Participants with the greater mass generally completed the sprint in less time. However, body mass only explained 28% of the variation in sprint performance therefore, showing that sprint ability is influenced by several factors rather than body mass alone. Future studies would benefit from including more measurements such as lean muscle mass, strength, and power to better understand what contributes to sprint performance . Key notes to take from this experiment is that body mass can significantly predict 10m sprint time, but at 28% variation there are many other key factors to consider in future experiments with only body mass covering a relatively low % of overall measures. </a:t>
            </a:r>
            <a:endParaRPr lang="en-GB" sz="1400">
              <a:highlight>
                <a:srgbClr val="F9F9F9"/>
              </a:highlight>
              <a:ea typeface="+mn-lt"/>
              <a:cs typeface="+mn-lt"/>
            </a:endParaRPr>
          </a:p>
        </p:txBody>
      </p:sp>
      <p:sp>
        <p:nvSpPr>
          <p:cNvPr id="6" name="TextBox 5">
            <a:extLst>
              <a:ext uri="{FF2B5EF4-FFF2-40B4-BE49-F238E27FC236}">
                <a16:creationId xmlns:a16="http://schemas.microsoft.com/office/drawing/2014/main" id="{22F71E4B-341F-A055-A8EA-ED6AEC171ED2}"/>
              </a:ext>
            </a:extLst>
          </p:cNvPr>
          <p:cNvSpPr txBox="1"/>
          <p:nvPr/>
        </p:nvSpPr>
        <p:spPr>
          <a:xfrm>
            <a:off x="6574874" y="3429113"/>
            <a:ext cx="5386380"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Limitations</a:t>
            </a:r>
          </a:p>
          <a:p>
            <a:endParaRPr lang="en-GB" u="sng" dirty="0"/>
          </a:p>
          <a:p>
            <a:r>
              <a:rPr lang="en-GB" sz="1400" dirty="0"/>
              <a:t>One limitation of this study was the relatively small sample size of 16 participants. In addition, body mass does not distinguish between muscle mass and fat mass. Measuring body composition, rather than body mass alone, may provide a more accurate understanding of how an individual's physique </a:t>
            </a:r>
            <a:r>
              <a:rPr lang="en-GB" sz="1400"/>
              <a:t>influences sprint performance. </a:t>
            </a:r>
            <a:endParaRPr lang="en-GB" sz="1400" dirty="0"/>
          </a:p>
          <a:p>
            <a:endParaRPr lang="en-GB" sz="1400" dirty="0"/>
          </a:p>
        </p:txBody>
      </p:sp>
      <p:pic>
        <p:nvPicPr>
          <p:cNvPr id="7" name="Picture 6">
            <a:extLst>
              <a:ext uri="{FF2B5EF4-FFF2-40B4-BE49-F238E27FC236}">
                <a16:creationId xmlns:a16="http://schemas.microsoft.com/office/drawing/2014/main" id="{CE7E5425-828C-82D4-ADBF-A2CCE04F23ED}"/>
              </a:ext>
            </a:extLst>
          </p:cNvPr>
          <p:cNvPicPr>
            <a:picLocks noChangeAspect="1"/>
          </p:cNvPicPr>
          <p:nvPr/>
        </p:nvPicPr>
        <p:blipFill>
          <a:blip r:embed="rId2"/>
          <a:stretch>
            <a:fillRect/>
          </a:stretch>
        </p:blipFill>
        <p:spPr>
          <a:xfrm>
            <a:off x="607749" y="2758657"/>
            <a:ext cx="5729587" cy="3793890"/>
          </a:xfrm>
          <a:prstGeom prst="rect">
            <a:avLst/>
          </a:prstGeom>
        </p:spPr>
      </p:pic>
    </p:spTree>
    <p:extLst>
      <p:ext uri="{BB962C8B-B14F-4D97-AF65-F5344CB8AC3E}">
        <p14:creationId xmlns:p14="http://schemas.microsoft.com/office/powerpoint/2010/main" val="1261405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6083E-00DC-DFB5-72CB-99B7255DBA6D}"/>
              </a:ext>
            </a:extLst>
          </p:cNvPr>
          <p:cNvSpPr>
            <a:spLocks noGrp="1"/>
          </p:cNvSpPr>
          <p:nvPr>
            <p:ph type="title"/>
          </p:nvPr>
        </p:nvSpPr>
        <p:spPr>
          <a:xfrm>
            <a:off x="612648" y="1005"/>
            <a:ext cx="10963655" cy="972373"/>
          </a:xfrm>
        </p:spPr>
        <p:txBody>
          <a:bodyPr/>
          <a:lstStyle/>
          <a:p>
            <a:r>
              <a:rPr lang="en-GB"/>
              <a:t>References &amp; Any Questions​ </a:t>
            </a:r>
          </a:p>
        </p:txBody>
      </p:sp>
      <p:sp>
        <p:nvSpPr>
          <p:cNvPr id="5" name="TextBox 4">
            <a:extLst>
              <a:ext uri="{FF2B5EF4-FFF2-40B4-BE49-F238E27FC236}">
                <a16:creationId xmlns:a16="http://schemas.microsoft.com/office/drawing/2014/main" id="{15626ED7-F614-9202-B5FD-8805A0F3CEEC}"/>
              </a:ext>
            </a:extLst>
          </p:cNvPr>
          <p:cNvSpPr txBox="1"/>
          <p:nvPr/>
        </p:nvSpPr>
        <p:spPr>
          <a:xfrm>
            <a:off x="621791" y="1255776"/>
            <a:ext cx="8802624" cy="5370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a:latin typeface="Times New Roman"/>
                <a:cs typeface="Times New Roman"/>
              </a:rPr>
              <a:t>Lockie, Robert G., et al. “The Effects of Different Speed Training Protocols on Sprint Acceleration Kinematics and Muscle Strength and Power in Field Sport Athletes.” </a:t>
            </a:r>
            <a:r>
              <a:rPr lang="en-GB" sz="1300" i="1">
                <a:latin typeface="Times New Roman"/>
                <a:cs typeface="Times New Roman"/>
              </a:rPr>
              <a:t>Journal of Strength and Conditioning Research</a:t>
            </a:r>
            <a:r>
              <a:rPr lang="en-GB" sz="1300">
                <a:latin typeface="Times New Roman"/>
                <a:cs typeface="Times New Roman"/>
              </a:rPr>
              <a:t>, vol. 26, no. 6, June 2012, pp. 1539–1550, 10.1519/jsc.0b013e318234e8a0.</a:t>
            </a:r>
            <a:endParaRPr lang="en-US"/>
          </a:p>
          <a:p>
            <a:endParaRPr lang="en-GB" sz="1300" dirty="0">
              <a:latin typeface="Times New Roman"/>
              <a:cs typeface="Times New Roman"/>
            </a:endParaRPr>
          </a:p>
          <a:p>
            <a:r>
              <a:rPr lang="en-GB" sz="1300" dirty="0">
                <a:latin typeface="Times New Roman"/>
                <a:cs typeface="Times New Roman"/>
              </a:rPr>
              <a:t>Moya-</a:t>
            </a:r>
            <a:r>
              <a:rPr lang="en-GB" sz="1300" dirty="0" err="1">
                <a:latin typeface="Times New Roman"/>
                <a:cs typeface="Times New Roman"/>
              </a:rPr>
              <a:t>Laraño</a:t>
            </a:r>
            <a:r>
              <a:rPr lang="en-GB" sz="1300" dirty="0">
                <a:latin typeface="Times New Roman"/>
                <a:cs typeface="Times New Roman"/>
              </a:rPr>
              <a:t>, Jordi, et al. “Analysing Body Condition: Mass, Volume or Density?” </a:t>
            </a:r>
            <a:r>
              <a:rPr lang="en-GB" sz="1300" i="1" dirty="0">
                <a:latin typeface="Times New Roman"/>
                <a:cs typeface="Times New Roman"/>
              </a:rPr>
              <a:t>Journal of Animal Ecology</a:t>
            </a:r>
            <a:r>
              <a:rPr lang="en-GB" sz="1300" dirty="0">
                <a:latin typeface="Times New Roman"/>
                <a:cs typeface="Times New Roman"/>
              </a:rPr>
              <a:t>, vol. 77, no. 6, Nov. 2008, pp. 1099–1108, 10.1111/j.1365-2656.2008.01433.x.</a:t>
            </a:r>
            <a:endParaRPr lang="en-GB" dirty="0"/>
          </a:p>
          <a:p>
            <a:endParaRPr lang="en-GB" sz="1300" dirty="0">
              <a:latin typeface="Times New Roman"/>
              <a:cs typeface="Times New Roman"/>
            </a:endParaRPr>
          </a:p>
          <a:p>
            <a:r>
              <a:rPr lang="en-GB" sz="1300">
                <a:latin typeface="Times New Roman"/>
                <a:cs typeface="Times New Roman"/>
              </a:rPr>
              <a:t>Perez-Gomez, Jorge, et al. “Role of Muscle Mass on Sprint Performance: Gender Differences?” </a:t>
            </a:r>
            <a:r>
              <a:rPr lang="en-GB" sz="1300" i="1">
                <a:latin typeface="Times New Roman"/>
                <a:cs typeface="Times New Roman"/>
              </a:rPr>
              <a:t>European Journal of Applied Physiology</a:t>
            </a:r>
            <a:r>
              <a:rPr lang="en-GB" sz="1300">
                <a:latin typeface="Times New Roman"/>
                <a:cs typeface="Times New Roman"/>
              </a:rPr>
              <a:t>, vol. 102, no. 6, 15 Dec. 2007, pp. 685–694, 10.1007/s00421-007-0648-8.</a:t>
            </a:r>
            <a:endParaRPr lang="en-GB"/>
          </a:p>
          <a:p>
            <a:endParaRPr lang="en-GB" sz="1300" dirty="0">
              <a:latin typeface="Times New Roman"/>
              <a:cs typeface="Times New Roman"/>
            </a:endParaRPr>
          </a:p>
          <a:p>
            <a:r>
              <a:rPr lang="en-GB" sz="1300" dirty="0">
                <a:latin typeface="Times New Roman"/>
                <a:cs typeface="Times New Roman"/>
              </a:rPr>
              <a:t>Reid, I.R. “Relationships Among Body Mass, Its Components, and bone11Published Simultaneously at BoneKEy-Osteovision (</a:t>
            </a:r>
            <a:r>
              <a:rPr lang="en-GB" sz="1300" dirty="0">
                <a:latin typeface="Times New Roman"/>
                <a:cs typeface="Times New Roman"/>
                <a:hlinkClick r:id="rId2"/>
              </a:rPr>
              <a:t>Http://Www.Bonekey-Ibms.Org</a:t>
            </a:r>
            <a:r>
              <a:rPr lang="en-GB" sz="1300" dirty="0">
                <a:latin typeface="Times New Roman"/>
                <a:cs typeface="Times New Roman"/>
              </a:rPr>
              <a:t>), a Web Site Sponsored by the International Bone and Mineral Society..” </a:t>
            </a:r>
            <a:r>
              <a:rPr lang="en-GB" sz="1300" i="1" dirty="0">
                <a:latin typeface="Times New Roman"/>
                <a:cs typeface="Times New Roman"/>
              </a:rPr>
              <a:t>Bone</a:t>
            </a:r>
            <a:r>
              <a:rPr lang="en-GB" sz="1300" dirty="0">
                <a:latin typeface="Times New Roman"/>
                <a:cs typeface="Times New Roman"/>
              </a:rPr>
              <a:t>, vol. 31, no. 5, Nov. 2002, pp. 547–555, 10.1016/s8756-3282(02)00864-5.</a:t>
            </a:r>
            <a:endParaRPr lang="en-GB" dirty="0"/>
          </a:p>
          <a:p>
            <a:endParaRPr lang="en-GB" sz="1300" dirty="0">
              <a:latin typeface="Times New Roman"/>
              <a:cs typeface="Times New Roman"/>
            </a:endParaRPr>
          </a:p>
          <a:p>
            <a:r>
              <a:rPr lang="en-GB" sz="1300" dirty="0">
                <a:latin typeface="Times New Roman"/>
                <a:cs typeface="Times New Roman"/>
              </a:rPr>
              <a:t>Schiessl, H, et al. “</a:t>
            </a:r>
            <a:r>
              <a:rPr lang="en-GB" sz="1300" dirty="0" err="1">
                <a:latin typeface="Times New Roman"/>
                <a:cs typeface="Times New Roman"/>
              </a:rPr>
              <a:t>Estrogen</a:t>
            </a:r>
            <a:r>
              <a:rPr lang="en-GB" sz="1300" dirty="0">
                <a:latin typeface="Times New Roman"/>
                <a:cs typeface="Times New Roman"/>
              </a:rPr>
              <a:t> and Bone-Muscle Strength and Mass Relationships.” </a:t>
            </a:r>
            <a:r>
              <a:rPr lang="en-GB" sz="1300" i="1" dirty="0">
                <a:latin typeface="Times New Roman"/>
                <a:cs typeface="Times New Roman"/>
              </a:rPr>
              <a:t>Bone</a:t>
            </a:r>
            <a:r>
              <a:rPr lang="en-GB" sz="1300" dirty="0">
                <a:latin typeface="Times New Roman"/>
                <a:cs typeface="Times New Roman"/>
              </a:rPr>
              <a:t>, vol. 22, no. 1, Jan. 1998, pp. 1–6, 10.1016/s8756-3282(97)00223-8.</a:t>
            </a:r>
            <a:endParaRPr lang="en-GB" dirty="0"/>
          </a:p>
          <a:p>
            <a:endParaRPr lang="en-GB" sz="1300" dirty="0">
              <a:latin typeface="Times New Roman"/>
              <a:cs typeface="Times New Roman"/>
            </a:endParaRPr>
          </a:p>
          <a:p>
            <a:r>
              <a:rPr lang="en-GB" sz="1300">
                <a:latin typeface="Times New Roman"/>
                <a:cs typeface="Times New Roman"/>
              </a:rPr>
              <a:t>Waldron, Mark, et al. “Concurrent Validity and Test–Retest Reliability of a Global Positioning System (GPS) and Timing Gates to Assess Sprint Performance Variables.” </a:t>
            </a:r>
            <a:r>
              <a:rPr lang="en-GB" sz="1300" i="1">
                <a:latin typeface="Times New Roman"/>
                <a:cs typeface="Times New Roman"/>
              </a:rPr>
              <a:t>Journal of Sports Sciences</a:t>
            </a:r>
            <a:r>
              <a:rPr lang="en-GB" sz="1300">
                <a:latin typeface="Times New Roman"/>
                <a:cs typeface="Times New Roman"/>
              </a:rPr>
              <a:t>, vol. 29, no. 15, Dec. 2011, pp. 1613–1619, 10.1080/02640414.2011.608703.</a:t>
            </a:r>
            <a:endParaRPr lang="en-GB"/>
          </a:p>
          <a:p>
            <a:endParaRPr lang="en-GB" sz="1300" dirty="0">
              <a:latin typeface="Times New Roman"/>
              <a:cs typeface="Times New Roman"/>
            </a:endParaRPr>
          </a:p>
          <a:p>
            <a:r>
              <a:rPr lang="en-GB" sz="1300">
                <a:latin typeface="Times New Roman"/>
                <a:cs typeface="Times New Roman"/>
              </a:rPr>
              <a:t>Warburton, Darren E.R., et al. “Evidence-Based Risk Assessment and Recommendations for Physical Activity Clearance: Consensus Document 2011.” </a:t>
            </a:r>
            <a:r>
              <a:rPr lang="en-GB" sz="1300" i="1">
                <a:latin typeface="Times New Roman"/>
                <a:cs typeface="Times New Roman"/>
              </a:rPr>
              <a:t>Applied Physiology, Nutrition, and Metabolism</a:t>
            </a:r>
            <a:r>
              <a:rPr lang="en-GB" sz="1300">
                <a:latin typeface="Times New Roman"/>
                <a:cs typeface="Times New Roman"/>
              </a:rPr>
              <a:t>, vol. 36, no. S1, July 2011, pp. S266-S298, 10.1139/h11-062.</a:t>
            </a:r>
            <a:endParaRPr lang="en-GB"/>
          </a:p>
          <a:p>
            <a:endParaRPr lang="en-GB" sz="1300" dirty="0">
              <a:latin typeface="Times New Roman"/>
              <a:cs typeface="Times New Roman"/>
            </a:endParaRPr>
          </a:p>
          <a:p>
            <a:pPr algn="l"/>
            <a:endParaRPr lang="en-GB" dirty="0"/>
          </a:p>
        </p:txBody>
      </p:sp>
    </p:spTree>
    <p:extLst>
      <p:ext uri="{BB962C8B-B14F-4D97-AF65-F5344CB8AC3E}">
        <p14:creationId xmlns:p14="http://schemas.microsoft.com/office/powerpoint/2010/main" val="2776043299"/>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_win32_v4" id="{36600640-D8E1-4357-AFEE-600C1C5161DD}" vid="{8FF2FB97-BFAE-4CE3-9E91-3EFC0FA5E1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MediaServiceKeyPoints xmlns="71af3243-3dd4-4a8d-8c0d-dd76da1f02a5"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documentManagement>
</p:properties>
</file>

<file path=customXml/itemProps1.xml><?xml version="1.0" encoding="utf-8"?>
<ds:datastoreItem xmlns:ds="http://schemas.openxmlformats.org/officeDocument/2006/customXml" ds:itemID="{43B79205-1ECA-438E-AAC0-B28ABB0DD1EB}">
  <ds:schemaRefs>
    <ds:schemaRef ds:uri="http://schemas.microsoft.com/sharepoint/v3/contenttype/forms"/>
  </ds:schemaRefs>
</ds:datastoreItem>
</file>

<file path=customXml/itemProps2.xml><?xml version="1.0" encoding="utf-8"?>
<ds:datastoreItem xmlns:ds="http://schemas.openxmlformats.org/officeDocument/2006/customXml" ds:itemID="{E0D067B9-82DB-4736-955B-5990E509A28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C0CEB72-9B64-43A4-9652-F0FED519FBF8}">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1a19d03a-48bc-4359-8038-5b5f6d5847c3}"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Helena</vt:lpstr>
      <vt:lpstr>Does Body Mass predict 10m Sprint Performance?</vt:lpstr>
      <vt:lpstr>Introduction</vt:lpstr>
      <vt:lpstr>Aims &amp; Objectives </vt:lpstr>
      <vt:lpstr>Method </vt:lpstr>
      <vt:lpstr>PowerPoint Presentation</vt:lpstr>
      <vt:lpstr>Procedure </vt:lpstr>
      <vt:lpstr>Results</vt:lpstr>
      <vt:lpstr>PowerPoint Presentation</vt:lpstr>
      <vt:lpstr>PowerPoint Presentation</vt:lpstr>
      <vt:lpstr>PowerPoint Presentation</vt:lpstr>
      <vt:lpstr>References &amp;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1322</cp:revision>
  <dcterms:created xsi:type="dcterms:W3CDTF">2026-07-11T10:11:13Z</dcterms:created>
  <dcterms:modified xsi:type="dcterms:W3CDTF">2026-07-17T12:50:54Z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