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6"/>
    <p:restoredTop sz="94648"/>
  </p:normalViewPr>
  <p:slideViewPr>
    <p:cSldViewPr snapToGrid="0">
      <p:cViewPr varScale="1">
        <p:scale>
          <a:sx n="115" d="100"/>
          <a:sy n="115" d="100"/>
        </p:scale>
        <p:origin x="232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9A64CA-2D53-45AC-8BBF-1D5C9165B50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1961AA6-FC0F-4994-80F6-76F10CEB0323}">
      <dgm:prSet/>
      <dgm:spPr/>
      <dgm:t>
        <a:bodyPr/>
        <a:lstStyle/>
        <a:p>
          <a:r>
            <a:rPr lang="en-US"/>
            <a:t>Reduces workload for radiologists and clinicians.</a:t>
          </a:r>
        </a:p>
      </dgm:t>
    </dgm:pt>
    <dgm:pt modelId="{9D207C7A-CA32-45F2-9608-CF9E4D973F5D}" type="parTrans" cxnId="{8A7E6498-29A2-4A4B-AB53-67E1B1058C47}">
      <dgm:prSet/>
      <dgm:spPr/>
      <dgm:t>
        <a:bodyPr/>
        <a:lstStyle/>
        <a:p>
          <a:endParaRPr lang="en-US"/>
        </a:p>
      </dgm:t>
    </dgm:pt>
    <dgm:pt modelId="{9A5DE450-33D3-4088-9DEC-09F6A1358963}" type="sibTrans" cxnId="{8A7E6498-29A2-4A4B-AB53-67E1B1058C47}">
      <dgm:prSet/>
      <dgm:spPr/>
      <dgm:t>
        <a:bodyPr/>
        <a:lstStyle/>
        <a:p>
          <a:endParaRPr lang="en-US"/>
        </a:p>
      </dgm:t>
    </dgm:pt>
    <dgm:pt modelId="{0D57EB0F-2AFB-4353-9EC5-9B87B0126700}">
      <dgm:prSet/>
      <dgm:spPr/>
      <dgm:t>
        <a:bodyPr/>
        <a:lstStyle/>
        <a:p>
          <a:r>
            <a:rPr lang="en-US"/>
            <a:t>Improves diagnostic accuracy and efficiency.</a:t>
          </a:r>
        </a:p>
      </dgm:t>
    </dgm:pt>
    <dgm:pt modelId="{EAFFFA5F-45D3-49B6-B641-E5EC13310F69}" type="parTrans" cxnId="{00D1D0D6-6E40-4BFB-B52D-4F4AE4798F8D}">
      <dgm:prSet/>
      <dgm:spPr/>
      <dgm:t>
        <a:bodyPr/>
        <a:lstStyle/>
        <a:p>
          <a:endParaRPr lang="en-US"/>
        </a:p>
      </dgm:t>
    </dgm:pt>
    <dgm:pt modelId="{72063670-4783-4890-91FD-BC74BD7D026B}" type="sibTrans" cxnId="{00D1D0D6-6E40-4BFB-B52D-4F4AE4798F8D}">
      <dgm:prSet/>
      <dgm:spPr/>
      <dgm:t>
        <a:bodyPr/>
        <a:lstStyle/>
        <a:p>
          <a:endParaRPr lang="en-US"/>
        </a:p>
      </dgm:t>
    </dgm:pt>
    <dgm:pt modelId="{70EAB5D4-F1A3-428D-820D-25F05D1F80D0}">
      <dgm:prSet/>
      <dgm:spPr/>
      <dgm:t>
        <a:bodyPr/>
        <a:lstStyle/>
        <a:p>
          <a:r>
            <a:rPr lang="en-US"/>
            <a:t>Requires digital skills and continuous professional development.</a:t>
          </a:r>
        </a:p>
      </dgm:t>
    </dgm:pt>
    <dgm:pt modelId="{88864EEB-F1F8-4C7D-81C9-67E5C41D6AA3}" type="parTrans" cxnId="{067B6092-EDE0-4DF5-BE4B-2460A99D2DBB}">
      <dgm:prSet/>
      <dgm:spPr/>
      <dgm:t>
        <a:bodyPr/>
        <a:lstStyle/>
        <a:p>
          <a:endParaRPr lang="en-US"/>
        </a:p>
      </dgm:t>
    </dgm:pt>
    <dgm:pt modelId="{F4F5504B-C127-402C-93E0-4B5F119900A6}" type="sibTrans" cxnId="{067B6092-EDE0-4DF5-BE4B-2460A99D2DBB}">
      <dgm:prSet/>
      <dgm:spPr/>
      <dgm:t>
        <a:bodyPr/>
        <a:lstStyle/>
        <a:p>
          <a:endParaRPr lang="en-US"/>
        </a:p>
      </dgm:t>
    </dgm:pt>
    <dgm:pt modelId="{311856D1-93FB-482D-BC59-BA42EA44815B}">
      <dgm:prSet/>
      <dgm:spPr/>
      <dgm:t>
        <a:bodyPr/>
        <a:lstStyle/>
        <a:p>
          <a:r>
            <a:rPr lang="en-US"/>
            <a:t>Encourages collaboration between health and technology teams. (Topol, 2019)</a:t>
          </a:r>
        </a:p>
      </dgm:t>
    </dgm:pt>
    <dgm:pt modelId="{0BC741EE-CEBA-46D6-94E2-5BAC56B77810}" type="parTrans" cxnId="{0BC02ECC-B704-40D5-B870-21240C44AF8D}">
      <dgm:prSet/>
      <dgm:spPr/>
      <dgm:t>
        <a:bodyPr/>
        <a:lstStyle/>
        <a:p>
          <a:endParaRPr lang="en-US"/>
        </a:p>
      </dgm:t>
    </dgm:pt>
    <dgm:pt modelId="{926A8DEE-0301-4BD1-B937-04088C2B4E3A}" type="sibTrans" cxnId="{0BC02ECC-B704-40D5-B870-21240C44AF8D}">
      <dgm:prSet/>
      <dgm:spPr/>
      <dgm:t>
        <a:bodyPr/>
        <a:lstStyle/>
        <a:p>
          <a:endParaRPr lang="en-US"/>
        </a:p>
      </dgm:t>
    </dgm:pt>
    <dgm:pt modelId="{8BC05FBD-6A5E-4F21-9EF3-4EDE6ED8AFCE}" type="pres">
      <dgm:prSet presAssocID="{B49A64CA-2D53-45AC-8BBF-1D5C9165B50F}" presName="root" presStyleCnt="0">
        <dgm:presLayoutVars>
          <dgm:dir/>
          <dgm:resizeHandles val="exact"/>
        </dgm:presLayoutVars>
      </dgm:prSet>
      <dgm:spPr/>
    </dgm:pt>
    <dgm:pt modelId="{3B13E2D1-2E1B-4D8A-B962-CA330F6A114B}" type="pres">
      <dgm:prSet presAssocID="{F1961AA6-FC0F-4994-80F6-76F10CEB0323}" presName="compNode" presStyleCnt="0"/>
      <dgm:spPr/>
    </dgm:pt>
    <dgm:pt modelId="{295E4CB1-88D4-4AED-988F-123BA78E5DE0}" type="pres">
      <dgm:prSet presAssocID="{F1961AA6-FC0F-4994-80F6-76F10CEB0323}" presName="bgRect" presStyleLbl="bgShp" presStyleIdx="0" presStyleCnt="4"/>
      <dgm:spPr/>
    </dgm:pt>
    <dgm:pt modelId="{25C39CDB-2A3F-4E91-9D01-157B65EF4EED}" type="pres">
      <dgm:prSet presAssocID="{F1961AA6-FC0F-4994-80F6-76F10CEB03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79B75AC-C34E-4AD6-B27E-81E4CC6A3CEE}" type="pres">
      <dgm:prSet presAssocID="{F1961AA6-FC0F-4994-80F6-76F10CEB0323}" presName="spaceRect" presStyleCnt="0"/>
      <dgm:spPr/>
    </dgm:pt>
    <dgm:pt modelId="{E821D169-86B3-4A04-95E0-E74E7DF71FB9}" type="pres">
      <dgm:prSet presAssocID="{F1961AA6-FC0F-4994-80F6-76F10CEB0323}" presName="parTx" presStyleLbl="revTx" presStyleIdx="0" presStyleCnt="4">
        <dgm:presLayoutVars>
          <dgm:chMax val="0"/>
          <dgm:chPref val="0"/>
        </dgm:presLayoutVars>
      </dgm:prSet>
      <dgm:spPr/>
    </dgm:pt>
    <dgm:pt modelId="{8A6B63B8-4DA2-4230-B522-6C482393EEBD}" type="pres">
      <dgm:prSet presAssocID="{9A5DE450-33D3-4088-9DEC-09F6A1358963}" presName="sibTrans" presStyleCnt="0"/>
      <dgm:spPr/>
    </dgm:pt>
    <dgm:pt modelId="{1523CBB5-02BF-4F55-ACCD-C0FF72FB6620}" type="pres">
      <dgm:prSet presAssocID="{0D57EB0F-2AFB-4353-9EC5-9B87B0126700}" presName="compNode" presStyleCnt="0"/>
      <dgm:spPr/>
    </dgm:pt>
    <dgm:pt modelId="{126B7125-E66F-42C8-9936-4C1F55369110}" type="pres">
      <dgm:prSet presAssocID="{0D57EB0F-2AFB-4353-9EC5-9B87B0126700}" presName="bgRect" presStyleLbl="bgShp" presStyleIdx="1" presStyleCnt="4"/>
      <dgm:spPr/>
    </dgm:pt>
    <dgm:pt modelId="{BD2B62F6-7D4B-4EF9-A843-85237F0EE5D5}" type="pres">
      <dgm:prSet presAssocID="{0D57EB0F-2AFB-4353-9EC5-9B87B012670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D372BEE-2790-4489-93D9-EEFE7F421BE5}" type="pres">
      <dgm:prSet presAssocID="{0D57EB0F-2AFB-4353-9EC5-9B87B0126700}" presName="spaceRect" presStyleCnt="0"/>
      <dgm:spPr/>
    </dgm:pt>
    <dgm:pt modelId="{AC8A5797-C7E3-4FC5-B318-FA21946E764D}" type="pres">
      <dgm:prSet presAssocID="{0D57EB0F-2AFB-4353-9EC5-9B87B0126700}" presName="parTx" presStyleLbl="revTx" presStyleIdx="1" presStyleCnt="4">
        <dgm:presLayoutVars>
          <dgm:chMax val="0"/>
          <dgm:chPref val="0"/>
        </dgm:presLayoutVars>
      </dgm:prSet>
      <dgm:spPr/>
    </dgm:pt>
    <dgm:pt modelId="{E8948F0E-B4B6-4E89-880E-979E0920CCE6}" type="pres">
      <dgm:prSet presAssocID="{72063670-4783-4890-91FD-BC74BD7D026B}" presName="sibTrans" presStyleCnt="0"/>
      <dgm:spPr/>
    </dgm:pt>
    <dgm:pt modelId="{12114558-12CC-414A-B49E-E2C19BDD3A74}" type="pres">
      <dgm:prSet presAssocID="{70EAB5D4-F1A3-428D-820D-25F05D1F80D0}" presName="compNode" presStyleCnt="0"/>
      <dgm:spPr/>
    </dgm:pt>
    <dgm:pt modelId="{652E2AEB-C9A2-4B44-9A5A-E521478B895F}" type="pres">
      <dgm:prSet presAssocID="{70EAB5D4-F1A3-428D-820D-25F05D1F80D0}" presName="bgRect" presStyleLbl="bgShp" presStyleIdx="2" presStyleCnt="4"/>
      <dgm:spPr/>
    </dgm:pt>
    <dgm:pt modelId="{420C02ED-3167-4980-9E4C-B6A7BB6A537E}" type="pres">
      <dgm:prSet presAssocID="{70EAB5D4-F1A3-428D-820D-25F05D1F80D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21E94E9-BC98-4AD7-9A49-9F571A2D52D1}" type="pres">
      <dgm:prSet presAssocID="{70EAB5D4-F1A3-428D-820D-25F05D1F80D0}" presName="spaceRect" presStyleCnt="0"/>
      <dgm:spPr/>
    </dgm:pt>
    <dgm:pt modelId="{935AA81A-FF98-449C-8569-C60CC392D860}" type="pres">
      <dgm:prSet presAssocID="{70EAB5D4-F1A3-428D-820D-25F05D1F80D0}" presName="parTx" presStyleLbl="revTx" presStyleIdx="2" presStyleCnt="4">
        <dgm:presLayoutVars>
          <dgm:chMax val="0"/>
          <dgm:chPref val="0"/>
        </dgm:presLayoutVars>
      </dgm:prSet>
      <dgm:spPr/>
    </dgm:pt>
    <dgm:pt modelId="{BE5D8710-783F-4644-838F-1484A8B69B94}" type="pres">
      <dgm:prSet presAssocID="{F4F5504B-C127-402C-93E0-4B5F119900A6}" presName="sibTrans" presStyleCnt="0"/>
      <dgm:spPr/>
    </dgm:pt>
    <dgm:pt modelId="{B95BA8DF-9115-4477-931C-6F29F27F646C}" type="pres">
      <dgm:prSet presAssocID="{311856D1-93FB-482D-BC59-BA42EA44815B}" presName="compNode" presStyleCnt="0"/>
      <dgm:spPr/>
    </dgm:pt>
    <dgm:pt modelId="{9A63AA0B-8951-4928-A9B5-332F5B8E3C4A}" type="pres">
      <dgm:prSet presAssocID="{311856D1-93FB-482D-BC59-BA42EA44815B}" presName="bgRect" presStyleLbl="bgShp" presStyleIdx="3" presStyleCnt="4"/>
      <dgm:spPr/>
    </dgm:pt>
    <dgm:pt modelId="{5EBAFB91-9B3A-42C2-95D7-9AF7871C90F7}" type="pres">
      <dgm:prSet presAssocID="{311856D1-93FB-482D-BC59-BA42EA4481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1DEAAF85-D584-4100-86FA-A20FC93FEBB0}" type="pres">
      <dgm:prSet presAssocID="{311856D1-93FB-482D-BC59-BA42EA44815B}" presName="spaceRect" presStyleCnt="0"/>
      <dgm:spPr/>
    </dgm:pt>
    <dgm:pt modelId="{8036A236-5647-41A9-98CF-E1422296C5BA}" type="pres">
      <dgm:prSet presAssocID="{311856D1-93FB-482D-BC59-BA42EA44815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6909C29-590B-4F43-A05F-38D2AF3F02E7}" type="presOf" srcId="{70EAB5D4-F1A3-428D-820D-25F05D1F80D0}" destId="{935AA81A-FF98-449C-8569-C60CC392D860}" srcOrd="0" destOrd="0" presId="urn:microsoft.com/office/officeart/2018/2/layout/IconVerticalSolidList"/>
    <dgm:cxn modelId="{DEB9BA42-DDBD-467C-8058-9C0E866C215C}" type="presOf" srcId="{B49A64CA-2D53-45AC-8BBF-1D5C9165B50F}" destId="{8BC05FBD-6A5E-4F21-9EF3-4EDE6ED8AFCE}" srcOrd="0" destOrd="0" presId="urn:microsoft.com/office/officeart/2018/2/layout/IconVerticalSolidList"/>
    <dgm:cxn modelId="{1D73C68D-847E-4E84-BFB7-A52E8919AE14}" type="presOf" srcId="{0D57EB0F-2AFB-4353-9EC5-9B87B0126700}" destId="{AC8A5797-C7E3-4FC5-B318-FA21946E764D}" srcOrd="0" destOrd="0" presId="urn:microsoft.com/office/officeart/2018/2/layout/IconVerticalSolidList"/>
    <dgm:cxn modelId="{067B6092-EDE0-4DF5-BE4B-2460A99D2DBB}" srcId="{B49A64CA-2D53-45AC-8BBF-1D5C9165B50F}" destId="{70EAB5D4-F1A3-428D-820D-25F05D1F80D0}" srcOrd="2" destOrd="0" parTransId="{88864EEB-F1F8-4C7D-81C9-67E5C41D6AA3}" sibTransId="{F4F5504B-C127-402C-93E0-4B5F119900A6}"/>
    <dgm:cxn modelId="{8A7E6498-29A2-4A4B-AB53-67E1B1058C47}" srcId="{B49A64CA-2D53-45AC-8BBF-1D5C9165B50F}" destId="{F1961AA6-FC0F-4994-80F6-76F10CEB0323}" srcOrd="0" destOrd="0" parTransId="{9D207C7A-CA32-45F2-9608-CF9E4D973F5D}" sibTransId="{9A5DE450-33D3-4088-9DEC-09F6A1358963}"/>
    <dgm:cxn modelId="{63ABE7C5-8422-4A3A-8874-F24A5448A2C7}" type="presOf" srcId="{F1961AA6-FC0F-4994-80F6-76F10CEB0323}" destId="{E821D169-86B3-4A04-95E0-E74E7DF71FB9}" srcOrd="0" destOrd="0" presId="urn:microsoft.com/office/officeart/2018/2/layout/IconVerticalSolidList"/>
    <dgm:cxn modelId="{0BC02ECC-B704-40D5-B870-21240C44AF8D}" srcId="{B49A64CA-2D53-45AC-8BBF-1D5C9165B50F}" destId="{311856D1-93FB-482D-BC59-BA42EA44815B}" srcOrd="3" destOrd="0" parTransId="{0BC741EE-CEBA-46D6-94E2-5BAC56B77810}" sibTransId="{926A8DEE-0301-4BD1-B937-04088C2B4E3A}"/>
    <dgm:cxn modelId="{00D1D0D6-6E40-4BFB-B52D-4F4AE4798F8D}" srcId="{B49A64CA-2D53-45AC-8BBF-1D5C9165B50F}" destId="{0D57EB0F-2AFB-4353-9EC5-9B87B0126700}" srcOrd="1" destOrd="0" parTransId="{EAFFFA5F-45D3-49B6-B641-E5EC13310F69}" sibTransId="{72063670-4783-4890-91FD-BC74BD7D026B}"/>
    <dgm:cxn modelId="{28890FE8-8B37-4EA9-806C-4E4CDF39D922}" type="presOf" srcId="{311856D1-93FB-482D-BC59-BA42EA44815B}" destId="{8036A236-5647-41A9-98CF-E1422296C5BA}" srcOrd="0" destOrd="0" presId="urn:microsoft.com/office/officeart/2018/2/layout/IconVerticalSolidList"/>
    <dgm:cxn modelId="{EF342884-7466-477B-891C-5789FE7D97AE}" type="presParOf" srcId="{8BC05FBD-6A5E-4F21-9EF3-4EDE6ED8AFCE}" destId="{3B13E2D1-2E1B-4D8A-B962-CA330F6A114B}" srcOrd="0" destOrd="0" presId="urn:microsoft.com/office/officeart/2018/2/layout/IconVerticalSolidList"/>
    <dgm:cxn modelId="{8FB08CBB-1D89-4707-BA12-D6DD5131E722}" type="presParOf" srcId="{3B13E2D1-2E1B-4D8A-B962-CA330F6A114B}" destId="{295E4CB1-88D4-4AED-988F-123BA78E5DE0}" srcOrd="0" destOrd="0" presId="urn:microsoft.com/office/officeart/2018/2/layout/IconVerticalSolidList"/>
    <dgm:cxn modelId="{F1AA2D59-1D41-43EA-82B2-6ED40C5D91BC}" type="presParOf" srcId="{3B13E2D1-2E1B-4D8A-B962-CA330F6A114B}" destId="{25C39CDB-2A3F-4E91-9D01-157B65EF4EED}" srcOrd="1" destOrd="0" presId="urn:microsoft.com/office/officeart/2018/2/layout/IconVerticalSolidList"/>
    <dgm:cxn modelId="{C7D6FB41-DB11-401D-920F-1FBF9910C9C1}" type="presParOf" srcId="{3B13E2D1-2E1B-4D8A-B962-CA330F6A114B}" destId="{E79B75AC-C34E-4AD6-B27E-81E4CC6A3CEE}" srcOrd="2" destOrd="0" presId="urn:microsoft.com/office/officeart/2018/2/layout/IconVerticalSolidList"/>
    <dgm:cxn modelId="{A78B54A5-C0C6-46E3-BE91-AD4C9CA99A12}" type="presParOf" srcId="{3B13E2D1-2E1B-4D8A-B962-CA330F6A114B}" destId="{E821D169-86B3-4A04-95E0-E74E7DF71FB9}" srcOrd="3" destOrd="0" presId="urn:microsoft.com/office/officeart/2018/2/layout/IconVerticalSolidList"/>
    <dgm:cxn modelId="{CA8218DE-D9D4-4155-84FA-1B9ABFB366CE}" type="presParOf" srcId="{8BC05FBD-6A5E-4F21-9EF3-4EDE6ED8AFCE}" destId="{8A6B63B8-4DA2-4230-B522-6C482393EEBD}" srcOrd="1" destOrd="0" presId="urn:microsoft.com/office/officeart/2018/2/layout/IconVerticalSolidList"/>
    <dgm:cxn modelId="{1958D2B8-F7CE-4364-A6DD-3DC7CA1E393E}" type="presParOf" srcId="{8BC05FBD-6A5E-4F21-9EF3-4EDE6ED8AFCE}" destId="{1523CBB5-02BF-4F55-ACCD-C0FF72FB6620}" srcOrd="2" destOrd="0" presId="urn:microsoft.com/office/officeart/2018/2/layout/IconVerticalSolidList"/>
    <dgm:cxn modelId="{D5C2767C-AF7D-4331-A79E-670F7CD3487E}" type="presParOf" srcId="{1523CBB5-02BF-4F55-ACCD-C0FF72FB6620}" destId="{126B7125-E66F-42C8-9936-4C1F55369110}" srcOrd="0" destOrd="0" presId="urn:microsoft.com/office/officeart/2018/2/layout/IconVerticalSolidList"/>
    <dgm:cxn modelId="{3531C202-7285-40A7-8268-26F10E4C9711}" type="presParOf" srcId="{1523CBB5-02BF-4F55-ACCD-C0FF72FB6620}" destId="{BD2B62F6-7D4B-4EF9-A843-85237F0EE5D5}" srcOrd="1" destOrd="0" presId="urn:microsoft.com/office/officeart/2018/2/layout/IconVerticalSolidList"/>
    <dgm:cxn modelId="{80AAE96D-1A13-41CD-B5A5-4CD2A3FF7A8D}" type="presParOf" srcId="{1523CBB5-02BF-4F55-ACCD-C0FF72FB6620}" destId="{9D372BEE-2790-4489-93D9-EEFE7F421BE5}" srcOrd="2" destOrd="0" presId="urn:microsoft.com/office/officeart/2018/2/layout/IconVerticalSolidList"/>
    <dgm:cxn modelId="{3219BD13-F30E-4D4E-876A-D6DF1473BC4A}" type="presParOf" srcId="{1523CBB5-02BF-4F55-ACCD-C0FF72FB6620}" destId="{AC8A5797-C7E3-4FC5-B318-FA21946E764D}" srcOrd="3" destOrd="0" presId="urn:microsoft.com/office/officeart/2018/2/layout/IconVerticalSolidList"/>
    <dgm:cxn modelId="{845F2CF7-B74A-47FD-B8CD-5C5C098EFB19}" type="presParOf" srcId="{8BC05FBD-6A5E-4F21-9EF3-4EDE6ED8AFCE}" destId="{E8948F0E-B4B6-4E89-880E-979E0920CCE6}" srcOrd="3" destOrd="0" presId="urn:microsoft.com/office/officeart/2018/2/layout/IconVerticalSolidList"/>
    <dgm:cxn modelId="{7DCB94BE-5F76-4CF5-826A-7EFFABAEE16F}" type="presParOf" srcId="{8BC05FBD-6A5E-4F21-9EF3-4EDE6ED8AFCE}" destId="{12114558-12CC-414A-B49E-E2C19BDD3A74}" srcOrd="4" destOrd="0" presId="urn:microsoft.com/office/officeart/2018/2/layout/IconVerticalSolidList"/>
    <dgm:cxn modelId="{AA8C7307-E069-4982-86BB-42C80BD242B4}" type="presParOf" srcId="{12114558-12CC-414A-B49E-E2C19BDD3A74}" destId="{652E2AEB-C9A2-4B44-9A5A-E521478B895F}" srcOrd="0" destOrd="0" presId="urn:microsoft.com/office/officeart/2018/2/layout/IconVerticalSolidList"/>
    <dgm:cxn modelId="{23D3B4C2-75B9-4B8C-A838-301DB96A8EB7}" type="presParOf" srcId="{12114558-12CC-414A-B49E-E2C19BDD3A74}" destId="{420C02ED-3167-4980-9E4C-B6A7BB6A537E}" srcOrd="1" destOrd="0" presId="urn:microsoft.com/office/officeart/2018/2/layout/IconVerticalSolidList"/>
    <dgm:cxn modelId="{569311F7-C4A4-4772-AC64-D7C331A584E7}" type="presParOf" srcId="{12114558-12CC-414A-B49E-E2C19BDD3A74}" destId="{721E94E9-BC98-4AD7-9A49-9F571A2D52D1}" srcOrd="2" destOrd="0" presId="urn:microsoft.com/office/officeart/2018/2/layout/IconVerticalSolidList"/>
    <dgm:cxn modelId="{0EEA3D1F-44FE-4863-AB1B-8FAA02BEA71C}" type="presParOf" srcId="{12114558-12CC-414A-B49E-E2C19BDD3A74}" destId="{935AA81A-FF98-449C-8569-C60CC392D860}" srcOrd="3" destOrd="0" presId="urn:microsoft.com/office/officeart/2018/2/layout/IconVerticalSolidList"/>
    <dgm:cxn modelId="{42295842-6209-427D-81F1-B3D65EFFEBA9}" type="presParOf" srcId="{8BC05FBD-6A5E-4F21-9EF3-4EDE6ED8AFCE}" destId="{BE5D8710-783F-4644-838F-1484A8B69B94}" srcOrd="5" destOrd="0" presId="urn:microsoft.com/office/officeart/2018/2/layout/IconVerticalSolidList"/>
    <dgm:cxn modelId="{05F6E773-7C57-4DC3-838C-ABC8DDC0289A}" type="presParOf" srcId="{8BC05FBD-6A5E-4F21-9EF3-4EDE6ED8AFCE}" destId="{B95BA8DF-9115-4477-931C-6F29F27F646C}" srcOrd="6" destOrd="0" presId="urn:microsoft.com/office/officeart/2018/2/layout/IconVerticalSolidList"/>
    <dgm:cxn modelId="{89E5D159-34B5-421A-8ACD-307FDCC099B0}" type="presParOf" srcId="{B95BA8DF-9115-4477-931C-6F29F27F646C}" destId="{9A63AA0B-8951-4928-A9B5-332F5B8E3C4A}" srcOrd="0" destOrd="0" presId="urn:microsoft.com/office/officeart/2018/2/layout/IconVerticalSolidList"/>
    <dgm:cxn modelId="{B9DEBCD7-A343-49D6-9EC9-2BA2E60B7036}" type="presParOf" srcId="{B95BA8DF-9115-4477-931C-6F29F27F646C}" destId="{5EBAFB91-9B3A-42C2-95D7-9AF7871C90F7}" srcOrd="1" destOrd="0" presId="urn:microsoft.com/office/officeart/2018/2/layout/IconVerticalSolidList"/>
    <dgm:cxn modelId="{88728501-5150-49DA-9F23-8C69777E8E47}" type="presParOf" srcId="{B95BA8DF-9115-4477-931C-6F29F27F646C}" destId="{1DEAAF85-D584-4100-86FA-A20FC93FEBB0}" srcOrd="2" destOrd="0" presId="urn:microsoft.com/office/officeart/2018/2/layout/IconVerticalSolidList"/>
    <dgm:cxn modelId="{CF619ED9-FF62-4953-8BFC-9FE733452CD5}" type="presParOf" srcId="{B95BA8DF-9115-4477-931C-6F29F27F646C}" destId="{8036A236-5647-41A9-98CF-E1422296C5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BB6B13-901E-46A9-83D5-13A62908A5F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DEB4A5D-5A5D-44FC-9C10-36DEDACD5625}">
      <dgm:prSet/>
      <dgm:spPr/>
      <dgm:t>
        <a:bodyPr/>
        <a:lstStyle/>
        <a:p>
          <a:r>
            <a:rPr lang="en-US"/>
            <a:t>•Earlier and more reliable diagnoses.</a:t>
          </a:r>
        </a:p>
      </dgm:t>
    </dgm:pt>
    <dgm:pt modelId="{F48C56D9-5E78-4048-AB0E-72FE1478BF5D}" type="parTrans" cxnId="{207C075A-D540-4119-827B-4E8582672D52}">
      <dgm:prSet/>
      <dgm:spPr/>
      <dgm:t>
        <a:bodyPr/>
        <a:lstStyle/>
        <a:p>
          <a:endParaRPr lang="en-US"/>
        </a:p>
      </dgm:t>
    </dgm:pt>
    <dgm:pt modelId="{B56A31BC-E643-4964-B22B-B96EB86153F7}" type="sibTrans" cxnId="{207C075A-D540-4119-827B-4E8582672D52}">
      <dgm:prSet/>
      <dgm:spPr/>
      <dgm:t>
        <a:bodyPr/>
        <a:lstStyle/>
        <a:p>
          <a:endParaRPr lang="en-US"/>
        </a:p>
      </dgm:t>
    </dgm:pt>
    <dgm:pt modelId="{38DFF6A0-33E1-411D-882A-F99482DFFB22}">
      <dgm:prSet/>
      <dgm:spPr/>
      <dgm:t>
        <a:bodyPr/>
        <a:lstStyle/>
        <a:p>
          <a:r>
            <a:rPr lang="en-US"/>
            <a:t>Enhances patient confidence and satisfaction.</a:t>
          </a:r>
        </a:p>
      </dgm:t>
    </dgm:pt>
    <dgm:pt modelId="{FAEAFF03-1F5F-4F76-914C-504C50D68FF9}" type="parTrans" cxnId="{CC8D2356-3A9D-4BAB-BD2E-0628DBB55A4D}">
      <dgm:prSet/>
      <dgm:spPr/>
      <dgm:t>
        <a:bodyPr/>
        <a:lstStyle/>
        <a:p>
          <a:endParaRPr lang="en-US"/>
        </a:p>
      </dgm:t>
    </dgm:pt>
    <dgm:pt modelId="{3E3F272C-5E04-48CE-BC4D-DE5368CBD1A9}" type="sibTrans" cxnId="{CC8D2356-3A9D-4BAB-BD2E-0628DBB55A4D}">
      <dgm:prSet/>
      <dgm:spPr/>
      <dgm:t>
        <a:bodyPr/>
        <a:lstStyle/>
        <a:p>
          <a:endParaRPr lang="en-US"/>
        </a:p>
      </dgm:t>
    </dgm:pt>
    <dgm:pt modelId="{1C5BB6B7-F413-47DE-BAFB-9637B4076710}">
      <dgm:prSet/>
      <dgm:spPr/>
      <dgm:t>
        <a:bodyPr/>
        <a:lstStyle/>
        <a:p>
          <a:r>
            <a:rPr lang="en-US"/>
            <a:t>Ethical concerns: data privacy and transparency.</a:t>
          </a:r>
        </a:p>
      </dgm:t>
    </dgm:pt>
    <dgm:pt modelId="{AFA0B28A-9B05-41DB-A74F-A964E885B8EB}" type="parTrans" cxnId="{031F08AA-A1B0-47A1-B558-70CB5846FA30}">
      <dgm:prSet/>
      <dgm:spPr/>
      <dgm:t>
        <a:bodyPr/>
        <a:lstStyle/>
        <a:p>
          <a:endParaRPr lang="en-US"/>
        </a:p>
      </dgm:t>
    </dgm:pt>
    <dgm:pt modelId="{5AB80D9E-8E3C-46AE-B991-121D0189ABEA}" type="sibTrans" cxnId="{031F08AA-A1B0-47A1-B558-70CB5846FA30}">
      <dgm:prSet/>
      <dgm:spPr/>
      <dgm:t>
        <a:bodyPr/>
        <a:lstStyle/>
        <a:p>
          <a:endParaRPr lang="en-US"/>
        </a:p>
      </dgm:t>
    </dgm:pt>
    <dgm:pt modelId="{7388E35D-5D2B-408D-BC38-E961F00DBDBC}">
      <dgm:prSet/>
      <dgm:spPr/>
      <dgm:t>
        <a:bodyPr/>
        <a:lstStyle/>
        <a:p>
          <a:r>
            <a:rPr lang="en-US"/>
            <a:t>More personalised and safer care. (WHO, 2021)</a:t>
          </a:r>
        </a:p>
      </dgm:t>
    </dgm:pt>
    <dgm:pt modelId="{57EF8BA8-B20A-462F-9948-6B8DEFEE31C5}" type="parTrans" cxnId="{10504DAC-FBC5-49F4-9050-A97CAB6121E4}">
      <dgm:prSet/>
      <dgm:spPr/>
      <dgm:t>
        <a:bodyPr/>
        <a:lstStyle/>
        <a:p>
          <a:endParaRPr lang="en-US"/>
        </a:p>
      </dgm:t>
    </dgm:pt>
    <dgm:pt modelId="{8C8F006D-CEB7-413C-A39E-15211401508F}" type="sibTrans" cxnId="{10504DAC-FBC5-49F4-9050-A97CAB6121E4}">
      <dgm:prSet/>
      <dgm:spPr/>
      <dgm:t>
        <a:bodyPr/>
        <a:lstStyle/>
        <a:p>
          <a:endParaRPr lang="en-US"/>
        </a:p>
      </dgm:t>
    </dgm:pt>
    <dgm:pt modelId="{A322E90F-B34B-1F41-87F9-52566768F51B}" type="pres">
      <dgm:prSet presAssocID="{2FBB6B13-901E-46A9-83D5-13A62908A5F7}" presName="vert0" presStyleCnt="0">
        <dgm:presLayoutVars>
          <dgm:dir/>
          <dgm:animOne val="branch"/>
          <dgm:animLvl val="lvl"/>
        </dgm:presLayoutVars>
      </dgm:prSet>
      <dgm:spPr/>
    </dgm:pt>
    <dgm:pt modelId="{004180DE-F6F1-0C4C-9F38-F2D3D0366CB1}" type="pres">
      <dgm:prSet presAssocID="{1DEB4A5D-5A5D-44FC-9C10-36DEDACD5625}" presName="thickLine" presStyleLbl="alignNode1" presStyleIdx="0" presStyleCnt="1"/>
      <dgm:spPr/>
    </dgm:pt>
    <dgm:pt modelId="{5F18B273-A389-2442-9607-40D9BDEAFE9F}" type="pres">
      <dgm:prSet presAssocID="{1DEB4A5D-5A5D-44FC-9C10-36DEDACD5625}" presName="horz1" presStyleCnt="0"/>
      <dgm:spPr/>
    </dgm:pt>
    <dgm:pt modelId="{B6FD46C7-527D-8541-AB77-604AFB4A556B}" type="pres">
      <dgm:prSet presAssocID="{1DEB4A5D-5A5D-44FC-9C10-36DEDACD5625}" presName="tx1" presStyleLbl="revTx" presStyleIdx="0" presStyleCnt="4"/>
      <dgm:spPr/>
    </dgm:pt>
    <dgm:pt modelId="{632D51C4-9B26-7E49-B2AF-25BD3ABAD461}" type="pres">
      <dgm:prSet presAssocID="{1DEB4A5D-5A5D-44FC-9C10-36DEDACD5625}" presName="vert1" presStyleCnt="0"/>
      <dgm:spPr/>
    </dgm:pt>
    <dgm:pt modelId="{F0277894-8E5C-1A48-8507-98F5811A714D}" type="pres">
      <dgm:prSet presAssocID="{38DFF6A0-33E1-411D-882A-F99482DFFB22}" presName="vertSpace2a" presStyleCnt="0"/>
      <dgm:spPr/>
    </dgm:pt>
    <dgm:pt modelId="{9C1E6871-57E4-2C4E-A9BE-1BFF4D91E0F9}" type="pres">
      <dgm:prSet presAssocID="{38DFF6A0-33E1-411D-882A-F99482DFFB22}" presName="horz2" presStyleCnt="0"/>
      <dgm:spPr/>
    </dgm:pt>
    <dgm:pt modelId="{937CF064-2A8B-C643-ADB8-11B09BAD65E2}" type="pres">
      <dgm:prSet presAssocID="{38DFF6A0-33E1-411D-882A-F99482DFFB22}" presName="horzSpace2" presStyleCnt="0"/>
      <dgm:spPr/>
    </dgm:pt>
    <dgm:pt modelId="{8C50895A-867E-7141-9613-96DE12C82751}" type="pres">
      <dgm:prSet presAssocID="{38DFF6A0-33E1-411D-882A-F99482DFFB22}" presName="tx2" presStyleLbl="revTx" presStyleIdx="1" presStyleCnt="4"/>
      <dgm:spPr/>
    </dgm:pt>
    <dgm:pt modelId="{5B626C01-8772-0A43-B277-048E8863F301}" type="pres">
      <dgm:prSet presAssocID="{38DFF6A0-33E1-411D-882A-F99482DFFB22}" presName="vert2" presStyleCnt="0"/>
      <dgm:spPr/>
    </dgm:pt>
    <dgm:pt modelId="{87BA8254-180B-0045-A3E8-87661A56D3C1}" type="pres">
      <dgm:prSet presAssocID="{38DFF6A0-33E1-411D-882A-F99482DFFB22}" presName="thinLine2b" presStyleLbl="callout" presStyleIdx="0" presStyleCnt="3"/>
      <dgm:spPr/>
    </dgm:pt>
    <dgm:pt modelId="{A0AE9D25-257C-7A48-924B-E29EE7210E82}" type="pres">
      <dgm:prSet presAssocID="{38DFF6A0-33E1-411D-882A-F99482DFFB22}" presName="vertSpace2b" presStyleCnt="0"/>
      <dgm:spPr/>
    </dgm:pt>
    <dgm:pt modelId="{0496691E-F801-B64D-94C6-393A4AF78F6A}" type="pres">
      <dgm:prSet presAssocID="{1C5BB6B7-F413-47DE-BAFB-9637B4076710}" presName="horz2" presStyleCnt="0"/>
      <dgm:spPr/>
    </dgm:pt>
    <dgm:pt modelId="{780EDA20-D4FD-D340-88E9-39C775EF81DA}" type="pres">
      <dgm:prSet presAssocID="{1C5BB6B7-F413-47DE-BAFB-9637B4076710}" presName="horzSpace2" presStyleCnt="0"/>
      <dgm:spPr/>
    </dgm:pt>
    <dgm:pt modelId="{5B41CC2C-F103-9B4C-B3A0-0929B71031BC}" type="pres">
      <dgm:prSet presAssocID="{1C5BB6B7-F413-47DE-BAFB-9637B4076710}" presName="tx2" presStyleLbl="revTx" presStyleIdx="2" presStyleCnt="4"/>
      <dgm:spPr/>
    </dgm:pt>
    <dgm:pt modelId="{42D8B7BB-DDF9-E245-9100-40D30851BC7D}" type="pres">
      <dgm:prSet presAssocID="{1C5BB6B7-F413-47DE-BAFB-9637B4076710}" presName="vert2" presStyleCnt="0"/>
      <dgm:spPr/>
    </dgm:pt>
    <dgm:pt modelId="{4D6AA61A-2365-5349-8C0A-A934FFC3E02B}" type="pres">
      <dgm:prSet presAssocID="{1C5BB6B7-F413-47DE-BAFB-9637B4076710}" presName="thinLine2b" presStyleLbl="callout" presStyleIdx="1" presStyleCnt="3"/>
      <dgm:spPr/>
    </dgm:pt>
    <dgm:pt modelId="{ACC787A9-A799-424C-8242-C6B74DC1E76E}" type="pres">
      <dgm:prSet presAssocID="{1C5BB6B7-F413-47DE-BAFB-9637B4076710}" presName="vertSpace2b" presStyleCnt="0"/>
      <dgm:spPr/>
    </dgm:pt>
    <dgm:pt modelId="{512AF261-8DD3-B442-B24B-2517FF9C3850}" type="pres">
      <dgm:prSet presAssocID="{7388E35D-5D2B-408D-BC38-E961F00DBDBC}" presName="horz2" presStyleCnt="0"/>
      <dgm:spPr/>
    </dgm:pt>
    <dgm:pt modelId="{E072392E-9D1B-B944-BED3-C890F8E0590C}" type="pres">
      <dgm:prSet presAssocID="{7388E35D-5D2B-408D-BC38-E961F00DBDBC}" presName="horzSpace2" presStyleCnt="0"/>
      <dgm:spPr/>
    </dgm:pt>
    <dgm:pt modelId="{356A9F25-99DE-3843-A99C-4B20BB3BFD6E}" type="pres">
      <dgm:prSet presAssocID="{7388E35D-5D2B-408D-BC38-E961F00DBDBC}" presName="tx2" presStyleLbl="revTx" presStyleIdx="3" presStyleCnt="4"/>
      <dgm:spPr/>
    </dgm:pt>
    <dgm:pt modelId="{6DFF6698-60FD-574D-8393-AE6AE35BCB17}" type="pres">
      <dgm:prSet presAssocID="{7388E35D-5D2B-408D-BC38-E961F00DBDBC}" presName="vert2" presStyleCnt="0"/>
      <dgm:spPr/>
    </dgm:pt>
    <dgm:pt modelId="{D6FD0560-68A3-2843-B0AD-92A3628016C8}" type="pres">
      <dgm:prSet presAssocID="{7388E35D-5D2B-408D-BC38-E961F00DBDBC}" presName="thinLine2b" presStyleLbl="callout" presStyleIdx="2" presStyleCnt="3"/>
      <dgm:spPr/>
    </dgm:pt>
    <dgm:pt modelId="{43D834A2-9FDF-0944-B80A-E22119E0E455}" type="pres">
      <dgm:prSet presAssocID="{7388E35D-5D2B-408D-BC38-E961F00DBDBC}" presName="vertSpace2b" presStyleCnt="0"/>
      <dgm:spPr/>
    </dgm:pt>
  </dgm:ptLst>
  <dgm:cxnLst>
    <dgm:cxn modelId="{DE83F201-9EC1-D247-9C64-CB0538049041}" type="presOf" srcId="{7388E35D-5D2B-408D-BC38-E961F00DBDBC}" destId="{356A9F25-99DE-3843-A99C-4B20BB3BFD6E}" srcOrd="0" destOrd="0" presId="urn:microsoft.com/office/officeart/2008/layout/LinedList"/>
    <dgm:cxn modelId="{02BA0813-145F-9B45-9EBB-340AAE33CA46}" type="presOf" srcId="{2FBB6B13-901E-46A9-83D5-13A62908A5F7}" destId="{A322E90F-B34B-1F41-87F9-52566768F51B}" srcOrd="0" destOrd="0" presId="urn:microsoft.com/office/officeart/2008/layout/LinedList"/>
    <dgm:cxn modelId="{106CFF19-9151-DC4D-9807-7F71EF135771}" type="presOf" srcId="{1DEB4A5D-5A5D-44FC-9C10-36DEDACD5625}" destId="{B6FD46C7-527D-8541-AB77-604AFB4A556B}" srcOrd="0" destOrd="0" presId="urn:microsoft.com/office/officeart/2008/layout/LinedList"/>
    <dgm:cxn modelId="{45CA7A33-18E8-FD4A-B5E0-9257F8D483BF}" type="presOf" srcId="{1C5BB6B7-F413-47DE-BAFB-9637B4076710}" destId="{5B41CC2C-F103-9B4C-B3A0-0929B71031BC}" srcOrd="0" destOrd="0" presId="urn:microsoft.com/office/officeart/2008/layout/LinedList"/>
    <dgm:cxn modelId="{CC8D2356-3A9D-4BAB-BD2E-0628DBB55A4D}" srcId="{1DEB4A5D-5A5D-44FC-9C10-36DEDACD5625}" destId="{38DFF6A0-33E1-411D-882A-F99482DFFB22}" srcOrd="0" destOrd="0" parTransId="{FAEAFF03-1F5F-4F76-914C-504C50D68FF9}" sibTransId="{3E3F272C-5E04-48CE-BC4D-DE5368CBD1A9}"/>
    <dgm:cxn modelId="{207C075A-D540-4119-827B-4E8582672D52}" srcId="{2FBB6B13-901E-46A9-83D5-13A62908A5F7}" destId="{1DEB4A5D-5A5D-44FC-9C10-36DEDACD5625}" srcOrd="0" destOrd="0" parTransId="{F48C56D9-5E78-4048-AB0E-72FE1478BF5D}" sibTransId="{B56A31BC-E643-4964-B22B-B96EB86153F7}"/>
    <dgm:cxn modelId="{031F08AA-A1B0-47A1-B558-70CB5846FA30}" srcId="{1DEB4A5D-5A5D-44FC-9C10-36DEDACD5625}" destId="{1C5BB6B7-F413-47DE-BAFB-9637B4076710}" srcOrd="1" destOrd="0" parTransId="{AFA0B28A-9B05-41DB-A74F-A964E885B8EB}" sibTransId="{5AB80D9E-8E3C-46AE-B991-121D0189ABEA}"/>
    <dgm:cxn modelId="{10504DAC-FBC5-49F4-9050-A97CAB6121E4}" srcId="{1DEB4A5D-5A5D-44FC-9C10-36DEDACD5625}" destId="{7388E35D-5D2B-408D-BC38-E961F00DBDBC}" srcOrd="2" destOrd="0" parTransId="{57EF8BA8-B20A-462F-9948-6B8DEFEE31C5}" sibTransId="{8C8F006D-CEB7-413C-A39E-15211401508F}"/>
    <dgm:cxn modelId="{5B4F67B0-B148-DB4D-8124-AD82D6172DCC}" type="presOf" srcId="{38DFF6A0-33E1-411D-882A-F99482DFFB22}" destId="{8C50895A-867E-7141-9613-96DE12C82751}" srcOrd="0" destOrd="0" presId="urn:microsoft.com/office/officeart/2008/layout/LinedList"/>
    <dgm:cxn modelId="{B6742B95-2932-884A-BA7F-B39D365236A7}" type="presParOf" srcId="{A322E90F-B34B-1F41-87F9-52566768F51B}" destId="{004180DE-F6F1-0C4C-9F38-F2D3D0366CB1}" srcOrd="0" destOrd="0" presId="urn:microsoft.com/office/officeart/2008/layout/LinedList"/>
    <dgm:cxn modelId="{58005590-0245-7D41-B630-1042D3BC21EC}" type="presParOf" srcId="{A322E90F-B34B-1F41-87F9-52566768F51B}" destId="{5F18B273-A389-2442-9607-40D9BDEAFE9F}" srcOrd="1" destOrd="0" presId="urn:microsoft.com/office/officeart/2008/layout/LinedList"/>
    <dgm:cxn modelId="{A8DBBD86-AEA8-F041-83D8-C9E251763646}" type="presParOf" srcId="{5F18B273-A389-2442-9607-40D9BDEAFE9F}" destId="{B6FD46C7-527D-8541-AB77-604AFB4A556B}" srcOrd="0" destOrd="0" presId="urn:microsoft.com/office/officeart/2008/layout/LinedList"/>
    <dgm:cxn modelId="{0F25ED46-5EF5-DC4E-98D2-462EA75A3900}" type="presParOf" srcId="{5F18B273-A389-2442-9607-40D9BDEAFE9F}" destId="{632D51C4-9B26-7E49-B2AF-25BD3ABAD461}" srcOrd="1" destOrd="0" presId="urn:microsoft.com/office/officeart/2008/layout/LinedList"/>
    <dgm:cxn modelId="{E2496334-34DC-E84C-93A6-744AE75EDCBD}" type="presParOf" srcId="{632D51C4-9B26-7E49-B2AF-25BD3ABAD461}" destId="{F0277894-8E5C-1A48-8507-98F5811A714D}" srcOrd="0" destOrd="0" presId="urn:microsoft.com/office/officeart/2008/layout/LinedList"/>
    <dgm:cxn modelId="{5B9D0B51-5FD5-C140-801B-6C8B65175E6F}" type="presParOf" srcId="{632D51C4-9B26-7E49-B2AF-25BD3ABAD461}" destId="{9C1E6871-57E4-2C4E-A9BE-1BFF4D91E0F9}" srcOrd="1" destOrd="0" presId="urn:microsoft.com/office/officeart/2008/layout/LinedList"/>
    <dgm:cxn modelId="{A2D3C485-1548-4E46-AFE1-32A02A8801B7}" type="presParOf" srcId="{9C1E6871-57E4-2C4E-A9BE-1BFF4D91E0F9}" destId="{937CF064-2A8B-C643-ADB8-11B09BAD65E2}" srcOrd="0" destOrd="0" presId="urn:microsoft.com/office/officeart/2008/layout/LinedList"/>
    <dgm:cxn modelId="{AE556965-5CEE-5B4B-94A0-90CC273FA79C}" type="presParOf" srcId="{9C1E6871-57E4-2C4E-A9BE-1BFF4D91E0F9}" destId="{8C50895A-867E-7141-9613-96DE12C82751}" srcOrd="1" destOrd="0" presId="urn:microsoft.com/office/officeart/2008/layout/LinedList"/>
    <dgm:cxn modelId="{C9CC35EA-991B-F24E-8EBE-640924E2923B}" type="presParOf" srcId="{9C1E6871-57E4-2C4E-A9BE-1BFF4D91E0F9}" destId="{5B626C01-8772-0A43-B277-048E8863F301}" srcOrd="2" destOrd="0" presId="urn:microsoft.com/office/officeart/2008/layout/LinedList"/>
    <dgm:cxn modelId="{7C237AF1-39E0-2143-9E77-EC2C295C40DE}" type="presParOf" srcId="{632D51C4-9B26-7E49-B2AF-25BD3ABAD461}" destId="{87BA8254-180B-0045-A3E8-87661A56D3C1}" srcOrd="2" destOrd="0" presId="urn:microsoft.com/office/officeart/2008/layout/LinedList"/>
    <dgm:cxn modelId="{E7D35797-5215-6C49-8230-3781FFA285AE}" type="presParOf" srcId="{632D51C4-9B26-7E49-B2AF-25BD3ABAD461}" destId="{A0AE9D25-257C-7A48-924B-E29EE7210E82}" srcOrd="3" destOrd="0" presId="urn:microsoft.com/office/officeart/2008/layout/LinedList"/>
    <dgm:cxn modelId="{127D7F3F-C84C-C647-93EB-01FD7CE07D23}" type="presParOf" srcId="{632D51C4-9B26-7E49-B2AF-25BD3ABAD461}" destId="{0496691E-F801-B64D-94C6-393A4AF78F6A}" srcOrd="4" destOrd="0" presId="urn:microsoft.com/office/officeart/2008/layout/LinedList"/>
    <dgm:cxn modelId="{FF011DA4-E2DF-C646-BC5A-5A0CD11BDEDF}" type="presParOf" srcId="{0496691E-F801-B64D-94C6-393A4AF78F6A}" destId="{780EDA20-D4FD-D340-88E9-39C775EF81DA}" srcOrd="0" destOrd="0" presId="urn:microsoft.com/office/officeart/2008/layout/LinedList"/>
    <dgm:cxn modelId="{CDB69C91-77D8-4C4C-B1D3-A8F806201362}" type="presParOf" srcId="{0496691E-F801-B64D-94C6-393A4AF78F6A}" destId="{5B41CC2C-F103-9B4C-B3A0-0929B71031BC}" srcOrd="1" destOrd="0" presId="urn:microsoft.com/office/officeart/2008/layout/LinedList"/>
    <dgm:cxn modelId="{9E7D760A-D7F2-8F47-B942-68B293838FE6}" type="presParOf" srcId="{0496691E-F801-B64D-94C6-393A4AF78F6A}" destId="{42D8B7BB-DDF9-E245-9100-40D30851BC7D}" srcOrd="2" destOrd="0" presId="urn:microsoft.com/office/officeart/2008/layout/LinedList"/>
    <dgm:cxn modelId="{5273E3F2-E3AE-2848-92EF-4B2940B0FA97}" type="presParOf" srcId="{632D51C4-9B26-7E49-B2AF-25BD3ABAD461}" destId="{4D6AA61A-2365-5349-8C0A-A934FFC3E02B}" srcOrd="5" destOrd="0" presId="urn:microsoft.com/office/officeart/2008/layout/LinedList"/>
    <dgm:cxn modelId="{876F8B60-76D7-BA43-BFB1-F7CC7456C782}" type="presParOf" srcId="{632D51C4-9B26-7E49-B2AF-25BD3ABAD461}" destId="{ACC787A9-A799-424C-8242-C6B74DC1E76E}" srcOrd="6" destOrd="0" presId="urn:microsoft.com/office/officeart/2008/layout/LinedList"/>
    <dgm:cxn modelId="{A7BC559D-3ED5-4C44-8226-3C8E3B775856}" type="presParOf" srcId="{632D51C4-9B26-7E49-B2AF-25BD3ABAD461}" destId="{512AF261-8DD3-B442-B24B-2517FF9C3850}" srcOrd="7" destOrd="0" presId="urn:microsoft.com/office/officeart/2008/layout/LinedList"/>
    <dgm:cxn modelId="{575F8CEA-40CB-F543-9A0A-C090E7695F02}" type="presParOf" srcId="{512AF261-8DD3-B442-B24B-2517FF9C3850}" destId="{E072392E-9D1B-B944-BED3-C890F8E0590C}" srcOrd="0" destOrd="0" presId="urn:microsoft.com/office/officeart/2008/layout/LinedList"/>
    <dgm:cxn modelId="{0B8AC1CE-68A3-E048-9498-7D6A0C645FD0}" type="presParOf" srcId="{512AF261-8DD3-B442-B24B-2517FF9C3850}" destId="{356A9F25-99DE-3843-A99C-4B20BB3BFD6E}" srcOrd="1" destOrd="0" presId="urn:microsoft.com/office/officeart/2008/layout/LinedList"/>
    <dgm:cxn modelId="{89A87C6F-3956-8341-B775-B3D031349296}" type="presParOf" srcId="{512AF261-8DD3-B442-B24B-2517FF9C3850}" destId="{6DFF6698-60FD-574D-8393-AE6AE35BCB17}" srcOrd="2" destOrd="0" presId="urn:microsoft.com/office/officeart/2008/layout/LinedList"/>
    <dgm:cxn modelId="{299B9674-6B99-BE48-96BA-5DC54B8CB083}" type="presParOf" srcId="{632D51C4-9B26-7E49-B2AF-25BD3ABAD461}" destId="{D6FD0560-68A3-2843-B0AD-92A3628016C8}" srcOrd="8" destOrd="0" presId="urn:microsoft.com/office/officeart/2008/layout/LinedList"/>
    <dgm:cxn modelId="{9314A3B7-2E43-A745-83BE-4542DABA391E}" type="presParOf" srcId="{632D51C4-9B26-7E49-B2AF-25BD3ABAD461}" destId="{43D834A2-9FDF-0944-B80A-E22119E0E455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07BD4F-B395-42D7-A19E-D92ECFDAF7E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14D8571-05E8-49C9-A435-C27BD7F3AA7A}">
      <dgm:prSet/>
      <dgm:spPr/>
      <dgm:t>
        <a:bodyPr/>
        <a:lstStyle/>
        <a:p>
          <a:r>
            <a:rPr lang="en-US"/>
            <a:t>•Improves access to diagnostic services in rural areas.</a:t>
          </a:r>
        </a:p>
      </dgm:t>
    </dgm:pt>
    <dgm:pt modelId="{00EC49AE-5DF5-4278-9893-F8460D5549EF}" type="parTrans" cxnId="{61C35BD9-487D-4185-A27F-EB893226008C}">
      <dgm:prSet/>
      <dgm:spPr/>
      <dgm:t>
        <a:bodyPr/>
        <a:lstStyle/>
        <a:p>
          <a:endParaRPr lang="en-US"/>
        </a:p>
      </dgm:t>
    </dgm:pt>
    <dgm:pt modelId="{6B9C173C-CBA2-4D0F-89AE-C5F5B270E832}" type="sibTrans" cxnId="{61C35BD9-487D-4185-A27F-EB893226008C}">
      <dgm:prSet/>
      <dgm:spPr/>
      <dgm:t>
        <a:bodyPr/>
        <a:lstStyle/>
        <a:p>
          <a:endParaRPr lang="en-US"/>
        </a:p>
      </dgm:t>
    </dgm:pt>
    <dgm:pt modelId="{359F7D64-5889-4E81-BF34-D5DBBAEE7D78}">
      <dgm:prSet/>
      <dgm:spPr/>
      <dgm:t>
        <a:bodyPr/>
        <a:lstStyle/>
        <a:p>
          <a:r>
            <a:rPr lang="en-US"/>
            <a:t>Reduces regional health inequalities.</a:t>
          </a:r>
        </a:p>
      </dgm:t>
    </dgm:pt>
    <dgm:pt modelId="{8C7F9252-0EF4-430D-B109-1023681DE8C2}" type="parTrans" cxnId="{3B2BEE2C-0B96-441B-A43B-5B1B5CAFEBE2}">
      <dgm:prSet/>
      <dgm:spPr/>
      <dgm:t>
        <a:bodyPr/>
        <a:lstStyle/>
        <a:p>
          <a:endParaRPr lang="en-US"/>
        </a:p>
      </dgm:t>
    </dgm:pt>
    <dgm:pt modelId="{EB65F6CF-54DD-4AA5-AB5B-502A0E4CD5B6}" type="sibTrans" cxnId="{3B2BEE2C-0B96-441B-A43B-5B1B5CAFEBE2}">
      <dgm:prSet/>
      <dgm:spPr/>
      <dgm:t>
        <a:bodyPr/>
        <a:lstStyle/>
        <a:p>
          <a:endParaRPr lang="en-US"/>
        </a:p>
      </dgm:t>
    </dgm:pt>
    <dgm:pt modelId="{893E0DDC-00C9-4EDC-9CAA-88E805D3C20D}">
      <dgm:prSet/>
      <dgm:spPr/>
      <dgm:t>
        <a:bodyPr/>
        <a:lstStyle/>
        <a:p>
          <a:r>
            <a:rPr lang="en-US"/>
            <a:t>Supports public health screening programmes.</a:t>
          </a:r>
        </a:p>
      </dgm:t>
    </dgm:pt>
    <dgm:pt modelId="{F933CE2B-089B-4C79-87CF-DC73E28D5062}" type="parTrans" cxnId="{0DE4C98B-4EB8-4F01-B698-50E0C458684C}">
      <dgm:prSet/>
      <dgm:spPr/>
      <dgm:t>
        <a:bodyPr/>
        <a:lstStyle/>
        <a:p>
          <a:endParaRPr lang="en-US"/>
        </a:p>
      </dgm:t>
    </dgm:pt>
    <dgm:pt modelId="{DCC9CEB4-E6B1-46E6-BAD8-E257D42C34AC}" type="sibTrans" cxnId="{0DE4C98B-4EB8-4F01-B698-50E0C458684C}">
      <dgm:prSet/>
      <dgm:spPr/>
      <dgm:t>
        <a:bodyPr/>
        <a:lstStyle/>
        <a:p>
          <a:endParaRPr lang="en-US"/>
        </a:p>
      </dgm:t>
    </dgm:pt>
    <dgm:pt modelId="{748D190F-4FF4-4442-843D-098289B75B51}">
      <dgm:prSet/>
      <dgm:spPr/>
      <dgm:t>
        <a:bodyPr/>
        <a:lstStyle/>
        <a:p>
          <a:r>
            <a:rPr lang="en-US"/>
            <a:t>Strengthens population health monitoring. (NHSX, 2022)</a:t>
          </a:r>
        </a:p>
      </dgm:t>
    </dgm:pt>
    <dgm:pt modelId="{6B21A5E2-D0FB-4512-9A44-636B13DF35F4}" type="parTrans" cxnId="{B3D3EBB4-7BB3-4054-829B-C7FED75C8187}">
      <dgm:prSet/>
      <dgm:spPr/>
      <dgm:t>
        <a:bodyPr/>
        <a:lstStyle/>
        <a:p>
          <a:endParaRPr lang="en-US"/>
        </a:p>
      </dgm:t>
    </dgm:pt>
    <dgm:pt modelId="{3631E6E4-FF36-4677-803F-9E25EC131A1F}" type="sibTrans" cxnId="{B3D3EBB4-7BB3-4054-829B-C7FED75C8187}">
      <dgm:prSet/>
      <dgm:spPr/>
      <dgm:t>
        <a:bodyPr/>
        <a:lstStyle/>
        <a:p>
          <a:endParaRPr lang="en-US"/>
        </a:p>
      </dgm:t>
    </dgm:pt>
    <dgm:pt modelId="{3A888540-B22C-41C7-B4B5-D22CE72F10B4}" type="pres">
      <dgm:prSet presAssocID="{2D07BD4F-B395-42D7-A19E-D92ECFDAF7EA}" presName="root" presStyleCnt="0">
        <dgm:presLayoutVars>
          <dgm:dir/>
          <dgm:resizeHandles val="exact"/>
        </dgm:presLayoutVars>
      </dgm:prSet>
      <dgm:spPr/>
    </dgm:pt>
    <dgm:pt modelId="{DE1160EB-E3D1-486A-9D8B-A149E561F780}" type="pres">
      <dgm:prSet presAssocID="{2D07BD4F-B395-42D7-A19E-D92ECFDAF7EA}" presName="container" presStyleCnt="0">
        <dgm:presLayoutVars>
          <dgm:dir/>
          <dgm:resizeHandles val="exact"/>
        </dgm:presLayoutVars>
      </dgm:prSet>
      <dgm:spPr/>
    </dgm:pt>
    <dgm:pt modelId="{6E1CB04D-6207-444F-9658-B521752939F1}" type="pres">
      <dgm:prSet presAssocID="{014D8571-05E8-49C9-A435-C27BD7F3AA7A}" presName="compNode" presStyleCnt="0"/>
      <dgm:spPr/>
    </dgm:pt>
    <dgm:pt modelId="{CDEF9553-7D08-4DCB-84D6-540E60A19BCF}" type="pres">
      <dgm:prSet presAssocID="{014D8571-05E8-49C9-A435-C27BD7F3AA7A}" presName="iconBgRect" presStyleLbl="bgShp" presStyleIdx="0" presStyleCnt="4"/>
      <dgm:spPr/>
    </dgm:pt>
    <dgm:pt modelId="{2DDB9F49-F9DA-48E8-A5DB-E8762E321A21}" type="pres">
      <dgm:prSet presAssocID="{014D8571-05E8-49C9-A435-C27BD7F3AA7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4793A721-CC1B-4B30-AB1A-511CBB8F7868}" type="pres">
      <dgm:prSet presAssocID="{014D8571-05E8-49C9-A435-C27BD7F3AA7A}" presName="spaceRect" presStyleCnt="0"/>
      <dgm:spPr/>
    </dgm:pt>
    <dgm:pt modelId="{31972080-1732-4882-9B9A-D67344FF1988}" type="pres">
      <dgm:prSet presAssocID="{014D8571-05E8-49C9-A435-C27BD7F3AA7A}" presName="textRect" presStyleLbl="revTx" presStyleIdx="0" presStyleCnt="4">
        <dgm:presLayoutVars>
          <dgm:chMax val="1"/>
          <dgm:chPref val="1"/>
        </dgm:presLayoutVars>
      </dgm:prSet>
      <dgm:spPr/>
    </dgm:pt>
    <dgm:pt modelId="{77B4CF49-6BF6-4947-B45E-4CA67BE25FF1}" type="pres">
      <dgm:prSet presAssocID="{6B9C173C-CBA2-4D0F-89AE-C5F5B270E832}" presName="sibTrans" presStyleLbl="sibTrans2D1" presStyleIdx="0" presStyleCnt="0"/>
      <dgm:spPr/>
    </dgm:pt>
    <dgm:pt modelId="{C9E4037F-A806-431A-AA0C-71B447260A60}" type="pres">
      <dgm:prSet presAssocID="{359F7D64-5889-4E81-BF34-D5DBBAEE7D78}" presName="compNode" presStyleCnt="0"/>
      <dgm:spPr/>
    </dgm:pt>
    <dgm:pt modelId="{CDDF1FAD-AAD6-4B96-9BF1-F787346F7DAD}" type="pres">
      <dgm:prSet presAssocID="{359F7D64-5889-4E81-BF34-D5DBBAEE7D78}" presName="iconBgRect" presStyleLbl="bgShp" presStyleIdx="1" presStyleCnt="4"/>
      <dgm:spPr/>
    </dgm:pt>
    <dgm:pt modelId="{6AE5FA0A-162B-4B3A-8E36-FD7A1A8EDD36}" type="pres">
      <dgm:prSet presAssocID="{359F7D64-5889-4E81-BF34-D5DBBAEE7D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0A84B29-D25B-49CE-9245-136FA80262DE}" type="pres">
      <dgm:prSet presAssocID="{359F7D64-5889-4E81-BF34-D5DBBAEE7D78}" presName="spaceRect" presStyleCnt="0"/>
      <dgm:spPr/>
    </dgm:pt>
    <dgm:pt modelId="{371859EA-D05C-483B-8B59-99B26E8F4851}" type="pres">
      <dgm:prSet presAssocID="{359F7D64-5889-4E81-BF34-D5DBBAEE7D78}" presName="textRect" presStyleLbl="revTx" presStyleIdx="1" presStyleCnt="4">
        <dgm:presLayoutVars>
          <dgm:chMax val="1"/>
          <dgm:chPref val="1"/>
        </dgm:presLayoutVars>
      </dgm:prSet>
      <dgm:spPr/>
    </dgm:pt>
    <dgm:pt modelId="{A1426A27-8EE5-4B3E-9795-C90CB0057AC3}" type="pres">
      <dgm:prSet presAssocID="{EB65F6CF-54DD-4AA5-AB5B-502A0E4CD5B6}" presName="sibTrans" presStyleLbl="sibTrans2D1" presStyleIdx="0" presStyleCnt="0"/>
      <dgm:spPr/>
    </dgm:pt>
    <dgm:pt modelId="{2785B2AE-2BFB-4E02-A34C-AB8AEBC27C98}" type="pres">
      <dgm:prSet presAssocID="{893E0DDC-00C9-4EDC-9CAA-88E805D3C20D}" presName="compNode" presStyleCnt="0"/>
      <dgm:spPr/>
    </dgm:pt>
    <dgm:pt modelId="{84F45AD6-81AC-4EE3-BCE8-B86BC1C5800C}" type="pres">
      <dgm:prSet presAssocID="{893E0DDC-00C9-4EDC-9CAA-88E805D3C20D}" presName="iconBgRect" presStyleLbl="bgShp" presStyleIdx="2" presStyleCnt="4"/>
      <dgm:spPr/>
    </dgm:pt>
    <dgm:pt modelId="{2D41306B-3F0E-4C69-9914-597515FEB3E2}" type="pres">
      <dgm:prSet presAssocID="{893E0DDC-00C9-4EDC-9CAA-88E805D3C20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BB360D6-4AD8-4595-A8D0-453BCA4A7CC1}" type="pres">
      <dgm:prSet presAssocID="{893E0DDC-00C9-4EDC-9CAA-88E805D3C20D}" presName="spaceRect" presStyleCnt="0"/>
      <dgm:spPr/>
    </dgm:pt>
    <dgm:pt modelId="{5EA1EC55-29B0-4415-B1A6-9140AF6904FE}" type="pres">
      <dgm:prSet presAssocID="{893E0DDC-00C9-4EDC-9CAA-88E805D3C20D}" presName="textRect" presStyleLbl="revTx" presStyleIdx="2" presStyleCnt="4">
        <dgm:presLayoutVars>
          <dgm:chMax val="1"/>
          <dgm:chPref val="1"/>
        </dgm:presLayoutVars>
      </dgm:prSet>
      <dgm:spPr/>
    </dgm:pt>
    <dgm:pt modelId="{FE62E277-B565-4479-BBDE-7FA3EA2F3DBB}" type="pres">
      <dgm:prSet presAssocID="{DCC9CEB4-E6B1-46E6-BAD8-E257D42C34AC}" presName="sibTrans" presStyleLbl="sibTrans2D1" presStyleIdx="0" presStyleCnt="0"/>
      <dgm:spPr/>
    </dgm:pt>
    <dgm:pt modelId="{777F210C-29C0-4A4B-A4F7-C6E687B86233}" type="pres">
      <dgm:prSet presAssocID="{748D190F-4FF4-4442-843D-098289B75B51}" presName="compNode" presStyleCnt="0"/>
      <dgm:spPr/>
    </dgm:pt>
    <dgm:pt modelId="{B7022DE6-4AF6-4AAA-A507-E794F367A321}" type="pres">
      <dgm:prSet presAssocID="{748D190F-4FF4-4442-843D-098289B75B51}" presName="iconBgRect" presStyleLbl="bgShp" presStyleIdx="3" presStyleCnt="4"/>
      <dgm:spPr/>
    </dgm:pt>
    <dgm:pt modelId="{48F16F02-DAA0-480B-A6DE-00CBC25990F0}" type="pres">
      <dgm:prSet presAssocID="{748D190F-4FF4-4442-843D-098289B75B5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A9C9312F-9C96-4DBD-BE36-E7C7A0C6282D}" type="pres">
      <dgm:prSet presAssocID="{748D190F-4FF4-4442-843D-098289B75B51}" presName="spaceRect" presStyleCnt="0"/>
      <dgm:spPr/>
    </dgm:pt>
    <dgm:pt modelId="{88E10DD1-FB2C-4AEB-9653-A711FF2EF4AA}" type="pres">
      <dgm:prSet presAssocID="{748D190F-4FF4-4442-843D-098289B75B5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B2BEE2C-0B96-441B-A43B-5B1B5CAFEBE2}" srcId="{2D07BD4F-B395-42D7-A19E-D92ECFDAF7EA}" destId="{359F7D64-5889-4E81-BF34-D5DBBAEE7D78}" srcOrd="1" destOrd="0" parTransId="{8C7F9252-0EF4-430D-B109-1023681DE8C2}" sibTransId="{EB65F6CF-54DD-4AA5-AB5B-502A0E4CD5B6}"/>
    <dgm:cxn modelId="{F0BAF82D-FE0A-43CD-B4B4-C244F3430756}" type="presOf" srcId="{2D07BD4F-B395-42D7-A19E-D92ECFDAF7EA}" destId="{3A888540-B22C-41C7-B4B5-D22CE72F10B4}" srcOrd="0" destOrd="0" presId="urn:microsoft.com/office/officeart/2018/2/layout/IconCircleList"/>
    <dgm:cxn modelId="{DE5D6044-A28B-4288-A4EF-FB1979B5568A}" type="presOf" srcId="{014D8571-05E8-49C9-A435-C27BD7F3AA7A}" destId="{31972080-1732-4882-9B9A-D67344FF1988}" srcOrd="0" destOrd="0" presId="urn:microsoft.com/office/officeart/2018/2/layout/IconCircleList"/>
    <dgm:cxn modelId="{8332C849-E891-4E8C-901B-41B3BB888A65}" type="presOf" srcId="{DCC9CEB4-E6B1-46E6-BAD8-E257D42C34AC}" destId="{FE62E277-B565-4479-BBDE-7FA3EA2F3DBB}" srcOrd="0" destOrd="0" presId="urn:microsoft.com/office/officeart/2018/2/layout/IconCircleList"/>
    <dgm:cxn modelId="{2217D97C-AA0F-4D3F-B387-AA5A09FB67C1}" type="presOf" srcId="{748D190F-4FF4-4442-843D-098289B75B51}" destId="{88E10DD1-FB2C-4AEB-9653-A711FF2EF4AA}" srcOrd="0" destOrd="0" presId="urn:microsoft.com/office/officeart/2018/2/layout/IconCircleList"/>
    <dgm:cxn modelId="{0DE4C98B-4EB8-4F01-B698-50E0C458684C}" srcId="{2D07BD4F-B395-42D7-A19E-D92ECFDAF7EA}" destId="{893E0DDC-00C9-4EDC-9CAA-88E805D3C20D}" srcOrd="2" destOrd="0" parTransId="{F933CE2B-089B-4C79-87CF-DC73E28D5062}" sibTransId="{DCC9CEB4-E6B1-46E6-BAD8-E257D42C34AC}"/>
    <dgm:cxn modelId="{65158796-94F5-4516-AEF9-181B18DA5ADC}" type="presOf" srcId="{359F7D64-5889-4E81-BF34-D5DBBAEE7D78}" destId="{371859EA-D05C-483B-8B59-99B26E8F4851}" srcOrd="0" destOrd="0" presId="urn:microsoft.com/office/officeart/2018/2/layout/IconCircleList"/>
    <dgm:cxn modelId="{F5642FAA-60FC-49C7-BB59-301F0885DAC4}" type="presOf" srcId="{893E0DDC-00C9-4EDC-9CAA-88E805D3C20D}" destId="{5EA1EC55-29B0-4415-B1A6-9140AF6904FE}" srcOrd="0" destOrd="0" presId="urn:microsoft.com/office/officeart/2018/2/layout/IconCircleList"/>
    <dgm:cxn modelId="{B3D3EBB4-7BB3-4054-829B-C7FED75C8187}" srcId="{2D07BD4F-B395-42D7-A19E-D92ECFDAF7EA}" destId="{748D190F-4FF4-4442-843D-098289B75B51}" srcOrd="3" destOrd="0" parTransId="{6B21A5E2-D0FB-4512-9A44-636B13DF35F4}" sibTransId="{3631E6E4-FF36-4677-803F-9E25EC131A1F}"/>
    <dgm:cxn modelId="{61C35BD9-487D-4185-A27F-EB893226008C}" srcId="{2D07BD4F-B395-42D7-A19E-D92ECFDAF7EA}" destId="{014D8571-05E8-49C9-A435-C27BD7F3AA7A}" srcOrd="0" destOrd="0" parTransId="{00EC49AE-5DF5-4278-9893-F8460D5549EF}" sibTransId="{6B9C173C-CBA2-4D0F-89AE-C5F5B270E832}"/>
    <dgm:cxn modelId="{39FB1BDA-7146-4F16-8878-CBB37F81CF99}" type="presOf" srcId="{EB65F6CF-54DD-4AA5-AB5B-502A0E4CD5B6}" destId="{A1426A27-8EE5-4B3E-9795-C90CB0057AC3}" srcOrd="0" destOrd="0" presId="urn:microsoft.com/office/officeart/2018/2/layout/IconCircleList"/>
    <dgm:cxn modelId="{93BDA3E3-E6A7-4576-AFA1-CAD4DFE528C8}" type="presOf" srcId="{6B9C173C-CBA2-4D0F-89AE-C5F5B270E832}" destId="{77B4CF49-6BF6-4947-B45E-4CA67BE25FF1}" srcOrd="0" destOrd="0" presId="urn:microsoft.com/office/officeart/2018/2/layout/IconCircleList"/>
    <dgm:cxn modelId="{02E7CE26-CDAD-48F3-BCDB-590BA14C6C0C}" type="presParOf" srcId="{3A888540-B22C-41C7-B4B5-D22CE72F10B4}" destId="{DE1160EB-E3D1-486A-9D8B-A149E561F780}" srcOrd="0" destOrd="0" presId="urn:microsoft.com/office/officeart/2018/2/layout/IconCircleList"/>
    <dgm:cxn modelId="{99ABCE6D-0176-46D2-9775-57E11943A343}" type="presParOf" srcId="{DE1160EB-E3D1-486A-9D8B-A149E561F780}" destId="{6E1CB04D-6207-444F-9658-B521752939F1}" srcOrd="0" destOrd="0" presId="urn:microsoft.com/office/officeart/2018/2/layout/IconCircleList"/>
    <dgm:cxn modelId="{E2DECE85-FC6C-40ED-B3C4-0D996FCD53D5}" type="presParOf" srcId="{6E1CB04D-6207-444F-9658-B521752939F1}" destId="{CDEF9553-7D08-4DCB-84D6-540E60A19BCF}" srcOrd="0" destOrd="0" presId="urn:microsoft.com/office/officeart/2018/2/layout/IconCircleList"/>
    <dgm:cxn modelId="{B40E4BDA-6D5E-4FA8-AB31-3864F1FA6446}" type="presParOf" srcId="{6E1CB04D-6207-444F-9658-B521752939F1}" destId="{2DDB9F49-F9DA-48E8-A5DB-E8762E321A21}" srcOrd="1" destOrd="0" presId="urn:microsoft.com/office/officeart/2018/2/layout/IconCircleList"/>
    <dgm:cxn modelId="{3EA7AF94-624B-44AE-9C8D-9748C69D74E4}" type="presParOf" srcId="{6E1CB04D-6207-444F-9658-B521752939F1}" destId="{4793A721-CC1B-4B30-AB1A-511CBB8F7868}" srcOrd="2" destOrd="0" presId="urn:microsoft.com/office/officeart/2018/2/layout/IconCircleList"/>
    <dgm:cxn modelId="{C7D42FE3-F8FE-41BA-8620-7600B6449E70}" type="presParOf" srcId="{6E1CB04D-6207-444F-9658-B521752939F1}" destId="{31972080-1732-4882-9B9A-D67344FF1988}" srcOrd="3" destOrd="0" presId="urn:microsoft.com/office/officeart/2018/2/layout/IconCircleList"/>
    <dgm:cxn modelId="{12D34D75-4C97-4950-812C-1873DF90C91E}" type="presParOf" srcId="{DE1160EB-E3D1-486A-9D8B-A149E561F780}" destId="{77B4CF49-6BF6-4947-B45E-4CA67BE25FF1}" srcOrd="1" destOrd="0" presId="urn:microsoft.com/office/officeart/2018/2/layout/IconCircleList"/>
    <dgm:cxn modelId="{9DA99E32-2493-4AA3-ACA3-F920A449FDA6}" type="presParOf" srcId="{DE1160EB-E3D1-486A-9D8B-A149E561F780}" destId="{C9E4037F-A806-431A-AA0C-71B447260A60}" srcOrd="2" destOrd="0" presId="urn:microsoft.com/office/officeart/2018/2/layout/IconCircleList"/>
    <dgm:cxn modelId="{5731211A-85DE-484E-9E48-AA72C41E318B}" type="presParOf" srcId="{C9E4037F-A806-431A-AA0C-71B447260A60}" destId="{CDDF1FAD-AAD6-4B96-9BF1-F787346F7DAD}" srcOrd="0" destOrd="0" presId="urn:microsoft.com/office/officeart/2018/2/layout/IconCircleList"/>
    <dgm:cxn modelId="{846B8CFC-629C-4530-A7D2-854B1D004B1A}" type="presParOf" srcId="{C9E4037F-A806-431A-AA0C-71B447260A60}" destId="{6AE5FA0A-162B-4B3A-8E36-FD7A1A8EDD36}" srcOrd="1" destOrd="0" presId="urn:microsoft.com/office/officeart/2018/2/layout/IconCircleList"/>
    <dgm:cxn modelId="{5274D989-1BE3-40AE-BC0F-300D4FE3F50F}" type="presParOf" srcId="{C9E4037F-A806-431A-AA0C-71B447260A60}" destId="{00A84B29-D25B-49CE-9245-136FA80262DE}" srcOrd="2" destOrd="0" presId="urn:microsoft.com/office/officeart/2018/2/layout/IconCircleList"/>
    <dgm:cxn modelId="{AFF72741-BBF3-45CB-AFF6-96AFD331D720}" type="presParOf" srcId="{C9E4037F-A806-431A-AA0C-71B447260A60}" destId="{371859EA-D05C-483B-8B59-99B26E8F4851}" srcOrd="3" destOrd="0" presId="urn:microsoft.com/office/officeart/2018/2/layout/IconCircleList"/>
    <dgm:cxn modelId="{A2194205-C42A-47F7-B694-9A849B91B37B}" type="presParOf" srcId="{DE1160EB-E3D1-486A-9D8B-A149E561F780}" destId="{A1426A27-8EE5-4B3E-9795-C90CB0057AC3}" srcOrd="3" destOrd="0" presId="urn:microsoft.com/office/officeart/2018/2/layout/IconCircleList"/>
    <dgm:cxn modelId="{F77A5D99-F75C-4E74-96D3-C4A9C201CDC2}" type="presParOf" srcId="{DE1160EB-E3D1-486A-9D8B-A149E561F780}" destId="{2785B2AE-2BFB-4E02-A34C-AB8AEBC27C98}" srcOrd="4" destOrd="0" presId="urn:microsoft.com/office/officeart/2018/2/layout/IconCircleList"/>
    <dgm:cxn modelId="{4403B4C2-113B-4405-BB3B-E7DEE6B0E3A1}" type="presParOf" srcId="{2785B2AE-2BFB-4E02-A34C-AB8AEBC27C98}" destId="{84F45AD6-81AC-4EE3-BCE8-B86BC1C5800C}" srcOrd="0" destOrd="0" presId="urn:microsoft.com/office/officeart/2018/2/layout/IconCircleList"/>
    <dgm:cxn modelId="{CAD2A745-9FCF-48A8-9500-921032DFC280}" type="presParOf" srcId="{2785B2AE-2BFB-4E02-A34C-AB8AEBC27C98}" destId="{2D41306B-3F0E-4C69-9914-597515FEB3E2}" srcOrd="1" destOrd="0" presId="urn:microsoft.com/office/officeart/2018/2/layout/IconCircleList"/>
    <dgm:cxn modelId="{EA4B4410-D3A5-4186-A97A-6BFF02F55A85}" type="presParOf" srcId="{2785B2AE-2BFB-4E02-A34C-AB8AEBC27C98}" destId="{9BB360D6-4AD8-4595-A8D0-453BCA4A7CC1}" srcOrd="2" destOrd="0" presId="urn:microsoft.com/office/officeart/2018/2/layout/IconCircleList"/>
    <dgm:cxn modelId="{B47D3A08-86DA-4092-AFFF-81258E9CECC6}" type="presParOf" srcId="{2785B2AE-2BFB-4E02-A34C-AB8AEBC27C98}" destId="{5EA1EC55-29B0-4415-B1A6-9140AF6904FE}" srcOrd="3" destOrd="0" presId="urn:microsoft.com/office/officeart/2018/2/layout/IconCircleList"/>
    <dgm:cxn modelId="{CED2AC1E-ED67-4BB9-8D3B-518E1BB1AE9D}" type="presParOf" srcId="{DE1160EB-E3D1-486A-9D8B-A149E561F780}" destId="{FE62E277-B565-4479-BBDE-7FA3EA2F3DBB}" srcOrd="5" destOrd="0" presId="urn:microsoft.com/office/officeart/2018/2/layout/IconCircleList"/>
    <dgm:cxn modelId="{DD1DF7AB-7398-4D98-BFB5-1E17F605A48A}" type="presParOf" srcId="{DE1160EB-E3D1-486A-9D8B-A149E561F780}" destId="{777F210C-29C0-4A4B-A4F7-C6E687B86233}" srcOrd="6" destOrd="0" presId="urn:microsoft.com/office/officeart/2018/2/layout/IconCircleList"/>
    <dgm:cxn modelId="{32DDEAD3-0CAB-4CBC-B8D2-7401D29FF79E}" type="presParOf" srcId="{777F210C-29C0-4A4B-A4F7-C6E687B86233}" destId="{B7022DE6-4AF6-4AAA-A507-E794F367A321}" srcOrd="0" destOrd="0" presId="urn:microsoft.com/office/officeart/2018/2/layout/IconCircleList"/>
    <dgm:cxn modelId="{7820FC18-1213-40A5-989E-7338283342BC}" type="presParOf" srcId="{777F210C-29C0-4A4B-A4F7-C6E687B86233}" destId="{48F16F02-DAA0-480B-A6DE-00CBC25990F0}" srcOrd="1" destOrd="0" presId="urn:microsoft.com/office/officeart/2018/2/layout/IconCircleList"/>
    <dgm:cxn modelId="{B7FEA2BB-0F19-41CF-8FD0-67739FC3C772}" type="presParOf" srcId="{777F210C-29C0-4A4B-A4F7-C6E687B86233}" destId="{A9C9312F-9C96-4DBD-BE36-E7C7A0C6282D}" srcOrd="2" destOrd="0" presId="urn:microsoft.com/office/officeart/2018/2/layout/IconCircleList"/>
    <dgm:cxn modelId="{C4C8035F-3622-45F8-91E8-E7BFDCB78F26}" type="presParOf" srcId="{777F210C-29C0-4A4B-A4F7-C6E687B86233}" destId="{88E10DD1-FB2C-4AEB-9653-A711FF2EF4A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81751FA-AF7F-47EA-A537-E924659EC95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7D9A19C-B4DE-42C8-8DDA-9F8556D7B047}">
      <dgm:prSet/>
      <dgm:spPr/>
      <dgm:t>
        <a:bodyPr/>
        <a:lstStyle/>
        <a:p>
          <a:r>
            <a:rPr lang="en-US"/>
            <a:t>•High implementation and maintenance costs.</a:t>
          </a:r>
        </a:p>
      </dgm:t>
    </dgm:pt>
    <dgm:pt modelId="{1E626372-357D-4A85-B1FA-354555465076}" type="parTrans" cxnId="{3876014B-A5E3-4AAB-BC1C-9FF28217CA32}">
      <dgm:prSet/>
      <dgm:spPr/>
      <dgm:t>
        <a:bodyPr/>
        <a:lstStyle/>
        <a:p>
          <a:endParaRPr lang="en-US"/>
        </a:p>
      </dgm:t>
    </dgm:pt>
    <dgm:pt modelId="{07792C34-E118-467C-AC17-98DF210E6AAC}" type="sibTrans" cxnId="{3876014B-A5E3-4AAB-BC1C-9FF28217CA32}">
      <dgm:prSet/>
      <dgm:spPr/>
      <dgm:t>
        <a:bodyPr/>
        <a:lstStyle/>
        <a:p>
          <a:endParaRPr lang="en-US"/>
        </a:p>
      </dgm:t>
    </dgm:pt>
    <dgm:pt modelId="{5D234EE5-90D9-4D34-81CA-FDE344BE8D42}">
      <dgm:prSet/>
      <dgm:spPr/>
      <dgm:t>
        <a:bodyPr/>
        <a:lstStyle/>
        <a:p>
          <a:r>
            <a:rPr lang="en-US"/>
            <a:t>Data protection and cybersecurity concerns.</a:t>
          </a:r>
        </a:p>
      </dgm:t>
    </dgm:pt>
    <dgm:pt modelId="{F2BDA0AD-EC98-44E9-A736-F49CCEF37259}" type="parTrans" cxnId="{03F86461-9D73-42AE-8AE5-1C69268BC682}">
      <dgm:prSet/>
      <dgm:spPr/>
      <dgm:t>
        <a:bodyPr/>
        <a:lstStyle/>
        <a:p>
          <a:endParaRPr lang="en-US"/>
        </a:p>
      </dgm:t>
    </dgm:pt>
    <dgm:pt modelId="{FF70B222-17AE-4D9B-87A1-DC90037E1CF9}" type="sibTrans" cxnId="{03F86461-9D73-42AE-8AE5-1C69268BC682}">
      <dgm:prSet/>
      <dgm:spPr/>
      <dgm:t>
        <a:bodyPr/>
        <a:lstStyle/>
        <a:p>
          <a:endParaRPr lang="en-US"/>
        </a:p>
      </dgm:t>
    </dgm:pt>
    <dgm:pt modelId="{29DDA835-D9D4-43F3-B4A7-BA8D28167F89}">
      <dgm:prSet/>
      <dgm:spPr/>
      <dgm:t>
        <a:bodyPr/>
        <a:lstStyle/>
        <a:p>
          <a:r>
            <a:rPr lang="en-US"/>
            <a:t>Limited regulation and standardisation.</a:t>
          </a:r>
        </a:p>
      </dgm:t>
    </dgm:pt>
    <dgm:pt modelId="{1BE2C338-2674-40F9-8CFC-7E087A39212E}" type="parTrans" cxnId="{37F99969-C335-4932-9988-79DBF275B0DE}">
      <dgm:prSet/>
      <dgm:spPr/>
      <dgm:t>
        <a:bodyPr/>
        <a:lstStyle/>
        <a:p>
          <a:endParaRPr lang="en-US"/>
        </a:p>
      </dgm:t>
    </dgm:pt>
    <dgm:pt modelId="{81D298E6-F033-40D8-918C-46186FA453F9}" type="sibTrans" cxnId="{37F99969-C335-4932-9988-79DBF275B0DE}">
      <dgm:prSet/>
      <dgm:spPr/>
      <dgm:t>
        <a:bodyPr/>
        <a:lstStyle/>
        <a:p>
          <a:endParaRPr lang="en-US"/>
        </a:p>
      </dgm:t>
    </dgm:pt>
    <dgm:pt modelId="{A18BA0AC-C2BE-49CD-B19D-D3DE814F83F0}">
      <dgm:prSet/>
      <dgm:spPr/>
      <dgm:t>
        <a:bodyPr/>
        <a:lstStyle/>
        <a:p>
          <a:r>
            <a:rPr lang="en-US"/>
            <a:t>Professional resistance to technological adoption. (Krittanawong et al., 2020)</a:t>
          </a:r>
        </a:p>
      </dgm:t>
    </dgm:pt>
    <dgm:pt modelId="{F01713D9-1177-461B-8FB5-BAC09058BE88}" type="parTrans" cxnId="{5B3378E7-6FAF-4251-B75B-B518643090C1}">
      <dgm:prSet/>
      <dgm:spPr/>
      <dgm:t>
        <a:bodyPr/>
        <a:lstStyle/>
        <a:p>
          <a:endParaRPr lang="en-US"/>
        </a:p>
      </dgm:t>
    </dgm:pt>
    <dgm:pt modelId="{41FA5D14-DF32-421F-8FCE-A045C4CA8842}" type="sibTrans" cxnId="{5B3378E7-6FAF-4251-B75B-B518643090C1}">
      <dgm:prSet/>
      <dgm:spPr/>
      <dgm:t>
        <a:bodyPr/>
        <a:lstStyle/>
        <a:p>
          <a:endParaRPr lang="en-US"/>
        </a:p>
      </dgm:t>
    </dgm:pt>
    <dgm:pt modelId="{F9472734-E0ED-4CC4-9BC7-4BBBE65D996A}" type="pres">
      <dgm:prSet presAssocID="{281751FA-AF7F-47EA-A537-E924659EC95E}" presName="root" presStyleCnt="0">
        <dgm:presLayoutVars>
          <dgm:dir/>
          <dgm:resizeHandles val="exact"/>
        </dgm:presLayoutVars>
      </dgm:prSet>
      <dgm:spPr/>
    </dgm:pt>
    <dgm:pt modelId="{6EF2F099-DF0E-4C82-B38A-96EBFE29F268}" type="pres">
      <dgm:prSet presAssocID="{281751FA-AF7F-47EA-A537-E924659EC95E}" presName="container" presStyleCnt="0">
        <dgm:presLayoutVars>
          <dgm:dir/>
          <dgm:resizeHandles val="exact"/>
        </dgm:presLayoutVars>
      </dgm:prSet>
      <dgm:spPr/>
    </dgm:pt>
    <dgm:pt modelId="{978309C2-26F5-4F35-8C54-D508A7E9B967}" type="pres">
      <dgm:prSet presAssocID="{D7D9A19C-B4DE-42C8-8DDA-9F8556D7B047}" presName="compNode" presStyleCnt="0"/>
      <dgm:spPr/>
    </dgm:pt>
    <dgm:pt modelId="{56CE213E-587B-4379-9726-A95EB93FAA28}" type="pres">
      <dgm:prSet presAssocID="{D7D9A19C-B4DE-42C8-8DDA-9F8556D7B047}" presName="iconBgRect" presStyleLbl="bgShp" presStyleIdx="0" presStyleCnt="4"/>
      <dgm:spPr/>
    </dgm:pt>
    <dgm:pt modelId="{B4AE0368-E5C0-4FE6-88C4-642E298DF400}" type="pres">
      <dgm:prSet presAssocID="{D7D9A19C-B4DE-42C8-8DDA-9F8556D7B04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31248A7-38A6-4322-8CE2-853AF4B65442}" type="pres">
      <dgm:prSet presAssocID="{D7D9A19C-B4DE-42C8-8DDA-9F8556D7B047}" presName="spaceRect" presStyleCnt="0"/>
      <dgm:spPr/>
    </dgm:pt>
    <dgm:pt modelId="{8083BFBE-F8E1-4575-9894-D3200D41F0A5}" type="pres">
      <dgm:prSet presAssocID="{D7D9A19C-B4DE-42C8-8DDA-9F8556D7B047}" presName="textRect" presStyleLbl="revTx" presStyleIdx="0" presStyleCnt="4">
        <dgm:presLayoutVars>
          <dgm:chMax val="1"/>
          <dgm:chPref val="1"/>
        </dgm:presLayoutVars>
      </dgm:prSet>
      <dgm:spPr/>
    </dgm:pt>
    <dgm:pt modelId="{A47D2A83-E1FD-401C-872A-56DB4C031A31}" type="pres">
      <dgm:prSet presAssocID="{07792C34-E118-467C-AC17-98DF210E6AAC}" presName="sibTrans" presStyleLbl="sibTrans2D1" presStyleIdx="0" presStyleCnt="0"/>
      <dgm:spPr/>
    </dgm:pt>
    <dgm:pt modelId="{39DC9A3B-0DAA-477D-B9A4-F43437A27C89}" type="pres">
      <dgm:prSet presAssocID="{5D234EE5-90D9-4D34-81CA-FDE344BE8D42}" presName="compNode" presStyleCnt="0"/>
      <dgm:spPr/>
    </dgm:pt>
    <dgm:pt modelId="{D66F4252-E125-4363-9A6A-0009BFDDBDD1}" type="pres">
      <dgm:prSet presAssocID="{5D234EE5-90D9-4D34-81CA-FDE344BE8D42}" presName="iconBgRect" presStyleLbl="bgShp" presStyleIdx="1" presStyleCnt="4"/>
      <dgm:spPr/>
    </dgm:pt>
    <dgm:pt modelId="{B137E3E7-53FB-44DF-91DB-C7436D361AAB}" type="pres">
      <dgm:prSet presAssocID="{5D234EE5-90D9-4D34-81CA-FDE344BE8D4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4A45B893-98F5-43F1-9B8E-100448FE475B}" type="pres">
      <dgm:prSet presAssocID="{5D234EE5-90D9-4D34-81CA-FDE344BE8D42}" presName="spaceRect" presStyleCnt="0"/>
      <dgm:spPr/>
    </dgm:pt>
    <dgm:pt modelId="{850451AA-6F26-4096-911B-2FB8A017F3E5}" type="pres">
      <dgm:prSet presAssocID="{5D234EE5-90D9-4D34-81CA-FDE344BE8D42}" presName="textRect" presStyleLbl="revTx" presStyleIdx="1" presStyleCnt="4">
        <dgm:presLayoutVars>
          <dgm:chMax val="1"/>
          <dgm:chPref val="1"/>
        </dgm:presLayoutVars>
      </dgm:prSet>
      <dgm:spPr/>
    </dgm:pt>
    <dgm:pt modelId="{A250B3EF-9110-477B-AA67-3003DCA0A79A}" type="pres">
      <dgm:prSet presAssocID="{FF70B222-17AE-4D9B-87A1-DC90037E1CF9}" presName="sibTrans" presStyleLbl="sibTrans2D1" presStyleIdx="0" presStyleCnt="0"/>
      <dgm:spPr/>
    </dgm:pt>
    <dgm:pt modelId="{C48DAC7A-1485-4476-9381-7AD27E2411A5}" type="pres">
      <dgm:prSet presAssocID="{29DDA835-D9D4-43F3-B4A7-BA8D28167F89}" presName="compNode" presStyleCnt="0"/>
      <dgm:spPr/>
    </dgm:pt>
    <dgm:pt modelId="{AA1C1BB8-E605-4498-9096-09C428EABFC6}" type="pres">
      <dgm:prSet presAssocID="{29DDA835-D9D4-43F3-B4A7-BA8D28167F89}" presName="iconBgRect" presStyleLbl="bgShp" presStyleIdx="2" presStyleCnt="4"/>
      <dgm:spPr/>
    </dgm:pt>
    <dgm:pt modelId="{BE1F62AB-9CB0-4DF2-9043-56DBF3D4B24C}" type="pres">
      <dgm:prSet presAssocID="{29DDA835-D9D4-43F3-B4A7-BA8D28167F8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7472B9A6-645E-4584-9387-63602F41C8BC}" type="pres">
      <dgm:prSet presAssocID="{29DDA835-D9D4-43F3-B4A7-BA8D28167F89}" presName="spaceRect" presStyleCnt="0"/>
      <dgm:spPr/>
    </dgm:pt>
    <dgm:pt modelId="{10CFF6A1-CBFA-4A4F-9C98-C9A21FC2DA50}" type="pres">
      <dgm:prSet presAssocID="{29DDA835-D9D4-43F3-B4A7-BA8D28167F89}" presName="textRect" presStyleLbl="revTx" presStyleIdx="2" presStyleCnt="4">
        <dgm:presLayoutVars>
          <dgm:chMax val="1"/>
          <dgm:chPref val="1"/>
        </dgm:presLayoutVars>
      </dgm:prSet>
      <dgm:spPr/>
    </dgm:pt>
    <dgm:pt modelId="{7273F1C5-3E55-40A8-B8ED-49926CC9B623}" type="pres">
      <dgm:prSet presAssocID="{81D298E6-F033-40D8-918C-46186FA453F9}" presName="sibTrans" presStyleLbl="sibTrans2D1" presStyleIdx="0" presStyleCnt="0"/>
      <dgm:spPr/>
    </dgm:pt>
    <dgm:pt modelId="{268F547F-540B-44D1-BF6E-68094ED71A3A}" type="pres">
      <dgm:prSet presAssocID="{A18BA0AC-C2BE-49CD-B19D-D3DE814F83F0}" presName="compNode" presStyleCnt="0"/>
      <dgm:spPr/>
    </dgm:pt>
    <dgm:pt modelId="{23527961-D5E7-4921-B572-62B1FAFADCFB}" type="pres">
      <dgm:prSet presAssocID="{A18BA0AC-C2BE-49CD-B19D-D3DE814F83F0}" presName="iconBgRect" presStyleLbl="bgShp" presStyleIdx="3" presStyleCnt="4"/>
      <dgm:spPr/>
    </dgm:pt>
    <dgm:pt modelId="{388180C9-1B89-4274-8DD5-4E83A84FDEE0}" type="pres">
      <dgm:prSet presAssocID="{A18BA0AC-C2BE-49CD-B19D-D3DE814F83F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22D5B95D-891F-4938-8A15-56C9F03B2154}" type="pres">
      <dgm:prSet presAssocID="{A18BA0AC-C2BE-49CD-B19D-D3DE814F83F0}" presName="spaceRect" presStyleCnt="0"/>
      <dgm:spPr/>
    </dgm:pt>
    <dgm:pt modelId="{875767F4-EA8B-42B5-B282-4D57AF467AF9}" type="pres">
      <dgm:prSet presAssocID="{A18BA0AC-C2BE-49CD-B19D-D3DE814F83F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AA5132E-03BB-40DB-8E10-C8368EF7A6EA}" type="presOf" srcId="{281751FA-AF7F-47EA-A537-E924659EC95E}" destId="{F9472734-E0ED-4CC4-9BC7-4BBBE65D996A}" srcOrd="0" destOrd="0" presId="urn:microsoft.com/office/officeart/2018/2/layout/IconCircleList"/>
    <dgm:cxn modelId="{98213E31-46AB-4816-9311-2482D43176AC}" type="presOf" srcId="{FF70B222-17AE-4D9B-87A1-DC90037E1CF9}" destId="{A250B3EF-9110-477B-AA67-3003DCA0A79A}" srcOrd="0" destOrd="0" presId="urn:microsoft.com/office/officeart/2018/2/layout/IconCircleList"/>
    <dgm:cxn modelId="{4A2AE948-F46A-456F-BAB8-55C4990401D5}" type="presOf" srcId="{A18BA0AC-C2BE-49CD-B19D-D3DE814F83F0}" destId="{875767F4-EA8B-42B5-B282-4D57AF467AF9}" srcOrd="0" destOrd="0" presId="urn:microsoft.com/office/officeart/2018/2/layout/IconCircleList"/>
    <dgm:cxn modelId="{BDCAB34A-5E3C-4857-A7DE-9CE819B54D49}" type="presOf" srcId="{07792C34-E118-467C-AC17-98DF210E6AAC}" destId="{A47D2A83-E1FD-401C-872A-56DB4C031A31}" srcOrd="0" destOrd="0" presId="urn:microsoft.com/office/officeart/2018/2/layout/IconCircleList"/>
    <dgm:cxn modelId="{3876014B-A5E3-4AAB-BC1C-9FF28217CA32}" srcId="{281751FA-AF7F-47EA-A537-E924659EC95E}" destId="{D7D9A19C-B4DE-42C8-8DDA-9F8556D7B047}" srcOrd="0" destOrd="0" parTransId="{1E626372-357D-4A85-B1FA-354555465076}" sibTransId="{07792C34-E118-467C-AC17-98DF210E6AAC}"/>
    <dgm:cxn modelId="{03F86461-9D73-42AE-8AE5-1C69268BC682}" srcId="{281751FA-AF7F-47EA-A537-E924659EC95E}" destId="{5D234EE5-90D9-4D34-81CA-FDE344BE8D42}" srcOrd="1" destOrd="0" parTransId="{F2BDA0AD-EC98-44E9-A736-F49CCEF37259}" sibTransId="{FF70B222-17AE-4D9B-87A1-DC90037E1CF9}"/>
    <dgm:cxn modelId="{70DBC161-6E2F-44ED-B4DC-1C3BBBFD63BC}" type="presOf" srcId="{5D234EE5-90D9-4D34-81CA-FDE344BE8D42}" destId="{850451AA-6F26-4096-911B-2FB8A017F3E5}" srcOrd="0" destOrd="0" presId="urn:microsoft.com/office/officeart/2018/2/layout/IconCircleList"/>
    <dgm:cxn modelId="{37F99969-C335-4932-9988-79DBF275B0DE}" srcId="{281751FA-AF7F-47EA-A537-E924659EC95E}" destId="{29DDA835-D9D4-43F3-B4A7-BA8D28167F89}" srcOrd="2" destOrd="0" parTransId="{1BE2C338-2674-40F9-8CFC-7E087A39212E}" sibTransId="{81D298E6-F033-40D8-918C-46186FA453F9}"/>
    <dgm:cxn modelId="{E850A5AC-493D-49B7-B6F7-ACF8FB4F973E}" type="presOf" srcId="{29DDA835-D9D4-43F3-B4A7-BA8D28167F89}" destId="{10CFF6A1-CBFA-4A4F-9C98-C9A21FC2DA50}" srcOrd="0" destOrd="0" presId="urn:microsoft.com/office/officeart/2018/2/layout/IconCircleList"/>
    <dgm:cxn modelId="{35189CC4-D965-41B6-A10A-F117E67925C9}" type="presOf" srcId="{81D298E6-F033-40D8-918C-46186FA453F9}" destId="{7273F1C5-3E55-40A8-B8ED-49926CC9B623}" srcOrd="0" destOrd="0" presId="urn:microsoft.com/office/officeart/2018/2/layout/IconCircleList"/>
    <dgm:cxn modelId="{1BDE42D0-082B-4C79-957D-4DE6DB25BBE4}" type="presOf" srcId="{D7D9A19C-B4DE-42C8-8DDA-9F8556D7B047}" destId="{8083BFBE-F8E1-4575-9894-D3200D41F0A5}" srcOrd="0" destOrd="0" presId="urn:microsoft.com/office/officeart/2018/2/layout/IconCircleList"/>
    <dgm:cxn modelId="{5B3378E7-6FAF-4251-B75B-B518643090C1}" srcId="{281751FA-AF7F-47EA-A537-E924659EC95E}" destId="{A18BA0AC-C2BE-49CD-B19D-D3DE814F83F0}" srcOrd="3" destOrd="0" parTransId="{F01713D9-1177-461B-8FB5-BAC09058BE88}" sibTransId="{41FA5D14-DF32-421F-8FCE-A045C4CA8842}"/>
    <dgm:cxn modelId="{BDD13D06-5814-4488-BB09-616B24ACCC38}" type="presParOf" srcId="{F9472734-E0ED-4CC4-9BC7-4BBBE65D996A}" destId="{6EF2F099-DF0E-4C82-B38A-96EBFE29F268}" srcOrd="0" destOrd="0" presId="urn:microsoft.com/office/officeart/2018/2/layout/IconCircleList"/>
    <dgm:cxn modelId="{46284C25-7BDF-46F4-A646-60AEA4CA9BA2}" type="presParOf" srcId="{6EF2F099-DF0E-4C82-B38A-96EBFE29F268}" destId="{978309C2-26F5-4F35-8C54-D508A7E9B967}" srcOrd="0" destOrd="0" presId="urn:microsoft.com/office/officeart/2018/2/layout/IconCircleList"/>
    <dgm:cxn modelId="{BE7DDE05-92D2-487E-9B34-A91BA0F46CF9}" type="presParOf" srcId="{978309C2-26F5-4F35-8C54-D508A7E9B967}" destId="{56CE213E-587B-4379-9726-A95EB93FAA28}" srcOrd="0" destOrd="0" presId="urn:microsoft.com/office/officeart/2018/2/layout/IconCircleList"/>
    <dgm:cxn modelId="{D1F1D7A3-00A8-4F0A-8FAC-60EEC167E980}" type="presParOf" srcId="{978309C2-26F5-4F35-8C54-D508A7E9B967}" destId="{B4AE0368-E5C0-4FE6-88C4-642E298DF400}" srcOrd="1" destOrd="0" presId="urn:microsoft.com/office/officeart/2018/2/layout/IconCircleList"/>
    <dgm:cxn modelId="{B574E37B-1983-4DE8-9145-FE3820282EF5}" type="presParOf" srcId="{978309C2-26F5-4F35-8C54-D508A7E9B967}" destId="{831248A7-38A6-4322-8CE2-853AF4B65442}" srcOrd="2" destOrd="0" presId="urn:microsoft.com/office/officeart/2018/2/layout/IconCircleList"/>
    <dgm:cxn modelId="{744CE594-3FA3-425A-BEDA-A3D04E7EC342}" type="presParOf" srcId="{978309C2-26F5-4F35-8C54-D508A7E9B967}" destId="{8083BFBE-F8E1-4575-9894-D3200D41F0A5}" srcOrd="3" destOrd="0" presId="urn:microsoft.com/office/officeart/2018/2/layout/IconCircleList"/>
    <dgm:cxn modelId="{5F012A8C-FD37-4FE7-8EF0-C1D78F8D7D90}" type="presParOf" srcId="{6EF2F099-DF0E-4C82-B38A-96EBFE29F268}" destId="{A47D2A83-E1FD-401C-872A-56DB4C031A31}" srcOrd="1" destOrd="0" presId="urn:microsoft.com/office/officeart/2018/2/layout/IconCircleList"/>
    <dgm:cxn modelId="{934D08A1-223F-4D7A-8121-177358BBC95F}" type="presParOf" srcId="{6EF2F099-DF0E-4C82-B38A-96EBFE29F268}" destId="{39DC9A3B-0DAA-477D-B9A4-F43437A27C89}" srcOrd="2" destOrd="0" presId="urn:microsoft.com/office/officeart/2018/2/layout/IconCircleList"/>
    <dgm:cxn modelId="{9AA666EC-0D15-48B0-828E-B03CD038ED93}" type="presParOf" srcId="{39DC9A3B-0DAA-477D-B9A4-F43437A27C89}" destId="{D66F4252-E125-4363-9A6A-0009BFDDBDD1}" srcOrd="0" destOrd="0" presId="urn:microsoft.com/office/officeart/2018/2/layout/IconCircleList"/>
    <dgm:cxn modelId="{9E5948F4-3B0B-4C2B-AEED-8AB057481337}" type="presParOf" srcId="{39DC9A3B-0DAA-477D-B9A4-F43437A27C89}" destId="{B137E3E7-53FB-44DF-91DB-C7436D361AAB}" srcOrd="1" destOrd="0" presId="urn:microsoft.com/office/officeart/2018/2/layout/IconCircleList"/>
    <dgm:cxn modelId="{947B1A7B-3DC2-43F8-8877-7AC572E5C68A}" type="presParOf" srcId="{39DC9A3B-0DAA-477D-B9A4-F43437A27C89}" destId="{4A45B893-98F5-43F1-9B8E-100448FE475B}" srcOrd="2" destOrd="0" presId="urn:microsoft.com/office/officeart/2018/2/layout/IconCircleList"/>
    <dgm:cxn modelId="{E4E8409C-2E39-4A55-86AE-507702A931BE}" type="presParOf" srcId="{39DC9A3B-0DAA-477D-B9A4-F43437A27C89}" destId="{850451AA-6F26-4096-911B-2FB8A017F3E5}" srcOrd="3" destOrd="0" presId="urn:microsoft.com/office/officeart/2018/2/layout/IconCircleList"/>
    <dgm:cxn modelId="{E6E5ED25-21D8-4C72-B31D-2C1873ED6F70}" type="presParOf" srcId="{6EF2F099-DF0E-4C82-B38A-96EBFE29F268}" destId="{A250B3EF-9110-477B-AA67-3003DCA0A79A}" srcOrd="3" destOrd="0" presId="urn:microsoft.com/office/officeart/2018/2/layout/IconCircleList"/>
    <dgm:cxn modelId="{8E0B981F-169D-4825-90D5-BAA983290FBF}" type="presParOf" srcId="{6EF2F099-DF0E-4C82-B38A-96EBFE29F268}" destId="{C48DAC7A-1485-4476-9381-7AD27E2411A5}" srcOrd="4" destOrd="0" presId="urn:microsoft.com/office/officeart/2018/2/layout/IconCircleList"/>
    <dgm:cxn modelId="{FA8EDBEA-5319-4CF0-A0F6-4ED75881BAA8}" type="presParOf" srcId="{C48DAC7A-1485-4476-9381-7AD27E2411A5}" destId="{AA1C1BB8-E605-4498-9096-09C428EABFC6}" srcOrd="0" destOrd="0" presId="urn:microsoft.com/office/officeart/2018/2/layout/IconCircleList"/>
    <dgm:cxn modelId="{7E87EA61-E66F-4560-B2EE-7DE25474970E}" type="presParOf" srcId="{C48DAC7A-1485-4476-9381-7AD27E2411A5}" destId="{BE1F62AB-9CB0-4DF2-9043-56DBF3D4B24C}" srcOrd="1" destOrd="0" presId="urn:microsoft.com/office/officeart/2018/2/layout/IconCircleList"/>
    <dgm:cxn modelId="{D21AA7AA-D7EE-4F97-A66A-3E3543F0486D}" type="presParOf" srcId="{C48DAC7A-1485-4476-9381-7AD27E2411A5}" destId="{7472B9A6-645E-4584-9387-63602F41C8BC}" srcOrd="2" destOrd="0" presId="urn:microsoft.com/office/officeart/2018/2/layout/IconCircleList"/>
    <dgm:cxn modelId="{79AAED5E-75D0-4D1E-B54B-BFBE0FC5A52D}" type="presParOf" srcId="{C48DAC7A-1485-4476-9381-7AD27E2411A5}" destId="{10CFF6A1-CBFA-4A4F-9C98-C9A21FC2DA50}" srcOrd="3" destOrd="0" presId="urn:microsoft.com/office/officeart/2018/2/layout/IconCircleList"/>
    <dgm:cxn modelId="{6AC517FD-914A-4763-8912-DD8A4D54425A}" type="presParOf" srcId="{6EF2F099-DF0E-4C82-B38A-96EBFE29F268}" destId="{7273F1C5-3E55-40A8-B8ED-49926CC9B623}" srcOrd="5" destOrd="0" presId="urn:microsoft.com/office/officeart/2018/2/layout/IconCircleList"/>
    <dgm:cxn modelId="{E7870E7D-B156-4DDC-84FF-A1D976DA90B5}" type="presParOf" srcId="{6EF2F099-DF0E-4C82-B38A-96EBFE29F268}" destId="{268F547F-540B-44D1-BF6E-68094ED71A3A}" srcOrd="6" destOrd="0" presId="urn:microsoft.com/office/officeart/2018/2/layout/IconCircleList"/>
    <dgm:cxn modelId="{5B1BED80-A84B-4733-B3DD-03DF4889F233}" type="presParOf" srcId="{268F547F-540B-44D1-BF6E-68094ED71A3A}" destId="{23527961-D5E7-4921-B572-62B1FAFADCFB}" srcOrd="0" destOrd="0" presId="urn:microsoft.com/office/officeart/2018/2/layout/IconCircleList"/>
    <dgm:cxn modelId="{62C686E1-DFC8-4E70-AB3A-6BE1AE126A86}" type="presParOf" srcId="{268F547F-540B-44D1-BF6E-68094ED71A3A}" destId="{388180C9-1B89-4274-8DD5-4E83A84FDEE0}" srcOrd="1" destOrd="0" presId="urn:microsoft.com/office/officeart/2018/2/layout/IconCircleList"/>
    <dgm:cxn modelId="{79D320C6-8C3B-424E-B6E2-066DEE849818}" type="presParOf" srcId="{268F547F-540B-44D1-BF6E-68094ED71A3A}" destId="{22D5B95D-891F-4938-8A15-56C9F03B2154}" srcOrd="2" destOrd="0" presId="urn:microsoft.com/office/officeart/2018/2/layout/IconCircleList"/>
    <dgm:cxn modelId="{F18218FA-F220-4588-8DC9-ED14325F3FCB}" type="presParOf" srcId="{268F547F-540B-44D1-BF6E-68094ED71A3A}" destId="{875767F4-EA8B-42B5-B282-4D57AF467AF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AB5D407-D652-40E2-A2A8-9C6F9052C9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06E5DA-7D7E-4DD7-B0ED-86EC29C7A2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•Strengthen digital governance and ethical AI regulation.</a:t>
          </a:r>
        </a:p>
      </dgm:t>
    </dgm:pt>
    <dgm:pt modelId="{BB4085CD-AAAE-4CB5-9D01-5E067C7E4A5E}" type="parTrans" cxnId="{EC61B353-D5AA-422E-9A4D-BD5FED605CFB}">
      <dgm:prSet/>
      <dgm:spPr/>
      <dgm:t>
        <a:bodyPr/>
        <a:lstStyle/>
        <a:p>
          <a:endParaRPr lang="en-US"/>
        </a:p>
      </dgm:t>
    </dgm:pt>
    <dgm:pt modelId="{8DDD024B-FA64-48C0-B7A9-7236F68FD84D}" type="sibTrans" cxnId="{EC61B353-D5AA-422E-9A4D-BD5FED605CFB}">
      <dgm:prSet/>
      <dgm:spPr/>
      <dgm:t>
        <a:bodyPr/>
        <a:lstStyle/>
        <a:p>
          <a:endParaRPr lang="en-US"/>
        </a:p>
      </dgm:t>
    </dgm:pt>
    <dgm:pt modelId="{892421EB-6BD3-41C9-8CC4-02DEAD4DCC3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Expand digital literacy and staff training.</a:t>
          </a:r>
        </a:p>
      </dgm:t>
    </dgm:pt>
    <dgm:pt modelId="{668DE5E4-5494-459A-8D65-540CD32AFC08}" type="parTrans" cxnId="{C29579E9-A74E-4349-816C-19361B953011}">
      <dgm:prSet/>
      <dgm:spPr/>
      <dgm:t>
        <a:bodyPr/>
        <a:lstStyle/>
        <a:p>
          <a:endParaRPr lang="en-US"/>
        </a:p>
      </dgm:t>
    </dgm:pt>
    <dgm:pt modelId="{57F52F3E-11C5-4411-BDB9-D2BF5A86805C}" type="sibTrans" cxnId="{C29579E9-A74E-4349-816C-19361B953011}">
      <dgm:prSet/>
      <dgm:spPr/>
      <dgm:t>
        <a:bodyPr/>
        <a:lstStyle/>
        <a:p>
          <a:endParaRPr lang="en-US"/>
        </a:p>
      </dgm:t>
    </dgm:pt>
    <dgm:pt modelId="{151CE7B8-2C12-4711-BEA3-3FD21A5F6D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Ensure transparency and explainability of AI systems.</a:t>
          </a:r>
        </a:p>
      </dgm:t>
    </dgm:pt>
    <dgm:pt modelId="{3AEA1EAF-F798-4ABE-9C8D-85E5F7B1AC8D}" type="parTrans" cxnId="{F47F59BA-2F65-447F-805B-5D47202DAF71}">
      <dgm:prSet/>
      <dgm:spPr/>
      <dgm:t>
        <a:bodyPr/>
        <a:lstStyle/>
        <a:p>
          <a:endParaRPr lang="en-US"/>
        </a:p>
      </dgm:t>
    </dgm:pt>
    <dgm:pt modelId="{B1FADAFF-885B-4E75-BAFA-4991DEE1349D}" type="sibTrans" cxnId="{F47F59BA-2F65-447F-805B-5D47202DAF71}">
      <dgm:prSet/>
      <dgm:spPr/>
      <dgm:t>
        <a:bodyPr/>
        <a:lstStyle/>
        <a:p>
          <a:endParaRPr lang="en-US"/>
        </a:p>
      </dgm:t>
    </dgm:pt>
    <dgm:pt modelId="{D96ED583-78CA-4609-B5FD-986F9678975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Invest in secure, sustainable digital infrastructure. (Topol, 2019; WHO, 2021)</a:t>
          </a:r>
        </a:p>
      </dgm:t>
    </dgm:pt>
    <dgm:pt modelId="{2FE329FA-A5EE-4723-9674-1A4612D0E1EE}" type="parTrans" cxnId="{5E9A766D-91CD-4DFE-B60A-26FB15A77CF2}">
      <dgm:prSet/>
      <dgm:spPr/>
      <dgm:t>
        <a:bodyPr/>
        <a:lstStyle/>
        <a:p>
          <a:endParaRPr lang="en-US"/>
        </a:p>
      </dgm:t>
    </dgm:pt>
    <dgm:pt modelId="{846A8363-56F5-4E81-868E-52CCD2CEB759}" type="sibTrans" cxnId="{5E9A766D-91CD-4DFE-B60A-26FB15A77CF2}">
      <dgm:prSet/>
      <dgm:spPr/>
      <dgm:t>
        <a:bodyPr/>
        <a:lstStyle/>
        <a:p>
          <a:endParaRPr lang="en-US"/>
        </a:p>
      </dgm:t>
    </dgm:pt>
    <dgm:pt modelId="{AD46E5C9-0E9B-45B8-B891-78A58BE31D8E}" type="pres">
      <dgm:prSet presAssocID="{BAB5D407-D652-40E2-A2A8-9C6F9052C918}" presName="root" presStyleCnt="0">
        <dgm:presLayoutVars>
          <dgm:dir/>
          <dgm:resizeHandles val="exact"/>
        </dgm:presLayoutVars>
      </dgm:prSet>
      <dgm:spPr/>
    </dgm:pt>
    <dgm:pt modelId="{2166F904-AD9C-414E-9921-A2EE3F4788A1}" type="pres">
      <dgm:prSet presAssocID="{2E06E5DA-7D7E-4DD7-B0ED-86EC29C7A269}" presName="compNode" presStyleCnt="0"/>
      <dgm:spPr/>
    </dgm:pt>
    <dgm:pt modelId="{D56FA0BE-0E0E-429D-BD5F-CADC60D2CACE}" type="pres">
      <dgm:prSet presAssocID="{2E06E5DA-7D7E-4DD7-B0ED-86EC29C7A269}" presName="bgRect" presStyleLbl="bgShp" presStyleIdx="0" presStyleCnt="4"/>
      <dgm:spPr/>
    </dgm:pt>
    <dgm:pt modelId="{19FAD4C8-191A-4619-851D-022BCB06B516}" type="pres">
      <dgm:prSet presAssocID="{2E06E5DA-7D7E-4DD7-B0ED-86EC29C7A26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3C3582C2-B542-4BC5-B97A-72E4C3BFBCA1}" type="pres">
      <dgm:prSet presAssocID="{2E06E5DA-7D7E-4DD7-B0ED-86EC29C7A269}" presName="spaceRect" presStyleCnt="0"/>
      <dgm:spPr/>
    </dgm:pt>
    <dgm:pt modelId="{21D8D1F0-17FF-435F-8E51-D0950E5EA72C}" type="pres">
      <dgm:prSet presAssocID="{2E06E5DA-7D7E-4DD7-B0ED-86EC29C7A269}" presName="parTx" presStyleLbl="revTx" presStyleIdx="0" presStyleCnt="4">
        <dgm:presLayoutVars>
          <dgm:chMax val="0"/>
          <dgm:chPref val="0"/>
        </dgm:presLayoutVars>
      </dgm:prSet>
      <dgm:spPr/>
    </dgm:pt>
    <dgm:pt modelId="{3F47D139-6CD3-44D5-AF93-B4959F20E6EB}" type="pres">
      <dgm:prSet presAssocID="{8DDD024B-FA64-48C0-B7A9-7236F68FD84D}" presName="sibTrans" presStyleCnt="0"/>
      <dgm:spPr/>
    </dgm:pt>
    <dgm:pt modelId="{07029AE3-9A90-4FA7-B5AA-2D92A6EBF3D5}" type="pres">
      <dgm:prSet presAssocID="{892421EB-6BD3-41C9-8CC4-02DEAD4DCC38}" presName="compNode" presStyleCnt="0"/>
      <dgm:spPr/>
    </dgm:pt>
    <dgm:pt modelId="{89B40182-15A3-49EA-A860-752E9D3043D7}" type="pres">
      <dgm:prSet presAssocID="{892421EB-6BD3-41C9-8CC4-02DEAD4DCC38}" presName="bgRect" presStyleLbl="bgShp" presStyleIdx="1" presStyleCnt="4"/>
      <dgm:spPr/>
    </dgm:pt>
    <dgm:pt modelId="{424B8093-78DF-4CFC-96A0-60600422B424}" type="pres">
      <dgm:prSet presAssocID="{892421EB-6BD3-41C9-8CC4-02DEAD4DCC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B430C78-712D-4888-9A62-3140A5CCC4AD}" type="pres">
      <dgm:prSet presAssocID="{892421EB-6BD3-41C9-8CC4-02DEAD4DCC38}" presName="spaceRect" presStyleCnt="0"/>
      <dgm:spPr/>
    </dgm:pt>
    <dgm:pt modelId="{7CB2AF88-0819-487F-B0B3-F325B4555B4E}" type="pres">
      <dgm:prSet presAssocID="{892421EB-6BD3-41C9-8CC4-02DEAD4DCC38}" presName="parTx" presStyleLbl="revTx" presStyleIdx="1" presStyleCnt="4">
        <dgm:presLayoutVars>
          <dgm:chMax val="0"/>
          <dgm:chPref val="0"/>
        </dgm:presLayoutVars>
      </dgm:prSet>
      <dgm:spPr/>
    </dgm:pt>
    <dgm:pt modelId="{7AE262F8-1999-4FF8-B2BE-EBFF3937408E}" type="pres">
      <dgm:prSet presAssocID="{57F52F3E-11C5-4411-BDB9-D2BF5A86805C}" presName="sibTrans" presStyleCnt="0"/>
      <dgm:spPr/>
    </dgm:pt>
    <dgm:pt modelId="{70E90829-36D8-4420-A143-A3B46B1CC886}" type="pres">
      <dgm:prSet presAssocID="{151CE7B8-2C12-4711-BEA3-3FD21A5F6DC6}" presName="compNode" presStyleCnt="0"/>
      <dgm:spPr/>
    </dgm:pt>
    <dgm:pt modelId="{79DD5679-4633-48A1-9530-C67D639BFD02}" type="pres">
      <dgm:prSet presAssocID="{151CE7B8-2C12-4711-BEA3-3FD21A5F6DC6}" presName="bgRect" presStyleLbl="bgShp" presStyleIdx="2" presStyleCnt="4"/>
      <dgm:spPr/>
    </dgm:pt>
    <dgm:pt modelId="{3B51A1A8-0502-48DC-9B2A-29692B1739E9}" type="pres">
      <dgm:prSet presAssocID="{151CE7B8-2C12-4711-BEA3-3FD21A5F6DC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1990B1A-7D5C-4019-907A-024DF530FC26}" type="pres">
      <dgm:prSet presAssocID="{151CE7B8-2C12-4711-BEA3-3FD21A5F6DC6}" presName="spaceRect" presStyleCnt="0"/>
      <dgm:spPr/>
    </dgm:pt>
    <dgm:pt modelId="{48D168D3-7888-40C6-97C1-E30D7D2DBC0C}" type="pres">
      <dgm:prSet presAssocID="{151CE7B8-2C12-4711-BEA3-3FD21A5F6DC6}" presName="parTx" presStyleLbl="revTx" presStyleIdx="2" presStyleCnt="4">
        <dgm:presLayoutVars>
          <dgm:chMax val="0"/>
          <dgm:chPref val="0"/>
        </dgm:presLayoutVars>
      </dgm:prSet>
      <dgm:spPr/>
    </dgm:pt>
    <dgm:pt modelId="{742E1A7F-94AC-499C-BAAA-DA54F7485561}" type="pres">
      <dgm:prSet presAssocID="{B1FADAFF-885B-4E75-BAFA-4991DEE1349D}" presName="sibTrans" presStyleCnt="0"/>
      <dgm:spPr/>
    </dgm:pt>
    <dgm:pt modelId="{B8A6C753-FA75-408D-98C8-6B2F64450231}" type="pres">
      <dgm:prSet presAssocID="{D96ED583-78CA-4609-B5FD-986F9678975F}" presName="compNode" presStyleCnt="0"/>
      <dgm:spPr/>
    </dgm:pt>
    <dgm:pt modelId="{A4AEFEDC-983F-4901-B551-39E89FC544A1}" type="pres">
      <dgm:prSet presAssocID="{D96ED583-78CA-4609-B5FD-986F9678975F}" presName="bgRect" presStyleLbl="bgShp" presStyleIdx="3" presStyleCnt="4"/>
      <dgm:spPr/>
    </dgm:pt>
    <dgm:pt modelId="{D78330B0-3FB0-4743-8C5B-54AC14060DFE}" type="pres">
      <dgm:prSet presAssocID="{D96ED583-78CA-4609-B5FD-986F967897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70E6800F-C3BD-4EB7-86F3-129E5EC23118}" type="pres">
      <dgm:prSet presAssocID="{D96ED583-78CA-4609-B5FD-986F9678975F}" presName="spaceRect" presStyleCnt="0"/>
      <dgm:spPr/>
    </dgm:pt>
    <dgm:pt modelId="{01F8417A-8A33-43D4-8E42-98E87E8033D7}" type="pres">
      <dgm:prSet presAssocID="{D96ED583-78CA-4609-B5FD-986F967897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B7EAE0A-F34C-154A-A47F-725EE7808516}" type="presOf" srcId="{2E06E5DA-7D7E-4DD7-B0ED-86EC29C7A269}" destId="{21D8D1F0-17FF-435F-8E51-D0950E5EA72C}" srcOrd="0" destOrd="0" presId="urn:microsoft.com/office/officeart/2018/2/layout/IconVerticalSolidList"/>
    <dgm:cxn modelId="{EC61B353-D5AA-422E-9A4D-BD5FED605CFB}" srcId="{BAB5D407-D652-40E2-A2A8-9C6F9052C918}" destId="{2E06E5DA-7D7E-4DD7-B0ED-86EC29C7A269}" srcOrd="0" destOrd="0" parTransId="{BB4085CD-AAAE-4CB5-9D01-5E067C7E4A5E}" sibTransId="{8DDD024B-FA64-48C0-B7A9-7236F68FD84D}"/>
    <dgm:cxn modelId="{5E9A766D-91CD-4DFE-B60A-26FB15A77CF2}" srcId="{BAB5D407-D652-40E2-A2A8-9C6F9052C918}" destId="{D96ED583-78CA-4609-B5FD-986F9678975F}" srcOrd="3" destOrd="0" parTransId="{2FE329FA-A5EE-4723-9674-1A4612D0E1EE}" sibTransId="{846A8363-56F5-4E81-868E-52CCD2CEB759}"/>
    <dgm:cxn modelId="{1CD8CBB9-80BA-464B-85A8-AAE65449AF37}" type="presOf" srcId="{151CE7B8-2C12-4711-BEA3-3FD21A5F6DC6}" destId="{48D168D3-7888-40C6-97C1-E30D7D2DBC0C}" srcOrd="0" destOrd="0" presId="urn:microsoft.com/office/officeart/2018/2/layout/IconVerticalSolidList"/>
    <dgm:cxn modelId="{F47F59BA-2F65-447F-805B-5D47202DAF71}" srcId="{BAB5D407-D652-40E2-A2A8-9C6F9052C918}" destId="{151CE7B8-2C12-4711-BEA3-3FD21A5F6DC6}" srcOrd="2" destOrd="0" parTransId="{3AEA1EAF-F798-4ABE-9C8D-85E5F7B1AC8D}" sibTransId="{B1FADAFF-885B-4E75-BAFA-4991DEE1349D}"/>
    <dgm:cxn modelId="{984CDFCF-EE62-BB4D-BD2F-F245B3FA9F31}" type="presOf" srcId="{892421EB-6BD3-41C9-8CC4-02DEAD4DCC38}" destId="{7CB2AF88-0819-487F-B0B3-F325B4555B4E}" srcOrd="0" destOrd="0" presId="urn:microsoft.com/office/officeart/2018/2/layout/IconVerticalSolidList"/>
    <dgm:cxn modelId="{9614FAD5-3E5D-2444-B5E6-F88FA11CFA63}" type="presOf" srcId="{BAB5D407-D652-40E2-A2A8-9C6F9052C918}" destId="{AD46E5C9-0E9B-45B8-B891-78A58BE31D8E}" srcOrd="0" destOrd="0" presId="urn:microsoft.com/office/officeart/2018/2/layout/IconVerticalSolidList"/>
    <dgm:cxn modelId="{C29579E9-A74E-4349-816C-19361B953011}" srcId="{BAB5D407-D652-40E2-A2A8-9C6F9052C918}" destId="{892421EB-6BD3-41C9-8CC4-02DEAD4DCC38}" srcOrd="1" destOrd="0" parTransId="{668DE5E4-5494-459A-8D65-540CD32AFC08}" sibTransId="{57F52F3E-11C5-4411-BDB9-D2BF5A86805C}"/>
    <dgm:cxn modelId="{3B1B00FC-1297-7B45-8B92-AF39C92E7730}" type="presOf" srcId="{D96ED583-78CA-4609-B5FD-986F9678975F}" destId="{01F8417A-8A33-43D4-8E42-98E87E8033D7}" srcOrd="0" destOrd="0" presId="urn:microsoft.com/office/officeart/2018/2/layout/IconVerticalSolidList"/>
    <dgm:cxn modelId="{B44D268D-5883-FF43-98B7-4F9FDBA7596C}" type="presParOf" srcId="{AD46E5C9-0E9B-45B8-B891-78A58BE31D8E}" destId="{2166F904-AD9C-414E-9921-A2EE3F4788A1}" srcOrd="0" destOrd="0" presId="urn:microsoft.com/office/officeart/2018/2/layout/IconVerticalSolidList"/>
    <dgm:cxn modelId="{46DEC657-7713-6349-AA32-F6E003884997}" type="presParOf" srcId="{2166F904-AD9C-414E-9921-A2EE3F4788A1}" destId="{D56FA0BE-0E0E-429D-BD5F-CADC60D2CACE}" srcOrd="0" destOrd="0" presId="urn:microsoft.com/office/officeart/2018/2/layout/IconVerticalSolidList"/>
    <dgm:cxn modelId="{730887DC-1590-B74D-86F7-C73091782CD1}" type="presParOf" srcId="{2166F904-AD9C-414E-9921-A2EE3F4788A1}" destId="{19FAD4C8-191A-4619-851D-022BCB06B516}" srcOrd="1" destOrd="0" presId="urn:microsoft.com/office/officeart/2018/2/layout/IconVerticalSolidList"/>
    <dgm:cxn modelId="{A167001D-A445-1141-928E-D2A2D35DEAA0}" type="presParOf" srcId="{2166F904-AD9C-414E-9921-A2EE3F4788A1}" destId="{3C3582C2-B542-4BC5-B97A-72E4C3BFBCA1}" srcOrd="2" destOrd="0" presId="urn:microsoft.com/office/officeart/2018/2/layout/IconVerticalSolidList"/>
    <dgm:cxn modelId="{B5CFA1F0-07A4-0C4A-BE58-A372E6A62C59}" type="presParOf" srcId="{2166F904-AD9C-414E-9921-A2EE3F4788A1}" destId="{21D8D1F0-17FF-435F-8E51-D0950E5EA72C}" srcOrd="3" destOrd="0" presId="urn:microsoft.com/office/officeart/2018/2/layout/IconVerticalSolidList"/>
    <dgm:cxn modelId="{0632FAC8-E02C-BA40-BBEA-C507D1F64436}" type="presParOf" srcId="{AD46E5C9-0E9B-45B8-B891-78A58BE31D8E}" destId="{3F47D139-6CD3-44D5-AF93-B4959F20E6EB}" srcOrd="1" destOrd="0" presId="urn:microsoft.com/office/officeart/2018/2/layout/IconVerticalSolidList"/>
    <dgm:cxn modelId="{A9A91DC7-EC21-714A-AAC0-C9A44DD15AE5}" type="presParOf" srcId="{AD46E5C9-0E9B-45B8-B891-78A58BE31D8E}" destId="{07029AE3-9A90-4FA7-B5AA-2D92A6EBF3D5}" srcOrd="2" destOrd="0" presId="urn:microsoft.com/office/officeart/2018/2/layout/IconVerticalSolidList"/>
    <dgm:cxn modelId="{85F48990-2EED-4541-B6B9-662ED116E30C}" type="presParOf" srcId="{07029AE3-9A90-4FA7-B5AA-2D92A6EBF3D5}" destId="{89B40182-15A3-49EA-A860-752E9D3043D7}" srcOrd="0" destOrd="0" presId="urn:microsoft.com/office/officeart/2018/2/layout/IconVerticalSolidList"/>
    <dgm:cxn modelId="{95C90139-A597-224F-A160-76237ECAD380}" type="presParOf" srcId="{07029AE3-9A90-4FA7-B5AA-2D92A6EBF3D5}" destId="{424B8093-78DF-4CFC-96A0-60600422B424}" srcOrd="1" destOrd="0" presId="urn:microsoft.com/office/officeart/2018/2/layout/IconVerticalSolidList"/>
    <dgm:cxn modelId="{F7D0D79B-7D9F-8F4A-AE9E-661498AF6B11}" type="presParOf" srcId="{07029AE3-9A90-4FA7-B5AA-2D92A6EBF3D5}" destId="{9B430C78-712D-4888-9A62-3140A5CCC4AD}" srcOrd="2" destOrd="0" presId="urn:microsoft.com/office/officeart/2018/2/layout/IconVerticalSolidList"/>
    <dgm:cxn modelId="{34CBE3E2-1BB3-0747-AE84-6C81BD383A7F}" type="presParOf" srcId="{07029AE3-9A90-4FA7-B5AA-2D92A6EBF3D5}" destId="{7CB2AF88-0819-487F-B0B3-F325B4555B4E}" srcOrd="3" destOrd="0" presId="urn:microsoft.com/office/officeart/2018/2/layout/IconVerticalSolidList"/>
    <dgm:cxn modelId="{46F59C2A-88CD-0247-A136-08267C6FA328}" type="presParOf" srcId="{AD46E5C9-0E9B-45B8-B891-78A58BE31D8E}" destId="{7AE262F8-1999-4FF8-B2BE-EBFF3937408E}" srcOrd="3" destOrd="0" presId="urn:microsoft.com/office/officeart/2018/2/layout/IconVerticalSolidList"/>
    <dgm:cxn modelId="{214A79B4-FDA6-964B-8DFF-CD4FA8BE4D2E}" type="presParOf" srcId="{AD46E5C9-0E9B-45B8-B891-78A58BE31D8E}" destId="{70E90829-36D8-4420-A143-A3B46B1CC886}" srcOrd="4" destOrd="0" presId="urn:microsoft.com/office/officeart/2018/2/layout/IconVerticalSolidList"/>
    <dgm:cxn modelId="{B19B6114-67D1-E142-B8CE-7C62FDC615B0}" type="presParOf" srcId="{70E90829-36D8-4420-A143-A3B46B1CC886}" destId="{79DD5679-4633-48A1-9530-C67D639BFD02}" srcOrd="0" destOrd="0" presId="urn:microsoft.com/office/officeart/2018/2/layout/IconVerticalSolidList"/>
    <dgm:cxn modelId="{56909911-6254-6E48-BE3C-2F6F2FD3E6CD}" type="presParOf" srcId="{70E90829-36D8-4420-A143-A3B46B1CC886}" destId="{3B51A1A8-0502-48DC-9B2A-29692B1739E9}" srcOrd="1" destOrd="0" presId="urn:microsoft.com/office/officeart/2018/2/layout/IconVerticalSolidList"/>
    <dgm:cxn modelId="{A257414D-2DE1-394F-B27C-7B9571AF07B8}" type="presParOf" srcId="{70E90829-36D8-4420-A143-A3B46B1CC886}" destId="{51990B1A-7D5C-4019-907A-024DF530FC26}" srcOrd="2" destOrd="0" presId="urn:microsoft.com/office/officeart/2018/2/layout/IconVerticalSolidList"/>
    <dgm:cxn modelId="{8B777CBD-9C1A-4B4F-81A9-215306FE1BB4}" type="presParOf" srcId="{70E90829-36D8-4420-A143-A3B46B1CC886}" destId="{48D168D3-7888-40C6-97C1-E30D7D2DBC0C}" srcOrd="3" destOrd="0" presId="urn:microsoft.com/office/officeart/2018/2/layout/IconVerticalSolidList"/>
    <dgm:cxn modelId="{F1031BFB-6AF9-5948-B0D3-C705ABF7C8A4}" type="presParOf" srcId="{AD46E5C9-0E9B-45B8-B891-78A58BE31D8E}" destId="{742E1A7F-94AC-499C-BAAA-DA54F7485561}" srcOrd="5" destOrd="0" presId="urn:microsoft.com/office/officeart/2018/2/layout/IconVerticalSolidList"/>
    <dgm:cxn modelId="{B35A23D1-F40C-4548-8081-59D33E5E6091}" type="presParOf" srcId="{AD46E5C9-0E9B-45B8-B891-78A58BE31D8E}" destId="{B8A6C753-FA75-408D-98C8-6B2F64450231}" srcOrd="6" destOrd="0" presId="urn:microsoft.com/office/officeart/2018/2/layout/IconVerticalSolidList"/>
    <dgm:cxn modelId="{8F189951-2ADC-B54C-B278-A0DBB4231C2C}" type="presParOf" srcId="{B8A6C753-FA75-408D-98C8-6B2F64450231}" destId="{A4AEFEDC-983F-4901-B551-39E89FC544A1}" srcOrd="0" destOrd="0" presId="urn:microsoft.com/office/officeart/2018/2/layout/IconVerticalSolidList"/>
    <dgm:cxn modelId="{6630DE5E-45CD-894D-90D0-3CF5221D52AB}" type="presParOf" srcId="{B8A6C753-FA75-408D-98C8-6B2F64450231}" destId="{D78330B0-3FB0-4743-8C5B-54AC14060DFE}" srcOrd="1" destOrd="0" presId="urn:microsoft.com/office/officeart/2018/2/layout/IconVerticalSolidList"/>
    <dgm:cxn modelId="{2E9493C2-D352-3941-892D-5EAD99D604BA}" type="presParOf" srcId="{B8A6C753-FA75-408D-98C8-6B2F64450231}" destId="{70E6800F-C3BD-4EB7-86F3-129E5EC23118}" srcOrd="2" destOrd="0" presId="urn:microsoft.com/office/officeart/2018/2/layout/IconVerticalSolidList"/>
    <dgm:cxn modelId="{055A61D6-98BF-8D47-ABDE-D9AA00F88892}" type="presParOf" srcId="{B8A6C753-FA75-408D-98C8-6B2F64450231}" destId="{01F8417A-8A33-43D4-8E42-98E87E8033D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C7015A-DAE9-450D-96BE-2AC267C5E02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EECEE1C-AE0E-45CF-9DBE-9CA1B32DCD66}">
      <dgm:prSet/>
      <dgm:spPr/>
      <dgm:t>
        <a:bodyPr/>
        <a:lstStyle/>
        <a:p>
          <a:r>
            <a:rPr lang="en-US"/>
            <a:t>•AI improves diagnostic accuracy, speed, and accessibility.</a:t>
          </a:r>
        </a:p>
      </dgm:t>
    </dgm:pt>
    <dgm:pt modelId="{B6061862-0E24-4EAE-9B18-AC2AF7824DE0}" type="parTrans" cxnId="{5C861645-E87A-439A-8AC6-A2E0FF06DEFF}">
      <dgm:prSet/>
      <dgm:spPr/>
      <dgm:t>
        <a:bodyPr/>
        <a:lstStyle/>
        <a:p>
          <a:endParaRPr lang="en-US"/>
        </a:p>
      </dgm:t>
    </dgm:pt>
    <dgm:pt modelId="{8306199A-890D-47FE-886E-D96957AE2E71}" type="sibTrans" cxnId="{5C861645-E87A-439A-8AC6-A2E0FF06DEFF}">
      <dgm:prSet/>
      <dgm:spPr/>
      <dgm:t>
        <a:bodyPr/>
        <a:lstStyle/>
        <a:p>
          <a:endParaRPr lang="en-US"/>
        </a:p>
      </dgm:t>
    </dgm:pt>
    <dgm:pt modelId="{BB42C707-3D28-4D9F-A6CA-0D19CD3B1E21}">
      <dgm:prSet/>
      <dgm:spPr/>
      <dgm:t>
        <a:bodyPr/>
        <a:lstStyle/>
        <a:p>
          <a:r>
            <a:rPr lang="en-US"/>
            <a:t>Enhances staff efficiency and patient-centred care.</a:t>
          </a:r>
        </a:p>
      </dgm:t>
    </dgm:pt>
    <dgm:pt modelId="{1EB3F3C7-42AE-4FBB-93D2-3B76E744BA29}" type="parTrans" cxnId="{1C83672E-8E9A-4FF7-AEA0-90895794E93B}">
      <dgm:prSet/>
      <dgm:spPr/>
      <dgm:t>
        <a:bodyPr/>
        <a:lstStyle/>
        <a:p>
          <a:endParaRPr lang="en-US"/>
        </a:p>
      </dgm:t>
    </dgm:pt>
    <dgm:pt modelId="{212B611E-73FA-4E71-A4F1-14AEFED1BC54}" type="sibTrans" cxnId="{1C83672E-8E9A-4FF7-AEA0-90895794E93B}">
      <dgm:prSet/>
      <dgm:spPr/>
      <dgm:t>
        <a:bodyPr/>
        <a:lstStyle/>
        <a:p>
          <a:endParaRPr lang="en-US"/>
        </a:p>
      </dgm:t>
    </dgm:pt>
    <dgm:pt modelId="{502FFE2F-112A-4C07-8C99-D44620571536}">
      <dgm:prSet/>
      <dgm:spPr/>
      <dgm:t>
        <a:bodyPr/>
        <a:lstStyle/>
        <a:p>
          <a:r>
            <a:rPr lang="en-US"/>
            <a:t>Long-term success requires ethical use, training, and regulation.</a:t>
          </a:r>
        </a:p>
      </dgm:t>
    </dgm:pt>
    <dgm:pt modelId="{87DE0063-AC42-4F6B-A1ED-3F4BE147147D}" type="parTrans" cxnId="{B0CDAE0B-5D11-4BDC-8A0C-CD932DC91897}">
      <dgm:prSet/>
      <dgm:spPr/>
      <dgm:t>
        <a:bodyPr/>
        <a:lstStyle/>
        <a:p>
          <a:endParaRPr lang="en-US"/>
        </a:p>
      </dgm:t>
    </dgm:pt>
    <dgm:pt modelId="{21B3DA2C-78A8-4933-9DFD-10CF6556488A}" type="sibTrans" cxnId="{B0CDAE0B-5D11-4BDC-8A0C-CD932DC91897}">
      <dgm:prSet/>
      <dgm:spPr/>
      <dgm:t>
        <a:bodyPr/>
        <a:lstStyle/>
        <a:p>
          <a:endParaRPr lang="en-US"/>
        </a:p>
      </dgm:t>
    </dgm:pt>
    <dgm:pt modelId="{FC330400-010C-B440-831D-12124E09725C}" type="pres">
      <dgm:prSet presAssocID="{18C7015A-DAE9-450D-96BE-2AC267C5E029}" presName="vert0" presStyleCnt="0">
        <dgm:presLayoutVars>
          <dgm:dir/>
          <dgm:animOne val="branch"/>
          <dgm:animLvl val="lvl"/>
        </dgm:presLayoutVars>
      </dgm:prSet>
      <dgm:spPr/>
    </dgm:pt>
    <dgm:pt modelId="{8666BCC5-5A28-E44B-96B3-274477169384}" type="pres">
      <dgm:prSet presAssocID="{EEECEE1C-AE0E-45CF-9DBE-9CA1B32DCD66}" presName="thickLine" presStyleLbl="alignNode1" presStyleIdx="0" presStyleCnt="3"/>
      <dgm:spPr/>
    </dgm:pt>
    <dgm:pt modelId="{E10190FC-6F5B-2746-9F04-93B17C28ABB1}" type="pres">
      <dgm:prSet presAssocID="{EEECEE1C-AE0E-45CF-9DBE-9CA1B32DCD66}" presName="horz1" presStyleCnt="0"/>
      <dgm:spPr/>
    </dgm:pt>
    <dgm:pt modelId="{89DCDFEF-7A7A-724A-9DE7-2CD0917D8747}" type="pres">
      <dgm:prSet presAssocID="{EEECEE1C-AE0E-45CF-9DBE-9CA1B32DCD66}" presName="tx1" presStyleLbl="revTx" presStyleIdx="0" presStyleCnt="3"/>
      <dgm:spPr/>
    </dgm:pt>
    <dgm:pt modelId="{7F696FCA-776C-5241-A319-CC48F6878688}" type="pres">
      <dgm:prSet presAssocID="{EEECEE1C-AE0E-45CF-9DBE-9CA1B32DCD66}" presName="vert1" presStyleCnt="0"/>
      <dgm:spPr/>
    </dgm:pt>
    <dgm:pt modelId="{37B8D218-5FC8-B840-B7F4-9F49EC9A6A1A}" type="pres">
      <dgm:prSet presAssocID="{BB42C707-3D28-4D9F-A6CA-0D19CD3B1E21}" presName="thickLine" presStyleLbl="alignNode1" presStyleIdx="1" presStyleCnt="3"/>
      <dgm:spPr/>
    </dgm:pt>
    <dgm:pt modelId="{99413472-E059-DF44-A0A6-884B74ED0686}" type="pres">
      <dgm:prSet presAssocID="{BB42C707-3D28-4D9F-A6CA-0D19CD3B1E21}" presName="horz1" presStyleCnt="0"/>
      <dgm:spPr/>
    </dgm:pt>
    <dgm:pt modelId="{3BDF7E00-CA9B-AC44-A1C0-2EBA7D3DA0AF}" type="pres">
      <dgm:prSet presAssocID="{BB42C707-3D28-4D9F-A6CA-0D19CD3B1E21}" presName="tx1" presStyleLbl="revTx" presStyleIdx="1" presStyleCnt="3"/>
      <dgm:spPr/>
    </dgm:pt>
    <dgm:pt modelId="{2DA3DAB8-225C-7A40-9CE3-ED436AABC8A1}" type="pres">
      <dgm:prSet presAssocID="{BB42C707-3D28-4D9F-A6CA-0D19CD3B1E21}" presName="vert1" presStyleCnt="0"/>
      <dgm:spPr/>
    </dgm:pt>
    <dgm:pt modelId="{B6150265-A900-FB4F-8607-C809ACA5E1E7}" type="pres">
      <dgm:prSet presAssocID="{502FFE2F-112A-4C07-8C99-D44620571536}" presName="thickLine" presStyleLbl="alignNode1" presStyleIdx="2" presStyleCnt="3"/>
      <dgm:spPr/>
    </dgm:pt>
    <dgm:pt modelId="{F762DF43-5920-D54B-A934-D600FB570E59}" type="pres">
      <dgm:prSet presAssocID="{502FFE2F-112A-4C07-8C99-D44620571536}" presName="horz1" presStyleCnt="0"/>
      <dgm:spPr/>
    </dgm:pt>
    <dgm:pt modelId="{C26EA943-F0D5-444C-9D41-F3C2D345814E}" type="pres">
      <dgm:prSet presAssocID="{502FFE2F-112A-4C07-8C99-D44620571536}" presName="tx1" presStyleLbl="revTx" presStyleIdx="2" presStyleCnt="3"/>
      <dgm:spPr/>
    </dgm:pt>
    <dgm:pt modelId="{F41A5B70-AF6C-B14C-8462-6DEAF638B789}" type="pres">
      <dgm:prSet presAssocID="{502FFE2F-112A-4C07-8C99-D44620571536}" presName="vert1" presStyleCnt="0"/>
      <dgm:spPr/>
    </dgm:pt>
  </dgm:ptLst>
  <dgm:cxnLst>
    <dgm:cxn modelId="{B0CDAE0B-5D11-4BDC-8A0C-CD932DC91897}" srcId="{18C7015A-DAE9-450D-96BE-2AC267C5E029}" destId="{502FFE2F-112A-4C07-8C99-D44620571536}" srcOrd="2" destOrd="0" parTransId="{87DE0063-AC42-4F6B-A1ED-3F4BE147147D}" sibTransId="{21B3DA2C-78A8-4933-9DFD-10CF6556488A}"/>
    <dgm:cxn modelId="{1C83672E-8E9A-4FF7-AEA0-90895794E93B}" srcId="{18C7015A-DAE9-450D-96BE-2AC267C5E029}" destId="{BB42C707-3D28-4D9F-A6CA-0D19CD3B1E21}" srcOrd="1" destOrd="0" parTransId="{1EB3F3C7-42AE-4FBB-93D2-3B76E744BA29}" sibTransId="{212B611E-73FA-4E71-A4F1-14AEFED1BC54}"/>
    <dgm:cxn modelId="{5C861645-E87A-439A-8AC6-A2E0FF06DEFF}" srcId="{18C7015A-DAE9-450D-96BE-2AC267C5E029}" destId="{EEECEE1C-AE0E-45CF-9DBE-9CA1B32DCD66}" srcOrd="0" destOrd="0" parTransId="{B6061862-0E24-4EAE-9B18-AC2AF7824DE0}" sibTransId="{8306199A-890D-47FE-886E-D96957AE2E71}"/>
    <dgm:cxn modelId="{4C799545-7228-4E4C-A36C-1F3726C9F308}" type="presOf" srcId="{EEECEE1C-AE0E-45CF-9DBE-9CA1B32DCD66}" destId="{89DCDFEF-7A7A-724A-9DE7-2CD0917D8747}" srcOrd="0" destOrd="0" presId="urn:microsoft.com/office/officeart/2008/layout/LinedList"/>
    <dgm:cxn modelId="{C176C25A-337E-A741-9823-17CBC8BEE50B}" type="presOf" srcId="{18C7015A-DAE9-450D-96BE-2AC267C5E029}" destId="{FC330400-010C-B440-831D-12124E09725C}" srcOrd="0" destOrd="0" presId="urn:microsoft.com/office/officeart/2008/layout/LinedList"/>
    <dgm:cxn modelId="{A6350B65-D807-A640-A233-A7885764CDDB}" type="presOf" srcId="{BB42C707-3D28-4D9F-A6CA-0D19CD3B1E21}" destId="{3BDF7E00-CA9B-AC44-A1C0-2EBA7D3DA0AF}" srcOrd="0" destOrd="0" presId="urn:microsoft.com/office/officeart/2008/layout/LinedList"/>
    <dgm:cxn modelId="{750EDE9B-B98F-6A49-B410-3D895C538789}" type="presOf" srcId="{502FFE2F-112A-4C07-8C99-D44620571536}" destId="{C26EA943-F0D5-444C-9D41-F3C2D345814E}" srcOrd="0" destOrd="0" presId="urn:microsoft.com/office/officeart/2008/layout/LinedList"/>
    <dgm:cxn modelId="{28DEB210-C8C1-3B44-846F-9571CAC67CDF}" type="presParOf" srcId="{FC330400-010C-B440-831D-12124E09725C}" destId="{8666BCC5-5A28-E44B-96B3-274477169384}" srcOrd="0" destOrd="0" presId="urn:microsoft.com/office/officeart/2008/layout/LinedList"/>
    <dgm:cxn modelId="{6B8F1CE8-91FB-FC40-8822-A77C55A0215E}" type="presParOf" srcId="{FC330400-010C-B440-831D-12124E09725C}" destId="{E10190FC-6F5B-2746-9F04-93B17C28ABB1}" srcOrd="1" destOrd="0" presId="urn:microsoft.com/office/officeart/2008/layout/LinedList"/>
    <dgm:cxn modelId="{CAAC979E-E386-E648-977E-4C7C50BE23B7}" type="presParOf" srcId="{E10190FC-6F5B-2746-9F04-93B17C28ABB1}" destId="{89DCDFEF-7A7A-724A-9DE7-2CD0917D8747}" srcOrd="0" destOrd="0" presId="urn:microsoft.com/office/officeart/2008/layout/LinedList"/>
    <dgm:cxn modelId="{AC638B86-D7B0-9649-8D30-C670756BCA40}" type="presParOf" srcId="{E10190FC-6F5B-2746-9F04-93B17C28ABB1}" destId="{7F696FCA-776C-5241-A319-CC48F6878688}" srcOrd="1" destOrd="0" presId="urn:microsoft.com/office/officeart/2008/layout/LinedList"/>
    <dgm:cxn modelId="{6F9084D4-3F50-C149-93FE-7B025E77D901}" type="presParOf" srcId="{FC330400-010C-B440-831D-12124E09725C}" destId="{37B8D218-5FC8-B840-B7F4-9F49EC9A6A1A}" srcOrd="2" destOrd="0" presId="urn:microsoft.com/office/officeart/2008/layout/LinedList"/>
    <dgm:cxn modelId="{CC4660B4-CEEA-1F4C-8228-9CF49F51CBDF}" type="presParOf" srcId="{FC330400-010C-B440-831D-12124E09725C}" destId="{99413472-E059-DF44-A0A6-884B74ED0686}" srcOrd="3" destOrd="0" presId="urn:microsoft.com/office/officeart/2008/layout/LinedList"/>
    <dgm:cxn modelId="{26952BDE-BED5-4142-857B-6FC876C8E067}" type="presParOf" srcId="{99413472-E059-DF44-A0A6-884B74ED0686}" destId="{3BDF7E00-CA9B-AC44-A1C0-2EBA7D3DA0AF}" srcOrd="0" destOrd="0" presId="urn:microsoft.com/office/officeart/2008/layout/LinedList"/>
    <dgm:cxn modelId="{7ED09D18-829E-1E4C-B2ED-118FB1660F0C}" type="presParOf" srcId="{99413472-E059-DF44-A0A6-884B74ED0686}" destId="{2DA3DAB8-225C-7A40-9CE3-ED436AABC8A1}" srcOrd="1" destOrd="0" presId="urn:microsoft.com/office/officeart/2008/layout/LinedList"/>
    <dgm:cxn modelId="{BB862051-62C4-5D48-9518-A38A363F5009}" type="presParOf" srcId="{FC330400-010C-B440-831D-12124E09725C}" destId="{B6150265-A900-FB4F-8607-C809ACA5E1E7}" srcOrd="4" destOrd="0" presId="urn:microsoft.com/office/officeart/2008/layout/LinedList"/>
    <dgm:cxn modelId="{5CCC5988-A3E1-E246-9623-EC1F387E4B74}" type="presParOf" srcId="{FC330400-010C-B440-831D-12124E09725C}" destId="{F762DF43-5920-D54B-A934-D600FB570E59}" srcOrd="5" destOrd="0" presId="urn:microsoft.com/office/officeart/2008/layout/LinedList"/>
    <dgm:cxn modelId="{39093B97-D364-5F4E-8802-86CD8C498646}" type="presParOf" srcId="{F762DF43-5920-D54B-A934-D600FB570E59}" destId="{C26EA943-F0D5-444C-9D41-F3C2D345814E}" srcOrd="0" destOrd="0" presId="urn:microsoft.com/office/officeart/2008/layout/LinedList"/>
    <dgm:cxn modelId="{D0A7E79E-E966-3C4B-9970-9F361CA3527B}" type="presParOf" srcId="{F762DF43-5920-D54B-A934-D600FB570E59}" destId="{F41A5B70-AF6C-B14C-8462-6DEAF638B7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E4CB1-88D4-4AED-988F-123BA78E5DE0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C39CDB-2A3F-4E91-9D01-157B65EF4EED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21D169-86B3-4A04-95E0-E74E7DF71FB9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Reduces workload for radiologists and clinicians.</a:t>
          </a:r>
        </a:p>
      </dsp:txBody>
      <dsp:txXfrm>
        <a:off x="1339618" y="2288"/>
        <a:ext cx="5024605" cy="1159843"/>
      </dsp:txXfrm>
    </dsp:sp>
    <dsp:sp modelId="{126B7125-E66F-42C8-9936-4C1F55369110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B62F6-7D4B-4EF9-A843-85237F0EE5D5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8A5797-C7E3-4FC5-B318-FA21946E764D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Improves diagnostic accuracy and efficiency.</a:t>
          </a:r>
        </a:p>
      </dsp:txBody>
      <dsp:txXfrm>
        <a:off x="1339618" y="1452092"/>
        <a:ext cx="5024605" cy="1159843"/>
      </dsp:txXfrm>
    </dsp:sp>
    <dsp:sp modelId="{652E2AEB-C9A2-4B44-9A5A-E521478B895F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0C02ED-3167-4980-9E4C-B6A7BB6A537E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AA81A-FF98-449C-8569-C60CC392D860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Requires digital skills and continuous professional development.</a:t>
          </a:r>
        </a:p>
      </dsp:txBody>
      <dsp:txXfrm>
        <a:off x="1339618" y="2901896"/>
        <a:ext cx="5024605" cy="1159843"/>
      </dsp:txXfrm>
    </dsp:sp>
    <dsp:sp modelId="{9A63AA0B-8951-4928-A9B5-332F5B8E3C4A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BAFB91-9B3A-42C2-95D7-9AF7871C90F7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6A236-5647-41A9-98CF-E1422296C5BA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Encourages collaboration between health and technology teams. (Topol, 2019)</a:t>
          </a:r>
        </a:p>
      </dsp:txBody>
      <dsp:txXfrm>
        <a:off x="1339618" y="4351700"/>
        <a:ext cx="5024605" cy="11598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4180DE-F6F1-0C4C-9F38-F2D3D0366CB1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D46C7-527D-8541-AB77-604AFB4A556B}">
      <dsp:nvSpPr>
        <dsp:cNvPr id="0" name=""/>
        <dsp:cNvSpPr/>
      </dsp:nvSpPr>
      <dsp:spPr>
        <a:xfrm>
          <a:off x="0" y="0"/>
          <a:ext cx="1380102" cy="553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•Earlier and more reliable diagnoses.</a:t>
          </a:r>
        </a:p>
      </dsp:txBody>
      <dsp:txXfrm>
        <a:off x="0" y="0"/>
        <a:ext cx="1380102" cy="5536141"/>
      </dsp:txXfrm>
    </dsp:sp>
    <dsp:sp modelId="{8C50895A-867E-7141-9613-96DE12C82751}">
      <dsp:nvSpPr>
        <dsp:cNvPr id="0" name=""/>
        <dsp:cNvSpPr/>
      </dsp:nvSpPr>
      <dsp:spPr>
        <a:xfrm>
          <a:off x="1483610" y="86502"/>
          <a:ext cx="5416901" cy="173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Enhances patient confidence and satisfaction.</a:t>
          </a:r>
        </a:p>
      </dsp:txBody>
      <dsp:txXfrm>
        <a:off x="1483610" y="86502"/>
        <a:ext cx="5416901" cy="1730044"/>
      </dsp:txXfrm>
    </dsp:sp>
    <dsp:sp modelId="{87BA8254-180B-0045-A3E8-87661A56D3C1}">
      <dsp:nvSpPr>
        <dsp:cNvPr id="0" name=""/>
        <dsp:cNvSpPr/>
      </dsp:nvSpPr>
      <dsp:spPr>
        <a:xfrm>
          <a:off x="1380102" y="1816546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41CC2C-F103-9B4C-B3A0-0929B71031BC}">
      <dsp:nvSpPr>
        <dsp:cNvPr id="0" name=""/>
        <dsp:cNvSpPr/>
      </dsp:nvSpPr>
      <dsp:spPr>
        <a:xfrm>
          <a:off x="1483610" y="1903048"/>
          <a:ext cx="5416901" cy="173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Ethical concerns: data privacy and transparency.</a:t>
          </a:r>
        </a:p>
      </dsp:txBody>
      <dsp:txXfrm>
        <a:off x="1483610" y="1903048"/>
        <a:ext cx="5416901" cy="1730044"/>
      </dsp:txXfrm>
    </dsp:sp>
    <dsp:sp modelId="{4D6AA61A-2365-5349-8C0A-A934FFC3E02B}">
      <dsp:nvSpPr>
        <dsp:cNvPr id="0" name=""/>
        <dsp:cNvSpPr/>
      </dsp:nvSpPr>
      <dsp:spPr>
        <a:xfrm>
          <a:off x="1380102" y="3633092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6A9F25-99DE-3843-A99C-4B20BB3BFD6E}">
      <dsp:nvSpPr>
        <dsp:cNvPr id="0" name=""/>
        <dsp:cNvSpPr/>
      </dsp:nvSpPr>
      <dsp:spPr>
        <a:xfrm>
          <a:off x="1483610" y="3719594"/>
          <a:ext cx="5416901" cy="173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More personalised and safer care. (WHO, 2021)</a:t>
          </a:r>
        </a:p>
      </dsp:txBody>
      <dsp:txXfrm>
        <a:off x="1483610" y="3719594"/>
        <a:ext cx="5416901" cy="1730044"/>
      </dsp:txXfrm>
    </dsp:sp>
    <dsp:sp modelId="{D6FD0560-68A3-2843-B0AD-92A3628016C8}">
      <dsp:nvSpPr>
        <dsp:cNvPr id="0" name=""/>
        <dsp:cNvSpPr/>
      </dsp:nvSpPr>
      <dsp:spPr>
        <a:xfrm>
          <a:off x="1380102" y="5449638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EF9553-7D08-4DCB-84D6-540E60A19BCF}">
      <dsp:nvSpPr>
        <dsp:cNvPr id="0" name=""/>
        <dsp:cNvSpPr/>
      </dsp:nvSpPr>
      <dsp:spPr>
        <a:xfrm>
          <a:off x="145160" y="178712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B9F49-F9DA-48E8-A5DB-E8762E321A21}">
      <dsp:nvSpPr>
        <dsp:cNvPr id="0" name=""/>
        <dsp:cNvSpPr/>
      </dsp:nvSpPr>
      <dsp:spPr>
        <a:xfrm>
          <a:off x="418421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72080-1732-4882-9B9A-D67344FF1988}">
      <dsp:nvSpPr>
        <dsp:cNvPr id="0" name=""/>
        <dsp:cNvSpPr/>
      </dsp:nvSpPr>
      <dsp:spPr>
        <a:xfrm>
          <a:off x="1725242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•Improves access to diagnostic services in rural areas.</a:t>
          </a:r>
        </a:p>
      </dsp:txBody>
      <dsp:txXfrm>
        <a:off x="1725242" y="178712"/>
        <a:ext cx="3067218" cy="1301244"/>
      </dsp:txXfrm>
    </dsp:sp>
    <dsp:sp modelId="{CDDF1FAD-AAD6-4B96-9BF1-F787346F7DAD}">
      <dsp:nvSpPr>
        <dsp:cNvPr id="0" name=""/>
        <dsp:cNvSpPr/>
      </dsp:nvSpPr>
      <dsp:spPr>
        <a:xfrm>
          <a:off x="5326899" y="178712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E5FA0A-162B-4B3A-8E36-FD7A1A8EDD36}">
      <dsp:nvSpPr>
        <dsp:cNvPr id="0" name=""/>
        <dsp:cNvSpPr/>
      </dsp:nvSpPr>
      <dsp:spPr>
        <a:xfrm>
          <a:off x="5600160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859EA-D05C-483B-8B59-99B26E8F4851}">
      <dsp:nvSpPr>
        <dsp:cNvPr id="0" name=""/>
        <dsp:cNvSpPr/>
      </dsp:nvSpPr>
      <dsp:spPr>
        <a:xfrm>
          <a:off x="6906981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Reduces regional health inequalities.</a:t>
          </a:r>
        </a:p>
      </dsp:txBody>
      <dsp:txXfrm>
        <a:off x="6906981" y="178712"/>
        <a:ext cx="3067218" cy="1301244"/>
      </dsp:txXfrm>
    </dsp:sp>
    <dsp:sp modelId="{84F45AD6-81AC-4EE3-BCE8-B86BC1C5800C}">
      <dsp:nvSpPr>
        <dsp:cNvPr id="0" name=""/>
        <dsp:cNvSpPr/>
      </dsp:nvSpPr>
      <dsp:spPr>
        <a:xfrm>
          <a:off x="145160" y="2086203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1306B-3F0E-4C69-9914-597515FEB3E2}">
      <dsp:nvSpPr>
        <dsp:cNvPr id="0" name=""/>
        <dsp:cNvSpPr/>
      </dsp:nvSpPr>
      <dsp:spPr>
        <a:xfrm>
          <a:off x="418421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A1EC55-29B0-4415-B1A6-9140AF6904FE}">
      <dsp:nvSpPr>
        <dsp:cNvPr id="0" name=""/>
        <dsp:cNvSpPr/>
      </dsp:nvSpPr>
      <dsp:spPr>
        <a:xfrm>
          <a:off x="1725242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Supports public health screening programmes.</a:t>
          </a:r>
        </a:p>
      </dsp:txBody>
      <dsp:txXfrm>
        <a:off x="1725242" y="2086203"/>
        <a:ext cx="3067218" cy="1301244"/>
      </dsp:txXfrm>
    </dsp:sp>
    <dsp:sp modelId="{B7022DE6-4AF6-4AAA-A507-E794F367A321}">
      <dsp:nvSpPr>
        <dsp:cNvPr id="0" name=""/>
        <dsp:cNvSpPr/>
      </dsp:nvSpPr>
      <dsp:spPr>
        <a:xfrm>
          <a:off x="5326899" y="2086203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16F02-DAA0-480B-A6DE-00CBC25990F0}">
      <dsp:nvSpPr>
        <dsp:cNvPr id="0" name=""/>
        <dsp:cNvSpPr/>
      </dsp:nvSpPr>
      <dsp:spPr>
        <a:xfrm>
          <a:off x="5600160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10DD1-FB2C-4AEB-9653-A711FF2EF4AA}">
      <dsp:nvSpPr>
        <dsp:cNvPr id="0" name=""/>
        <dsp:cNvSpPr/>
      </dsp:nvSpPr>
      <dsp:spPr>
        <a:xfrm>
          <a:off x="6906981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Strengthens population health monitoring. (NHSX, 2022)</a:t>
          </a:r>
        </a:p>
      </dsp:txBody>
      <dsp:txXfrm>
        <a:off x="6906981" y="2086203"/>
        <a:ext cx="3067218" cy="13012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CE213E-587B-4379-9726-A95EB93FAA28}">
      <dsp:nvSpPr>
        <dsp:cNvPr id="0" name=""/>
        <dsp:cNvSpPr/>
      </dsp:nvSpPr>
      <dsp:spPr>
        <a:xfrm>
          <a:off x="145160" y="178712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AE0368-E5C0-4FE6-88C4-642E298DF400}">
      <dsp:nvSpPr>
        <dsp:cNvPr id="0" name=""/>
        <dsp:cNvSpPr/>
      </dsp:nvSpPr>
      <dsp:spPr>
        <a:xfrm>
          <a:off x="418421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83BFBE-F8E1-4575-9894-D3200D41F0A5}">
      <dsp:nvSpPr>
        <dsp:cNvPr id="0" name=""/>
        <dsp:cNvSpPr/>
      </dsp:nvSpPr>
      <dsp:spPr>
        <a:xfrm>
          <a:off x="1725242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•High implementation and maintenance costs.</a:t>
          </a:r>
        </a:p>
      </dsp:txBody>
      <dsp:txXfrm>
        <a:off x="1725242" y="178712"/>
        <a:ext cx="3067218" cy="1301244"/>
      </dsp:txXfrm>
    </dsp:sp>
    <dsp:sp modelId="{D66F4252-E125-4363-9A6A-0009BFDDBDD1}">
      <dsp:nvSpPr>
        <dsp:cNvPr id="0" name=""/>
        <dsp:cNvSpPr/>
      </dsp:nvSpPr>
      <dsp:spPr>
        <a:xfrm>
          <a:off x="5326899" y="178712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37E3E7-53FB-44DF-91DB-C7436D361AAB}">
      <dsp:nvSpPr>
        <dsp:cNvPr id="0" name=""/>
        <dsp:cNvSpPr/>
      </dsp:nvSpPr>
      <dsp:spPr>
        <a:xfrm>
          <a:off x="5600160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0451AA-6F26-4096-911B-2FB8A017F3E5}">
      <dsp:nvSpPr>
        <dsp:cNvPr id="0" name=""/>
        <dsp:cNvSpPr/>
      </dsp:nvSpPr>
      <dsp:spPr>
        <a:xfrm>
          <a:off x="6906981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Data protection and cybersecurity concerns.</a:t>
          </a:r>
        </a:p>
      </dsp:txBody>
      <dsp:txXfrm>
        <a:off x="6906981" y="178712"/>
        <a:ext cx="3067218" cy="1301244"/>
      </dsp:txXfrm>
    </dsp:sp>
    <dsp:sp modelId="{AA1C1BB8-E605-4498-9096-09C428EABFC6}">
      <dsp:nvSpPr>
        <dsp:cNvPr id="0" name=""/>
        <dsp:cNvSpPr/>
      </dsp:nvSpPr>
      <dsp:spPr>
        <a:xfrm>
          <a:off x="145160" y="2086203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1F62AB-9CB0-4DF2-9043-56DBF3D4B24C}">
      <dsp:nvSpPr>
        <dsp:cNvPr id="0" name=""/>
        <dsp:cNvSpPr/>
      </dsp:nvSpPr>
      <dsp:spPr>
        <a:xfrm>
          <a:off x="418421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FF6A1-CBFA-4A4F-9C98-C9A21FC2DA50}">
      <dsp:nvSpPr>
        <dsp:cNvPr id="0" name=""/>
        <dsp:cNvSpPr/>
      </dsp:nvSpPr>
      <dsp:spPr>
        <a:xfrm>
          <a:off x="1725242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Limited regulation and standardisation.</a:t>
          </a:r>
        </a:p>
      </dsp:txBody>
      <dsp:txXfrm>
        <a:off x="1725242" y="2086203"/>
        <a:ext cx="3067218" cy="1301244"/>
      </dsp:txXfrm>
    </dsp:sp>
    <dsp:sp modelId="{23527961-D5E7-4921-B572-62B1FAFADCFB}">
      <dsp:nvSpPr>
        <dsp:cNvPr id="0" name=""/>
        <dsp:cNvSpPr/>
      </dsp:nvSpPr>
      <dsp:spPr>
        <a:xfrm>
          <a:off x="5326899" y="2086203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8180C9-1B89-4274-8DD5-4E83A84FDEE0}">
      <dsp:nvSpPr>
        <dsp:cNvPr id="0" name=""/>
        <dsp:cNvSpPr/>
      </dsp:nvSpPr>
      <dsp:spPr>
        <a:xfrm>
          <a:off x="5600160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767F4-EA8B-42B5-B282-4D57AF467AF9}">
      <dsp:nvSpPr>
        <dsp:cNvPr id="0" name=""/>
        <dsp:cNvSpPr/>
      </dsp:nvSpPr>
      <dsp:spPr>
        <a:xfrm>
          <a:off x="6906981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Professional resistance to technological adoption. (Krittanawong et al., 2020)</a:t>
          </a:r>
        </a:p>
      </dsp:txBody>
      <dsp:txXfrm>
        <a:off x="6906981" y="2086203"/>
        <a:ext cx="3067218" cy="13012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6FA0BE-0E0E-429D-BD5F-CADC60D2CACE}">
      <dsp:nvSpPr>
        <dsp:cNvPr id="0" name=""/>
        <dsp:cNvSpPr/>
      </dsp:nvSpPr>
      <dsp:spPr>
        <a:xfrm>
          <a:off x="0" y="2284"/>
          <a:ext cx="5861090" cy="11575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FAD4C8-191A-4619-851D-022BCB06B516}">
      <dsp:nvSpPr>
        <dsp:cNvPr id="0" name=""/>
        <dsp:cNvSpPr/>
      </dsp:nvSpPr>
      <dsp:spPr>
        <a:xfrm>
          <a:off x="350172" y="262743"/>
          <a:ext cx="636677" cy="6366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8D1F0-17FF-435F-8E51-D0950E5EA72C}">
      <dsp:nvSpPr>
        <dsp:cNvPr id="0" name=""/>
        <dsp:cNvSpPr/>
      </dsp:nvSpPr>
      <dsp:spPr>
        <a:xfrm>
          <a:off x="1337023" y="2284"/>
          <a:ext cx="4524066" cy="115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12" tIns="122512" rIns="122512" bIns="122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•Strengthen digital governance and ethical AI regulation.</a:t>
          </a:r>
        </a:p>
      </dsp:txBody>
      <dsp:txXfrm>
        <a:off x="1337023" y="2284"/>
        <a:ext cx="4524066" cy="1157596"/>
      </dsp:txXfrm>
    </dsp:sp>
    <dsp:sp modelId="{89B40182-15A3-49EA-A860-752E9D3043D7}">
      <dsp:nvSpPr>
        <dsp:cNvPr id="0" name=""/>
        <dsp:cNvSpPr/>
      </dsp:nvSpPr>
      <dsp:spPr>
        <a:xfrm>
          <a:off x="0" y="1449279"/>
          <a:ext cx="5861090" cy="11575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4B8093-78DF-4CFC-96A0-60600422B424}">
      <dsp:nvSpPr>
        <dsp:cNvPr id="0" name=""/>
        <dsp:cNvSpPr/>
      </dsp:nvSpPr>
      <dsp:spPr>
        <a:xfrm>
          <a:off x="350172" y="1709738"/>
          <a:ext cx="636677" cy="6366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2AF88-0819-487F-B0B3-F325B4555B4E}">
      <dsp:nvSpPr>
        <dsp:cNvPr id="0" name=""/>
        <dsp:cNvSpPr/>
      </dsp:nvSpPr>
      <dsp:spPr>
        <a:xfrm>
          <a:off x="1337023" y="1449279"/>
          <a:ext cx="4524066" cy="115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12" tIns="122512" rIns="122512" bIns="122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Expand digital literacy and staff training.</a:t>
          </a:r>
        </a:p>
      </dsp:txBody>
      <dsp:txXfrm>
        <a:off x="1337023" y="1449279"/>
        <a:ext cx="4524066" cy="1157596"/>
      </dsp:txXfrm>
    </dsp:sp>
    <dsp:sp modelId="{79DD5679-4633-48A1-9530-C67D639BFD02}">
      <dsp:nvSpPr>
        <dsp:cNvPr id="0" name=""/>
        <dsp:cNvSpPr/>
      </dsp:nvSpPr>
      <dsp:spPr>
        <a:xfrm>
          <a:off x="0" y="2896274"/>
          <a:ext cx="5861090" cy="11575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51A1A8-0502-48DC-9B2A-29692B1739E9}">
      <dsp:nvSpPr>
        <dsp:cNvPr id="0" name=""/>
        <dsp:cNvSpPr/>
      </dsp:nvSpPr>
      <dsp:spPr>
        <a:xfrm>
          <a:off x="350172" y="3156733"/>
          <a:ext cx="636677" cy="6366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D168D3-7888-40C6-97C1-E30D7D2DBC0C}">
      <dsp:nvSpPr>
        <dsp:cNvPr id="0" name=""/>
        <dsp:cNvSpPr/>
      </dsp:nvSpPr>
      <dsp:spPr>
        <a:xfrm>
          <a:off x="1337023" y="2896274"/>
          <a:ext cx="4524066" cy="115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12" tIns="122512" rIns="122512" bIns="122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Ensure transparency and explainability of AI systems.</a:t>
          </a:r>
        </a:p>
      </dsp:txBody>
      <dsp:txXfrm>
        <a:off x="1337023" y="2896274"/>
        <a:ext cx="4524066" cy="1157596"/>
      </dsp:txXfrm>
    </dsp:sp>
    <dsp:sp modelId="{A4AEFEDC-983F-4901-B551-39E89FC544A1}">
      <dsp:nvSpPr>
        <dsp:cNvPr id="0" name=""/>
        <dsp:cNvSpPr/>
      </dsp:nvSpPr>
      <dsp:spPr>
        <a:xfrm>
          <a:off x="0" y="4343269"/>
          <a:ext cx="5861090" cy="11575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8330B0-3FB0-4743-8C5B-54AC14060DFE}">
      <dsp:nvSpPr>
        <dsp:cNvPr id="0" name=""/>
        <dsp:cNvSpPr/>
      </dsp:nvSpPr>
      <dsp:spPr>
        <a:xfrm>
          <a:off x="350172" y="4603728"/>
          <a:ext cx="636677" cy="6366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8417A-8A33-43D4-8E42-98E87E8033D7}">
      <dsp:nvSpPr>
        <dsp:cNvPr id="0" name=""/>
        <dsp:cNvSpPr/>
      </dsp:nvSpPr>
      <dsp:spPr>
        <a:xfrm>
          <a:off x="1337023" y="4343269"/>
          <a:ext cx="4524066" cy="1157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12" tIns="122512" rIns="122512" bIns="122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Invest in secure, sustainable digital infrastructure. (Topol, 2019; WHO, 2021)</a:t>
          </a:r>
        </a:p>
      </dsp:txBody>
      <dsp:txXfrm>
        <a:off x="1337023" y="4343269"/>
        <a:ext cx="4524066" cy="11575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66BCC5-5A28-E44B-96B3-274477169384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CDFEF-7A7A-724A-9DE7-2CD0917D8747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•AI improves diagnostic accuracy, speed, and accessibility.</a:t>
          </a:r>
        </a:p>
      </dsp:txBody>
      <dsp:txXfrm>
        <a:off x="0" y="2703"/>
        <a:ext cx="6900512" cy="1843578"/>
      </dsp:txXfrm>
    </dsp:sp>
    <dsp:sp modelId="{37B8D218-5FC8-B840-B7F4-9F49EC9A6A1A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F7E00-CA9B-AC44-A1C0-2EBA7D3DA0AF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Enhances staff efficiency and patient-centred care.</a:t>
          </a:r>
        </a:p>
      </dsp:txBody>
      <dsp:txXfrm>
        <a:off x="0" y="1846281"/>
        <a:ext cx="6900512" cy="1843578"/>
      </dsp:txXfrm>
    </dsp:sp>
    <dsp:sp modelId="{B6150265-A900-FB4F-8607-C809ACA5E1E7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EA943-F0D5-444C-9D41-F3C2D345814E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Long-term success requires ethical use, training, and regulation.</a:t>
          </a:r>
        </a:p>
      </dsp:txBody>
      <dsp:txXfrm>
        <a:off x="0" y="3689859"/>
        <a:ext cx="6900512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F45814-DF1B-044C-9756-B5C92991957A}" type="datetimeFigureOut">
              <a:rPr lang="en-US" smtClean="0"/>
              <a:t>12/4/25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A89C1D-A276-124C-B311-A043D0252E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555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A89C1D-A276-124C-B311-A043D0252EC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7888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A89C1D-A276-124C-B311-A043D0252EC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214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A5561-B184-88F2-7DB6-C94840527F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6FD77D-3776-630D-A955-D4B0090046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E59EB-ADBB-CCB2-9251-C059DA01B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B51FB-BE8C-8B26-F560-07A694D2E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D4100-CE7E-3B0F-76C8-A22BC692C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099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AB1A7-34D5-4F24-7BE2-0E4E13322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E69F7-FFD4-2790-23E0-E6D4C476A4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C9372-3F38-0A1E-4445-AF5FCD608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524D0-9C01-6B65-DEE3-2711C4DA1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F4EB2-F52B-4D52-AEF5-198593FC1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597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9226A-A86C-F415-7A8D-453B7367B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853574-BFE4-A82F-56EA-474265FEA3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CD2A2F-D2A5-3216-54BE-3FD420D3B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784AE-0C51-226F-1855-156F6B68D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6C521-ACC5-C8B8-4F54-A063B1F2F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493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EAD4E-000F-0572-E8AC-B08997518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E6F4E-FC69-49DF-EFDE-488B90037C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F4EC67-7618-EBF0-6F48-BF919E663E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42E32F-EB9B-8CDC-240E-E184D8D9F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2C1EF6-E521-981F-FA48-14AED4746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33E7E5-D132-DE61-9A5F-96EC44802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508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2F8AE-EF7D-CE06-EE72-6A6F264C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02E57-91F3-653E-B8F0-438102468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175ADD-47A0-A10D-F0B8-DA8BEAE1C7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E7C39C-6A60-8752-E33B-20F30D9BE0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1F5EB1-B0A1-902B-DB23-4DD3B81DCF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AD73E3-8264-C60B-2E63-53CEFC6A3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1F0069-D672-8159-EA89-CCEDBCD38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319F19-2E65-65B6-D066-DF432EC08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928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285D6-1836-2699-E1F3-63E3A1CCD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73A9A1-4827-C463-17CE-2D2ACD870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EB35E0-5591-2A1D-24BB-0555E4317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38DD7E-1A75-8B4D-315B-D5966BE33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027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AEEBE-19D0-33BF-D436-ED1750CF7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C50A60-C2D4-74A9-09FE-E60D90794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886CC3-483A-85DF-F331-A1A6D8806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766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5777D-4BBF-7071-700E-8A28179B4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2D1A1-E3D5-9028-90D0-2370CC227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79F9E4-1297-7341-AC83-AC713260C6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924BD0-FFBF-556D-BD1F-522DA946A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8C5299-3B47-A2B7-3490-561D891F5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46778F-BEBF-1021-3B6B-9E6C32CA1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908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DEAC6-3D4E-7896-3F16-981BFA8D0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97D991-4C89-5043-C88A-360286FD2B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09AEE7-4E1B-82E3-A6DC-A81DCDAAFA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41237-91CA-721B-BA1C-E56776460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677056-ED22-A7EA-9F3C-71F5EE5C1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FC6FD0-299B-F848-6129-DF725E47B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11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09F66-47CD-96D6-1F1C-BDC7AC2D7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96B1AE-DF95-0488-D439-5133B3D711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99045-9EC0-31E1-CC32-1A5DF68AB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883D8-5CB8-D72B-5766-55C204BCB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8E5627-6C0B-E4A4-13AA-9EC567E7A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010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0FBB64-1DEC-C449-7D60-FE0C7A7116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ED07A5-FB7D-E285-2CC5-07F27F441B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A5095A-BB6C-CFF2-EA54-3F4654D67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014E8-5A46-1CC6-A277-3EE57191A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5F3965-A64D-7892-0C89-2DDF590CE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173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5C22CC-12B2-64E2-2DB6-396256E92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6403D-B8B9-9F73-F0BA-8637A3A025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4E593-8EAB-20D8-5887-A9B3CF289D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996B62-E178-1842-BFCC-80A006E0EFD7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8C84A-3CE8-64E2-A82F-94EF605ED0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1D234-8C9A-8C10-2DB3-50A9BD11BA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CBFD24-3FE0-C64E-B18C-EDA091805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620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qsvgFTQv8w?si=ezBUsHc4otQAeiwo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hs.u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D46FF-66DC-84C0-0432-1F55572FC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Artificial Intelligence (AI) in Diagnostic Imaging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1165D-AA46-47AA-C32C-A718E2371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Digital Transformation in the Health and Care Professions (BMHP6026)</a:t>
            </a:r>
          </a:p>
          <a:p>
            <a:r>
              <a:rPr lang="en-US" dirty="0"/>
              <a:t>Student: Eunice Franco</a:t>
            </a:r>
          </a:p>
          <a:p>
            <a:r>
              <a:rPr lang="en-US" dirty="0"/>
              <a:t>Student ID: 2242259</a:t>
            </a:r>
          </a:p>
          <a:p>
            <a:r>
              <a:rPr lang="en-US" dirty="0"/>
              <a:t>Lecturer: Shepherd </a:t>
            </a:r>
            <a:r>
              <a:rPr lang="en-US" dirty="0" err="1"/>
              <a:t>Ziko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0251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7584C-0DBB-613D-1573-F60CB7A1D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3700"/>
              <a:t>Use of AI Acknowledgement</a:t>
            </a:r>
            <a:br>
              <a:rPr lang="en-US" sz="3700"/>
            </a:b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2E6D0-FE29-2737-79F2-E63231EBE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1700" dirty="0"/>
          </a:p>
          <a:p>
            <a:r>
              <a:rPr lang="en-US" sz="1700" dirty="0"/>
              <a:t>Generative AI tools were used only for research and data analysis, in accordance with UWTSD ethical guidance.</a:t>
            </a:r>
          </a:p>
          <a:p>
            <a:r>
              <a:rPr lang="en-US" sz="1700" dirty="0"/>
              <a:t>No AI-generated text, structure, or visuals were included in this </a:t>
            </a:r>
            <a:r>
              <a:rPr lang="en-US" sz="1700"/>
              <a:t>submission.nt</a:t>
            </a:r>
            <a:endParaRPr lang="en-US" sz="1700" dirty="0"/>
          </a:p>
          <a:p>
            <a:endParaRPr lang="en-US" sz="1700" dirty="0"/>
          </a:p>
          <a:p>
            <a:r>
              <a:rPr lang="en-US" sz="1700" dirty="0"/>
              <a:t>Generative AI tools were used only for research and data analysis, in accordance with UWTSD ethical guidance.</a:t>
            </a:r>
          </a:p>
          <a:p>
            <a:r>
              <a:rPr lang="en-US" sz="1700" dirty="0"/>
              <a:t>No AI-generated text, structure, or visuals were included in this submission.</a:t>
            </a:r>
          </a:p>
        </p:txBody>
      </p:sp>
      <p:pic>
        <p:nvPicPr>
          <p:cNvPr id="5" name="Picture 4" descr="A close-up of a network&#10;&#10;Description automatically generated">
            <a:extLst>
              <a:ext uri="{FF2B5EF4-FFF2-40B4-BE49-F238E27FC236}">
                <a16:creationId xmlns:a16="http://schemas.microsoft.com/office/drawing/2014/main" id="{2800D9AD-B744-CB3C-2F77-C67F25EF8F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379" r="1226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163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E01A2-C203-6FE0-4C5B-A9B40436D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Introduction</a:t>
            </a:r>
            <a:br>
              <a:rPr lang="en-US" sz="4000"/>
            </a:b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AD433-8711-268D-0032-8EB2AEBB3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AI uses machine learning to interpret medical images (X-ray, CT, MRI).</a:t>
            </a:r>
          </a:p>
          <a:p>
            <a:r>
              <a:rPr lang="en-US" sz="2000" dirty="0"/>
              <a:t>Detects disease patterns automatically and supports clinical decisions.</a:t>
            </a:r>
          </a:p>
          <a:p>
            <a:r>
              <a:rPr lang="en-US" sz="2000" dirty="0"/>
              <a:t>Adopted by the NHS in the last decade.</a:t>
            </a:r>
          </a:p>
          <a:p>
            <a:r>
              <a:rPr lang="en-US" sz="2000" dirty="0"/>
              <a:t>Enables earlier and more accurate diagnosis. (</a:t>
            </a:r>
            <a:r>
              <a:rPr lang="en-US" sz="2000" dirty="0" err="1"/>
              <a:t>Topol</a:t>
            </a:r>
            <a:r>
              <a:rPr lang="en-US" sz="2000" dirty="0"/>
              <a:t>, 2019; NHS, 2023)</a:t>
            </a:r>
          </a:p>
          <a:p>
            <a:endParaRPr lang="en-US" sz="2000" dirty="0"/>
          </a:p>
        </p:txBody>
      </p:sp>
      <p:pic>
        <p:nvPicPr>
          <p:cNvPr id="5" name="Picture 4" descr="Scan of a human brain in a neurology clinic">
            <a:extLst>
              <a:ext uri="{FF2B5EF4-FFF2-40B4-BE49-F238E27FC236}">
                <a16:creationId xmlns:a16="http://schemas.microsoft.com/office/drawing/2014/main" id="{4DE4254C-49B0-909A-7BE7-82324C08EF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5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876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0C4D0D-6A5D-4DCE-B6FA-D7A924A5D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EE0FE-ABD4-2433-3209-DE618B8B1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1915" y="5549498"/>
            <a:ext cx="9571885" cy="498611"/>
          </a:xfrm>
        </p:spPr>
        <p:txBody>
          <a:bodyPr anchor="ctr">
            <a:normAutofit/>
          </a:bodyPr>
          <a:lstStyle/>
          <a:p>
            <a:r>
              <a:rPr lang="en-US" sz="2400" dirty="0">
                <a:hlinkClick r:id="rId2"/>
              </a:rPr>
              <a:t>https://youtu.be/FqsvgFTQv8w?si=ezBUsHc4otQAeiwo</a:t>
            </a:r>
            <a:endParaRPr lang="en-US" sz="2400" dirty="0"/>
          </a:p>
          <a:p>
            <a:endParaRPr lang="en-US" sz="24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8443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3BBC4-E091-1A13-9FB2-E024C51D0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/>
              <a:t>Impact on Workforce</a:t>
            </a:r>
            <a:br>
              <a:rPr lang="en-US" sz="4000"/>
            </a:br>
            <a:endParaRPr lang="en-US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74FC9E-3E95-22F3-67EB-9C732BC723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523389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4333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40D2E-B9D1-908E-463A-C1DCF2EA0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Impact on Service Delivery</a:t>
            </a: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860BCFC7-3E11-E96A-299E-FF1242154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7AC327CB-02A7-4504-5C9E-003B18D7D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•Faster diagnostic turnaround times.</a:t>
            </a:r>
          </a:p>
          <a:p>
            <a:r>
              <a:rPr lang="en-US" sz="1800">
                <a:solidFill>
                  <a:schemeClr val="tx2"/>
                </a:solidFill>
              </a:rPr>
              <a:t>Reduced waiting lists and delays.</a:t>
            </a:r>
          </a:p>
          <a:p>
            <a:r>
              <a:rPr lang="en-US" sz="1800">
                <a:solidFill>
                  <a:schemeClr val="tx2"/>
                </a:solidFill>
              </a:rPr>
              <a:t>Integration with Electronic Health Records (EHRs).</a:t>
            </a:r>
          </a:p>
          <a:p>
            <a:r>
              <a:rPr lang="en-US" sz="1800">
                <a:solidFill>
                  <a:schemeClr val="tx2"/>
                </a:solidFill>
              </a:rPr>
              <a:t>Improves hospital workflow and overall efficiency. (NHS, 2023)</a:t>
            </a:r>
          </a:p>
          <a:p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285027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DA6903-02FD-BBF5-4080-684388814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Impact on Patients</a:t>
            </a:r>
            <a:br>
              <a:rPr lang="en-US" sz="5400"/>
            </a:br>
            <a:endParaRPr lang="en-US" sz="540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A671CD16-2467-609E-67E0-7D486AEC22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076680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7557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11624D-7CE2-751E-3858-D12162773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chemeClr val="tx2"/>
                </a:solidFill>
              </a:rPr>
              <a:t> Impact on Community</a:t>
            </a:r>
            <a:br>
              <a:rPr lang="en-US" sz="3700">
                <a:solidFill>
                  <a:schemeClr val="tx2"/>
                </a:solidFill>
              </a:rPr>
            </a:br>
            <a:endParaRPr lang="en-US" sz="37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A6E6043C-714E-A637-2FE2-5B0976B71A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7979214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48256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810CB-E83C-253E-9695-00090AA8B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chemeClr val="tx2"/>
                </a:solidFill>
              </a:rPr>
              <a:t>Challenges of the Innovation</a:t>
            </a:r>
            <a:br>
              <a:rPr lang="en-US" sz="3700">
                <a:solidFill>
                  <a:schemeClr val="tx2"/>
                </a:solidFill>
              </a:rPr>
            </a:br>
            <a:endParaRPr lang="en-US" sz="370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14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16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33" name="Freeform: Shape 19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20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21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6" name="Freeform: Shape 22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7425F172-9BC0-83D4-8BE0-22DB151E0B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7161372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59586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BFF81-7897-C40F-3671-0251A18DC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>
            <a:normAutofit/>
          </a:bodyPr>
          <a:lstStyle/>
          <a:p>
            <a:r>
              <a:rPr lang="en-US" sz="3800"/>
              <a:t> Recommendations</a:t>
            </a:r>
            <a:br>
              <a:rPr lang="en-US" sz="3800"/>
            </a:br>
            <a:endParaRPr lang="en-US" sz="3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938081-A61D-50FC-7B0E-067CF3B49A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402460"/>
              </p:ext>
            </p:extLst>
          </p:nvPr>
        </p:nvGraphicFramePr>
        <p:xfrm>
          <a:off x="5492710" y="671805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9505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BB8032-02F9-64CB-63F0-CD4AE9189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Conclusion</a:t>
            </a:r>
            <a:br>
              <a:rPr lang="en-US" sz="5400"/>
            </a:br>
            <a:endParaRPr lang="en-US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AB241C-0073-34E8-3564-3456A86D4B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837991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0670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C07B9-AD80-0F71-8588-BE0860B30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BA2E9-7C95-5336-12C7-9C3A2012C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•</a:t>
            </a:r>
            <a:r>
              <a:rPr lang="en-US" dirty="0" err="1"/>
              <a:t>Krittanawong</a:t>
            </a:r>
            <a:r>
              <a:rPr lang="en-US" dirty="0"/>
              <a:t>, C. et al. (2020) Artificial Intelligence in Medical Imaging: Overview and Future Directions. European Heart Journal, 41(24), pp. 2303–2312.</a:t>
            </a:r>
          </a:p>
          <a:p>
            <a:r>
              <a:rPr lang="en-US" dirty="0"/>
              <a:t>NHS (2023) Artificial Intelligence in Diagnostic Imaging. [Online] Available at: </a:t>
            </a:r>
            <a:r>
              <a:rPr lang="en-US" dirty="0" err="1">
                <a:hlinkClick r:id="rId2"/>
              </a:rPr>
              <a:t>www.nhs.u</a:t>
            </a:r>
            <a:r>
              <a:rPr lang="en-US" dirty="0" err="1"/>
              <a:t>k</a:t>
            </a:r>
            <a:endParaRPr lang="en-US" dirty="0"/>
          </a:p>
          <a:p>
            <a:r>
              <a:rPr lang="en-US" dirty="0"/>
              <a:t>NHSX (2022) AI Lab: National Strategy for Artificial Intelligence in Health and Care.</a:t>
            </a:r>
          </a:p>
          <a:p>
            <a:r>
              <a:rPr lang="en-US" dirty="0" err="1"/>
              <a:t>Topol</a:t>
            </a:r>
            <a:r>
              <a:rPr lang="en-US" dirty="0"/>
              <a:t>, E. (2019) The </a:t>
            </a:r>
            <a:r>
              <a:rPr lang="en-US" dirty="0" err="1"/>
              <a:t>Topol</a:t>
            </a:r>
            <a:r>
              <a:rPr lang="en-US" dirty="0"/>
              <a:t> Review: Preparing the Healthcare Workforce for the Digital Future. NHS England.</a:t>
            </a:r>
          </a:p>
          <a:p>
            <a:r>
              <a:rPr lang="en-US" dirty="0"/>
              <a:t>World Health Organization (2021) Ethics and Governance of Artificial Intelligence for Health. WHO Press.</a:t>
            </a:r>
          </a:p>
        </p:txBody>
      </p:sp>
    </p:spTree>
    <p:extLst>
      <p:ext uri="{BB962C8B-B14F-4D97-AF65-F5344CB8AC3E}">
        <p14:creationId xmlns:p14="http://schemas.microsoft.com/office/powerpoint/2010/main" val="2113224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539</Words>
  <Application>Microsoft Macintosh PowerPoint</Application>
  <PresentationFormat>Widescreen</PresentationFormat>
  <Paragraphs>62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Artificial Intelligence (AI) in Diagnostic Imaging </vt:lpstr>
      <vt:lpstr>Use of AI Acknowledgement </vt:lpstr>
      <vt:lpstr>Introduction </vt:lpstr>
      <vt:lpstr>VIDEO</vt:lpstr>
      <vt:lpstr>Impact on Workforce </vt:lpstr>
      <vt:lpstr>Impact on Service Delivery</vt:lpstr>
      <vt:lpstr>Impact on Patients </vt:lpstr>
      <vt:lpstr> Impact on Community </vt:lpstr>
      <vt:lpstr>Challenges of the Innovation </vt:lpstr>
      <vt:lpstr> Recommendations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eunice franco</dc:creator>
  <cp:lastModifiedBy>eunice franco</cp:lastModifiedBy>
  <cp:revision>2</cp:revision>
  <dcterms:created xsi:type="dcterms:W3CDTF">2025-11-10T18:00:34Z</dcterms:created>
  <dcterms:modified xsi:type="dcterms:W3CDTF">2025-12-04T22:26:43Z</dcterms:modified>
</cp:coreProperties>
</file>