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0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B0E717-5FC7-443D-8CD3-6AA0517EF210}" v="1" dt="2026-03-12T06:25:04.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4" d="100"/>
          <a:sy n="64" d="100"/>
        </p:scale>
        <p:origin x="97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min Akter" userId="2217cf1938640221" providerId="LiveId" clId="{8396072F-86DB-4820-A695-B23CC4DB7F9F}"/>
    <pc:docChg chg="custSel modSld">
      <pc:chgData name="Kasmin Akter" userId="2217cf1938640221" providerId="LiveId" clId="{8396072F-86DB-4820-A695-B23CC4DB7F9F}" dt="2026-03-12T12:50:19.790" v="11" actId="20577"/>
      <pc:docMkLst>
        <pc:docMk/>
      </pc:docMkLst>
      <pc:sldChg chg="modSp mod">
        <pc:chgData name="Kasmin Akter" userId="2217cf1938640221" providerId="LiveId" clId="{8396072F-86DB-4820-A695-B23CC4DB7F9F}" dt="2026-03-12T12:50:19.790" v="11" actId="20577"/>
        <pc:sldMkLst>
          <pc:docMk/>
          <pc:sldMk cId="349249266" sldId="258"/>
        </pc:sldMkLst>
        <pc:spChg chg="mod">
          <ac:chgData name="Kasmin Akter" userId="2217cf1938640221" providerId="LiveId" clId="{8396072F-86DB-4820-A695-B23CC4DB7F9F}" dt="2026-03-12T12:50:19.790" v="11" actId="20577"/>
          <ac:spMkLst>
            <pc:docMk/>
            <pc:sldMk cId="349249266" sldId="258"/>
            <ac:spMk id="6" creationId="{BDA8C955-4345-4A8C-FC10-9BF547FCC59C}"/>
          </ac:spMkLst>
        </pc:spChg>
      </pc:sldChg>
      <pc:sldChg chg="addSp modSp mod setBg">
        <pc:chgData name="Kasmin Akter" userId="2217cf1938640221" providerId="LiveId" clId="{8396072F-86DB-4820-A695-B23CC4DB7F9F}" dt="2026-03-12T06:24:57.539" v="9" actId="1076"/>
        <pc:sldMkLst>
          <pc:docMk/>
          <pc:sldMk cId="1159130117" sldId="264"/>
        </pc:sldMkLst>
        <pc:spChg chg="mod">
          <ac:chgData name="Kasmin Akter" userId="2217cf1938640221" providerId="LiveId" clId="{8396072F-86DB-4820-A695-B23CC4DB7F9F}" dt="2026-03-12T06:24:36.001" v="2" actId="26606"/>
          <ac:spMkLst>
            <pc:docMk/>
            <pc:sldMk cId="1159130117" sldId="264"/>
            <ac:spMk id="3" creationId="{9139652A-97F3-1AFA-D798-7B1CDB5B6815}"/>
          </ac:spMkLst>
        </pc:spChg>
        <pc:spChg chg="add mod">
          <ac:chgData name="Kasmin Akter" userId="2217cf1938640221" providerId="LiveId" clId="{8396072F-86DB-4820-A695-B23CC4DB7F9F}" dt="2026-03-12T06:24:57.539" v="9" actId="1076"/>
          <ac:spMkLst>
            <pc:docMk/>
            <pc:sldMk cId="1159130117" sldId="264"/>
            <ac:spMk id="5" creationId="{05F3058A-DC30-0F7D-22EF-15BC2B1EA483}"/>
          </ac:spMkLst>
        </pc:spChg>
        <pc:spChg chg="add">
          <ac:chgData name="Kasmin Akter" userId="2217cf1938640221" providerId="LiveId" clId="{8396072F-86DB-4820-A695-B23CC4DB7F9F}" dt="2026-03-12T06:24:36.001" v="2" actId="26606"/>
          <ac:spMkLst>
            <pc:docMk/>
            <pc:sldMk cId="1159130117" sldId="264"/>
            <ac:spMk id="8" creationId="{1B15ED52-F352-441B-82BF-E0EA34836D08}"/>
          </ac:spMkLst>
        </pc:spChg>
        <pc:spChg chg="add">
          <ac:chgData name="Kasmin Akter" userId="2217cf1938640221" providerId="LiveId" clId="{8396072F-86DB-4820-A695-B23CC4DB7F9F}" dt="2026-03-12T06:24:36.001" v="2" actId="26606"/>
          <ac:spMkLst>
            <pc:docMk/>
            <pc:sldMk cId="1159130117" sldId="264"/>
            <ac:spMk id="10" creationId="{3B2E3793-BFE6-45A2-9B7B-E18844431C99}"/>
          </ac:spMkLst>
        </pc:spChg>
        <pc:spChg chg="add">
          <ac:chgData name="Kasmin Akter" userId="2217cf1938640221" providerId="LiveId" clId="{8396072F-86DB-4820-A695-B23CC4DB7F9F}" dt="2026-03-12T06:24:36.001" v="2" actId="26606"/>
          <ac:spMkLst>
            <pc:docMk/>
            <pc:sldMk cId="1159130117" sldId="264"/>
            <ac:spMk id="12" creationId="{BC4C4868-CB8F-4AF9-9CDB-8108F2C19B67}"/>
          </ac:spMkLst>
        </pc:spChg>
        <pc:spChg chg="add">
          <ac:chgData name="Kasmin Akter" userId="2217cf1938640221" providerId="LiveId" clId="{8396072F-86DB-4820-A695-B23CC4DB7F9F}" dt="2026-03-12T06:24:36.001" v="2" actId="26606"/>
          <ac:spMkLst>
            <pc:docMk/>
            <pc:sldMk cId="1159130117" sldId="264"/>
            <ac:spMk id="14" creationId="{375E0459-6403-40CD-989D-56A4407CA12E}"/>
          </ac:spMkLst>
        </pc:spChg>
        <pc:spChg chg="add">
          <ac:chgData name="Kasmin Akter" userId="2217cf1938640221" providerId="LiveId" clId="{8396072F-86DB-4820-A695-B23CC4DB7F9F}" dt="2026-03-12T06:24:36.001" v="2" actId="26606"/>
          <ac:spMkLst>
            <pc:docMk/>
            <pc:sldMk cId="1159130117" sldId="264"/>
            <ac:spMk id="16" creationId="{53E5B1A8-3AC9-4BD1-9BBC-78CA94F2D1B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851D6E-8AA2-4334-82B6-5E3A7617B394}"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5065665B-6866-4B92-8949-F3AF583C619F}">
      <dgm:prSet/>
      <dgm:spPr/>
      <dgm:t>
        <a:bodyPr/>
        <a:lstStyle/>
        <a:p>
          <a:r>
            <a:rPr lang="en-GB"/>
            <a:t>The health and social care workers work together to deliver coordinated care.</a:t>
          </a:r>
          <a:endParaRPr lang="en-US"/>
        </a:p>
      </dgm:t>
    </dgm:pt>
    <dgm:pt modelId="{D7C0BB46-AFFA-422D-8179-6B54A1F2B978}" type="parTrans" cxnId="{95D6905B-C1EE-4E2D-9F74-5BD8BC321679}">
      <dgm:prSet/>
      <dgm:spPr/>
      <dgm:t>
        <a:bodyPr/>
        <a:lstStyle/>
        <a:p>
          <a:endParaRPr lang="en-US"/>
        </a:p>
      </dgm:t>
    </dgm:pt>
    <dgm:pt modelId="{7F994070-6A59-410A-856C-900535165EB0}" type="sibTrans" cxnId="{95D6905B-C1EE-4E2D-9F74-5BD8BC321679}">
      <dgm:prSet/>
      <dgm:spPr/>
      <dgm:t>
        <a:bodyPr/>
        <a:lstStyle/>
        <a:p>
          <a:endParaRPr lang="en-US"/>
        </a:p>
      </dgm:t>
    </dgm:pt>
    <dgm:pt modelId="{25991123-CA29-4B4D-9FE5-4137048C268B}">
      <dgm:prSet/>
      <dgm:spPr/>
      <dgm:t>
        <a:bodyPr/>
        <a:lstStyle/>
        <a:p>
          <a:r>
            <a:rPr lang="en-GB"/>
            <a:t>Team members are responsible and communicate effectively.</a:t>
          </a:r>
          <a:endParaRPr lang="en-US"/>
        </a:p>
      </dgm:t>
    </dgm:pt>
    <dgm:pt modelId="{98966B2F-4642-4D5E-A7E9-B80A69CEE257}" type="parTrans" cxnId="{D9F49770-79E1-4FC7-9405-1F39EE5795DF}">
      <dgm:prSet/>
      <dgm:spPr/>
      <dgm:t>
        <a:bodyPr/>
        <a:lstStyle/>
        <a:p>
          <a:endParaRPr lang="en-US"/>
        </a:p>
      </dgm:t>
    </dgm:pt>
    <dgm:pt modelId="{20602FFF-A61B-4A7D-96C3-3BD7A3B0B1FA}" type="sibTrans" cxnId="{D9F49770-79E1-4FC7-9405-1F39EE5795DF}">
      <dgm:prSet/>
      <dgm:spPr/>
      <dgm:t>
        <a:bodyPr/>
        <a:lstStyle/>
        <a:p>
          <a:endParaRPr lang="en-US"/>
        </a:p>
      </dgm:t>
    </dgm:pt>
    <dgm:pt modelId="{228287B4-E2CD-44DD-8BF5-89708D771252}">
      <dgm:prSet/>
      <dgm:spPr/>
      <dgm:t>
        <a:bodyPr/>
        <a:lstStyle/>
        <a:p>
          <a:r>
            <a:rPr lang="en-GB"/>
            <a:t>Shared decisions are safe and effective to take care of patients.</a:t>
          </a:r>
          <a:endParaRPr lang="en-US"/>
        </a:p>
      </dgm:t>
    </dgm:pt>
    <dgm:pt modelId="{D9D785A5-A905-4135-BA33-26225585A0CA}" type="parTrans" cxnId="{A13587D3-A985-442A-B1DD-401287B9CEA3}">
      <dgm:prSet/>
      <dgm:spPr/>
      <dgm:t>
        <a:bodyPr/>
        <a:lstStyle/>
        <a:p>
          <a:endParaRPr lang="en-US"/>
        </a:p>
      </dgm:t>
    </dgm:pt>
    <dgm:pt modelId="{DB6FB80D-E0E1-4A27-A683-104798A2D115}" type="sibTrans" cxnId="{A13587D3-A985-442A-B1DD-401287B9CEA3}">
      <dgm:prSet/>
      <dgm:spPr/>
      <dgm:t>
        <a:bodyPr/>
        <a:lstStyle/>
        <a:p>
          <a:endParaRPr lang="en-US"/>
        </a:p>
      </dgm:t>
    </dgm:pt>
    <dgm:pt modelId="{1442AD23-3129-4CDA-BFC6-0A568F3CBA4D}">
      <dgm:prSet/>
      <dgm:spPr/>
      <dgm:t>
        <a:bodyPr/>
        <a:lstStyle/>
        <a:p>
          <a:r>
            <a:rPr lang="en-GB" dirty="0"/>
            <a:t>The needs of the patients are often complicated and involve several specialists.</a:t>
          </a:r>
          <a:endParaRPr lang="en-US" dirty="0"/>
        </a:p>
      </dgm:t>
    </dgm:pt>
    <dgm:pt modelId="{E57E1CA3-7BA7-4A59-AEDF-3FE308B62CB7}" type="parTrans" cxnId="{504A3133-0545-47CE-861A-0675874F4A04}">
      <dgm:prSet/>
      <dgm:spPr/>
      <dgm:t>
        <a:bodyPr/>
        <a:lstStyle/>
        <a:p>
          <a:endParaRPr lang="en-US"/>
        </a:p>
      </dgm:t>
    </dgm:pt>
    <dgm:pt modelId="{D98C5BF2-2A67-434D-AF02-35457964BC77}" type="sibTrans" cxnId="{504A3133-0545-47CE-861A-0675874F4A04}">
      <dgm:prSet/>
      <dgm:spPr/>
      <dgm:t>
        <a:bodyPr/>
        <a:lstStyle/>
        <a:p>
          <a:endParaRPr lang="en-US"/>
        </a:p>
      </dgm:t>
    </dgm:pt>
    <dgm:pt modelId="{4007F707-A7A4-4DD2-92D1-7C31B28960E8}">
      <dgm:prSet/>
      <dgm:spPr/>
      <dgm:t>
        <a:bodyPr/>
        <a:lstStyle/>
        <a:p>
          <a:r>
            <a:rPr lang="en-GB"/>
            <a:t>Teamwork enhances the quality of care and helps to diminish the errors (BMC Primary Care, 2025).</a:t>
          </a:r>
          <a:endParaRPr lang="en-US"/>
        </a:p>
      </dgm:t>
    </dgm:pt>
    <dgm:pt modelId="{C05660B6-4C9B-4164-93EA-0981F3BDD2A1}" type="parTrans" cxnId="{B48D928C-1C55-471E-88CF-0E745AA6E18C}">
      <dgm:prSet/>
      <dgm:spPr/>
      <dgm:t>
        <a:bodyPr/>
        <a:lstStyle/>
        <a:p>
          <a:endParaRPr lang="en-US"/>
        </a:p>
      </dgm:t>
    </dgm:pt>
    <dgm:pt modelId="{40F9D468-83DB-4225-A36D-068455D63A2C}" type="sibTrans" cxnId="{B48D928C-1C55-471E-88CF-0E745AA6E18C}">
      <dgm:prSet/>
      <dgm:spPr/>
      <dgm:t>
        <a:bodyPr/>
        <a:lstStyle/>
        <a:p>
          <a:endParaRPr lang="en-US"/>
        </a:p>
      </dgm:t>
    </dgm:pt>
    <dgm:pt modelId="{8CC17E7D-5E5A-4F7E-8CBF-FE7E5058F13C}" type="pres">
      <dgm:prSet presAssocID="{F7851D6E-8AA2-4334-82B6-5E3A7617B394}" presName="Name0" presStyleCnt="0">
        <dgm:presLayoutVars>
          <dgm:chMax val="11"/>
          <dgm:chPref val="11"/>
          <dgm:dir/>
          <dgm:resizeHandles/>
        </dgm:presLayoutVars>
      </dgm:prSet>
      <dgm:spPr/>
    </dgm:pt>
    <dgm:pt modelId="{C2E0B35C-7D98-4894-A6B2-83DF9DD1200E}" type="pres">
      <dgm:prSet presAssocID="{4007F707-A7A4-4DD2-92D1-7C31B28960E8}" presName="Accent5" presStyleCnt="0"/>
      <dgm:spPr/>
    </dgm:pt>
    <dgm:pt modelId="{049DD517-BCFF-43EE-BCC7-0ABCFBC5ABB5}" type="pres">
      <dgm:prSet presAssocID="{4007F707-A7A4-4DD2-92D1-7C31B28960E8}" presName="Accent" presStyleLbl="node1" presStyleIdx="0" presStyleCnt="5"/>
      <dgm:spPr/>
    </dgm:pt>
    <dgm:pt modelId="{F3BE8CFA-CF6D-4A7E-A7F7-E8D7656589F0}" type="pres">
      <dgm:prSet presAssocID="{4007F707-A7A4-4DD2-92D1-7C31B28960E8}" presName="ParentBackground5" presStyleCnt="0"/>
      <dgm:spPr/>
    </dgm:pt>
    <dgm:pt modelId="{0A11982C-31A4-40BD-A738-4C62992B49A5}" type="pres">
      <dgm:prSet presAssocID="{4007F707-A7A4-4DD2-92D1-7C31B28960E8}" presName="ParentBackground" presStyleLbl="fgAcc1" presStyleIdx="0" presStyleCnt="5"/>
      <dgm:spPr/>
    </dgm:pt>
    <dgm:pt modelId="{9C98BD3E-4264-49D9-99D3-FFEB2A4C4C55}" type="pres">
      <dgm:prSet presAssocID="{4007F707-A7A4-4DD2-92D1-7C31B28960E8}" presName="Parent5" presStyleLbl="revTx" presStyleIdx="0" presStyleCnt="0">
        <dgm:presLayoutVars>
          <dgm:chMax val="1"/>
          <dgm:chPref val="1"/>
          <dgm:bulletEnabled val="1"/>
        </dgm:presLayoutVars>
      </dgm:prSet>
      <dgm:spPr/>
    </dgm:pt>
    <dgm:pt modelId="{18AB14C4-4511-43C7-94AD-1BBF170711A6}" type="pres">
      <dgm:prSet presAssocID="{1442AD23-3129-4CDA-BFC6-0A568F3CBA4D}" presName="Accent4" presStyleCnt="0"/>
      <dgm:spPr/>
    </dgm:pt>
    <dgm:pt modelId="{59C2810A-55BA-4D46-B5F6-744A70182FDE}" type="pres">
      <dgm:prSet presAssocID="{1442AD23-3129-4CDA-BFC6-0A568F3CBA4D}" presName="Accent" presStyleLbl="node1" presStyleIdx="1" presStyleCnt="5"/>
      <dgm:spPr/>
    </dgm:pt>
    <dgm:pt modelId="{2A54C0AD-E915-4B8C-B74D-17B0E4E84D84}" type="pres">
      <dgm:prSet presAssocID="{1442AD23-3129-4CDA-BFC6-0A568F3CBA4D}" presName="ParentBackground4" presStyleCnt="0"/>
      <dgm:spPr/>
    </dgm:pt>
    <dgm:pt modelId="{94CDB256-0FEF-4F81-8E69-80276AEBB502}" type="pres">
      <dgm:prSet presAssocID="{1442AD23-3129-4CDA-BFC6-0A568F3CBA4D}" presName="ParentBackground" presStyleLbl="fgAcc1" presStyleIdx="1" presStyleCnt="5"/>
      <dgm:spPr/>
    </dgm:pt>
    <dgm:pt modelId="{CAD1171E-07FA-42D2-AAA0-CBBE4728C60A}" type="pres">
      <dgm:prSet presAssocID="{1442AD23-3129-4CDA-BFC6-0A568F3CBA4D}" presName="Parent4" presStyleLbl="revTx" presStyleIdx="0" presStyleCnt="0">
        <dgm:presLayoutVars>
          <dgm:chMax val="1"/>
          <dgm:chPref val="1"/>
          <dgm:bulletEnabled val="1"/>
        </dgm:presLayoutVars>
      </dgm:prSet>
      <dgm:spPr/>
    </dgm:pt>
    <dgm:pt modelId="{83716A4E-4176-4731-B0E4-63DB72042C32}" type="pres">
      <dgm:prSet presAssocID="{228287B4-E2CD-44DD-8BF5-89708D771252}" presName="Accent3" presStyleCnt="0"/>
      <dgm:spPr/>
    </dgm:pt>
    <dgm:pt modelId="{6A70E124-E9F0-4A7B-818E-674630BE72D7}" type="pres">
      <dgm:prSet presAssocID="{228287B4-E2CD-44DD-8BF5-89708D771252}" presName="Accent" presStyleLbl="node1" presStyleIdx="2" presStyleCnt="5"/>
      <dgm:spPr/>
    </dgm:pt>
    <dgm:pt modelId="{1BB7629C-5ECB-4627-A659-9F4A2CCF9D88}" type="pres">
      <dgm:prSet presAssocID="{228287B4-E2CD-44DD-8BF5-89708D771252}" presName="ParentBackground3" presStyleCnt="0"/>
      <dgm:spPr/>
    </dgm:pt>
    <dgm:pt modelId="{A17DDF17-9CA1-4A59-B085-F663A8404813}" type="pres">
      <dgm:prSet presAssocID="{228287B4-E2CD-44DD-8BF5-89708D771252}" presName="ParentBackground" presStyleLbl="fgAcc1" presStyleIdx="2" presStyleCnt="5"/>
      <dgm:spPr/>
    </dgm:pt>
    <dgm:pt modelId="{611C73D8-9D9F-4B6E-BA57-F6F6548E9449}" type="pres">
      <dgm:prSet presAssocID="{228287B4-E2CD-44DD-8BF5-89708D771252}" presName="Parent3" presStyleLbl="revTx" presStyleIdx="0" presStyleCnt="0">
        <dgm:presLayoutVars>
          <dgm:chMax val="1"/>
          <dgm:chPref val="1"/>
          <dgm:bulletEnabled val="1"/>
        </dgm:presLayoutVars>
      </dgm:prSet>
      <dgm:spPr/>
    </dgm:pt>
    <dgm:pt modelId="{8D9B60EF-C02D-4E68-B40B-C127658DFB8F}" type="pres">
      <dgm:prSet presAssocID="{25991123-CA29-4B4D-9FE5-4137048C268B}" presName="Accent2" presStyleCnt="0"/>
      <dgm:spPr/>
    </dgm:pt>
    <dgm:pt modelId="{46839E0B-10D9-457A-8974-1B33D9133863}" type="pres">
      <dgm:prSet presAssocID="{25991123-CA29-4B4D-9FE5-4137048C268B}" presName="Accent" presStyleLbl="node1" presStyleIdx="3" presStyleCnt="5"/>
      <dgm:spPr/>
    </dgm:pt>
    <dgm:pt modelId="{4B609AD5-E7E1-4121-AB62-BEA236C8A81D}" type="pres">
      <dgm:prSet presAssocID="{25991123-CA29-4B4D-9FE5-4137048C268B}" presName="ParentBackground2" presStyleCnt="0"/>
      <dgm:spPr/>
    </dgm:pt>
    <dgm:pt modelId="{D33B83A2-852D-4199-8642-270BDFF13F77}" type="pres">
      <dgm:prSet presAssocID="{25991123-CA29-4B4D-9FE5-4137048C268B}" presName="ParentBackground" presStyleLbl="fgAcc1" presStyleIdx="3" presStyleCnt="5"/>
      <dgm:spPr/>
    </dgm:pt>
    <dgm:pt modelId="{83349128-39F9-47E8-9EA2-87C1FAC01B14}" type="pres">
      <dgm:prSet presAssocID="{25991123-CA29-4B4D-9FE5-4137048C268B}" presName="Parent2" presStyleLbl="revTx" presStyleIdx="0" presStyleCnt="0">
        <dgm:presLayoutVars>
          <dgm:chMax val="1"/>
          <dgm:chPref val="1"/>
          <dgm:bulletEnabled val="1"/>
        </dgm:presLayoutVars>
      </dgm:prSet>
      <dgm:spPr/>
    </dgm:pt>
    <dgm:pt modelId="{44305333-D17D-4012-8322-0489F5FD595B}" type="pres">
      <dgm:prSet presAssocID="{5065665B-6866-4B92-8949-F3AF583C619F}" presName="Accent1" presStyleCnt="0"/>
      <dgm:spPr/>
    </dgm:pt>
    <dgm:pt modelId="{5D9F9FB4-336A-43D6-945F-F47DDD8E8A0A}" type="pres">
      <dgm:prSet presAssocID="{5065665B-6866-4B92-8949-F3AF583C619F}" presName="Accent" presStyleLbl="node1" presStyleIdx="4" presStyleCnt="5"/>
      <dgm:spPr/>
    </dgm:pt>
    <dgm:pt modelId="{DBD1DD3B-DABE-46A9-8A39-BBDBDEC98A71}" type="pres">
      <dgm:prSet presAssocID="{5065665B-6866-4B92-8949-F3AF583C619F}" presName="ParentBackground1" presStyleCnt="0"/>
      <dgm:spPr/>
    </dgm:pt>
    <dgm:pt modelId="{4A0C0519-63EB-4454-B693-962A2817A45F}" type="pres">
      <dgm:prSet presAssocID="{5065665B-6866-4B92-8949-F3AF583C619F}" presName="ParentBackground" presStyleLbl="fgAcc1" presStyleIdx="4" presStyleCnt="5"/>
      <dgm:spPr/>
    </dgm:pt>
    <dgm:pt modelId="{047A7977-A6D4-43C8-97EA-A33D7A9AD22B}" type="pres">
      <dgm:prSet presAssocID="{5065665B-6866-4B92-8949-F3AF583C619F}" presName="Parent1" presStyleLbl="revTx" presStyleIdx="0" presStyleCnt="0">
        <dgm:presLayoutVars>
          <dgm:chMax val="1"/>
          <dgm:chPref val="1"/>
          <dgm:bulletEnabled val="1"/>
        </dgm:presLayoutVars>
      </dgm:prSet>
      <dgm:spPr/>
    </dgm:pt>
  </dgm:ptLst>
  <dgm:cxnLst>
    <dgm:cxn modelId="{504A3133-0545-47CE-861A-0675874F4A04}" srcId="{F7851D6E-8AA2-4334-82B6-5E3A7617B394}" destId="{1442AD23-3129-4CDA-BFC6-0A568F3CBA4D}" srcOrd="3" destOrd="0" parTransId="{E57E1CA3-7BA7-4A59-AEDF-3FE308B62CB7}" sibTransId="{D98C5BF2-2A67-434D-AF02-35457964BC77}"/>
    <dgm:cxn modelId="{56E1CD3E-62CC-49EC-A701-25D14415CA1F}" type="presOf" srcId="{1442AD23-3129-4CDA-BFC6-0A568F3CBA4D}" destId="{94CDB256-0FEF-4F81-8E69-80276AEBB502}" srcOrd="0" destOrd="0" presId="urn:microsoft.com/office/officeart/2011/layout/CircleProcess"/>
    <dgm:cxn modelId="{95D6905B-C1EE-4E2D-9F74-5BD8BC321679}" srcId="{F7851D6E-8AA2-4334-82B6-5E3A7617B394}" destId="{5065665B-6866-4B92-8949-F3AF583C619F}" srcOrd="0" destOrd="0" parTransId="{D7C0BB46-AFFA-422D-8179-6B54A1F2B978}" sibTransId="{7F994070-6A59-410A-856C-900535165EB0}"/>
    <dgm:cxn modelId="{2F100E6B-78F0-49A7-BD92-49F49986E95B}" type="presOf" srcId="{F7851D6E-8AA2-4334-82B6-5E3A7617B394}" destId="{8CC17E7D-5E5A-4F7E-8CBF-FE7E5058F13C}" srcOrd="0" destOrd="0" presId="urn:microsoft.com/office/officeart/2011/layout/CircleProcess"/>
    <dgm:cxn modelId="{D9F49770-79E1-4FC7-9405-1F39EE5795DF}" srcId="{F7851D6E-8AA2-4334-82B6-5E3A7617B394}" destId="{25991123-CA29-4B4D-9FE5-4137048C268B}" srcOrd="1" destOrd="0" parTransId="{98966B2F-4642-4D5E-A7E9-B80A69CEE257}" sibTransId="{20602FFF-A61B-4A7D-96C3-3BD7A3B0B1FA}"/>
    <dgm:cxn modelId="{8B63D171-F832-4EDE-91DC-74AFC8BBBC1C}" type="presOf" srcId="{1442AD23-3129-4CDA-BFC6-0A568F3CBA4D}" destId="{CAD1171E-07FA-42D2-AAA0-CBBE4728C60A}" srcOrd="1" destOrd="0" presId="urn:microsoft.com/office/officeart/2011/layout/CircleProcess"/>
    <dgm:cxn modelId="{B3D88B85-19DC-47DF-BBA0-41BA882BAD78}" type="presOf" srcId="{25991123-CA29-4B4D-9FE5-4137048C268B}" destId="{83349128-39F9-47E8-9EA2-87C1FAC01B14}" srcOrd="1" destOrd="0" presId="urn:microsoft.com/office/officeart/2011/layout/CircleProcess"/>
    <dgm:cxn modelId="{6172BC87-9C99-4B48-A118-900F4155169F}" type="presOf" srcId="{5065665B-6866-4B92-8949-F3AF583C619F}" destId="{047A7977-A6D4-43C8-97EA-A33D7A9AD22B}" srcOrd="1" destOrd="0" presId="urn:microsoft.com/office/officeart/2011/layout/CircleProcess"/>
    <dgm:cxn modelId="{B48D928C-1C55-471E-88CF-0E745AA6E18C}" srcId="{F7851D6E-8AA2-4334-82B6-5E3A7617B394}" destId="{4007F707-A7A4-4DD2-92D1-7C31B28960E8}" srcOrd="4" destOrd="0" parTransId="{C05660B6-4C9B-4164-93EA-0981F3BDD2A1}" sibTransId="{40F9D468-83DB-4225-A36D-068455D63A2C}"/>
    <dgm:cxn modelId="{4D26C5AC-15A5-4E08-9A58-1B4A39843998}" type="presOf" srcId="{4007F707-A7A4-4DD2-92D1-7C31B28960E8}" destId="{9C98BD3E-4264-49D9-99D3-FFEB2A4C4C55}" srcOrd="1" destOrd="0" presId="urn:microsoft.com/office/officeart/2011/layout/CircleProcess"/>
    <dgm:cxn modelId="{5833EDAD-8E65-49E8-B5EA-F9D8D1920D9D}" type="presOf" srcId="{228287B4-E2CD-44DD-8BF5-89708D771252}" destId="{A17DDF17-9CA1-4A59-B085-F663A8404813}" srcOrd="0" destOrd="0" presId="urn:microsoft.com/office/officeart/2011/layout/CircleProcess"/>
    <dgm:cxn modelId="{A13587D3-A985-442A-B1DD-401287B9CEA3}" srcId="{F7851D6E-8AA2-4334-82B6-5E3A7617B394}" destId="{228287B4-E2CD-44DD-8BF5-89708D771252}" srcOrd="2" destOrd="0" parTransId="{D9D785A5-A905-4135-BA33-26225585A0CA}" sibTransId="{DB6FB80D-E0E1-4A27-A683-104798A2D115}"/>
    <dgm:cxn modelId="{B58931E4-2B01-4604-9142-2FDC468BF778}" type="presOf" srcId="{4007F707-A7A4-4DD2-92D1-7C31B28960E8}" destId="{0A11982C-31A4-40BD-A738-4C62992B49A5}" srcOrd="0" destOrd="0" presId="urn:microsoft.com/office/officeart/2011/layout/CircleProcess"/>
    <dgm:cxn modelId="{500201E8-F8C4-4E2A-8E62-1C5F5875AAE7}" type="presOf" srcId="{5065665B-6866-4B92-8949-F3AF583C619F}" destId="{4A0C0519-63EB-4454-B693-962A2817A45F}" srcOrd="0" destOrd="0" presId="urn:microsoft.com/office/officeart/2011/layout/CircleProcess"/>
    <dgm:cxn modelId="{E64DB7FA-0032-483C-B98E-368B8201C859}" type="presOf" srcId="{228287B4-E2CD-44DD-8BF5-89708D771252}" destId="{611C73D8-9D9F-4B6E-BA57-F6F6548E9449}" srcOrd="1" destOrd="0" presId="urn:microsoft.com/office/officeart/2011/layout/CircleProcess"/>
    <dgm:cxn modelId="{2439BCFB-5D32-4C3E-9C29-78ECAEE07E0F}" type="presOf" srcId="{25991123-CA29-4B4D-9FE5-4137048C268B}" destId="{D33B83A2-852D-4199-8642-270BDFF13F77}" srcOrd="0" destOrd="0" presId="urn:microsoft.com/office/officeart/2011/layout/CircleProcess"/>
    <dgm:cxn modelId="{0728C2FE-0A37-4409-B2C3-EDF6E2B4EB88}" type="presParOf" srcId="{8CC17E7D-5E5A-4F7E-8CBF-FE7E5058F13C}" destId="{C2E0B35C-7D98-4894-A6B2-83DF9DD1200E}" srcOrd="0" destOrd="0" presId="urn:microsoft.com/office/officeart/2011/layout/CircleProcess"/>
    <dgm:cxn modelId="{2CA3776D-F935-4B0B-B79A-830379060B48}" type="presParOf" srcId="{C2E0B35C-7D98-4894-A6B2-83DF9DD1200E}" destId="{049DD517-BCFF-43EE-BCC7-0ABCFBC5ABB5}" srcOrd="0" destOrd="0" presId="urn:microsoft.com/office/officeart/2011/layout/CircleProcess"/>
    <dgm:cxn modelId="{1E9ED646-353A-4726-8849-2547442DED7E}" type="presParOf" srcId="{8CC17E7D-5E5A-4F7E-8CBF-FE7E5058F13C}" destId="{F3BE8CFA-CF6D-4A7E-A7F7-E8D7656589F0}" srcOrd="1" destOrd="0" presId="urn:microsoft.com/office/officeart/2011/layout/CircleProcess"/>
    <dgm:cxn modelId="{82B0C680-4232-4FAB-8731-37A3F968BF3A}" type="presParOf" srcId="{F3BE8CFA-CF6D-4A7E-A7F7-E8D7656589F0}" destId="{0A11982C-31A4-40BD-A738-4C62992B49A5}" srcOrd="0" destOrd="0" presId="urn:microsoft.com/office/officeart/2011/layout/CircleProcess"/>
    <dgm:cxn modelId="{7D9A73F3-94A1-4FE1-B7FF-5724286F45B3}" type="presParOf" srcId="{8CC17E7D-5E5A-4F7E-8CBF-FE7E5058F13C}" destId="{9C98BD3E-4264-49D9-99D3-FFEB2A4C4C55}" srcOrd="2" destOrd="0" presId="urn:microsoft.com/office/officeart/2011/layout/CircleProcess"/>
    <dgm:cxn modelId="{76640B42-8682-41C3-8779-AA7C3922EB1E}" type="presParOf" srcId="{8CC17E7D-5E5A-4F7E-8CBF-FE7E5058F13C}" destId="{18AB14C4-4511-43C7-94AD-1BBF170711A6}" srcOrd="3" destOrd="0" presId="urn:microsoft.com/office/officeart/2011/layout/CircleProcess"/>
    <dgm:cxn modelId="{3001D8E1-245D-4F12-9C49-CACEE878C981}" type="presParOf" srcId="{18AB14C4-4511-43C7-94AD-1BBF170711A6}" destId="{59C2810A-55BA-4D46-B5F6-744A70182FDE}" srcOrd="0" destOrd="0" presId="urn:microsoft.com/office/officeart/2011/layout/CircleProcess"/>
    <dgm:cxn modelId="{328C7A13-F185-41CF-8725-9AE4A0CDBB36}" type="presParOf" srcId="{8CC17E7D-5E5A-4F7E-8CBF-FE7E5058F13C}" destId="{2A54C0AD-E915-4B8C-B74D-17B0E4E84D84}" srcOrd="4" destOrd="0" presId="urn:microsoft.com/office/officeart/2011/layout/CircleProcess"/>
    <dgm:cxn modelId="{8713E37F-18AB-4333-A1FF-10BD08AD54BA}" type="presParOf" srcId="{2A54C0AD-E915-4B8C-B74D-17B0E4E84D84}" destId="{94CDB256-0FEF-4F81-8E69-80276AEBB502}" srcOrd="0" destOrd="0" presId="urn:microsoft.com/office/officeart/2011/layout/CircleProcess"/>
    <dgm:cxn modelId="{06C4B327-AC37-4153-911E-8545D7438390}" type="presParOf" srcId="{8CC17E7D-5E5A-4F7E-8CBF-FE7E5058F13C}" destId="{CAD1171E-07FA-42D2-AAA0-CBBE4728C60A}" srcOrd="5" destOrd="0" presId="urn:microsoft.com/office/officeart/2011/layout/CircleProcess"/>
    <dgm:cxn modelId="{1C71160C-18CD-42A0-8E72-7B599346A3F8}" type="presParOf" srcId="{8CC17E7D-5E5A-4F7E-8CBF-FE7E5058F13C}" destId="{83716A4E-4176-4731-B0E4-63DB72042C32}" srcOrd="6" destOrd="0" presId="urn:microsoft.com/office/officeart/2011/layout/CircleProcess"/>
    <dgm:cxn modelId="{3219B50C-FFD8-4D2F-A433-E8F78B516693}" type="presParOf" srcId="{83716A4E-4176-4731-B0E4-63DB72042C32}" destId="{6A70E124-E9F0-4A7B-818E-674630BE72D7}" srcOrd="0" destOrd="0" presId="urn:microsoft.com/office/officeart/2011/layout/CircleProcess"/>
    <dgm:cxn modelId="{6DF20E3D-474E-42F2-B6B0-2589CCA59707}" type="presParOf" srcId="{8CC17E7D-5E5A-4F7E-8CBF-FE7E5058F13C}" destId="{1BB7629C-5ECB-4627-A659-9F4A2CCF9D88}" srcOrd="7" destOrd="0" presId="urn:microsoft.com/office/officeart/2011/layout/CircleProcess"/>
    <dgm:cxn modelId="{51E0CAF8-B72A-44DB-885D-A1A5EA05078C}" type="presParOf" srcId="{1BB7629C-5ECB-4627-A659-9F4A2CCF9D88}" destId="{A17DDF17-9CA1-4A59-B085-F663A8404813}" srcOrd="0" destOrd="0" presId="urn:microsoft.com/office/officeart/2011/layout/CircleProcess"/>
    <dgm:cxn modelId="{B6B3BB1D-1047-45BD-9814-8D5E80201E3B}" type="presParOf" srcId="{8CC17E7D-5E5A-4F7E-8CBF-FE7E5058F13C}" destId="{611C73D8-9D9F-4B6E-BA57-F6F6548E9449}" srcOrd="8" destOrd="0" presId="urn:microsoft.com/office/officeart/2011/layout/CircleProcess"/>
    <dgm:cxn modelId="{D73AAC71-F5E0-453B-A54D-0678A13AA667}" type="presParOf" srcId="{8CC17E7D-5E5A-4F7E-8CBF-FE7E5058F13C}" destId="{8D9B60EF-C02D-4E68-B40B-C127658DFB8F}" srcOrd="9" destOrd="0" presId="urn:microsoft.com/office/officeart/2011/layout/CircleProcess"/>
    <dgm:cxn modelId="{F93ABB2B-78FC-4641-81CB-5D8F16E19121}" type="presParOf" srcId="{8D9B60EF-C02D-4E68-B40B-C127658DFB8F}" destId="{46839E0B-10D9-457A-8974-1B33D9133863}" srcOrd="0" destOrd="0" presId="urn:microsoft.com/office/officeart/2011/layout/CircleProcess"/>
    <dgm:cxn modelId="{CB43F3A5-B8DE-4635-BB05-420895E8DBBB}" type="presParOf" srcId="{8CC17E7D-5E5A-4F7E-8CBF-FE7E5058F13C}" destId="{4B609AD5-E7E1-4121-AB62-BEA236C8A81D}" srcOrd="10" destOrd="0" presId="urn:microsoft.com/office/officeart/2011/layout/CircleProcess"/>
    <dgm:cxn modelId="{4AC09DC9-9162-464B-9D66-0948F65FA89B}" type="presParOf" srcId="{4B609AD5-E7E1-4121-AB62-BEA236C8A81D}" destId="{D33B83A2-852D-4199-8642-270BDFF13F77}" srcOrd="0" destOrd="0" presId="urn:microsoft.com/office/officeart/2011/layout/CircleProcess"/>
    <dgm:cxn modelId="{AD50945B-323C-478D-81A0-17523C91FECF}" type="presParOf" srcId="{8CC17E7D-5E5A-4F7E-8CBF-FE7E5058F13C}" destId="{83349128-39F9-47E8-9EA2-87C1FAC01B14}" srcOrd="11" destOrd="0" presId="urn:microsoft.com/office/officeart/2011/layout/CircleProcess"/>
    <dgm:cxn modelId="{1FE50CBB-F995-41DD-9D2B-71B8171F7232}" type="presParOf" srcId="{8CC17E7D-5E5A-4F7E-8CBF-FE7E5058F13C}" destId="{44305333-D17D-4012-8322-0489F5FD595B}" srcOrd="12" destOrd="0" presId="urn:microsoft.com/office/officeart/2011/layout/CircleProcess"/>
    <dgm:cxn modelId="{5CB55C7D-0CD9-413A-967C-4A62EED4981F}" type="presParOf" srcId="{44305333-D17D-4012-8322-0489F5FD595B}" destId="{5D9F9FB4-336A-43D6-945F-F47DDD8E8A0A}" srcOrd="0" destOrd="0" presId="urn:microsoft.com/office/officeart/2011/layout/CircleProcess"/>
    <dgm:cxn modelId="{A16A8D11-B874-45BB-85BF-86851F0771E8}" type="presParOf" srcId="{8CC17E7D-5E5A-4F7E-8CBF-FE7E5058F13C}" destId="{DBD1DD3B-DABE-46A9-8A39-BBDBDEC98A71}" srcOrd="13" destOrd="0" presId="urn:microsoft.com/office/officeart/2011/layout/CircleProcess"/>
    <dgm:cxn modelId="{13342C40-4B76-48AE-8389-4E57706FC323}" type="presParOf" srcId="{DBD1DD3B-DABE-46A9-8A39-BBDBDEC98A71}" destId="{4A0C0519-63EB-4454-B693-962A2817A45F}" srcOrd="0" destOrd="0" presId="urn:microsoft.com/office/officeart/2011/layout/CircleProcess"/>
    <dgm:cxn modelId="{D549DC42-6255-48FF-8D7E-7D27EC0185A3}" type="presParOf" srcId="{8CC17E7D-5E5A-4F7E-8CBF-FE7E5058F13C}" destId="{047A7977-A6D4-43C8-97EA-A33D7A9AD22B}"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A9599-7AF4-47E0-B4C2-CF959F350E2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A77D5A-CDE6-4AE7-8CCE-46CBA0401A4D}">
      <dgm:prSet/>
      <dgm:spPr/>
      <dgm:t>
        <a:bodyPr/>
        <a:lstStyle/>
        <a:p>
          <a:r>
            <a:rPr lang="en-GB"/>
            <a:t>The unsuccessful cooperation is one of the primary reasons of unhealthy care.</a:t>
          </a:r>
          <a:endParaRPr lang="en-US"/>
        </a:p>
      </dgm:t>
    </dgm:pt>
    <dgm:pt modelId="{0424E914-E3CF-4048-8245-66B9887CA684}" type="parTrans" cxnId="{FA1E9AA6-B17A-4A1B-B825-B793DFC59984}">
      <dgm:prSet/>
      <dgm:spPr/>
      <dgm:t>
        <a:bodyPr/>
        <a:lstStyle/>
        <a:p>
          <a:endParaRPr lang="en-US"/>
        </a:p>
      </dgm:t>
    </dgm:pt>
    <dgm:pt modelId="{4C01B9BF-D000-4C5D-B582-D2D27878DB0C}" type="sibTrans" cxnId="{FA1E9AA6-B17A-4A1B-B825-B793DFC59984}">
      <dgm:prSet/>
      <dgm:spPr/>
      <dgm:t>
        <a:bodyPr/>
        <a:lstStyle/>
        <a:p>
          <a:endParaRPr lang="en-US"/>
        </a:p>
      </dgm:t>
    </dgm:pt>
    <dgm:pt modelId="{39127809-26D5-4694-98DB-4C2D88D34B43}">
      <dgm:prSet/>
      <dgm:spPr/>
      <dgm:t>
        <a:bodyPr/>
        <a:lstStyle/>
        <a:p>
          <a:r>
            <a:rPr lang="en-GB"/>
            <a:t>Weak teamwork has caused as many as 80 percent of serious medical errors (Leonard et al., 2004).</a:t>
          </a:r>
          <a:endParaRPr lang="en-US"/>
        </a:p>
      </dgm:t>
    </dgm:pt>
    <dgm:pt modelId="{E9BCA794-F6D1-497B-9ECA-B9C4741F16A6}" type="parTrans" cxnId="{BAFFAA15-0745-43C3-B830-2E94CBCFBCB0}">
      <dgm:prSet/>
      <dgm:spPr/>
      <dgm:t>
        <a:bodyPr/>
        <a:lstStyle/>
        <a:p>
          <a:endParaRPr lang="en-US"/>
        </a:p>
      </dgm:t>
    </dgm:pt>
    <dgm:pt modelId="{792C79C0-1F67-448F-9A73-CD98599EA675}" type="sibTrans" cxnId="{BAFFAA15-0745-43C3-B830-2E94CBCFBCB0}">
      <dgm:prSet/>
      <dgm:spPr/>
      <dgm:t>
        <a:bodyPr/>
        <a:lstStyle/>
        <a:p>
          <a:endParaRPr lang="en-US"/>
        </a:p>
      </dgm:t>
    </dgm:pt>
    <dgm:pt modelId="{E954792E-2971-42DF-AD3E-9533B1CD9153}">
      <dgm:prSet/>
      <dgm:spPr/>
      <dgm:t>
        <a:bodyPr/>
        <a:lstStyle/>
        <a:p>
          <a:r>
            <a:rPr lang="en-GB"/>
            <a:t>Good teams minimize errors and enhance patient safety.</a:t>
          </a:r>
          <a:endParaRPr lang="en-US"/>
        </a:p>
      </dgm:t>
    </dgm:pt>
    <dgm:pt modelId="{E0CD51B2-12EF-4AFA-8473-8A42BBBF2F43}" type="parTrans" cxnId="{5E251288-C7B1-4002-B001-B0E6522E174B}">
      <dgm:prSet/>
      <dgm:spPr/>
      <dgm:t>
        <a:bodyPr/>
        <a:lstStyle/>
        <a:p>
          <a:endParaRPr lang="en-US"/>
        </a:p>
      </dgm:t>
    </dgm:pt>
    <dgm:pt modelId="{AE7A66B7-4CFC-4506-A1A4-4F196B1F0A30}" type="sibTrans" cxnId="{5E251288-C7B1-4002-B001-B0E6522E174B}">
      <dgm:prSet/>
      <dgm:spPr/>
      <dgm:t>
        <a:bodyPr/>
        <a:lstStyle/>
        <a:p>
          <a:endParaRPr lang="en-US"/>
        </a:p>
      </dgm:t>
    </dgm:pt>
    <dgm:pt modelId="{C2C195CC-6ECB-44A4-89B4-9621B7D16655}">
      <dgm:prSet/>
      <dgm:spPr/>
      <dgm:t>
        <a:bodyPr/>
        <a:lstStyle/>
        <a:p>
          <a:r>
            <a:rPr lang="en-GB"/>
            <a:t>In meta-analysis of 1,390 teams, the strong collaboration contributes to clinical performance with a 2.8 x (Salas et al., 2008).</a:t>
          </a:r>
          <a:endParaRPr lang="en-US"/>
        </a:p>
      </dgm:t>
    </dgm:pt>
    <dgm:pt modelId="{15B8E0D4-04C2-47AC-8291-BF016777E242}" type="parTrans" cxnId="{F0047A16-D8F1-429F-8558-692FC167AA97}">
      <dgm:prSet/>
      <dgm:spPr/>
      <dgm:t>
        <a:bodyPr/>
        <a:lstStyle/>
        <a:p>
          <a:endParaRPr lang="en-US"/>
        </a:p>
      </dgm:t>
    </dgm:pt>
    <dgm:pt modelId="{40C5EDC4-B94F-4549-A00D-5AD172EE2CD8}" type="sibTrans" cxnId="{F0047A16-D8F1-429F-8558-692FC167AA97}">
      <dgm:prSet/>
      <dgm:spPr/>
      <dgm:t>
        <a:bodyPr/>
        <a:lstStyle/>
        <a:p>
          <a:endParaRPr lang="en-US"/>
        </a:p>
      </dgm:t>
    </dgm:pt>
    <dgm:pt modelId="{5C3EFB89-B273-4B7D-AF56-20C5F569CA6D}">
      <dgm:prSet/>
      <dgm:spPr/>
      <dgm:t>
        <a:bodyPr/>
        <a:lstStyle/>
        <a:p>
          <a:r>
            <a:rPr lang="en-GB"/>
            <a:t>The use of teamwork is a quantifiable variable that determines the outcome of care.</a:t>
          </a:r>
          <a:endParaRPr lang="en-US"/>
        </a:p>
      </dgm:t>
    </dgm:pt>
    <dgm:pt modelId="{F8F8805F-3D67-4E2D-A02F-0C8FD5258DFC}" type="parTrans" cxnId="{6CAF6A74-2F4E-427D-A44C-8DAAB6439A1B}">
      <dgm:prSet/>
      <dgm:spPr/>
      <dgm:t>
        <a:bodyPr/>
        <a:lstStyle/>
        <a:p>
          <a:endParaRPr lang="en-US"/>
        </a:p>
      </dgm:t>
    </dgm:pt>
    <dgm:pt modelId="{48325374-1C0E-495C-B5B5-EE9B50BC6D08}" type="sibTrans" cxnId="{6CAF6A74-2F4E-427D-A44C-8DAAB6439A1B}">
      <dgm:prSet/>
      <dgm:spPr/>
      <dgm:t>
        <a:bodyPr/>
        <a:lstStyle/>
        <a:p>
          <a:endParaRPr lang="en-US"/>
        </a:p>
      </dgm:t>
    </dgm:pt>
    <dgm:pt modelId="{0767EE09-2BCC-45E6-A50A-088555245209}" type="pres">
      <dgm:prSet presAssocID="{E03A9599-7AF4-47E0-B4C2-CF959F350E27}" presName="root" presStyleCnt="0">
        <dgm:presLayoutVars>
          <dgm:dir/>
          <dgm:resizeHandles val="exact"/>
        </dgm:presLayoutVars>
      </dgm:prSet>
      <dgm:spPr/>
    </dgm:pt>
    <dgm:pt modelId="{67D200F9-21EB-4AB2-8E53-1E897339ED64}" type="pres">
      <dgm:prSet presAssocID="{C2A77D5A-CDE6-4AE7-8CCE-46CBA0401A4D}" presName="compNode" presStyleCnt="0"/>
      <dgm:spPr/>
    </dgm:pt>
    <dgm:pt modelId="{0EA64EC5-94E8-4A9E-ABE1-89A2B9CEF859}" type="pres">
      <dgm:prSet presAssocID="{C2A77D5A-CDE6-4AE7-8CCE-46CBA0401A4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9C3A2CB2-4637-4A2B-8E7A-E7C7313C8C64}" type="pres">
      <dgm:prSet presAssocID="{C2A77D5A-CDE6-4AE7-8CCE-46CBA0401A4D}" presName="spaceRect" presStyleCnt="0"/>
      <dgm:spPr/>
    </dgm:pt>
    <dgm:pt modelId="{91EE3F71-73FA-48F0-B3A0-1B2A0CBCDADD}" type="pres">
      <dgm:prSet presAssocID="{C2A77D5A-CDE6-4AE7-8CCE-46CBA0401A4D}" presName="textRect" presStyleLbl="revTx" presStyleIdx="0" presStyleCnt="5">
        <dgm:presLayoutVars>
          <dgm:chMax val="1"/>
          <dgm:chPref val="1"/>
        </dgm:presLayoutVars>
      </dgm:prSet>
      <dgm:spPr/>
    </dgm:pt>
    <dgm:pt modelId="{92BD28F2-429B-4130-AF59-81265B50D825}" type="pres">
      <dgm:prSet presAssocID="{4C01B9BF-D000-4C5D-B582-D2D27878DB0C}" presName="sibTrans" presStyleCnt="0"/>
      <dgm:spPr/>
    </dgm:pt>
    <dgm:pt modelId="{05087633-7BFE-4FCF-9AFB-B40E3FA8206E}" type="pres">
      <dgm:prSet presAssocID="{39127809-26D5-4694-98DB-4C2D88D34B43}" presName="compNode" presStyleCnt="0"/>
      <dgm:spPr/>
    </dgm:pt>
    <dgm:pt modelId="{6A927376-A854-4B07-841A-53A7F59A8D2B}" type="pres">
      <dgm:prSet presAssocID="{39127809-26D5-4694-98DB-4C2D88D34B4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B81D7DFB-D70B-478E-8AF1-4260EEB0812D}" type="pres">
      <dgm:prSet presAssocID="{39127809-26D5-4694-98DB-4C2D88D34B43}" presName="spaceRect" presStyleCnt="0"/>
      <dgm:spPr/>
    </dgm:pt>
    <dgm:pt modelId="{638A3D6D-5F57-4E46-9A71-3B3C6F0F2A2C}" type="pres">
      <dgm:prSet presAssocID="{39127809-26D5-4694-98DB-4C2D88D34B43}" presName="textRect" presStyleLbl="revTx" presStyleIdx="1" presStyleCnt="5">
        <dgm:presLayoutVars>
          <dgm:chMax val="1"/>
          <dgm:chPref val="1"/>
        </dgm:presLayoutVars>
      </dgm:prSet>
      <dgm:spPr/>
    </dgm:pt>
    <dgm:pt modelId="{6FD040B0-EF1C-456A-AAD3-07525438D54B}" type="pres">
      <dgm:prSet presAssocID="{792C79C0-1F67-448F-9A73-CD98599EA675}" presName="sibTrans" presStyleCnt="0"/>
      <dgm:spPr/>
    </dgm:pt>
    <dgm:pt modelId="{75C4BCEF-3052-427C-A049-F05D4CF90B03}" type="pres">
      <dgm:prSet presAssocID="{E954792E-2971-42DF-AD3E-9533B1CD9153}" presName="compNode" presStyleCnt="0"/>
      <dgm:spPr/>
    </dgm:pt>
    <dgm:pt modelId="{1502B1E9-19C9-4AA3-AF30-FE3A5486A4B3}" type="pres">
      <dgm:prSet presAssocID="{E954792E-2971-42DF-AD3E-9533B1CD915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ick"/>
        </a:ext>
      </dgm:extLst>
    </dgm:pt>
    <dgm:pt modelId="{9AB958A4-C448-4D02-AE71-5E071D33B3D3}" type="pres">
      <dgm:prSet presAssocID="{E954792E-2971-42DF-AD3E-9533B1CD9153}" presName="spaceRect" presStyleCnt="0"/>
      <dgm:spPr/>
    </dgm:pt>
    <dgm:pt modelId="{F04190AC-5E67-4AA9-AC2E-6FD9ACAC7349}" type="pres">
      <dgm:prSet presAssocID="{E954792E-2971-42DF-AD3E-9533B1CD9153}" presName="textRect" presStyleLbl="revTx" presStyleIdx="2" presStyleCnt="5">
        <dgm:presLayoutVars>
          <dgm:chMax val="1"/>
          <dgm:chPref val="1"/>
        </dgm:presLayoutVars>
      </dgm:prSet>
      <dgm:spPr/>
    </dgm:pt>
    <dgm:pt modelId="{35B6EB11-A5C5-43C5-991E-FC9AAB3FF040}" type="pres">
      <dgm:prSet presAssocID="{AE7A66B7-4CFC-4506-A1A4-4F196B1F0A30}" presName="sibTrans" presStyleCnt="0"/>
      <dgm:spPr/>
    </dgm:pt>
    <dgm:pt modelId="{143900E6-3EB8-4AEC-A04E-CE8943EB889B}" type="pres">
      <dgm:prSet presAssocID="{C2C195CC-6ECB-44A4-89B4-9621B7D16655}" presName="compNode" presStyleCnt="0"/>
      <dgm:spPr/>
    </dgm:pt>
    <dgm:pt modelId="{60C1D687-7626-42EE-B93E-37E3BE73B975}" type="pres">
      <dgm:prSet presAssocID="{C2C195CC-6ECB-44A4-89B4-9621B7D1665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D9596BD-6737-4D1B-BE73-64F37C7115D9}" type="pres">
      <dgm:prSet presAssocID="{C2C195CC-6ECB-44A4-89B4-9621B7D16655}" presName="spaceRect" presStyleCnt="0"/>
      <dgm:spPr/>
    </dgm:pt>
    <dgm:pt modelId="{E0D09C9D-2ABE-447C-9B9F-889225A79480}" type="pres">
      <dgm:prSet presAssocID="{C2C195CC-6ECB-44A4-89B4-9621B7D16655}" presName="textRect" presStyleLbl="revTx" presStyleIdx="3" presStyleCnt="5">
        <dgm:presLayoutVars>
          <dgm:chMax val="1"/>
          <dgm:chPref val="1"/>
        </dgm:presLayoutVars>
      </dgm:prSet>
      <dgm:spPr/>
    </dgm:pt>
    <dgm:pt modelId="{7B7EC34C-3E6E-47D5-8683-3041555BA47B}" type="pres">
      <dgm:prSet presAssocID="{40C5EDC4-B94F-4549-A00D-5AD172EE2CD8}" presName="sibTrans" presStyleCnt="0"/>
      <dgm:spPr/>
    </dgm:pt>
    <dgm:pt modelId="{D3933789-5F63-46B2-A7E8-ACBFD74DB24B}" type="pres">
      <dgm:prSet presAssocID="{5C3EFB89-B273-4B7D-AF56-20C5F569CA6D}" presName="compNode" presStyleCnt="0"/>
      <dgm:spPr/>
    </dgm:pt>
    <dgm:pt modelId="{0199C695-53AD-4AEF-B0B2-2D712CB1FF56}" type="pres">
      <dgm:prSet presAssocID="{5C3EFB89-B273-4B7D-AF56-20C5F569CA6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atistics"/>
        </a:ext>
      </dgm:extLst>
    </dgm:pt>
    <dgm:pt modelId="{A317494F-0D1F-43FC-924C-F5FF6D3108A9}" type="pres">
      <dgm:prSet presAssocID="{5C3EFB89-B273-4B7D-AF56-20C5F569CA6D}" presName="spaceRect" presStyleCnt="0"/>
      <dgm:spPr/>
    </dgm:pt>
    <dgm:pt modelId="{FEA3AAC8-3E76-4A18-B6EC-8A8D3A39F764}" type="pres">
      <dgm:prSet presAssocID="{5C3EFB89-B273-4B7D-AF56-20C5F569CA6D}" presName="textRect" presStyleLbl="revTx" presStyleIdx="4" presStyleCnt="5">
        <dgm:presLayoutVars>
          <dgm:chMax val="1"/>
          <dgm:chPref val="1"/>
        </dgm:presLayoutVars>
      </dgm:prSet>
      <dgm:spPr/>
    </dgm:pt>
  </dgm:ptLst>
  <dgm:cxnLst>
    <dgm:cxn modelId="{BAFFAA15-0745-43C3-B830-2E94CBCFBCB0}" srcId="{E03A9599-7AF4-47E0-B4C2-CF959F350E27}" destId="{39127809-26D5-4694-98DB-4C2D88D34B43}" srcOrd="1" destOrd="0" parTransId="{E9BCA794-F6D1-497B-9ECA-B9C4741F16A6}" sibTransId="{792C79C0-1F67-448F-9A73-CD98599EA675}"/>
    <dgm:cxn modelId="{F0047A16-D8F1-429F-8558-692FC167AA97}" srcId="{E03A9599-7AF4-47E0-B4C2-CF959F350E27}" destId="{C2C195CC-6ECB-44A4-89B4-9621B7D16655}" srcOrd="3" destOrd="0" parTransId="{15B8E0D4-04C2-47AC-8291-BF016777E242}" sibTransId="{40C5EDC4-B94F-4549-A00D-5AD172EE2CD8}"/>
    <dgm:cxn modelId="{71877346-8C2C-4956-AFA3-76743155AFB4}" type="presOf" srcId="{C2C195CC-6ECB-44A4-89B4-9621B7D16655}" destId="{E0D09C9D-2ABE-447C-9B9F-889225A79480}" srcOrd="0" destOrd="0" presId="urn:microsoft.com/office/officeart/2018/2/layout/IconLabelList"/>
    <dgm:cxn modelId="{6CAF6A74-2F4E-427D-A44C-8DAAB6439A1B}" srcId="{E03A9599-7AF4-47E0-B4C2-CF959F350E27}" destId="{5C3EFB89-B273-4B7D-AF56-20C5F569CA6D}" srcOrd="4" destOrd="0" parTransId="{F8F8805F-3D67-4E2D-A02F-0C8FD5258DFC}" sibTransId="{48325374-1C0E-495C-B5B5-EE9B50BC6D08}"/>
    <dgm:cxn modelId="{5E251288-C7B1-4002-B001-B0E6522E174B}" srcId="{E03A9599-7AF4-47E0-B4C2-CF959F350E27}" destId="{E954792E-2971-42DF-AD3E-9533B1CD9153}" srcOrd="2" destOrd="0" parTransId="{E0CD51B2-12EF-4AFA-8473-8A42BBBF2F43}" sibTransId="{AE7A66B7-4CFC-4506-A1A4-4F196B1F0A30}"/>
    <dgm:cxn modelId="{FA1E9AA6-B17A-4A1B-B825-B793DFC59984}" srcId="{E03A9599-7AF4-47E0-B4C2-CF959F350E27}" destId="{C2A77D5A-CDE6-4AE7-8CCE-46CBA0401A4D}" srcOrd="0" destOrd="0" parTransId="{0424E914-E3CF-4048-8245-66B9887CA684}" sibTransId="{4C01B9BF-D000-4C5D-B582-D2D27878DB0C}"/>
    <dgm:cxn modelId="{2542ABB9-291C-425B-B027-A872A54D8F7A}" type="presOf" srcId="{E03A9599-7AF4-47E0-B4C2-CF959F350E27}" destId="{0767EE09-2BCC-45E6-A50A-088555245209}" srcOrd="0" destOrd="0" presId="urn:microsoft.com/office/officeart/2018/2/layout/IconLabelList"/>
    <dgm:cxn modelId="{72AEABDA-B7C2-4396-A2DD-CBF92B7EBB1E}" type="presOf" srcId="{C2A77D5A-CDE6-4AE7-8CCE-46CBA0401A4D}" destId="{91EE3F71-73FA-48F0-B3A0-1B2A0CBCDADD}" srcOrd="0" destOrd="0" presId="urn:microsoft.com/office/officeart/2018/2/layout/IconLabelList"/>
    <dgm:cxn modelId="{8F3F73DF-4969-43B0-9700-58F7A8610FC1}" type="presOf" srcId="{39127809-26D5-4694-98DB-4C2D88D34B43}" destId="{638A3D6D-5F57-4E46-9A71-3B3C6F0F2A2C}" srcOrd="0" destOrd="0" presId="urn:microsoft.com/office/officeart/2018/2/layout/IconLabelList"/>
    <dgm:cxn modelId="{C106F3E5-0D42-4B9E-951C-20120944E10F}" type="presOf" srcId="{5C3EFB89-B273-4B7D-AF56-20C5F569CA6D}" destId="{FEA3AAC8-3E76-4A18-B6EC-8A8D3A39F764}" srcOrd="0" destOrd="0" presId="urn:microsoft.com/office/officeart/2018/2/layout/IconLabelList"/>
    <dgm:cxn modelId="{36D660E6-8789-45D2-8FC2-B5E997CFB2BE}" type="presOf" srcId="{E954792E-2971-42DF-AD3E-9533B1CD9153}" destId="{F04190AC-5E67-4AA9-AC2E-6FD9ACAC7349}" srcOrd="0" destOrd="0" presId="urn:microsoft.com/office/officeart/2018/2/layout/IconLabelList"/>
    <dgm:cxn modelId="{ABBD6EEC-7F46-432C-900F-134CC2D17ADC}" type="presParOf" srcId="{0767EE09-2BCC-45E6-A50A-088555245209}" destId="{67D200F9-21EB-4AB2-8E53-1E897339ED64}" srcOrd="0" destOrd="0" presId="urn:microsoft.com/office/officeart/2018/2/layout/IconLabelList"/>
    <dgm:cxn modelId="{DC6BFE81-3D71-4C85-B7A9-04761A1CF10B}" type="presParOf" srcId="{67D200F9-21EB-4AB2-8E53-1E897339ED64}" destId="{0EA64EC5-94E8-4A9E-ABE1-89A2B9CEF859}" srcOrd="0" destOrd="0" presId="urn:microsoft.com/office/officeart/2018/2/layout/IconLabelList"/>
    <dgm:cxn modelId="{AC092F74-3A38-486D-9FAF-5525FAB05197}" type="presParOf" srcId="{67D200F9-21EB-4AB2-8E53-1E897339ED64}" destId="{9C3A2CB2-4637-4A2B-8E7A-E7C7313C8C64}" srcOrd="1" destOrd="0" presId="urn:microsoft.com/office/officeart/2018/2/layout/IconLabelList"/>
    <dgm:cxn modelId="{1FB4711F-6325-481A-8996-572DB81FDD86}" type="presParOf" srcId="{67D200F9-21EB-4AB2-8E53-1E897339ED64}" destId="{91EE3F71-73FA-48F0-B3A0-1B2A0CBCDADD}" srcOrd="2" destOrd="0" presId="urn:microsoft.com/office/officeart/2018/2/layout/IconLabelList"/>
    <dgm:cxn modelId="{8350F20C-A6E2-41B7-8877-C3A479C104CC}" type="presParOf" srcId="{0767EE09-2BCC-45E6-A50A-088555245209}" destId="{92BD28F2-429B-4130-AF59-81265B50D825}" srcOrd="1" destOrd="0" presId="urn:microsoft.com/office/officeart/2018/2/layout/IconLabelList"/>
    <dgm:cxn modelId="{1820A650-F84C-4C77-8B84-1921E4D787AF}" type="presParOf" srcId="{0767EE09-2BCC-45E6-A50A-088555245209}" destId="{05087633-7BFE-4FCF-9AFB-B40E3FA8206E}" srcOrd="2" destOrd="0" presId="urn:microsoft.com/office/officeart/2018/2/layout/IconLabelList"/>
    <dgm:cxn modelId="{CFD1AFFA-886A-481F-A5AB-B1802E2AECA2}" type="presParOf" srcId="{05087633-7BFE-4FCF-9AFB-B40E3FA8206E}" destId="{6A927376-A854-4B07-841A-53A7F59A8D2B}" srcOrd="0" destOrd="0" presId="urn:microsoft.com/office/officeart/2018/2/layout/IconLabelList"/>
    <dgm:cxn modelId="{799B0B2A-6C96-48A6-973F-A702549CEA2F}" type="presParOf" srcId="{05087633-7BFE-4FCF-9AFB-B40E3FA8206E}" destId="{B81D7DFB-D70B-478E-8AF1-4260EEB0812D}" srcOrd="1" destOrd="0" presId="urn:microsoft.com/office/officeart/2018/2/layout/IconLabelList"/>
    <dgm:cxn modelId="{9C337491-682E-4597-B8EA-AF4B1E1967E9}" type="presParOf" srcId="{05087633-7BFE-4FCF-9AFB-B40E3FA8206E}" destId="{638A3D6D-5F57-4E46-9A71-3B3C6F0F2A2C}" srcOrd="2" destOrd="0" presId="urn:microsoft.com/office/officeart/2018/2/layout/IconLabelList"/>
    <dgm:cxn modelId="{0263A0BE-E560-4C71-A515-05A902DE75B1}" type="presParOf" srcId="{0767EE09-2BCC-45E6-A50A-088555245209}" destId="{6FD040B0-EF1C-456A-AAD3-07525438D54B}" srcOrd="3" destOrd="0" presId="urn:microsoft.com/office/officeart/2018/2/layout/IconLabelList"/>
    <dgm:cxn modelId="{67349FC2-CE17-48B8-96FE-2FB7EFC9065F}" type="presParOf" srcId="{0767EE09-2BCC-45E6-A50A-088555245209}" destId="{75C4BCEF-3052-427C-A049-F05D4CF90B03}" srcOrd="4" destOrd="0" presId="urn:microsoft.com/office/officeart/2018/2/layout/IconLabelList"/>
    <dgm:cxn modelId="{0788AD1C-C30A-4666-9A65-C080EF8456DF}" type="presParOf" srcId="{75C4BCEF-3052-427C-A049-F05D4CF90B03}" destId="{1502B1E9-19C9-4AA3-AF30-FE3A5486A4B3}" srcOrd="0" destOrd="0" presId="urn:microsoft.com/office/officeart/2018/2/layout/IconLabelList"/>
    <dgm:cxn modelId="{D5F506A0-EB92-4135-8C42-3CE4B38EB193}" type="presParOf" srcId="{75C4BCEF-3052-427C-A049-F05D4CF90B03}" destId="{9AB958A4-C448-4D02-AE71-5E071D33B3D3}" srcOrd="1" destOrd="0" presId="urn:microsoft.com/office/officeart/2018/2/layout/IconLabelList"/>
    <dgm:cxn modelId="{7481708B-144A-440F-8FAD-ABC45E465039}" type="presParOf" srcId="{75C4BCEF-3052-427C-A049-F05D4CF90B03}" destId="{F04190AC-5E67-4AA9-AC2E-6FD9ACAC7349}" srcOrd="2" destOrd="0" presId="urn:microsoft.com/office/officeart/2018/2/layout/IconLabelList"/>
    <dgm:cxn modelId="{A8F7C2F5-2ED2-4BF6-A393-DB0F6C8619A3}" type="presParOf" srcId="{0767EE09-2BCC-45E6-A50A-088555245209}" destId="{35B6EB11-A5C5-43C5-991E-FC9AAB3FF040}" srcOrd="5" destOrd="0" presId="urn:microsoft.com/office/officeart/2018/2/layout/IconLabelList"/>
    <dgm:cxn modelId="{43F85CE3-4333-41A7-B28B-96530A7D1BC9}" type="presParOf" srcId="{0767EE09-2BCC-45E6-A50A-088555245209}" destId="{143900E6-3EB8-4AEC-A04E-CE8943EB889B}" srcOrd="6" destOrd="0" presId="urn:microsoft.com/office/officeart/2018/2/layout/IconLabelList"/>
    <dgm:cxn modelId="{1CFEBCA8-B6B1-461B-BB8E-FF0DF5418D06}" type="presParOf" srcId="{143900E6-3EB8-4AEC-A04E-CE8943EB889B}" destId="{60C1D687-7626-42EE-B93E-37E3BE73B975}" srcOrd="0" destOrd="0" presId="urn:microsoft.com/office/officeart/2018/2/layout/IconLabelList"/>
    <dgm:cxn modelId="{E3D23A3C-C64D-4A45-A3B2-15D7E3C19004}" type="presParOf" srcId="{143900E6-3EB8-4AEC-A04E-CE8943EB889B}" destId="{3D9596BD-6737-4D1B-BE73-64F37C7115D9}" srcOrd="1" destOrd="0" presId="urn:microsoft.com/office/officeart/2018/2/layout/IconLabelList"/>
    <dgm:cxn modelId="{F8A48D2D-4971-4BDE-A30E-F5FFE9B4162A}" type="presParOf" srcId="{143900E6-3EB8-4AEC-A04E-CE8943EB889B}" destId="{E0D09C9D-2ABE-447C-9B9F-889225A79480}" srcOrd="2" destOrd="0" presId="urn:microsoft.com/office/officeart/2018/2/layout/IconLabelList"/>
    <dgm:cxn modelId="{E8485BCD-D52F-4035-8C95-9F7CC947DC4C}" type="presParOf" srcId="{0767EE09-2BCC-45E6-A50A-088555245209}" destId="{7B7EC34C-3E6E-47D5-8683-3041555BA47B}" srcOrd="7" destOrd="0" presId="urn:microsoft.com/office/officeart/2018/2/layout/IconLabelList"/>
    <dgm:cxn modelId="{2A338122-E24C-47DC-90C9-7754AD2B1E25}" type="presParOf" srcId="{0767EE09-2BCC-45E6-A50A-088555245209}" destId="{D3933789-5F63-46B2-A7E8-ACBFD74DB24B}" srcOrd="8" destOrd="0" presId="urn:microsoft.com/office/officeart/2018/2/layout/IconLabelList"/>
    <dgm:cxn modelId="{86BAB6F9-8845-4EFA-8E61-93896451EF88}" type="presParOf" srcId="{D3933789-5F63-46B2-A7E8-ACBFD74DB24B}" destId="{0199C695-53AD-4AEF-B0B2-2D712CB1FF56}" srcOrd="0" destOrd="0" presId="urn:microsoft.com/office/officeart/2018/2/layout/IconLabelList"/>
    <dgm:cxn modelId="{ADA93820-B537-40EE-93E4-9A6302F8159C}" type="presParOf" srcId="{D3933789-5F63-46B2-A7E8-ACBFD74DB24B}" destId="{A317494F-0D1F-43FC-924C-F5FF6D3108A9}" srcOrd="1" destOrd="0" presId="urn:microsoft.com/office/officeart/2018/2/layout/IconLabelList"/>
    <dgm:cxn modelId="{04E4A451-7D30-452A-AA83-9FC7418F4982}" type="presParOf" srcId="{D3933789-5F63-46B2-A7E8-ACBFD74DB24B}" destId="{FEA3AAC8-3E76-4A18-B6EC-8A8D3A39F76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8748A-8258-483C-943D-F6520A1D754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E7608A5-DDFA-4B25-9614-03306B8F8D0F}">
      <dgm:prSet/>
      <dgm:spPr/>
      <dgm:t>
        <a:bodyPr/>
        <a:lstStyle/>
        <a:p>
          <a:pPr>
            <a:lnSpc>
              <a:spcPct val="100000"/>
            </a:lnSpc>
            <a:defRPr cap="all"/>
          </a:pPr>
          <a:r>
            <a:rPr lang="en-GB"/>
            <a:t>The conditions treated by multidisciplinary teams include chronic conditions such as diabetes or heart failure.</a:t>
          </a:r>
          <a:endParaRPr lang="en-US"/>
        </a:p>
      </dgm:t>
    </dgm:pt>
    <dgm:pt modelId="{5A68F8D1-6FEE-4837-9141-7D5F66286C6D}" type="parTrans" cxnId="{B0FA236F-0AF0-4F11-A8BA-0EEFFAE7BD84}">
      <dgm:prSet/>
      <dgm:spPr/>
      <dgm:t>
        <a:bodyPr/>
        <a:lstStyle/>
        <a:p>
          <a:endParaRPr lang="en-US"/>
        </a:p>
      </dgm:t>
    </dgm:pt>
    <dgm:pt modelId="{FCF67629-0ACB-4401-AB36-B5404CF5B84F}" type="sibTrans" cxnId="{B0FA236F-0AF0-4F11-A8BA-0EEFFAE7BD84}">
      <dgm:prSet/>
      <dgm:spPr/>
      <dgm:t>
        <a:bodyPr/>
        <a:lstStyle/>
        <a:p>
          <a:endParaRPr lang="en-US"/>
        </a:p>
      </dgm:t>
    </dgm:pt>
    <dgm:pt modelId="{A9D12C59-8E76-47B5-9BF7-B69A4F454113}">
      <dgm:prSet/>
      <dgm:spPr/>
      <dgm:t>
        <a:bodyPr/>
        <a:lstStyle/>
        <a:p>
          <a:pPr>
            <a:lnSpc>
              <a:spcPct val="100000"/>
            </a:lnSpc>
            <a:defRPr cap="all"/>
          </a:pPr>
          <a:r>
            <a:rPr lang="en-GB"/>
            <a:t>The physiotherapists, social workers, and nurses convene weekly to discuss the care plans (BMC Primary Care, 2025).</a:t>
          </a:r>
          <a:endParaRPr lang="en-US"/>
        </a:p>
      </dgm:t>
    </dgm:pt>
    <dgm:pt modelId="{4AF17051-40E4-4E53-9A46-2E5782F4954D}" type="parTrans" cxnId="{8CC1C61D-786C-4ADA-8171-8B1339138FFE}">
      <dgm:prSet/>
      <dgm:spPr/>
      <dgm:t>
        <a:bodyPr/>
        <a:lstStyle/>
        <a:p>
          <a:endParaRPr lang="en-US"/>
        </a:p>
      </dgm:t>
    </dgm:pt>
    <dgm:pt modelId="{27E49FA5-F37C-4C89-857A-8DF860B67DF1}" type="sibTrans" cxnId="{8CC1C61D-786C-4ADA-8171-8B1339138FFE}">
      <dgm:prSet/>
      <dgm:spPr/>
      <dgm:t>
        <a:bodyPr/>
        <a:lstStyle/>
        <a:p>
          <a:endParaRPr lang="en-US"/>
        </a:p>
      </dgm:t>
    </dgm:pt>
    <dgm:pt modelId="{BE5A3F18-593D-42A6-BF68-4B6CD54A7485}">
      <dgm:prSet/>
      <dgm:spPr/>
      <dgm:t>
        <a:bodyPr/>
        <a:lstStyle/>
        <a:p>
          <a:pPr>
            <a:lnSpc>
              <a:spcPct val="100000"/>
            </a:lnSpc>
            <a:defRPr cap="all"/>
          </a:pPr>
          <a:r>
            <a:rPr lang="en-GB"/>
            <a:t>Teamwork will eliminate redundant tests and enhance compliance.</a:t>
          </a:r>
          <a:endParaRPr lang="en-US"/>
        </a:p>
      </dgm:t>
    </dgm:pt>
    <dgm:pt modelId="{39598A8D-33EA-4796-92C9-57149BB27430}" type="parTrans" cxnId="{51E98A17-74A3-42D8-A09E-A12B0E99F530}">
      <dgm:prSet/>
      <dgm:spPr/>
      <dgm:t>
        <a:bodyPr/>
        <a:lstStyle/>
        <a:p>
          <a:endParaRPr lang="en-US"/>
        </a:p>
      </dgm:t>
    </dgm:pt>
    <dgm:pt modelId="{CADE6B0C-7902-4A0D-BC26-B16F715BA428}" type="sibTrans" cxnId="{51E98A17-74A3-42D8-A09E-A12B0E99F530}">
      <dgm:prSet/>
      <dgm:spPr/>
      <dgm:t>
        <a:bodyPr/>
        <a:lstStyle/>
        <a:p>
          <a:endParaRPr lang="en-US"/>
        </a:p>
      </dgm:t>
    </dgm:pt>
    <dgm:pt modelId="{08E40B01-52E6-4B9C-9054-93CD7095E32C}">
      <dgm:prSet/>
      <dgm:spPr/>
      <dgm:t>
        <a:bodyPr/>
        <a:lstStyle/>
        <a:p>
          <a:pPr>
            <a:lnSpc>
              <a:spcPct val="100000"/>
            </a:lnSpc>
            <a:defRPr cap="all"/>
          </a:pPr>
          <a:r>
            <a:rPr lang="en-GB"/>
            <a:t>Teams increase patient knowledge and self-management.</a:t>
          </a:r>
          <a:endParaRPr lang="en-US"/>
        </a:p>
      </dgm:t>
    </dgm:pt>
    <dgm:pt modelId="{F2E00E1F-345B-408A-A299-1592CD3E90E3}" type="parTrans" cxnId="{842530F1-8307-499F-8910-E9E4C365A40B}">
      <dgm:prSet/>
      <dgm:spPr/>
      <dgm:t>
        <a:bodyPr/>
        <a:lstStyle/>
        <a:p>
          <a:endParaRPr lang="en-US"/>
        </a:p>
      </dgm:t>
    </dgm:pt>
    <dgm:pt modelId="{BF872385-0F54-4E8B-BAD3-228DB685DA8C}" type="sibTrans" cxnId="{842530F1-8307-499F-8910-E9E4C365A40B}">
      <dgm:prSet/>
      <dgm:spPr/>
      <dgm:t>
        <a:bodyPr/>
        <a:lstStyle/>
        <a:p>
          <a:endParaRPr lang="en-US"/>
        </a:p>
      </dgm:t>
    </dgm:pt>
    <dgm:pt modelId="{66028AFA-0FB9-4833-B99F-7BA0566F525A}">
      <dgm:prSet/>
      <dgm:spPr/>
      <dgm:t>
        <a:bodyPr/>
        <a:lstStyle/>
        <a:p>
          <a:pPr>
            <a:lnSpc>
              <a:spcPct val="100000"/>
            </a:lnSpc>
            <a:defRPr cap="all"/>
          </a:pPr>
          <a:r>
            <a:rPr lang="en-GB"/>
            <a:t>Studies indicate that 85% of these teams had nurses and the role of nurses in such teams was to coordinate them.</a:t>
          </a:r>
          <a:endParaRPr lang="en-US"/>
        </a:p>
      </dgm:t>
    </dgm:pt>
    <dgm:pt modelId="{513DD99E-DFAC-4FE4-B2DC-FC7291228F7D}" type="parTrans" cxnId="{51DC7325-257C-43FF-943A-0CB6EAFBD0C8}">
      <dgm:prSet/>
      <dgm:spPr/>
      <dgm:t>
        <a:bodyPr/>
        <a:lstStyle/>
        <a:p>
          <a:endParaRPr lang="en-US"/>
        </a:p>
      </dgm:t>
    </dgm:pt>
    <dgm:pt modelId="{4319795F-6209-47A3-A9D9-4E824F58F41B}" type="sibTrans" cxnId="{51DC7325-257C-43FF-943A-0CB6EAFBD0C8}">
      <dgm:prSet/>
      <dgm:spPr/>
      <dgm:t>
        <a:bodyPr/>
        <a:lstStyle/>
        <a:p>
          <a:endParaRPr lang="en-US"/>
        </a:p>
      </dgm:t>
    </dgm:pt>
    <dgm:pt modelId="{957D6A74-AF6F-4409-95A0-E0F370E999EB}" type="pres">
      <dgm:prSet presAssocID="{C208748A-8258-483C-943D-F6520A1D7549}" presName="root" presStyleCnt="0">
        <dgm:presLayoutVars>
          <dgm:dir/>
          <dgm:resizeHandles val="exact"/>
        </dgm:presLayoutVars>
      </dgm:prSet>
      <dgm:spPr/>
    </dgm:pt>
    <dgm:pt modelId="{8A99B67E-886E-43FD-871F-65575BFAB82B}" type="pres">
      <dgm:prSet presAssocID="{2E7608A5-DDFA-4B25-9614-03306B8F8D0F}" presName="compNode" presStyleCnt="0"/>
      <dgm:spPr/>
    </dgm:pt>
    <dgm:pt modelId="{FC29660C-417F-4027-B217-DAD1B5125E57}" type="pres">
      <dgm:prSet presAssocID="{2E7608A5-DDFA-4B25-9614-03306B8F8D0F}" presName="iconBgRect" presStyleLbl="bgShp" presStyleIdx="0" presStyleCnt="5"/>
      <dgm:spPr/>
    </dgm:pt>
    <dgm:pt modelId="{A7465751-1DCB-4124-AFD7-44B861BC5DFC}" type="pres">
      <dgm:prSet presAssocID="{2E7608A5-DDFA-4B25-9614-03306B8F8D0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Organ"/>
        </a:ext>
      </dgm:extLst>
    </dgm:pt>
    <dgm:pt modelId="{BA1CCBB4-F0E6-4A6D-9DB0-A11FCACCE233}" type="pres">
      <dgm:prSet presAssocID="{2E7608A5-DDFA-4B25-9614-03306B8F8D0F}" presName="spaceRect" presStyleCnt="0"/>
      <dgm:spPr/>
    </dgm:pt>
    <dgm:pt modelId="{854E0382-62CE-4825-9B2B-1CE6CC1673BC}" type="pres">
      <dgm:prSet presAssocID="{2E7608A5-DDFA-4B25-9614-03306B8F8D0F}" presName="textRect" presStyleLbl="revTx" presStyleIdx="0" presStyleCnt="5">
        <dgm:presLayoutVars>
          <dgm:chMax val="1"/>
          <dgm:chPref val="1"/>
        </dgm:presLayoutVars>
      </dgm:prSet>
      <dgm:spPr/>
    </dgm:pt>
    <dgm:pt modelId="{88A4D503-7434-4D3D-8DE0-3ED6F2F58191}" type="pres">
      <dgm:prSet presAssocID="{FCF67629-0ACB-4401-AB36-B5404CF5B84F}" presName="sibTrans" presStyleCnt="0"/>
      <dgm:spPr/>
    </dgm:pt>
    <dgm:pt modelId="{31423D8A-F45B-4C8A-90ED-437C20323482}" type="pres">
      <dgm:prSet presAssocID="{A9D12C59-8E76-47B5-9BF7-B69A4F454113}" presName="compNode" presStyleCnt="0"/>
      <dgm:spPr/>
    </dgm:pt>
    <dgm:pt modelId="{D386C7FF-5958-4B12-AF6C-3B2DB2EDCCFE}" type="pres">
      <dgm:prSet presAssocID="{A9D12C59-8E76-47B5-9BF7-B69A4F454113}" presName="iconBgRect" presStyleLbl="bgShp" presStyleIdx="1" presStyleCnt="5"/>
      <dgm:spPr/>
    </dgm:pt>
    <dgm:pt modelId="{01FC64A5-5BFF-4E5E-B444-BE34A8A8BD05}" type="pres">
      <dgm:prSet presAssocID="{A9D12C59-8E76-47B5-9BF7-B69A4F45411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BB1E74BE-40C9-42AB-957C-89362481D373}" type="pres">
      <dgm:prSet presAssocID="{A9D12C59-8E76-47B5-9BF7-B69A4F454113}" presName="spaceRect" presStyleCnt="0"/>
      <dgm:spPr/>
    </dgm:pt>
    <dgm:pt modelId="{C91BDF4D-66F8-4206-9893-084E45225554}" type="pres">
      <dgm:prSet presAssocID="{A9D12C59-8E76-47B5-9BF7-B69A4F454113}" presName="textRect" presStyleLbl="revTx" presStyleIdx="1" presStyleCnt="5">
        <dgm:presLayoutVars>
          <dgm:chMax val="1"/>
          <dgm:chPref val="1"/>
        </dgm:presLayoutVars>
      </dgm:prSet>
      <dgm:spPr/>
    </dgm:pt>
    <dgm:pt modelId="{7332300B-32C4-4E7D-969B-DD905D5701D9}" type="pres">
      <dgm:prSet presAssocID="{27E49FA5-F37C-4C89-857A-8DF860B67DF1}" presName="sibTrans" presStyleCnt="0"/>
      <dgm:spPr/>
    </dgm:pt>
    <dgm:pt modelId="{BABB8681-76F0-4A5B-A3D7-3F53DBB7A6B7}" type="pres">
      <dgm:prSet presAssocID="{BE5A3F18-593D-42A6-BF68-4B6CD54A7485}" presName="compNode" presStyleCnt="0"/>
      <dgm:spPr/>
    </dgm:pt>
    <dgm:pt modelId="{7ED5E4E7-1270-4CB8-890F-1D87CB52AD6F}" type="pres">
      <dgm:prSet presAssocID="{BE5A3F18-593D-42A6-BF68-4B6CD54A7485}" presName="iconBgRect" presStyleLbl="bgShp" presStyleIdx="2" presStyleCnt="5"/>
      <dgm:spPr/>
    </dgm:pt>
    <dgm:pt modelId="{26EEC66C-B7F8-4B12-A21E-A1C54B6F0693}" type="pres">
      <dgm:prSet presAssocID="{BE5A3F18-593D-42A6-BF68-4B6CD54A748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DC80E84A-8317-4AE8-8B64-F0AE11B19486}" type="pres">
      <dgm:prSet presAssocID="{BE5A3F18-593D-42A6-BF68-4B6CD54A7485}" presName="spaceRect" presStyleCnt="0"/>
      <dgm:spPr/>
    </dgm:pt>
    <dgm:pt modelId="{7389C617-57D9-42C3-B054-DF19185C5DE9}" type="pres">
      <dgm:prSet presAssocID="{BE5A3F18-593D-42A6-BF68-4B6CD54A7485}" presName="textRect" presStyleLbl="revTx" presStyleIdx="2" presStyleCnt="5">
        <dgm:presLayoutVars>
          <dgm:chMax val="1"/>
          <dgm:chPref val="1"/>
        </dgm:presLayoutVars>
      </dgm:prSet>
      <dgm:spPr/>
    </dgm:pt>
    <dgm:pt modelId="{55C1BB7C-DF35-483B-9862-0B6CD50BFC29}" type="pres">
      <dgm:prSet presAssocID="{CADE6B0C-7902-4A0D-BC26-B16F715BA428}" presName="sibTrans" presStyleCnt="0"/>
      <dgm:spPr/>
    </dgm:pt>
    <dgm:pt modelId="{F8648263-87F7-4C2D-B28D-7AEF7A6B22B1}" type="pres">
      <dgm:prSet presAssocID="{08E40B01-52E6-4B9C-9054-93CD7095E32C}" presName="compNode" presStyleCnt="0"/>
      <dgm:spPr/>
    </dgm:pt>
    <dgm:pt modelId="{67383FAB-36FD-40C5-8777-87EC20B42B48}" type="pres">
      <dgm:prSet presAssocID="{08E40B01-52E6-4B9C-9054-93CD7095E32C}" presName="iconBgRect" presStyleLbl="bgShp" presStyleIdx="3" presStyleCnt="5"/>
      <dgm:spPr/>
    </dgm:pt>
    <dgm:pt modelId="{3A1EF000-934C-4AE4-8500-6424566F86E7}" type="pres">
      <dgm:prSet presAssocID="{08E40B01-52E6-4B9C-9054-93CD7095E32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B2C77786-1EDA-4AD9-A7BB-194480BE7750}" type="pres">
      <dgm:prSet presAssocID="{08E40B01-52E6-4B9C-9054-93CD7095E32C}" presName="spaceRect" presStyleCnt="0"/>
      <dgm:spPr/>
    </dgm:pt>
    <dgm:pt modelId="{69DE8CC7-E71C-4659-A689-AB8CA91E68E1}" type="pres">
      <dgm:prSet presAssocID="{08E40B01-52E6-4B9C-9054-93CD7095E32C}" presName="textRect" presStyleLbl="revTx" presStyleIdx="3" presStyleCnt="5">
        <dgm:presLayoutVars>
          <dgm:chMax val="1"/>
          <dgm:chPref val="1"/>
        </dgm:presLayoutVars>
      </dgm:prSet>
      <dgm:spPr/>
    </dgm:pt>
    <dgm:pt modelId="{1A9AC2E1-9238-4563-B724-C114CECC723C}" type="pres">
      <dgm:prSet presAssocID="{BF872385-0F54-4E8B-BAD3-228DB685DA8C}" presName="sibTrans" presStyleCnt="0"/>
      <dgm:spPr/>
    </dgm:pt>
    <dgm:pt modelId="{02475026-B03E-4F95-8CAB-E60099C15D7D}" type="pres">
      <dgm:prSet presAssocID="{66028AFA-0FB9-4833-B99F-7BA0566F525A}" presName="compNode" presStyleCnt="0"/>
      <dgm:spPr/>
    </dgm:pt>
    <dgm:pt modelId="{E159AF01-E2CF-465F-BCAF-D357818298DB}" type="pres">
      <dgm:prSet presAssocID="{66028AFA-0FB9-4833-B99F-7BA0566F525A}" presName="iconBgRect" presStyleLbl="bgShp" presStyleIdx="4" presStyleCnt="5"/>
      <dgm:spPr/>
    </dgm:pt>
    <dgm:pt modelId="{428594CD-5E21-4CCE-9C0B-976B0376A226}" type="pres">
      <dgm:prSet presAssocID="{66028AFA-0FB9-4833-B99F-7BA0566F525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of People"/>
        </a:ext>
      </dgm:extLst>
    </dgm:pt>
    <dgm:pt modelId="{D63D9A79-E3D6-42B7-A43A-BF2AB053E1F1}" type="pres">
      <dgm:prSet presAssocID="{66028AFA-0FB9-4833-B99F-7BA0566F525A}" presName="spaceRect" presStyleCnt="0"/>
      <dgm:spPr/>
    </dgm:pt>
    <dgm:pt modelId="{0A85BC29-F4FB-48B1-B133-0B82FC492906}" type="pres">
      <dgm:prSet presAssocID="{66028AFA-0FB9-4833-B99F-7BA0566F525A}" presName="textRect" presStyleLbl="revTx" presStyleIdx="4" presStyleCnt="5">
        <dgm:presLayoutVars>
          <dgm:chMax val="1"/>
          <dgm:chPref val="1"/>
        </dgm:presLayoutVars>
      </dgm:prSet>
      <dgm:spPr/>
    </dgm:pt>
  </dgm:ptLst>
  <dgm:cxnLst>
    <dgm:cxn modelId="{51E98A17-74A3-42D8-A09E-A12B0E99F530}" srcId="{C208748A-8258-483C-943D-F6520A1D7549}" destId="{BE5A3F18-593D-42A6-BF68-4B6CD54A7485}" srcOrd="2" destOrd="0" parTransId="{39598A8D-33EA-4796-92C9-57149BB27430}" sibTransId="{CADE6B0C-7902-4A0D-BC26-B16F715BA428}"/>
    <dgm:cxn modelId="{8CC1C61D-786C-4ADA-8171-8B1339138FFE}" srcId="{C208748A-8258-483C-943D-F6520A1D7549}" destId="{A9D12C59-8E76-47B5-9BF7-B69A4F454113}" srcOrd="1" destOrd="0" parTransId="{4AF17051-40E4-4E53-9A46-2E5782F4954D}" sibTransId="{27E49FA5-F37C-4C89-857A-8DF860B67DF1}"/>
    <dgm:cxn modelId="{51DC7325-257C-43FF-943A-0CB6EAFBD0C8}" srcId="{C208748A-8258-483C-943D-F6520A1D7549}" destId="{66028AFA-0FB9-4833-B99F-7BA0566F525A}" srcOrd="4" destOrd="0" parTransId="{513DD99E-DFAC-4FE4-B2DC-FC7291228F7D}" sibTransId="{4319795F-6209-47A3-A9D9-4E824F58F41B}"/>
    <dgm:cxn modelId="{EC95E732-C959-490A-BB54-2C6F3B30E55A}" type="presOf" srcId="{08E40B01-52E6-4B9C-9054-93CD7095E32C}" destId="{69DE8CC7-E71C-4659-A689-AB8CA91E68E1}" srcOrd="0" destOrd="0" presId="urn:microsoft.com/office/officeart/2018/5/layout/IconCircleLabelList"/>
    <dgm:cxn modelId="{B0FA236F-0AF0-4F11-A8BA-0EEFFAE7BD84}" srcId="{C208748A-8258-483C-943D-F6520A1D7549}" destId="{2E7608A5-DDFA-4B25-9614-03306B8F8D0F}" srcOrd="0" destOrd="0" parTransId="{5A68F8D1-6FEE-4837-9141-7D5F66286C6D}" sibTransId="{FCF67629-0ACB-4401-AB36-B5404CF5B84F}"/>
    <dgm:cxn modelId="{379525AB-9955-46DE-A8C4-AF8891BB7E9A}" type="presOf" srcId="{66028AFA-0FB9-4833-B99F-7BA0566F525A}" destId="{0A85BC29-F4FB-48B1-B133-0B82FC492906}" srcOrd="0" destOrd="0" presId="urn:microsoft.com/office/officeart/2018/5/layout/IconCircleLabelList"/>
    <dgm:cxn modelId="{3289C5D1-97F8-4181-9164-24E6408F8294}" type="presOf" srcId="{A9D12C59-8E76-47B5-9BF7-B69A4F454113}" destId="{C91BDF4D-66F8-4206-9893-084E45225554}" srcOrd="0" destOrd="0" presId="urn:microsoft.com/office/officeart/2018/5/layout/IconCircleLabelList"/>
    <dgm:cxn modelId="{A48B13D5-684F-45CB-9126-5A594F6CBBAF}" type="presOf" srcId="{2E7608A5-DDFA-4B25-9614-03306B8F8D0F}" destId="{854E0382-62CE-4825-9B2B-1CE6CC1673BC}" srcOrd="0" destOrd="0" presId="urn:microsoft.com/office/officeart/2018/5/layout/IconCircleLabelList"/>
    <dgm:cxn modelId="{835AD3DA-C1AA-4ADE-A733-1CE7C0CEC196}" type="presOf" srcId="{BE5A3F18-593D-42A6-BF68-4B6CD54A7485}" destId="{7389C617-57D9-42C3-B054-DF19185C5DE9}" srcOrd="0" destOrd="0" presId="urn:microsoft.com/office/officeart/2018/5/layout/IconCircleLabelList"/>
    <dgm:cxn modelId="{7D1918DB-2B84-4606-A6E4-ABE3173E52B1}" type="presOf" srcId="{C208748A-8258-483C-943D-F6520A1D7549}" destId="{957D6A74-AF6F-4409-95A0-E0F370E999EB}" srcOrd="0" destOrd="0" presId="urn:microsoft.com/office/officeart/2018/5/layout/IconCircleLabelList"/>
    <dgm:cxn modelId="{842530F1-8307-499F-8910-E9E4C365A40B}" srcId="{C208748A-8258-483C-943D-F6520A1D7549}" destId="{08E40B01-52E6-4B9C-9054-93CD7095E32C}" srcOrd="3" destOrd="0" parTransId="{F2E00E1F-345B-408A-A299-1592CD3E90E3}" sibTransId="{BF872385-0F54-4E8B-BAD3-228DB685DA8C}"/>
    <dgm:cxn modelId="{6932174E-F137-42F9-8B6F-4DA1C7A2B761}" type="presParOf" srcId="{957D6A74-AF6F-4409-95A0-E0F370E999EB}" destId="{8A99B67E-886E-43FD-871F-65575BFAB82B}" srcOrd="0" destOrd="0" presId="urn:microsoft.com/office/officeart/2018/5/layout/IconCircleLabelList"/>
    <dgm:cxn modelId="{F6414743-7FE8-4F39-9BA9-D7B65B2592D1}" type="presParOf" srcId="{8A99B67E-886E-43FD-871F-65575BFAB82B}" destId="{FC29660C-417F-4027-B217-DAD1B5125E57}" srcOrd="0" destOrd="0" presId="urn:microsoft.com/office/officeart/2018/5/layout/IconCircleLabelList"/>
    <dgm:cxn modelId="{C8C07F07-DF84-45F1-B766-498E3E6BE81B}" type="presParOf" srcId="{8A99B67E-886E-43FD-871F-65575BFAB82B}" destId="{A7465751-1DCB-4124-AFD7-44B861BC5DFC}" srcOrd="1" destOrd="0" presId="urn:microsoft.com/office/officeart/2018/5/layout/IconCircleLabelList"/>
    <dgm:cxn modelId="{784A59B8-DC68-4651-81E9-18C096AC45D5}" type="presParOf" srcId="{8A99B67E-886E-43FD-871F-65575BFAB82B}" destId="{BA1CCBB4-F0E6-4A6D-9DB0-A11FCACCE233}" srcOrd="2" destOrd="0" presId="urn:microsoft.com/office/officeart/2018/5/layout/IconCircleLabelList"/>
    <dgm:cxn modelId="{7E121507-6AF3-4E50-95C4-DB3188DA217C}" type="presParOf" srcId="{8A99B67E-886E-43FD-871F-65575BFAB82B}" destId="{854E0382-62CE-4825-9B2B-1CE6CC1673BC}" srcOrd="3" destOrd="0" presId="urn:microsoft.com/office/officeart/2018/5/layout/IconCircleLabelList"/>
    <dgm:cxn modelId="{41C7BC65-FD98-4F4D-8C2B-C30E24A65ACC}" type="presParOf" srcId="{957D6A74-AF6F-4409-95A0-E0F370E999EB}" destId="{88A4D503-7434-4D3D-8DE0-3ED6F2F58191}" srcOrd="1" destOrd="0" presId="urn:microsoft.com/office/officeart/2018/5/layout/IconCircleLabelList"/>
    <dgm:cxn modelId="{77DB35AF-7F26-4F92-AB7D-61C222BBA851}" type="presParOf" srcId="{957D6A74-AF6F-4409-95A0-E0F370E999EB}" destId="{31423D8A-F45B-4C8A-90ED-437C20323482}" srcOrd="2" destOrd="0" presId="urn:microsoft.com/office/officeart/2018/5/layout/IconCircleLabelList"/>
    <dgm:cxn modelId="{59C75E4C-07EB-45F4-B010-BBB614D82DC3}" type="presParOf" srcId="{31423D8A-F45B-4C8A-90ED-437C20323482}" destId="{D386C7FF-5958-4B12-AF6C-3B2DB2EDCCFE}" srcOrd="0" destOrd="0" presId="urn:microsoft.com/office/officeart/2018/5/layout/IconCircleLabelList"/>
    <dgm:cxn modelId="{661ACA81-707E-47BD-8C18-E0286967CCC8}" type="presParOf" srcId="{31423D8A-F45B-4C8A-90ED-437C20323482}" destId="{01FC64A5-5BFF-4E5E-B444-BE34A8A8BD05}" srcOrd="1" destOrd="0" presId="urn:microsoft.com/office/officeart/2018/5/layout/IconCircleLabelList"/>
    <dgm:cxn modelId="{3E061311-A5E7-45F6-B4D5-A5125A3BD0A9}" type="presParOf" srcId="{31423D8A-F45B-4C8A-90ED-437C20323482}" destId="{BB1E74BE-40C9-42AB-957C-89362481D373}" srcOrd="2" destOrd="0" presId="urn:microsoft.com/office/officeart/2018/5/layout/IconCircleLabelList"/>
    <dgm:cxn modelId="{A45C9B70-6F6D-4E2F-998E-0A1BFE3C7CF9}" type="presParOf" srcId="{31423D8A-F45B-4C8A-90ED-437C20323482}" destId="{C91BDF4D-66F8-4206-9893-084E45225554}" srcOrd="3" destOrd="0" presId="urn:microsoft.com/office/officeart/2018/5/layout/IconCircleLabelList"/>
    <dgm:cxn modelId="{B008D22F-23C6-4413-A254-9568E016333B}" type="presParOf" srcId="{957D6A74-AF6F-4409-95A0-E0F370E999EB}" destId="{7332300B-32C4-4E7D-969B-DD905D5701D9}" srcOrd="3" destOrd="0" presId="urn:microsoft.com/office/officeart/2018/5/layout/IconCircleLabelList"/>
    <dgm:cxn modelId="{D48942AF-5468-4D28-BFD5-BD00FCB565DB}" type="presParOf" srcId="{957D6A74-AF6F-4409-95A0-E0F370E999EB}" destId="{BABB8681-76F0-4A5B-A3D7-3F53DBB7A6B7}" srcOrd="4" destOrd="0" presId="urn:microsoft.com/office/officeart/2018/5/layout/IconCircleLabelList"/>
    <dgm:cxn modelId="{9C7D9015-CBB5-493A-A165-1DD4FC27B6A2}" type="presParOf" srcId="{BABB8681-76F0-4A5B-A3D7-3F53DBB7A6B7}" destId="{7ED5E4E7-1270-4CB8-890F-1D87CB52AD6F}" srcOrd="0" destOrd="0" presId="urn:microsoft.com/office/officeart/2018/5/layout/IconCircleLabelList"/>
    <dgm:cxn modelId="{5DD0724A-B55E-4C64-AF84-4BFE376014CA}" type="presParOf" srcId="{BABB8681-76F0-4A5B-A3D7-3F53DBB7A6B7}" destId="{26EEC66C-B7F8-4B12-A21E-A1C54B6F0693}" srcOrd="1" destOrd="0" presId="urn:microsoft.com/office/officeart/2018/5/layout/IconCircleLabelList"/>
    <dgm:cxn modelId="{BE60251D-5A36-48CB-8F07-B798DF35DB96}" type="presParOf" srcId="{BABB8681-76F0-4A5B-A3D7-3F53DBB7A6B7}" destId="{DC80E84A-8317-4AE8-8B64-F0AE11B19486}" srcOrd="2" destOrd="0" presId="urn:microsoft.com/office/officeart/2018/5/layout/IconCircleLabelList"/>
    <dgm:cxn modelId="{E5732538-AD17-4792-AD60-4A6AA515E20B}" type="presParOf" srcId="{BABB8681-76F0-4A5B-A3D7-3F53DBB7A6B7}" destId="{7389C617-57D9-42C3-B054-DF19185C5DE9}" srcOrd="3" destOrd="0" presId="urn:microsoft.com/office/officeart/2018/5/layout/IconCircleLabelList"/>
    <dgm:cxn modelId="{692E78F1-5F2B-44C5-B597-0947CC3DA5B4}" type="presParOf" srcId="{957D6A74-AF6F-4409-95A0-E0F370E999EB}" destId="{55C1BB7C-DF35-483B-9862-0B6CD50BFC29}" srcOrd="5" destOrd="0" presId="urn:microsoft.com/office/officeart/2018/5/layout/IconCircleLabelList"/>
    <dgm:cxn modelId="{6D3B4BD1-29CC-4032-B6A9-557993BC4425}" type="presParOf" srcId="{957D6A74-AF6F-4409-95A0-E0F370E999EB}" destId="{F8648263-87F7-4C2D-B28D-7AEF7A6B22B1}" srcOrd="6" destOrd="0" presId="urn:microsoft.com/office/officeart/2018/5/layout/IconCircleLabelList"/>
    <dgm:cxn modelId="{CB0FD444-5EBC-4E8D-AB30-D997808BDFF7}" type="presParOf" srcId="{F8648263-87F7-4C2D-B28D-7AEF7A6B22B1}" destId="{67383FAB-36FD-40C5-8777-87EC20B42B48}" srcOrd="0" destOrd="0" presId="urn:microsoft.com/office/officeart/2018/5/layout/IconCircleLabelList"/>
    <dgm:cxn modelId="{41F81BB3-7557-4E79-A46B-734DE339DB61}" type="presParOf" srcId="{F8648263-87F7-4C2D-B28D-7AEF7A6B22B1}" destId="{3A1EF000-934C-4AE4-8500-6424566F86E7}" srcOrd="1" destOrd="0" presId="urn:microsoft.com/office/officeart/2018/5/layout/IconCircleLabelList"/>
    <dgm:cxn modelId="{91D51701-4EBA-4AF4-9B7D-4FA3B4DAA0B2}" type="presParOf" srcId="{F8648263-87F7-4C2D-B28D-7AEF7A6B22B1}" destId="{B2C77786-1EDA-4AD9-A7BB-194480BE7750}" srcOrd="2" destOrd="0" presId="urn:microsoft.com/office/officeart/2018/5/layout/IconCircleLabelList"/>
    <dgm:cxn modelId="{5BC8484C-B828-4937-A5C3-A44DD05FA67B}" type="presParOf" srcId="{F8648263-87F7-4C2D-B28D-7AEF7A6B22B1}" destId="{69DE8CC7-E71C-4659-A689-AB8CA91E68E1}" srcOrd="3" destOrd="0" presId="urn:microsoft.com/office/officeart/2018/5/layout/IconCircleLabelList"/>
    <dgm:cxn modelId="{B21EA529-89DA-4B60-B7B9-AEA591EAF057}" type="presParOf" srcId="{957D6A74-AF6F-4409-95A0-E0F370E999EB}" destId="{1A9AC2E1-9238-4563-B724-C114CECC723C}" srcOrd="7" destOrd="0" presId="urn:microsoft.com/office/officeart/2018/5/layout/IconCircleLabelList"/>
    <dgm:cxn modelId="{909249A9-60EF-4C34-A78C-DBCB4CABFBCB}" type="presParOf" srcId="{957D6A74-AF6F-4409-95A0-E0F370E999EB}" destId="{02475026-B03E-4F95-8CAB-E60099C15D7D}" srcOrd="8" destOrd="0" presId="urn:microsoft.com/office/officeart/2018/5/layout/IconCircleLabelList"/>
    <dgm:cxn modelId="{0C9ABD0B-CFA6-474F-8AE1-EF52737FD299}" type="presParOf" srcId="{02475026-B03E-4F95-8CAB-E60099C15D7D}" destId="{E159AF01-E2CF-465F-BCAF-D357818298DB}" srcOrd="0" destOrd="0" presId="urn:microsoft.com/office/officeart/2018/5/layout/IconCircleLabelList"/>
    <dgm:cxn modelId="{394466C4-ABA1-4237-839D-A11FE208E774}" type="presParOf" srcId="{02475026-B03E-4F95-8CAB-E60099C15D7D}" destId="{428594CD-5E21-4CCE-9C0B-976B0376A226}" srcOrd="1" destOrd="0" presId="urn:microsoft.com/office/officeart/2018/5/layout/IconCircleLabelList"/>
    <dgm:cxn modelId="{2CABBA5C-1E6E-411D-9164-362ADCE84308}" type="presParOf" srcId="{02475026-B03E-4F95-8CAB-E60099C15D7D}" destId="{D63D9A79-E3D6-42B7-A43A-BF2AB053E1F1}" srcOrd="2" destOrd="0" presId="urn:microsoft.com/office/officeart/2018/5/layout/IconCircleLabelList"/>
    <dgm:cxn modelId="{F2E839A0-5FEC-4B81-9352-E84F9CD1423A}" type="presParOf" srcId="{02475026-B03E-4F95-8CAB-E60099C15D7D}" destId="{0A85BC29-F4FB-48B1-B133-0B82FC49290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485CAC-D83C-47A1-838E-E683AED83C3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4FE1EF-5BA6-4BBF-B8BD-EA43DC622419}">
      <dgm:prSet/>
      <dgm:spPr/>
      <dgm:t>
        <a:bodyPr/>
        <a:lstStyle/>
        <a:p>
          <a:r>
            <a:rPr lang="en-GB"/>
            <a:t>According to Tuckman, the model has 5 stages, which are Forming, Storming, Norming, Performing, Adjourning (BMC Primary Care, 2025).</a:t>
          </a:r>
          <a:endParaRPr lang="en-US"/>
        </a:p>
      </dgm:t>
    </dgm:pt>
    <dgm:pt modelId="{A8AD35F9-BFF4-4CB7-94B9-64C9EBA94DA5}" type="parTrans" cxnId="{0489731E-C45C-4D3F-B5F2-51B7EAA01BA8}">
      <dgm:prSet/>
      <dgm:spPr/>
      <dgm:t>
        <a:bodyPr/>
        <a:lstStyle/>
        <a:p>
          <a:endParaRPr lang="en-US"/>
        </a:p>
      </dgm:t>
    </dgm:pt>
    <dgm:pt modelId="{023BF671-1BB4-4E15-B7F5-8CC313BA892A}" type="sibTrans" cxnId="{0489731E-C45C-4D3F-B5F2-51B7EAA01BA8}">
      <dgm:prSet/>
      <dgm:spPr/>
      <dgm:t>
        <a:bodyPr/>
        <a:lstStyle/>
        <a:p>
          <a:endParaRPr lang="en-US"/>
        </a:p>
      </dgm:t>
    </dgm:pt>
    <dgm:pt modelId="{D5E303CA-5F95-4002-95C5-EED48B7878EB}">
      <dgm:prSet/>
      <dgm:spPr/>
      <dgm:t>
        <a:bodyPr/>
        <a:lstStyle/>
        <a:p>
          <a:r>
            <a:rPr lang="en-GB"/>
            <a:t>Team roles and responsibilities are determined through formation.</a:t>
          </a:r>
          <a:endParaRPr lang="en-US"/>
        </a:p>
      </dgm:t>
    </dgm:pt>
    <dgm:pt modelId="{C8562A38-E654-4B06-A052-D784D1720545}" type="parTrans" cxnId="{B4721F54-9A69-47C6-97BF-2EADE9254434}">
      <dgm:prSet/>
      <dgm:spPr/>
      <dgm:t>
        <a:bodyPr/>
        <a:lstStyle/>
        <a:p>
          <a:endParaRPr lang="en-US"/>
        </a:p>
      </dgm:t>
    </dgm:pt>
    <dgm:pt modelId="{3D67B62E-78D8-44DA-967D-25CABFD7E660}" type="sibTrans" cxnId="{B4721F54-9A69-47C6-97BF-2EADE9254434}">
      <dgm:prSet/>
      <dgm:spPr/>
      <dgm:t>
        <a:bodyPr/>
        <a:lstStyle/>
        <a:p>
          <a:endParaRPr lang="en-US"/>
        </a:p>
      </dgm:t>
    </dgm:pt>
    <dgm:pt modelId="{B17EEE47-B514-4538-B1D6-F6CF38852856}">
      <dgm:prSet/>
      <dgm:spPr/>
      <dgm:t>
        <a:bodyPr/>
        <a:lstStyle/>
        <a:p>
          <a:r>
            <a:rPr lang="en-GB"/>
            <a:t>Storming solves the disputes and disagreements.</a:t>
          </a:r>
          <a:endParaRPr lang="en-US"/>
        </a:p>
      </dgm:t>
    </dgm:pt>
    <dgm:pt modelId="{4C665B9B-8E3C-4201-8ACC-AE6CA1B140C9}" type="parTrans" cxnId="{F4616A5D-7195-4C40-A0A9-5A293E9DBFCC}">
      <dgm:prSet/>
      <dgm:spPr/>
      <dgm:t>
        <a:bodyPr/>
        <a:lstStyle/>
        <a:p>
          <a:endParaRPr lang="en-US"/>
        </a:p>
      </dgm:t>
    </dgm:pt>
    <dgm:pt modelId="{798A4874-789A-4C0A-8133-B795ED67D845}" type="sibTrans" cxnId="{F4616A5D-7195-4C40-A0A9-5A293E9DBFCC}">
      <dgm:prSet/>
      <dgm:spPr/>
      <dgm:t>
        <a:bodyPr/>
        <a:lstStyle/>
        <a:p>
          <a:endParaRPr lang="en-US"/>
        </a:p>
      </dgm:t>
    </dgm:pt>
    <dgm:pt modelId="{18A4FC28-C2A1-42CC-838F-FDB619157173}">
      <dgm:prSet/>
      <dgm:spPr/>
      <dgm:t>
        <a:bodyPr/>
        <a:lstStyle/>
        <a:p>
          <a:r>
            <a:rPr lang="en-GB"/>
            <a:t>There is norming which establishes common procedures, and there is performing which facilitates efficacy of care delivery.</a:t>
          </a:r>
          <a:endParaRPr lang="en-US"/>
        </a:p>
      </dgm:t>
    </dgm:pt>
    <dgm:pt modelId="{E71FFF22-12A4-4A20-B55C-5522112136E3}" type="parTrans" cxnId="{5E5F1D08-2E16-4775-95DF-2A6AA306EF4C}">
      <dgm:prSet/>
      <dgm:spPr/>
      <dgm:t>
        <a:bodyPr/>
        <a:lstStyle/>
        <a:p>
          <a:endParaRPr lang="en-US"/>
        </a:p>
      </dgm:t>
    </dgm:pt>
    <dgm:pt modelId="{CA031BF8-4DB2-46BE-8A9C-0362FD2DA155}" type="sibTrans" cxnId="{5E5F1D08-2E16-4775-95DF-2A6AA306EF4C}">
      <dgm:prSet/>
      <dgm:spPr/>
      <dgm:t>
        <a:bodyPr/>
        <a:lstStyle/>
        <a:p>
          <a:endParaRPr lang="en-US"/>
        </a:p>
      </dgm:t>
    </dgm:pt>
    <dgm:pt modelId="{6A459908-350B-4B71-81E3-B874E8FA92C3}">
      <dgm:prSet/>
      <dgm:spPr/>
      <dgm:t>
        <a:bodyPr/>
        <a:lstStyle/>
        <a:p>
          <a:r>
            <a:rPr lang="en-GB"/>
            <a:t>At the end of the project, the process of adjourning takes place; the model assists in enhancing collaboration and care provision to patients</a:t>
          </a:r>
          <a:endParaRPr lang="en-US"/>
        </a:p>
      </dgm:t>
    </dgm:pt>
    <dgm:pt modelId="{DA3B04B8-5ADC-4635-9139-4FEFEC4BFA49}" type="parTrans" cxnId="{B4C8A1A0-72D8-4EA0-AB86-47469BA55C1F}">
      <dgm:prSet/>
      <dgm:spPr/>
      <dgm:t>
        <a:bodyPr/>
        <a:lstStyle/>
        <a:p>
          <a:endParaRPr lang="en-US"/>
        </a:p>
      </dgm:t>
    </dgm:pt>
    <dgm:pt modelId="{C3956E2F-93B3-4C58-85BA-5B3B328106FA}" type="sibTrans" cxnId="{B4C8A1A0-72D8-4EA0-AB86-47469BA55C1F}">
      <dgm:prSet/>
      <dgm:spPr/>
      <dgm:t>
        <a:bodyPr/>
        <a:lstStyle/>
        <a:p>
          <a:endParaRPr lang="en-US"/>
        </a:p>
      </dgm:t>
    </dgm:pt>
    <dgm:pt modelId="{DEACC057-E1EB-4EA3-8FFF-01778B4A4A76}" type="pres">
      <dgm:prSet presAssocID="{6C485CAC-D83C-47A1-838E-E683AED83C3F}" presName="root" presStyleCnt="0">
        <dgm:presLayoutVars>
          <dgm:dir/>
          <dgm:resizeHandles val="exact"/>
        </dgm:presLayoutVars>
      </dgm:prSet>
      <dgm:spPr/>
    </dgm:pt>
    <dgm:pt modelId="{C0F4B505-2531-417C-8279-9477BFC28CCA}" type="pres">
      <dgm:prSet presAssocID="{334FE1EF-5BA6-4BBF-B8BD-EA43DC622419}" presName="compNode" presStyleCnt="0"/>
      <dgm:spPr/>
    </dgm:pt>
    <dgm:pt modelId="{4E7A2D40-CB47-412D-AA04-DBAAADC38375}" type="pres">
      <dgm:prSet presAssocID="{334FE1EF-5BA6-4BBF-B8BD-EA43DC62241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ning"/>
        </a:ext>
      </dgm:extLst>
    </dgm:pt>
    <dgm:pt modelId="{129F0228-3F2C-4D4B-9F7C-922869939134}" type="pres">
      <dgm:prSet presAssocID="{334FE1EF-5BA6-4BBF-B8BD-EA43DC622419}" presName="spaceRect" presStyleCnt="0"/>
      <dgm:spPr/>
    </dgm:pt>
    <dgm:pt modelId="{74936729-0657-4191-BEAB-2360AB0AB57A}" type="pres">
      <dgm:prSet presAssocID="{334FE1EF-5BA6-4BBF-B8BD-EA43DC622419}" presName="textRect" presStyleLbl="revTx" presStyleIdx="0" presStyleCnt="5">
        <dgm:presLayoutVars>
          <dgm:chMax val="1"/>
          <dgm:chPref val="1"/>
        </dgm:presLayoutVars>
      </dgm:prSet>
      <dgm:spPr/>
    </dgm:pt>
    <dgm:pt modelId="{C79AFE34-847B-442B-A252-5F38D2BFCC50}" type="pres">
      <dgm:prSet presAssocID="{023BF671-1BB4-4E15-B7F5-8CC313BA892A}" presName="sibTrans" presStyleCnt="0"/>
      <dgm:spPr/>
    </dgm:pt>
    <dgm:pt modelId="{5725337A-95DA-4199-BD7E-06FA0CBB0E93}" type="pres">
      <dgm:prSet presAssocID="{D5E303CA-5F95-4002-95C5-EED48B7878EB}" presName="compNode" presStyleCnt="0"/>
      <dgm:spPr/>
    </dgm:pt>
    <dgm:pt modelId="{452C7248-755E-4297-96F8-CEF99A22527A}" type="pres">
      <dgm:prSet presAssocID="{D5E303CA-5F95-4002-95C5-EED48B7878E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3D8E6907-59FE-4587-936D-957CC23A774F}" type="pres">
      <dgm:prSet presAssocID="{D5E303CA-5F95-4002-95C5-EED48B7878EB}" presName="spaceRect" presStyleCnt="0"/>
      <dgm:spPr/>
    </dgm:pt>
    <dgm:pt modelId="{7B589F6A-D679-4033-878E-7C6785A4506B}" type="pres">
      <dgm:prSet presAssocID="{D5E303CA-5F95-4002-95C5-EED48B7878EB}" presName="textRect" presStyleLbl="revTx" presStyleIdx="1" presStyleCnt="5">
        <dgm:presLayoutVars>
          <dgm:chMax val="1"/>
          <dgm:chPref val="1"/>
        </dgm:presLayoutVars>
      </dgm:prSet>
      <dgm:spPr/>
    </dgm:pt>
    <dgm:pt modelId="{498A0603-2888-4090-B524-2A5CD3AA3EC5}" type="pres">
      <dgm:prSet presAssocID="{3D67B62E-78D8-44DA-967D-25CABFD7E660}" presName="sibTrans" presStyleCnt="0"/>
      <dgm:spPr/>
    </dgm:pt>
    <dgm:pt modelId="{04B0B6EC-4B62-474C-A8C0-23C484A694FC}" type="pres">
      <dgm:prSet presAssocID="{B17EEE47-B514-4538-B1D6-F6CF38852856}" presName="compNode" presStyleCnt="0"/>
      <dgm:spPr/>
    </dgm:pt>
    <dgm:pt modelId="{A2C23A0D-9490-429E-B90A-44C3E5AC593B}" type="pres">
      <dgm:prSet presAssocID="{B17EEE47-B514-4538-B1D6-F6CF3885285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iny scene"/>
        </a:ext>
      </dgm:extLst>
    </dgm:pt>
    <dgm:pt modelId="{644B4875-78BE-4E48-8B25-F39528A07DFE}" type="pres">
      <dgm:prSet presAssocID="{B17EEE47-B514-4538-B1D6-F6CF38852856}" presName="spaceRect" presStyleCnt="0"/>
      <dgm:spPr/>
    </dgm:pt>
    <dgm:pt modelId="{D63484AD-7F0E-472E-B4A4-7323E58321DD}" type="pres">
      <dgm:prSet presAssocID="{B17EEE47-B514-4538-B1D6-F6CF38852856}" presName="textRect" presStyleLbl="revTx" presStyleIdx="2" presStyleCnt="5">
        <dgm:presLayoutVars>
          <dgm:chMax val="1"/>
          <dgm:chPref val="1"/>
        </dgm:presLayoutVars>
      </dgm:prSet>
      <dgm:spPr/>
    </dgm:pt>
    <dgm:pt modelId="{F1930B05-928B-49FE-8291-6931AF74FB79}" type="pres">
      <dgm:prSet presAssocID="{798A4874-789A-4C0A-8133-B795ED67D845}" presName="sibTrans" presStyleCnt="0"/>
      <dgm:spPr/>
    </dgm:pt>
    <dgm:pt modelId="{B875D654-6CCC-4E1B-A604-E9E5925C0962}" type="pres">
      <dgm:prSet presAssocID="{18A4FC28-C2A1-42CC-838F-FDB619157173}" presName="compNode" presStyleCnt="0"/>
      <dgm:spPr/>
    </dgm:pt>
    <dgm:pt modelId="{D1FCA4FE-FDC0-4730-9E83-EDBD14683062}" type="pres">
      <dgm:prSet presAssocID="{18A4FC28-C2A1-42CC-838F-FDB61915717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F69A82A5-9297-489F-84A4-234137EA1B08}" type="pres">
      <dgm:prSet presAssocID="{18A4FC28-C2A1-42CC-838F-FDB619157173}" presName="spaceRect" presStyleCnt="0"/>
      <dgm:spPr/>
    </dgm:pt>
    <dgm:pt modelId="{914EEF23-ABED-4AA2-9669-8D2C7A75AEB1}" type="pres">
      <dgm:prSet presAssocID="{18A4FC28-C2A1-42CC-838F-FDB619157173}" presName="textRect" presStyleLbl="revTx" presStyleIdx="3" presStyleCnt="5">
        <dgm:presLayoutVars>
          <dgm:chMax val="1"/>
          <dgm:chPref val="1"/>
        </dgm:presLayoutVars>
      </dgm:prSet>
      <dgm:spPr/>
    </dgm:pt>
    <dgm:pt modelId="{C63831CE-E2BF-4A53-94D4-B95EF0F01921}" type="pres">
      <dgm:prSet presAssocID="{CA031BF8-4DB2-46BE-8A9C-0362FD2DA155}" presName="sibTrans" presStyleCnt="0"/>
      <dgm:spPr/>
    </dgm:pt>
    <dgm:pt modelId="{2691D1C1-B90F-4587-8DE9-E2BD9F068B8E}" type="pres">
      <dgm:prSet presAssocID="{6A459908-350B-4B71-81E3-B874E8FA92C3}" presName="compNode" presStyleCnt="0"/>
      <dgm:spPr/>
    </dgm:pt>
    <dgm:pt modelId="{965D4C2A-5050-4753-B1FA-2F240F9537AC}" type="pres">
      <dgm:prSet presAssocID="{6A459908-350B-4B71-81E3-B874E8FA92C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ethoscope"/>
        </a:ext>
      </dgm:extLst>
    </dgm:pt>
    <dgm:pt modelId="{55B03EE1-4E0A-4D62-A70B-E54BE014B9AB}" type="pres">
      <dgm:prSet presAssocID="{6A459908-350B-4B71-81E3-B874E8FA92C3}" presName="spaceRect" presStyleCnt="0"/>
      <dgm:spPr/>
    </dgm:pt>
    <dgm:pt modelId="{C7267CF8-8CE5-48E2-BC20-CE0987511C4F}" type="pres">
      <dgm:prSet presAssocID="{6A459908-350B-4B71-81E3-B874E8FA92C3}" presName="textRect" presStyleLbl="revTx" presStyleIdx="4" presStyleCnt="5">
        <dgm:presLayoutVars>
          <dgm:chMax val="1"/>
          <dgm:chPref val="1"/>
        </dgm:presLayoutVars>
      </dgm:prSet>
      <dgm:spPr/>
    </dgm:pt>
  </dgm:ptLst>
  <dgm:cxnLst>
    <dgm:cxn modelId="{5E5F1D08-2E16-4775-95DF-2A6AA306EF4C}" srcId="{6C485CAC-D83C-47A1-838E-E683AED83C3F}" destId="{18A4FC28-C2A1-42CC-838F-FDB619157173}" srcOrd="3" destOrd="0" parTransId="{E71FFF22-12A4-4A20-B55C-5522112136E3}" sibTransId="{CA031BF8-4DB2-46BE-8A9C-0362FD2DA155}"/>
    <dgm:cxn modelId="{0489731E-C45C-4D3F-B5F2-51B7EAA01BA8}" srcId="{6C485CAC-D83C-47A1-838E-E683AED83C3F}" destId="{334FE1EF-5BA6-4BBF-B8BD-EA43DC622419}" srcOrd="0" destOrd="0" parTransId="{A8AD35F9-BFF4-4CB7-94B9-64C9EBA94DA5}" sibTransId="{023BF671-1BB4-4E15-B7F5-8CC313BA892A}"/>
    <dgm:cxn modelId="{67112A20-91F3-411D-987E-E2B1B43D48D6}" type="presOf" srcId="{D5E303CA-5F95-4002-95C5-EED48B7878EB}" destId="{7B589F6A-D679-4033-878E-7C6785A4506B}" srcOrd="0" destOrd="0" presId="urn:microsoft.com/office/officeart/2018/2/layout/IconLabelList"/>
    <dgm:cxn modelId="{F4616A5D-7195-4C40-A0A9-5A293E9DBFCC}" srcId="{6C485CAC-D83C-47A1-838E-E683AED83C3F}" destId="{B17EEE47-B514-4538-B1D6-F6CF38852856}" srcOrd="2" destOrd="0" parTransId="{4C665B9B-8E3C-4201-8ACC-AE6CA1B140C9}" sibTransId="{798A4874-789A-4C0A-8133-B795ED67D845}"/>
    <dgm:cxn modelId="{B4721F54-9A69-47C6-97BF-2EADE9254434}" srcId="{6C485CAC-D83C-47A1-838E-E683AED83C3F}" destId="{D5E303CA-5F95-4002-95C5-EED48B7878EB}" srcOrd="1" destOrd="0" parTransId="{C8562A38-E654-4B06-A052-D784D1720545}" sibTransId="{3D67B62E-78D8-44DA-967D-25CABFD7E660}"/>
    <dgm:cxn modelId="{D7EF5789-CE0D-4D63-8C42-0A52EF25ECAF}" type="presOf" srcId="{B17EEE47-B514-4538-B1D6-F6CF38852856}" destId="{D63484AD-7F0E-472E-B4A4-7323E58321DD}" srcOrd="0" destOrd="0" presId="urn:microsoft.com/office/officeart/2018/2/layout/IconLabelList"/>
    <dgm:cxn modelId="{B4C8A1A0-72D8-4EA0-AB86-47469BA55C1F}" srcId="{6C485CAC-D83C-47A1-838E-E683AED83C3F}" destId="{6A459908-350B-4B71-81E3-B874E8FA92C3}" srcOrd="4" destOrd="0" parTransId="{DA3B04B8-5ADC-4635-9139-4FEFEC4BFA49}" sibTransId="{C3956E2F-93B3-4C58-85BA-5B3B328106FA}"/>
    <dgm:cxn modelId="{55B7D6A0-F222-4962-BD31-2EC5BA107435}" type="presOf" srcId="{6C485CAC-D83C-47A1-838E-E683AED83C3F}" destId="{DEACC057-E1EB-4EA3-8FFF-01778B4A4A76}" srcOrd="0" destOrd="0" presId="urn:microsoft.com/office/officeart/2018/2/layout/IconLabelList"/>
    <dgm:cxn modelId="{B192E0BF-342C-4E6B-BD08-32ACEF397C75}" type="presOf" srcId="{334FE1EF-5BA6-4BBF-B8BD-EA43DC622419}" destId="{74936729-0657-4191-BEAB-2360AB0AB57A}" srcOrd="0" destOrd="0" presId="urn:microsoft.com/office/officeart/2018/2/layout/IconLabelList"/>
    <dgm:cxn modelId="{CEB413F2-F3F6-4B44-AC57-13885F46D382}" type="presOf" srcId="{18A4FC28-C2A1-42CC-838F-FDB619157173}" destId="{914EEF23-ABED-4AA2-9669-8D2C7A75AEB1}" srcOrd="0" destOrd="0" presId="urn:microsoft.com/office/officeart/2018/2/layout/IconLabelList"/>
    <dgm:cxn modelId="{F48D8CFA-3C93-4F6C-A0CB-E11D2C29CC70}" type="presOf" srcId="{6A459908-350B-4B71-81E3-B874E8FA92C3}" destId="{C7267CF8-8CE5-48E2-BC20-CE0987511C4F}" srcOrd="0" destOrd="0" presId="urn:microsoft.com/office/officeart/2018/2/layout/IconLabelList"/>
    <dgm:cxn modelId="{1651EEC0-ED21-4009-903E-9CF45A4B8769}" type="presParOf" srcId="{DEACC057-E1EB-4EA3-8FFF-01778B4A4A76}" destId="{C0F4B505-2531-417C-8279-9477BFC28CCA}" srcOrd="0" destOrd="0" presId="urn:microsoft.com/office/officeart/2018/2/layout/IconLabelList"/>
    <dgm:cxn modelId="{E6CB363A-FB33-43F3-9D1C-4F0E522DA5B2}" type="presParOf" srcId="{C0F4B505-2531-417C-8279-9477BFC28CCA}" destId="{4E7A2D40-CB47-412D-AA04-DBAAADC38375}" srcOrd="0" destOrd="0" presId="urn:microsoft.com/office/officeart/2018/2/layout/IconLabelList"/>
    <dgm:cxn modelId="{157E4B86-0D41-44D9-837E-7DE6750CBE0A}" type="presParOf" srcId="{C0F4B505-2531-417C-8279-9477BFC28CCA}" destId="{129F0228-3F2C-4D4B-9F7C-922869939134}" srcOrd="1" destOrd="0" presId="urn:microsoft.com/office/officeart/2018/2/layout/IconLabelList"/>
    <dgm:cxn modelId="{B3B846E8-1FF6-4380-8CAE-F0D364009FDE}" type="presParOf" srcId="{C0F4B505-2531-417C-8279-9477BFC28CCA}" destId="{74936729-0657-4191-BEAB-2360AB0AB57A}" srcOrd="2" destOrd="0" presId="urn:microsoft.com/office/officeart/2018/2/layout/IconLabelList"/>
    <dgm:cxn modelId="{4078228D-5FFD-45BF-B4A9-10577FC4DF4F}" type="presParOf" srcId="{DEACC057-E1EB-4EA3-8FFF-01778B4A4A76}" destId="{C79AFE34-847B-442B-A252-5F38D2BFCC50}" srcOrd="1" destOrd="0" presId="urn:microsoft.com/office/officeart/2018/2/layout/IconLabelList"/>
    <dgm:cxn modelId="{E3A15B29-1E8D-477E-AB72-98896D2AF839}" type="presParOf" srcId="{DEACC057-E1EB-4EA3-8FFF-01778B4A4A76}" destId="{5725337A-95DA-4199-BD7E-06FA0CBB0E93}" srcOrd="2" destOrd="0" presId="urn:microsoft.com/office/officeart/2018/2/layout/IconLabelList"/>
    <dgm:cxn modelId="{9CE756FB-9387-44C2-BA6A-D75A03EDBB7E}" type="presParOf" srcId="{5725337A-95DA-4199-BD7E-06FA0CBB0E93}" destId="{452C7248-755E-4297-96F8-CEF99A22527A}" srcOrd="0" destOrd="0" presId="urn:microsoft.com/office/officeart/2018/2/layout/IconLabelList"/>
    <dgm:cxn modelId="{CDE0114C-800C-4A93-A48E-73A7386F37BE}" type="presParOf" srcId="{5725337A-95DA-4199-BD7E-06FA0CBB0E93}" destId="{3D8E6907-59FE-4587-936D-957CC23A774F}" srcOrd="1" destOrd="0" presId="urn:microsoft.com/office/officeart/2018/2/layout/IconLabelList"/>
    <dgm:cxn modelId="{6452C2D4-A098-4E64-8263-18F48418AA9A}" type="presParOf" srcId="{5725337A-95DA-4199-BD7E-06FA0CBB0E93}" destId="{7B589F6A-D679-4033-878E-7C6785A4506B}" srcOrd="2" destOrd="0" presId="urn:microsoft.com/office/officeart/2018/2/layout/IconLabelList"/>
    <dgm:cxn modelId="{702D9D12-37AD-43D5-B148-8A8B37CD783C}" type="presParOf" srcId="{DEACC057-E1EB-4EA3-8FFF-01778B4A4A76}" destId="{498A0603-2888-4090-B524-2A5CD3AA3EC5}" srcOrd="3" destOrd="0" presId="urn:microsoft.com/office/officeart/2018/2/layout/IconLabelList"/>
    <dgm:cxn modelId="{13A4D48F-80AE-4191-A98B-F1866367F935}" type="presParOf" srcId="{DEACC057-E1EB-4EA3-8FFF-01778B4A4A76}" destId="{04B0B6EC-4B62-474C-A8C0-23C484A694FC}" srcOrd="4" destOrd="0" presId="urn:microsoft.com/office/officeart/2018/2/layout/IconLabelList"/>
    <dgm:cxn modelId="{033AA644-1E54-449F-8D4C-A454735D8758}" type="presParOf" srcId="{04B0B6EC-4B62-474C-A8C0-23C484A694FC}" destId="{A2C23A0D-9490-429E-B90A-44C3E5AC593B}" srcOrd="0" destOrd="0" presId="urn:microsoft.com/office/officeart/2018/2/layout/IconLabelList"/>
    <dgm:cxn modelId="{965431E9-E382-4F9C-B499-59C47CCB5997}" type="presParOf" srcId="{04B0B6EC-4B62-474C-A8C0-23C484A694FC}" destId="{644B4875-78BE-4E48-8B25-F39528A07DFE}" srcOrd="1" destOrd="0" presId="urn:microsoft.com/office/officeart/2018/2/layout/IconLabelList"/>
    <dgm:cxn modelId="{B37089A1-9A93-416F-BB5C-E45EFD7D03D4}" type="presParOf" srcId="{04B0B6EC-4B62-474C-A8C0-23C484A694FC}" destId="{D63484AD-7F0E-472E-B4A4-7323E58321DD}" srcOrd="2" destOrd="0" presId="urn:microsoft.com/office/officeart/2018/2/layout/IconLabelList"/>
    <dgm:cxn modelId="{D0EF8294-B85D-40A6-B427-5AE34F80791B}" type="presParOf" srcId="{DEACC057-E1EB-4EA3-8FFF-01778B4A4A76}" destId="{F1930B05-928B-49FE-8291-6931AF74FB79}" srcOrd="5" destOrd="0" presId="urn:microsoft.com/office/officeart/2018/2/layout/IconLabelList"/>
    <dgm:cxn modelId="{CAC8497B-EF18-41C4-98FF-6DA075BB285A}" type="presParOf" srcId="{DEACC057-E1EB-4EA3-8FFF-01778B4A4A76}" destId="{B875D654-6CCC-4E1B-A604-E9E5925C0962}" srcOrd="6" destOrd="0" presId="urn:microsoft.com/office/officeart/2018/2/layout/IconLabelList"/>
    <dgm:cxn modelId="{71576341-1A01-4E19-8886-7F5704DC9E4D}" type="presParOf" srcId="{B875D654-6CCC-4E1B-A604-E9E5925C0962}" destId="{D1FCA4FE-FDC0-4730-9E83-EDBD14683062}" srcOrd="0" destOrd="0" presId="urn:microsoft.com/office/officeart/2018/2/layout/IconLabelList"/>
    <dgm:cxn modelId="{B25E321F-2243-4472-A25A-86EF4DEF9A41}" type="presParOf" srcId="{B875D654-6CCC-4E1B-A604-E9E5925C0962}" destId="{F69A82A5-9297-489F-84A4-234137EA1B08}" srcOrd="1" destOrd="0" presId="urn:microsoft.com/office/officeart/2018/2/layout/IconLabelList"/>
    <dgm:cxn modelId="{4D971D76-88E0-417F-B5B5-EA41DF7046D5}" type="presParOf" srcId="{B875D654-6CCC-4E1B-A604-E9E5925C0962}" destId="{914EEF23-ABED-4AA2-9669-8D2C7A75AEB1}" srcOrd="2" destOrd="0" presId="urn:microsoft.com/office/officeart/2018/2/layout/IconLabelList"/>
    <dgm:cxn modelId="{0C9E66F3-6E97-4BA2-A63A-46E0986D81F5}" type="presParOf" srcId="{DEACC057-E1EB-4EA3-8FFF-01778B4A4A76}" destId="{C63831CE-E2BF-4A53-94D4-B95EF0F01921}" srcOrd="7" destOrd="0" presId="urn:microsoft.com/office/officeart/2018/2/layout/IconLabelList"/>
    <dgm:cxn modelId="{27171023-945F-40EC-B5DA-E2EE4608BD17}" type="presParOf" srcId="{DEACC057-E1EB-4EA3-8FFF-01778B4A4A76}" destId="{2691D1C1-B90F-4587-8DE9-E2BD9F068B8E}" srcOrd="8" destOrd="0" presId="urn:microsoft.com/office/officeart/2018/2/layout/IconLabelList"/>
    <dgm:cxn modelId="{910FD0A9-4528-45DA-8EDB-22C3C514C736}" type="presParOf" srcId="{2691D1C1-B90F-4587-8DE9-E2BD9F068B8E}" destId="{965D4C2A-5050-4753-B1FA-2F240F9537AC}" srcOrd="0" destOrd="0" presId="urn:microsoft.com/office/officeart/2018/2/layout/IconLabelList"/>
    <dgm:cxn modelId="{F80338F6-E130-424C-A252-C02A25E53727}" type="presParOf" srcId="{2691D1C1-B90F-4587-8DE9-E2BD9F068B8E}" destId="{55B03EE1-4E0A-4D62-A70B-E54BE014B9AB}" srcOrd="1" destOrd="0" presId="urn:microsoft.com/office/officeart/2018/2/layout/IconLabelList"/>
    <dgm:cxn modelId="{1B3899DA-0F5B-4389-B322-C12ABEB6DBE2}" type="presParOf" srcId="{2691D1C1-B90F-4587-8DE9-E2BD9F068B8E}" destId="{C7267CF8-8CE5-48E2-BC20-CE0987511C4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987786-9EC7-471C-A0DE-0BDAFB99563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271E21-957E-472C-904F-3579AAD365D9}">
      <dgm:prSet/>
      <dgm:spPr/>
      <dgm:t>
        <a:bodyPr/>
        <a:lstStyle/>
        <a:p>
          <a:r>
            <a:rPr lang="en-GB"/>
            <a:t>Teamwork enhances patient satisfaction, safety and clinical performance.</a:t>
          </a:r>
          <a:endParaRPr lang="en-US"/>
        </a:p>
      </dgm:t>
    </dgm:pt>
    <dgm:pt modelId="{3A8C7D6C-E39C-42B7-9F3B-7BF44552EF2C}" type="parTrans" cxnId="{316C3E3C-FA02-49CA-BC14-598182F82791}">
      <dgm:prSet/>
      <dgm:spPr/>
      <dgm:t>
        <a:bodyPr/>
        <a:lstStyle/>
        <a:p>
          <a:endParaRPr lang="en-US"/>
        </a:p>
      </dgm:t>
    </dgm:pt>
    <dgm:pt modelId="{9434C2EA-67CC-4AC7-A637-E827D150E1EF}" type="sibTrans" cxnId="{316C3E3C-FA02-49CA-BC14-598182F82791}">
      <dgm:prSet/>
      <dgm:spPr/>
      <dgm:t>
        <a:bodyPr/>
        <a:lstStyle/>
        <a:p>
          <a:endParaRPr lang="en-US"/>
        </a:p>
      </dgm:t>
    </dgm:pt>
    <dgm:pt modelId="{5D395E6A-9385-4554-B844-CEC7EDD0A638}">
      <dgm:prSet/>
      <dgm:spPr/>
      <dgm:t>
        <a:bodyPr/>
        <a:lstStyle/>
        <a:p>
          <a:r>
            <a:rPr lang="en-GB"/>
            <a:t>Training on teamwork in the emergency department minimized errors by 30.9 to 4.4 (MDPI, 2023).</a:t>
          </a:r>
          <a:endParaRPr lang="en-US"/>
        </a:p>
      </dgm:t>
    </dgm:pt>
    <dgm:pt modelId="{7EA4AE11-020A-47D8-999B-4463AADBD544}" type="parTrans" cxnId="{AFDCE41A-A70F-44FA-A652-4441A8565051}">
      <dgm:prSet/>
      <dgm:spPr/>
      <dgm:t>
        <a:bodyPr/>
        <a:lstStyle/>
        <a:p>
          <a:endParaRPr lang="en-US"/>
        </a:p>
      </dgm:t>
    </dgm:pt>
    <dgm:pt modelId="{79BCD74C-C818-48A6-BA17-A54CDA40D0BC}" type="sibTrans" cxnId="{AFDCE41A-A70F-44FA-A652-4441A8565051}">
      <dgm:prSet/>
      <dgm:spPr/>
      <dgm:t>
        <a:bodyPr/>
        <a:lstStyle/>
        <a:p>
          <a:endParaRPr lang="en-US"/>
        </a:p>
      </dgm:t>
    </dgm:pt>
    <dgm:pt modelId="{25B48B0A-4C3F-44DF-818B-B75EF2FE538F}">
      <dgm:prSet/>
      <dgm:spPr/>
      <dgm:t>
        <a:bodyPr/>
        <a:lstStyle/>
        <a:p>
          <a:r>
            <a:rPr lang="en-GB"/>
            <a:t>Strong teams give nurses a 82% better opportunity to report mistakes correctly.</a:t>
          </a:r>
          <a:endParaRPr lang="en-US"/>
        </a:p>
      </dgm:t>
    </dgm:pt>
    <dgm:pt modelId="{F2CDAFD9-77A4-4524-94B4-3CF3E95C8237}" type="parTrans" cxnId="{D6552B34-7E38-4265-BB4C-A580D04046C1}">
      <dgm:prSet/>
      <dgm:spPr/>
      <dgm:t>
        <a:bodyPr/>
        <a:lstStyle/>
        <a:p>
          <a:endParaRPr lang="en-US"/>
        </a:p>
      </dgm:t>
    </dgm:pt>
    <dgm:pt modelId="{67D2758E-C8C5-4833-A089-6E5ABACCB5A4}" type="sibTrans" cxnId="{D6552B34-7E38-4265-BB4C-A580D04046C1}">
      <dgm:prSet/>
      <dgm:spPr/>
      <dgm:t>
        <a:bodyPr/>
        <a:lstStyle/>
        <a:p>
          <a:endParaRPr lang="en-US"/>
        </a:p>
      </dgm:t>
    </dgm:pt>
    <dgm:pt modelId="{605D47F6-0228-48F2-A16D-9CC4FBC03A2F}">
      <dgm:prSet/>
      <dgm:spPr/>
      <dgm:t>
        <a:bodyPr/>
        <a:lstStyle/>
        <a:p>
          <a:r>
            <a:rPr lang="en-GB"/>
            <a:t>The teams minimize avoidable losses and enhance results.</a:t>
          </a:r>
          <a:endParaRPr lang="en-US"/>
        </a:p>
      </dgm:t>
    </dgm:pt>
    <dgm:pt modelId="{ADF6D1A7-D97A-4BA6-AEDE-9FF12A9A58DC}" type="parTrans" cxnId="{8134213A-B406-4EF3-9FA3-A456B191B557}">
      <dgm:prSet/>
      <dgm:spPr/>
      <dgm:t>
        <a:bodyPr/>
        <a:lstStyle/>
        <a:p>
          <a:endParaRPr lang="en-US"/>
        </a:p>
      </dgm:t>
    </dgm:pt>
    <dgm:pt modelId="{CFCB06B6-9CDB-4699-AA50-837468B7AD34}" type="sibTrans" cxnId="{8134213A-B406-4EF3-9FA3-A456B191B557}">
      <dgm:prSet/>
      <dgm:spPr/>
      <dgm:t>
        <a:bodyPr/>
        <a:lstStyle/>
        <a:p>
          <a:endParaRPr lang="en-US"/>
        </a:p>
      </dgm:t>
    </dgm:pt>
    <dgm:pt modelId="{73DD1163-8258-4C21-9342-6CBD9FEBD957}">
      <dgm:prSet/>
      <dgm:spPr/>
      <dgm:t>
        <a:bodyPr/>
        <a:lstStyle/>
        <a:p>
          <a:r>
            <a:rPr lang="en-GB"/>
            <a:t>Effective collaboration yields quantifiable outcomes to patients and employees.</a:t>
          </a:r>
          <a:endParaRPr lang="en-US"/>
        </a:p>
      </dgm:t>
    </dgm:pt>
    <dgm:pt modelId="{9C51FBF6-7DE1-440C-B53B-0DC92ED387C0}" type="parTrans" cxnId="{46D4F7EC-3559-48DD-B3D5-35927AEE2092}">
      <dgm:prSet/>
      <dgm:spPr/>
      <dgm:t>
        <a:bodyPr/>
        <a:lstStyle/>
        <a:p>
          <a:endParaRPr lang="en-US"/>
        </a:p>
      </dgm:t>
    </dgm:pt>
    <dgm:pt modelId="{8F7122AE-3FF0-4676-BD41-4C80FD85CA05}" type="sibTrans" cxnId="{46D4F7EC-3559-48DD-B3D5-35927AEE2092}">
      <dgm:prSet/>
      <dgm:spPr/>
      <dgm:t>
        <a:bodyPr/>
        <a:lstStyle/>
        <a:p>
          <a:endParaRPr lang="en-US"/>
        </a:p>
      </dgm:t>
    </dgm:pt>
    <dgm:pt modelId="{8DD3E177-8070-42C3-AC31-0979D98B150D}" type="pres">
      <dgm:prSet presAssocID="{F0987786-9EC7-471C-A0DE-0BDAFB995632}" presName="root" presStyleCnt="0">
        <dgm:presLayoutVars>
          <dgm:dir/>
          <dgm:resizeHandles val="exact"/>
        </dgm:presLayoutVars>
      </dgm:prSet>
      <dgm:spPr/>
    </dgm:pt>
    <dgm:pt modelId="{79C9CDD9-C934-42B9-963E-1A6CBC7D42AC}" type="pres">
      <dgm:prSet presAssocID="{71271E21-957E-472C-904F-3579AAD365D9}" presName="compNode" presStyleCnt="0"/>
      <dgm:spPr/>
    </dgm:pt>
    <dgm:pt modelId="{2F767089-996D-40A6-B41A-DEC6AC8977DF}" type="pres">
      <dgm:prSet presAssocID="{71271E21-957E-472C-904F-3579AAD365D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EB7EE967-1F49-4C7B-80F1-0431E61EAB74}" type="pres">
      <dgm:prSet presAssocID="{71271E21-957E-472C-904F-3579AAD365D9}" presName="spaceRect" presStyleCnt="0"/>
      <dgm:spPr/>
    </dgm:pt>
    <dgm:pt modelId="{9E44B156-4F73-46E1-A0FC-80139FA2CC5F}" type="pres">
      <dgm:prSet presAssocID="{71271E21-957E-472C-904F-3579AAD365D9}" presName="textRect" presStyleLbl="revTx" presStyleIdx="0" presStyleCnt="5">
        <dgm:presLayoutVars>
          <dgm:chMax val="1"/>
          <dgm:chPref val="1"/>
        </dgm:presLayoutVars>
      </dgm:prSet>
      <dgm:spPr/>
    </dgm:pt>
    <dgm:pt modelId="{46492A9F-A1A0-420B-B1C9-CF15E8534FFE}" type="pres">
      <dgm:prSet presAssocID="{9434C2EA-67CC-4AC7-A637-E827D150E1EF}" presName="sibTrans" presStyleCnt="0"/>
      <dgm:spPr/>
    </dgm:pt>
    <dgm:pt modelId="{C41F2E80-6793-4D88-BCB0-7D1C08DF62E2}" type="pres">
      <dgm:prSet presAssocID="{5D395E6A-9385-4554-B844-CEC7EDD0A638}" presName="compNode" presStyleCnt="0"/>
      <dgm:spPr/>
    </dgm:pt>
    <dgm:pt modelId="{C097AA86-B943-44C3-B03A-7A617B4A00DE}" type="pres">
      <dgm:prSet presAssocID="{5D395E6A-9385-4554-B844-CEC7EDD0A63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624DE5D8-461A-43BB-8977-0AE1EC23F4DA}" type="pres">
      <dgm:prSet presAssocID="{5D395E6A-9385-4554-B844-CEC7EDD0A638}" presName="spaceRect" presStyleCnt="0"/>
      <dgm:spPr/>
    </dgm:pt>
    <dgm:pt modelId="{866CFCCE-D333-4EBC-A140-C45EB96DF188}" type="pres">
      <dgm:prSet presAssocID="{5D395E6A-9385-4554-B844-CEC7EDD0A638}" presName="textRect" presStyleLbl="revTx" presStyleIdx="1" presStyleCnt="5">
        <dgm:presLayoutVars>
          <dgm:chMax val="1"/>
          <dgm:chPref val="1"/>
        </dgm:presLayoutVars>
      </dgm:prSet>
      <dgm:spPr/>
    </dgm:pt>
    <dgm:pt modelId="{BB5267E1-E424-420D-9BE7-43A369ECD2BE}" type="pres">
      <dgm:prSet presAssocID="{79BCD74C-C818-48A6-BA17-A54CDA40D0BC}" presName="sibTrans" presStyleCnt="0"/>
      <dgm:spPr/>
    </dgm:pt>
    <dgm:pt modelId="{A167165F-BA08-4358-9CCC-B1A843D0B3AA}" type="pres">
      <dgm:prSet presAssocID="{25B48B0A-4C3F-44DF-818B-B75EF2FE538F}" presName="compNode" presStyleCnt="0"/>
      <dgm:spPr/>
    </dgm:pt>
    <dgm:pt modelId="{81FD3FC0-3CC8-493A-9A62-E428D10473C8}" type="pres">
      <dgm:prSet presAssocID="{25B48B0A-4C3F-44DF-818B-B75EF2FE538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D552F38A-7902-4A4E-B64E-4FB70EEB2FD7}" type="pres">
      <dgm:prSet presAssocID="{25B48B0A-4C3F-44DF-818B-B75EF2FE538F}" presName="spaceRect" presStyleCnt="0"/>
      <dgm:spPr/>
    </dgm:pt>
    <dgm:pt modelId="{FB3D7C56-55B3-4709-8FD7-5B1AF9D7D94A}" type="pres">
      <dgm:prSet presAssocID="{25B48B0A-4C3F-44DF-818B-B75EF2FE538F}" presName="textRect" presStyleLbl="revTx" presStyleIdx="2" presStyleCnt="5">
        <dgm:presLayoutVars>
          <dgm:chMax val="1"/>
          <dgm:chPref val="1"/>
        </dgm:presLayoutVars>
      </dgm:prSet>
      <dgm:spPr/>
    </dgm:pt>
    <dgm:pt modelId="{DB62019D-BBD2-4352-937E-94A73C9618E6}" type="pres">
      <dgm:prSet presAssocID="{67D2758E-C8C5-4833-A089-6E5ABACCB5A4}" presName="sibTrans" presStyleCnt="0"/>
      <dgm:spPr/>
    </dgm:pt>
    <dgm:pt modelId="{455E6E59-40B6-4D57-B0DA-B34C862D3AD1}" type="pres">
      <dgm:prSet presAssocID="{605D47F6-0228-48F2-A16D-9CC4FBC03A2F}" presName="compNode" presStyleCnt="0"/>
      <dgm:spPr/>
    </dgm:pt>
    <dgm:pt modelId="{C6D1E909-E8C9-43A3-87EE-6EFEF5E0EC8D}" type="pres">
      <dgm:prSet presAssocID="{605D47F6-0228-48F2-A16D-9CC4FBC03A2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se"/>
        </a:ext>
      </dgm:extLst>
    </dgm:pt>
    <dgm:pt modelId="{ECF6D322-C7D1-4A3A-98C0-6D42A654361B}" type="pres">
      <dgm:prSet presAssocID="{605D47F6-0228-48F2-A16D-9CC4FBC03A2F}" presName="spaceRect" presStyleCnt="0"/>
      <dgm:spPr/>
    </dgm:pt>
    <dgm:pt modelId="{F35B8008-0C39-4C4C-8630-6EB0F20B83F9}" type="pres">
      <dgm:prSet presAssocID="{605D47F6-0228-48F2-A16D-9CC4FBC03A2F}" presName="textRect" presStyleLbl="revTx" presStyleIdx="3" presStyleCnt="5">
        <dgm:presLayoutVars>
          <dgm:chMax val="1"/>
          <dgm:chPref val="1"/>
        </dgm:presLayoutVars>
      </dgm:prSet>
      <dgm:spPr/>
    </dgm:pt>
    <dgm:pt modelId="{07511B76-B67B-42CB-9757-55AEFEBF8386}" type="pres">
      <dgm:prSet presAssocID="{CFCB06B6-9CDB-4699-AA50-837468B7AD34}" presName="sibTrans" presStyleCnt="0"/>
      <dgm:spPr/>
    </dgm:pt>
    <dgm:pt modelId="{E0C6EE49-E756-4635-8EAD-CB8C8B427EE8}" type="pres">
      <dgm:prSet presAssocID="{73DD1163-8258-4C21-9342-6CBD9FEBD957}" presName="compNode" presStyleCnt="0"/>
      <dgm:spPr/>
    </dgm:pt>
    <dgm:pt modelId="{EE4D7477-BED1-4599-9E01-2A08CC81B35C}" type="pres">
      <dgm:prSet presAssocID="{73DD1163-8258-4C21-9342-6CBD9FEBD95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ick"/>
        </a:ext>
      </dgm:extLst>
    </dgm:pt>
    <dgm:pt modelId="{1513B21E-BB5D-46B2-B015-4DDF4094314C}" type="pres">
      <dgm:prSet presAssocID="{73DD1163-8258-4C21-9342-6CBD9FEBD957}" presName="spaceRect" presStyleCnt="0"/>
      <dgm:spPr/>
    </dgm:pt>
    <dgm:pt modelId="{D33DF0F5-39B4-4F6C-BD3C-07195F7D5FA6}" type="pres">
      <dgm:prSet presAssocID="{73DD1163-8258-4C21-9342-6CBD9FEBD957}" presName="textRect" presStyleLbl="revTx" presStyleIdx="4" presStyleCnt="5">
        <dgm:presLayoutVars>
          <dgm:chMax val="1"/>
          <dgm:chPref val="1"/>
        </dgm:presLayoutVars>
      </dgm:prSet>
      <dgm:spPr/>
    </dgm:pt>
  </dgm:ptLst>
  <dgm:cxnLst>
    <dgm:cxn modelId="{AFDCE41A-A70F-44FA-A652-4441A8565051}" srcId="{F0987786-9EC7-471C-A0DE-0BDAFB995632}" destId="{5D395E6A-9385-4554-B844-CEC7EDD0A638}" srcOrd="1" destOrd="0" parTransId="{7EA4AE11-020A-47D8-999B-4463AADBD544}" sibTransId="{79BCD74C-C818-48A6-BA17-A54CDA40D0BC}"/>
    <dgm:cxn modelId="{C4313B25-B883-4683-BD59-24112F607C68}" type="presOf" srcId="{73DD1163-8258-4C21-9342-6CBD9FEBD957}" destId="{D33DF0F5-39B4-4F6C-BD3C-07195F7D5FA6}" srcOrd="0" destOrd="0" presId="urn:microsoft.com/office/officeart/2018/2/layout/IconLabelList"/>
    <dgm:cxn modelId="{D6552B34-7E38-4265-BB4C-A580D04046C1}" srcId="{F0987786-9EC7-471C-A0DE-0BDAFB995632}" destId="{25B48B0A-4C3F-44DF-818B-B75EF2FE538F}" srcOrd="2" destOrd="0" parTransId="{F2CDAFD9-77A4-4524-94B4-3CF3E95C8237}" sibTransId="{67D2758E-C8C5-4833-A089-6E5ABACCB5A4}"/>
    <dgm:cxn modelId="{8134213A-B406-4EF3-9FA3-A456B191B557}" srcId="{F0987786-9EC7-471C-A0DE-0BDAFB995632}" destId="{605D47F6-0228-48F2-A16D-9CC4FBC03A2F}" srcOrd="3" destOrd="0" parTransId="{ADF6D1A7-D97A-4BA6-AEDE-9FF12A9A58DC}" sibTransId="{CFCB06B6-9CDB-4699-AA50-837468B7AD34}"/>
    <dgm:cxn modelId="{316C3E3C-FA02-49CA-BC14-598182F82791}" srcId="{F0987786-9EC7-471C-A0DE-0BDAFB995632}" destId="{71271E21-957E-472C-904F-3579AAD365D9}" srcOrd="0" destOrd="0" parTransId="{3A8C7D6C-E39C-42B7-9F3B-7BF44552EF2C}" sibTransId="{9434C2EA-67CC-4AC7-A637-E827D150E1EF}"/>
    <dgm:cxn modelId="{9E664F46-B8F6-445B-8DAB-CBD518E6EE24}" type="presOf" srcId="{71271E21-957E-472C-904F-3579AAD365D9}" destId="{9E44B156-4F73-46E1-A0FC-80139FA2CC5F}" srcOrd="0" destOrd="0" presId="urn:microsoft.com/office/officeart/2018/2/layout/IconLabelList"/>
    <dgm:cxn modelId="{5C57EB82-ACCA-404D-88F2-8C6D07FFC008}" type="presOf" srcId="{5D395E6A-9385-4554-B844-CEC7EDD0A638}" destId="{866CFCCE-D333-4EBC-A140-C45EB96DF188}" srcOrd="0" destOrd="0" presId="urn:microsoft.com/office/officeart/2018/2/layout/IconLabelList"/>
    <dgm:cxn modelId="{724960D6-590B-4127-9287-24C0686CD459}" type="presOf" srcId="{F0987786-9EC7-471C-A0DE-0BDAFB995632}" destId="{8DD3E177-8070-42C3-AC31-0979D98B150D}" srcOrd="0" destOrd="0" presId="urn:microsoft.com/office/officeart/2018/2/layout/IconLabelList"/>
    <dgm:cxn modelId="{D10CB1D7-A4AF-40E6-A4A7-C52CAB4D35E4}" type="presOf" srcId="{25B48B0A-4C3F-44DF-818B-B75EF2FE538F}" destId="{FB3D7C56-55B3-4709-8FD7-5B1AF9D7D94A}" srcOrd="0" destOrd="0" presId="urn:microsoft.com/office/officeart/2018/2/layout/IconLabelList"/>
    <dgm:cxn modelId="{270468E4-158B-4E21-BD43-C4CBF78C9A47}" type="presOf" srcId="{605D47F6-0228-48F2-A16D-9CC4FBC03A2F}" destId="{F35B8008-0C39-4C4C-8630-6EB0F20B83F9}" srcOrd="0" destOrd="0" presId="urn:microsoft.com/office/officeart/2018/2/layout/IconLabelList"/>
    <dgm:cxn modelId="{46D4F7EC-3559-48DD-B3D5-35927AEE2092}" srcId="{F0987786-9EC7-471C-A0DE-0BDAFB995632}" destId="{73DD1163-8258-4C21-9342-6CBD9FEBD957}" srcOrd="4" destOrd="0" parTransId="{9C51FBF6-7DE1-440C-B53B-0DC92ED387C0}" sibTransId="{8F7122AE-3FF0-4676-BD41-4C80FD85CA05}"/>
    <dgm:cxn modelId="{ECAEF9A4-0A10-4D0E-8B07-E7CC6E71B82F}" type="presParOf" srcId="{8DD3E177-8070-42C3-AC31-0979D98B150D}" destId="{79C9CDD9-C934-42B9-963E-1A6CBC7D42AC}" srcOrd="0" destOrd="0" presId="urn:microsoft.com/office/officeart/2018/2/layout/IconLabelList"/>
    <dgm:cxn modelId="{C9910BCF-8758-4AFB-AA8D-0D3E0A7DD654}" type="presParOf" srcId="{79C9CDD9-C934-42B9-963E-1A6CBC7D42AC}" destId="{2F767089-996D-40A6-B41A-DEC6AC8977DF}" srcOrd="0" destOrd="0" presId="urn:microsoft.com/office/officeart/2018/2/layout/IconLabelList"/>
    <dgm:cxn modelId="{63DE016B-7654-4DBE-B9E5-8DD451145EEB}" type="presParOf" srcId="{79C9CDD9-C934-42B9-963E-1A6CBC7D42AC}" destId="{EB7EE967-1F49-4C7B-80F1-0431E61EAB74}" srcOrd="1" destOrd="0" presId="urn:microsoft.com/office/officeart/2018/2/layout/IconLabelList"/>
    <dgm:cxn modelId="{474B216B-A192-4CD3-85C7-8C310D2D4C3F}" type="presParOf" srcId="{79C9CDD9-C934-42B9-963E-1A6CBC7D42AC}" destId="{9E44B156-4F73-46E1-A0FC-80139FA2CC5F}" srcOrd="2" destOrd="0" presId="urn:microsoft.com/office/officeart/2018/2/layout/IconLabelList"/>
    <dgm:cxn modelId="{CE896F9B-DB4E-4B48-B62D-1EB79665EE0A}" type="presParOf" srcId="{8DD3E177-8070-42C3-AC31-0979D98B150D}" destId="{46492A9F-A1A0-420B-B1C9-CF15E8534FFE}" srcOrd="1" destOrd="0" presId="urn:microsoft.com/office/officeart/2018/2/layout/IconLabelList"/>
    <dgm:cxn modelId="{60C41E1B-CC46-4BB9-979F-71AC2DF4E67D}" type="presParOf" srcId="{8DD3E177-8070-42C3-AC31-0979D98B150D}" destId="{C41F2E80-6793-4D88-BCB0-7D1C08DF62E2}" srcOrd="2" destOrd="0" presId="urn:microsoft.com/office/officeart/2018/2/layout/IconLabelList"/>
    <dgm:cxn modelId="{759F603E-6B25-48AF-85E8-F292B62A3DE3}" type="presParOf" srcId="{C41F2E80-6793-4D88-BCB0-7D1C08DF62E2}" destId="{C097AA86-B943-44C3-B03A-7A617B4A00DE}" srcOrd="0" destOrd="0" presId="urn:microsoft.com/office/officeart/2018/2/layout/IconLabelList"/>
    <dgm:cxn modelId="{27D0E144-D61F-4F25-8431-7A10C3D13EB3}" type="presParOf" srcId="{C41F2E80-6793-4D88-BCB0-7D1C08DF62E2}" destId="{624DE5D8-461A-43BB-8977-0AE1EC23F4DA}" srcOrd="1" destOrd="0" presId="urn:microsoft.com/office/officeart/2018/2/layout/IconLabelList"/>
    <dgm:cxn modelId="{A41861FB-35A1-4BBE-8BC3-65422AC61B98}" type="presParOf" srcId="{C41F2E80-6793-4D88-BCB0-7D1C08DF62E2}" destId="{866CFCCE-D333-4EBC-A140-C45EB96DF188}" srcOrd="2" destOrd="0" presId="urn:microsoft.com/office/officeart/2018/2/layout/IconLabelList"/>
    <dgm:cxn modelId="{9EB9D733-5EF3-4E6B-8C4B-931036F2B1C7}" type="presParOf" srcId="{8DD3E177-8070-42C3-AC31-0979D98B150D}" destId="{BB5267E1-E424-420D-9BE7-43A369ECD2BE}" srcOrd="3" destOrd="0" presId="urn:microsoft.com/office/officeart/2018/2/layout/IconLabelList"/>
    <dgm:cxn modelId="{F25D5E4A-185C-40C9-BB5A-BDEF088AB138}" type="presParOf" srcId="{8DD3E177-8070-42C3-AC31-0979D98B150D}" destId="{A167165F-BA08-4358-9CCC-B1A843D0B3AA}" srcOrd="4" destOrd="0" presId="urn:microsoft.com/office/officeart/2018/2/layout/IconLabelList"/>
    <dgm:cxn modelId="{882BBFF9-D03B-4C1A-B270-397F3F4070D6}" type="presParOf" srcId="{A167165F-BA08-4358-9CCC-B1A843D0B3AA}" destId="{81FD3FC0-3CC8-493A-9A62-E428D10473C8}" srcOrd="0" destOrd="0" presId="urn:microsoft.com/office/officeart/2018/2/layout/IconLabelList"/>
    <dgm:cxn modelId="{A4F93B7E-217E-4106-B2B1-A7E2159BE5D6}" type="presParOf" srcId="{A167165F-BA08-4358-9CCC-B1A843D0B3AA}" destId="{D552F38A-7902-4A4E-B64E-4FB70EEB2FD7}" srcOrd="1" destOrd="0" presId="urn:microsoft.com/office/officeart/2018/2/layout/IconLabelList"/>
    <dgm:cxn modelId="{4943E5B8-1237-4CA1-9708-02F693FDDC78}" type="presParOf" srcId="{A167165F-BA08-4358-9CCC-B1A843D0B3AA}" destId="{FB3D7C56-55B3-4709-8FD7-5B1AF9D7D94A}" srcOrd="2" destOrd="0" presId="urn:microsoft.com/office/officeart/2018/2/layout/IconLabelList"/>
    <dgm:cxn modelId="{C1832C35-E76F-455C-9F6E-855801DC69F5}" type="presParOf" srcId="{8DD3E177-8070-42C3-AC31-0979D98B150D}" destId="{DB62019D-BBD2-4352-937E-94A73C9618E6}" srcOrd="5" destOrd="0" presId="urn:microsoft.com/office/officeart/2018/2/layout/IconLabelList"/>
    <dgm:cxn modelId="{6F6A6AA6-7FBD-456F-9A67-2EF018043DD3}" type="presParOf" srcId="{8DD3E177-8070-42C3-AC31-0979D98B150D}" destId="{455E6E59-40B6-4D57-B0DA-B34C862D3AD1}" srcOrd="6" destOrd="0" presId="urn:microsoft.com/office/officeart/2018/2/layout/IconLabelList"/>
    <dgm:cxn modelId="{B2F9DDD6-376A-48E3-9BDF-BF0E8D4F60FA}" type="presParOf" srcId="{455E6E59-40B6-4D57-B0DA-B34C862D3AD1}" destId="{C6D1E909-E8C9-43A3-87EE-6EFEF5E0EC8D}" srcOrd="0" destOrd="0" presId="urn:microsoft.com/office/officeart/2018/2/layout/IconLabelList"/>
    <dgm:cxn modelId="{3B74857F-9275-4EB0-8CFE-62706FA6258C}" type="presParOf" srcId="{455E6E59-40B6-4D57-B0DA-B34C862D3AD1}" destId="{ECF6D322-C7D1-4A3A-98C0-6D42A654361B}" srcOrd="1" destOrd="0" presId="urn:microsoft.com/office/officeart/2018/2/layout/IconLabelList"/>
    <dgm:cxn modelId="{7ECE2086-DFAC-4586-82F7-818EA8843304}" type="presParOf" srcId="{455E6E59-40B6-4D57-B0DA-B34C862D3AD1}" destId="{F35B8008-0C39-4C4C-8630-6EB0F20B83F9}" srcOrd="2" destOrd="0" presId="urn:microsoft.com/office/officeart/2018/2/layout/IconLabelList"/>
    <dgm:cxn modelId="{E7BCF922-8165-4E84-A9C3-1A4655683627}" type="presParOf" srcId="{8DD3E177-8070-42C3-AC31-0979D98B150D}" destId="{07511B76-B67B-42CB-9757-55AEFEBF8386}" srcOrd="7" destOrd="0" presId="urn:microsoft.com/office/officeart/2018/2/layout/IconLabelList"/>
    <dgm:cxn modelId="{61197573-245F-45C4-BB9B-EDA9EF7FBDFF}" type="presParOf" srcId="{8DD3E177-8070-42C3-AC31-0979D98B150D}" destId="{E0C6EE49-E756-4635-8EAD-CB8C8B427EE8}" srcOrd="8" destOrd="0" presId="urn:microsoft.com/office/officeart/2018/2/layout/IconLabelList"/>
    <dgm:cxn modelId="{1F747FA2-E15A-48CD-AA70-7BECF5628BB9}" type="presParOf" srcId="{E0C6EE49-E756-4635-8EAD-CB8C8B427EE8}" destId="{EE4D7477-BED1-4599-9E01-2A08CC81B35C}" srcOrd="0" destOrd="0" presId="urn:microsoft.com/office/officeart/2018/2/layout/IconLabelList"/>
    <dgm:cxn modelId="{950C6463-FE43-4F74-A5E9-0F1214BEA44E}" type="presParOf" srcId="{E0C6EE49-E756-4635-8EAD-CB8C8B427EE8}" destId="{1513B21E-BB5D-46B2-B015-4DDF4094314C}" srcOrd="1" destOrd="0" presId="urn:microsoft.com/office/officeart/2018/2/layout/IconLabelList"/>
    <dgm:cxn modelId="{10BDADCE-0991-41B6-BAE0-749783FDA5CF}" type="presParOf" srcId="{E0C6EE49-E756-4635-8EAD-CB8C8B427EE8}" destId="{D33DF0F5-39B4-4F6C-BD3C-07195F7D5FA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AD92D8-9BDC-42C8-9FCF-5645BE9A582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FBD196-3954-43E7-B852-92F0DD0EA1A0}">
      <dgm:prSet/>
      <dgm:spPr/>
      <dgm:t>
        <a:bodyPr/>
        <a:lstStyle/>
        <a:p>
          <a:r>
            <a:rPr lang="en-GB"/>
            <a:t>Collaborating within a group is a vital professional competence in the healthcare sector.</a:t>
          </a:r>
          <a:endParaRPr lang="en-US"/>
        </a:p>
      </dgm:t>
    </dgm:pt>
    <dgm:pt modelId="{39555F55-D985-4BCD-AF85-1832BF0F7AFF}" type="parTrans" cxnId="{C100A436-1E04-43DD-9F93-B98D68460F1D}">
      <dgm:prSet/>
      <dgm:spPr/>
      <dgm:t>
        <a:bodyPr/>
        <a:lstStyle/>
        <a:p>
          <a:endParaRPr lang="en-US"/>
        </a:p>
      </dgm:t>
    </dgm:pt>
    <dgm:pt modelId="{7892D6C5-ED8E-4F60-9E5B-A86DD720D609}" type="sibTrans" cxnId="{C100A436-1E04-43DD-9F93-B98D68460F1D}">
      <dgm:prSet/>
      <dgm:spPr/>
      <dgm:t>
        <a:bodyPr/>
        <a:lstStyle/>
        <a:p>
          <a:endParaRPr lang="en-US"/>
        </a:p>
      </dgm:t>
    </dgm:pt>
    <dgm:pt modelId="{9448AB50-8BBD-43F3-AEC0-3BF20D9DBC85}">
      <dgm:prSet/>
      <dgm:spPr/>
      <dgm:t>
        <a:bodyPr/>
        <a:lstStyle/>
        <a:p>
          <a:r>
            <a:rPr lang="en-GB"/>
            <a:t>It enhances patient satisfaction, clinical performance and safety.</a:t>
          </a:r>
          <a:endParaRPr lang="en-US"/>
        </a:p>
      </dgm:t>
    </dgm:pt>
    <dgm:pt modelId="{A6C722FC-BB3A-408E-8C20-9349750E3D44}" type="parTrans" cxnId="{4D793442-27F9-4D52-912B-1B0CA8EC5A0D}">
      <dgm:prSet/>
      <dgm:spPr/>
      <dgm:t>
        <a:bodyPr/>
        <a:lstStyle/>
        <a:p>
          <a:endParaRPr lang="en-US"/>
        </a:p>
      </dgm:t>
    </dgm:pt>
    <dgm:pt modelId="{7F735A1A-5B42-480C-903A-684A3B06B2CD}" type="sibTrans" cxnId="{4D793442-27F9-4D52-912B-1B0CA8EC5A0D}">
      <dgm:prSet/>
      <dgm:spPr/>
      <dgm:t>
        <a:bodyPr/>
        <a:lstStyle/>
        <a:p>
          <a:endParaRPr lang="en-US"/>
        </a:p>
      </dgm:t>
    </dgm:pt>
    <dgm:pt modelId="{8A27B1CD-F9B4-427F-AED0-DDB9C534C733}">
      <dgm:prSet/>
      <dgm:spPr/>
      <dgm:t>
        <a:bodyPr/>
        <a:lstStyle/>
        <a:p>
          <a:r>
            <a:rPr lang="en-GB"/>
            <a:t>The major skills are communication, collaboration and joint decision making.</a:t>
          </a:r>
          <a:endParaRPr lang="en-US"/>
        </a:p>
      </dgm:t>
    </dgm:pt>
    <dgm:pt modelId="{57691C2B-8A73-467E-8FD8-2458669490B7}" type="parTrans" cxnId="{0D795D5F-BB77-4622-87A2-2AEB404E9071}">
      <dgm:prSet/>
      <dgm:spPr/>
      <dgm:t>
        <a:bodyPr/>
        <a:lstStyle/>
        <a:p>
          <a:endParaRPr lang="en-US"/>
        </a:p>
      </dgm:t>
    </dgm:pt>
    <dgm:pt modelId="{4B44C025-33FD-43D0-91AA-0B7207C1EDE0}" type="sibTrans" cxnId="{0D795D5F-BB77-4622-87A2-2AEB404E9071}">
      <dgm:prSet/>
      <dgm:spPr/>
      <dgm:t>
        <a:bodyPr/>
        <a:lstStyle/>
        <a:p>
          <a:endParaRPr lang="en-US"/>
        </a:p>
      </dgm:t>
    </dgm:pt>
    <dgm:pt modelId="{F1CB5F55-1070-41CA-901D-ABA4A1420543}">
      <dgm:prSet/>
      <dgm:spPr/>
      <dgm:t>
        <a:bodyPr/>
        <a:lstStyle/>
        <a:p>
          <a:r>
            <a:rPr lang="en-GB"/>
            <a:t>There have been reduced errors, improved reporting and quality care.</a:t>
          </a:r>
          <a:endParaRPr lang="en-US"/>
        </a:p>
      </dgm:t>
    </dgm:pt>
    <dgm:pt modelId="{EFB2DCC3-08FC-4594-B89F-3726CA5C51E5}" type="parTrans" cxnId="{F06299E3-3AAE-4F72-B9EF-A0DEC64D695B}">
      <dgm:prSet/>
      <dgm:spPr/>
      <dgm:t>
        <a:bodyPr/>
        <a:lstStyle/>
        <a:p>
          <a:endParaRPr lang="en-US"/>
        </a:p>
      </dgm:t>
    </dgm:pt>
    <dgm:pt modelId="{D833E3AE-1B02-4CD7-B83D-23D57F5AAC03}" type="sibTrans" cxnId="{F06299E3-3AAE-4F72-B9EF-A0DEC64D695B}">
      <dgm:prSet/>
      <dgm:spPr/>
      <dgm:t>
        <a:bodyPr/>
        <a:lstStyle/>
        <a:p>
          <a:endParaRPr lang="en-US"/>
        </a:p>
      </dgm:t>
    </dgm:pt>
    <dgm:pt modelId="{D986998A-67FA-48C6-83F4-6A7F41717A34}" type="pres">
      <dgm:prSet presAssocID="{50AD92D8-9BDC-42C8-9FCF-5645BE9A5828}" presName="root" presStyleCnt="0">
        <dgm:presLayoutVars>
          <dgm:dir/>
          <dgm:resizeHandles val="exact"/>
        </dgm:presLayoutVars>
      </dgm:prSet>
      <dgm:spPr/>
    </dgm:pt>
    <dgm:pt modelId="{34560540-6005-465C-8B1C-410529121283}" type="pres">
      <dgm:prSet presAssocID="{5DFBD196-3954-43E7-B852-92F0DD0EA1A0}" presName="compNode" presStyleCnt="0"/>
      <dgm:spPr/>
    </dgm:pt>
    <dgm:pt modelId="{0DB108BB-F3F2-4006-9393-C51C7506A67D}" type="pres">
      <dgm:prSet presAssocID="{5DFBD196-3954-43E7-B852-92F0DD0EA1A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1ABFF0C1-335B-4E44-90CD-0F56F4494C8E}" type="pres">
      <dgm:prSet presAssocID="{5DFBD196-3954-43E7-B852-92F0DD0EA1A0}" presName="spaceRect" presStyleCnt="0"/>
      <dgm:spPr/>
    </dgm:pt>
    <dgm:pt modelId="{B4D1BA31-FAC9-41E6-95AA-6F910EAB5DA2}" type="pres">
      <dgm:prSet presAssocID="{5DFBD196-3954-43E7-B852-92F0DD0EA1A0}" presName="textRect" presStyleLbl="revTx" presStyleIdx="0" presStyleCnt="4">
        <dgm:presLayoutVars>
          <dgm:chMax val="1"/>
          <dgm:chPref val="1"/>
        </dgm:presLayoutVars>
      </dgm:prSet>
      <dgm:spPr/>
    </dgm:pt>
    <dgm:pt modelId="{DA831488-BE96-4106-8F49-97E3D96E2192}" type="pres">
      <dgm:prSet presAssocID="{7892D6C5-ED8E-4F60-9E5B-A86DD720D609}" presName="sibTrans" presStyleCnt="0"/>
      <dgm:spPr/>
    </dgm:pt>
    <dgm:pt modelId="{95B3CDC3-1623-494D-9F6B-104038357863}" type="pres">
      <dgm:prSet presAssocID="{9448AB50-8BBD-43F3-AEC0-3BF20D9DBC85}" presName="compNode" presStyleCnt="0"/>
      <dgm:spPr/>
    </dgm:pt>
    <dgm:pt modelId="{534C2102-48EF-47ED-A23A-C8FD551EC1D3}" type="pres">
      <dgm:prSet presAssocID="{9448AB50-8BBD-43F3-AEC0-3BF20D9DBC8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DE59C35F-5F56-4937-8BF0-45BBFA6AA3A3}" type="pres">
      <dgm:prSet presAssocID="{9448AB50-8BBD-43F3-AEC0-3BF20D9DBC85}" presName="spaceRect" presStyleCnt="0"/>
      <dgm:spPr/>
    </dgm:pt>
    <dgm:pt modelId="{144326BC-3884-4EE6-81B9-86E555202C8A}" type="pres">
      <dgm:prSet presAssocID="{9448AB50-8BBD-43F3-AEC0-3BF20D9DBC85}" presName="textRect" presStyleLbl="revTx" presStyleIdx="1" presStyleCnt="4">
        <dgm:presLayoutVars>
          <dgm:chMax val="1"/>
          <dgm:chPref val="1"/>
        </dgm:presLayoutVars>
      </dgm:prSet>
      <dgm:spPr/>
    </dgm:pt>
    <dgm:pt modelId="{87BABBA9-C501-4637-9FD1-C59DF9361236}" type="pres">
      <dgm:prSet presAssocID="{7F735A1A-5B42-480C-903A-684A3B06B2CD}" presName="sibTrans" presStyleCnt="0"/>
      <dgm:spPr/>
    </dgm:pt>
    <dgm:pt modelId="{15043F24-739D-4845-BD1F-1F5E939EAC47}" type="pres">
      <dgm:prSet presAssocID="{8A27B1CD-F9B4-427F-AED0-DDB9C534C733}" presName="compNode" presStyleCnt="0"/>
      <dgm:spPr/>
    </dgm:pt>
    <dgm:pt modelId="{9F5C649B-F632-4F20-96CE-B15A2A08111A}" type="pres">
      <dgm:prSet presAssocID="{8A27B1CD-F9B4-427F-AED0-DDB9C534C73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37201E8A-EB62-4BF1-9F1D-D8216EB4E670}" type="pres">
      <dgm:prSet presAssocID="{8A27B1CD-F9B4-427F-AED0-DDB9C534C733}" presName="spaceRect" presStyleCnt="0"/>
      <dgm:spPr/>
    </dgm:pt>
    <dgm:pt modelId="{027E25DA-BA1D-4A9D-8BF0-445056212D8A}" type="pres">
      <dgm:prSet presAssocID="{8A27B1CD-F9B4-427F-AED0-DDB9C534C733}" presName="textRect" presStyleLbl="revTx" presStyleIdx="2" presStyleCnt="4">
        <dgm:presLayoutVars>
          <dgm:chMax val="1"/>
          <dgm:chPref val="1"/>
        </dgm:presLayoutVars>
      </dgm:prSet>
      <dgm:spPr/>
    </dgm:pt>
    <dgm:pt modelId="{F9ACDAB1-00F2-49E5-BCF7-B0C061192A90}" type="pres">
      <dgm:prSet presAssocID="{4B44C025-33FD-43D0-91AA-0B7207C1EDE0}" presName="sibTrans" presStyleCnt="0"/>
      <dgm:spPr/>
    </dgm:pt>
    <dgm:pt modelId="{386FB04A-1C58-4B5B-B41F-BCA56F8A7DD2}" type="pres">
      <dgm:prSet presAssocID="{F1CB5F55-1070-41CA-901D-ABA4A1420543}" presName="compNode" presStyleCnt="0"/>
      <dgm:spPr/>
    </dgm:pt>
    <dgm:pt modelId="{3698BBB3-4293-46CF-AF79-C034D56E1871}" type="pres">
      <dgm:prSet presAssocID="{F1CB5F55-1070-41CA-901D-ABA4A142054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9EE35DA3-E7E2-47EC-8547-9A314CAA49A9}" type="pres">
      <dgm:prSet presAssocID="{F1CB5F55-1070-41CA-901D-ABA4A1420543}" presName="spaceRect" presStyleCnt="0"/>
      <dgm:spPr/>
    </dgm:pt>
    <dgm:pt modelId="{339D52B0-36CD-42D4-A71D-3055E4845622}" type="pres">
      <dgm:prSet presAssocID="{F1CB5F55-1070-41CA-901D-ABA4A1420543}" presName="textRect" presStyleLbl="revTx" presStyleIdx="3" presStyleCnt="4">
        <dgm:presLayoutVars>
          <dgm:chMax val="1"/>
          <dgm:chPref val="1"/>
        </dgm:presLayoutVars>
      </dgm:prSet>
      <dgm:spPr/>
    </dgm:pt>
  </dgm:ptLst>
  <dgm:cxnLst>
    <dgm:cxn modelId="{C100A436-1E04-43DD-9F93-B98D68460F1D}" srcId="{50AD92D8-9BDC-42C8-9FCF-5645BE9A5828}" destId="{5DFBD196-3954-43E7-B852-92F0DD0EA1A0}" srcOrd="0" destOrd="0" parTransId="{39555F55-D985-4BCD-AF85-1832BF0F7AFF}" sibTransId="{7892D6C5-ED8E-4F60-9E5B-A86DD720D609}"/>
    <dgm:cxn modelId="{0D795D5F-BB77-4622-87A2-2AEB404E9071}" srcId="{50AD92D8-9BDC-42C8-9FCF-5645BE9A5828}" destId="{8A27B1CD-F9B4-427F-AED0-DDB9C534C733}" srcOrd="2" destOrd="0" parTransId="{57691C2B-8A73-467E-8FD8-2458669490B7}" sibTransId="{4B44C025-33FD-43D0-91AA-0B7207C1EDE0}"/>
    <dgm:cxn modelId="{4D793442-27F9-4D52-912B-1B0CA8EC5A0D}" srcId="{50AD92D8-9BDC-42C8-9FCF-5645BE9A5828}" destId="{9448AB50-8BBD-43F3-AEC0-3BF20D9DBC85}" srcOrd="1" destOrd="0" parTransId="{A6C722FC-BB3A-408E-8C20-9349750E3D44}" sibTransId="{7F735A1A-5B42-480C-903A-684A3B06B2CD}"/>
    <dgm:cxn modelId="{5D18D443-76E1-41DA-8A8C-129CFD01B618}" type="presOf" srcId="{5DFBD196-3954-43E7-B852-92F0DD0EA1A0}" destId="{B4D1BA31-FAC9-41E6-95AA-6F910EAB5DA2}" srcOrd="0" destOrd="0" presId="urn:microsoft.com/office/officeart/2018/2/layout/IconLabelList"/>
    <dgm:cxn modelId="{CDD8324E-808F-45D9-8DC1-FA6E04B0D6DD}" type="presOf" srcId="{9448AB50-8BBD-43F3-AEC0-3BF20D9DBC85}" destId="{144326BC-3884-4EE6-81B9-86E555202C8A}" srcOrd="0" destOrd="0" presId="urn:microsoft.com/office/officeart/2018/2/layout/IconLabelList"/>
    <dgm:cxn modelId="{5C56754E-6742-4AFA-B9F0-27B207B4FE70}" type="presOf" srcId="{F1CB5F55-1070-41CA-901D-ABA4A1420543}" destId="{339D52B0-36CD-42D4-A71D-3055E4845622}" srcOrd="0" destOrd="0" presId="urn:microsoft.com/office/officeart/2018/2/layout/IconLabelList"/>
    <dgm:cxn modelId="{A8534184-1953-46B4-B0C2-9829384FEBCA}" type="presOf" srcId="{50AD92D8-9BDC-42C8-9FCF-5645BE9A5828}" destId="{D986998A-67FA-48C6-83F4-6A7F41717A34}" srcOrd="0" destOrd="0" presId="urn:microsoft.com/office/officeart/2018/2/layout/IconLabelList"/>
    <dgm:cxn modelId="{F06299E3-3AAE-4F72-B9EF-A0DEC64D695B}" srcId="{50AD92D8-9BDC-42C8-9FCF-5645BE9A5828}" destId="{F1CB5F55-1070-41CA-901D-ABA4A1420543}" srcOrd="3" destOrd="0" parTransId="{EFB2DCC3-08FC-4594-B89F-3726CA5C51E5}" sibTransId="{D833E3AE-1B02-4CD7-B83D-23D57F5AAC03}"/>
    <dgm:cxn modelId="{11369AEC-6389-4AB5-A258-D9C44A65FF70}" type="presOf" srcId="{8A27B1CD-F9B4-427F-AED0-DDB9C534C733}" destId="{027E25DA-BA1D-4A9D-8BF0-445056212D8A}" srcOrd="0" destOrd="0" presId="urn:microsoft.com/office/officeart/2018/2/layout/IconLabelList"/>
    <dgm:cxn modelId="{CD8BE83B-3C7B-423A-B91D-F069052C09B7}" type="presParOf" srcId="{D986998A-67FA-48C6-83F4-6A7F41717A34}" destId="{34560540-6005-465C-8B1C-410529121283}" srcOrd="0" destOrd="0" presId="urn:microsoft.com/office/officeart/2018/2/layout/IconLabelList"/>
    <dgm:cxn modelId="{0504D1AE-1A88-4908-8AC0-B68C02E4C2F4}" type="presParOf" srcId="{34560540-6005-465C-8B1C-410529121283}" destId="{0DB108BB-F3F2-4006-9393-C51C7506A67D}" srcOrd="0" destOrd="0" presId="urn:microsoft.com/office/officeart/2018/2/layout/IconLabelList"/>
    <dgm:cxn modelId="{B416610A-AECF-4CD8-A85D-F94EC925153A}" type="presParOf" srcId="{34560540-6005-465C-8B1C-410529121283}" destId="{1ABFF0C1-335B-4E44-90CD-0F56F4494C8E}" srcOrd="1" destOrd="0" presId="urn:microsoft.com/office/officeart/2018/2/layout/IconLabelList"/>
    <dgm:cxn modelId="{80EF15BB-E74C-4D66-B8FE-A30816B5DBCF}" type="presParOf" srcId="{34560540-6005-465C-8B1C-410529121283}" destId="{B4D1BA31-FAC9-41E6-95AA-6F910EAB5DA2}" srcOrd="2" destOrd="0" presId="urn:microsoft.com/office/officeart/2018/2/layout/IconLabelList"/>
    <dgm:cxn modelId="{BAEDC305-8E30-44E5-B9F2-EA3CD5879B4E}" type="presParOf" srcId="{D986998A-67FA-48C6-83F4-6A7F41717A34}" destId="{DA831488-BE96-4106-8F49-97E3D96E2192}" srcOrd="1" destOrd="0" presId="urn:microsoft.com/office/officeart/2018/2/layout/IconLabelList"/>
    <dgm:cxn modelId="{684796F2-23B2-4A5F-A39F-4466FF8CDB60}" type="presParOf" srcId="{D986998A-67FA-48C6-83F4-6A7F41717A34}" destId="{95B3CDC3-1623-494D-9F6B-104038357863}" srcOrd="2" destOrd="0" presId="urn:microsoft.com/office/officeart/2018/2/layout/IconLabelList"/>
    <dgm:cxn modelId="{1C1D1B64-9565-4699-ACC0-50BE8CC30B0D}" type="presParOf" srcId="{95B3CDC3-1623-494D-9F6B-104038357863}" destId="{534C2102-48EF-47ED-A23A-C8FD551EC1D3}" srcOrd="0" destOrd="0" presId="urn:microsoft.com/office/officeart/2018/2/layout/IconLabelList"/>
    <dgm:cxn modelId="{5D7B9F63-8036-4B44-9635-37CE5C466AC9}" type="presParOf" srcId="{95B3CDC3-1623-494D-9F6B-104038357863}" destId="{DE59C35F-5F56-4937-8BF0-45BBFA6AA3A3}" srcOrd="1" destOrd="0" presId="urn:microsoft.com/office/officeart/2018/2/layout/IconLabelList"/>
    <dgm:cxn modelId="{FAD125EE-C502-4DC7-9B2D-2954D6A442CF}" type="presParOf" srcId="{95B3CDC3-1623-494D-9F6B-104038357863}" destId="{144326BC-3884-4EE6-81B9-86E555202C8A}" srcOrd="2" destOrd="0" presId="urn:microsoft.com/office/officeart/2018/2/layout/IconLabelList"/>
    <dgm:cxn modelId="{31A64BF9-199D-4BCF-8DD6-806C4CF419BA}" type="presParOf" srcId="{D986998A-67FA-48C6-83F4-6A7F41717A34}" destId="{87BABBA9-C501-4637-9FD1-C59DF9361236}" srcOrd="3" destOrd="0" presId="urn:microsoft.com/office/officeart/2018/2/layout/IconLabelList"/>
    <dgm:cxn modelId="{DCF4DF78-BB05-453E-8F66-68D2D01C9F43}" type="presParOf" srcId="{D986998A-67FA-48C6-83F4-6A7F41717A34}" destId="{15043F24-739D-4845-BD1F-1F5E939EAC47}" srcOrd="4" destOrd="0" presId="urn:microsoft.com/office/officeart/2018/2/layout/IconLabelList"/>
    <dgm:cxn modelId="{D5B23113-71DB-4000-9895-7B9570F53611}" type="presParOf" srcId="{15043F24-739D-4845-BD1F-1F5E939EAC47}" destId="{9F5C649B-F632-4F20-96CE-B15A2A08111A}" srcOrd="0" destOrd="0" presId="urn:microsoft.com/office/officeart/2018/2/layout/IconLabelList"/>
    <dgm:cxn modelId="{9770943E-3D37-4129-8AC8-E3960DB5F4C0}" type="presParOf" srcId="{15043F24-739D-4845-BD1F-1F5E939EAC47}" destId="{37201E8A-EB62-4BF1-9F1D-D8216EB4E670}" srcOrd="1" destOrd="0" presId="urn:microsoft.com/office/officeart/2018/2/layout/IconLabelList"/>
    <dgm:cxn modelId="{8B302D8F-819A-4761-BCB6-5E87D6C4CC18}" type="presParOf" srcId="{15043F24-739D-4845-BD1F-1F5E939EAC47}" destId="{027E25DA-BA1D-4A9D-8BF0-445056212D8A}" srcOrd="2" destOrd="0" presId="urn:microsoft.com/office/officeart/2018/2/layout/IconLabelList"/>
    <dgm:cxn modelId="{BADAD789-C63C-46AD-85A1-5A274FA4A532}" type="presParOf" srcId="{D986998A-67FA-48C6-83F4-6A7F41717A34}" destId="{F9ACDAB1-00F2-49E5-BCF7-B0C061192A90}" srcOrd="5" destOrd="0" presId="urn:microsoft.com/office/officeart/2018/2/layout/IconLabelList"/>
    <dgm:cxn modelId="{D72E4305-144C-4604-8BAF-30EC31450167}" type="presParOf" srcId="{D986998A-67FA-48C6-83F4-6A7F41717A34}" destId="{386FB04A-1C58-4B5B-B41F-BCA56F8A7DD2}" srcOrd="6" destOrd="0" presId="urn:microsoft.com/office/officeart/2018/2/layout/IconLabelList"/>
    <dgm:cxn modelId="{2DA50DA9-442D-4986-A1DD-DEAA5ABB5396}" type="presParOf" srcId="{386FB04A-1C58-4B5B-B41F-BCA56F8A7DD2}" destId="{3698BBB3-4293-46CF-AF79-C034D56E1871}" srcOrd="0" destOrd="0" presId="urn:microsoft.com/office/officeart/2018/2/layout/IconLabelList"/>
    <dgm:cxn modelId="{712F92F9-E206-40B7-8BAA-7A99FF45F3D9}" type="presParOf" srcId="{386FB04A-1C58-4B5B-B41F-BCA56F8A7DD2}" destId="{9EE35DA3-E7E2-47EC-8547-9A314CAA49A9}" srcOrd="1" destOrd="0" presId="urn:microsoft.com/office/officeart/2018/2/layout/IconLabelList"/>
    <dgm:cxn modelId="{DF999670-8BC7-4741-B773-E6384CBB7B1B}" type="presParOf" srcId="{386FB04A-1C58-4B5B-B41F-BCA56F8A7DD2}" destId="{339D52B0-36CD-42D4-A71D-3055E48456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DD517-BCFF-43EE-BCC7-0ABCFBC5ABB5}">
      <dsp:nvSpPr>
        <dsp:cNvPr id="0" name=""/>
        <dsp:cNvSpPr/>
      </dsp:nvSpPr>
      <dsp:spPr>
        <a:xfrm>
          <a:off x="8825818" y="1090199"/>
          <a:ext cx="2012429" cy="2012759"/>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1982C-31A4-40BD-A738-4C62992B49A5}">
      <dsp:nvSpPr>
        <dsp:cNvPr id="0" name=""/>
        <dsp:cNvSpPr/>
      </dsp:nvSpPr>
      <dsp:spPr>
        <a:xfrm>
          <a:off x="8892221" y="1157303"/>
          <a:ext cx="1878553" cy="1878551"/>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Teamwork enhances the quality of care and helps to diminish the errors (BMC Primary Care, 2025).</a:t>
          </a:r>
          <a:endParaRPr lang="en-US" sz="1300" kern="1200"/>
        </a:p>
      </dsp:txBody>
      <dsp:txXfrm>
        <a:off x="9161044" y="1425718"/>
        <a:ext cx="1341976" cy="1341721"/>
      </dsp:txXfrm>
    </dsp:sp>
    <dsp:sp modelId="{59C2810A-55BA-4D46-B5F6-744A70182FDE}">
      <dsp:nvSpPr>
        <dsp:cNvPr id="0" name=""/>
        <dsp:cNvSpPr/>
      </dsp:nvSpPr>
      <dsp:spPr>
        <a:xfrm rot="2700000">
          <a:off x="6744960" y="1090303"/>
          <a:ext cx="2012197" cy="2012197"/>
        </a:xfrm>
        <a:prstGeom prst="teardrop">
          <a:avLst>
            <a:gd name="adj" fmla="val 10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CDB256-0FEF-4F81-8E69-80276AEBB502}">
      <dsp:nvSpPr>
        <dsp:cNvPr id="0" name=""/>
        <dsp:cNvSpPr/>
      </dsp:nvSpPr>
      <dsp:spPr>
        <a:xfrm>
          <a:off x="6813388" y="1157303"/>
          <a:ext cx="1878553" cy="1878551"/>
        </a:xfrm>
        <a:prstGeom prst="ellipse">
          <a:avLst/>
        </a:prstGeom>
        <a:solidFill>
          <a:schemeClr val="lt1">
            <a:alpha val="90000"/>
            <a:hueOff val="0"/>
            <a:satOff val="0"/>
            <a:lumOff val="0"/>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The needs of the patients are often complicated and involve several specialists.</a:t>
          </a:r>
          <a:endParaRPr lang="en-US" sz="1300" kern="1200" dirty="0"/>
        </a:p>
      </dsp:txBody>
      <dsp:txXfrm>
        <a:off x="7081141" y="1425718"/>
        <a:ext cx="1341976" cy="1341721"/>
      </dsp:txXfrm>
    </dsp:sp>
    <dsp:sp modelId="{6A70E124-E9F0-4A7B-818E-674630BE72D7}">
      <dsp:nvSpPr>
        <dsp:cNvPr id="0" name=""/>
        <dsp:cNvSpPr/>
      </dsp:nvSpPr>
      <dsp:spPr>
        <a:xfrm rot="2700000">
          <a:off x="4666127" y="1090303"/>
          <a:ext cx="2012197" cy="2012197"/>
        </a:xfrm>
        <a:prstGeom prst="teardrop">
          <a:avLst>
            <a:gd name="adj" fmla="val 10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DF17-9CA1-4A59-B085-F663A8404813}">
      <dsp:nvSpPr>
        <dsp:cNvPr id="0" name=""/>
        <dsp:cNvSpPr/>
      </dsp:nvSpPr>
      <dsp:spPr>
        <a:xfrm>
          <a:off x="4733484" y="1157303"/>
          <a:ext cx="1878553" cy="1878551"/>
        </a:xfrm>
        <a:prstGeom prst="ellipse">
          <a:avLst/>
        </a:prstGeom>
        <a:solidFill>
          <a:schemeClr val="lt1">
            <a:alpha val="90000"/>
            <a:hueOff val="0"/>
            <a:satOff val="0"/>
            <a:lumOff val="0"/>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Shared decisions are safe and effective to take care of patients.</a:t>
          </a:r>
          <a:endParaRPr lang="en-US" sz="1300" kern="1200"/>
        </a:p>
      </dsp:txBody>
      <dsp:txXfrm>
        <a:off x="5001237" y="1425718"/>
        <a:ext cx="1341976" cy="1341721"/>
      </dsp:txXfrm>
    </dsp:sp>
    <dsp:sp modelId="{46839E0B-10D9-457A-8974-1B33D9133863}">
      <dsp:nvSpPr>
        <dsp:cNvPr id="0" name=""/>
        <dsp:cNvSpPr/>
      </dsp:nvSpPr>
      <dsp:spPr>
        <a:xfrm rot="2700000">
          <a:off x="2586223" y="1090303"/>
          <a:ext cx="2012197" cy="2012197"/>
        </a:xfrm>
        <a:prstGeom prst="teardrop">
          <a:avLst>
            <a:gd name="adj" fmla="val 10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3B83A2-852D-4199-8642-270BDFF13F77}">
      <dsp:nvSpPr>
        <dsp:cNvPr id="0" name=""/>
        <dsp:cNvSpPr/>
      </dsp:nvSpPr>
      <dsp:spPr>
        <a:xfrm>
          <a:off x="2653581" y="1157303"/>
          <a:ext cx="1878553" cy="1878551"/>
        </a:xfrm>
        <a:prstGeom prst="ellipse">
          <a:avLst/>
        </a:prstGeom>
        <a:solidFill>
          <a:schemeClr val="lt1">
            <a:alpha val="90000"/>
            <a:hueOff val="0"/>
            <a:satOff val="0"/>
            <a:lumOff val="0"/>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Team members are responsible and communicate effectively.</a:t>
          </a:r>
          <a:endParaRPr lang="en-US" sz="1300" kern="1200"/>
        </a:p>
      </dsp:txBody>
      <dsp:txXfrm>
        <a:off x="2922405" y="1425718"/>
        <a:ext cx="1341976" cy="1341721"/>
      </dsp:txXfrm>
    </dsp:sp>
    <dsp:sp modelId="{5D9F9FB4-336A-43D6-945F-F47DDD8E8A0A}">
      <dsp:nvSpPr>
        <dsp:cNvPr id="0" name=""/>
        <dsp:cNvSpPr/>
      </dsp:nvSpPr>
      <dsp:spPr>
        <a:xfrm rot="2700000">
          <a:off x="506320" y="1090303"/>
          <a:ext cx="2012197" cy="2012197"/>
        </a:xfrm>
        <a:prstGeom prst="teardrop">
          <a:avLst>
            <a:gd name="adj" fmla="val 10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C0519-63EB-4454-B693-962A2817A45F}">
      <dsp:nvSpPr>
        <dsp:cNvPr id="0" name=""/>
        <dsp:cNvSpPr/>
      </dsp:nvSpPr>
      <dsp:spPr>
        <a:xfrm>
          <a:off x="573677" y="1157303"/>
          <a:ext cx="1878553" cy="1878551"/>
        </a:xfrm>
        <a:prstGeom prst="ellipse">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The health and social care workers work together to deliver coordinated care.</a:t>
          </a:r>
          <a:endParaRPr lang="en-US" sz="1300" kern="1200"/>
        </a:p>
      </dsp:txBody>
      <dsp:txXfrm>
        <a:off x="842501" y="1425718"/>
        <a:ext cx="1341976" cy="1341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64EC5-94E8-4A9E-ABE1-89A2B9CEF859}">
      <dsp:nvSpPr>
        <dsp:cNvPr id="0" name=""/>
        <dsp:cNvSpPr/>
      </dsp:nvSpPr>
      <dsp:spPr>
        <a:xfrm>
          <a:off x="828914" y="115651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EE3F71-73FA-48F0-B3A0-1B2A0CBCDADD}">
      <dsp:nvSpPr>
        <dsp:cNvPr id="0" name=""/>
        <dsp:cNvSpPr/>
      </dsp:nvSpPr>
      <dsp:spPr>
        <a:xfrm>
          <a:off x="333914" y="2248788"/>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unsuccessful cooperation is one of the primary reasons of unhealthy care.</a:t>
          </a:r>
          <a:endParaRPr lang="en-US" sz="1100" kern="1200"/>
        </a:p>
      </dsp:txBody>
      <dsp:txXfrm>
        <a:off x="333914" y="2248788"/>
        <a:ext cx="1800000" cy="787500"/>
      </dsp:txXfrm>
    </dsp:sp>
    <dsp:sp modelId="{6A927376-A854-4B07-841A-53A7F59A8D2B}">
      <dsp:nvSpPr>
        <dsp:cNvPr id="0" name=""/>
        <dsp:cNvSpPr/>
      </dsp:nvSpPr>
      <dsp:spPr>
        <a:xfrm>
          <a:off x="2943914" y="115651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A3D6D-5F57-4E46-9A71-3B3C6F0F2A2C}">
      <dsp:nvSpPr>
        <dsp:cNvPr id="0" name=""/>
        <dsp:cNvSpPr/>
      </dsp:nvSpPr>
      <dsp:spPr>
        <a:xfrm>
          <a:off x="2448914" y="2248788"/>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Weak teamwork has caused as many as 80 percent of serious medical errors (Leonard et al., 2004).</a:t>
          </a:r>
          <a:endParaRPr lang="en-US" sz="1100" kern="1200"/>
        </a:p>
      </dsp:txBody>
      <dsp:txXfrm>
        <a:off x="2448914" y="2248788"/>
        <a:ext cx="1800000" cy="787500"/>
      </dsp:txXfrm>
    </dsp:sp>
    <dsp:sp modelId="{1502B1E9-19C9-4AA3-AF30-FE3A5486A4B3}">
      <dsp:nvSpPr>
        <dsp:cNvPr id="0" name=""/>
        <dsp:cNvSpPr/>
      </dsp:nvSpPr>
      <dsp:spPr>
        <a:xfrm>
          <a:off x="5058914" y="115651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4190AC-5E67-4AA9-AC2E-6FD9ACAC7349}">
      <dsp:nvSpPr>
        <dsp:cNvPr id="0" name=""/>
        <dsp:cNvSpPr/>
      </dsp:nvSpPr>
      <dsp:spPr>
        <a:xfrm>
          <a:off x="4563914" y="2248788"/>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Good teams minimize errors and enhance patient safety.</a:t>
          </a:r>
          <a:endParaRPr lang="en-US" sz="1100" kern="1200"/>
        </a:p>
      </dsp:txBody>
      <dsp:txXfrm>
        <a:off x="4563914" y="2248788"/>
        <a:ext cx="1800000" cy="787500"/>
      </dsp:txXfrm>
    </dsp:sp>
    <dsp:sp modelId="{60C1D687-7626-42EE-B93E-37E3BE73B975}">
      <dsp:nvSpPr>
        <dsp:cNvPr id="0" name=""/>
        <dsp:cNvSpPr/>
      </dsp:nvSpPr>
      <dsp:spPr>
        <a:xfrm>
          <a:off x="7173914" y="115651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D09C9D-2ABE-447C-9B9F-889225A79480}">
      <dsp:nvSpPr>
        <dsp:cNvPr id="0" name=""/>
        <dsp:cNvSpPr/>
      </dsp:nvSpPr>
      <dsp:spPr>
        <a:xfrm>
          <a:off x="6678914" y="2248788"/>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In meta-analysis of 1,390 teams, the strong collaboration contributes to clinical performance with a 2.8 x (Salas et al., 2008).</a:t>
          </a:r>
          <a:endParaRPr lang="en-US" sz="1100" kern="1200"/>
        </a:p>
      </dsp:txBody>
      <dsp:txXfrm>
        <a:off x="6678914" y="2248788"/>
        <a:ext cx="1800000" cy="787500"/>
      </dsp:txXfrm>
    </dsp:sp>
    <dsp:sp modelId="{0199C695-53AD-4AEF-B0B2-2D712CB1FF56}">
      <dsp:nvSpPr>
        <dsp:cNvPr id="0" name=""/>
        <dsp:cNvSpPr/>
      </dsp:nvSpPr>
      <dsp:spPr>
        <a:xfrm>
          <a:off x="9288914" y="115651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3AAC8-3E76-4A18-B6EC-8A8D3A39F764}">
      <dsp:nvSpPr>
        <dsp:cNvPr id="0" name=""/>
        <dsp:cNvSpPr/>
      </dsp:nvSpPr>
      <dsp:spPr>
        <a:xfrm>
          <a:off x="8793914" y="2248788"/>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use of teamwork is a quantifiable variable that determines the outcome of care.</a:t>
          </a:r>
          <a:endParaRPr lang="en-US" sz="1100" kern="1200"/>
        </a:p>
      </dsp:txBody>
      <dsp:txXfrm>
        <a:off x="8793914" y="2248788"/>
        <a:ext cx="1800000" cy="78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9660C-417F-4027-B217-DAD1B5125E57}">
      <dsp:nvSpPr>
        <dsp:cNvPr id="0" name=""/>
        <dsp:cNvSpPr/>
      </dsp:nvSpPr>
      <dsp:spPr>
        <a:xfrm>
          <a:off x="766137" y="1331075"/>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465751-1DCB-4124-AFD7-44B861BC5DFC}">
      <dsp:nvSpPr>
        <dsp:cNvPr id="0" name=""/>
        <dsp:cNvSpPr/>
      </dsp:nvSpPr>
      <dsp:spPr>
        <a:xfrm>
          <a:off x="1000137" y="156507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E0382-62CE-4825-9B2B-1CE6CC1673BC}">
      <dsp:nvSpPr>
        <dsp:cNvPr id="0" name=""/>
        <dsp:cNvSpPr/>
      </dsp:nvSpPr>
      <dsp:spPr>
        <a:xfrm>
          <a:off x="415137" y="2771075"/>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conditions treated by multidisciplinary teams include chronic conditions such as diabetes or heart failure.</a:t>
          </a:r>
          <a:endParaRPr lang="en-US" sz="1100" kern="1200"/>
        </a:p>
      </dsp:txBody>
      <dsp:txXfrm>
        <a:off x="415137" y="2771075"/>
        <a:ext cx="1800000" cy="1035000"/>
      </dsp:txXfrm>
    </dsp:sp>
    <dsp:sp modelId="{D386C7FF-5958-4B12-AF6C-3B2DB2EDCCFE}">
      <dsp:nvSpPr>
        <dsp:cNvPr id="0" name=""/>
        <dsp:cNvSpPr/>
      </dsp:nvSpPr>
      <dsp:spPr>
        <a:xfrm>
          <a:off x="2881137" y="1331075"/>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C64A5-5BFF-4E5E-B444-BE34A8A8BD05}">
      <dsp:nvSpPr>
        <dsp:cNvPr id="0" name=""/>
        <dsp:cNvSpPr/>
      </dsp:nvSpPr>
      <dsp:spPr>
        <a:xfrm>
          <a:off x="3115137" y="156507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BDF4D-66F8-4206-9893-084E45225554}">
      <dsp:nvSpPr>
        <dsp:cNvPr id="0" name=""/>
        <dsp:cNvSpPr/>
      </dsp:nvSpPr>
      <dsp:spPr>
        <a:xfrm>
          <a:off x="2530137" y="2771075"/>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physiotherapists, social workers, and nurses convene weekly to discuss the care plans (BMC Primary Care, 2025).</a:t>
          </a:r>
          <a:endParaRPr lang="en-US" sz="1100" kern="1200"/>
        </a:p>
      </dsp:txBody>
      <dsp:txXfrm>
        <a:off x="2530137" y="2771075"/>
        <a:ext cx="1800000" cy="1035000"/>
      </dsp:txXfrm>
    </dsp:sp>
    <dsp:sp modelId="{7ED5E4E7-1270-4CB8-890F-1D87CB52AD6F}">
      <dsp:nvSpPr>
        <dsp:cNvPr id="0" name=""/>
        <dsp:cNvSpPr/>
      </dsp:nvSpPr>
      <dsp:spPr>
        <a:xfrm>
          <a:off x="4996137" y="1331075"/>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EC66C-B7F8-4B12-A21E-A1C54B6F0693}">
      <dsp:nvSpPr>
        <dsp:cNvPr id="0" name=""/>
        <dsp:cNvSpPr/>
      </dsp:nvSpPr>
      <dsp:spPr>
        <a:xfrm>
          <a:off x="5230137" y="156507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9C617-57D9-42C3-B054-DF19185C5DE9}">
      <dsp:nvSpPr>
        <dsp:cNvPr id="0" name=""/>
        <dsp:cNvSpPr/>
      </dsp:nvSpPr>
      <dsp:spPr>
        <a:xfrm>
          <a:off x="4645137" y="2771075"/>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Teamwork will eliminate redundant tests and enhance compliance.</a:t>
          </a:r>
          <a:endParaRPr lang="en-US" sz="1100" kern="1200"/>
        </a:p>
      </dsp:txBody>
      <dsp:txXfrm>
        <a:off x="4645137" y="2771075"/>
        <a:ext cx="1800000" cy="1035000"/>
      </dsp:txXfrm>
    </dsp:sp>
    <dsp:sp modelId="{67383FAB-36FD-40C5-8777-87EC20B42B48}">
      <dsp:nvSpPr>
        <dsp:cNvPr id="0" name=""/>
        <dsp:cNvSpPr/>
      </dsp:nvSpPr>
      <dsp:spPr>
        <a:xfrm>
          <a:off x="7111137" y="1331075"/>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1EF000-934C-4AE4-8500-6424566F86E7}">
      <dsp:nvSpPr>
        <dsp:cNvPr id="0" name=""/>
        <dsp:cNvSpPr/>
      </dsp:nvSpPr>
      <dsp:spPr>
        <a:xfrm>
          <a:off x="7345137" y="156507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DE8CC7-E71C-4659-A689-AB8CA91E68E1}">
      <dsp:nvSpPr>
        <dsp:cNvPr id="0" name=""/>
        <dsp:cNvSpPr/>
      </dsp:nvSpPr>
      <dsp:spPr>
        <a:xfrm>
          <a:off x="6760137" y="2771075"/>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Teams increase patient knowledge and self-management.</a:t>
          </a:r>
          <a:endParaRPr lang="en-US" sz="1100" kern="1200"/>
        </a:p>
      </dsp:txBody>
      <dsp:txXfrm>
        <a:off x="6760137" y="2771075"/>
        <a:ext cx="1800000" cy="1035000"/>
      </dsp:txXfrm>
    </dsp:sp>
    <dsp:sp modelId="{E159AF01-E2CF-465F-BCAF-D357818298DB}">
      <dsp:nvSpPr>
        <dsp:cNvPr id="0" name=""/>
        <dsp:cNvSpPr/>
      </dsp:nvSpPr>
      <dsp:spPr>
        <a:xfrm>
          <a:off x="9226137" y="1331075"/>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94CD-5E21-4CCE-9C0B-976B0376A226}">
      <dsp:nvSpPr>
        <dsp:cNvPr id="0" name=""/>
        <dsp:cNvSpPr/>
      </dsp:nvSpPr>
      <dsp:spPr>
        <a:xfrm>
          <a:off x="9460137" y="156507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5BC29-F4FB-48B1-B133-0B82FC492906}">
      <dsp:nvSpPr>
        <dsp:cNvPr id="0" name=""/>
        <dsp:cNvSpPr/>
      </dsp:nvSpPr>
      <dsp:spPr>
        <a:xfrm>
          <a:off x="8875137" y="2771075"/>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Studies indicate that 85% of these teams had nurses and the role of nurses in such teams was to coordinate them.</a:t>
          </a:r>
          <a:endParaRPr lang="en-US" sz="1100" kern="1200"/>
        </a:p>
      </dsp:txBody>
      <dsp:txXfrm>
        <a:off x="8875137" y="2771075"/>
        <a:ext cx="1800000" cy="103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A2D40-CB47-412D-AA04-DBAAADC38375}">
      <dsp:nvSpPr>
        <dsp:cNvPr id="0" name=""/>
        <dsp:cNvSpPr/>
      </dsp:nvSpPr>
      <dsp:spPr>
        <a:xfrm>
          <a:off x="828914" y="107722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36729-0657-4191-BEAB-2360AB0AB57A}">
      <dsp:nvSpPr>
        <dsp:cNvPr id="0" name=""/>
        <dsp:cNvSpPr/>
      </dsp:nvSpPr>
      <dsp:spPr>
        <a:xfrm>
          <a:off x="333914" y="2193083"/>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According to Tuckman, the model has 5 stages, which are Forming, Storming, Norming, Performing, Adjourning (BMC Primary Care, 2025).</a:t>
          </a:r>
          <a:endParaRPr lang="en-US" sz="1100" kern="1200"/>
        </a:p>
      </dsp:txBody>
      <dsp:txXfrm>
        <a:off x="333914" y="2193083"/>
        <a:ext cx="1800000" cy="922500"/>
      </dsp:txXfrm>
    </dsp:sp>
    <dsp:sp modelId="{452C7248-755E-4297-96F8-CEF99A22527A}">
      <dsp:nvSpPr>
        <dsp:cNvPr id="0" name=""/>
        <dsp:cNvSpPr/>
      </dsp:nvSpPr>
      <dsp:spPr>
        <a:xfrm>
          <a:off x="2943914" y="107722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589F6A-D679-4033-878E-7C6785A4506B}">
      <dsp:nvSpPr>
        <dsp:cNvPr id="0" name=""/>
        <dsp:cNvSpPr/>
      </dsp:nvSpPr>
      <dsp:spPr>
        <a:xfrm>
          <a:off x="2448914" y="2193083"/>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Team roles and responsibilities are determined through formation.</a:t>
          </a:r>
          <a:endParaRPr lang="en-US" sz="1100" kern="1200"/>
        </a:p>
      </dsp:txBody>
      <dsp:txXfrm>
        <a:off x="2448914" y="2193083"/>
        <a:ext cx="1800000" cy="922500"/>
      </dsp:txXfrm>
    </dsp:sp>
    <dsp:sp modelId="{A2C23A0D-9490-429E-B90A-44C3E5AC593B}">
      <dsp:nvSpPr>
        <dsp:cNvPr id="0" name=""/>
        <dsp:cNvSpPr/>
      </dsp:nvSpPr>
      <dsp:spPr>
        <a:xfrm>
          <a:off x="5058914" y="107722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3484AD-7F0E-472E-B4A4-7323E58321DD}">
      <dsp:nvSpPr>
        <dsp:cNvPr id="0" name=""/>
        <dsp:cNvSpPr/>
      </dsp:nvSpPr>
      <dsp:spPr>
        <a:xfrm>
          <a:off x="4563914" y="2193083"/>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Storming solves the disputes and disagreements.</a:t>
          </a:r>
          <a:endParaRPr lang="en-US" sz="1100" kern="1200"/>
        </a:p>
      </dsp:txBody>
      <dsp:txXfrm>
        <a:off x="4563914" y="2193083"/>
        <a:ext cx="1800000" cy="922500"/>
      </dsp:txXfrm>
    </dsp:sp>
    <dsp:sp modelId="{D1FCA4FE-FDC0-4730-9E83-EDBD14683062}">
      <dsp:nvSpPr>
        <dsp:cNvPr id="0" name=""/>
        <dsp:cNvSpPr/>
      </dsp:nvSpPr>
      <dsp:spPr>
        <a:xfrm>
          <a:off x="7173914" y="107722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EEF23-ABED-4AA2-9669-8D2C7A75AEB1}">
      <dsp:nvSpPr>
        <dsp:cNvPr id="0" name=""/>
        <dsp:cNvSpPr/>
      </dsp:nvSpPr>
      <dsp:spPr>
        <a:xfrm>
          <a:off x="6678914" y="2193083"/>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There is norming which establishes common procedures, and there is performing which facilitates efficacy of care delivery.</a:t>
          </a:r>
          <a:endParaRPr lang="en-US" sz="1100" kern="1200"/>
        </a:p>
      </dsp:txBody>
      <dsp:txXfrm>
        <a:off x="6678914" y="2193083"/>
        <a:ext cx="1800000" cy="922500"/>
      </dsp:txXfrm>
    </dsp:sp>
    <dsp:sp modelId="{965D4C2A-5050-4753-B1FA-2F240F9537AC}">
      <dsp:nvSpPr>
        <dsp:cNvPr id="0" name=""/>
        <dsp:cNvSpPr/>
      </dsp:nvSpPr>
      <dsp:spPr>
        <a:xfrm>
          <a:off x="9288914" y="107722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67CF8-8CE5-48E2-BC20-CE0987511C4F}">
      <dsp:nvSpPr>
        <dsp:cNvPr id="0" name=""/>
        <dsp:cNvSpPr/>
      </dsp:nvSpPr>
      <dsp:spPr>
        <a:xfrm>
          <a:off x="8793914" y="2193083"/>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At the end of the project, the process of adjourning takes place; the model assists in enhancing collaboration and care provision to patients</a:t>
          </a:r>
          <a:endParaRPr lang="en-US" sz="1100" kern="1200"/>
        </a:p>
      </dsp:txBody>
      <dsp:txXfrm>
        <a:off x="8793914" y="2193083"/>
        <a:ext cx="1800000"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67089-996D-40A6-B41A-DEC6AC8977DF}">
      <dsp:nvSpPr>
        <dsp:cNvPr id="0" name=""/>
        <dsp:cNvSpPr/>
      </dsp:nvSpPr>
      <dsp:spPr>
        <a:xfrm>
          <a:off x="828914" y="119628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44B156-4F73-46E1-A0FC-80139FA2CC5F}">
      <dsp:nvSpPr>
        <dsp:cNvPr id="0" name=""/>
        <dsp:cNvSpPr/>
      </dsp:nvSpPr>
      <dsp:spPr>
        <a:xfrm>
          <a:off x="33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Teamwork enhances patient satisfaction, safety and clinical performance.</a:t>
          </a:r>
          <a:endParaRPr lang="en-US" sz="1200" kern="1200"/>
        </a:p>
      </dsp:txBody>
      <dsp:txXfrm>
        <a:off x="333914" y="2276522"/>
        <a:ext cx="1800000" cy="720000"/>
      </dsp:txXfrm>
    </dsp:sp>
    <dsp:sp modelId="{C097AA86-B943-44C3-B03A-7A617B4A00DE}">
      <dsp:nvSpPr>
        <dsp:cNvPr id="0" name=""/>
        <dsp:cNvSpPr/>
      </dsp:nvSpPr>
      <dsp:spPr>
        <a:xfrm>
          <a:off x="2943914" y="119628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CFCCE-D333-4EBC-A140-C45EB96DF188}">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Training on teamwork in the emergency department minimized errors by 30.9 to 4.4 (MDPI, 2023).</a:t>
          </a:r>
          <a:endParaRPr lang="en-US" sz="1200" kern="1200"/>
        </a:p>
      </dsp:txBody>
      <dsp:txXfrm>
        <a:off x="2448914" y="2276522"/>
        <a:ext cx="1800000" cy="720000"/>
      </dsp:txXfrm>
    </dsp:sp>
    <dsp:sp modelId="{81FD3FC0-3CC8-493A-9A62-E428D10473C8}">
      <dsp:nvSpPr>
        <dsp:cNvPr id="0" name=""/>
        <dsp:cNvSpPr/>
      </dsp:nvSpPr>
      <dsp:spPr>
        <a:xfrm>
          <a:off x="5058914" y="119628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D7C56-55B3-4709-8FD7-5B1AF9D7D94A}">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Strong teams give nurses a 82% better opportunity to report mistakes correctly.</a:t>
          </a:r>
          <a:endParaRPr lang="en-US" sz="1200" kern="1200"/>
        </a:p>
      </dsp:txBody>
      <dsp:txXfrm>
        <a:off x="4563914" y="2276522"/>
        <a:ext cx="1800000" cy="720000"/>
      </dsp:txXfrm>
    </dsp:sp>
    <dsp:sp modelId="{C6D1E909-E8C9-43A3-87EE-6EFEF5E0EC8D}">
      <dsp:nvSpPr>
        <dsp:cNvPr id="0" name=""/>
        <dsp:cNvSpPr/>
      </dsp:nvSpPr>
      <dsp:spPr>
        <a:xfrm>
          <a:off x="7173914" y="119628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B8008-0C39-4C4C-8630-6EB0F20B83F9}">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The teams minimize avoidable losses and enhance results.</a:t>
          </a:r>
          <a:endParaRPr lang="en-US" sz="1200" kern="1200"/>
        </a:p>
      </dsp:txBody>
      <dsp:txXfrm>
        <a:off x="6678914" y="2276522"/>
        <a:ext cx="1800000" cy="720000"/>
      </dsp:txXfrm>
    </dsp:sp>
    <dsp:sp modelId="{EE4D7477-BED1-4599-9E01-2A08CC81B35C}">
      <dsp:nvSpPr>
        <dsp:cNvPr id="0" name=""/>
        <dsp:cNvSpPr/>
      </dsp:nvSpPr>
      <dsp:spPr>
        <a:xfrm>
          <a:off x="9288914" y="119628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3DF0F5-39B4-4F6C-BD3C-07195F7D5FA6}">
      <dsp:nvSpPr>
        <dsp:cNvPr id="0" name=""/>
        <dsp:cNvSpPr/>
      </dsp:nvSpPr>
      <dsp:spPr>
        <a:xfrm>
          <a:off x="879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Effective collaboration yields quantifiable outcomes to patients and employees.</a:t>
          </a:r>
          <a:endParaRPr lang="en-US" sz="1200" kern="1200"/>
        </a:p>
      </dsp:txBody>
      <dsp:txXfrm>
        <a:off x="8793914" y="2276522"/>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108BB-F3F2-4006-9393-C51C7506A67D}">
      <dsp:nvSpPr>
        <dsp:cNvPr id="0" name=""/>
        <dsp:cNvSpPr/>
      </dsp:nvSpPr>
      <dsp:spPr>
        <a:xfrm>
          <a:off x="752566"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D1BA31-FAC9-41E6-95AA-6F910EAB5DA2}">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Collaborating within a group is a vital professional competence in the healthcare sector.</a:t>
          </a:r>
          <a:endParaRPr lang="en-US" sz="1300" kern="1200"/>
        </a:p>
      </dsp:txBody>
      <dsp:txXfrm>
        <a:off x="100682" y="2427484"/>
        <a:ext cx="2370489" cy="720000"/>
      </dsp:txXfrm>
    </dsp:sp>
    <dsp:sp modelId="{534C2102-48EF-47ED-A23A-C8FD551EC1D3}">
      <dsp:nvSpPr>
        <dsp:cNvPr id="0" name=""/>
        <dsp:cNvSpPr/>
      </dsp:nvSpPr>
      <dsp:spPr>
        <a:xfrm>
          <a:off x="353789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4326BC-3884-4EE6-81B9-86E555202C8A}">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It enhances patient satisfaction, clinical performance and safety.</a:t>
          </a:r>
          <a:endParaRPr lang="en-US" sz="1300" kern="1200"/>
        </a:p>
      </dsp:txBody>
      <dsp:txXfrm>
        <a:off x="2886007" y="2427484"/>
        <a:ext cx="2370489" cy="720000"/>
      </dsp:txXfrm>
    </dsp:sp>
    <dsp:sp modelId="{9F5C649B-F632-4F20-96CE-B15A2A08111A}">
      <dsp:nvSpPr>
        <dsp:cNvPr id="0" name=""/>
        <dsp:cNvSpPr/>
      </dsp:nvSpPr>
      <dsp:spPr>
        <a:xfrm>
          <a:off x="6323216"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E25DA-BA1D-4A9D-8BF0-445056212D8A}">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The major skills are communication, collaboration and joint decision making.</a:t>
          </a:r>
          <a:endParaRPr lang="en-US" sz="1300" kern="1200"/>
        </a:p>
      </dsp:txBody>
      <dsp:txXfrm>
        <a:off x="5671332" y="2427484"/>
        <a:ext cx="2370489" cy="720000"/>
      </dsp:txXfrm>
    </dsp:sp>
    <dsp:sp modelId="{3698BBB3-4293-46CF-AF79-C034D56E1871}">
      <dsp:nvSpPr>
        <dsp:cNvPr id="0" name=""/>
        <dsp:cNvSpPr/>
      </dsp:nvSpPr>
      <dsp:spPr>
        <a:xfrm>
          <a:off x="910854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D52B0-36CD-42D4-A71D-3055E4845622}">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There have been reduced errors, improved reporting and quality care.</a:t>
          </a:r>
          <a:endParaRPr lang="en-US" sz="1300" kern="1200"/>
        </a:p>
      </dsp:txBody>
      <dsp:txXfrm>
        <a:off x="8456657" y="2427484"/>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F6FF57-3A83-4E71-9B62-25C9720572E8}" type="datetimeFigureOut">
              <a:rPr lang="en-US" smtClean="0"/>
              <a:t>4/12/2026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D83D9B-8BE8-44AB-B542-A03F140CD29D}" type="slidenum">
              <a:rPr lang="en-US" smtClean="0"/>
              <a:t>‹#›</a:t>
            </a:fld>
            <a:endParaRPr lang="en-US"/>
          </a:p>
        </p:txBody>
      </p:sp>
    </p:spTree>
    <p:extLst>
      <p:ext uri="{BB962C8B-B14F-4D97-AF65-F5344CB8AC3E}">
        <p14:creationId xmlns:p14="http://schemas.microsoft.com/office/powerpoint/2010/main" val="838990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mcprimcare.biomedcentral.com/articles/10.1186/s12875-025-02814-0?utm_source=chatgpt.com"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mdpi.com/2039-4403/16/3/79?utm_source=chatgpt.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in teams implies that health and social care practitioners such as nurses, doctors, and allied personnel cooperate to offer co-ordinated care to patients. All members communicate clearly and share responsibilities and make joint decisions to achieve patient care as safe and effective safety (BMC Primary Care, 2025). The collaboration is necessary as patients tend to have multiple needs that demand the contributions of many specialists at once. Individual skills and knowledge are effectively used by teams to increase patient outcomes and minimize the error. The literature indicates that teamwork activities that lead to the coordination of efforts have a direct positive effect on the quality of care provided and the patient.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2</a:t>
            </a:fld>
            <a:endParaRPr lang="en-US"/>
          </a:p>
        </p:txBody>
      </p:sp>
    </p:spTree>
    <p:extLst>
      <p:ext uri="{BB962C8B-B14F-4D97-AF65-F5344CB8AC3E}">
        <p14:creationId xmlns:p14="http://schemas.microsoft.com/office/powerpoint/2010/main" val="3110576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Collaboration is imperative since ineffective teamwork is one of the causes of unsafe care. Research indicates that a large percentage of severe medical errors are caused by the lack of communication or effective teamwork (Leonard et al., 2004). Successful teams minimize errors, enhance security and minimize employee anxiety. In 31 healthcare investigations with 1,390 teams, the robust collaboration enhanced clinical achievement 2.8 times, as compared to less robust teams (Salas et al., 2008). This demonstrates that teamwork is a quantifiable variable that can have a high impact on patient care and result.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3</a:t>
            </a:fld>
            <a:endParaRPr lang="en-US"/>
          </a:p>
        </p:txBody>
      </p:sp>
    </p:spTree>
    <p:extLst>
      <p:ext uri="{BB962C8B-B14F-4D97-AF65-F5344CB8AC3E}">
        <p14:creationId xmlns:p14="http://schemas.microsoft.com/office/powerpoint/2010/main" val="309439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them is the use of multidisciplinary teams in chronic conditions such as diabetes or heart failure. The nurses, physiotherapists, and social workers gather on a weekly basis to review care plans, modify medications, and organize follow-ups (BMC Primary Care, 2025). Efficient teamwork prevents the re-testing, enhances compliance and makes patients aware of their care. Investigations conducted on 39 studies demonstrated that these teams enhance patient-reported outcomes, such as satisfaction and self-management. Nurses were the focus in these teams with 85% of them included and this indicates that they play a key role in coordinating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4</a:t>
            </a:fld>
            <a:endParaRPr lang="en-US"/>
          </a:p>
        </p:txBody>
      </p:sp>
    </p:spTree>
    <p:extLst>
      <p:ext uri="{BB962C8B-B14F-4D97-AF65-F5344CB8AC3E}">
        <p14:creationId xmlns:p14="http://schemas.microsoft.com/office/powerpoint/2010/main" val="2143615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Team Development Model developed by Tuckman describes the way teams develop and perform. The phases include Forming, Storming, Norming, Performing and Adjourning (BMC Primary Care, 2025). Forming, Storming, Norming, Performing, and Adjourning are roles in healthcare, which define roles, conflict resolution, shared processes, and deliver high-quality care, respectively, and end the project, respectively. Using this model will assist the teams in determining the obstacles, enhancing teamwork, and offering uniform patient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5</a:t>
            </a:fld>
            <a:endParaRPr lang="en-US"/>
          </a:p>
        </p:txBody>
      </p:sp>
    </p:spTree>
    <p:extLst>
      <p:ext uri="{BB962C8B-B14F-4D97-AF65-F5344CB8AC3E}">
        <p14:creationId xmlns:p14="http://schemas.microsoft.com/office/powerpoint/2010/main" val="4141248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Teamwork enhances patient satisfaction, clinical performance, and safety. As an example, the training of structured teamwork in emergency departments decreased the incidence of clinical errors to 4.4% as compared to 30.9% (MDPI, 2023). Strong teams also record higher levels of error reporting with an 82% probability of accurately reporting mistakes. Teams minimize avoidable damage and enhance results, which have quantifiable advantages to patients and medical personnel.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6</a:t>
            </a:fld>
            <a:endParaRPr lang="en-US"/>
          </a:p>
        </p:txBody>
      </p:sp>
    </p:spTree>
    <p:extLst>
      <p:ext uri="{BB962C8B-B14F-4D97-AF65-F5344CB8AC3E}">
        <p14:creationId xmlns:p14="http://schemas.microsoft.com/office/powerpoint/2010/main" val="4069583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up, team effort is an essential professional value in health and social care. It enhances patient satisfaction, clinical performance and safety. Such skills like communication, collaboration, shared decision-making, etc. are required. It has been demonstrated that strong teams bring about quantifiable change such as reduction in errors, improvement in reporting and quality of care and as such, teamwork is essential in contemporary healthcare.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D83D9B-8BE8-44AB-B542-A03F140CD29D}" type="slidenum">
              <a:rPr lang="en-US" smtClean="0"/>
              <a:t>7</a:t>
            </a:fld>
            <a:endParaRPr lang="en-US"/>
          </a:p>
        </p:txBody>
      </p:sp>
    </p:spTree>
    <p:extLst>
      <p:ext uri="{BB962C8B-B14F-4D97-AF65-F5344CB8AC3E}">
        <p14:creationId xmlns:p14="http://schemas.microsoft.com/office/powerpoint/2010/main" val="1537944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28600">
              <a:lnSpc>
                <a:spcPct val="90000"/>
              </a:lnSpc>
              <a:spcAft>
                <a:spcPts val="620"/>
              </a:spcAft>
              <a:buFont typeface="Arial" panose="020B0604020202020204" pitchFamily="34" charset="0"/>
              <a:buChar char="•"/>
            </a:pPr>
            <a:r>
              <a:rPr lang="en-US" sz="1200" dirty="0">
                <a:effectLst/>
              </a:rPr>
              <a:t>BMC Primary Care (2025) </a:t>
            </a:r>
            <a:r>
              <a:rPr lang="en-US" sz="1200" i="1" dirty="0">
                <a:effectLst/>
              </a:rPr>
              <a:t>Teamwork in healthcare: Improving outcomes through collaboration.</a:t>
            </a:r>
            <a:r>
              <a:rPr lang="en-US" sz="1200" dirty="0">
                <a:effectLst/>
              </a:rPr>
              <a:t> [Online] Available at: </a:t>
            </a:r>
            <a:r>
              <a:rPr lang="en-US" sz="1200" dirty="0">
                <a:effectLst/>
                <a:hlinkClick r:id="rId3"/>
              </a:rPr>
              <a:t>https://bmcprimcare.biomedcentral.com/articles/10.1186/s12875-025-02814-0</a:t>
            </a:r>
            <a:r>
              <a:rPr lang="en-US" sz="1200" dirty="0">
                <a:effectLst/>
              </a:rPr>
              <a:t> [Accessed 12 Mar 2026].</a:t>
            </a:r>
          </a:p>
          <a:p>
            <a:pPr marL="285750" marR="0" indent="-228600">
              <a:lnSpc>
                <a:spcPct val="90000"/>
              </a:lnSpc>
              <a:spcAft>
                <a:spcPts val="620"/>
              </a:spcAft>
              <a:buFont typeface="Arial" panose="020B0604020202020204" pitchFamily="34" charset="0"/>
              <a:buChar char="•"/>
            </a:pPr>
            <a:r>
              <a:rPr lang="en-US" sz="1200" dirty="0">
                <a:effectLst/>
              </a:rPr>
              <a:t>Leonard, M., Graham, S., &amp; Bonacum, D. (2004) </a:t>
            </a:r>
            <a:r>
              <a:rPr lang="en-US" sz="1200" i="1" dirty="0">
                <a:effectLst/>
              </a:rPr>
              <a:t>The human factor: the critical importance of effective teamwork and communication in providing safe care.</a:t>
            </a:r>
            <a:r>
              <a:rPr lang="en-US" sz="1200" dirty="0">
                <a:effectLst/>
              </a:rPr>
              <a:t> BMJ Quality &amp; Safety.</a:t>
            </a:r>
          </a:p>
          <a:p>
            <a:pPr marL="285750" marR="0" indent="-228600">
              <a:lnSpc>
                <a:spcPct val="90000"/>
              </a:lnSpc>
              <a:spcAft>
                <a:spcPts val="620"/>
              </a:spcAft>
              <a:buFont typeface="Arial" panose="020B0604020202020204" pitchFamily="34" charset="0"/>
              <a:buChar char="•"/>
            </a:pPr>
            <a:r>
              <a:rPr lang="en-US" sz="1200" dirty="0">
                <a:effectLst/>
              </a:rPr>
              <a:t>Salas, E., Sims, D. E., &amp; Burke, C. S. (2008) </a:t>
            </a:r>
            <a:r>
              <a:rPr lang="en-US" sz="1200" i="1" dirty="0">
                <a:effectLst/>
              </a:rPr>
              <a:t>Is there a “big five” in teamwork?</a:t>
            </a:r>
            <a:r>
              <a:rPr lang="en-US" sz="1200" dirty="0">
                <a:effectLst/>
              </a:rPr>
              <a:t> Small Group Research, 39(5), pp.555–599.</a:t>
            </a:r>
          </a:p>
          <a:p>
            <a:pPr marL="285750" marR="0" indent="-228600">
              <a:lnSpc>
                <a:spcPct val="90000"/>
              </a:lnSpc>
              <a:spcAft>
                <a:spcPts val="620"/>
              </a:spcAft>
              <a:buFont typeface="Arial" panose="020B0604020202020204" pitchFamily="34" charset="0"/>
              <a:buChar char="•"/>
            </a:pPr>
            <a:r>
              <a:rPr lang="en-US" sz="1200" dirty="0">
                <a:effectLst/>
              </a:rPr>
              <a:t>MDPI (2023) </a:t>
            </a:r>
            <a:r>
              <a:rPr lang="en-US" sz="1200" i="1" dirty="0">
                <a:effectLst/>
              </a:rPr>
              <a:t>Teamwork and error reduction in healthcare settings.</a:t>
            </a:r>
            <a:r>
              <a:rPr lang="en-US" sz="1200" dirty="0">
                <a:effectLst/>
              </a:rPr>
              <a:t> </a:t>
            </a:r>
            <a:r>
              <a:rPr lang="en-US" sz="1200">
                <a:effectLst/>
              </a:rPr>
              <a:t>[Online] Available at: </a:t>
            </a:r>
            <a:r>
              <a:rPr lang="en-US" sz="1200">
                <a:effectLst/>
                <a:hlinkClick r:id="rId4"/>
              </a:rPr>
              <a:t>https://www.mdpi.com/2039-4403/16/3/79</a:t>
            </a:r>
            <a:r>
              <a:rPr lang="en-US" sz="1200">
                <a:effectLst/>
              </a:rPr>
              <a:t> [Accessed 12 Mar 2026].</a:t>
            </a:r>
          </a:p>
          <a:p>
            <a:endParaRPr lang="en-US"/>
          </a:p>
        </p:txBody>
      </p:sp>
      <p:sp>
        <p:nvSpPr>
          <p:cNvPr id="4" name="Slide Number Placeholder 3"/>
          <p:cNvSpPr>
            <a:spLocks noGrp="1"/>
          </p:cNvSpPr>
          <p:nvPr>
            <p:ph type="sldNum" sz="quarter" idx="5"/>
          </p:nvPr>
        </p:nvSpPr>
        <p:spPr/>
        <p:txBody>
          <a:bodyPr/>
          <a:lstStyle/>
          <a:p>
            <a:fld id="{F3D83D9B-8BE8-44AB-B542-A03F140CD29D}" type="slidenum">
              <a:rPr lang="en-US" smtClean="0"/>
              <a:t>8</a:t>
            </a:fld>
            <a:endParaRPr lang="en-US"/>
          </a:p>
        </p:txBody>
      </p:sp>
    </p:spTree>
    <p:extLst>
      <p:ext uri="{BB962C8B-B14F-4D97-AF65-F5344CB8AC3E}">
        <p14:creationId xmlns:p14="http://schemas.microsoft.com/office/powerpoint/2010/main" val="394705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DF59-1247-7D02-12D9-243387DF9B8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EBC471F-8282-6892-12CC-25B6B18CB0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A401C8-43EF-1AAE-E48A-7856AD3857A6}"/>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8034F925-4848-6906-C768-81F6B59758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5D103D-1703-DFC1-2476-A489F80E65A4}"/>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391243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DA88A-B534-928E-FC04-0F3B08C602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15F91D-AE83-A58D-0F19-67E825ECA3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00BB12-574F-715B-8653-C05C0D59B63F}"/>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ACBF5BA5-54A8-5609-2E0E-BA4E83F3F3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7B2BE0-EAA3-736C-E335-B218B4572F57}"/>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2978134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3AB1-0ECC-E8CD-4C6D-8E3A8E741C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6711EFB-05EF-832D-4EE9-697F3DC8EE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2F5AF6-E2F6-18F0-FFA2-A2FA3928451A}"/>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83640ECF-328A-DCC3-0CB7-93D2CE815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2670E6-23F5-573F-E5F0-86369791CEDC}"/>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670843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1E3C-3D6D-0879-B7C2-AF44AC68C5B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1A8E58-D80A-708D-5C9B-7F5C98BA2C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A134182-E84B-4DD5-81E3-ACBC5A8846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843F1A-7AA8-B3F2-07FB-47DED5E49710}"/>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6" name="Footer Placeholder 5">
            <a:extLst>
              <a:ext uri="{FF2B5EF4-FFF2-40B4-BE49-F238E27FC236}">
                <a16:creationId xmlns:a16="http://schemas.microsoft.com/office/drawing/2014/main" id="{BDFA0D3F-B732-4E6F-1086-7A6026CA6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E37C97-4442-1F1B-DBD2-8CFDA1E78E63}"/>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3979176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AEDFC-B1DA-369F-9082-A2F61BC8A4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3E137E-1AC1-86D8-B57F-EE41A5B9C0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AFE05D-6DF2-34AC-F636-456F7384E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2CD4CE-630C-4153-3ECB-E5047D8E7C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C81963-806C-473F-BF00-854731B417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D5EBBEB-96AC-DEB8-6578-76EB18E2D1DF}"/>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8" name="Footer Placeholder 7">
            <a:extLst>
              <a:ext uri="{FF2B5EF4-FFF2-40B4-BE49-F238E27FC236}">
                <a16:creationId xmlns:a16="http://schemas.microsoft.com/office/drawing/2014/main" id="{97774E86-1FA8-25C3-671F-138D414277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A015D2-50BD-AB7C-50B1-5BA5CFBC2F38}"/>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3630197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D0EF-D572-9409-5EB7-BD2333BCC25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224236-4A36-1421-3272-B75CA09F1377}"/>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4" name="Footer Placeholder 3">
            <a:extLst>
              <a:ext uri="{FF2B5EF4-FFF2-40B4-BE49-F238E27FC236}">
                <a16:creationId xmlns:a16="http://schemas.microsoft.com/office/drawing/2014/main" id="{3756232E-D81B-7236-0116-7CA6149171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7B07E7E-A9D1-AE53-3397-649D9B3CC565}"/>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2506233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437D84-6308-EDD5-9B45-484F19017D96}"/>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3" name="Footer Placeholder 2">
            <a:extLst>
              <a:ext uri="{FF2B5EF4-FFF2-40B4-BE49-F238E27FC236}">
                <a16:creationId xmlns:a16="http://schemas.microsoft.com/office/drawing/2014/main" id="{00EAE3FB-E0C4-26D9-14C8-670B27DA58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9D2817-0676-61C2-0DF9-32EAFBF5C694}"/>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2405274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B555-3EE2-7EC2-1407-FEAB1EEA23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5818A5-F2D7-BDB2-BB27-78CB41482F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5711F7D-4C64-FDF2-F2DC-1DC13D6C9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A86B72-B943-7D7E-4093-4D151BAF04F3}"/>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6" name="Footer Placeholder 5">
            <a:extLst>
              <a:ext uri="{FF2B5EF4-FFF2-40B4-BE49-F238E27FC236}">
                <a16:creationId xmlns:a16="http://schemas.microsoft.com/office/drawing/2014/main" id="{96CC1949-909D-712B-8685-DD87BEC53C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F9F476-A5F7-51CC-2E70-D41126037CF6}"/>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39961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38FD6-2B06-40B7-1BA1-AD9BCC4179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A17A74-0E4E-EE15-3534-6435DE069F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CF9545F-82E9-D1F4-9E77-F3457E214B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28789F-48EB-0233-6F46-37E626095FC4}"/>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6" name="Footer Placeholder 5">
            <a:extLst>
              <a:ext uri="{FF2B5EF4-FFF2-40B4-BE49-F238E27FC236}">
                <a16:creationId xmlns:a16="http://schemas.microsoft.com/office/drawing/2014/main" id="{46A466D0-9FA6-1DD2-05D4-4FF06247CA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8191F6-14FF-3106-4E30-DF4436ACE291}"/>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2916835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59162-4964-067F-DA55-BA5070C712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CE092E-C68B-8A2F-EE08-CBCFC5529C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146E15-BBFF-9D0F-309A-59F71F314E5F}"/>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CA6C73F0-63FA-7A0D-B958-A721E7DFDD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C35274-E1FD-0F84-2A3E-24D42C9F80E3}"/>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231012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7B5939-6DD8-B027-E389-CE877DE85B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C3CD70-9436-6224-F0DA-5477B83829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C1FD73-226E-C59A-5D1B-C21FFFCE5BEB}"/>
              </a:ext>
            </a:extLst>
          </p:cNvPr>
          <p:cNvSpPr>
            <a:spLocks noGrp="1"/>
          </p:cNvSpPr>
          <p:nvPr>
            <p:ph type="dt" sz="half" idx="10"/>
          </p:nvPr>
        </p:nvSpPr>
        <p:spPr/>
        <p:txBody>
          <a:body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8C608D66-0F72-EB6F-7B08-FCECFB90D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20D8AC-C9CC-542F-EE0D-2145BA5D2777}"/>
              </a:ext>
            </a:extLst>
          </p:cNvPr>
          <p:cNvSpPr>
            <a:spLocks noGrp="1"/>
          </p:cNvSpPr>
          <p:nvPr>
            <p:ph type="sldNum" sz="quarter" idx="12"/>
          </p:nvPr>
        </p:nvSpPr>
        <p:spPr/>
        <p:txBody>
          <a:bodyPr/>
          <a:lstStyle/>
          <a:p>
            <a:fld id="{CBEB8407-EF50-48B5-9145-F2E0D6422359}" type="slidenum">
              <a:rPr lang="en-US" smtClean="0"/>
              <a:t>‹#›</a:t>
            </a:fld>
            <a:endParaRPr lang="en-US"/>
          </a:p>
        </p:txBody>
      </p:sp>
    </p:spTree>
    <p:extLst>
      <p:ext uri="{BB962C8B-B14F-4D97-AF65-F5344CB8AC3E}">
        <p14:creationId xmlns:p14="http://schemas.microsoft.com/office/powerpoint/2010/main" val="88542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3105C-993D-52FC-BD71-229DB47138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78974A-F484-2F64-31FA-3273610E7D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435099-D9C1-7080-D2AF-F76FFECDD6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764AE7-C643-4EC4-A79C-A2E4F7D02CEA}" type="datetimeFigureOut">
              <a:rPr lang="en-US" smtClean="0"/>
              <a:t>4/12/2026</a:t>
            </a:fld>
            <a:endParaRPr lang="en-US"/>
          </a:p>
        </p:txBody>
      </p:sp>
      <p:sp>
        <p:nvSpPr>
          <p:cNvPr id="5" name="Footer Placeholder 4">
            <a:extLst>
              <a:ext uri="{FF2B5EF4-FFF2-40B4-BE49-F238E27FC236}">
                <a16:creationId xmlns:a16="http://schemas.microsoft.com/office/drawing/2014/main" id="{5B6479A9-E57B-EBB7-4BA9-A5AF3F55BA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DEBD2D4-3376-2836-F7F5-932AA5660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EB8407-EF50-48B5-9145-F2E0D6422359}" type="slidenum">
              <a:rPr lang="en-US" smtClean="0"/>
              <a:t>‹#›</a:t>
            </a:fld>
            <a:endParaRPr lang="en-US"/>
          </a:p>
        </p:txBody>
      </p:sp>
    </p:spTree>
    <p:extLst>
      <p:ext uri="{BB962C8B-B14F-4D97-AF65-F5344CB8AC3E}">
        <p14:creationId xmlns:p14="http://schemas.microsoft.com/office/powerpoint/2010/main" val="240502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bmcprimcare.biomedcentral.com/articles/10.1186/s12875-025-02814-0?utm_source=chatgpt.com"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mdpi.com/2039-4403/16/3/79?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ow To Create And Promote Teamwork In The Workplace | Monitask">
            <a:extLst>
              <a:ext uri="{FF2B5EF4-FFF2-40B4-BE49-F238E27FC236}">
                <a16:creationId xmlns:a16="http://schemas.microsoft.com/office/drawing/2014/main" id="{3A01476C-0151-6CF3-ABB7-3BD9A4B43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41" b="1244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DBB7793-EFE1-D991-9B7E-EF425A1EDBF3}"/>
              </a:ext>
            </a:extLst>
          </p:cNvPr>
          <p:cNvSpPr txBox="1"/>
          <p:nvPr/>
        </p:nvSpPr>
        <p:spPr>
          <a:xfrm>
            <a:off x="523875" y="5317240"/>
            <a:ext cx="11210925" cy="744836"/>
          </a:xfrm>
          <a:prstGeom prst="rect">
            <a:avLst/>
          </a:prstGeom>
        </p:spPr>
        <p:txBody>
          <a:bodyPr vert="horz" lIns="91440" tIns="45720" rIns="91440" bIns="45720" rtlCol="0" anchor="ctr">
            <a:normAutofit fontScale="40000" lnSpcReduction="20000"/>
          </a:bodyPr>
          <a:lstStyle/>
          <a:p>
            <a:pPr algn="ctr">
              <a:lnSpc>
                <a:spcPct val="90000"/>
              </a:lnSpc>
              <a:spcBef>
                <a:spcPct val="0"/>
              </a:spcBef>
              <a:spcAft>
                <a:spcPts val="600"/>
              </a:spcAft>
            </a:pPr>
            <a:r>
              <a:rPr lang="en-US" sz="7300" dirty="0">
                <a:solidFill>
                  <a:schemeClr val="tx1">
                    <a:lumMod val="85000"/>
                    <a:lumOff val="15000"/>
                  </a:schemeClr>
                </a:solidFill>
                <a:effectLst/>
                <a:latin typeface="+mj-lt"/>
                <a:ea typeface="+mj-ea"/>
                <a:cs typeface="+mj-cs"/>
              </a:rPr>
              <a:t>Presentation on </a:t>
            </a:r>
          </a:p>
          <a:p>
            <a:pPr algn="ctr">
              <a:lnSpc>
                <a:spcPct val="90000"/>
              </a:lnSpc>
              <a:spcBef>
                <a:spcPct val="0"/>
              </a:spcBef>
              <a:spcAft>
                <a:spcPts val="600"/>
              </a:spcAft>
            </a:pPr>
            <a:r>
              <a:rPr lang="en-US" sz="4000" dirty="0">
                <a:solidFill>
                  <a:schemeClr val="tx1">
                    <a:lumMod val="85000"/>
                    <a:lumOff val="15000"/>
                  </a:schemeClr>
                </a:solidFill>
                <a:effectLst/>
                <a:latin typeface="+mj-lt"/>
                <a:ea typeface="+mj-ea"/>
                <a:cs typeface="+mj-cs"/>
              </a:rPr>
              <a:t>Working in Teams Essential Skills for Health and Social Care</a:t>
            </a:r>
            <a:endParaRPr lang="en-US" sz="4000" dirty="0">
              <a:solidFill>
                <a:schemeClr val="tx1">
                  <a:lumMod val="85000"/>
                  <a:lumOff val="15000"/>
                </a:schemeClr>
              </a:solidFill>
              <a:latin typeface="+mj-lt"/>
              <a:ea typeface="+mj-ea"/>
              <a:cs typeface="+mj-cs"/>
            </a:endParaRP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33D5EFD0-A28A-3D6F-2F19-2957B0F49815}"/>
              </a:ext>
            </a:extLst>
          </p:cNvPr>
          <p:cNvSpPr/>
          <p:nvPr/>
        </p:nvSpPr>
        <p:spPr>
          <a:xfrm>
            <a:off x="4267200" y="6134852"/>
            <a:ext cx="4167266" cy="702473"/>
          </a:xfrm>
          <a:prstGeom prst="rect">
            <a:avLst/>
          </a:prstGeom>
          <a:solidFill>
            <a:srgbClr val="F1F0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Mary </a:t>
            </a:r>
            <a:r>
              <a:rPr lang="en-US" sz="1600" dirty="0" err="1">
                <a:solidFill>
                  <a:schemeClr val="tx1"/>
                </a:solidFill>
              </a:rPr>
              <a:t>Vicentina</a:t>
            </a:r>
            <a:r>
              <a:rPr lang="en-US" sz="1600" dirty="0">
                <a:solidFill>
                  <a:schemeClr val="tx1"/>
                </a:solidFill>
              </a:rPr>
              <a:t> </a:t>
            </a:r>
            <a:r>
              <a:rPr lang="en-US" sz="1600" dirty="0" err="1">
                <a:solidFill>
                  <a:schemeClr val="tx1"/>
                </a:solidFill>
              </a:rPr>
              <a:t>Novasis</a:t>
            </a:r>
            <a:endParaRPr lang="en-US" sz="1600" dirty="0">
              <a:solidFill>
                <a:schemeClr val="tx1"/>
              </a:solidFill>
            </a:endParaRPr>
          </a:p>
          <a:p>
            <a:pPr algn="ctr"/>
            <a:r>
              <a:rPr lang="en-US" sz="1600" dirty="0">
                <a:solidFill>
                  <a:schemeClr val="tx1"/>
                </a:solidFill>
              </a:rPr>
              <a:t> ID: 2436907</a:t>
            </a:r>
          </a:p>
          <a:p>
            <a:pPr algn="ctr"/>
            <a:r>
              <a:rPr lang="en-US" sz="1600" dirty="0">
                <a:solidFill>
                  <a:schemeClr val="tx1"/>
                </a:solidFill>
              </a:rPr>
              <a:t>Module Teacher: Umma Suleiman</a:t>
            </a:r>
          </a:p>
        </p:txBody>
      </p:sp>
    </p:spTree>
    <p:extLst>
      <p:ext uri="{BB962C8B-B14F-4D97-AF65-F5344CB8AC3E}">
        <p14:creationId xmlns:p14="http://schemas.microsoft.com/office/powerpoint/2010/main" val="4134320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0309B94F-1D85-0117-DBA2-1324035B3515}"/>
              </a:ext>
            </a:extLst>
          </p:cNvPr>
          <p:cNvGraphicFramePr/>
          <p:nvPr>
            <p:extLst>
              <p:ext uri="{D42A27DB-BD31-4B8C-83A1-F6EECF244321}">
                <p14:modId xmlns:p14="http://schemas.microsoft.com/office/powerpoint/2010/main" val="112837592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DA8C955-4345-4A8C-FC10-9BF547FCC59C}"/>
              </a:ext>
            </a:extLst>
          </p:cNvPr>
          <p:cNvSpPr txBox="1"/>
          <p:nvPr/>
        </p:nvSpPr>
        <p:spPr>
          <a:xfrm>
            <a:off x="1122596" y="324517"/>
            <a:ext cx="9970747"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Introduction Definition of Working </a:t>
            </a:r>
            <a:r>
              <a:rPr lang="en-US" sz="4000" b="1">
                <a:solidFill>
                  <a:schemeClr val="bg1"/>
                </a:solidFill>
                <a:effectLst/>
                <a:latin typeface="+mj-lt"/>
                <a:ea typeface="Times New Roman" panose="02020603050405020304" pitchFamily="18" charset="0"/>
                <a:cs typeface="Times New Roman" panose="02020603050405020304" pitchFamily="18" charset="0"/>
              </a:rPr>
              <a:t>in Teams</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249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ECE550FE-337D-7C02-A262-38EF8A30337C}"/>
              </a:ext>
            </a:extLst>
          </p:cNvPr>
          <p:cNvGraphicFramePr/>
          <p:nvPr>
            <p:extLst>
              <p:ext uri="{D42A27DB-BD31-4B8C-83A1-F6EECF244321}">
                <p14:modId xmlns:p14="http://schemas.microsoft.com/office/powerpoint/2010/main" val="42411681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F836763-AD03-934F-C6B8-C87A27C5C9D7}"/>
              </a:ext>
            </a:extLst>
          </p:cNvPr>
          <p:cNvSpPr txBox="1"/>
          <p:nvPr/>
        </p:nvSpPr>
        <p:spPr>
          <a:xfrm>
            <a:off x="1808298" y="324517"/>
            <a:ext cx="8840037"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Importance of Teamwork in Healthcare</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35142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2">
            <a:extLst>
              <a:ext uri="{FF2B5EF4-FFF2-40B4-BE49-F238E27FC236}">
                <a16:creationId xmlns:a16="http://schemas.microsoft.com/office/drawing/2014/main" id="{599EE5F8-C803-84DA-80D7-2C73E17CCFEF}"/>
              </a:ext>
            </a:extLst>
          </p:cNvPr>
          <p:cNvGraphicFramePr/>
          <p:nvPr>
            <p:extLst>
              <p:ext uri="{D42A27DB-BD31-4B8C-83A1-F6EECF244321}">
                <p14:modId xmlns:p14="http://schemas.microsoft.com/office/powerpoint/2010/main" val="3142288169"/>
              </p:ext>
            </p:extLst>
          </p:nvPr>
        </p:nvGraphicFramePr>
        <p:xfrm>
          <a:off x="550863" y="1575955"/>
          <a:ext cx="11090274" cy="51371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449A6FD-3569-D8FF-66C9-271BB4ED8363}"/>
              </a:ext>
            </a:extLst>
          </p:cNvPr>
          <p:cNvSpPr txBox="1"/>
          <p:nvPr/>
        </p:nvSpPr>
        <p:spPr>
          <a:xfrm>
            <a:off x="2053848" y="303302"/>
            <a:ext cx="9587289" cy="185025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Practical Example in Health and Social Care</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9078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12CEBE0A-C9D6-ED37-9679-322CF12F824D}"/>
              </a:ext>
            </a:extLst>
          </p:cNvPr>
          <p:cNvGraphicFramePr/>
          <p:nvPr>
            <p:extLst>
              <p:ext uri="{D42A27DB-BD31-4B8C-83A1-F6EECF244321}">
                <p14:modId xmlns:p14="http://schemas.microsoft.com/office/powerpoint/2010/main" val="40390718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BB3DCAD-4616-1498-0895-F52259510FCC}"/>
              </a:ext>
            </a:extLst>
          </p:cNvPr>
          <p:cNvSpPr txBox="1"/>
          <p:nvPr/>
        </p:nvSpPr>
        <p:spPr>
          <a:xfrm>
            <a:off x="2624376" y="324517"/>
            <a:ext cx="8589358"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Tuckman’s Team Development</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65504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FF2E921B-4EBB-BD16-773E-69308D83D2CF}"/>
              </a:ext>
            </a:extLst>
          </p:cNvPr>
          <p:cNvGraphicFramePr/>
          <p:nvPr>
            <p:extLst>
              <p:ext uri="{D42A27DB-BD31-4B8C-83A1-F6EECF244321}">
                <p14:modId xmlns:p14="http://schemas.microsoft.com/office/powerpoint/2010/main" val="14769771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393E5E6-A25A-71F1-CD89-5A187080A030}"/>
              </a:ext>
            </a:extLst>
          </p:cNvPr>
          <p:cNvSpPr txBox="1"/>
          <p:nvPr/>
        </p:nvSpPr>
        <p:spPr>
          <a:xfrm>
            <a:off x="3312633" y="324517"/>
            <a:ext cx="6094324"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Evidence-Based Benefits</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7449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51F28B8B-268E-83CF-37AC-51C3659B19AA}"/>
              </a:ext>
            </a:extLst>
          </p:cNvPr>
          <p:cNvGraphicFramePr/>
          <p:nvPr>
            <p:extLst>
              <p:ext uri="{D42A27DB-BD31-4B8C-83A1-F6EECF244321}">
                <p14:modId xmlns:p14="http://schemas.microsoft.com/office/powerpoint/2010/main" val="39093167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83F5D8A-16A4-A838-2B86-8D84239C46E3}"/>
              </a:ext>
            </a:extLst>
          </p:cNvPr>
          <p:cNvSpPr txBox="1"/>
          <p:nvPr/>
        </p:nvSpPr>
        <p:spPr>
          <a:xfrm>
            <a:off x="4856299" y="324517"/>
            <a:ext cx="6094324"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Conclusion</a:t>
            </a:r>
            <a:endParaRPr lang="en-US" sz="4000"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6996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139652A-97F3-1AFA-D798-7B1CDB5B6815}"/>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marL="285750" marR="0" indent="-228600">
              <a:lnSpc>
                <a:spcPct val="90000"/>
              </a:lnSpc>
              <a:spcAft>
                <a:spcPts val="620"/>
              </a:spcAft>
              <a:buFont typeface="Arial" panose="020B0604020202020204" pitchFamily="34" charset="0"/>
              <a:buChar char="•"/>
            </a:pPr>
            <a:r>
              <a:rPr lang="en-US" sz="2000" dirty="0">
                <a:effectLst/>
              </a:rPr>
              <a:t>BMC Primary Care (2025) </a:t>
            </a:r>
            <a:r>
              <a:rPr lang="en-US" sz="2000" i="1" dirty="0">
                <a:effectLst/>
              </a:rPr>
              <a:t>Teamwork in healthcare: Improving outcomes through collaboration.</a:t>
            </a:r>
            <a:r>
              <a:rPr lang="en-US" sz="2000" dirty="0">
                <a:effectLst/>
              </a:rPr>
              <a:t> [Online] Available at: </a:t>
            </a:r>
            <a:r>
              <a:rPr lang="en-US" sz="2000" dirty="0">
                <a:effectLst/>
                <a:hlinkClick r:id="rId3"/>
              </a:rPr>
              <a:t>https://bmcprimcare.biomedcentral.com/articles/10.1186/s12875-025-02814-0</a:t>
            </a:r>
            <a:r>
              <a:rPr lang="en-US" sz="2000" dirty="0">
                <a:effectLst/>
              </a:rPr>
              <a:t> [Accessed 12 Mar 2026].</a:t>
            </a:r>
          </a:p>
          <a:p>
            <a:pPr marL="285750" marR="0" indent="-228600">
              <a:lnSpc>
                <a:spcPct val="90000"/>
              </a:lnSpc>
              <a:spcAft>
                <a:spcPts val="620"/>
              </a:spcAft>
              <a:buFont typeface="Arial" panose="020B0604020202020204" pitchFamily="34" charset="0"/>
              <a:buChar char="•"/>
            </a:pPr>
            <a:r>
              <a:rPr lang="en-US" sz="2000" dirty="0">
                <a:effectLst/>
              </a:rPr>
              <a:t>Leonard, M., Graham, S., &amp; Bonacum, D. (2004) </a:t>
            </a:r>
            <a:r>
              <a:rPr lang="en-US" sz="2000" i="1" dirty="0">
                <a:effectLst/>
              </a:rPr>
              <a:t>The human factor: the critical importance of effective teamwork and communication in providing safe care.</a:t>
            </a:r>
            <a:r>
              <a:rPr lang="en-US" sz="2000" dirty="0">
                <a:effectLst/>
              </a:rPr>
              <a:t> BMJ Quality &amp; Safety.</a:t>
            </a:r>
          </a:p>
          <a:p>
            <a:pPr marL="285750" marR="0" indent="-228600">
              <a:lnSpc>
                <a:spcPct val="90000"/>
              </a:lnSpc>
              <a:spcAft>
                <a:spcPts val="620"/>
              </a:spcAft>
              <a:buFont typeface="Arial" panose="020B0604020202020204" pitchFamily="34" charset="0"/>
              <a:buChar char="•"/>
            </a:pPr>
            <a:r>
              <a:rPr lang="en-US" sz="2000" dirty="0">
                <a:effectLst/>
              </a:rPr>
              <a:t>Salas, E., Sims, D. E., &amp; Burke, C. S. (2008) </a:t>
            </a:r>
            <a:r>
              <a:rPr lang="en-US" sz="2000" i="1" dirty="0">
                <a:effectLst/>
              </a:rPr>
              <a:t>Is there a “big five” in teamwork?</a:t>
            </a:r>
            <a:r>
              <a:rPr lang="en-US" sz="2000" dirty="0">
                <a:effectLst/>
              </a:rPr>
              <a:t> Small Group Research, 39(5), pp.555–599.</a:t>
            </a:r>
          </a:p>
          <a:p>
            <a:pPr marL="285750" marR="0" indent="-228600">
              <a:lnSpc>
                <a:spcPct val="90000"/>
              </a:lnSpc>
              <a:spcAft>
                <a:spcPts val="620"/>
              </a:spcAft>
              <a:buFont typeface="Arial" panose="020B0604020202020204" pitchFamily="34" charset="0"/>
              <a:buChar char="•"/>
            </a:pPr>
            <a:r>
              <a:rPr lang="en-US" sz="2000" dirty="0">
                <a:effectLst/>
              </a:rPr>
              <a:t>MDPI (2023) </a:t>
            </a:r>
            <a:r>
              <a:rPr lang="en-US" sz="2000" i="1" dirty="0">
                <a:effectLst/>
              </a:rPr>
              <a:t>Teamwork and error reduction in healthcare settings.</a:t>
            </a:r>
            <a:r>
              <a:rPr lang="en-US" sz="2000" dirty="0">
                <a:effectLst/>
              </a:rPr>
              <a:t> [Online] Available at: </a:t>
            </a:r>
            <a:r>
              <a:rPr lang="en-US" sz="2000" dirty="0">
                <a:effectLst/>
                <a:hlinkClick r:id="rId4"/>
              </a:rPr>
              <a:t>https://www.mdpi.com/2039-4403/16/3/79</a:t>
            </a:r>
            <a:r>
              <a:rPr lang="en-US" sz="2000" dirty="0">
                <a:effectLst/>
              </a:rPr>
              <a:t> [Accessed 12 Mar 2026].</a:t>
            </a:r>
          </a:p>
        </p:txBody>
      </p:sp>
      <p:sp>
        <p:nvSpPr>
          <p:cNvPr id="5" name="TextBox 4">
            <a:extLst>
              <a:ext uri="{FF2B5EF4-FFF2-40B4-BE49-F238E27FC236}">
                <a16:creationId xmlns:a16="http://schemas.microsoft.com/office/drawing/2014/main" id="{05F3058A-DC30-0F7D-22EF-15BC2B1EA483}"/>
              </a:ext>
            </a:extLst>
          </p:cNvPr>
          <p:cNvSpPr txBox="1"/>
          <p:nvPr/>
        </p:nvSpPr>
        <p:spPr>
          <a:xfrm>
            <a:off x="4394182" y="245339"/>
            <a:ext cx="6094324" cy="926920"/>
          </a:xfrm>
          <a:prstGeom prst="rect">
            <a:avLst/>
          </a:prstGeom>
          <a:noFill/>
        </p:spPr>
        <p:txBody>
          <a:bodyPr wrap="square">
            <a:spAutoFit/>
          </a:bodyPr>
          <a:lstStyle/>
          <a:p>
            <a:pPr marL="0" marR="0" indent="0" algn="l">
              <a:lnSpc>
                <a:spcPct val="150000"/>
              </a:lnSpc>
              <a:spcAft>
                <a:spcPts val="620"/>
              </a:spcAft>
              <a:buNone/>
            </a:pPr>
            <a:r>
              <a:rPr lang="en-US" sz="4000" b="1" dirty="0">
                <a:solidFill>
                  <a:schemeClr val="bg1"/>
                </a:solidFill>
                <a:effectLst/>
                <a:latin typeface="+mj-lt"/>
                <a:ea typeface="Times New Roman" panose="02020603050405020304" pitchFamily="18" charset="0"/>
                <a:cs typeface="Times New Roman" panose="02020603050405020304" pitchFamily="18" charset="0"/>
              </a:rPr>
              <a:t>References</a:t>
            </a:r>
            <a:endParaRPr lang="en-US" sz="4000" b="1" dirty="0">
              <a:solidFill>
                <a:schemeClr val="bg1"/>
              </a:solidFill>
              <a:effectLst/>
              <a:latin typeface="+mj-l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59130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1364</Words>
  <Application>Microsoft Office PowerPoint</Application>
  <PresentationFormat>Widescreen</PresentationFormat>
  <Paragraphs>62</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AP Point</cp:lastModifiedBy>
  <cp:revision>2</cp:revision>
  <dcterms:created xsi:type="dcterms:W3CDTF">2026-03-12T06:11:11Z</dcterms:created>
  <dcterms:modified xsi:type="dcterms:W3CDTF">2026-04-12T12:45:07Z</dcterms:modified>
</cp:coreProperties>
</file>