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2F17B-A766-5A9C-0A92-F09C659656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42C87B-B570-3530-B5B8-6D72D3A68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EDD58-5186-7546-0B0D-85FD0C90B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1BB3B-3D99-B8A7-021D-C2EE62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14A908-169A-D199-C4E2-68531C9BB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94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B7C1A-E11C-9922-6586-C63948E58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7D719-2BF6-4A74-BC56-E31506310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B6CBF-96F0-4938-12CF-9BDBD3976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323B8-AE1B-6848-7E6F-18A9982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F59EF-EDAE-E4AF-0E31-85099FE52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37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578E7-40B6-1FE2-8CBD-2C6CEF6BD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1CF19-DD07-3410-ACE1-832CFD1CF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CBC4C-DA48-6E94-8A3E-CBDB04343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EC073-FB17-F99B-33B6-1F056AE87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F4-6089-2BBE-7AA3-8A813C1BD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262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3B585-32E6-FE6A-9C10-3FB67285E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A6B90-971B-5A97-0B8D-D2E2CEFA57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88A7E9-AD7E-14DF-1865-A4924A0AA8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BDAD9-1368-52B4-C4D2-67AE9438A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7BE17B-E738-31B9-D90B-50D48DAF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A8A49-512E-411F-35B8-28C3F8B04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127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96722-570C-2AA5-BCDD-C9A7E646F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261E65-6834-C9D3-FF73-E7A9093CC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001923-E7E6-3B9D-4C7E-9F8C58DB5F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2F3ADE-B369-C31F-C0C0-611DC3594A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16DA63-53DE-00FC-504C-D8DE63D323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F22D09-A5D8-AD7B-8127-1A0E1111D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4933BF-4223-4D8A-1BCB-26DB24AD4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22E285-955F-D28F-AD07-386B6C632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61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CF10B-D514-051A-A363-A44D01B99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D36494-2FCD-0C12-A72A-CF1A3AB00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2E9474-BA59-190F-C7E7-173DDF88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A5E66E-4079-2409-D38A-033C8BF0C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622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A79C0-9BDD-F654-B348-B54A58AA5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05D830-002F-2226-23F5-85F595E96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7760F-8F99-20CF-5BDD-6669573A7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42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2C181-CEB9-DF73-22C2-890916F3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62C12-1220-9D4A-34F7-E137F7FFF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41A30F-C399-72A2-8ED4-77DD16A5FD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E3BEA-8213-2B49-9EA7-EA07C4512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379F23-AB05-5F63-C0FB-FE7A4FD7A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8A92A-EF70-7C21-899D-0B31B510E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2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8E8A7-F8D9-9958-DFB9-08E5C510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EEE5BB-DA62-80BC-9441-1B50CDA1A8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D16BF2-60FD-88C3-A238-7D014F2A4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3FB49B-AFDF-45FF-25B2-D53E5FC40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E02023-8D1A-8E62-18EA-0B0BF2738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49DFAA-C298-3069-3844-491CE726D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1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31E38-0A4C-D8F9-709E-1A9A042BB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724BCA-34F8-C505-9B07-FECA98A516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DC9E2-1385-C65D-A5F9-94D4EF772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D1116-5C09-9384-306E-D066F744E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A986B-0034-C537-A48B-BEECF489A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885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B4867B-17CD-BC50-BDC0-25EFA756EB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02CB79-C56B-80E5-47D0-D9BFC54AF7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1A24D-EF59-B516-326D-8F37E3F8C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5E1C4-300B-DA9A-0E3A-F2721F71D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1DD57-6044-E1F3-78BE-D60917EE5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43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04835E-9CD9-5B01-DC0D-7D6551E26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36A9C-3B74-4757-17C2-2174F41F82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9B378-179A-7F8D-115C-3BB87A9A8F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C1DAC7-7083-4198-BE4F-663B5ADCB811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FB551-328B-8902-07F4-BB9AD4FC8C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177C6A-44F8-7ABB-55FE-1BB236BEBD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3DE006-BE10-40A7-9955-23C954E70D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2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hembains.com/societal-marketing-concept/" TargetMode="External"/><Relationship Id="rId2" Type="http://schemas.openxmlformats.org/officeDocument/2006/relationships/hyperlink" Target="https://eightception.com/societal-marketing-guid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79A7CF-01AF-4178-9369-94E0C90EB0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B88021-9D82-8F97-C841-46F76D6F2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32498" y="2023110"/>
            <a:ext cx="3259501" cy="2846070"/>
          </a:xfrm>
        </p:spPr>
        <p:txBody>
          <a:bodyPr anchor="ctr">
            <a:normAutofit/>
          </a:bodyPr>
          <a:lstStyle/>
          <a:p>
            <a:pPr algn="l"/>
            <a:r>
              <a:rPr lang="en-GB" sz="2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The most effective concept for business in  2025: Societal Concept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C7D68-B5FE-DF1D-2F62-D11EDF4CC7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86174" y="6264648"/>
            <a:ext cx="2685715" cy="374825"/>
          </a:xfrm>
        </p:spPr>
        <p:txBody>
          <a:bodyPr>
            <a:noAutofit/>
          </a:bodyPr>
          <a:lstStyle/>
          <a:p>
            <a:pPr algn="l"/>
            <a:r>
              <a:rPr lang="en-GB" sz="20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Claudiu Sbircea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diagram of a product&#10;&#10;AI-generated content may be incorrect.">
            <a:extLst>
              <a:ext uri="{FF2B5EF4-FFF2-40B4-BE49-F238E27FC236}">
                <a16:creationId xmlns:a16="http://schemas.microsoft.com/office/drawing/2014/main" id="{961FEB62-10B2-717C-5C4A-7E5098820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238" y="807194"/>
            <a:ext cx="8549302" cy="47876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perspectiveContrastingRightFacing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38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7D942E-09EF-4107-98F4-74DB7F72D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9A59AF-5472-0B7C-F57A-2B4DED598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625" y="4641368"/>
            <a:ext cx="3282056" cy="918986"/>
          </a:xfrm>
        </p:spPr>
        <p:txBody>
          <a:bodyPr anchor="ctr">
            <a:normAutofit fontScale="90000"/>
          </a:bodyPr>
          <a:lstStyle/>
          <a:p>
            <a:r>
              <a:rPr lang="en-GB" sz="40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Introduction</a:t>
            </a:r>
            <a:r>
              <a:rPr lang="en-GB" sz="3600" dirty="0"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0FEFC8-0324-8803-6FF2-4396D3E92C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198" r="13897" b="1"/>
          <a:stretch>
            <a:fillRect/>
          </a:stretch>
        </p:blipFill>
        <p:spPr>
          <a:xfrm>
            <a:off x="838200" y="364144"/>
            <a:ext cx="3335789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82DB5C-D31D-9021-9D9B-7F575CB84B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024" r="-1" b="-1"/>
          <a:stretch>
            <a:fillRect/>
          </a:stretch>
        </p:blipFill>
        <p:spPr>
          <a:xfrm>
            <a:off x="446639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197277-82BB-B047-E0B0-DFEC690D8A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91" r="21838"/>
          <a:stretch>
            <a:fillRect/>
          </a:stretch>
        </p:blipFill>
        <p:spPr>
          <a:xfrm>
            <a:off x="809575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2F703-3A76-060A-69CF-69672998E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3930305"/>
            <a:ext cx="6586915" cy="2437244"/>
          </a:xfrm>
        </p:spPr>
        <p:txBody>
          <a:bodyPr anchor="ctr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Today's marketing concept involves five core approaches: production, product, selling, marketing and social marketing.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These cores represent different ways businesses are trying to satisfy customers and be successful.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70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B97D942E-09EF-4107-98F4-74DB7F72D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D93319-F55D-6FFB-775A-323E74834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3930305"/>
            <a:ext cx="3861960" cy="2437244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Definition of Societal Concept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E23D00-D939-BED4-F943-C5F28D334D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327" r="-3" b="-3"/>
          <a:stretch>
            <a:fillRect/>
          </a:stretch>
        </p:blipFill>
        <p:spPr>
          <a:xfrm>
            <a:off x="838200" y="364144"/>
            <a:ext cx="3335789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8665FA-C161-E2FB-18FF-8F0E403868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8341" r="2" b="12860"/>
          <a:stretch>
            <a:fillRect/>
          </a:stretch>
        </p:blipFill>
        <p:spPr>
          <a:xfrm>
            <a:off x="446639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2360AE-D0B3-DEE6-4109-0880A3FC38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899" r="20631"/>
          <a:stretch>
            <a:fillRect/>
          </a:stretch>
        </p:blipFill>
        <p:spPr>
          <a:xfrm>
            <a:off x="809575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A3CF3-7817-2F6F-D057-B8F4F8ABB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3930305"/>
            <a:ext cx="6586915" cy="2437244"/>
          </a:xfrm>
        </p:spPr>
        <p:txBody>
          <a:bodyPr anchor="ctr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social marketing concept believes that business success depends on creating value that not only satisfies customers but also the public and the world.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Companies should try to satisfy customer needs in a manner that benefits their well-being and healthy planet.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816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7D942E-09EF-4107-98F4-74DB7F72D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C3A9E1-BB8E-545B-AFFF-CB03386C8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3930305"/>
            <a:ext cx="3861960" cy="2437244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Societal Concept Explanations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0DA41-07CC-F789-926E-D300E8ADC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073" r="3" b="3412"/>
          <a:stretch>
            <a:fillRect/>
          </a:stretch>
        </p:blipFill>
        <p:spPr>
          <a:xfrm>
            <a:off x="838200" y="364144"/>
            <a:ext cx="3335789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1D3EE6-F575-899D-3B01-AEF87D3579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949" r="4" b="18038"/>
          <a:stretch>
            <a:fillRect/>
          </a:stretch>
        </p:blipFill>
        <p:spPr>
          <a:xfrm>
            <a:off x="446639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544F12-CBEF-EC12-5263-2DE5B8FDDC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340" r="17189"/>
          <a:stretch>
            <a:fillRect/>
          </a:stretch>
        </p:blipFill>
        <p:spPr>
          <a:xfrm>
            <a:off x="809575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31380-C470-BA4A-4BA8-2C60A48EF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3930305"/>
            <a:ext cx="6586915" cy="2437244"/>
          </a:xfrm>
        </p:spPr>
        <p:txBody>
          <a:bodyPr anchor="ctr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social marketing concept encompasses profit while being responsible to the customer and society.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It encourages companies to think about how their short-term business objectives coincide with long-term social and environmental well-being.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88033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97D942E-09EF-4107-98F4-74DB7F72D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A6646F-E2F9-1AB0-2D9F-0EE1B1690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3930305"/>
            <a:ext cx="3861960" cy="2437244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Why it fits for 2025 business?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01806-7BC4-02A4-554E-852818285B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679" r="18472" b="2"/>
          <a:stretch>
            <a:fillRect/>
          </a:stretch>
        </p:blipFill>
        <p:spPr>
          <a:xfrm>
            <a:off x="838200" y="364144"/>
            <a:ext cx="3335789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ED9FDC-D41B-3BED-81FB-1EBF14A7BA2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3" r="29236"/>
          <a:stretch>
            <a:fillRect/>
          </a:stretch>
        </p:blipFill>
        <p:spPr>
          <a:xfrm>
            <a:off x="446639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753AD9-6092-850B-76E0-D4E0E1A564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292" r="10004" b="-3"/>
          <a:stretch>
            <a:fillRect/>
          </a:stretch>
        </p:blipFill>
        <p:spPr>
          <a:xfrm>
            <a:off x="8095756" y="364143"/>
            <a:ext cx="3336953" cy="28113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882D8-2D22-031B-CC8B-384B6A1FB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3930305"/>
            <a:ext cx="6586915" cy="2437244"/>
          </a:xfrm>
        </p:spPr>
        <p:txBody>
          <a:bodyPr anchor="ctr">
            <a:norm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 2025, customers will expect brands to demonstrate ethical, sustainable practices with a purpose beyond profit.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The social marketing concept builds trust, brand loyalty and permits long-term organisation growth while being a responsible company.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850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E41C9B-220F-50C4-7D4A-E508F9DD4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36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References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C22DD-4828-EEE0-2A68-8672A32E3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Basha, M. (2023). Impact of artificial intelligence on marketing.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East Asian Journal of Multidisciplinary Research, 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(3), 993-1004.</a:t>
            </a:r>
          </a:p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Brenkert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G. G. (2002). Ethical challenges of social marketing.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Public Policy &amp; Marketing, 21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(1), 14-25.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Chen, L., Jiang, M., Jia, F., &amp; Liu, G. (2022). Artificial intelligence adoption in business-to-business marketing: toward a conceptual framework.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Business &amp; Industrial Marketing, 37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(5), 1025-1044.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Crane, A., &amp; Desmond, J. (2002). Societal marketing and morality.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European journal of marketing, 36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(5-6), 548-569.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Hermann, E. (2022). Leveraging artificial intelligence in marketing for social good-An ethical perspective.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Business Ethics, 179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(1), 43-61.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Kumar, P. (2023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). Principles of Marketing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Sultan Chand &amp; Sons.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Kapoor, N. (2021). 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Principles of Marketing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PHI Learning Pvt. Ltd..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https://eightception.com/societal-marketing-guide/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https://thembains.com/societal-marketing-concept/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003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37</TotalTime>
  <Words>375</Words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Office Theme</vt:lpstr>
      <vt:lpstr>The most effective concept for business in  2025: Societal Concept</vt:lpstr>
      <vt:lpstr>Introduction </vt:lpstr>
      <vt:lpstr>Definition of Societal Concept </vt:lpstr>
      <vt:lpstr>Societal Concept Explanations </vt:lpstr>
      <vt:lpstr>Why it fits for 2025 business?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2025-10-21T19:49:42Z</dcterms:created>
  <dcterms:modified xsi:type="dcterms:W3CDTF">2025-10-21T20:27:13Z</dcterms:modified>
</cp:coreProperties>
</file>