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7" r:id="rId1"/>
  </p:sldMasterIdLst>
  <p:sldIdLst>
    <p:sldId id="257" r:id="rId2"/>
    <p:sldId id="259" r:id="rId3"/>
    <p:sldId id="261" r:id="rId4"/>
    <p:sldId id="258" r:id="rId5"/>
    <p:sldId id="263" r:id="rId6"/>
    <p:sldId id="262" r:id="rId7"/>
    <p:sldId id="260" r:id="rId8"/>
    <p:sldId id="264" r:id="rId9"/>
  </p:sldIdLst>
  <p:sldSz cx="12192000" cy="6858000"/>
  <p:notesSz cx="6858000" cy="9144000"/>
  <p:defaultTextStyle>
    <a:defPPr>
      <a:defRPr lang="en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0CABD3-E999-254E-B907-E2B588B0E8F7}" v="10" dt="2022-02-20T14:11:34.5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62"/>
    <p:restoredTop sz="94650"/>
  </p:normalViewPr>
  <p:slideViewPr>
    <p:cSldViewPr snapToGrid="0" snapToObjects="1">
      <p:cViewPr varScale="1">
        <p:scale>
          <a:sx n="96" d="100"/>
          <a:sy n="96" d="100"/>
        </p:scale>
        <p:origin x="200" y="6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hasmina Krumova Georgieva (2026746)" userId="c8eb6d58-2759-4e3e-85af-adfd2bceb53a" providerId="ADAL" clId="{0C0CABD3-E999-254E-B907-E2B588B0E8F7}"/>
    <pc:docChg chg="undo custSel addSld delSld modSld addMainMaster delMainMaster">
      <pc:chgData name="Zhasmina Krumova Georgieva (2026746)" userId="c8eb6d58-2759-4e3e-85af-adfd2bceb53a" providerId="ADAL" clId="{0C0CABD3-E999-254E-B907-E2B588B0E8F7}" dt="2022-02-20T14:11:43.667" v="40" actId="26606"/>
      <pc:docMkLst>
        <pc:docMk/>
      </pc:docMkLst>
      <pc:sldChg chg="del">
        <pc:chgData name="Zhasmina Krumova Georgieva (2026746)" userId="c8eb6d58-2759-4e3e-85af-adfd2bceb53a" providerId="ADAL" clId="{0C0CABD3-E999-254E-B907-E2B588B0E8F7}" dt="2022-02-20T14:02:40.882" v="2" actId="2696"/>
        <pc:sldMkLst>
          <pc:docMk/>
          <pc:sldMk cId="107506047" sldId="256"/>
        </pc:sldMkLst>
      </pc:sldChg>
      <pc:sldChg chg="new del">
        <pc:chgData name="Zhasmina Krumova Georgieva (2026746)" userId="c8eb6d58-2759-4e3e-85af-adfd2bceb53a" providerId="ADAL" clId="{0C0CABD3-E999-254E-B907-E2B588B0E8F7}" dt="2022-02-20T14:08:14.381" v="17" actId="2696"/>
        <pc:sldMkLst>
          <pc:docMk/>
          <pc:sldMk cId="1784418738" sldId="256"/>
        </pc:sldMkLst>
      </pc:sldChg>
      <pc:sldChg chg="addSp delSp modSp add del mod setBg modClrScheme delDesignElem chgLayout">
        <pc:chgData name="Zhasmina Krumova Georgieva (2026746)" userId="c8eb6d58-2759-4e3e-85af-adfd2bceb53a" providerId="ADAL" clId="{0C0CABD3-E999-254E-B907-E2B588B0E8F7}" dt="2022-02-20T14:11:43.667" v="40" actId="26606"/>
        <pc:sldMkLst>
          <pc:docMk/>
          <pc:sldMk cId="1239158730" sldId="257"/>
        </pc:sldMkLst>
        <pc:spChg chg="mod ord">
          <ac:chgData name="Zhasmina Krumova Georgieva (2026746)" userId="c8eb6d58-2759-4e3e-85af-adfd2bceb53a" providerId="ADAL" clId="{0C0CABD3-E999-254E-B907-E2B588B0E8F7}" dt="2022-02-20T14:11:43.667" v="40" actId="26606"/>
          <ac:spMkLst>
            <pc:docMk/>
            <pc:sldMk cId="1239158730" sldId="257"/>
            <ac:spMk id="2" creationId="{B8CA5086-8D32-E741-95CC-504FF4F896FC}"/>
          </ac:spMkLst>
        </pc:spChg>
        <pc:spChg chg="mod">
          <ac:chgData name="Zhasmina Krumova Georgieva (2026746)" userId="c8eb6d58-2759-4e3e-85af-adfd2bceb53a" providerId="ADAL" clId="{0C0CABD3-E999-254E-B907-E2B588B0E8F7}" dt="2022-02-20T14:11:43.667" v="40" actId="26606"/>
          <ac:spMkLst>
            <pc:docMk/>
            <pc:sldMk cId="1239158730" sldId="257"/>
            <ac:spMk id="3" creationId="{E24FFCB3-E084-0941-BD11-10D38ECEEA86}"/>
          </ac:spMkLst>
        </pc:spChg>
        <pc:spChg chg="add del">
          <ac:chgData name="Zhasmina Krumova Georgieva (2026746)" userId="c8eb6d58-2759-4e3e-85af-adfd2bceb53a" providerId="ADAL" clId="{0C0CABD3-E999-254E-B907-E2B588B0E8F7}" dt="2022-02-20T14:08:39.833" v="18" actId="26606"/>
          <ac:spMkLst>
            <pc:docMk/>
            <pc:sldMk cId="1239158730" sldId="257"/>
            <ac:spMk id="6" creationId="{435959F4-53DA-47FF-BC24-1E5B75C69876}"/>
          </ac:spMkLst>
        </pc:spChg>
        <pc:spChg chg="add del">
          <ac:chgData name="Zhasmina Krumova Georgieva (2026746)" userId="c8eb6d58-2759-4e3e-85af-adfd2bceb53a" providerId="ADAL" clId="{0C0CABD3-E999-254E-B907-E2B588B0E8F7}" dt="2022-02-20T14:04:31.288" v="8" actId="26606"/>
          <ac:spMkLst>
            <pc:docMk/>
            <pc:sldMk cId="1239158730" sldId="257"/>
            <ac:spMk id="11" creationId="{2A3E2477-CB24-4FE6-B9C0-F9800FF83EF6}"/>
          </ac:spMkLst>
        </pc:spChg>
        <pc:spChg chg="add del">
          <ac:chgData name="Zhasmina Krumova Georgieva (2026746)" userId="c8eb6d58-2759-4e3e-85af-adfd2bceb53a" providerId="ADAL" clId="{0C0CABD3-E999-254E-B907-E2B588B0E8F7}" dt="2022-02-20T14:04:31.288" v="8" actId="26606"/>
          <ac:spMkLst>
            <pc:docMk/>
            <pc:sldMk cId="1239158730" sldId="257"/>
            <ac:spMk id="13" creationId="{B965638C-2268-4A1B-96C3-95E79EF44B96}"/>
          </ac:spMkLst>
        </pc:spChg>
        <pc:spChg chg="add del">
          <ac:chgData name="Zhasmina Krumova Georgieva (2026746)" userId="c8eb6d58-2759-4e3e-85af-adfd2bceb53a" providerId="ADAL" clId="{0C0CABD3-E999-254E-B907-E2B588B0E8F7}" dt="2022-02-20T14:04:30.008" v="4" actId="26606"/>
          <ac:spMkLst>
            <pc:docMk/>
            <pc:sldMk cId="1239158730" sldId="257"/>
            <ac:spMk id="16" creationId="{104332FF-8349-42A5-B5C8-5EE3825CE252}"/>
          </ac:spMkLst>
        </pc:spChg>
        <pc:spChg chg="add del">
          <ac:chgData name="Zhasmina Krumova Georgieva (2026746)" userId="c8eb6d58-2759-4e3e-85af-adfd2bceb53a" providerId="ADAL" clId="{0C0CABD3-E999-254E-B907-E2B588B0E8F7}" dt="2022-02-20T14:04:30.008" v="4" actId="26606"/>
          <ac:spMkLst>
            <pc:docMk/>
            <pc:sldMk cId="1239158730" sldId="257"/>
            <ac:spMk id="18" creationId="{5A0118C5-4F8D-4CF4-BADD-53FEACC6C42A}"/>
          </ac:spMkLst>
        </pc:spChg>
        <pc:spChg chg="add del">
          <ac:chgData name="Zhasmina Krumova Georgieva (2026746)" userId="c8eb6d58-2759-4e3e-85af-adfd2bceb53a" providerId="ADAL" clId="{0C0CABD3-E999-254E-B907-E2B588B0E8F7}" dt="2022-02-20T14:04:53.807" v="10" actId="26606"/>
          <ac:spMkLst>
            <pc:docMk/>
            <pc:sldMk cId="1239158730" sldId="257"/>
            <ac:spMk id="21" creationId="{68451DCE-129E-43B6-BA50-3C8339E4618E}"/>
          </ac:spMkLst>
        </pc:spChg>
        <pc:spChg chg="add del">
          <ac:chgData name="Zhasmina Krumova Georgieva (2026746)" userId="c8eb6d58-2759-4e3e-85af-adfd2bceb53a" providerId="ADAL" clId="{0C0CABD3-E999-254E-B907-E2B588B0E8F7}" dt="2022-02-20T14:04:30.695" v="6" actId="26606"/>
          <ac:spMkLst>
            <pc:docMk/>
            <pc:sldMk cId="1239158730" sldId="257"/>
            <ac:spMk id="23" creationId="{D6309531-94CD-4CF6-AACE-80EC085E0F34}"/>
          </ac:spMkLst>
        </pc:spChg>
        <pc:spChg chg="add del">
          <ac:chgData name="Zhasmina Krumova Georgieva (2026746)" userId="c8eb6d58-2759-4e3e-85af-adfd2bceb53a" providerId="ADAL" clId="{0C0CABD3-E999-254E-B907-E2B588B0E8F7}" dt="2022-02-20T14:08:39.833" v="18" actId="26606"/>
          <ac:spMkLst>
            <pc:docMk/>
            <pc:sldMk cId="1239158730" sldId="257"/>
            <ac:spMk id="30" creationId="{F420BC5C-C418-4843-B04B-6918968D0982}"/>
          </ac:spMkLst>
        </pc:spChg>
        <pc:spChg chg="add del">
          <ac:chgData name="Zhasmina Krumova Georgieva (2026746)" userId="c8eb6d58-2759-4e3e-85af-adfd2bceb53a" providerId="ADAL" clId="{0C0CABD3-E999-254E-B907-E2B588B0E8F7}" dt="2022-02-20T14:08:39.833" v="18" actId="26606"/>
          <ac:spMkLst>
            <pc:docMk/>
            <pc:sldMk cId="1239158730" sldId="257"/>
            <ac:spMk id="41" creationId="{59226104-0061-4319-8237-9C001BF85D49}"/>
          </ac:spMkLst>
        </pc:spChg>
        <pc:spChg chg="add del">
          <ac:chgData name="Zhasmina Krumova Georgieva (2026746)" userId="c8eb6d58-2759-4e3e-85af-adfd2bceb53a" providerId="ADAL" clId="{0C0CABD3-E999-254E-B907-E2B588B0E8F7}" dt="2022-02-20T14:08:39.833" v="18" actId="26606"/>
          <ac:spMkLst>
            <pc:docMk/>
            <pc:sldMk cId="1239158730" sldId="257"/>
            <ac:spMk id="42" creationId="{6B6061A8-D267-4967-AF47-C3CC45138582}"/>
          </ac:spMkLst>
        </pc:spChg>
        <pc:spChg chg="del">
          <ac:chgData name="Zhasmina Krumova Georgieva (2026746)" userId="c8eb6d58-2759-4e3e-85af-adfd2bceb53a" providerId="ADAL" clId="{0C0CABD3-E999-254E-B907-E2B588B0E8F7}" dt="2022-02-20T14:05:28.339" v="14"/>
          <ac:spMkLst>
            <pc:docMk/>
            <pc:sldMk cId="1239158730" sldId="257"/>
            <ac:spMk id="49" creationId="{B95B9BA8-1D69-4796-85F5-B6D0BD52354B}"/>
          </ac:spMkLst>
        </pc:spChg>
        <pc:spChg chg="del">
          <ac:chgData name="Zhasmina Krumova Georgieva (2026746)" userId="c8eb6d58-2759-4e3e-85af-adfd2bceb53a" providerId="ADAL" clId="{0C0CABD3-E999-254E-B907-E2B588B0E8F7}" dt="2022-02-20T14:05:28.339" v="14"/>
          <ac:spMkLst>
            <pc:docMk/>
            <pc:sldMk cId="1239158730" sldId="257"/>
            <ac:spMk id="51" creationId="{340822D1-9EEA-4ECF-9360-D9AF87950D47}"/>
          </ac:spMkLst>
        </pc:spChg>
        <pc:spChg chg="add del">
          <ac:chgData name="Zhasmina Krumova Georgieva (2026746)" userId="c8eb6d58-2759-4e3e-85af-adfd2bceb53a" providerId="ADAL" clId="{0C0CABD3-E999-254E-B907-E2B588B0E8F7}" dt="2022-02-20T14:08:39.833" v="18" actId="26606"/>
          <ac:spMkLst>
            <pc:docMk/>
            <pc:sldMk cId="1239158730" sldId="257"/>
            <ac:spMk id="54" creationId="{13E5F285-BD95-4989-B20B-77899015947C}"/>
          </ac:spMkLst>
        </pc:spChg>
        <pc:spChg chg="del">
          <ac:chgData name="Zhasmina Krumova Georgieva (2026746)" userId="c8eb6d58-2759-4e3e-85af-adfd2bceb53a" providerId="ADAL" clId="{0C0CABD3-E999-254E-B907-E2B588B0E8F7}" dt="2022-02-20T14:05:28.339" v="14"/>
          <ac:spMkLst>
            <pc:docMk/>
            <pc:sldMk cId="1239158730" sldId="257"/>
            <ac:spMk id="57" creationId="{DC292A62-7F34-4E30-BE04-48164A1DAF7B}"/>
          </ac:spMkLst>
        </pc:spChg>
        <pc:spChg chg="add del">
          <ac:chgData name="Zhasmina Krumova Georgieva (2026746)" userId="c8eb6d58-2759-4e3e-85af-adfd2bceb53a" providerId="ADAL" clId="{0C0CABD3-E999-254E-B907-E2B588B0E8F7}" dt="2022-02-20T14:09:46.222" v="20" actId="26606"/>
          <ac:spMkLst>
            <pc:docMk/>
            <pc:sldMk cId="1239158730" sldId="257"/>
            <ac:spMk id="61" creationId="{63A1188B-F6D0-454F-8265-790DD27A80DC}"/>
          </ac:spMkLst>
        </pc:spChg>
        <pc:spChg chg="add del">
          <ac:chgData name="Zhasmina Krumova Georgieva (2026746)" userId="c8eb6d58-2759-4e3e-85af-adfd2bceb53a" providerId="ADAL" clId="{0C0CABD3-E999-254E-B907-E2B588B0E8F7}" dt="2022-02-20T14:09:46.222" v="20" actId="26606"/>
          <ac:spMkLst>
            <pc:docMk/>
            <pc:sldMk cId="1239158730" sldId="257"/>
            <ac:spMk id="63" creationId="{E1508670-65E0-4939-8E5D-98D071CA1A36}"/>
          </ac:spMkLst>
        </pc:spChg>
        <pc:spChg chg="add del">
          <ac:chgData name="Zhasmina Krumova Georgieva (2026746)" userId="c8eb6d58-2759-4e3e-85af-adfd2bceb53a" providerId="ADAL" clId="{0C0CABD3-E999-254E-B907-E2B588B0E8F7}" dt="2022-02-20T14:09:46.222" v="20" actId="26606"/>
          <ac:spMkLst>
            <pc:docMk/>
            <pc:sldMk cId="1239158730" sldId="257"/>
            <ac:spMk id="65" creationId="{BA680864-F353-4128-88F8-98E04FD7641B}"/>
          </ac:spMkLst>
        </pc:spChg>
        <pc:spChg chg="add del">
          <ac:chgData name="Zhasmina Krumova Georgieva (2026746)" userId="c8eb6d58-2759-4e3e-85af-adfd2bceb53a" providerId="ADAL" clId="{0C0CABD3-E999-254E-B907-E2B588B0E8F7}" dt="2022-02-20T14:11:43.667" v="40" actId="26606"/>
          <ac:spMkLst>
            <pc:docMk/>
            <pc:sldMk cId="1239158730" sldId="257"/>
            <ac:spMk id="70" creationId="{B95B9BA8-1D69-4796-85F5-B6D0BD52354B}"/>
          </ac:spMkLst>
        </pc:spChg>
        <pc:spChg chg="add">
          <ac:chgData name="Zhasmina Krumova Georgieva (2026746)" userId="c8eb6d58-2759-4e3e-85af-adfd2bceb53a" providerId="ADAL" clId="{0C0CABD3-E999-254E-B907-E2B588B0E8F7}" dt="2022-02-20T14:11:43.667" v="40" actId="26606"/>
          <ac:spMkLst>
            <pc:docMk/>
            <pc:sldMk cId="1239158730" sldId="257"/>
            <ac:spMk id="79" creationId="{B95B9BA8-1D69-4796-85F5-B6D0BD52354B}"/>
          </ac:spMkLst>
        </pc:spChg>
        <pc:spChg chg="add">
          <ac:chgData name="Zhasmina Krumova Georgieva (2026746)" userId="c8eb6d58-2759-4e3e-85af-adfd2bceb53a" providerId="ADAL" clId="{0C0CABD3-E999-254E-B907-E2B588B0E8F7}" dt="2022-02-20T14:11:43.667" v="40" actId="26606"/>
          <ac:spMkLst>
            <pc:docMk/>
            <pc:sldMk cId="1239158730" sldId="257"/>
            <ac:spMk id="81" creationId="{340822D1-9EEA-4ECF-9360-D9AF87950D47}"/>
          </ac:spMkLst>
        </pc:spChg>
        <pc:spChg chg="add">
          <ac:chgData name="Zhasmina Krumova Georgieva (2026746)" userId="c8eb6d58-2759-4e3e-85af-adfd2bceb53a" providerId="ADAL" clId="{0C0CABD3-E999-254E-B907-E2B588B0E8F7}" dt="2022-02-20T14:11:43.667" v="40" actId="26606"/>
          <ac:spMkLst>
            <pc:docMk/>
            <pc:sldMk cId="1239158730" sldId="257"/>
            <ac:spMk id="83" creationId="{DC292A62-7F34-4E30-BE04-48164A1DAF7B}"/>
          </ac:spMkLst>
        </pc:spChg>
        <pc:spChg chg="add">
          <ac:chgData name="Zhasmina Krumova Georgieva (2026746)" userId="c8eb6d58-2759-4e3e-85af-adfd2bceb53a" providerId="ADAL" clId="{0C0CABD3-E999-254E-B907-E2B588B0E8F7}" dt="2022-02-20T14:04:53.807" v="10" actId="26606"/>
          <ac:spMkLst>
            <pc:docMk/>
            <pc:sldMk cId="1239158730" sldId="257"/>
            <ac:spMk id="136" creationId="{435959F4-53DA-47FF-BC24-1E5B75C69876}"/>
          </ac:spMkLst>
        </pc:spChg>
        <pc:spChg chg="add">
          <ac:chgData name="Zhasmina Krumova Georgieva (2026746)" userId="c8eb6d58-2759-4e3e-85af-adfd2bceb53a" providerId="ADAL" clId="{0C0CABD3-E999-254E-B907-E2B588B0E8F7}" dt="2022-02-20T14:04:53.807" v="10" actId="26606"/>
          <ac:spMkLst>
            <pc:docMk/>
            <pc:sldMk cId="1239158730" sldId="257"/>
            <ac:spMk id="147" creationId="{59226104-0061-4319-8237-9C001BF85D49}"/>
          </ac:spMkLst>
        </pc:spChg>
        <pc:spChg chg="add">
          <ac:chgData name="Zhasmina Krumova Georgieva (2026746)" userId="c8eb6d58-2759-4e3e-85af-adfd2bceb53a" providerId="ADAL" clId="{0C0CABD3-E999-254E-B907-E2B588B0E8F7}" dt="2022-02-20T14:04:53.807" v="10" actId="26606"/>
          <ac:spMkLst>
            <pc:docMk/>
            <pc:sldMk cId="1239158730" sldId="257"/>
            <ac:spMk id="157" creationId="{F420BC5C-C418-4843-B04B-6918968D0982}"/>
          </ac:spMkLst>
        </pc:spChg>
        <pc:spChg chg="add">
          <ac:chgData name="Zhasmina Krumova Georgieva (2026746)" userId="c8eb6d58-2759-4e3e-85af-adfd2bceb53a" providerId="ADAL" clId="{0C0CABD3-E999-254E-B907-E2B588B0E8F7}" dt="2022-02-20T14:04:53.807" v="10" actId="26606"/>
          <ac:spMkLst>
            <pc:docMk/>
            <pc:sldMk cId="1239158730" sldId="257"/>
            <ac:spMk id="159" creationId="{13E5F285-BD95-4989-B20B-77899015947C}"/>
          </ac:spMkLst>
        </pc:spChg>
        <pc:spChg chg="add">
          <ac:chgData name="Zhasmina Krumova Georgieva (2026746)" userId="c8eb6d58-2759-4e3e-85af-adfd2bceb53a" providerId="ADAL" clId="{0C0CABD3-E999-254E-B907-E2B588B0E8F7}" dt="2022-02-20T14:04:53.807" v="10" actId="26606"/>
          <ac:spMkLst>
            <pc:docMk/>
            <pc:sldMk cId="1239158730" sldId="257"/>
            <ac:spMk id="169" creationId="{6B6061A8-D267-4967-AF47-C3CC45138582}"/>
          </ac:spMkLst>
        </pc:spChg>
        <pc:spChg chg="add del">
          <ac:chgData name="Zhasmina Krumova Georgieva (2026746)" userId="c8eb6d58-2759-4e3e-85af-adfd2bceb53a" providerId="ADAL" clId="{0C0CABD3-E999-254E-B907-E2B588B0E8F7}" dt="2022-02-20T14:04:31.288" v="8" actId="26606"/>
          <ac:spMkLst>
            <pc:docMk/>
            <pc:sldMk cId="1239158730" sldId="257"/>
            <ac:spMk id="379" creationId="{09646535-AEF6-4883-A4F9-EEC1F8B4319E}"/>
          </ac:spMkLst>
        </pc:spChg>
        <pc:spChg chg="add del">
          <ac:chgData name="Zhasmina Krumova Georgieva (2026746)" userId="c8eb6d58-2759-4e3e-85af-adfd2bceb53a" providerId="ADAL" clId="{0C0CABD3-E999-254E-B907-E2B588B0E8F7}" dt="2022-02-20T14:04:31.288" v="8" actId="26606"/>
          <ac:spMkLst>
            <pc:docMk/>
            <pc:sldMk cId="1239158730" sldId="257"/>
            <ac:spMk id="380" creationId="{97D0825D-5142-4F4A-A141-3CCD5E99CB4F}"/>
          </ac:spMkLst>
        </pc:spChg>
        <pc:spChg chg="add del">
          <ac:chgData name="Zhasmina Krumova Georgieva (2026746)" userId="c8eb6d58-2759-4e3e-85af-adfd2bceb53a" providerId="ADAL" clId="{0C0CABD3-E999-254E-B907-E2B588B0E8F7}" dt="2022-02-20T14:04:53.807" v="10" actId="26606"/>
          <ac:spMkLst>
            <pc:docMk/>
            <pc:sldMk cId="1239158730" sldId="257"/>
            <ac:spMk id="383" creationId="{10CE40DC-5723-449B-A365-A61D8C262E93}"/>
          </ac:spMkLst>
        </pc:spChg>
        <pc:spChg chg="add del">
          <ac:chgData name="Zhasmina Krumova Georgieva (2026746)" userId="c8eb6d58-2759-4e3e-85af-adfd2bceb53a" providerId="ADAL" clId="{0C0CABD3-E999-254E-B907-E2B588B0E8F7}" dt="2022-02-20T14:04:53.807" v="10" actId="26606"/>
          <ac:spMkLst>
            <pc:docMk/>
            <pc:sldMk cId="1239158730" sldId="257"/>
            <ac:spMk id="384" creationId="{28207E96-6DFF-4119-B2EA-3299067D2F45}"/>
          </ac:spMkLst>
        </pc:spChg>
        <pc:spChg chg="add del">
          <ac:chgData name="Zhasmina Krumova Georgieva (2026746)" userId="c8eb6d58-2759-4e3e-85af-adfd2bceb53a" providerId="ADAL" clId="{0C0CABD3-E999-254E-B907-E2B588B0E8F7}" dt="2022-02-20T14:04:53.807" v="10" actId="26606"/>
          <ac:spMkLst>
            <pc:docMk/>
            <pc:sldMk cId="1239158730" sldId="257"/>
            <ac:spMk id="385" creationId="{9E223C86-12C5-4A60-A21A-D7FC75EFC658}"/>
          </ac:spMkLst>
        </pc:spChg>
        <pc:spChg chg="add del">
          <ac:chgData name="Zhasmina Krumova Georgieva (2026746)" userId="c8eb6d58-2759-4e3e-85af-adfd2bceb53a" providerId="ADAL" clId="{0C0CABD3-E999-254E-B907-E2B588B0E8F7}" dt="2022-02-20T14:04:53.807" v="10" actId="26606"/>
          <ac:spMkLst>
            <pc:docMk/>
            <pc:sldMk cId="1239158730" sldId="257"/>
            <ac:spMk id="386" creationId="{FA573AF0-3C0B-4895-A7A6-F41B03211538}"/>
          </ac:spMkLst>
        </pc:spChg>
        <pc:spChg chg="add del">
          <ac:chgData name="Zhasmina Krumova Georgieva (2026746)" userId="c8eb6d58-2759-4e3e-85af-adfd2bceb53a" providerId="ADAL" clId="{0C0CABD3-E999-254E-B907-E2B588B0E8F7}" dt="2022-02-20T14:04:53.807" v="10" actId="26606"/>
          <ac:spMkLst>
            <pc:docMk/>
            <pc:sldMk cId="1239158730" sldId="257"/>
            <ac:spMk id="387" creationId="{62442AC3-A9B0-4865-8A8A-1504FFC6E4D0}"/>
          </ac:spMkLst>
        </pc:spChg>
        <pc:grpChg chg="add del">
          <ac:chgData name="Zhasmina Krumova Georgieva (2026746)" userId="c8eb6d58-2759-4e3e-85af-adfd2bceb53a" providerId="ADAL" clId="{0C0CABD3-E999-254E-B907-E2B588B0E8F7}" dt="2022-02-20T14:08:39.833" v="18" actId="26606"/>
          <ac:grpSpMkLst>
            <pc:docMk/>
            <pc:sldMk cId="1239158730" sldId="257"/>
            <ac:grpSpMk id="7" creationId="{A7CF83E8-F6F0-41E3-B580-7412A04DDFB5}"/>
          </ac:grpSpMkLst>
        </pc:grpChg>
        <pc:grpChg chg="add del">
          <ac:chgData name="Zhasmina Krumova Georgieva (2026746)" userId="c8eb6d58-2759-4e3e-85af-adfd2bceb53a" providerId="ADAL" clId="{0C0CABD3-E999-254E-B907-E2B588B0E8F7}" dt="2022-02-20T14:04:30.008" v="4" actId="26606"/>
          <ac:grpSpMkLst>
            <pc:docMk/>
            <pc:sldMk cId="1239158730" sldId="257"/>
            <ac:grpSpMk id="9" creationId="{8997F1B7-1EE7-4EA5-A5A4-866F9A810C9F}"/>
          </ac:grpSpMkLst>
        </pc:grpChg>
        <pc:grpChg chg="add del">
          <ac:chgData name="Zhasmina Krumova Georgieva (2026746)" userId="c8eb6d58-2759-4e3e-85af-adfd2bceb53a" providerId="ADAL" clId="{0C0CABD3-E999-254E-B907-E2B588B0E8F7}" dt="2022-02-20T14:04:30.008" v="4" actId="26606"/>
          <ac:grpSpMkLst>
            <pc:docMk/>
            <pc:sldMk cId="1239158730" sldId="257"/>
            <ac:grpSpMk id="20" creationId="{268C940D-4516-4630-B49F-65C1A82FEA0C}"/>
          </ac:grpSpMkLst>
        </pc:grpChg>
        <pc:grpChg chg="add del">
          <ac:chgData name="Zhasmina Krumova Georgieva (2026746)" userId="c8eb6d58-2759-4e3e-85af-adfd2bceb53a" providerId="ADAL" clId="{0C0CABD3-E999-254E-B907-E2B588B0E8F7}" dt="2022-02-20T14:08:39.833" v="18" actId="26606"/>
          <ac:grpSpMkLst>
            <pc:docMk/>
            <pc:sldMk cId="1239158730" sldId="257"/>
            <ac:grpSpMk id="22" creationId="{AC552FEA-472E-4E74-B31D-531852C1908D}"/>
          </ac:grpSpMkLst>
        </pc:grpChg>
        <pc:grpChg chg="add del">
          <ac:chgData name="Zhasmina Krumova Georgieva (2026746)" userId="c8eb6d58-2759-4e3e-85af-adfd2bceb53a" providerId="ADAL" clId="{0C0CABD3-E999-254E-B907-E2B588B0E8F7}" dt="2022-02-20T14:04:30.008" v="4" actId="26606"/>
          <ac:grpSpMkLst>
            <pc:docMk/>
            <pc:sldMk cId="1239158730" sldId="257"/>
            <ac:grpSpMk id="24" creationId="{C93F2521-5FCA-4EE4-ADB9-C71AB81B8875}"/>
          </ac:grpSpMkLst>
        </pc:grpChg>
        <pc:grpChg chg="add del">
          <ac:chgData name="Zhasmina Krumova Georgieva (2026746)" userId="c8eb6d58-2759-4e3e-85af-adfd2bceb53a" providerId="ADAL" clId="{0C0CABD3-E999-254E-B907-E2B588B0E8F7}" dt="2022-02-20T14:04:30.008" v="4" actId="26606"/>
          <ac:grpSpMkLst>
            <pc:docMk/>
            <pc:sldMk cId="1239158730" sldId="257"/>
            <ac:grpSpMk id="32" creationId="{2B7E220D-70BE-46E1-87EA-9239C10828D4}"/>
          </ac:grpSpMkLst>
        </pc:grpChg>
        <pc:grpChg chg="add del">
          <ac:chgData name="Zhasmina Krumova Georgieva (2026746)" userId="c8eb6d58-2759-4e3e-85af-adfd2bceb53a" providerId="ADAL" clId="{0C0CABD3-E999-254E-B907-E2B588B0E8F7}" dt="2022-02-20T14:08:39.833" v="18" actId="26606"/>
          <ac:grpSpMkLst>
            <pc:docMk/>
            <pc:sldMk cId="1239158730" sldId="257"/>
            <ac:grpSpMk id="34" creationId="{6C02F4BE-6538-4CAD-B506-5FEB41D378BC}"/>
          </ac:grpSpMkLst>
        </pc:grpChg>
        <pc:grpChg chg="add del">
          <ac:chgData name="Zhasmina Krumova Georgieva (2026746)" userId="c8eb6d58-2759-4e3e-85af-adfd2bceb53a" providerId="ADAL" clId="{0C0CABD3-E999-254E-B907-E2B588B0E8F7}" dt="2022-02-20T14:08:39.833" v="18" actId="26606"/>
          <ac:grpSpMkLst>
            <pc:docMk/>
            <pc:sldMk cId="1239158730" sldId="257"/>
            <ac:grpSpMk id="44" creationId="{12DB770A-658D-4212-9BF2-236070D5D7A4}"/>
          </ac:grpSpMkLst>
        </pc:grpChg>
        <pc:grpChg chg="add del">
          <ac:chgData name="Zhasmina Krumova Georgieva (2026746)" userId="c8eb6d58-2759-4e3e-85af-adfd2bceb53a" providerId="ADAL" clId="{0C0CABD3-E999-254E-B907-E2B588B0E8F7}" dt="2022-02-20T14:11:43.667" v="40" actId="26606"/>
          <ac:grpSpMkLst>
            <pc:docMk/>
            <pc:sldMk cId="1239158730" sldId="257"/>
            <ac:grpSpMk id="72" creationId="{EE5D87AC-5CCC-4E1F-8B25-D3A6053029C8}"/>
          </ac:grpSpMkLst>
        </pc:grpChg>
        <pc:grpChg chg="add">
          <ac:chgData name="Zhasmina Krumova Georgieva (2026746)" userId="c8eb6d58-2759-4e3e-85af-adfd2bceb53a" providerId="ADAL" clId="{0C0CABD3-E999-254E-B907-E2B588B0E8F7}" dt="2022-02-20T14:04:53.807" v="10" actId="26606"/>
          <ac:grpSpMkLst>
            <pc:docMk/>
            <pc:sldMk cId="1239158730" sldId="257"/>
            <ac:grpSpMk id="138" creationId="{A7CF83E8-F6F0-41E3-B580-7412A04DDFB5}"/>
          </ac:grpSpMkLst>
        </pc:grpChg>
        <pc:grpChg chg="add">
          <ac:chgData name="Zhasmina Krumova Georgieva (2026746)" userId="c8eb6d58-2759-4e3e-85af-adfd2bceb53a" providerId="ADAL" clId="{0C0CABD3-E999-254E-B907-E2B588B0E8F7}" dt="2022-02-20T14:04:53.807" v="10" actId="26606"/>
          <ac:grpSpMkLst>
            <pc:docMk/>
            <pc:sldMk cId="1239158730" sldId="257"/>
            <ac:grpSpMk id="149" creationId="{AC552FEA-472E-4E74-B31D-531852C1908D}"/>
          </ac:grpSpMkLst>
        </pc:grpChg>
        <pc:grpChg chg="add">
          <ac:chgData name="Zhasmina Krumova Georgieva (2026746)" userId="c8eb6d58-2759-4e3e-85af-adfd2bceb53a" providerId="ADAL" clId="{0C0CABD3-E999-254E-B907-E2B588B0E8F7}" dt="2022-02-20T14:04:53.807" v="10" actId="26606"/>
          <ac:grpSpMkLst>
            <pc:docMk/>
            <pc:sldMk cId="1239158730" sldId="257"/>
            <ac:grpSpMk id="161" creationId="{6C02F4BE-6538-4CAD-B506-5FEB41D378BC}"/>
          </ac:grpSpMkLst>
        </pc:grpChg>
        <pc:grpChg chg="add">
          <ac:chgData name="Zhasmina Krumova Georgieva (2026746)" userId="c8eb6d58-2759-4e3e-85af-adfd2bceb53a" providerId="ADAL" clId="{0C0CABD3-E999-254E-B907-E2B588B0E8F7}" dt="2022-02-20T14:04:53.807" v="10" actId="26606"/>
          <ac:grpSpMkLst>
            <pc:docMk/>
            <pc:sldMk cId="1239158730" sldId="257"/>
            <ac:grpSpMk id="171" creationId="{12DB770A-658D-4212-9BF2-236070D5D7A4}"/>
          </ac:grpSpMkLst>
        </pc:grpChg>
        <pc:picChg chg="mod ord">
          <ac:chgData name="Zhasmina Krumova Georgieva (2026746)" userId="c8eb6d58-2759-4e3e-85af-adfd2bceb53a" providerId="ADAL" clId="{0C0CABD3-E999-254E-B907-E2B588B0E8F7}" dt="2022-02-20T14:11:43.667" v="40" actId="26606"/>
          <ac:picMkLst>
            <pc:docMk/>
            <pc:sldMk cId="1239158730" sldId="257"/>
            <ac:picMk id="4" creationId="{C95CEB7A-A694-4AFD-A793-221B3F85909D}"/>
          </ac:picMkLst>
        </pc:picChg>
        <pc:cxnChg chg="add del">
          <ac:chgData name="Zhasmina Krumova Georgieva (2026746)" userId="c8eb6d58-2759-4e3e-85af-adfd2bceb53a" providerId="ADAL" clId="{0C0CABD3-E999-254E-B907-E2B588B0E8F7}" dt="2022-02-20T14:04:30.695" v="6" actId="26606"/>
          <ac:cxnSpMkLst>
            <pc:docMk/>
            <pc:sldMk cId="1239158730" sldId="257"/>
            <ac:cxnSpMk id="15" creationId="{A515E2ED-7EA9-448D-83FA-54C3DF9723BD}"/>
          </ac:cxnSpMkLst>
        </pc:cxnChg>
        <pc:cxnChg chg="add del">
          <ac:chgData name="Zhasmina Krumova Georgieva (2026746)" userId="c8eb6d58-2759-4e3e-85af-adfd2bceb53a" providerId="ADAL" clId="{0C0CABD3-E999-254E-B907-E2B588B0E8F7}" dt="2022-02-20T14:04:30.695" v="6" actId="26606"/>
          <ac:cxnSpMkLst>
            <pc:docMk/>
            <pc:sldMk cId="1239158730" sldId="257"/>
            <ac:cxnSpMk id="17" creationId="{20595356-EABD-4767-AC9D-EA21FF115EC0}"/>
          </ac:cxnSpMkLst>
        </pc:cxnChg>
        <pc:cxnChg chg="add del">
          <ac:chgData name="Zhasmina Krumova Georgieva (2026746)" userId="c8eb6d58-2759-4e3e-85af-adfd2bceb53a" providerId="ADAL" clId="{0C0CABD3-E999-254E-B907-E2B588B0E8F7}" dt="2022-02-20T14:04:30.695" v="6" actId="26606"/>
          <ac:cxnSpMkLst>
            <pc:docMk/>
            <pc:sldMk cId="1239158730" sldId="257"/>
            <ac:cxnSpMk id="19" creationId="{28CD9F06-9628-469C-B788-A894E3E08281}"/>
          </ac:cxnSpMkLst>
        </pc:cxnChg>
        <pc:cxnChg chg="add del">
          <ac:chgData name="Zhasmina Krumova Georgieva (2026746)" userId="c8eb6d58-2759-4e3e-85af-adfd2bceb53a" providerId="ADAL" clId="{0C0CABD3-E999-254E-B907-E2B588B0E8F7}" dt="2022-02-20T14:04:30.695" v="6" actId="26606"/>
          <ac:cxnSpMkLst>
            <pc:docMk/>
            <pc:sldMk cId="1239158730" sldId="257"/>
            <ac:cxnSpMk id="25" creationId="{F75BF611-D2A5-4454-8C47-95B0BC422843}"/>
          </ac:cxnSpMkLst>
        </pc:cxnChg>
        <pc:cxnChg chg="add del">
          <ac:chgData name="Zhasmina Krumova Georgieva (2026746)" userId="c8eb6d58-2759-4e3e-85af-adfd2bceb53a" providerId="ADAL" clId="{0C0CABD3-E999-254E-B907-E2B588B0E8F7}" dt="2022-02-20T14:04:30.695" v="6" actId="26606"/>
          <ac:cxnSpMkLst>
            <pc:docMk/>
            <pc:sldMk cId="1239158730" sldId="257"/>
            <ac:cxnSpMk id="374" creationId="{4436E0F2-A64B-471E-93C0-8DFE08CC57C8}"/>
          </ac:cxnSpMkLst>
        </pc:cxnChg>
        <pc:cxnChg chg="add del">
          <ac:chgData name="Zhasmina Krumova Georgieva (2026746)" userId="c8eb6d58-2759-4e3e-85af-adfd2bceb53a" providerId="ADAL" clId="{0C0CABD3-E999-254E-B907-E2B588B0E8F7}" dt="2022-02-20T14:04:30.695" v="6" actId="26606"/>
          <ac:cxnSpMkLst>
            <pc:docMk/>
            <pc:sldMk cId="1239158730" sldId="257"/>
            <ac:cxnSpMk id="375" creationId="{DC1E3AB1-2A8C-4607-9FAE-D8BDB280FE1A}"/>
          </ac:cxnSpMkLst>
        </pc:cxnChg>
        <pc:cxnChg chg="add del">
          <ac:chgData name="Zhasmina Krumova Georgieva (2026746)" userId="c8eb6d58-2759-4e3e-85af-adfd2bceb53a" providerId="ADAL" clId="{0C0CABD3-E999-254E-B907-E2B588B0E8F7}" dt="2022-02-20T14:04:30.695" v="6" actId="26606"/>
          <ac:cxnSpMkLst>
            <pc:docMk/>
            <pc:sldMk cId="1239158730" sldId="257"/>
            <ac:cxnSpMk id="376" creationId="{26D66059-832F-40B6-A35F-F56C8F38A1E7}"/>
          </ac:cxnSpMkLst>
        </pc:cxnChg>
        <pc:cxnChg chg="add del">
          <ac:chgData name="Zhasmina Krumova Georgieva (2026746)" userId="c8eb6d58-2759-4e3e-85af-adfd2bceb53a" providerId="ADAL" clId="{0C0CABD3-E999-254E-B907-E2B588B0E8F7}" dt="2022-02-20T14:04:30.695" v="6" actId="26606"/>
          <ac:cxnSpMkLst>
            <pc:docMk/>
            <pc:sldMk cId="1239158730" sldId="257"/>
            <ac:cxnSpMk id="377" creationId="{8550A431-0B61-421B-B4B7-24C0CFF0F938}"/>
          </ac:cxnSpMkLst>
        </pc:cxnChg>
        <pc:cxnChg chg="add del">
          <ac:chgData name="Zhasmina Krumova Georgieva (2026746)" userId="c8eb6d58-2759-4e3e-85af-adfd2bceb53a" providerId="ADAL" clId="{0C0CABD3-E999-254E-B907-E2B588B0E8F7}" dt="2022-02-20T14:04:53.807" v="10" actId="26606"/>
          <ac:cxnSpMkLst>
            <pc:docMk/>
            <pc:sldMk cId="1239158730" sldId="257"/>
            <ac:cxnSpMk id="382" creationId="{430127AE-B29E-4FDF-99D2-A2F1E7003F74}"/>
          </ac:cxnSpMkLst>
        </pc:cxnChg>
      </pc:sldChg>
      <pc:sldChg chg="new del">
        <pc:chgData name="Zhasmina Krumova Georgieva (2026746)" userId="c8eb6d58-2759-4e3e-85af-adfd2bceb53a" providerId="ADAL" clId="{0C0CABD3-E999-254E-B907-E2B588B0E8F7}" dt="2022-02-20T14:10:19.104" v="24" actId="2696"/>
        <pc:sldMkLst>
          <pc:docMk/>
          <pc:sldMk cId="254574367" sldId="258"/>
        </pc:sldMkLst>
      </pc:sldChg>
      <pc:sldChg chg="delSp add setBg delDesignElem">
        <pc:chgData name="Zhasmina Krumova Georgieva (2026746)" userId="c8eb6d58-2759-4e3e-85af-adfd2bceb53a" providerId="ADAL" clId="{0C0CABD3-E999-254E-B907-E2B588B0E8F7}" dt="2022-02-20T14:10:57.460" v="33"/>
        <pc:sldMkLst>
          <pc:docMk/>
          <pc:sldMk cId="1963243123" sldId="258"/>
        </pc:sldMkLst>
        <pc:spChg chg="del">
          <ac:chgData name="Zhasmina Krumova Georgieva (2026746)" userId="c8eb6d58-2759-4e3e-85af-adfd2bceb53a" providerId="ADAL" clId="{0C0CABD3-E999-254E-B907-E2B588B0E8F7}" dt="2022-02-20T14:10:57.460" v="33"/>
          <ac:spMkLst>
            <pc:docMk/>
            <pc:sldMk cId="1963243123" sldId="258"/>
            <ac:spMk id="8" creationId="{B95B9BA8-1D69-4796-85F5-B6D0BD52354B}"/>
          </ac:spMkLst>
        </pc:spChg>
        <pc:spChg chg="del">
          <ac:chgData name="Zhasmina Krumova Georgieva (2026746)" userId="c8eb6d58-2759-4e3e-85af-adfd2bceb53a" providerId="ADAL" clId="{0C0CABD3-E999-254E-B907-E2B588B0E8F7}" dt="2022-02-20T14:10:57.460" v="33"/>
          <ac:spMkLst>
            <pc:docMk/>
            <pc:sldMk cId="1963243123" sldId="258"/>
            <ac:spMk id="10" creationId="{280CBF0E-1AF1-4F17-84A3-89E3F964A902}"/>
          </ac:spMkLst>
        </pc:spChg>
        <pc:spChg chg="del">
          <ac:chgData name="Zhasmina Krumova Georgieva (2026746)" userId="c8eb6d58-2759-4e3e-85af-adfd2bceb53a" providerId="ADAL" clId="{0C0CABD3-E999-254E-B907-E2B588B0E8F7}" dt="2022-02-20T14:10:57.460" v="33"/>
          <ac:spMkLst>
            <pc:docMk/>
            <pc:sldMk cId="1963243123" sldId="258"/>
            <ac:spMk id="20" creationId="{534676D8-D37A-4610-BBFB-A1DC26D527A5}"/>
          </ac:spMkLst>
        </pc:spChg>
      </pc:sldChg>
      <pc:sldChg chg="delSp add setBg delDesignElem">
        <pc:chgData name="Zhasmina Krumova Georgieva (2026746)" userId="c8eb6d58-2759-4e3e-85af-adfd2bceb53a" providerId="ADAL" clId="{0C0CABD3-E999-254E-B907-E2B588B0E8F7}" dt="2022-02-20T14:10:16.135" v="23"/>
        <pc:sldMkLst>
          <pc:docMk/>
          <pc:sldMk cId="3692180498" sldId="259"/>
        </pc:sldMkLst>
        <pc:spChg chg="del">
          <ac:chgData name="Zhasmina Krumova Georgieva (2026746)" userId="c8eb6d58-2759-4e3e-85af-adfd2bceb53a" providerId="ADAL" clId="{0C0CABD3-E999-254E-B907-E2B588B0E8F7}" dt="2022-02-20T14:10:16.135" v="23"/>
          <ac:spMkLst>
            <pc:docMk/>
            <pc:sldMk cId="3692180498" sldId="259"/>
            <ac:spMk id="10" creationId="{B95B9BA8-1D69-4796-85F5-B6D0BD52354B}"/>
          </ac:spMkLst>
        </pc:spChg>
        <pc:grpChg chg="del">
          <ac:chgData name="Zhasmina Krumova Georgieva (2026746)" userId="c8eb6d58-2759-4e3e-85af-adfd2bceb53a" providerId="ADAL" clId="{0C0CABD3-E999-254E-B907-E2B588B0E8F7}" dt="2022-02-20T14:10:16.135" v="23"/>
          <ac:grpSpMkLst>
            <pc:docMk/>
            <pc:sldMk cId="3692180498" sldId="259"/>
            <ac:grpSpMk id="12" creationId="{EE5D87AC-5CCC-4E1F-8B25-D3A6053029C8}"/>
          </ac:grpSpMkLst>
        </pc:grpChg>
      </pc:sldChg>
      <pc:sldChg chg="new del">
        <pc:chgData name="Zhasmina Krumova Georgieva (2026746)" userId="c8eb6d58-2759-4e3e-85af-adfd2bceb53a" providerId="ADAL" clId="{0C0CABD3-E999-254E-B907-E2B588B0E8F7}" dt="2022-02-20T14:10:31.890" v="28" actId="2696"/>
        <pc:sldMkLst>
          <pc:docMk/>
          <pc:sldMk cId="801879994" sldId="260"/>
        </pc:sldMkLst>
      </pc:sldChg>
      <pc:sldChg chg="add">
        <pc:chgData name="Zhasmina Krumova Georgieva (2026746)" userId="c8eb6d58-2759-4e3e-85af-adfd2bceb53a" providerId="ADAL" clId="{0C0CABD3-E999-254E-B907-E2B588B0E8F7}" dt="2022-02-20T14:11:24.210" v="38"/>
        <pc:sldMkLst>
          <pc:docMk/>
          <pc:sldMk cId="1549844767" sldId="260"/>
        </pc:sldMkLst>
      </pc:sldChg>
      <pc:sldChg chg="delSp add setBg delDesignElem">
        <pc:chgData name="Zhasmina Krumova Georgieva (2026746)" userId="c8eb6d58-2759-4e3e-85af-adfd2bceb53a" providerId="ADAL" clId="{0C0CABD3-E999-254E-B907-E2B588B0E8F7}" dt="2022-02-20T14:10:29.860" v="27"/>
        <pc:sldMkLst>
          <pc:docMk/>
          <pc:sldMk cId="771799421" sldId="261"/>
        </pc:sldMkLst>
        <pc:spChg chg="del">
          <ac:chgData name="Zhasmina Krumova Georgieva (2026746)" userId="c8eb6d58-2759-4e3e-85af-adfd2bceb53a" providerId="ADAL" clId="{0C0CABD3-E999-254E-B907-E2B588B0E8F7}" dt="2022-02-20T14:10:29.860" v="27"/>
          <ac:spMkLst>
            <pc:docMk/>
            <pc:sldMk cId="771799421" sldId="261"/>
            <ac:spMk id="15" creationId="{B95B9BA8-1D69-4796-85F5-B6D0BD52354B}"/>
          </ac:spMkLst>
        </pc:spChg>
        <pc:spChg chg="del">
          <ac:chgData name="Zhasmina Krumova Georgieva (2026746)" userId="c8eb6d58-2759-4e3e-85af-adfd2bceb53a" providerId="ADAL" clId="{0C0CABD3-E999-254E-B907-E2B588B0E8F7}" dt="2022-02-20T14:10:29.860" v="27"/>
          <ac:spMkLst>
            <pc:docMk/>
            <pc:sldMk cId="771799421" sldId="261"/>
            <ac:spMk id="17" creationId="{A027D562-8F7E-478A-942E-D959A950C55E}"/>
          </ac:spMkLst>
        </pc:spChg>
        <pc:spChg chg="del">
          <ac:chgData name="Zhasmina Krumova Georgieva (2026746)" userId="c8eb6d58-2759-4e3e-85af-adfd2bceb53a" providerId="ADAL" clId="{0C0CABD3-E999-254E-B907-E2B588B0E8F7}" dt="2022-02-20T14:10:29.860" v="27"/>
          <ac:spMkLst>
            <pc:docMk/>
            <pc:sldMk cId="771799421" sldId="261"/>
            <ac:spMk id="19" creationId="{48A28C56-2619-47F0-B448-9D145309B8BE}"/>
          </ac:spMkLst>
        </pc:spChg>
      </pc:sldChg>
      <pc:sldChg chg="delSp add setBg delDesignElem">
        <pc:chgData name="Zhasmina Krumova Georgieva (2026746)" userId="c8eb6d58-2759-4e3e-85af-adfd2bceb53a" providerId="ADAL" clId="{0C0CABD3-E999-254E-B907-E2B588B0E8F7}" dt="2022-02-20T14:11:17.162" v="37"/>
        <pc:sldMkLst>
          <pc:docMk/>
          <pc:sldMk cId="1359131076" sldId="262"/>
        </pc:sldMkLst>
        <pc:spChg chg="del">
          <ac:chgData name="Zhasmina Krumova Georgieva (2026746)" userId="c8eb6d58-2759-4e3e-85af-adfd2bceb53a" providerId="ADAL" clId="{0C0CABD3-E999-254E-B907-E2B588B0E8F7}" dt="2022-02-20T14:11:17.162" v="37"/>
          <ac:spMkLst>
            <pc:docMk/>
            <pc:sldMk cId="1359131076" sldId="262"/>
            <ac:spMk id="10" creationId="{9B37791B-B040-4694-BFDC-8DD132D86E8E}"/>
          </ac:spMkLst>
        </pc:spChg>
        <pc:grpChg chg="del">
          <ac:chgData name="Zhasmina Krumova Georgieva (2026746)" userId="c8eb6d58-2759-4e3e-85af-adfd2bceb53a" providerId="ADAL" clId="{0C0CABD3-E999-254E-B907-E2B588B0E8F7}" dt="2022-02-20T14:11:17.162" v="37"/>
          <ac:grpSpMkLst>
            <pc:docMk/>
            <pc:sldMk cId="1359131076" sldId="262"/>
            <ac:grpSpMk id="12" creationId="{564DEED3-BC52-4F15-8426-D33275CB0111}"/>
          </ac:grpSpMkLst>
        </pc:grpChg>
      </pc:sldChg>
      <pc:sldChg chg="delSp add del setBg delDesignElem">
        <pc:chgData name="Zhasmina Krumova Georgieva (2026746)" userId="c8eb6d58-2759-4e3e-85af-adfd2bceb53a" providerId="ADAL" clId="{0C0CABD3-E999-254E-B907-E2B588B0E8F7}" dt="2022-02-20T14:10:48.080" v="31" actId="2696"/>
        <pc:sldMkLst>
          <pc:docMk/>
          <pc:sldMk cId="2784515292" sldId="262"/>
        </pc:sldMkLst>
        <pc:spChg chg="del">
          <ac:chgData name="Zhasmina Krumova Georgieva (2026746)" userId="c8eb6d58-2759-4e3e-85af-adfd2bceb53a" providerId="ADAL" clId="{0C0CABD3-E999-254E-B907-E2B588B0E8F7}" dt="2022-02-20T14:10:39.129" v="30"/>
          <ac:spMkLst>
            <pc:docMk/>
            <pc:sldMk cId="2784515292" sldId="262"/>
            <ac:spMk id="15" creationId="{B95B9BA8-1D69-4796-85F5-B6D0BD52354B}"/>
          </ac:spMkLst>
        </pc:spChg>
        <pc:spChg chg="del">
          <ac:chgData name="Zhasmina Krumova Georgieva (2026746)" userId="c8eb6d58-2759-4e3e-85af-adfd2bceb53a" providerId="ADAL" clId="{0C0CABD3-E999-254E-B907-E2B588B0E8F7}" dt="2022-02-20T14:10:39.129" v="30"/>
          <ac:spMkLst>
            <pc:docMk/>
            <pc:sldMk cId="2784515292" sldId="262"/>
            <ac:spMk id="17" creationId="{A027D562-8F7E-478A-942E-D959A950C55E}"/>
          </ac:spMkLst>
        </pc:spChg>
        <pc:spChg chg="del">
          <ac:chgData name="Zhasmina Krumova Georgieva (2026746)" userId="c8eb6d58-2759-4e3e-85af-adfd2bceb53a" providerId="ADAL" clId="{0C0CABD3-E999-254E-B907-E2B588B0E8F7}" dt="2022-02-20T14:10:39.129" v="30"/>
          <ac:spMkLst>
            <pc:docMk/>
            <pc:sldMk cId="2784515292" sldId="262"/>
            <ac:spMk id="19" creationId="{48A28C56-2619-47F0-B448-9D145309B8BE}"/>
          </ac:spMkLst>
        </pc:spChg>
      </pc:sldChg>
      <pc:sldChg chg="delSp add setBg delDesignElem">
        <pc:chgData name="Zhasmina Krumova Georgieva (2026746)" userId="c8eb6d58-2759-4e3e-85af-adfd2bceb53a" providerId="ADAL" clId="{0C0CABD3-E999-254E-B907-E2B588B0E8F7}" dt="2022-02-20T14:11:07.299" v="35"/>
        <pc:sldMkLst>
          <pc:docMk/>
          <pc:sldMk cId="3534851056" sldId="263"/>
        </pc:sldMkLst>
        <pc:spChg chg="del">
          <ac:chgData name="Zhasmina Krumova Georgieva (2026746)" userId="c8eb6d58-2759-4e3e-85af-adfd2bceb53a" providerId="ADAL" clId="{0C0CABD3-E999-254E-B907-E2B588B0E8F7}" dt="2022-02-20T14:11:07.299" v="35"/>
          <ac:spMkLst>
            <pc:docMk/>
            <pc:sldMk cId="3534851056" sldId="263"/>
            <ac:spMk id="9" creationId="{B95B9BA8-1D69-4796-85F5-B6D0BD52354B}"/>
          </ac:spMkLst>
        </pc:spChg>
        <pc:grpChg chg="del">
          <ac:chgData name="Zhasmina Krumova Georgieva (2026746)" userId="c8eb6d58-2759-4e3e-85af-adfd2bceb53a" providerId="ADAL" clId="{0C0CABD3-E999-254E-B907-E2B588B0E8F7}" dt="2022-02-20T14:11:07.299" v="35"/>
          <ac:grpSpMkLst>
            <pc:docMk/>
            <pc:sldMk cId="3534851056" sldId="263"/>
            <ac:grpSpMk id="11" creationId="{EE5D87AC-5CCC-4E1F-8B25-D3A6053029C8}"/>
          </ac:grpSpMkLst>
        </pc:grpChg>
      </pc:sldChg>
      <pc:sldChg chg="add">
        <pc:chgData name="Zhasmina Krumova Georgieva (2026746)" userId="c8eb6d58-2759-4e3e-85af-adfd2bceb53a" providerId="ADAL" clId="{0C0CABD3-E999-254E-B907-E2B588B0E8F7}" dt="2022-02-20T14:11:34.540" v="39"/>
        <pc:sldMkLst>
          <pc:docMk/>
          <pc:sldMk cId="1935357771" sldId="264"/>
        </pc:sldMkLst>
      </pc:sldChg>
      <pc:sldMasterChg chg="add del addSldLayout delSldLayout">
        <pc:chgData name="Zhasmina Krumova Georgieva (2026746)" userId="c8eb6d58-2759-4e3e-85af-adfd2bceb53a" providerId="ADAL" clId="{0C0CABD3-E999-254E-B907-E2B588B0E8F7}" dt="2022-02-20T14:04:31.332" v="9" actId="26606"/>
        <pc:sldMasterMkLst>
          <pc:docMk/>
          <pc:sldMasterMk cId="1293658506" sldId="2147483648"/>
        </pc:sldMasterMkLst>
        <pc:sldLayoutChg chg="add del">
          <pc:chgData name="Zhasmina Krumova Georgieva (2026746)" userId="c8eb6d58-2759-4e3e-85af-adfd2bceb53a" providerId="ADAL" clId="{0C0CABD3-E999-254E-B907-E2B588B0E8F7}" dt="2022-02-20T14:04:31.332" v="9" actId="26606"/>
          <pc:sldLayoutMkLst>
            <pc:docMk/>
            <pc:sldMasterMk cId="1293658506" sldId="2147483648"/>
            <pc:sldLayoutMk cId="1958123741" sldId="2147483649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332" v="9" actId="26606"/>
          <pc:sldLayoutMkLst>
            <pc:docMk/>
            <pc:sldMasterMk cId="1293658506" sldId="2147483648"/>
            <pc:sldLayoutMk cId="4112078878" sldId="2147483650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332" v="9" actId="26606"/>
          <pc:sldLayoutMkLst>
            <pc:docMk/>
            <pc:sldMasterMk cId="1293658506" sldId="2147483648"/>
            <pc:sldLayoutMk cId="3935179140" sldId="2147483651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332" v="9" actId="26606"/>
          <pc:sldLayoutMkLst>
            <pc:docMk/>
            <pc:sldMasterMk cId="1293658506" sldId="2147483648"/>
            <pc:sldLayoutMk cId="3687201051" sldId="2147483652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332" v="9" actId="26606"/>
          <pc:sldLayoutMkLst>
            <pc:docMk/>
            <pc:sldMasterMk cId="1293658506" sldId="2147483648"/>
            <pc:sldLayoutMk cId="4200765851" sldId="2147483653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332" v="9" actId="26606"/>
          <pc:sldLayoutMkLst>
            <pc:docMk/>
            <pc:sldMasterMk cId="1293658506" sldId="2147483648"/>
            <pc:sldLayoutMk cId="1640145208" sldId="2147483654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332" v="9" actId="26606"/>
          <pc:sldLayoutMkLst>
            <pc:docMk/>
            <pc:sldMasterMk cId="1293658506" sldId="2147483648"/>
            <pc:sldLayoutMk cId="149814124" sldId="2147483655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332" v="9" actId="26606"/>
          <pc:sldLayoutMkLst>
            <pc:docMk/>
            <pc:sldMasterMk cId="1293658506" sldId="2147483648"/>
            <pc:sldLayoutMk cId="3723026700" sldId="2147483656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332" v="9" actId="26606"/>
          <pc:sldLayoutMkLst>
            <pc:docMk/>
            <pc:sldMasterMk cId="1293658506" sldId="2147483648"/>
            <pc:sldLayoutMk cId="796044179" sldId="2147483657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332" v="9" actId="26606"/>
          <pc:sldLayoutMkLst>
            <pc:docMk/>
            <pc:sldMasterMk cId="1293658506" sldId="2147483648"/>
            <pc:sldLayoutMk cId="1088812045" sldId="2147483658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332" v="9" actId="26606"/>
          <pc:sldLayoutMkLst>
            <pc:docMk/>
            <pc:sldMasterMk cId="1293658506" sldId="2147483648"/>
            <pc:sldLayoutMk cId="400327270" sldId="2147483659"/>
          </pc:sldLayoutMkLst>
        </pc:sldLayoutChg>
      </pc:sldMasterChg>
      <pc:sldMasterChg chg="add del replId addSldLayout delSldLayout">
        <pc:chgData name="Zhasmina Krumova Georgieva (2026746)" userId="c8eb6d58-2759-4e3e-85af-adfd2bceb53a" providerId="ADAL" clId="{0C0CABD3-E999-254E-B907-E2B588B0E8F7}" dt="2022-02-20T14:04:30.008" v="4" actId="26606"/>
        <pc:sldMasterMkLst>
          <pc:docMk/>
          <pc:sldMasterMk cId="1093566171" sldId="2147483660"/>
        </pc:sldMasterMkLst>
        <pc:sldLayoutChg chg="add del">
          <pc:chgData name="Zhasmina Krumova Georgieva (2026746)" userId="c8eb6d58-2759-4e3e-85af-adfd2bceb53a" providerId="ADAL" clId="{0C0CABD3-E999-254E-B907-E2B588B0E8F7}" dt="2022-02-20T14:04:30.008" v="4" actId="26606"/>
          <pc:sldLayoutMkLst>
            <pc:docMk/>
            <pc:sldMasterMk cId="1093566171" sldId="2147483660"/>
            <pc:sldLayoutMk cId="1975939494" sldId="2147483661"/>
          </pc:sldLayoutMkLst>
        </pc:sldLayoutChg>
        <pc:sldLayoutChg chg="add del replId">
          <pc:chgData name="Zhasmina Krumova Georgieva (2026746)" userId="c8eb6d58-2759-4e3e-85af-adfd2bceb53a" providerId="ADAL" clId="{0C0CABD3-E999-254E-B907-E2B588B0E8F7}" dt="2022-02-20T14:04:30.008" v="4" actId="26606"/>
          <pc:sldLayoutMkLst>
            <pc:docMk/>
            <pc:sldMasterMk cId="1093566171" sldId="2147483660"/>
            <pc:sldLayoutMk cId="2518144282" sldId="2147483662"/>
          </pc:sldLayoutMkLst>
        </pc:sldLayoutChg>
        <pc:sldLayoutChg chg="add del replId">
          <pc:chgData name="Zhasmina Krumova Georgieva (2026746)" userId="c8eb6d58-2759-4e3e-85af-adfd2bceb53a" providerId="ADAL" clId="{0C0CABD3-E999-254E-B907-E2B588B0E8F7}" dt="2022-02-20T14:04:30.008" v="4" actId="26606"/>
          <pc:sldLayoutMkLst>
            <pc:docMk/>
            <pc:sldMasterMk cId="1093566171" sldId="2147483660"/>
            <pc:sldLayoutMk cId="1505721509" sldId="2147483663"/>
          </pc:sldLayoutMkLst>
        </pc:sldLayoutChg>
        <pc:sldLayoutChg chg="add del replId">
          <pc:chgData name="Zhasmina Krumova Georgieva (2026746)" userId="c8eb6d58-2759-4e3e-85af-adfd2bceb53a" providerId="ADAL" clId="{0C0CABD3-E999-254E-B907-E2B588B0E8F7}" dt="2022-02-20T14:04:30.008" v="4" actId="26606"/>
          <pc:sldLayoutMkLst>
            <pc:docMk/>
            <pc:sldMasterMk cId="1093566171" sldId="2147483660"/>
            <pc:sldLayoutMk cId="3484459447" sldId="2147483664"/>
          </pc:sldLayoutMkLst>
        </pc:sldLayoutChg>
        <pc:sldLayoutChg chg="add del replId">
          <pc:chgData name="Zhasmina Krumova Georgieva (2026746)" userId="c8eb6d58-2759-4e3e-85af-adfd2bceb53a" providerId="ADAL" clId="{0C0CABD3-E999-254E-B907-E2B588B0E8F7}" dt="2022-02-20T14:04:30.008" v="4" actId="26606"/>
          <pc:sldLayoutMkLst>
            <pc:docMk/>
            <pc:sldMasterMk cId="1093566171" sldId="2147483660"/>
            <pc:sldLayoutMk cId="3111775219" sldId="2147483665"/>
          </pc:sldLayoutMkLst>
        </pc:sldLayoutChg>
        <pc:sldLayoutChg chg="add del replId">
          <pc:chgData name="Zhasmina Krumova Georgieva (2026746)" userId="c8eb6d58-2759-4e3e-85af-adfd2bceb53a" providerId="ADAL" clId="{0C0CABD3-E999-254E-B907-E2B588B0E8F7}" dt="2022-02-20T14:04:30.008" v="4" actId="26606"/>
          <pc:sldLayoutMkLst>
            <pc:docMk/>
            <pc:sldMasterMk cId="1093566171" sldId="2147483660"/>
            <pc:sldLayoutMk cId="2082843389" sldId="2147483666"/>
          </pc:sldLayoutMkLst>
        </pc:sldLayoutChg>
        <pc:sldLayoutChg chg="add del replId">
          <pc:chgData name="Zhasmina Krumova Georgieva (2026746)" userId="c8eb6d58-2759-4e3e-85af-adfd2bceb53a" providerId="ADAL" clId="{0C0CABD3-E999-254E-B907-E2B588B0E8F7}" dt="2022-02-20T14:04:30.008" v="4" actId="26606"/>
          <pc:sldLayoutMkLst>
            <pc:docMk/>
            <pc:sldMasterMk cId="1093566171" sldId="2147483660"/>
            <pc:sldLayoutMk cId="3267996734" sldId="2147483667"/>
          </pc:sldLayoutMkLst>
        </pc:sldLayoutChg>
        <pc:sldLayoutChg chg="add del replId">
          <pc:chgData name="Zhasmina Krumova Georgieva (2026746)" userId="c8eb6d58-2759-4e3e-85af-adfd2bceb53a" providerId="ADAL" clId="{0C0CABD3-E999-254E-B907-E2B588B0E8F7}" dt="2022-02-20T14:04:30.008" v="4" actId="26606"/>
          <pc:sldLayoutMkLst>
            <pc:docMk/>
            <pc:sldMasterMk cId="1093566171" sldId="2147483660"/>
            <pc:sldLayoutMk cId="4037910960" sldId="2147483668"/>
          </pc:sldLayoutMkLst>
        </pc:sldLayoutChg>
        <pc:sldLayoutChg chg="add del replId">
          <pc:chgData name="Zhasmina Krumova Georgieva (2026746)" userId="c8eb6d58-2759-4e3e-85af-adfd2bceb53a" providerId="ADAL" clId="{0C0CABD3-E999-254E-B907-E2B588B0E8F7}" dt="2022-02-20T14:04:30.008" v="4" actId="26606"/>
          <pc:sldLayoutMkLst>
            <pc:docMk/>
            <pc:sldMasterMk cId="1093566171" sldId="2147483660"/>
            <pc:sldLayoutMk cId="2813496119" sldId="2147483669"/>
          </pc:sldLayoutMkLst>
        </pc:sldLayoutChg>
        <pc:sldLayoutChg chg="add del replId">
          <pc:chgData name="Zhasmina Krumova Georgieva (2026746)" userId="c8eb6d58-2759-4e3e-85af-adfd2bceb53a" providerId="ADAL" clId="{0C0CABD3-E999-254E-B907-E2B588B0E8F7}" dt="2022-02-20T14:04:30.008" v="4" actId="26606"/>
          <pc:sldLayoutMkLst>
            <pc:docMk/>
            <pc:sldMasterMk cId="1093566171" sldId="2147483660"/>
            <pc:sldLayoutMk cId="3230558625" sldId="2147483670"/>
          </pc:sldLayoutMkLst>
        </pc:sldLayoutChg>
        <pc:sldLayoutChg chg="add del replId">
          <pc:chgData name="Zhasmina Krumova Georgieva (2026746)" userId="c8eb6d58-2759-4e3e-85af-adfd2bceb53a" providerId="ADAL" clId="{0C0CABD3-E999-254E-B907-E2B588B0E8F7}" dt="2022-02-20T14:04:30.008" v="4" actId="26606"/>
          <pc:sldLayoutMkLst>
            <pc:docMk/>
            <pc:sldMasterMk cId="1093566171" sldId="2147483660"/>
            <pc:sldLayoutMk cId="2586195203" sldId="2147483671"/>
          </pc:sldLayoutMkLst>
        </pc:sldLayoutChg>
      </pc:sldMasterChg>
      <pc:sldMasterChg chg="add del addSldLayout delSldLayout">
        <pc:chgData name="Zhasmina Krumova Georgieva (2026746)" userId="c8eb6d58-2759-4e3e-85af-adfd2bceb53a" providerId="ADAL" clId="{0C0CABD3-E999-254E-B907-E2B588B0E8F7}" dt="2022-02-20T14:04:30.695" v="6" actId="26606"/>
        <pc:sldMasterMkLst>
          <pc:docMk/>
          <pc:sldMasterMk cId="3752244465" sldId="2147483673"/>
        </pc:sldMasterMkLst>
        <pc:sldLayoutChg chg="add del">
          <pc:chgData name="Zhasmina Krumova Georgieva (2026746)" userId="c8eb6d58-2759-4e3e-85af-adfd2bceb53a" providerId="ADAL" clId="{0C0CABD3-E999-254E-B907-E2B588B0E8F7}" dt="2022-02-20T14:04:30.695" v="6" actId="26606"/>
          <pc:sldLayoutMkLst>
            <pc:docMk/>
            <pc:sldMasterMk cId="3752244465" sldId="2147483673"/>
            <pc:sldLayoutMk cId="3096898017" sldId="2147483662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0.695" v="6" actId="26606"/>
          <pc:sldLayoutMkLst>
            <pc:docMk/>
            <pc:sldMasterMk cId="3752244465" sldId="2147483673"/>
            <pc:sldLayoutMk cId="1186232256" sldId="2147483663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0.695" v="6" actId="26606"/>
          <pc:sldLayoutMkLst>
            <pc:docMk/>
            <pc:sldMasterMk cId="3752244465" sldId="2147483673"/>
            <pc:sldLayoutMk cId="195226758" sldId="2147483664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0.695" v="6" actId="26606"/>
          <pc:sldLayoutMkLst>
            <pc:docMk/>
            <pc:sldMasterMk cId="3752244465" sldId="2147483673"/>
            <pc:sldLayoutMk cId="2399634920" sldId="2147483665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0.695" v="6" actId="26606"/>
          <pc:sldLayoutMkLst>
            <pc:docMk/>
            <pc:sldMasterMk cId="3752244465" sldId="2147483673"/>
            <pc:sldLayoutMk cId="2657694722" sldId="2147483666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0.695" v="6" actId="26606"/>
          <pc:sldLayoutMkLst>
            <pc:docMk/>
            <pc:sldMasterMk cId="3752244465" sldId="2147483673"/>
            <pc:sldLayoutMk cId="1554923345" sldId="2147483667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0.695" v="6" actId="26606"/>
          <pc:sldLayoutMkLst>
            <pc:docMk/>
            <pc:sldMasterMk cId="3752244465" sldId="2147483673"/>
            <pc:sldLayoutMk cId="1255535656" sldId="2147483668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0.695" v="6" actId="26606"/>
          <pc:sldLayoutMkLst>
            <pc:docMk/>
            <pc:sldMasterMk cId="3752244465" sldId="2147483673"/>
            <pc:sldLayoutMk cId="2776626594" sldId="2147483669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0.695" v="6" actId="26606"/>
          <pc:sldLayoutMkLst>
            <pc:docMk/>
            <pc:sldMasterMk cId="3752244465" sldId="2147483673"/>
            <pc:sldLayoutMk cId="159253275" sldId="2147483670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0.695" v="6" actId="26606"/>
          <pc:sldLayoutMkLst>
            <pc:docMk/>
            <pc:sldMasterMk cId="3752244465" sldId="2147483673"/>
            <pc:sldLayoutMk cId="584652713" sldId="2147483671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0.695" v="6" actId="26606"/>
          <pc:sldLayoutMkLst>
            <pc:docMk/>
            <pc:sldMasterMk cId="3752244465" sldId="2147483673"/>
            <pc:sldLayoutMk cId="935515808" sldId="2147483672"/>
          </pc:sldLayoutMkLst>
        </pc:sldLayoutChg>
      </pc:sldMasterChg>
      <pc:sldMasterChg chg="add del addSldLayout delSldLayout">
        <pc:chgData name="Zhasmina Krumova Georgieva (2026746)" userId="c8eb6d58-2759-4e3e-85af-adfd2bceb53a" providerId="ADAL" clId="{0C0CABD3-E999-254E-B907-E2B588B0E8F7}" dt="2022-02-20T14:04:31.288" v="8" actId="26606"/>
        <pc:sldMasterMkLst>
          <pc:docMk/>
          <pc:sldMasterMk cId="1511126395" sldId="2147483686"/>
        </pc:sldMasterMkLst>
        <pc:sldLayoutChg chg="add del">
          <pc:chgData name="Zhasmina Krumova Georgieva (2026746)" userId="c8eb6d58-2759-4e3e-85af-adfd2bceb53a" providerId="ADAL" clId="{0C0CABD3-E999-254E-B907-E2B588B0E8F7}" dt="2022-02-20T14:04:31.288" v="8" actId="26606"/>
          <pc:sldLayoutMkLst>
            <pc:docMk/>
            <pc:sldMasterMk cId="1511126395" sldId="2147483686"/>
            <pc:sldLayoutMk cId="37466970" sldId="2147483675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288" v="8" actId="26606"/>
          <pc:sldLayoutMkLst>
            <pc:docMk/>
            <pc:sldMasterMk cId="1511126395" sldId="2147483686"/>
            <pc:sldLayoutMk cId="1216191971" sldId="2147483676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288" v="8" actId="26606"/>
          <pc:sldLayoutMkLst>
            <pc:docMk/>
            <pc:sldMasterMk cId="1511126395" sldId="2147483686"/>
            <pc:sldLayoutMk cId="2675177321" sldId="2147483677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288" v="8" actId="26606"/>
          <pc:sldLayoutMkLst>
            <pc:docMk/>
            <pc:sldMasterMk cId="1511126395" sldId="2147483686"/>
            <pc:sldLayoutMk cId="2470294594" sldId="2147483678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288" v="8" actId="26606"/>
          <pc:sldLayoutMkLst>
            <pc:docMk/>
            <pc:sldMasterMk cId="1511126395" sldId="2147483686"/>
            <pc:sldLayoutMk cId="3498164857" sldId="2147483679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288" v="8" actId="26606"/>
          <pc:sldLayoutMkLst>
            <pc:docMk/>
            <pc:sldMasterMk cId="1511126395" sldId="2147483686"/>
            <pc:sldLayoutMk cId="1542319460" sldId="2147483680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288" v="8" actId="26606"/>
          <pc:sldLayoutMkLst>
            <pc:docMk/>
            <pc:sldMasterMk cId="1511126395" sldId="2147483686"/>
            <pc:sldLayoutMk cId="1818122266" sldId="2147483681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288" v="8" actId="26606"/>
          <pc:sldLayoutMkLst>
            <pc:docMk/>
            <pc:sldMasterMk cId="1511126395" sldId="2147483686"/>
            <pc:sldLayoutMk cId="1460445747" sldId="2147483682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288" v="8" actId="26606"/>
          <pc:sldLayoutMkLst>
            <pc:docMk/>
            <pc:sldMasterMk cId="1511126395" sldId="2147483686"/>
            <pc:sldLayoutMk cId="2642762673" sldId="2147483683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288" v="8" actId="26606"/>
          <pc:sldLayoutMkLst>
            <pc:docMk/>
            <pc:sldMasterMk cId="1511126395" sldId="2147483686"/>
            <pc:sldLayoutMk cId="3198995988" sldId="2147483684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31.288" v="8" actId="26606"/>
          <pc:sldLayoutMkLst>
            <pc:docMk/>
            <pc:sldMasterMk cId="1511126395" sldId="2147483686"/>
            <pc:sldLayoutMk cId="3734080482" sldId="2147483685"/>
          </pc:sldLayoutMkLst>
        </pc:sldLayoutChg>
      </pc:sldMasterChg>
      <pc:sldMasterChg chg="add del addSldLayout delSldLayout">
        <pc:chgData name="Zhasmina Krumova Georgieva (2026746)" userId="c8eb6d58-2759-4e3e-85af-adfd2bceb53a" providerId="ADAL" clId="{0C0CABD3-E999-254E-B907-E2B588B0E8F7}" dt="2022-02-20T14:04:53.807" v="10" actId="26606"/>
        <pc:sldMasterMkLst>
          <pc:docMk/>
          <pc:sldMasterMk cId="1018331180" sldId="2147483699"/>
        </pc:sldMasterMkLst>
        <pc:sldLayoutChg chg="add del">
          <pc:chgData name="Zhasmina Krumova Georgieva (2026746)" userId="c8eb6d58-2759-4e3e-85af-adfd2bceb53a" providerId="ADAL" clId="{0C0CABD3-E999-254E-B907-E2B588B0E8F7}" dt="2022-02-20T14:04:53.807" v="10" actId="26606"/>
          <pc:sldLayoutMkLst>
            <pc:docMk/>
            <pc:sldMasterMk cId="1018331180" sldId="2147483699"/>
            <pc:sldLayoutMk cId="1963045111" sldId="2147483688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53.807" v="10" actId="26606"/>
          <pc:sldLayoutMkLst>
            <pc:docMk/>
            <pc:sldMasterMk cId="1018331180" sldId="2147483699"/>
            <pc:sldLayoutMk cId="3482990981" sldId="2147483689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53.807" v="10" actId="26606"/>
          <pc:sldLayoutMkLst>
            <pc:docMk/>
            <pc:sldMasterMk cId="1018331180" sldId="2147483699"/>
            <pc:sldLayoutMk cId="87529453" sldId="2147483690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53.807" v="10" actId="26606"/>
          <pc:sldLayoutMkLst>
            <pc:docMk/>
            <pc:sldMasterMk cId="1018331180" sldId="2147483699"/>
            <pc:sldLayoutMk cId="1802462669" sldId="2147483691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53.807" v="10" actId="26606"/>
          <pc:sldLayoutMkLst>
            <pc:docMk/>
            <pc:sldMasterMk cId="1018331180" sldId="2147483699"/>
            <pc:sldLayoutMk cId="683312813" sldId="2147483692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53.807" v="10" actId="26606"/>
          <pc:sldLayoutMkLst>
            <pc:docMk/>
            <pc:sldMasterMk cId="1018331180" sldId="2147483699"/>
            <pc:sldLayoutMk cId="342539876" sldId="2147483693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53.807" v="10" actId="26606"/>
          <pc:sldLayoutMkLst>
            <pc:docMk/>
            <pc:sldMasterMk cId="1018331180" sldId="2147483699"/>
            <pc:sldLayoutMk cId="4079834012" sldId="2147483694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53.807" v="10" actId="26606"/>
          <pc:sldLayoutMkLst>
            <pc:docMk/>
            <pc:sldMasterMk cId="1018331180" sldId="2147483699"/>
            <pc:sldLayoutMk cId="3674060913" sldId="2147483695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53.807" v="10" actId="26606"/>
          <pc:sldLayoutMkLst>
            <pc:docMk/>
            <pc:sldMasterMk cId="1018331180" sldId="2147483699"/>
            <pc:sldLayoutMk cId="535448137" sldId="2147483696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53.807" v="10" actId="26606"/>
          <pc:sldLayoutMkLst>
            <pc:docMk/>
            <pc:sldMasterMk cId="1018331180" sldId="2147483699"/>
            <pc:sldLayoutMk cId="558848653" sldId="2147483697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4:53.807" v="10" actId="26606"/>
          <pc:sldLayoutMkLst>
            <pc:docMk/>
            <pc:sldMasterMk cId="1018331180" sldId="2147483699"/>
            <pc:sldLayoutMk cId="2769356636" sldId="2147483698"/>
          </pc:sldLayoutMkLst>
        </pc:sldLayoutChg>
      </pc:sldMasterChg>
      <pc:sldMasterChg chg="add del addSldLayout delSldLayout">
        <pc:chgData name="Zhasmina Krumova Georgieva (2026746)" userId="c8eb6d58-2759-4e3e-85af-adfd2bceb53a" providerId="ADAL" clId="{0C0CABD3-E999-254E-B907-E2B588B0E8F7}" dt="2022-02-20T14:08:39.833" v="18" actId="26606"/>
        <pc:sldMasterMkLst>
          <pc:docMk/>
          <pc:sldMasterMk cId="3585815142" sldId="2147483723"/>
        </pc:sldMasterMkLst>
        <pc:sldLayoutChg chg="add del">
          <pc:chgData name="Zhasmina Krumova Georgieva (2026746)" userId="c8eb6d58-2759-4e3e-85af-adfd2bceb53a" providerId="ADAL" clId="{0C0CABD3-E999-254E-B907-E2B588B0E8F7}" dt="2022-02-20T14:08:39.833" v="18" actId="26606"/>
          <pc:sldLayoutMkLst>
            <pc:docMk/>
            <pc:sldMasterMk cId="3585815142" sldId="2147483723"/>
            <pc:sldLayoutMk cId="3697048197" sldId="2147483712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8:39.833" v="18" actId="26606"/>
          <pc:sldLayoutMkLst>
            <pc:docMk/>
            <pc:sldMasterMk cId="3585815142" sldId="2147483723"/>
            <pc:sldLayoutMk cId="698826431" sldId="2147483713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8:39.833" v="18" actId="26606"/>
          <pc:sldLayoutMkLst>
            <pc:docMk/>
            <pc:sldMasterMk cId="3585815142" sldId="2147483723"/>
            <pc:sldLayoutMk cId="1151753734" sldId="2147483714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8:39.833" v="18" actId="26606"/>
          <pc:sldLayoutMkLst>
            <pc:docMk/>
            <pc:sldMasterMk cId="3585815142" sldId="2147483723"/>
            <pc:sldLayoutMk cId="1922837525" sldId="2147483715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8:39.833" v="18" actId="26606"/>
          <pc:sldLayoutMkLst>
            <pc:docMk/>
            <pc:sldMasterMk cId="3585815142" sldId="2147483723"/>
            <pc:sldLayoutMk cId="2290350712" sldId="2147483716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8:39.833" v="18" actId="26606"/>
          <pc:sldLayoutMkLst>
            <pc:docMk/>
            <pc:sldMasterMk cId="3585815142" sldId="2147483723"/>
            <pc:sldLayoutMk cId="3338392005" sldId="2147483717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8:39.833" v="18" actId="26606"/>
          <pc:sldLayoutMkLst>
            <pc:docMk/>
            <pc:sldMasterMk cId="3585815142" sldId="2147483723"/>
            <pc:sldLayoutMk cId="1790686625" sldId="2147483718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8:39.833" v="18" actId="26606"/>
          <pc:sldLayoutMkLst>
            <pc:docMk/>
            <pc:sldMasterMk cId="3585815142" sldId="2147483723"/>
            <pc:sldLayoutMk cId="2647405344" sldId="2147483719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8:39.833" v="18" actId="26606"/>
          <pc:sldLayoutMkLst>
            <pc:docMk/>
            <pc:sldMasterMk cId="3585815142" sldId="2147483723"/>
            <pc:sldLayoutMk cId="4230432142" sldId="2147483720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8:39.833" v="18" actId="26606"/>
          <pc:sldLayoutMkLst>
            <pc:docMk/>
            <pc:sldMasterMk cId="3585815142" sldId="2147483723"/>
            <pc:sldLayoutMk cId="1586651594" sldId="2147483721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8:39.833" v="18" actId="26606"/>
          <pc:sldLayoutMkLst>
            <pc:docMk/>
            <pc:sldMasterMk cId="3585815142" sldId="2147483723"/>
            <pc:sldLayoutMk cId="1177187219" sldId="2147483722"/>
          </pc:sldLayoutMkLst>
        </pc:sldLayoutChg>
      </pc:sldMasterChg>
      <pc:sldMasterChg chg="add del addSldLayout delSldLayout">
        <pc:chgData name="Zhasmina Krumova Georgieva (2026746)" userId="c8eb6d58-2759-4e3e-85af-adfd2bceb53a" providerId="ADAL" clId="{0C0CABD3-E999-254E-B907-E2B588B0E8F7}" dt="2022-02-20T14:09:46.222" v="20" actId="26606"/>
        <pc:sldMasterMkLst>
          <pc:docMk/>
          <pc:sldMasterMk cId="2028590370" sldId="2147483760"/>
        </pc:sldMasterMkLst>
        <pc:sldLayoutChg chg="add del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2028590370" sldId="2147483760"/>
            <pc:sldLayoutMk cId="4000714212" sldId="2147483749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2028590370" sldId="2147483760"/>
            <pc:sldLayoutMk cId="2359145937" sldId="2147483750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2028590370" sldId="2147483760"/>
            <pc:sldLayoutMk cId="1824853822" sldId="2147483751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2028590370" sldId="2147483760"/>
            <pc:sldLayoutMk cId="1088169572" sldId="2147483752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2028590370" sldId="2147483760"/>
            <pc:sldLayoutMk cId="4224110047" sldId="2147483753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2028590370" sldId="2147483760"/>
            <pc:sldLayoutMk cId="3888756877" sldId="2147483754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2028590370" sldId="2147483760"/>
            <pc:sldLayoutMk cId="3164130228" sldId="2147483755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2028590370" sldId="2147483760"/>
            <pc:sldLayoutMk cId="3379903298" sldId="2147483756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2028590370" sldId="2147483760"/>
            <pc:sldLayoutMk cId="2294417219" sldId="2147483757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2028590370" sldId="2147483760"/>
            <pc:sldLayoutMk cId="546418968" sldId="2147483758"/>
          </pc:sldLayoutMkLst>
        </pc:sldLayoutChg>
        <pc:sldLayoutChg chg="add del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2028590370" sldId="2147483760"/>
            <pc:sldLayoutMk cId="2514466799" sldId="2147483759"/>
          </pc:sldLayoutMkLst>
        </pc:sldLayoutChg>
      </pc:sldMasterChg>
      <pc:sldMasterChg chg="add addSldLayout">
        <pc:chgData name="Zhasmina Krumova Georgieva (2026746)" userId="c8eb6d58-2759-4e3e-85af-adfd2bceb53a" providerId="ADAL" clId="{0C0CABD3-E999-254E-B907-E2B588B0E8F7}" dt="2022-02-20T14:09:46.222" v="20" actId="26606"/>
        <pc:sldMasterMkLst>
          <pc:docMk/>
          <pc:sldMasterMk cId="1498813796" sldId="2147483797"/>
        </pc:sldMasterMkLst>
        <pc:sldLayoutChg chg="add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1498813796" sldId="2147483797"/>
            <pc:sldLayoutMk cId="3898892916" sldId="2147483786"/>
          </pc:sldLayoutMkLst>
        </pc:sldLayoutChg>
        <pc:sldLayoutChg chg="add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1498813796" sldId="2147483797"/>
            <pc:sldLayoutMk cId="3595457175" sldId="2147483787"/>
          </pc:sldLayoutMkLst>
        </pc:sldLayoutChg>
        <pc:sldLayoutChg chg="add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1498813796" sldId="2147483797"/>
            <pc:sldLayoutMk cId="1363895289" sldId="2147483788"/>
          </pc:sldLayoutMkLst>
        </pc:sldLayoutChg>
        <pc:sldLayoutChg chg="add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1498813796" sldId="2147483797"/>
            <pc:sldLayoutMk cId="4245916056" sldId="2147483789"/>
          </pc:sldLayoutMkLst>
        </pc:sldLayoutChg>
        <pc:sldLayoutChg chg="add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1498813796" sldId="2147483797"/>
            <pc:sldLayoutMk cId="2313579289" sldId="2147483790"/>
          </pc:sldLayoutMkLst>
        </pc:sldLayoutChg>
        <pc:sldLayoutChg chg="add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1498813796" sldId="2147483797"/>
            <pc:sldLayoutMk cId="2448915153" sldId="2147483791"/>
          </pc:sldLayoutMkLst>
        </pc:sldLayoutChg>
        <pc:sldLayoutChg chg="add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1498813796" sldId="2147483797"/>
            <pc:sldLayoutMk cId="3843091475" sldId="2147483792"/>
          </pc:sldLayoutMkLst>
        </pc:sldLayoutChg>
        <pc:sldLayoutChg chg="add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1498813796" sldId="2147483797"/>
            <pc:sldLayoutMk cId="2819614902" sldId="2147483793"/>
          </pc:sldLayoutMkLst>
        </pc:sldLayoutChg>
        <pc:sldLayoutChg chg="add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1498813796" sldId="2147483797"/>
            <pc:sldLayoutMk cId="188747511" sldId="2147483794"/>
          </pc:sldLayoutMkLst>
        </pc:sldLayoutChg>
        <pc:sldLayoutChg chg="add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1498813796" sldId="2147483797"/>
            <pc:sldLayoutMk cId="3348565189" sldId="2147483795"/>
          </pc:sldLayoutMkLst>
        </pc:sldLayoutChg>
        <pc:sldLayoutChg chg="add">
          <pc:chgData name="Zhasmina Krumova Georgieva (2026746)" userId="c8eb6d58-2759-4e3e-85af-adfd2bceb53a" providerId="ADAL" clId="{0C0CABD3-E999-254E-B907-E2B588B0E8F7}" dt="2022-02-20T14:09:46.222" v="20" actId="26606"/>
          <pc:sldLayoutMkLst>
            <pc:docMk/>
            <pc:sldMasterMk cId="1498813796" sldId="2147483797"/>
            <pc:sldLayoutMk cId="3822831209" sldId="2147483796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C81A0-FB7A-4357-8B37-1EC930D1E0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3999"/>
            <a:ext cx="10668000" cy="19859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C075C-7238-4F43-87E7-63A35BE690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3809999"/>
            <a:ext cx="10667998" cy="19859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67EEB-ABA8-4DA9-803B-0C6CD8A12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F4D57BDD-E64A-4D27-8978-82FFCA18A12C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FD314-1E75-41B9-A585-4F4A32A3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CC8E8-C649-4A81-BF53-F078B2A98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8892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6A6A6-C260-4F8B-99DF-249C907B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6F8CB-5C97-4437-A672-4E43D0E5A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0C990-05C1-4ECD-A899-722057AEA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9811C-37A0-4DD1-8607-EFD4226E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AB506-9570-4D3E-804F-A184A73DB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457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569B8-DEA4-4F12-9078-ECD731F2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30351"/>
            <a:ext cx="10668000" cy="2279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0D1F3B-E79C-4822-999D-205B0E76C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4"/>
            <a:ext cx="10668000" cy="118318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5166-621E-4C71-A40F-64E514536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8A175-E39F-477F-997B-99FF8677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115F-5456-4FA3-8484-B1806E7C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895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8BC5C-CCF0-4BA5-B102-213AC6FD5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37E63-3B4F-4C2F-A87C-9533227E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ACE3E-2FED-4289-B138-3EC28269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8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55DB51-20DA-4BEF-90BA-DDD37DC08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6D22E1-F0DB-4CB7-B2E3-D578EEAA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9146B-54D6-4291-8EA2-64300248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91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4AE7-507A-4E14-96E2-5412FF8EA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7048"/>
            <a:ext cx="10668000" cy="7589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EEE83-2945-4C22-9597-57F1F126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2494D-AD1D-4CB7-A17C-B6907911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1" y="3059113"/>
            <a:ext cx="4572000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3E4950-830D-4EE3-9F51-DD730255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7998" y="2286000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244AA-BDAA-4FDD-B742-449DF9057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58000" y="3059113"/>
            <a:ext cx="4571998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78494-ECE0-41D2-97E2-CFAC0434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2/20/22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5E4C20-6CC5-4259-B554-B19F1A7A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09AB13-CCCC-4074-9B66-CE0B37902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579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FB5FF-4FD1-4CE4-BBC5-E6402FE0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381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71AAD-C5B9-485B-84DD-60DAFD5F1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2/20/22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7CACFF-0406-4EE2-9E8F-F594B952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2A47E-1990-4B6B-BCCB-75B6F213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915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C8FE4C-64F1-4C88-9D30-17F8131ED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2/20/22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5D8FB3-6FA4-40A7-BDBF-76CD0F22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49F41-A021-4490-BB80-C89DF0293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091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EF60-874B-45DE-BF65-CF0D0857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3821113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757B0-722D-425F-8BD4-9CD9093BC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1524000"/>
            <a:ext cx="6096000" cy="3810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B0F60-AADF-41C3-8BFC-B405E0A3F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3048000"/>
            <a:ext cx="3821113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B1E11-97B6-42FD-9F45-6EDC3B83F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4D7DA9-F910-4337-99A2-91F4EA361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3A2F2-339E-4406-9A90-534A38C5A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614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71599-6E07-4A55-9B93-4CA5EFE3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1524000"/>
            <a:ext cx="3810000" cy="1524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2C2D26-DACA-4941-955E-18F7E23675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3999" y="1524000"/>
            <a:ext cx="6095999" cy="381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EDB26D-C5B0-41D6-A75F-F89A87BE24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3048000"/>
            <a:ext cx="3810000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304B6-48DF-41FA-A089-8C83BBA63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FB82F-A17A-4BC7-A522-CD934BC3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C530C-8824-4BE3-884E-2AFF30B57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47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CE73F-2F7C-4941-9B13-ACB43A49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5239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BC107E-F2BE-4057-B06B-1E50FD12B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3048000"/>
            <a:ext cx="10668000" cy="304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9D7D8-1932-4215-A6E0-C16DA0DDB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8B662-65E3-47B2-AD95-B041B57F3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3DBC5-88B5-4F2A-A0E3-752CB4217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831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99DF-5B13-4800-ADD7-3A2A2F1C48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523999"/>
            <a:ext cx="2705100" cy="4572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191E12-22D9-4DA9-A336-EA6A8B9B5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1524000"/>
            <a:ext cx="76200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2A1D5-B7EF-43A4-81EF-B5A7EA35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09DFB-4410-42BF-B886-C984E3A53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487E8-E9A0-429E-88E5-34B1BE86B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56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B49B9-8C94-4604-AEEE-CB505196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3204E-CAF5-48A1-928F-757507EC4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3047999"/>
            <a:ext cx="106680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40D12-4B42-4790-8677-C9250F3CD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401594"/>
            <a:ext cx="3048000" cy="36512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F4D57BDD-E64A-4D27-8978-82FFCA18A12C}" type="datetimeFigureOut">
              <a:rPr lang="en-US" smtClean="0"/>
              <a:pPr/>
              <a:t>2/20/22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B17CD-6C27-4CD1-B20D-EA4B8E54F4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0" y="6096000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A934F-C817-4C99-A2CF-C763A3F20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401594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88137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6" r:id="rId10"/>
    <p:sldLayoutId id="21474837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urbanempire.gamepedia.com/Psychology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reative-commons-images.com/highway-signs/p/psychology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sicoanalisisextension.blogspot.com/2010/08/sigmund-freud-el-valor-de-la-vida.html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eojungiantypology.com/forum/view/thread/212-id-ego-and-super-ego-sigmund-freuds-structural-model-of-the-psyche" TargetMode="Externa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thomashawk/2966808602/in/set-72157603639723300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0312407x.2019.1669687(Accessed" TargetMode="External"/><Relationship Id="rId2" Type="http://schemas.openxmlformats.org/officeDocument/2006/relationships/hyperlink" Target="https://reserachgate.net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hinkindiaquarterly.org/index/think-india/article/view/1241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CA5086-8D32-E741-95CC-504FF4F896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1" y="1163594"/>
            <a:ext cx="6095999" cy="1624055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pPr algn="l"/>
            <a:r>
              <a:rPr lang="en-US" sz="3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WHY IS PSYCHOLOGY IMOPTANT WHEN WORKING AS A SOCIAL WORKER?</a:t>
            </a:r>
          </a:p>
        </p:txBody>
      </p:sp>
      <p:pic>
        <p:nvPicPr>
          <p:cNvPr id="4" name="Picture 3" descr="Gradient pastel colours on a top view">
            <a:extLst>
              <a:ext uri="{FF2B5EF4-FFF2-40B4-BE49-F238E27FC236}">
                <a16:creationId xmlns:a16="http://schemas.microsoft.com/office/drawing/2014/main" id="{C95CEB7A-A694-4AFD-A793-221B3F8590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628" r="16871" b="-1"/>
          <a:stretch/>
        </p:blipFill>
        <p:spPr>
          <a:xfrm>
            <a:off x="20" y="10"/>
            <a:ext cx="4571982" cy="6857992"/>
          </a:xfrm>
          <a:custGeom>
            <a:avLst/>
            <a:gdLst/>
            <a:ahLst/>
            <a:cxnLst/>
            <a:rect l="l" t="t" r="r" b="b"/>
            <a:pathLst>
              <a:path w="4572002" h="6858002">
                <a:moveTo>
                  <a:pt x="4295315" y="6438981"/>
                </a:moveTo>
                <a:lnTo>
                  <a:pt x="4275384" y="6463840"/>
                </a:lnTo>
                <a:lnTo>
                  <a:pt x="4275382" y="6463849"/>
                </a:lnTo>
                <a:lnTo>
                  <a:pt x="4261587" y="6513012"/>
                </a:lnTo>
                <a:lnTo>
                  <a:pt x="4242781" y="6546194"/>
                </a:lnTo>
                <a:lnTo>
                  <a:pt x="4242781" y="6546195"/>
                </a:lnTo>
                <a:lnTo>
                  <a:pt x="4259119" y="6521804"/>
                </a:lnTo>
                <a:lnTo>
                  <a:pt x="4261587" y="6513012"/>
                </a:lnTo>
                <a:lnTo>
                  <a:pt x="4264397" y="6508052"/>
                </a:lnTo>
                <a:lnTo>
                  <a:pt x="4275382" y="6463849"/>
                </a:lnTo>
                <a:lnTo>
                  <a:pt x="4275384" y="6463841"/>
                </a:lnTo>
                <a:cubicBezTo>
                  <a:pt x="4278336" y="6451650"/>
                  <a:pt x="4285813" y="6444077"/>
                  <a:pt x="4295315" y="6438981"/>
                </a:cubicBezTo>
                <a:close/>
                <a:moveTo>
                  <a:pt x="4211111" y="2836172"/>
                </a:moveTo>
                <a:lnTo>
                  <a:pt x="4202420" y="2848793"/>
                </a:lnTo>
                <a:cubicBezTo>
                  <a:pt x="4192420" y="2881226"/>
                  <a:pt x="4178988" y="2913982"/>
                  <a:pt x="4177881" y="2947862"/>
                </a:cubicBezTo>
                <a:lnTo>
                  <a:pt x="4177881" y="2947863"/>
                </a:lnTo>
                <a:lnTo>
                  <a:pt x="4177881" y="2947863"/>
                </a:lnTo>
                <a:cubicBezTo>
                  <a:pt x="4177512" y="2959157"/>
                  <a:pt x="4178512" y="2970576"/>
                  <a:pt x="4181465" y="2982149"/>
                </a:cubicBezTo>
                <a:lnTo>
                  <a:pt x="4193158" y="3077402"/>
                </a:lnTo>
                <a:lnTo>
                  <a:pt x="4180703" y="3172654"/>
                </a:lnTo>
                <a:cubicBezTo>
                  <a:pt x="4154794" y="3276480"/>
                  <a:pt x="4127362" y="3380305"/>
                  <a:pt x="4133076" y="3489467"/>
                </a:cubicBezTo>
                <a:cubicBezTo>
                  <a:pt x="4134028" y="3507563"/>
                  <a:pt x="4122407" y="3529090"/>
                  <a:pt x="4110977" y="3544713"/>
                </a:cubicBezTo>
                <a:cubicBezTo>
                  <a:pt x="4100119" y="3559668"/>
                  <a:pt x="4094260" y="3566811"/>
                  <a:pt x="4093355" y="3574408"/>
                </a:cubicBezTo>
                <a:lnTo>
                  <a:pt x="4093356" y="3574408"/>
                </a:lnTo>
                <a:lnTo>
                  <a:pt x="4093355" y="3574409"/>
                </a:lnTo>
                <a:cubicBezTo>
                  <a:pt x="4092450" y="3582005"/>
                  <a:pt x="4096499" y="3590054"/>
                  <a:pt x="4105453" y="3606818"/>
                </a:cubicBezTo>
                <a:cubicBezTo>
                  <a:pt x="4109835" y="3614820"/>
                  <a:pt x="4112501" y="3624726"/>
                  <a:pt x="4118979" y="3630633"/>
                </a:cubicBezTo>
                <a:cubicBezTo>
                  <a:pt x="4127218" y="3638158"/>
                  <a:pt x="4132898" y="3646123"/>
                  <a:pt x="4136708" y="3654416"/>
                </a:cubicBezTo>
                <a:lnTo>
                  <a:pt x="4143220" y="3680164"/>
                </a:lnTo>
                <a:lnTo>
                  <a:pt x="4139172" y="3734837"/>
                </a:lnTo>
                <a:lnTo>
                  <a:pt x="4139172" y="3734838"/>
                </a:lnTo>
                <a:lnTo>
                  <a:pt x="4139172" y="3734838"/>
                </a:lnTo>
                <a:cubicBezTo>
                  <a:pt x="4138220" y="3741316"/>
                  <a:pt x="4136886" y="3749126"/>
                  <a:pt x="4139554" y="3754653"/>
                </a:cubicBezTo>
                <a:lnTo>
                  <a:pt x="4145911" y="3789776"/>
                </a:lnTo>
                <a:lnTo>
                  <a:pt x="4130980" y="3822472"/>
                </a:lnTo>
                <a:cubicBezTo>
                  <a:pt x="4123932" y="3831902"/>
                  <a:pt x="4118312" y="3842046"/>
                  <a:pt x="4116645" y="3852619"/>
                </a:cubicBezTo>
                <a:lnTo>
                  <a:pt x="4116645" y="3852620"/>
                </a:lnTo>
                <a:lnTo>
                  <a:pt x="4116645" y="3852620"/>
                </a:lnTo>
                <a:cubicBezTo>
                  <a:pt x="4114978" y="3863193"/>
                  <a:pt x="4117265" y="3874195"/>
                  <a:pt x="4126028" y="3885339"/>
                </a:cubicBezTo>
                <a:cubicBezTo>
                  <a:pt x="4135744" y="3897722"/>
                  <a:pt x="4143150" y="3910319"/>
                  <a:pt x="4148409" y="3923125"/>
                </a:cubicBezTo>
                <a:lnTo>
                  <a:pt x="4157913" y="3962160"/>
                </a:lnTo>
                <a:lnTo>
                  <a:pt x="4155523" y="4002410"/>
                </a:lnTo>
                <a:cubicBezTo>
                  <a:pt x="4152853" y="4016025"/>
                  <a:pt x="4148364" y="4029837"/>
                  <a:pt x="4142220" y="4043839"/>
                </a:cubicBezTo>
                <a:cubicBezTo>
                  <a:pt x="4133457" y="4063842"/>
                  <a:pt x="4128075" y="4083702"/>
                  <a:pt x="4127099" y="4103825"/>
                </a:cubicBezTo>
                <a:lnTo>
                  <a:pt x="4127099" y="4103826"/>
                </a:lnTo>
                <a:lnTo>
                  <a:pt x="4127099" y="4103826"/>
                </a:lnTo>
                <a:cubicBezTo>
                  <a:pt x="4126122" y="4123948"/>
                  <a:pt x="4129552" y="4144333"/>
                  <a:pt x="4138410" y="4165384"/>
                </a:cubicBezTo>
                <a:lnTo>
                  <a:pt x="4142315" y="4192388"/>
                </a:lnTo>
                <a:lnTo>
                  <a:pt x="4142220" y="4221391"/>
                </a:lnTo>
                <a:lnTo>
                  <a:pt x="4142220" y="4221391"/>
                </a:lnTo>
                <a:lnTo>
                  <a:pt x="4142220" y="4221392"/>
                </a:lnTo>
                <a:cubicBezTo>
                  <a:pt x="4142982" y="4232061"/>
                  <a:pt x="4143172" y="4243873"/>
                  <a:pt x="4147936" y="4253015"/>
                </a:cubicBezTo>
                <a:cubicBezTo>
                  <a:pt x="4160129" y="4277402"/>
                  <a:pt x="4175749" y="4300071"/>
                  <a:pt x="4187752" y="4324646"/>
                </a:cubicBezTo>
                <a:lnTo>
                  <a:pt x="4196706" y="4363891"/>
                </a:lnTo>
                <a:lnTo>
                  <a:pt x="4195944" y="4482004"/>
                </a:lnTo>
                <a:cubicBezTo>
                  <a:pt x="4193276" y="4546776"/>
                  <a:pt x="4192704" y="4612500"/>
                  <a:pt x="4135934" y="4659174"/>
                </a:cubicBezTo>
                <a:cubicBezTo>
                  <a:pt x="4131362" y="4662986"/>
                  <a:pt x="4128694" y="4671176"/>
                  <a:pt x="4127932" y="4677655"/>
                </a:cubicBezTo>
                <a:cubicBezTo>
                  <a:pt x="4124313" y="4707564"/>
                  <a:pt x="4123931" y="4738235"/>
                  <a:pt x="4118025" y="4767764"/>
                </a:cubicBezTo>
                <a:cubicBezTo>
                  <a:pt x="4115644" y="4779575"/>
                  <a:pt x="4114835" y="4790386"/>
                  <a:pt x="4116716" y="4800483"/>
                </a:cubicBezTo>
                <a:lnTo>
                  <a:pt x="4116716" y="4800483"/>
                </a:lnTo>
                <a:lnTo>
                  <a:pt x="4116716" y="4800484"/>
                </a:lnTo>
                <a:cubicBezTo>
                  <a:pt x="4118597" y="4810581"/>
                  <a:pt x="4123170" y="4819964"/>
                  <a:pt x="4131552" y="4828917"/>
                </a:cubicBezTo>
                <a:cubicBezTo>
                  <a:pt x="4142601" y="4840633"/>
                  <a:pt x="4151364" y="4853636"/>
                  <a:pt x="4156484" y="4867614"/>
                </a:cubicBezTo>
                <a:lnTo>
                  <a:pt x="4161262" y="4889275"/>
                </a:lnTo>
                <a:lnTo>
                  <a:pt x="4159557" y="4912168"/>
                </a:lnTo>
                <a:cubicBezTo>
                  <a:pt x="4157842" y="4919978"/>
                  <a:pt x="4157485" y="4927122"/>
                  <a:pt x="4158155" y="4933805"/>
                </a:cubicBezTo>
                <a:lnTo>
                  <a:pt x="4158155" y="4933805"/>
                </a:lnTo>
                <a:lnTo>
                  <a:pt x="4158155" y="4933806"/>
                </a:lnTo>
                <a:cubicBezTo>
                  <a:pt x="4160163" y="4953853"/>
                  <a:pt x="4171415" y="4969748"/>
                  <a:pt x="4182989" y="4987038"/>
                </a:cubicBezTo>
                <a:cubicBezTo>
                  <a:pt x="4194228" y="5003802"/>
                  <a:pt x="4208326" y="5022853"/>
                  <a:pt x="4209468" y="5041522"/>
                </a:cubicBezTo>
                <a:cubicBezTo>
                  <a:pt x="4210706" y="5062669"/>
                  <a:pt x="4221137" y="5082339"/>
                  <a:pt x="4228472" y="5102461"/>
                </a:cubicBezTo>
                <a:lnTo>
                  <a:pt x="4235616" y="5133225"/>
                </a:lnTo>
                <a:lnTo>
                  <a:pt x="4228901" y="5166113"/>
                </a:lnTo>
                <a:lnTo>
                  <a:pt x="4228901" y="5166114"/>
                </a:lnTo>
                <a:lnTo>
                  <a:pt x="4228901" y="5166114"/>
                </a:lnTo>
                <a:cubicBezTo>
                  <a:pt x="4228139" y="5167638"/>
                  <a:pt x="4228711" y="5169781"/>
                  <a:pt x="4229592" y="5172091"/>
                </a:cubicBezTo>
                <a:lnTo>
                  <a:pt x="4232139" y="5179068"/>
                </a:lnTo>
                <a:lnTo>
                  <a:pt x="4231973" y="5229433"/>
                </a:lnTo>
                <a:cubicBezTo>
                  <a:pt x="4228139" y="5245269"/>
                  <a:pt x="4220423" y="5259937"/>
                  <a:pt x="4208516" y="5272796"/>
                </a:cubicBezTo>
                <a:cubicBezTo>
                  <a:pt x="4185226" y="5298086"/>
                  <a:pt x="4177689" y="5325412"/>
                  <a:pt x="4179637" y="5355014"/>
                </a:cubicBezTo>
                <a:lnTo>
                  <a:pt x="4179637" y="5355014"/>
                </a:lnTo>
                <a:lnTo>
                  <a:pt x="4179637" y="5355015"/>
                </a:lnTo>
                <a:cubicBezTo>
                  <a:pt x="4180286" y="5364883"/>
                  <a:pt x="4181989" y="5375003"/>
                  <a:pt x="4184513" y="5385385"/>
                </a:cubicBezTo>
                <a:cubicBezTo>
                  <a:pt x="4187752" y="5398722"/>
                  <a:pt x="4190038" y="5412058"/>
                  <a:pt x="4192704" y="5425583"/>
                </a:cubicBezTo>
                <a:cubicBezTo>
                  <a:pt x="4196514" y="5443871"/>
                  <a:pt x="4200516" y="5462352"/>
                  <a:pt x="4204326" y="5480638"/>
                </a:cubicBezTo>
                <a:lnTo>
                  <a:pt x="4208850" y="5507668"/>
                </a:lnTo>
                <a:lnTo>
                  <a:pt x="4206630" y="5520422"/>
                </a:lnTo>
                <a:cubicBezTo>
                  <a:pt x="4204993" y="5524467"/>
                  <a:pt x="4202326" y="5528265"/>
                  <a:pt x="4198230" y="5531693"/>
                </a:cubicBezTo>
                <a:cubicBezTo>
                  <a:pt x="4191181" y="5537600"/>
                  <a:pt x="4187989" y="5542649"/>
                  <a:pt x="4188085" y="5547578"/>
                </a:cubicBezTo>
                <a:lnTo>
                  <a:pt x="4188085" y="5547578"/>
                </a:lnTo>
                <a:lnTo>
                  <a:pt x="4188085" y="5547579"/>
                </a:lnTo>
                <a:cubicBezTo>
                  <a:pt x="4188180" y="5552508"/>
                  <a:pt x="4191562" y="5557318"/>
                  <a:pt x="4197658" y="5562747"/>
                </a:cubicBezTo>
                <a:cubicBezTo>
                  <a:pt x="4240331" y="5600468"/>
                  <a:pt x="4267002" y="5646190"/>
                  <a:pt x="4268906" y="5704484"/>
                </a:cubicBezTo>
                <a:cubicBezTo>
                  <a:pt x="4269288" y="5716486"/>
                  <a:pt x="4271954" y="5728679"/>
                  <a:pt x="4274812" y="5740489"/>
                </a:cubicBezTo>
                <a:cubicBezTo>
                  <a:pt x="4276527" y="5747729"/>
                  <a:pt x="4278433" y="5756494"/>
                  <a:pt x="4283577" y="5760874"/>
                </a:cubicBezTo>
                <a:cubicBezTo>
                  <a:pt x="4322820" y="5794975"/>
                  <a:pt x="4350063" y="5837458"/>
                  <a:pt x="4371972" y="5883752"/>
                </a:cubicBezTo>
                <a:cubicBezTo>
                  <a:pt x="4375877" y="5892038"/>
                  <a:pt x="4379782" y="5900611"/>
                  <a:pt x="4382997" y="5909351"/>
                </a:cubicBezTo>
                <a:lnTo>
                  <a:pt x="4389878" y="5935950"/>
                </a:lnTo>
                <a:lnTo>
                  <a:pt x="4389711" y="5964477"/>
                </a:lnTo>
                <a:cubicBezTo>
                  <a:pt x="4388783" y="5974097"/>
                  <a:pt x="4387306" y="5983766"/>
                  <a:pt x="4386258" y="5993291"/>
                </a:cubicBezTo>
                <a:cubicBezTo>
                  <a:pt x="4385116" y="6004531"/>
                  <a:pt x="4385306" y="6017485"/>
                  <a:pt x="4379782" y="6026440"/>
                </a:cubicBezTo>
                <a:cubicBezTo>
                  <a:pt x="4362445" y="6054825"/>
                  <a:pt x="4343777" y="6082258"/>
                  <a:pt x="4323582" y="6108738"/>
                </a:cubicBezTo>
                <a:cubicBezTo>
                  <a:pt x="4314914" y="6120074"/>
                  <a:pt x="4309961" y="6126884"/>
                  <a:pt x="4309890" y="6133314"/>
                </a:cubicBezTo>
                <a:lnTo>
                  <a:pt x="4309890" y="6133315"/>
                </a:lnTo>
                <a:lnTo>
                  <a:pt x="4309890" y="6133315"/>
                </a:lnTo>
                <a:cubicBezTo>
                  <a:pt x="4309818" y="6139745"/>
                  <a:pt x="4314629" y="6145793"/>
                  <a:pt x="4325488" y="6155603"/>
                </a:cubicBezTo>
                <a:cubicBezTo>
                  <a:pt x="4347777" y="6175798"/>
                  <a:pt x="4359397" y="6200945"/>
                  <a:pt x="4364159" y="6228757"/>
                </a:cubicBezTo>
                <a:lnTo>
                  <a:pt x="4381496" y="6361540"/>
                </a:lnTo>
                <a:lnTo>
                  <a:pt x="4381314" y="6364769"/>
                </a:lnTo>
                <a:lnTo>
                  <a:pt x="4380007" y="6387910"/>
                </a:lnTo>
                <a:lnTo>
                  <a:pt x="4377352" y="6393385"/>
                </a:lnTo>
                <a:lnTo>
                  <a:pt x="4370589" y="6407332"/>
                </a:lnTo>
                <a:lnTo>
                  <a:pt x="4370589" y="6407333"/>
                </a:lnTo>
                <a:lnTo>
                  <a:pt x="4377352" y="6393385"/>
                </a:lnTo>
                <a:lnTo>
                  <a:pt x="4380008" y="6387910"/>
                </a:lnTo>
                <a:lnTo>
                  <a:pt x="4381314" y="6364769"/>
                </a:lnTo>
                <a:lnTo>
                  <a:pt x="4381496" y="6361540"/>
                </a:lnTo>
                <a:lnTo>
                  <a:pt x="4381496" y="6361540"/>
                </a:lnTo>
                <a:lnTo>
                  <a:pt x="4381496" y="6361539"/>
                </a:lnTo>
                <a:cubicBezTo>
                  <a:pt x="4377876" y="6317151"/>
                  <a:pt x="4371590" y="6272764"/>
                  <a:pt x="4364159" y="6228756"/>
                </a:cubicBezTo>
                <a:cubicBezTo>
                  <a:pt x="4359397" y="6200944"/>
                  <a:pt x="4347777" y="6175797"/>
                  <a:pt x="4325488" y="6155602"/>
                </a:cubicBezTo>
                <a:cubicBezTo>
                  <a:pt x="4320059" y="6150697"/>
                  <a:pt x="4316141" y="6146732"/>
                  <a:pt x="4313590" y="6143190"/>
                </a:cubicBezTo>
                <a:lnTo>
                  <a:pt x="4309890" y="6133315"/>
                </a:lnTo>
                <a:lnTo>
                  <a:pt x="4323582" y="6108739"/>
                </a:lnTo>
                <a:cubicBezTo>
                  <a:pt x="4343777" y="6082259"/>
                  <a:pt x="4362445" y="6054826"/>
                  <a:pt x="4379782" y="6026441"/>
                </a:cubicBezTo>
                <a:cubicBezTo>
                  <a:pt x="4385306" y="6017486"/>
                  <a:pt x="4385116" y="6004532"/>
                  <a:pt x="4386258" y="5993292"/>
                </a:cubicBezTo>
                <a:cubicBezTo>
                  <a:pt x="4388354" y="5974241"/>
                  <a:pt x="4392164" y="5954618"/>
                  <a:pt x="4389878" y="5935950"/>
                </a:cubicBezTo>
                <a:lnTo>
                  <a:pt x="4389878" y="5935950"/>
                </a:lnTo>
                <a:lnTo>
                  <a:pt x="4389878" y="5935949"/>
                </a:lnTo>
                <a:cubicBezTo>
                  <a:pt x="4387592" y="5918042"/>
                  <a:pt x="4379782" y="5900323"/>
                  <a:pt x="4371972" y="5883751"/>
                </a:cubicBezTo>
                <a:cubicBezTo>
                  <a:pt x="4350063" y="5837457"/>
                  <a:pt x="4322820" y="5794974"/>
                  <a:pt x="4283577" y="5760873"/>
                </a:cubicBezTo>
                <a:cubicBezTo>
                  <a:pt x="4278433" y="5756493"/>
                  <a:pt x="4276527" y="5747728"/>
                  <a:pt x="4274812" y="5740488"/>
                </a:cubicBezTo>
                <a:cubicBezTo>
                  <a:pt x="4271954" y="5728678"/>
                  <a:pt x="4269288" y="5716485"/>
                  <a:pt x="4268906" y="5704483"/>
                </a:cubicBezTo>
                <a:cubicBezTo>
                  <a:pt x="4267002" y="5646189"/>
                  <a:pt x="4240331" y="5600467"/>
                  <a:pt x="4197658" y="5562746"/>
                </a:cubicBezTo>
                <a:lnTo>
                  <a:pt x="4188085" y="5547578"/>
                </a:lnTo>
                <a:lnTo>
                  <a:pt x="4198230" y="5531694"/>
                </a:lnTo>
                <a:cubicBezTo>
                  <a:pt x="4206421" y="5524837"/>
                  <a:pt x="4208898" y="5516503"/>
                  <a:pt x="4208850" y="5507668"/>
                </a:cubicBezTo>
                <a:lnTo>
                  <a:pt x="4208850" y="5507668"/>
                </a:lnTo>
                <a:lnTo>
                  <a:pt x="4208850" y="5507667"/>
                </a:lnTo>
                <a:cubicBezTo>
                  <a:pt x="4208803" y="5498832"/>
                  <a:pt x="4206231" y="5489497"/>
                  <a:pt x="4204326" y="5480637"/>
                </a:cubicBezTo>
                <a:cubicBezTo>
                  <a:pt x="4200516" y="5462351"/>
                  <a:pt x="4196514" y="5443870"/>
                  <a:pt x="4192704" y="5425582"/>
                </a:cubicBezTo>
                <a:cubicBezTo>
                  <a:pt x="4190038" y="5412057"/>
                  <a:pt x="4187752" y="5398721"/>
                  <a:pt x="4184513" y="5385384"/>
                </a:cubicBezTo>
                <a:lnTo>
                  <a:pt x="4179637" y="5355014"/>
                </a:lnTo>
                <a:lnTo>
                  <a:pt x="4181083" y="5326163"/>
                </a:lnTo>
                <a:cubicBezTo>
                  <a:pt x="4184464" y="5307422"/>
                  <a:pt x="4192990" y="5289657"/>
                  <a:pt x="4208516" y="5272797"/>
                </a:cubicBezTo>
                <a:cubicBezTo>
                  <a:pt x="4232329" y="5247079"/>
                  <a:pt x="4239379" y="5214122"/>
                  <a:pt x="4232139" y="5179068"/>
                </a:cubicBezTo>
                <a:lnTo>
                  <a:pt x="4232139" y="5179068"/>
                </a:lnTo>
                <a:lnTo>
                  <a:pt x="4232139" y="5179067"/>
                </a:lnTo>
                <a:cubicBezTo>
                  <a:pt x="4231663" y="5176876"/>
                  <a:pt x="4230473" y="5174400"/>
                  <a:pt x="4229592" y="5172090"/>
                </a:cubicBezTo>
                <a:lnTo>
                  <a:pt x="4228901" y="5166114"/>
                </a:lnTo>
                <a:lnTo>
                  <a:pt x="4235616" y="5133225"/>
                </a:lnTo>
                <a:lnTo>
                  <a:pt x="4235616" y="5133225"/>
                </a:lnTo>
                <a:lnTo>
                  <a:pt x="4235616" y="5133224"/>
                </a:lnTo>
                <a:cubicBezTo>
                  <a:pt x="4233865" y="5101639"/>
                  <a:pt x="4211325" y="5073241"/>
                  <a:pt x="4209468" y="5041521"/>
                </a:cubicBezTo>
                <a:cubicBezTo>
                  <a:pt x="4208326" y="5022852"/>
                  <a:pt x="4194228" y="5003801"/>
                  <a:pt x="4182989" y="4987037"/>
                </a:cubicBezTo>
                <a:cubicBezTo>
                  <a:pt x="4175273" y="4975511"/>
                  <a:pt x="4167700" y="4964604"/>
                  <a:pt x="4162914" y="4952673"/>
                </a:cubicBezTo>
                <a:lnTo>
                  <a:pt x="4158155" y="4933805"/>
                </a:lnTo>
                <a:lnTo>
                  <a:pt x="4159557" y="4912169"/>
                </a:lnTo>
                <a:cubicBezTo>
                  <a:pt x="4161319" y="4904359"/>
                  <a:pt x="4161831" y="4896714"/>
                  <a:pt x="4161262" y="4889276"/>
                </a:cubicBezTo>
                <a:lnTo>
                  <a:pt x="4161262" y="4889275"/>
                </a:lnTo>
                <a:lnTo>
                  <a:pt x="4161262" y="4889275"/>
                </a:lnTo>
                <a:cubicBezTo>
                  <a:pt x="4159556" y="4866958"/>
                  <a:pt x="4148126" y="4846490"/>
                  <a:pt x="4131552" y="4828916"/>
                </a:cubicBezTo>
                <a:lnTo>
                  <a:pt x="4116716" y="4800483"/>
                </a:lnTo>
                <a:lnTo>
                  <a:pt x="4118025" y="4767765"/>
                </a:lnTo>
                <a:cubicBezTo>
                  <a:pt x="4123931" y="4738236"/>
                  <a:pt x="4124313" y="4707565"/>
                  <a:pt x="4127932" y="4677656"/>
                </a:cubicBezTo>
                <a:cubicBezTo>
                  <a:pt x="4128694" y="4671177"/>
                  <a:pt x="4131362" y="4662987"/>
                  <a:pt x="4135934" y="4659175"/>
                </a:cubicBezTo>
                <a:cubicBezTo>
                  <a:pt x="4192704" y="4612501"/>
                  <a:pt x="4193276" y="4546777"/>
                  <a:pt x="4195944" y="4482005"/>
                </a:cubicBezTo>
                <a:cubicBezTo>
                  <a:pt x="4197658" y="4442762"/>
                  <a:pt x="4197658" y="4403326"/>
                  <a:pt x="4196706" y="4363891"/>
                </a:cubicBezTo>
                <a:lnTo>
                  <a:pt x="4196706" y="4363891"/>
                </a:lnTo>
                <a:lnTo>
                  <a:pt x="4196706" y="4363890"/>
                </a:lnTo>
                <a:cubicBezTo>
                  <a:pt x="4196514" y="4350554"/>
                  <a:pt x="4193466" y="4336457"/>
                  <a:pt x="4187752" y="4324645"/>
                </a:cubicBezTo>
                <a:cubicBezTo>
                  <a:pt x="4175749" y="4300070"/>
                  <a:pt x="4160129" y="4277401"/>
                  <a:pt x="4147936" y="4253014"/>
                </a:cubicBezTo>
                <a:lnTo>
                  <a:pt x="4142220" y="4221391"/>
                </a:lnTo>
                <a:lnTo>
                  <a:pt x="4142315" y="4192388"/>
                </a:lnTo>
                <a:lnTo>
                  <a:pt x="4142315" y="4192388"/>
                </a:lnTo>
                <a:lnTo>
                  <a:pt x="4142315" y="4192387"/>
                </a:lnTo>
                <a:cubicBezTo>
                  <a:pt x="4142411" y="4182767"/>
                  <a:pt x="4141839" y="4173480"/>
                  <a:pt x="4138410" y="4165383"/>
                </a:cubicBezTo>
                <a:cubicBezTo>
                  <a:pt x="4133981" y="4154857"/>
                  <a:pt x="4130909" y="4144498"/>
                  <a:pt x="4129066" y="4134255"/>
                </a:cubicBezTo>
                <a:lnTo>
                  <a:pt x="4127099" y="4103826"/>
                </a:lnTo>
                <a:lnTo>
                  <a:pt x="4142220" y="4043840"/>
                </a:lnTo>
                <a:cubicBezTo>
                  <a:pt x="4154508" y="4015835"/>
                  <a:pt x="4160175" y="3988593"/>
                  <a:pt x="4157913" y="3962160"/>
                </a:cubicBezTo>
                <a:lnTo>
                  <a:pt x="4157913" y="3962160"/>
                </a:lnTo>
                <a:lnTo>
                  <a:pt x="4157913" y="3962159"/>
                </a:lnTo>
                <a:cubicBezTo>
                  <a:pt x="4155651" y="3935727"/>
                  <a:pt x="4145460" y="3910104"/>
                  <a:pt x="4126028" y="3885338"/>
                </a:cubicBezTo>
                <a:cubicBezTo>
                  <a:pt x="4121646" y="3879766"/>
                  <a:pt x="4118884" y="3874229"/>
                  <a:pt x="4117425" y="3868764"/>
                </a:cubicBezTo>
                <a:lnTo>
                  <a:pt x="4116645" y="3852620"/>
                </a:lnTo>
                <a:lnTo>
                  <a:pt x="4130980" y="3822473"/>
                </a:lnTo>
                <a:cubicBezTo>
                  <a:pt x="4139172" y="3811614"/>
                  <a:pt x="4144316" y="3800897"/>
                  <a:pt x="4145911" y="3789777"/>
                </a:cubicBezTo>
                <a:lnTo>
                  <a:pt x="4145911" y="3789776"/>
                </a:lnTo>
                <a:lnTo>
                  <a:pt x="4145911" y="3789776"/>
                </a:lnTo>
                <a:cubicBezTo>
                  <a:pt x="4147507" y="3778655"/>
                  <a:pt x="4145554" y="3767130"/>
                  <a:pt x="4139554" y="3754652"/>
                </a:cubicBezTo>
                <a:lnTo>
                  <a:pt x="4139172" y="3734838"/>
                </a:lnTo>
                <a:lnTo>
                  <a:pt x="4143220" y="3680164"/>
                </a:lnTo>
                <a:lnTo>
                  <a:pt x="4143220" y="3680164"/>
                </a:lnTo>
                <a:lnTo>
                  <a:pt x="4143220" y="3680163"/>
                </a:lnTo>
                <a:cubicBezTo>
                  <a:pt x="4141696" y="3662494"/>
                  <a:pt x="4135458" y="3645682"/>
                  <a:pt x="4118979" y="3630632"/>
                </a:cubicBezTo>
                <a:cubicBezTo>
                  <a:pt x="4112501" y="3624725"/>
                  <a:pt x="4109835" y="3614819"/>
                  <a:pt x="4105453" y="3606817"/>
                </a:cubicBezTo>
                <a:cubicBezTo>
                  <a:pt x="4100976" y="3598435"/>
                  <a:pt x="4097725" y="3592232"/>
                  <a:pt x="4095707" y="3587174"/>
                </a:cubicBezTo>
                <a:lnTo>
                  <a:pt x="4093356" y="3574408"/>
                </a:lnTo>
                <a:lnTo>
                  <a:pt x="4098434" y="3562321"/>
                </a:lnTo>
                <a:cubicBezTo>
                  <a:pt x="4101369" y="3557716"/>
                  <a:pt x="4105548" y="3552191"/>
                  <a:pt x="4110977" y="3544714"/>
                </a:cubicBezTo>
                <a:cubicBezTo>
                  <a:pt x="4122407" y="3529091"/>
                  <a:pt x="4134028" y="3507564"/>
                  <a:pt x="4133076" y="3489468"/>
                </a:cubicBezTo>
                <a:cubicBezTo>
                  <a:pt x="4127362" y="3380306"/>
                  <a:pt x="4154794" y="3276481"/>
                  <a:pt x="4180703" y="3172655"/>
                </a:cubicBezTo>
                <a:cubicBezTo>
                  <a:pt x="4188705" y="3140650"/>
                  <a:pt x="4192943" y="3109026"/>
                  <a:pt x="4193158" y="3077402"/>
                </a:cubicBezTo>
                <a:lnTo>
                  <a:pt x="4193158" y="3077402"/>
                </a:lnTo>
                <a:lnTo>
                  <a:pt x="4193158" y="3077401"/>
                </a:lnTo>
                <a:cubicBezTo>
                  <a:pt x="4193372" y="3045777"/>
                  <a:pt x="4189562" y="3014153"/>
                  <a:pt x="4181465" y="2982148"/>
                </a:cubicBezTo>
                <a:lnTo>
                  <a:pt x="4177881" y="2947863"/>
                </a:lnTo>
                <a:lnTo>
                  <a:pt x="4182513" y="2914328"/>
                </a:lnTo>
                <a:cubicBezTo>
                  <a:pt x="4187561" y="2892182"/>
                  <a:pt x="4195753" y="2870416"/>
                  <a:pt x="4202420" y="2848794"/>
                </a:cubicBezTo>
                <a:cubicBezTo>
                  <a:pt x="4203753" y="2844317"/>
                  <a:pt x="4207039" y="2839983"/>
                  <a:pt x="4211111" y="2836173"/>
                </a:cubicBezTo>
                <a:close/>
                <a:moveTo>
                  <a:pt x="3726625" y="1508458"/>
                </a:moveTo>
                <a:lnTo>
                  <a:pt x="3698531" y="1596214"/>
                </a:lnTo>
                <a:cubicBezTo>
                  <a:pt x="3696054" y="1604979"/>
                  <a:pt x="3697579" y="1615837"/>
                  <a:pt x="3700436" y="1624981"/>
                </a:cubicBezTo>
                <a:cubicBezTo>
                  <a:pt x="3710152" y="1656224"/>
                  <a:pt x="3734537" y="1676037"/>
                  <a:pt x="3757017" y="1697754"/>
                </a:cubicBezTo>
                <a:cubicBezTo>
                  <a:pt x="3766924" y="1707280"/>
                  <a:pt x="3773972" y="1720424"/>
                  <a:pt x="3779686" y="1733189"/>
                </a:cubicBezTo>
                <a:cubicBezTo>
                  <a:pt x="3794357" y="1766336"/>
                  <a:pt x="3807501" y="1800247"/>
                  <a:pt x="3821407" y="1833776"/>
                </a:cubicBezTo>
                <a:cubicBezTo>
                  <a:pt x="3822741" y="1837014"/>
                  <a:pt x="3826170" y="1839680"/>
                  <a:pt x="3829028" y="1842159"/>
                </a:cubicBezTo>
                <a:cubicBezTo>
                  <a:pt x="3859129" y="1866923"/>
                  <a:pt x="3889418" y="1891498"/>
                  <a:pt x="3919519" y="1916455"/>
                </a:cubicBezTo>
                <a:cubicBezTo>
                  <a:pt x="3925233" y="1921217"/>
                  <a:pt x="3929425" y="1928077"/>
                  <a:pt x="3934949" y="1933220"/>
                </a:cubicBezTo>
                <a:cubicBezTo>
                  <a:pt x="3942569" y="1940460"/>
                  <a:pt x="3949810" y="1949604"/>
                  <a:pt x="3958954" y="1953414"/>
                </a:cubicBezTo>
                <a:cubicBezTo>
                  <a:pt x="3987719" y="1965225"/>
                  <a:pt x="4000103" y="1987895"/>
                  <a:pt x="4005437" y="2016470"/>
                </a:cubicBezTo>
                <a:cubicBezTo>
                  <a:pt x="4010390" y="2042571"/>
                  <a:pt x="4014582" y="2068670"/>
                  <a:pt x="4020296" y="2094579"/>
                </a:cubicBezTo>
                <a:cubicBezTo>
                  <a:pt x="4027154" y="2126202"/>
                  <a:pt x="4034584" y="2157637"/>
                  <a:pt x="4042967" y="2188880"/>
                </a:cubicBezTo>
                <a:cubicBezTo>
                  <a:pt x="4046587" y="2202405"/>
                  <a:pt x="4050777" y="2216693"/>
                  <a:pt x="4058207" y="2228315"/>
                </a:cubicBezTo>
                <a:cubicBezTo>
                  <a:pt x="4078782" y="2260891"/>
                  <a:pt x="4092688" y="2295754"/>
                  <a:pt x="4087164" y="2334045"/>
                </a:cubicBezTo>
                <a:cubicBezTo>
                  <a:pt x="4082782" y="2364716"/>
                  <a:pt x="4094022" y="2390435"/>
                  <a:pt x="4111549" y="2409486"/>
                </a:cubicBezTo>
                <a:cubicBezTo>
                  <a:pt x="4119503" y="2418155"/>
                  <a:pt x="4125016" y="2426977"/>
                  <a:pt x="4128650" y="2435913"/>
                </a:cubicBezTo>
                <a:lnTo>
                  <a:pt x="4134481" y="2463018"/>
                </a:lnTo>
                <a:lnTo>
                  <a:pt x="4132419" y="2490551"/>
                </a:lnTo>
                <a:cubicBezTo>
                  <a:pt x="4130791" y="2499773"/>
                  <a:pt x="4128410" y="2509025"/>
                  <a:pt x="4125838" y="2518264"/>
                </a:cubicBezTo>
                <a:cubicBezTo>
                  <a:pt x="4123171" y="2527790"/>
                  <a:pt x="4122027" y="2536458"/>
                  <a:pt x="4122194" y="2545006"/>
                </a:cubicBezTo>
                <a:lnTo>
                  <a:pt x="4122194" y="2545007"/>
                </a:lnTo>
                <a:lnTo>
                  <a:pt x="4122194" y="2545007"/>
                </a:lnTo>
                <a:cubicBezTo>
                  <a:pt x="4122360" y="2553556"/>
                  <a:pt x="4123837" y="2561986"/>
                  <a:pt x="4126408" y="2571035"/>
                </a:cubicBezTo>
                <a:cubicBezTo>
                  <a:pt x="4138410" y="2612946"/>
                  <a:pt x="4170987" y="2640951"/>
                  <a:pt x="4199562" y="2668002"/>
                </a:cubicBezTo>
                <a:cubicBezTo>
                  <a:pt x="4223947" y="2691055"/>
                  <a:pt x="4237663" y="2716964"/>
                  <a:pt x="4247952" y="2745349"/>
                </a:cubicBezTo>
                <a:lnTo>
                  <a:pt x="4247953" y="2745352"/>
                </a:lnTo>
                <a:lnTo>
                  <a:pt x="4253873" y="2778006"/>
                </a:lnTo>
                <a:lnTo>
                  <a:pt x="4253453" y="2785440"/>
                </a:lnTo>
                <a:lnTo>
                  <a:pt x="4243374" y="2811780"/>
                </a:lnTo>
                <a:lnTo>
                  <a:pt x="4243370" y="2811787"/>
                </a:lnTo>
                <a:lnTo>
                  <a:pt x="4243371" y="2811787"/>
                </a:lnTo>
                <a:lnTo>
                  <a:pt x="4243374" y="2811780"/>
                </a:lnTo>
                <a:lnTo>
                  <a:pt x="4253024" y="2793023"/>
                </a:lnTo>
                <a:lnTo>
                  <a:pt x="4253453" y="2785440"/>
                </a:lnTo>
                <a:lnTo>
                  <a:pt x="4254653" y="2782305"/>
                </a:lnTo>
                <a:lnTo>
                  <a:pt x="4253873" y="2778006"/>
                </a:lnTo>
                <a:lnTo>
                  <a:pt x="4254283" y="2770757"/>
                </a:lnTo>
                <a:lnTo>
                  <a:pt x="4247953" y="2745352"/>
                </a:lnTo>
                <a:lnTo>
                  <a:pt x="4247952" y="2745348"/>
                </a:lnTo>
                <a:cubicBezTo>
                  <a:pt x="4237663" y="2716963"/>
                  <a:pt x="4223947" y="2691054"/>
                  <a:pt x="4199562" y="2668001"/>
                </a:cubicBezTo>
                <a:cubicBezTo>
                  <a:pt x="4170987" y="2640950"/>
                  <a:pt x="4138410" y="2612945"/>
                  <a:pt x="4126408" y="2571034"/>
                </a:cubicBezTo>
                <a:lnTo>
                  <a:pt x="4122194" y="2545007"/>
                </a:lnTo>
                <a:lnTo>
                  <a:pt x="4125838" y="2518265"/>
                </a:lnTo>
                <a:cubicBezTo>
                  <a:pt x="4130981" y="2499786"/>
                  <a:pt x="4135363" y="2481259"/>
                  <a:pt x="4134482" y="2463019"/>
                </a:cubicBezTo>
                <a:lnTo>
                  <a:pt x="4134481" y="2463018"/>
                </a:lnTo>
                <a:lnTo>
                  <a:pt x="4134482" y="2463018"/>
                </a:lnTo>
                <a:cubicBezTo>
                  <a:pt x="4133600" y="2444777"/>
                  <a:pt x="4127457" y="2426822"/>
                  <a:pt x="4111549" y="2409485"/>
                </a:cubicBezTo>
                <a:cubicBezTo>
                  <a:pt x="4094022" y="2390434"/>
                  <a:pt x="4082782" y="2364715"/>
                  <a:pt x="4087164" y="2334044"/>
                </a:cubicBezTo>
                <a:cubicBezTo>
                  <a:pt x="4092688" y="2295753"/>
                  <a:pt x="4078782" y="2260890"/>
                  <a:pt x="4058207" y="2228314"/>
                </a:cubicBezTo>
                <a:cubicBezTo>
                  <a:pt x="4050777" y="2216692"/>
                  <a:pt x="4046587" y="2202404"/>
                  <a:pt x="4042967" y="2188879"/>
                </a:cubicBezTo>
                <a:cubicBezTo>
                  <a:pt x="4034584" y="2157636"/>
                  <a:pt x="4027154" y="2126201"/>
                  <a:pt x="4020296" y="2094578"/>
                </a:cubicBezTo>
                <a:cubicBezTo>
                  <a:pt x="4014582" y="2068669"/>
                  <a:pt x="4010390" y="2042570"/>
                  <a:pt x="4005437" y="2016469"/>
                </a:cubicBezTo>
                <a:cubicBezTo>
                  <a:pt x="4000103" y="1987894"/>
                  <a:pt x="3987719" y="1965224"/>
                  <a:pt x="3958954" y="1953413"/>
                </a:cubicBezTo>
                <a:cubicBezTo>
                  <a:pt x="3949810" y="1949603"/>
                  <a:pt x="3942569" y="1940459"/>
                  <a:pt x="3934949" y="1933219"/>
                </a:cubicBezTo>
                <a:cubicBezTo>
                  <a:pt x="3929425" y="1928076"/>
                  <a:pt x="3925233" y="1921216"/>
                  <a:pt x="3919519" y="1916454"/>
                </a:cubicBezTo>
                <a:cubicBezTo>
                  <a:pt x="3889418" y="1891497"/>
                  <a:pt x="3859129" y="1866922"/>
                  <a:pt x="3829028" y="1842158"/>
                </a:cubicBezTo>
                <a:cubicBezTo>
                  <a:pt x="3826170" y="1839679"/>
                  <a:pt x="3822741" y="1837013"/>
                  <a:pt x="3821407" y="1833775"/>
                </a:cubicBezTo>
                <a:cubicBezTo>
                  <a:pt x="3807501" y="1800246"/>
                  <a:pt x="3794358" y="1766335"/>
                  <a:pt x="3779686" y="1733188"/>
                </a:cubicBezTo>
                <a:cubicBezTo>
                  <a:pt x="3773972" y="1720423"/>
                  <a:pt x="3766924" y="1707279"/>
                  <a:pt x="3757018" y="1697753"/>
                </a:cubicBezTo>
                <a:cubicBezTo>
                  <a:pt x="3734538" y="1676036"/>
                  <a:pt x="3710152" y="1656223"/>
                  <a:pt x="3700436" y="1624980"/>
                </a:cubicBezTo>
                <a:cubicBezTo>
                  <a:pt x="3697580" y="1615836"/>
                  <a:pt x="3696055" y="1604978"/>
                  <a:pt x="3698532" y="1596213"/>
                </a:cubicBezTo>
                <a:close/>
                <a:moveTo>
                  <a:pt x="3751027" y="1453958"/>
                </a:moveTo>
                <a:lnTo>
                  <a:pt x="3745230" y="1459073"/>
                </a:lnTo>
                <a:lnTo>
                  <a:pt x="3745230" y="1459073"/>
                </a:lnTo>
                <a:lnTo>
                  <a:pt x="3745229" y="1459074"/>
                </a:lnTo>
                <a:lnTo>
                  <a:pt x="3736012" y="1481572"/>
                </a:lnTo>
                <a:lnTo>
                  <a:pt x="3745230" y="1459073"/>
                </a:lnTo>
                <a:close/>
                <a:moveTo>
                  <a:pt x="3764423" y="1268758"/>
                </a:moveTo>
                <a:cubicBezTo>
                  <a:pt x="3764875" y="1275402"/>
                  <a:pt x="3766447" y="1281689"/>
                  <a:pt x="3769590" y="1286070"/>
                </a:cubicBezTo>
                <a:cubicBezTo>
                  <a:pt x="3784163" y="1306930"/>
                  <a:pt x="3790403" y="1328553"/>
                  <a:pt x="3791927" y="1350628"/>
                </a:cubicBezTo>
                <a:lnTo>
                  <a:pt x="3786333" y="1413840"/>
                </a:lnTo>
                <a:lnTo>
                  <a:pt x="3791928" y="1350627"/>
                </a:lnTo>
                <a:cubicBezTo>
                  <a:pt x="3790403" y="1328552"/>
                  <a:pt x="3784164" y="1306930"/>
                  <a:pt x="3769590" y="1286069"/>
                </a:cubicBezTo>
                <a:close/>
                <a:moveTo>
                  <a:pt x="3706152" y="773035"/>
                </a:moveTo>
                <a:lnTo>
                  <a:pt x="3706152" y="773036"/>
                </a:lnTo>
                <a:cubicBezTo>
                  <a:pt x="3708438" y="800277"/>
                  <a:pt x="3711676" y="827330"/>
                  <a:pt x="3714152" y="854380"/>
                </a:cubicBezTo>
                <a:cubicBezTo>
                  <a:pt x="3716438" y="878957"/>
                  <a:pt x="3717200" y="903723"/>
                  <a:pt x="3745205" y="915344"/>
                </a:cubicBezTo>
                <a:cubicBezTo>
                  <a:pt x="3749587" y="917060"/>
                  <a:pt x="3752825" y="922774"/>
                  <a:pt x="3755683" y="927156"/>
                </a:cubicBezTo>
                <a:cubicBezTo>
                  <a:pt x="3799691" y="994786"/>
                  <a:pt x="3798547" y="1030981"/>
                  <a:pt x="3752063" y="1097088"/>
                </a:cubicBezTo>
                <a:cubicBezTo>
                  <a:pt x="3747301" y="1103946"/>
                  <a:pt x="3743871" y="1118614"/>
                  <a:pt x="3747681" y="1123186"/>
                </a:cubicBezTo>
                <a:cubicBezTo>
                  <a:pt x="3763493" y="1142618"/>
                  <a:pt x="3770542" y="1162954"/>
                  <a:pt x="3772400" y="1184029"/>
                </a:cubicBezTo>
                <a:cubicBezTo>
                  <a:pt x="3770542" y="1162954"/>
                  <a:pt x="3763494" y="1142617"/>
                  <a:pt x="3747682" y="1123185"/>
                </a:cubicBezTo>
                <a:cubicBezTo>
                  <a:pt x="3743872" y="1118613"/>
                  <a:pt x="3747302" y="1103945"/>
                  <a:pt x="3752064" y="1097087"/>
                </a:cubicBezTo>
                <a:cubicBezTo>
                  <a:pt x="3798548" y="1030980"/>
                  <a:pt x="3799692" y="994785"/>
                  <a:pt x="3755684" y="927155"/>
                </a:cubicBezTo>
                <a:cubicBezTo>
                  <a:pt x="3752826" y="922773"/>
                  <a:pt x="3749588" y="917059"/>
                  <a:pt x="3745206" y="915343"/>
                </a:cubicBezTo>
                <a:cubicBezTo>
                  <a:pt x="3717200" y="903722"/>
                  <a:pt x="3716438" y="878956"/>
                  <a:pt x="3714152" y="854379"/>
                </a:cubicBezTo>
                <a:close/>
                <a:moveTo>
                  <a:pt x="3761553" y="517851"/>
                </a:moveTo>
                <a:lnTo>
                  <a:pt x="3752635" y="556048"/>
                </a:lnTo>
                <a:cubicBezTo>
                  <a:pt x="3750539" y="564049"/>
                  <a:pt x="3745015" y="572623"/>
                  <a:pt x="3746157" y="580051"/>
                </a:cubicBezTo>
                <a:cubicBezTo>
                  <a:pt x="3749491" y="601579"/>
                  <a:pt x="3747062" y="622201"/>
                  <a:pt x="3742776" y="642538"/>
                </a:cubicBezTo>
                <a:lnTo>
                  <a:pt x="3730253" y="694928"/>
                </a:lnTo>
                <a:lnTo>
                  <a:pt x="3742777" y="642537"/>
                </a:lnTo>
                <a:cubicBezTo>
                  <a:pt x="3747063" y="622201"/>
                  <a:pt x="3749492" y="601578"/>
                  <a:pt x="3746158" y="580050"/>
                </a:cubicBezTo>
                <a:cubicBezTo>
                  <a:pt x="3745016" y="572622"/>
                  <a:pt x="3750540" y="564048"/>
                  <a:pt x="3752636" y="556047"/>
                </a:cubicBezTo>
                <a:close/>
                <a:moveTo>
                  <a:pt x="3774848" y="298169"/>
                </a:moveTo>
                <a:lnTo>
                  <a:pt x="3760065" y="313534"/>
                </a:lnTo>
                <a:cubicBezTo>
                  <a:pt x="3755873" y="316390"/>
                  <a:pt x="3758159" y="330299"/>
                  <a:pt x="3759493" y="338871"/>
                </a:cubicBezTo>
                <a:cubicBezTo>
                  <a:pt x="3760922" y="348396"/>
                  <a:pt x="3763447" y="357874"/>
                  <a:pt x="3765590" y="367328"/>
                </a:cubicBezTo>
                <a:lnTo>
                  <a:pt x="3769400" y="395640"/>
                </a:lnTo>
                <a:cubicBezTo>
                  <a:pt x="3769590" y="376781"/>
                  <a:pt x="3762352" y="357921"/>
                  <a:pt x="3759494" y="338870"/>
                </a:cubicBezTo>
                <a:cubicBezTo>
                  <a:pt x="3758160" y="330298"/>
                  <a:pt x="3755874" y="316389"/>
                  <a:pt x="3760066" y="313533"/>
                </a:cubicBezTo>
                <a:close/>
                <a:moveTo>
                  <a:pt x="3782393" y="281568"/>
                </a:moveTo>
                <a:lnTo>
                  <a:pt x="3777498" y="295415"/>
                </a:lnTo>
                <a:lnTo>
                  <a:pt x="3777499" y="295415"/>
                </a:lnTo>
                <a:close/>
                <a:moveTo>
                  <a:pt x="3769073" y="24486"/>
                </a:moveTo>
                <a:lnTo>
                  <a:pt x="3766810" y="74129"/>
                </a:lnTo>
                <a:cubicBezTo>
                  <a:pt x="3767733" y="91492"/>
                  <a:pt x="3770043" y="108703"/>
                  <a:pt x="3772734" y="125861"/>
                </a:cubicBezTo>
                <a:lnTo>
                  <a:pt x="3777129" y="153388"/>
                </a:lnTo>
                <a:lnTo>
                  <a:pt x="3785402" y="228944"/>
                </a:lnTo>
                <a:lnTo>
                  <a:pt x="3785402" y="228949"/>
                </a:lnTo>
                <a:lnTo>
                  <a:pt x="3785402" y="228948"/>
                </a:lnTo>
                <a:lnTo>
                  <a:pt x="3785402" y="228944"/>
                </a:lnTo>
                <a:lnTo>
                  <a:pt x="3780943" y="177271"/>
                </a:lnTo>
                <a:lnTo>
                  <a:pt x="3777129" y="153388"/>
                </a:lnTo>
                <a:lnTo>
                  <a:pt x="3776930" y="151569"/>
                </a:lnTo>
                <a:cubicBezTo>
                  <a:pt x="3772700" y="125876"/>
                  <a:pt x="3768195" y="100174"/>
                  <a:pt x="3766811" y="74129"/>
                </a:cubicBezTo>
                <a:close/>
                <a:moveTo>
                  <a:pt x="3766492" y="0"/>
                </a:moveTo>
                <a:lnTo>
                  <a:pt x="4230600" y="0"/>
                </a:lnTo>
                <a:lnTo>
                  <a:pt x="4229473" y="2817"/>
                </a:lnTo>
                <a:cubicBezTo>
                  <a:pt x="4221091" y="21486"/>
                  <a:pt x="4218423" y="43012"/>
                  <a:pt x="4215374" y="63587"/>
                </a:cubicBezTo>
                <a:cubicBezTo>
                  <a:pt x="4209850" y="101308"/>
                  <a:pt x="4206420" y="139219"/>
                  <a:pt x="4201468" y="176939"/>
                </a:cubicBezTo>
                <a:cubicBezTo>
                  <a:pt x="4200324" y="184941"/>
                  <a:pt x="4198230" y="194085"/>
                  <a:pt x="4193466" y="200182"/>
                </a:cubicBezTo>
                <a:cubicBezTo>
                  <a:pt x="4161461" y="241901"/>
                  <a:pt x="4152508" y="292579"/>
                  <a:pt x="4155554" y="340774"/>
                </a:cubicBezTo>
                <a:cubicBezTo>
                  <a:pt x="4157843" y="378686"/>
                  <a:pt x="4159557" y="415835"/>
                  <a:pt x="4156319" y="453364"/>
                </a:cubicBezTo>
                <a:cubicBezTo>
                  <a:pt x="4156127" y="456222"/>
                  <a:pt x="4156509" y="460032"/>
                  <a:pt x="4158033" y="462126"/>
                </a:cubicBezTo>
                <a:cubicBezTo>
                  <a:pt x="4168129" y="475081"/>
                  <a:pt x="4168891" y="488607"/>
                  <a:pt x="4170605" y="505182"/>
                </a:cubicBezTo>
                <a:cubicBezTo>
                  <a:pt x="4173083" y="528615"/>
                  <a:pt x="4171367" y="550141"/>
                  <a:pt x="4167177" y="571860"/>
                </a:cubicBezTo>
                <a:cubicBezTo>
                  <a:pt x="4164129" y="587672"/>
                  <a:pt x="4157843" y="603673"/>
                  <a:pt x="4149840" y="617772"/>
                </a:cubicBezTo>
                <a:cubicBezTo>
                  <a:pt x="4138600" y="637392"/>
                  <a:pt x="4134220" y="656255"/>
                  <a:pt x="4149078" y="674923"/>
                </a:cubicBezTo>
                <a:cubicBezTo>
                  <a:pt x="4164891" y="695116"/>
                  <a:pt x="4159367" y="717977"/>
                  <a:pt x="4159937" y="740268"/>
                </a:cubicBezTo>
                <a:cubicBezTo>
                  <a:pt x="4160129" y="749982"/>
                  <a:pt x="4159747" y="760270"/>
                  <a:pt x="4162223" y="769605"/>
                </a:cubicBezTo>
                <a:cubicBezTo>
                  <a:pt x="4169273" y="796655"/>
                  <a:pt x="4179941" y="822756"/>
                  <a:pt x="4184703" y="850189"/>
                </a:cubicBezTo>
                <a:cubicBezTo>
                  <a:pt x="4187370" y="865430"/>
                  <a:pt x="4182607" y="882384"/>
                  <a:pt x="4179179" y="898198"/>
                </a:cubicBezTo>
                <a:cubicBezTo>
                  <a:pt x="4175559" y="914200"/>
                  <a:pt x="4170035" y="930011"/>
                  <a:pt x="4164319" y="945444"/>
                </a:cubicBezTo>
                <a:cubicBezTo>
                  <a:pt x="4160509" y="955920"/>
                  <a:pt x="4156889" y="967350"/>
                  <a:pt x="4150030" y="975733"/>
                </a:cubicBezTo>
                <a:cubicBezTo>
                  <a:pt x="4134410" y="994785"/>
                  <a:pt x="4131742" y="1014406"/>
                  <a:pt x="4139934" y="1036887"/>
                </a:cubicBezTo>
                <a:cubicBezTo>
                  <a:pt x="4141268" y="1040315"/>
                  <a:pt x="4141268" y="1044315"/>
                  <a:pt x="4141458" y="1048125"/>
                </a:cubicBezTo>
                <a:cubicBezTo>
                  <a:pt x="4145458" y="1109091"/>
                  <a:pt x="4147936" y="1170051"/>
                  <a:pt x="4154032" y="1230633"/>
                </a:cubicBezTo>
                <a:cubicBezTo>
                  <a:pt x="4156509" y="1255206"/>
                  <a:pt x="4167367" y="1278829"/>
                  <a:pt x="4174225" y="1303024"/>
                </a:cubicBezTo>
                <a:cubicBezTo>
                  <a:pt x="4175559" y="1307978"/>
                  <a:pt x="4177655" y="1313504"/>
                  <a:pt x="4176701" y="1318456"/>
                </a:cubicBezTo>
                <a:cubicBezTo>
                  <a:pt x="4167177" y="1372368"/>
                  <a:pt x="4181083" y="1422854"/>
                  <a:pt x="4199372" y="1472575"/>
                </a:cubicBezTo>
                <a:cubicBezTo>
                  <a:pt x="4201278" y="1477717"/>
                  <a:pt x="4200706" y="1484004"/>
                  <a:pt x="4200324" y="1489720"/>
                </a:cubicBezTo>
                <a:cubicBezTo>
                  <a:pt x="4198992" y="1505724"/>
                  <a:pt x="4192324" y="1523059"/>
                  <a:pt x="4196324" y="1537537"/>
                </a:cubicBezTo>
                <a:cubicBezTo>
                  <a:pt x="4207374" y="1576019"/>
                  <a:pt x="4220709" y="1614120"/>
                  <a:pt x="4237473" y="1650317"/>
                </a:cubicBezTo>
                <a:cubicBezTo>
                  <a:pt x="4254428" y="1687086"/>
                  <a:pt x="4268716" y="1721185"/>
                  <a:pt x="4251572" y="1763287"/>
                </a:cubicBezTo>
                <a:cubicBezTo>
                  <a:pt x="4244331" y="1781194"/>
                  <a:pt x="4249476" y="1804816"/>
                  <a:pt x="4251380" y="1825393"/>
                </a:cubicBezTo>
                <a:cubicBezTo>
                  <a:pt x="4252904" y="1840441"/>
                  <a:pt x="4261478" y="1854920"/>
                  <a:pt x="4261478" y="1869780"/>
                </a:cubicBezTo>
                <a:cubicBezTo>
                  <a:pt x="4261478" y="1909408"/>
                  <a:pt x="4271574" y="1944649"/>
                  <a:pt x="4292149" y="1978940"/>
                </a:cubicBezTo>
                <a:cubicBezTo>
                  <a:pt x="4300149" y="1992279"/>
                  <a:pt x="4294815" y="2013043"/>
                  <a:pt x="4296911" y="2030378"/>
                </a:cubicBezTo>
                <a:cubicBezTo>
                  <a:pt x="4299387" y="2048668"/>
                  <a:pt x="4301673" y="2067525"/>
                  <a:pt x="4307200" y="2085054"/>
                </a:cubicBezTo>
                <a:cubicBezTo>
                  <a:pt x="4321678" y="2130393"/>
                  <a:pt x="4338061" y="2175163"/>
                  <a:pt x="4353301" y="2220312"/>
                </a:cubicBezTo>
                <a:cubicBezTo>
                  <a:pt x="4365876" y="2257459"/>
                  <a:pt x="4355969" y="2294039"/>
                  <a:pt x="4350635" y="2330806"/>
                </a:cubicBezTo>
                <a:cubicBezTo>
                  <a:pt x="4347205" y="2353859"/>
                  <a:pt x="4339013" y="2375383"/>
                  <a:pt x="4351205" y="2401292"/>
                </a:cubicBezTo>
                <a:cubicBezTo>
                  <a:pt x="4362827" y="2426059"/>
                  <a:pt x="4360159" y="2457492"/>
                  <a:pt x="4366446" y="2485307"/>
                </a:cubicBezTo>
                <a:cubicBezTo>
                  <a:pt x="4371780" y="2508742"/>
                  <a:pt x="4380354" y="2531409"/>
                  <a:pt x="4388736" y="2554079"/>
                </a:cubicBezTo>
                <a:cubicBezTo>
                  <a:pt x="4400167" y="2584942"/>
                  <a:pt x="4412167" y="2615421"/>
                  <a:pt x="4406453" y="2649143"/>
                </a:cubicBezTo>
                <a:cubicBezTo>
                  <a:pt x="4399975" y="2687436"/>
                  <a:pt x="4424359" y="2713723"/>
                  <a:pt x="4440554" y="2743826"/>
                </a:cubicBezTo>
                <a:cubicBezTo>
                  <a:pt x="4451602" y="2764590"/>
                  <a:pt x="4459795" y="2787259"/>
                  <a:pt x="4466653" y="2809930"/>
                </a:cubicBezTo>
                <a:cubicBezTo>
                  <a:pt x="4475607" y="2840219"/>
                  <a:pt x="4480941" y="2871462"/>
                  <a:pt x="4489704" y="2901943"/>
                </a:cubicBezTo>
                <a:cubicBezTo>
                  <a:pt x="4502848" y="2948047"/>
                  <a:pt x="4513136" y="2994722"/>
                  <a:pt x="4505896" y="3042728"/>
                </a:cubicBezTo>
                <a:cubicBezTo>
                  <a:pt x="4502658" y="3064827"/>
                  <a:pt x="4502848" y="3085403"/>
                  <a:pt x="4507612" y="3107500"/>
                </a:cubicBezTo>
                <a:cubicBezTo>
                  <a:pt x="4515422" y="3143695"/>
                  <a:pt x="4516375" y="3180844"/>
                  <a:pt x="4545521" y="3209993"/>
                </a:cubicBezTo>
                <a:cubicBezTo>
                  <a:pt x="4555810" y="3220280"/>
                  <a:pt x="4558476" y="3238758"/>
                  <a:pt x="4563810" y="3253809"/>
                </a:cubicBezTo>
                <a:cubicBezTo>
                  <a:pt x="4570098" y="3271145"/>
                  <a:pt x="4566858" y="3283908"/>
                  <a:pt x="4548570" y="3293244"/>
                </a:cubicBezTo>
                <a:cubicBezTo>
                  <a:pt x="4540379" y="3297434"/>
                  <a:pt x="4532377" y="3309437"/>
                  <a:pt x="4531043" y="3318771"/>
                </a:cubicBezTo>
                <a:cubicBezTo>
                  <a:pt x="4527043" y="3346776"/>
                  <a:pt x="4532949" y="3372495"/>
                  <a:pt x="4545904" y="3399546"/>
                </a:cubicBezTo>
                <a:cubicBezTo>
                  <a:pt x="4558096" y="3424883"/>
                  <a:pt x="4556762" y="3456508"/>
                  <a:pt x="4561524" y="3485275"/>
                </a:cubicBezTo>
                <a:cubicBezTo>
                  <a:pt x="4564954" y="3505657"/>
                  <a:pt x="4572002" y="3526042"/>
                  <a:pt x="4572002" y="3546617"/>
                </a:cubicBezTo>
                <a:cubicBezTo>
                  <a:pt x="4572002" y="3572146"/>
                  <a:pt x="4565906" y="3597482"/>
                  <a:pt x="4563620" y="3623201"/>
                </a:cubicBezTo>
                <a:cubicBezTo>
                  <a:pt x="4561716" y="3643204"/>
                  <a:pt x="4562478" y="3663589"/>
                  <a:pt x="4560192" y="3683591"/>
                </a:cubicBezTo>
                <a:cubicBezTo>
                  <a:pt x="4558476" y="3699976"/>
                  <a:pt x="4554096" y="3716168"/>
                  <a:pt x="4550476" y="3732361"/>
                </a:cubicBezTo>
                <a:cubicBezTo>
                  <a:pt x="4549142" y="3738267"/>
                  <a:pt x="4543997" y="3744173"/>
                  <a:pt x="4544759" y="3749506"/>
                </a:cubicBezTo>
                <a:cubicBezTo>
                  <a:pt x="4552952" y="3802467"/>
                  <a:pt x="4516375" y="3840569"/>
                  <a:pt x="4500182" y="3885338"/>
                </a:cubicBezTo>
                <a:cubicBezTo>
                  <a:pt x="4483035" y="3932394"/>
                  <a:pt x="4456747" y="3977925"/>
                  <a:pt x="4464557" y="4030503"/>
                </a:cubicBezTo>
                <a:cubicBezTo>
                  <a:pt x="4469319" y="4062318"/>
                  <a:pt x="4480369" y="4092989"/>
                  <a:pt x="4487038" y="4124614"/>
                </a:cubicBezTo>
                <a:cubicBezTo>
                  <a:pt x="4489324" y="4135854"/>
                  <a:pt x="4488942" y="4148427"/>
                  <a:pt x="4486656" y="4159667"/>
                </a:cubicBezTo>
                <a:cubicBezTo>
                  <a:pt x="4476177" y="4213961"/>
                  <a:pt x="4474653" y="4267493"/>
                  <a:pt x="4491800" y="4320837"/>
                </a:cubicBezTo>
                <a:cubicBezTo>
                  <a:pt x="4494658" y="4329979"/>
                  <a:pt x="4497324" y="4339695"/>
                  <a:pt x="4497324" y="4349222"/>
                </a:cubicBezTo>
                <a:cubicBezTo>
                  <a:pt x="4497324" y="4401419"/>
                  <a:pt x="4493324" y="4452665"/>
                  <a:pt x="4474653" y="4502579"/>
                </a:cubicBezTo>
                <a:cubicBezTo>
                  <a:pt x="4468367" y="4519343"/>
                  <a:pt x="4472367" y="4539728"/>
                  <a:pt x="4470843" y="4558207"/>
                </a:cubicBezTo>
                <a:cubicBezTo>
                  <a:pt x="4469511" y="4575351"/>
                  <a:pt x="4468939" y="4592878"/>
                  <a:pt x="4464557" y="4609452"/>
                </a:cubicBezTo>
                <a:cubicBezTo>
                  <a:pt x="4458081" y="4633647"/>
                  <a:pt x="4457319" y="4656126"/>
                  <a:pt x="4463033" y="4681083"/>
                </a:cubicBezTo>
                <a:cubicBezTo>
                  <a:pt x="4468367" y="4704895"/>
                  <a:pt x="4465701" y="4730614"/>
                  <a:pt x="4465891" y="4755381"/>
                </a:cubicBezTo>
                <a:cubicBezTo>
                  <a:pt x="4466081" y="4783004"/>
                  <a:pt x="4466271" y="4810627"/>
                  <a:pt x="4465319" y="4838250"/>
                </a:cubicBezTo>
                <a:cubicBezTo>
                  <a:pt x="4464939" y="4849300"/>
                  <a:pt x="4457319" y="4861873"/>
                  <a:pt x="4460367" y="4871019"/>
                </a:cubicBezTo>
                <a:cubicBezTo>
                  <a:pt x="4470653" y="4900546"/>
                  <a:pt x="4458271" y="4930075"/>
                  <a:pt x="4463795" y="4959602"/>
                </a:cubicBezTo>
                <a:cubicBezTo>
                  <a:pt x="4466653" y="4974082"/>
                  <a:pt x="4458843" y="4990465"/>
                  <a:pt x="4458081" y="5006086"/>
                </a:cubicBezTo>
                <a:cubicBezTo>
                  <a:pt x="4456747" y="5031614"/>
                  <a:pt x="4457319" y="5057141"/>
                  <a:pt x="4456937" y="5082670"/>
                </a:cubicBezTo>
                <a:cubicBezTo>
                  <a:pt x="4456747" y="5091052"/>
                  <a:pt x="4455985" y="5099245"/>
                  <a:pt x="4455602" y="5107627"/>
                </a:cubicBezTo>
                <a:cubicBezTo>
                  <a:pt x="4455222" y="5115057"/>
                  <a:pt x="4453508" y="5122867"/>
                  <a:pt x="4454840" y="5129916"/>
                </a:cubicBezTo>
                <a:cubicBezTo>
                  <a:pt x="4459605" y="5155445"/>
                  <a:pt x="4467415" y="5180591"/>
                  <a:pt x="4470463" y="5206308"/>
                </a:cubicBezTo>
                <a:cubicBezTo>
                  <a:pt x="4473129" y="5228597"/>
                  <a:pt x="4469511" y="5251650"/>
                  <a:pt x="4471415" y="5274129"/>
                </a:cubicBezTo>
                <a:cubicBezTo>
                  <a:pt x="4474653" y="5313754"/>
                  <a:pt x="4480369" y="5353379"/>
                  <a:pt x="4483989" y="5393005"/>
                </a:cubicBezTo>
                <a:cubicBezTo>
                  <a:pt x="4484751" y="5401579"/>
                  <a:pt x="4479987" y="5410531"/>
                  <a:pt x="4479607" y="5419295"/>
                </a:cubicBezTo>
                <a:cubicBezTo>
                  <a:pt x="4478655" y="5446728"/>
                  <a:pt x="4478463" y="5474161"/>
                  <a:pt x="4477893" y="5501594"/>
                </a:cubicBezTo>
                <a:cubicBezTo>
                  <a:pt x="4477701" y="5517215"/>
                  <a:pt x="4478273" y="5533027"/>
                  <a:pt x="4476559" y="5548460"/>
                </a:cubicBezTo>
                <a:cubicBezTo>
                  <a:pt x="4474273" y="5568842"/>
                  <a:pt x="4470843" y="5587321"/>
                  <a:pt x="4485703" y="5606372"/>
                </a:cubicBezTo>
                <a:cubicBezTo>
                  <a:pt x="4508754" y="5635711"/>
                  <a:pt x="4499800" y="5673050"/>
                  <a:pt x="4505134" y="5706959"/>
                </a:cubicBezTo>
                <a:cubicBezTo>
                  <a:pt x="4506468" y="5715723"/>
                  <a:pt x="4506658" y="5724678"/>
                  <a:pt x="4508182" y="5733440"/>
                </a:cubicBezTo>
                <a:cubicBezTo>
                  <a:pt x="4511040" y="5749634"/>
                  <a:pt x="4514278" y="5765635"/>
                  <a:pt x="4517519" y="5781830"/>
                </a:cubicBezTo>
                <a:cubicBezTo>
                  <a:pt x="4518089" y="5784686"/>
                  <a:pt x="4518281" y="5787924"/>
                  <a:pt x="4519233" y="5790592"/>
                </a:cubicBezTo>
                <a:cubicBezTo>
                  <a:pt x="4527233" y="5815169"/>
                  <a:pt x="4536377" y="5839361"/>
                  <a:pt x="4542855" y="5864318"/>
                </a:cubicBezTo>
                <a:cubicBezTo>
                  <a:pt x="4546094" y="5876511"/>
                  <a:pt x="4546476" y="5890037"/>
                  <a:pt x="4544759" y="5902610"/>
                </a:cubicBezTo>
                <a:cubicBezTo>
                  <a:pt x="4539807" y="5939377"/>
                  <a:pt x="4537711" y="5975764"/>
                  <a:pt x="4544951" y="6012723"/>
                </a:cubicBezTo>
                <a:cubicBezTo>
                  <a:pt x="4547808" y="6027392"/>
                  <a:pt x="4543045" y="6043776"/>
                  <a:pt x="4541331" y="6059397"/>
                </a:cubicBezTo>
                <a:cubicBezTo>
                  <a:pt x="4536759" y="6096736"/>
                  <a:pt x="4531805" y="6134075"/>
                  <a:pt x="4527425" y="6171605"/>
                </a:cubicBezTo>
                <a:cubicBezTo>
                  <a:pt x="4524757" y="6195037"/>
                  <a:pt x="4523233" y="6218660"/>
                  <a:pt x="4520567" y="6242093"/>
                </a:cubicBezTo>
                <a:cubicBezTo>
                  <a:pt x="4517327" y="6269144"/>
                  <a:pt x="4512374" y="6296005"/>
                  <a:pt x="4509706" y="6323058"/>
                </a:cubicBezTo>
                <a:cubicBezTo>
                  <a:pt x="4506658" y="6353919"/>
                  <a:pt x="4506088" y="6384972"/>
                  <a:pt x="4502848" y="6415833"/>
                </a:cubicBezTo>
                <a:cubicBezTo>
                  <a:pt x="4496562" y="6472225"/>
                  <a:pt x="4489132" y="6528424"/>
                  <a:pt x="4482083" y="6584812"/>
                </a:cubicBezTo>
                <a:cubicBezTo>
                  <a:pt x="4475225" y="6639488"/>
                  <a:pt x="4469129" y="6694164"/>
                  <a:pt x="4460557" y="6748458"/>
                </a:cubicBezTo>
                <a:cubicBezTo>
                  <a:pt x="4456937" y="6771319"/>
                  <a:pt x="4447030" y="6793035"/>
                  <a:pt x="4441506" y="6815516"/>
                </a:cubicBezTo>
                <a:lnTo>
                  <a:pt x="4431806" y="6858001"/>
                </a:lnTo>
                <a:lnTo>
                  <a:pt x="4259553" y="6858001"/>
                </a:lnTo>
                <a:lnTo>
                  <a:pt x="4265716" y="6812064"/>
                </a:lnTo>
                <a:lnTo>
                  <a:pt x="4265716" y="6812064"/>
                </a:lnTo>
                <a:lnTo>
                  <a:pt x="4265716" y="6812063"/>
                </a:lnTo>
                <a:cubicBezTo>
                  <a:pt x="4265240" y="6788417"/>
                  <a:pt x="4259954" y="6764841"/>
                  <a:pt x="4246238" y="6742552"/>
                </a:cubicBezTo>
                <a:lnTo>
                  <a:pt x="4232402" y="6702976"/>
                </a:lnTo>
                <a:lnTo>
                  <a:pt x="4235549" y="6683027"/>
                </a:lnTo>
                <a:cubicBezTo>
                  <a:pt x="4237915" y="6676306"/>
                  <a:pt x="4241666" y="6669496"/>
                  <a:pt x="4247000" y="6662542"/>
                </a:cubicBezTo>
                <a:cubicBezTo>
                  <a:pt x="4254334" y="6653111"/>
                  <a:pt x="4256191" y="6639108"/>
                  <a:pt x="4254095" y="6625225"/>
                </a:cubicBezTo>
                <a:lnTo>
                  <a:pt x="4254095" y="6625225"/>
                </a:lnTo>
                <a:lnTo>
                  <a:pt x="4254095" y="6625224"/>
                </a:lnTo>
                <a:cubicBezTo>
                  <a:pt x="4251999" y="6611342"/>
                  <a:pt x="4245951" y="6597578"/>
                  <a:pt x="4237473" y="6588625"/>
                </a:cubicBezTo>
                <a:lnTo>
                  <a:pt x="4214994" y="6564620"/>
                </a:lnTo>
                <a:lnTo>
                  <a:pt x="4214994" y="6564621"/>
                </a:lnTo>
                <a:cubicBezTo>
                  <a:pt x="4225281" y="6575479"/>
                  <a:pt x="4231377" y="6582147"/>
                  <a:pt x="4237473" y="6588626"/>
                </a:cubicBezTo>
                <a:lnTo>
                  <a:pt x="4254095" y="6625225"/>
                </a:lnTo>
                <a:lnTo>
                  <a:pt x="4254084" y="6645552"/>
                </a:lnTo>
                <a:cubicBezTo>
                  <a:pt x="4252965" y="6651967"/>
                  <a:pt x="4250667" y="6657825"/>
                  <a:pt x="4247000" y="6662541"/>
                </a:cubicBezTo>
                <a:cubicBezTo>
                  <a:pt x="4236332" y="6676448"/>
                  <a:pt x="4231997" y="6689783"/>
                  <a:pt x="4232402" y="6702976"/>
                </a:cubicBezTo>
                <a:lnTo>
                  <a:pt x="4232402" y="6702976"/>
                </a:lnTo>
                <a:lnTo>
                  <a:pt x="4232402" y="6702977"/>
                </a:lnTo>
                <a:cubicBezTo>
                  <a:pt x="4232807" y="6716169"/>
                  <a:pt x="4237951" y="6729219"/>
                  <a:pt x="4246238" y="6742553"/>
                </a:cubicBezTo>
                <a:cubicBezTo>
                  <a:pt x="4253096" y="6753698"/>
                  <a:pt x="4257847" y="6765164"/>
                  <a:pt x="4260942" y="6776800"/>
                </a:cubicBezTo>
                <a:lnTo>
                  <a:pt x="4265716" y="6812064"/>
                </a:lnTo>
                <a:lnTo>
                  <a:pt x="4259553" y="6858001"/>
                </a:lnTo>
                <a:lnTo>
                  <a:pt x="4259553" y="6858001"/>
                </a:lnTo>
                <a:lnTo>
                  <a:pt x="4259553" y="6858002"/>
                </a:lnTo>
                <a:lnTo>
                  <a:pt x="0" y="6858002"/>
                </a:lnTo>
                <a:lnTo>
                  <a:pt x="0" y="2"/>
                </a:lnTo>
                <a:lnTo>
                  <a:pt x="3766492" y="1"/>
                </a:lnTo>
                <a:lnTo>
                  <a:pt x="3769210" y="21486"/>
                </a:lnTo>
                <a:close/>
              </a:path>
            </a:pathLst>
          </a:custGeom>
          <a:effectLst>
            <a:outerShdw blurRad="381000" dist="152400" algn="l" rotWithShape="0">
              <a:prstClr val="black">
                <a:alpha val="10000"/>
              </a:prstClr>
            </a:outerShdw>
          </a:effectLst>
        </p:spPr>
      </p:pic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340822D1-9EEA-4ECF-9360-D9AF87950D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705643" y="2991643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DC292A62-7F34-4E30-BE04-48164A1DAF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705643" y="2991644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4FFCB3-E084-0941-BD11-10D38ECEEA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1" y="3047999"/>
            <a:ext cx="6095999" cy="3048001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Module: Psychology for Health and Social Care (BMHP4003_BIRM)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University of Wales Trinity Saint Davids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Lecturer: Muhammad Hossain, Rebecca Kavanagh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Student: Zhasmina Krumova Georgieva (2026746)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158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6E64F-725D-3840-9898-6AE5526FA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352425"/>
            <a:ext cx="4400549" cy="1857375"/>
          </a:xfrm>
        </p:spPr>
        <p:txBody>
          <a:bodyPr anchor="b">
            <a:normAutofit/>
          </a:bodyPr>
          <a:lstStyle/>
          <a:p>
            <a:r>
              <a:rPr lang="en-BG" sz="4800" dirty="0"/>
              <a:t>Intorduction</a:t>
            </a:r>
          </a:p>
        </p:txBody>
      </p:sp>
      <p:pic>
        <p:nvPicPr>
          <p:cNvPr id="5" name="Picture 4" descr="A picture containing bright&#10;&#10;Description automatically generated">
            <a:extLst>
              <a:ext uri="{FF2B5EF4-FFF2-40B4-BE49-F238E27FC236}">
                <a16:creationId xmlns:a16="http://schemas.microsoft.com/office/drawing/2014/main" id="{CD39B125-7C17-9F41-8289-B5BC734ADB5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6729" r="26320"/>
          <a:stretch/>
        </p:blipFill>
        <p:spPr>
          <a:xfrm>
            <a:off x="5752193" y="10"/>
            <a:ext cx="6439807" cy="6857989"/>
          </a:xfrm>
          <a:custGeom>
            <a:avLst/>
            <a:gdLst/>
            <a:ahLst/>
            <a:cxnLst/>
            <a:rect l="l" t="t" r="r" b="b"/>
            <a:pathLst>
              <a:path w="6439807" h="6857999">
                <a:moveTo>
                  <a:pt x="752157" y="6118149"/>
                </a:moveTo>
                <a:cubicBezTo>
                  <a:pt x="745608" y="6124102"/>
                  <a:pt x="737987" y="6129341"/>
                  <a:pt x="730938" y="6133722"/>
                </a:cubicBezTo>
                <a:cubicBezTo>
                  <a:pt x="723794" y="6138152"/>
                  <a:pt x="718448" y="6143474"/>
                  <a:pt x="714778" y="6149379"/>
                </a:cubicBezTo>
                <a:lnTo>
                  <a:pt x="709303" y="6166562"/>
                </a:lnTo>
                <a:lnTo>
                  <a:pt x="714778" y="6149380"/>
                </a:lnTo>
                <a:cubicBezTo>
                  <a:pt x="718448" y="6143474"/>
                  <a:pt x="723794" y="6138152"/>
                  <a:pt x="730938" y="6133723"/>
                </a:cubicBezTo>
                <a:cubicBezTo>
                  <a:pt x="737987" y="6129341"/>
                  <a:pt x="745608" y="6124102"/>
                  <a:pt x="752157" y="6118149"/>
                </a:cubicBezTo>
                <a:close/>
                <a:moveTo>
                  <a:pt x="844000" y="4941372"/>
                </a:moveTo>
                <a:lnTo>
                  <a:pt x="840670" y="4950868"/>
                </a:lnTo>
                <a:lnTo>
                  <a:pt x="830985" y="4991382"/>
                </a:lnTo>
                <a:lnTo>
                  <a:pt x="840670" y="4950869"/>
                </a:lnTo>
                <a:close/>
                <a:moveTo>
                  <a:pt x="840061" y="4749807"/>
                </a:moveTo>
                <a:cubicBezTo>
                  <a:pt x="852197" y="4762827"/>
                  <a:pt x="853054" y="4781365"/>
                  <a:pt x="854768" y="4799797"/>
                </a:cubicBezTo>
                <a:cubicBezTo>
                  <a:pt x="853054" y="4781365"/>
                  <a:pt x="852197" y="4762826"/>
                  <a:pt x="840061" y="4749807"/>
                </a:cubicBezTo>
                <a:close/>
                <a:moveTo>
                  <a:pt x="822263" y="4543185"/>
                </a:moveTo>
                <a:lnTo>
                  <a:pt x="816857" y="4557091"/>
                </a:lnTo>
                <a:cubicBezTo>
                  <a:pt x="805236" y="4573618"/>
                  <a:pt x="796449" y="4588275"/>
                  <a:pt x="790493" y="4602021"/>
                </a:cubicBezTo>
                <a:cubicBezTo>
                  <a:pt x="796449" y="4588275"/>
                  <a:pt x="805236" y="4573618"/>
                  <a:pt x="816857" y="4557092"/>
                </a:cubicBezTo>
                <a:cubicBezTo>
                  <a:pt x="819238" y="4553662"/>
                  <a:pt x="821286" y="4548281"/>
                  <a:pt x="822263" y="4543185"/>
                </a:cubicBezTo>
                <a:close/>
                <a:moveTo>
                  <a:pt x="356045" y="2819253"/>
                </a:moveTo>
                <a:lnTo>
                  <a:pt x="344401" y="2827483"/>
                </a:lnTo>
                <a:lnTo>
                  <a:pt x="344399" y="2827486"/>
                </a:lnTo>
                <a:lnTo>
                  <a:pt x="325551" y="2842392"/>
                </a:lnTo>
                <a:lnTo>
                  <a:pt x="315896" y="2861156"/>
                </a:lnTo>
                <a:lnTo>
                  <a:pt x="344399" y="2827486"/>
                </a:lnTo>
                <a:lnTo>
                  <a:pt x="344401" y="2827484"/>
                </a:lnTo>
                <a:close/>
                <a:moveTo>
                  <a:pt x="425699" y="1974015"/>
                </a:moveTo>
                <a:cubicBezTo>
                  <a:pt x="427224" y="1991685"/>
                  <a:pt x="433462" y="2008497"/>
                  <a:pt x="449941" y="2023547"/>
                </a:cubicBezTo>
                <a:cubicBezTo>
                  <a:pt x="441702" y="2016020"/>
                  <a:pt x="436022" y="2008056"/>
                  <a:pt x="432213" y="1999763"/>
                </a:cubicBezTo>
                <a:close/>
                <a:moveTo>
                  <a:pt x="442893" y="1768838"/>
                </a:moveTo>
                <a:cubicBezTo>
                  <a:pt x="451656" y="1779981"/>
                  <a:pt x="453942" y="1790986"/>
                  <a:pt x="452275" y="1801558"/>
                </a:cubicBezTo>
                <a:lnTo>
                  <a:pt x="451495" y="1785412"/>
                </a:lnTo>
                <a:cubicBezTo>
                  <a:pt x="450037" y="1779948"/>
                  <a:pt x="447274" y="1774411"/>
                  <a:pt x="442893" y="1768838"/>
                </a:cubicBezTo>
                <a:close/>
                <a:moveTo>
                  <a:pt x="333304" y="520953"/>
                </a:moveTo>
                <a:cubicBezTo>
                  <a:pt x="333742" y="528850"/>
                  <a:pt x="335479" y="536547"/>
                  <a:pt x="337867" y="544146"/>
                </a:cubicBezTo>
                <a:lnTo>
                  <a:pt x="340032" y="549926"/>
                </a:lnTo>
                <a:lnTo>
                  <a:pt x="340448" y="551717"/>
                </a:lnTo>
                <a:lnTo>
                  <a:pt x="346286" y="566616"/>
                </a:lnTo>
                <a:lnTo>
                  <a:pt x="346338" y="566754"/>
                </a:lnTo>
                <a:lnTo>
                  <a:pt x="352655" y="583595"/>
                </a:lnTo>
                <a:lnTo>
                  <a:pt x="359451" y="612658"/>
                </a:lnTo>
                <a:cubicBezTo>
                  <a:pt x="358988" y="604728"/>
                  <a:pt x="357231" y="597005"/>
                  <a:pt x="354829" y="589388"/>
                </a:cubicBezTo>
                <a:lnTo>
                  <a:pt x="352655" y="583595"/>
                </a:lnTo>
                <a:lnTo>
                  <a:pt x="352236" y="581804"/>
                </a:lnTo>
                <a:lnTo>
                  <a:pt x="346286" y="566616"/>
                </a:lnTo>
                <a:lnTo>
                  <a:pt x="340032" y="549926"/>
                </a:lnTo>
                <a:close/>
                <a:moveTo>
                  <a:pt x="384407" y="268794"/>
                </a:moveTo>
                <a:lnTo>
                  <a:pt x="387837" y="328017"/>
                </a:lnTo>
                <a:cubicBezTo>
                  <a:pt x="389527" y="318646"/>
                  <a:pt x="389932" y="309031"/>
                  <a:pt x="389283" y="299164"/>
                </a:cubicBezTo>
                <a:cubicBezTo>
                  <a:pt x="388634" y="289296"/>
                  <a:pt x="386932" y="279176"/>
                  <a:pt x="384407" y="268794"/>
                </a:cubicBezTo>
                <a:close/>
                <a:moveTo>
                  <a:pt x="66991" y="0"/>
                </a:moveTo>
                <a:lnTo>
                  <a:pt x="6439807" y="0"/>
                </a:lnTo>
                <a:lnTo>
                  <a:pt x="6439807" y="6857999"/>
                </a:lnTo>
                <a:lnTo>
                  <a:pt x="149318" y="6857999"/>
                </a:lnTo>
                <a:lnTo>
                  <a:pt x="149318" y="6857457"/>
                </a:lnTo>
                <a:lnTo>
                  <a:pt x="22079" y="6857457"/>
                </a:lnTo>
                <a:lnTo>
                  <a:pt x="26851" y="6796804"/>
                </a:lnTo>
                <a:cubicBezTo>
                  <a:pt x="32162" y="6777207"/>
                  <a:pt x="39591" y="6758011"/>
                  <a:pt x="44354" y="6738388"/>
                </a:cubicBezTo>
                <a:cubicBezTo>
                  <a:pt x="48736" y="6720103"/>
                  <a:pt x="58832" y="6702955"/>
                  <a:pt x="67214" y="6685617"/>
                </a:cubicBezTo>
                <a:cubicBezTo>
                  <a:pt x="83217" y="6652472"/>
                  <a:pt x="73120" y="6617036"/>
                  <a:pt x="77310" y="6583128"/>
                </a:cubicBezTo>
                <a:cubicBezTo>
                  <a:pt x="78646" y="6572269"/>
                  <a:pt x="80168" y="6561411"/>
                  <a:pt x="82837" y="6550742"/>
                </a:cubicBezTo>
                <a:cubicBezTo>
                  <a:pt x="89885" y="6521593"/>
                  <a:pt x="95981" y="6491874"/>
                  <a:pt x="105698" y="6463490"/>
                </a:cubicBezTo>
                <a:cubicBezTo>
                  <a:pt x="116555" y="6431292"/>
                  <a:pt x="131034" y="6400429"/>
                  <a:pt x="146085" y="6363664"/>
                </a:cubicBezTo>
                <a:cubicBezTo>
                  <a:pt x="142274" y="6350899"/>
                  <a:pt x="131986" y="6331277"/>
                  <a:pt x="131034" y="6311084"/>
                </a:cubicBezTo>
                <a:cubicBezTo>
                  <a:pt x="127795" y="6246121"/>
                  <a:pt x="145512" y="6185351"/>
                  <a:pt x="173519" y="6127247"/>
                </a:cubicBezTo>
                <a:cubicBezTo>
                  <a:pt x="181900" y="6109530"/>
                  <a:pt x="187424" y="6090477"/>
                  <a:pt x="195616" y="6072569"/>
                </a:cubicBezTo>
                <a:cubicBezTo>
                  <a:pt x="198472" y="6066284"/>
                  <a:pt x="204569" y="6058092"/>
                  <a:pt x="210287" y="6056948"/>
                </a:cubicBezTo>
                <a:cubicBezTo>
                  <a:pt x="243432" y="6050282"/>
                  <a:pt x="242862" y="6025515"/>
                  <a:pt x="244766" y="5999796"/>
                </a:cubicBezTo>
                <a:cubicBezTo>
                  <a:pt x="247051" y="5969124"/>
                  <a:pt x="252386" y="5938836"/>
                  <a:pt x="256958" y="5908355"/>
                </a:cubicBezTo>
                <a:cubicBezTo>
                  <a:pt x="257530" y="5904353"/>
                  <a:pt x="261530" y="5900735"/>
                  <a:pt x="264199" y="5897114"/>
                </a:cubicBezTo>
                <a:cubicBezTo>
                  <a:pt x="268199" y="5891590"/>
                  <a:pt x="274296" y="5886447"/>
                  <a:pt x="275818" y="5880348"/>
                </a:cubicBezTo>
                <a:cubicBezTo>
                  <a:pt x="283249" y="5849107"/>
                  <a:pt x="289535" y="5817674"/>
                  <a:pt x="296393" y="5786239"/>
                </a:cubicBezTo>
                <a:cubicBezTo>
                  <a:pt x="297919" y="5779191"/>
                  <a:pt x="299822" y="5771953"/>
                  <a:pt x="302870" y="5765474"/>
                </a:cubicBezTo>
                <a:cubicBezTo>
                  <a:pt x="305728" y="5759378"/>
                  <a:pt x="310682" y="5754234"/>
                  <a:pt x="313730" y="5748136"/>
                </a:cubicBezTo>
                <a:cubicBezTo>
                  <a:pt x="321921" y="5731564"/>
                  <a:pt x="329541" y="5714607"/>
                  <a:pt x="338685" y="5695178"/>
                </a:cubicBezTo>
                <a:cubicBezTo>
                  <a:pt x="321541" y="5684320"/>
                  <a:pt x="331258" y="5669647"/>
                  <a:pt x="339449" y="5651360"/>
                </a:cubicBezTo>
                <a:cubicBezTo>
                  <a:pt x="347831" y="5632691"/>
                  <a:pt x="350497" y="5611164"/>
                  <a:pt x="353546" y="5590590"/>
                </a:cubicBezTo>
                <a:cubicBezTo>
                  <a:pt x="359070" y="5552869"/>
                  <a:pt x="362499" y="5514957"/>
                  <a:pt x="367451" y="5477239"/>
                </a:cubicBezTo>
                <a:cubicBezTo>
                  <a:pt x="368595" y="5469236"/>
                  <a:pt x="370690" y="5460092"/>
                  <a:pt x="375454" y="5453995"/>
                </a:cubicBezTo>
                <a:cubicBezTo>
                  <a:pt x="407459" y="5412276"/>
                  <a:pt x="416411" y="5361598"/>
                  <a:pt x="413366" y="5313403"/>
                </a:cubicBezTo>
                <a:cubicBezTo>
                  <a:pt x="411078" y="5275491"/>
                  <a:pt x="409363" y="5238343"/>
                  <a:pt x="412601" y="5200813"/>
                </a:cubicBezTo>
                <a:cubicBezTo>
                  <a:pt x="412793" y="5197955"/>
                  <a:pt x="412411" y="5194145"/>
                  <a:pt x="410887" y="5192051"/>
                </a:cubicBezTo>
                <a:cubicBezTo>
                  <a:pt x="400791" y="5179097"/>
                  <a:pt x="400029" y="5165570"/>
                  <a:pt x="398315" y="5148995"/>
                </a:cubicBezTo>
                <a:cubicBezTo>
                  <a:pt x="395837" y="5125562"/>
                  <a:pt x="397553" y="5104036"/>
                  <a:pt x="401743" y="5082317"/>
                </a:cubicBezTo>
                <a:cubicBezTo>
                  <a:pt x="404791" y="5066505"/>
                  <a:pt x="411078" y="5050504"/>
                  <a:pt x="419080" y="5036405"/>
                </a:cubicBezTo>
                <a:cubicBezTo>
                  <a:pt x="430320" y="5016785"/>
                  <a:pt x="434701" y="4997922"/>
                  <a:pt x="419841" y="4979253"/>
                </a:cubicBezTo>
                <a:cubicBezTo>
                  <a:pt x="404029" y="4959061"/>
                  <a:pt x="409553" y="4936201"/>
                  <a:pt x="408983" y="4913909"/>
                </a:cubicBezTo>
                <a:cubicBezTo>
                  <a:pt x="408791" y="4904195"/>
                  <a:pt x="409174" y="4893907"/>
                  <a:pt x="406697" y="4884572"/>
                </a:cubicBezTo>
                <a:cubicBezTo>
                  <a:pt x="399647" y="4857522"/>
                  <a:pt x="388978" y="4831420"/>
                  <a:pt x="384216" y="4803988"/>
                </a:cubicBezTo>
                <a:cubicBezTo>
                  <a:pt x="381551" y="4788747"/>
                  <a:pt x="386312" y="4771793"/>
                  <a:pt x="389741" y="4755980"/>
                </a:cubicBezTo>
                <a:cubicBezTo>
                  <a:pt x="393361" y="4739978"/>
                  <a:pt x="398885" y="4724167"/>
                  <a:pt x="404601" y="4708734"/>
                </a:cubicBezTo>
                <a:cubicBezTo>
                  <a:pt x="408411" y="4698258"/>
                  <a:pt x="412031" y="4686828"/>
                  <a:pt x="418889" y="4678445"/>
                </a:cubicBezTo>
                <a:cubicBezTo>
                  <a:pt x="434510" y="4659393"/>
                  <a:pt x="437178" y="4639772"/>
                  <a:pt x="428986" y="4617291"/>
                </a:cubicBezTo>
                <a:cubicBezTo>
                  <a:pt x="427651" y="4613864"/>
                  <a:pt x="427651" y="4609863"/>
                  <a:pt x="427462" y="4606053"/>
                </a:cubicBezTo>
                <a:cubicBezTo>
                  <a:pt x="423462" y="4545086"/>
                  <a:pt x="420984" y="4484127"/>
                  <a:pt x="414888" y="4423545"/>
                </a:cubicBezTo>
                <a:cubicBezTo>
                  <a:pt x="412411" y="4398972"/>
                  <a:pt x="401553" y="4375349"/>
                  <a:pt x="394695" y="4351154"/>
                </a:cubicBezTo>
                <a:cubicBezTo>
                  <a:pt x="393361" y="4346201"/>
                  <a:pt x="391265" y="4340674"/>
                  <a:pt x="392218" y="4335722"/>
                </a:cubicBezTo>
                <a:cubicBezTo>
                  <a:pt x="401743" y="4281810"/>
                  <a:pt x="387837" y="4231324"/>
                  <a:pt x="369547" y="4181603"/>
                </a:cubicBezTo>
                <a:cubicBezTo>
                  <a:pt x="367642" y="4176461"/>
                  <a:pt x="368214" y="4170174"/>
                  <a:pt x="368595" y="4164458"/>
                </a:cubicBezTo>
                <a:cubicBezTo>
                  <a:pt x="369928" y="4148453"/>
                  <a:pt x="376597" y="4131119"/>
                  <a:pt x="372597" y="4116641"/>
                </a:cubicBezTo>
                <a:cubicBezTo>
                  <a:pt x="361545" y="4078159"/>
                  <a:pt x="348211" y="4040058"/>
                  <a:pt x="331447" y="4003861"/>
                </a:cubicBezTo>
                <a:cubicBezTo>
                  <a:pt x="314493" y="3967091"/>
                  <a:pt x="300203" y="3932993"/>
                  <a:pt x="317350" y="3890891"/>
                </a:cubicBezTo>
                <a:cubicBezTo>
                  <a:pt x="324589" y="3872985"/>
                  <a:pt x="319445" y="3849362"/>
                  <a:pt x="317541" y="3828785"/>
                </a:cubicBezTo>
                <a:cubicBezTo>
                  <a:pt x="316016" y="3813737"/>
                  <a:pt x="307442" y="3799258"/>
                  <a:pt x="307442" y="3784397"/>
                </a:cubicBezTo>
                <a:cubicBezTo>
                  <a:pt x="307442" y="3744770"/>
                  <a:pt x="297346" y="3709529"/>
                  <a:pt x="276771" y="3675238"/>
                </a:cubicBezTo>
                <a:cubicBezTo>
                  <a:pt x="268770" y="3661899"/>
                  <a:pt x="274105" y="3641134"/>
                  <a:pt x="272009" y="3623799"/>
                </a:cubicBezTo>
                <a:cubicBezTo>
                  <a:pt x="269533" y="3605509"/>
                  <a:pt x="267247" y="3586653"/>
                  <a:pt x="261721" y="3569124"/>
                </a:cubicBezTo>
                <a:cubicBezTo>
                  <a:pt x="247242" y="3523785"/>
                  <a:pt x="230859" y="3479015"/>
                  <a:pt x="215618" y="3433866"/>
                </a:cubicBezTo>
                <a:cubicBezTo>
                  <a:pt x="203045" y="3396719"/>
                  <a:pt x="212952" y="3360139"/>
                  <a:pt x="218285" y="3323372"/>
                </a:cubicBezTo>
                <a:cubicBezTo>
                  <a:pt x="221716" y="3300319"/>
                  <a:pt x="229907" y="3278795"/>
                  <a:pt x="217715" y="3252885"/>
                </a:cubicBezTo>
                <a:cubicBezTo>
                  <a:pt x="206093" y="3228119"/>
                  <a:pt x="208761" y="3196686"/>
                  <a:pt x="202474" y="3168870"/>
                </a:cubicBezTo>
                <a:cubicBezTo>
                  <a:pt x="197141" y="3145436"/>
                  <a:pt x="188566" y="3122770"/>
                  <a:pt x="180184" y="3100099"/>
                </a:cubicBezTo>
                <a:cubicBezTo>
                  <a:pt x="168753" y="3069235"/>
                  <a:pt x="156753" y="3038756"/>
                  <a:pt x="162468" y="3005035"/>
                </a:cubicBezTo>
                <a:cubicBezTo>
                  <a:pt x="168946" y="2966742"/>
                  <a:pt x="144561" y="2940455"/>
                  <a:pt x="128367" y="2910353"/>
                </a:cubicBezTo>
                <a:cubicBezTo>
                  <a:pt x="117318" y="2889587"/>
                  <a:pt x="109126" y="2866918"/>
                  <a:pt x="102267" y="2844248"/>
                </a:cubicBezTo>
                <a:cubicBezTo>
                  <a:pt x="93313" y="2813958"/>
                  <a:pt x="87978" y="2782716"/>
                  <a:pt x="79217" y="2752235"/>
                </a:cubicBezTo>
                <a:cubicBezTo>
                  <a:pt x="66072" y="2706131"/>
                  <a:pt x="55784" y="2659455"/>
                  <a:pt x="63024" y="2611450"/>
                </a:cubicBezTo>
                <a:cubicBezTo>
                  <a:pt x="66262" y="2589352"/>
                  <a:pt x="66072" y="2568774"/>
                  <a:pt x="61307" y="2546678"/>
                </a:cubicBezTo>
                <a:cubicBezTo>
                  <a:pt x="53497" y="2510483"/>
                  <a:pt x="52545" y="2473333"/>
                  <a:pt x="23399" y="2444184"/>
                </a:cubicBezTo>
                <a:cubicBezTo>
                  <a:pt x="13111" y="2433897"/>
                  <a:pt x="10446" y="2415420"/>
                  <a:pt x="5110" y="2400369"/>
                </a:cubicBezTo>
                <a:cubicBezTo>
                  <a:pt x="-1178" y="2383032"/>
                  <a:pt x="2062" y="2370270"/>
                  <a:pt x="20352" y="2360933"/>
                </a:cubicBezTo>
                <a:cubicBezTo>
                  <a:pt x="28541" y="2356744"/>
                  <a:pt x="36543" y="2344741"/>
                  <a:pt x="37878" y="2335405"/>
                </a:cubicBezTo>
                <a:cubicBezTo>
                  <a:pt x="41877" y="2307402"/>
                  <a:pt x="35972" y="2281683"/>
                  <a:pt x="23017" y="2254633"/>
                </a:cubicBezTo>
                <a:cubicBezTo>
                  <a:pt x="10825" y="2229296"/>
                  <a:pt x="12159" y="2197670"/>
                  <a:pt x="7395" y="2168903"/>
                </a:cubicBezTo>
                <a:cubicBezTo>
                  <a:pt x="5681" y="2158712"/>
                  <a:pt x="3062" y="2148519"/>
                  <a:pt x="871" y="2138304"/>
                </a:cubicBezTo>
                <a:lnTo>
                  <a:pt x="0" y="2131532"/>
                </a:lnTo>
                <a:lnTo>
                  <a:pt x="0" y="2072225"/>
                </a:lnTo>
                <a:lnTo>
                  <a:pt x="251" y="2069340"/>
                </a:lnTo>
                <a:cubicBezTo>
                  <a:pt x="2061" y="2056600"/>
                  <a:pt x="4156" y="2043835"/>
                  <a:pt x="5299" y="2030977"/>
                </a:cubicBezTo>
                <a:cubicBezTo>
                  <a:pt x="7203" y="2010974"/>
                  <a:pt x="6442" y="1990589"/>
                  <a:pt x="8729" y="1970586"/>
                </a:cubicBezTo>
                <a:cubicBezTo>
                  <a:pt x="10446" y="1954202"/>
                  <a:pt x="14826" y="1938009"/>
                  <a:pt x="18445" y="1921817"/>
                </a:cubicBezTo>
                <a:cubicBezTo>
                  <a:pt x="19779" y="1915912"/>
                  <a:pt x="24922" y="1910004"/>
                  <a:pt x="24161" y="1904673"/>
                </a:cubicBezTo>
                <a:cubicBezTo>
                  <a:pt x="15970" y="1851709"/>
                  <a:pt x="52545" y="1813610"/>
                  <a:pt x="68738" y="1768838"/>
                </a:cubicBezTo>
                <a:cubicBezTo>
                  <a:pt x="85885" y="1721785"/>
                  <a:pt x="112174" y="1676253"/>
                  <a:pt x="104364" y="1623675"/>
                </a:cubicBezTo>
                <a:cubicBezTo>
                  <a:pt x="99601" y="1591859"/>
                  <a:pt x="88551" y="1561189"/>
                  <a:pt x="81883" y="1529563"/>
                </a:cubicBezTo>
                <a:cubicBezTo>
                  <a:pt x="79597" y="1518324"/>
                  <a:pt x="79979" y="1505751"/>
                  <a:pt x="82264" y="1494509"/>
                </a:cubicBezTo>
                <a:cubicBezTo>
                  <a:pt x="92744" y="1440216"/>
                  <a:pt x="94267" y="1386684"/>
                  <a:pt x="77120" y="1333341"/>
                </a:cubicBezTo>
                <a:cubicBezTo>
                  <a:pt x="74262" y="1324198"/>
                  <a:pt x="71597" y="1314483"/>
                  <a:pt x="71597" y="1304955"/>
                </a:cubicBezTo>
                <a:cubicBezTo>
                  <a:pt x="71597" y="1252757"/>
                  <a:pt x="75597" y="1201512"/>
                  <a:pt x="94267" y="1151600"/>
                </a:cubicBezTo>
                <a:cubicBezTo>
                  <a:pt x="100554" y="1134834"/>
                  <a:pt x="96553" y="1114449"/>
                  <a:pt x="98078" y="1095972"/>
                </a:cubicBezTo>
                <a:cubicBezTo>
                  <a:pt x="99409" y="1078826"/>
                  <a:pt x="99981" y="1061298"/>
                  <a:pt x="104364" y="1044725"/>
                </a:cubicBezTo>
                <a:cubicBezTo>
                  <a:pt x="110839" y="1020529"/>
                  <a:pt x="111601" y="998052"/>
                  <a:pt x="105887" y="973095"/>
                </a:cubicBezTo>
                <a:cubicBezTo>
                  <a:pt x="100554" y="949281"/>
                  <a:pt x="103220" y="923562"/>
                  <a:pt x="103029" y="898797"/>
                </a:cubicBezTo>
                <a:cubicBezTo>
                  <a:pt x="102839" y="871173"/>
                  <a:pt x="102649" y="843552"/>
                  <a:pt x="103601" y="815929"/>
                </a:cubicBezTo>
                <a:cubicBezTo>
                  <a:pt x="103981" y="804877"/>
                  <a:pt x="111601" y="792306"/>
                  <a:pt x="108553" y="783158"/>
                </a:cubicBezTo>
                <a:cubicBezTo>
                  <a:pt x="98267" y="753633"/>
                  <a:pt x="110649" y="724104"/>
                  <a:pt x="105127" y="694576"/>
                </a:cubicBezTo>
                <a:cubicBezTo>
                  <a:pt x="102267" y="680096"/>
                  <a:pt x="110078" y="663713"/>
                  <a:pt x="110839" y="648092"/>
                </a:cubicBezTo>
                <a:cubicBezTo>
                  <a:pt x="112174" y="622564"/>
                  <a:pt x="111601" y="597037"/>
                  <a:pt x="111983" y="571508"/>
                </a:cubicBezTo>
                <a:cubicBezTo>
                  <a:pt x="112174" y="563125"/>
                  <a:pt x="112936" y="554933"/>
                  <a:pt x="113318" y="546552"/>
                </a:cubicBezTo>
                <a:cubicBezTo>
                  <a:pt x="113697" y="539121"/>
                  <a:pt x="115411" y="531310"/>
                  <a:pt x="114081" y="524262"/>
                </a:cubicBezTo>
                <a:cubicBezTo>
                  <a:pt x="109315" y="498733"/>
                  <a:pt x="101505" y="473587"/>
                  <a:pt x="98457" y="447870"/>
                </a:cubicBezTo>
                <a:cubicBezTo>
                  <a:pt x="95792" y="425581"/>
                  <a:pt x="99409" y="402529"/>
                  <a:pt x="97505" y="380050"/>
                </a:cubicBezTo>
                <a:cubicBezTo>
                  <a:pt x="94267" y="340425"/>
                  <a:pt x="88551" y="300800"/>
                  <a:pt x="84930" y="261173"/>
                </a:cubicBezTo>
                <a:cubicBezTo>
                  <a:pt x="84168" y="252600"/>
                  <a:pt x="88934" y="243648"/>
                  <a:pt x="89314" y="234883"/>
                </a:cubicBezTo>
                <a:cubicBezTo>
                  <a:pt x="90266" y="207450"/>
                  <a:pt x="90457" y="180017"/>
                  <a:pt x="91027" y="152584"/>
                </a:cubicBezTo>
                <a:cubicBezTo>
                  <a:pt x="91218" y="136963"/>
                  <a:pt x="90647" y="121150"/>
                  <a:pt x="92361" y="105718"/>
                </a:cubicBezTo>
                <a:cubicBezTo>
                  <a:pt x="94647" y="85336"/>
                  <a:pt x="98078" y="66857"/>
                  <a:pt x="83217" y="47806"/>
                </a:cubicBezTo>
                <a:cubicBezTo>
                  <a:pt x="77453" y="40471"/>
                  <a:pt x="73691" y="32636"/>
                  <a:pt x="71207" y="24480"/>
                </a:cubicBezTo>
                <a:close/>
              </a:path>
            </a:pathLst>
          </a:custGeom>
          <a:effectLst>
            <a:outerShdw blurRad="381000" dist="152400" dir="10800000" algn="tr" rotWithShape="0">
              <a:prstClr val="black">
                <a:alpha val="10000"/>
              </a:prst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30DFD1-4135-294F-9876-E4A340B324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3109956"/>
            <a:ext cx="4400549" cy="3167019"/>
          </a:xfrm>
        </p:spPr>
        <p:txBody>
          <a:bodyPr anchor="t">
            <a:normAutofit/>
          </a:bodyPr>
          <a:lstStyle/>
          <a:p>
            <a:r>
              <a:rPr lang="en-BG" dirty="0">
                <a:solidFill>
                  <a:schemeClr val="accent3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IMPORTANCE OF PSYCHOLOGY IN SOCIAL WORK</a:t>
            </a:r>
          </a:p>
          <a:p>
            <a:r>
              <a:rPr lang="en-BG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SIGMUND FREUD THEORY</a:t>
            </a:r>
          </a:p>
          <a:p>
            <a:r>
              <a:rPr lang="en-BG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PEOPLE STILL RESPECT THEORIES?</a:t>
            </a:r>
          </a:p>
        </p:txBody>
      </p:sp>
    </p:spTree>
    <p:extLst>
      <p:ext uri="{BB962C8B-B14F-4D97-AF65-F5344CB8AC3E}">
        <p14:creationId xmlns:p14="http://schemas.microsoft.com/office/powerpoint/2010/main" val="3692180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73C32-D7BD-CF4D-BDEB-D0502E39F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523" y="762000"/>
            <a:ext cx="3810001" cy="2025649"/>
          </a:xfrm>
        </p:spPr>
        <p:txBody>
          <a:bodyPr anchor="b">
            <a:normAutofit/>
          </a:bodyPr>
          <a:lstStyle/>
          <a:p>
            <a:r>
              <a:rPr lang="en-BG" sz="3400">
                <a:latin typeface="Abadi" panose="020F0502020204030204" pitchFamily="34" charset="0"/>
                <a:cs typeface="Aldhabi" pitchFamily="2" charset="-78"/>
              </a:rPr>
              <a:t>PSYCHOLOGY IS IMPORTANT INGREDIENT OF SOCIAL WORK</a:t>
            </a:r>
          </a:p>
        </p:txBody>
      </p:sp>
      <p:pic>
        <p:nvPicPr>
          <p:cNvPr id="9" name="Picture 8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5B84F3BC-1F4A-1C42-B0C8-615E10F66F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196" r="7699" b="2"/>
          <a:stretch/>
        </p:blipFill>
        <p:spPr>
          <a:xfrm>
            <a:off x="762000" y="762001"/>
            <a:ext cx="6095524" cy="4707593"/>
          </a:xfrm>
          <a:custGeom>
            <a:avLst/>
            <a:gdLst/>
            <a:ahLst/>
            <a:cxnLst/>
            <a:rect l="l" t="t" r="r" b="b"/>
            <a:pathLst>
              <a:path w="6095524" h="4707593">
                <a:moveTo>
                  <a:pt x="0" y="0"/>
                </a:moveTo>
                <a:lnTo>
                  <a:pt x="6095524" y="0"/>
                </a:lnTo>
                <a:lnTo>
                  <a:pt x="6095524" y="3296937"/>
                </a:lnTo>
                <a:lnTo>
                  <a:pt x="6095524" y="3518571"/>
                </a:lnTo>
                <a:lnTo>
                  <a:pt x="6061052" y="3534000"/>
                </a:lnTo>
                <a:cubicBezTo>
                  <a:pt x="6054332" y="3536785"/>
                  <a:pt x="6046938" y="3538321"/>
                  <a:pt x="6040890" y="3542065"/>
                </a:cubicBezTo>
                <a:cubicBezTo>
                  <a:pt x="6013044" y="3559156"/>
                  <a:pt x="5986064" y="3577591"/>
                  <a:pt x="5957836" y="3594010"/>
                </a:cubicBezTo>
                <a:cubicBezTo>
                  <a:pt x="5928744" y="3611004"/>
                  <a:pt x="5902724" y="3631071"/>
                  <a:pt x="5882656" y="3658244"/>
                </a:cubicBezTo>
                <a:cubicBezTo>
                  <a:pt x="5864029" y="3683496"/>
                  <a:pt x="5845978" y="3709131"/>
                  <a:pt x="5827448" y="3734479"/>
                </a:cubicBezTo>
                <a:cubicBezTo>
                  <a:pt x="5822743" y="3740912"/>
                  <a:pt x="5818422" y="3748498"/>
                  <a:pt x="5811989" y="3752627"/>
                </a:cubicBezTo>
                <a:cubicBezTo>
                  <a:pt x="5798643" y="3761268"/>
                  <a:pt x="5784048" y="3768277"/>
                  <a:pt x="5769742" y="3775382"/>
                </a:cubicBezTo>
                <a:cubicBezTo>
                  <a:pt x="5757452" y="3781431"/>
                  <a:pt x="5744394" y="3785943"/>
                  <a:pt x="5732393" y="3792472"/>
                </a:cubicBezTo>
                <a:cubicBezTo>
                  <a:pt x="5722792" y="3797658"/>
                  <a:pt x="5714246" y="3804859"/>
                  <a:pt x="5705316" y="3811388"/>
                </a:cubicBezTo>
                <a:cubicBezTo>
                  <a:pt x="5697539" y="3817052"/>
                  <a:pt x="5688994" y="3821949"/>
                  <a:pt x="5682465" y="3828767"/>
                </a:cubicBezTo>
                <a:cubicBezTo>
                  <a:pt x="5666526" y="3845281"/>
                  <a:pt x="5650491" y="3861508"/>
                  <a:pt x="5630712" y="3873702"/>
                </a:cubicBezTo>
                <a:cubicBezTo>
                  <a:pt x="5611221" y="3885799"/>
                  <a:pt x="5592786" y="3899338"/>
                  <a:pt x="5573392" y="3911628"/>
                </a:cubicBezTo>
                <a:cubicBezTo>
                  <a:pt x="5554380" y="3923630"/>
                  <a:pt x="5537194" y="3936783"/>
                  <a:pt x="5527304" y="3958099"/>
                </a:cubicBezTo>
                <a:cubicBezTo>
                  <a:pt x="5522888" y="3967508"/>
                  <a:pt x="5516646" y="3977782"/>
                  <a:pt x="5508293" y="3983255"/>
                </a:cubicBezTo>
                <a:cubicBezTo>
                  <a:pt x="5496387" y="3991032"/>
                  <a:pt x="5481313" y="3993817"/>
                  <a:pt x="5468350" y="4000442"/>
                </a:cubicBezTo>
                <a:cubicBezTo>
                  <a:pt x="5453084" y="4008219"/>
                  <a:pt x="5435418" y="4014940"/>
                  <a:pt x="5425048" y="4027326"/>
                </a:cubicBezTo>
                <a:cubicBezTo>
                  <a:pt x="5415830" y="4038368"/>
                  <a:pt x="5406517" y="4047009"/>
                  <a:pt x="5394322" y="4054018"/>
                </a:cubicBezTo>
                <a:cubicBezTo>
                  <a:pt x="5385778" y="4058915"/>
                  <a:pt x="5379441" y="4067844"/>
                  <a:pt x="5370608" y="4071877"/>
                </a:cubicBezTo>
                <a:cubicBezTo>
                  <a:pt x="5358990" y="4077254"/>
                  <a:pt x="5347276" y="4081479"/>
                  <a:pt x="5337098" y="4089832"/>
                </a:cubicBezTo>
                <a:cubicBezTo>
                  <a:pt x="5326536" y="4098473"/>
                  <a:pt x="5314535" y="4105290"/>
                  <a:pt x="5303493" y="4113356"/>
                </a:cubicBezTo>
                <a:cubicBezTo>
                  <a:pt x="5297636" y="4117676"/>
                  <a:pt x="5292835" y="4123341"/>
                  <a:pt x="5287171" y="4127854"/>
                </a:cubicBezTo>
                <a:cubicBezTo>
                  <a:pt x="5276801" y="4136111"/>
                  <a:pt x="5266239" y="4144176"/>
                  <a:pt x="5255581" y="4151953"/>
                </a:cubicBezTo>
                <a:cubicBezTo>
                  <a:pt x="5244924" y="4159731"/>
                  <a:pt x="5234746" y="4168756"/>
                  <a:pt x="5223032" y="4174421"/>
                </a:cubicBezTo>
                <a:cubicBezTo>
                  <a:pt x="5203062" y="4184023"/>
                  <a:pt x="5181266" y="4189784"/>
                  <a:pt x="5161870" y="4200153"/>
                </a:cubicBezTo>
                <a:cubicBezTo>
                  <a:pt x="5142188" y="4210714"/>
                  <a:pt x="5123656" y="4223965"/>
                  <a:pt x="5106182" y="4237983"/>
                </a:cubicBezTo>
                <a:cubicBezTo>
                  <a:pt x="5092356" y="4249025"/>
                  <a:pt x="5079394" y="4259971"/>
                  <a:pt x="5062014" y="4265635"/>
                </a:cubicBezTo>
                <a:cubicBezTo>
                  <a:pt x="5052317" y="4268804"/>
                  <a:pt x="5042140" y="4275717"/>
                  <a:pt x="5036282" y="4283783"/>
                </a:cubicBezTo>
                <a:cubicBezTo>
                  <a:pt x="5023608" y="4301353"/>
                  <a:pt x="5007382" y="4313739"/>
                  <a:pt x="4989043" y="4324301"/>
                </a:cubicBezTo>
                <a:cubicBezTo>
                  <a:pt x="4964559" y="4338511"/>
                  <a:pt x="4940363" y="4353009"/>
                  <a:pt x="4915783" y="4366931"/>
                </a:cubicBezTo>
                <a:cubicBezTo>
                  <a:pt x="4901286" y="4375189"/>
                  <a:pt x="4886884" y="4383926"/>
                  <a:pt x="4871520" y="4389975"/>
                </a:cubicBezTo>
                <a:cubicBezTo>
                  <a:pt x="4840124" y="4402457"/>
                  <a:pt x="4807959" y="4413114"/>
                  <a:pt x="4776274" y="4424733"/>
                </a:cubicBezTo>
                <a:cubicBezTo>
                  <a:pt x="4765904" y="4428477"/>
                  <a:pt x="4756110" y="4433854"/>
                  <a:pt x="4745548" y="4437119"/>
                </a:cubicBezTo>
                <a:cubicBezTo>
                  <a:pt x="4734122" y="4440671"/>
                  <a:pt x="4721834" y="4441727"/>
                  <a:pt x="4710408" y="4445280"/>
                </a:cubicBezTo>
                <a:cubicBezTo>
                  <a:pt x="4691396" y="4451136"/>
                  <a:pt x="4672961" y="4458626"/>
                  <a:pt x="4653950" y="4464579"/>
                </a:cubicBezTo>
                <a:cubicBezTo>
                  <a:pt x="4617272" y="4476005"/>
                  <a:pt x="4580498" y="4486951"/>
                  <a:pt x="4543725" y="4497800"/>
                </a:cubicBezTo>
                <a:cubicBezTo>
                  <a:pt x="4535852" y="4500105"/>
                  <a:pt x="4527306" y="4500393"/>
                  <a:pt x="4519530" y="4502889"/>
                </a:cubicBezTo>
                <a:cubicBezTo>
                  <a:pt x="4498886" y="4509610"/>
                  <a:pt x="4478338" y="4516907"/>
                  <a:pt x="4457887" y="4524300"/>
                </a:cubicBezTo>
                <a:cubicBezTo>
                  <a:pt x="4445502" y="4528813"/>
                  <a:pt x="4433403" y="4534382"/>
                  <a:pt x="4420922" y="4538702"/>
                </a:cubicBezTo>
                <a:cubicBezTo>
                  <a:pt x="4410936" y="4542159"/>
                  <a:pt x="4400662" y="4544847"/>
                  <a:pt x="4390292" y="4546960"/>
                </a:cubicBezTo>
                <a:cubicBezTo>
                  <a:pt x="4381363" y="4548785"/>
                  <a:pt x="4372050" y="4548592"/>
                  <a:pt x="4363216" y="4550801"/>
                </a:cubicBezTo>
                <a:cubicBezTo>
                  <a:pt x="4339308" y="4556753"/>
                  <a:pt x="4315689" y="4563475"/>
                  <a:pt x="4291973" y="4569811"/>
                </a:cubicBezTo>
                <a:cubicBezTo>
                  <a:pt x="4282468" y="4572308"/>
                  <a:pt x="4272770" y="4574133"/>
                  <a:pt x="4263552" y="4577301"/>
                </a:cubicBezTo>
                <a:cubicBezTo>
                  <a:pt x="4238876" y="4585654"/>
                  <a:pt x="4214585" y="4595159"/>
                  <a:pt x="4189813" y="4603033"/>
                </a:cubicBezTo>
                <a:cubicBezTo>
                  <a:pt x="4169266" y="4609562"/>
                  <a:pt x="4148142" y="4614266"/>
                  <a:pt x="4127306" y="4620027"/>
                </a:cubicBezTo>
                <a:cubicBezTo>
                  <a:pt x="4118473" y="4622524"/>
                  <a:pt x="4110024" y="4626077"/>
                  <a:pt x="4101192" y="4628188"/>
                </a:cubicBezTo>
                <a:cubicBezTo>
                  <a:pt x="4081412" y="4632990"/>
                  <a:pt x="4061345" y="4637022"/>
                  <a:pt x="4041470" y="4641823"/>
                </a:cubicBezTo>
                <a:cubicBezTo>
                  <a:pt x="4030139" y="4644607"/>
                  <a:pt x="4019194" y="4649600"/>
                  <a:pt x="4007672" y="4651425"/>
                </a:cubicBezTo>
                <a:cubicBezTo>
                  <a:pt x="3980308" y="4655745"/>
                  <a:pt x="3952752" y="4658817"/>
                  <a:pt x="3925195" y="4662274"/>
                </a:cubicBezTo>
                <a:cubicBezTo>
                  <a:pt x="3896776" y="4665826"/>
                  <a:pt x="3868451" y="4669571"/>
                  <a:pt x="3840029" y="4672739"/>
                </a:cubicBezTo>
                <a:cubicBezTo>
                  <a:pt x="3824475" y="4674372"/>
                  <a:pt x="3808824" y="4674660"/>
                  <a:pt x="3793270" y="4676196"/>
                </a:cubicBezTo>
                <a:cubicBezTo>
                  <a:pt x="3779636" y="4677541"/>
                  <a:pt x="3766098" y="4680037"/>
                  <a:pt x="3752464" y="4681670"/>
                </a:cubicBezTo>
                <a:cubicBezTo>
                  <a:pt x="3740654" y="4683013"/>
                  <a:pt x="3728748" y="4683781"/>
                  <a:pt x="3716938" y="4685126"/>
                </a:cubicBezTo>
                <a:cubicBezTo>
                  <a:pt x="3698024" y="4687334"/>
                  <a:pt x="3679204" y="4689831"/>
                  <a:pt x="3660386" y="4692135"/>
                </a:cubicBezTo>
                <a:cubicBezTo>
                  <a:pt x="3652513" y="4692999"/>
                  <a:pt x="3644255" y="4695399"/>
                  <a:pt x="3636862" y="4693960"/>
                </a:cubicBezTo>
                <a:cubicBezTo>
                  <a:pt x="3618235" y="4690310"/>
                  <a:pt x="3599896" y="4691367"/>
                  <a:pt x="3581365" y="4693863"/>
                </a:cubicBezTo>
                <a:cubicBezTo>
                  <a:pt x="3575028" y="4694728"/>
                  <a:pt x="3568211" y="4694535"/>
                  <a:pt x="3562066" y="4692903"/>
                </a:cubicBezTo>
                <a:cubicBezTo>
                  <a:pt x="3549488" y="4689638"/>
                  <a:pt x="3537294" y="4685029"/>
                  <a:pt x="3524908" y="4680997"/>
                </a:cubicBezTo>
                <a:cubicBezTo>
                  <a:pt x="3523563" y="4680517"/>
                  <a:pt x="3521931" y="4680421"/>
                  <a:pt x="3520492" y="4680133"/>
                </a:cubicBezTo>
                <a:cubicBezTo>
                  <a:pt x="3512330" y="4678500"/>
                  <a:pt x="3504266" y="4676868"/>
                  <a:pt x="3496103" y="4675428"/>
                </a:cubicBezTo>
                <a:cubicBezTo>
                  <a:pt x="3491687" y="4674660"/>
                  <a:pt x="3487174" y="4674564"/>
                  <a:pt x="3482757" y="4673892"/>
                </a:cubicBezTo>
                <a:cubicBezTo>
                  <a:pt x="3465667" y="4671203"/>
                  <a:pt x="3446848" y="4675716"/>
                  <a:pt x="3432061" y="4664099"/>
                </a:cubicBezTo>
                <a:cubicBezTo>
                  <a:pt x="3422460" y="4656609"/>
                  <a:pt x="3413146" y="4658338"/>
                  <a:pt x="3402873" y="4659490"/>
                </a:cubicBezTo>
                <a:cubicBezTo>
                  <a:pt x="3395096" y="4660354"/>
                  <a:pt x="3387126" y="4660065"/>
                  <a:pt x="3379253" y="4660162"/>
                </a:cubicBezTo>
                <a:cubicBezTo>
                  <a:pt x="3365427" y="4660449"/>
                  <a:pt x="3351601" y="4660546"/>
                  <a:pt x="3337774" y="4661026"/>
                </a:cubicBezTo>
                <a:cubicBezTo>
                  <a:pt x="3333357" y="4661218"/>
                  <a:pt x="3328846" y="4663619"/>
                  <a:pt x="3324524" y="4663235"/>
                </a:cubicBezTo>
                <a:cubicBezTo>
                  <a:pt x="3304553" y="4661410"/>
                  <a:pt x="3284582" y="4658529"/>
                  <a:pt x="3264610" y="4656897"/>
                </a:cubicBezTo>
                <a:cubicBezTo>
                  <a:pt x="3253281" y="4655938"/>
                  <a:pt x="3241663" y="4657761"/>
                  <a:pt x="3230429" y="4656417"/>
                </a:cubicBezTo>
                <a:cubicBezTo>
                  <a:pt x="3217468" y="4654881"/>
                  <a:pt x="3204794" y="4650945"/>
                  <a:pt x="3191927" y="4648544"/>
                </a:cubicBezTo>
                <a:cubicBezTo>
                  <a:pt x="3188375" y="4647872"/>
                  <a:pt x="3184438" y="4648736"/>
                  <a:pt x="3180694" y="4648928"/>
                </a:cubicBezTo>
                <a:cubicBezTo>
                  <a:pt x="3176469" y="4649120"/>
                  <a:pt x="3172340" y="4649504"/>
                  <a:pt x="3168116" y="4649600"/>
                </a:cubicBezTo>
                <a:cubicBezTo>
                  <a:pt x="3155249" y="4649793"/>
                  <a:pt x="3142384" y="4649504"/>
                  <a:pt x="3129517" y="4650177"/>
                </a:cubicBezTo>
                <a:cubicBezTo>
                  <a:pt x="3121644" y="4650561"/>
                  <a:pt x="3113388" y="4654497"/>
                  <a:pt x="3106089" y="4653057"/>
                </a:cubicBezTo>
                <a:cubicBezTo>
                  <a:pt x="3091208" y="4650272"/>
                  <a:pt x="3076325" y="4656513"/>
                  <a:pt x="3061444" y="4651329"/>
                </a:cubicBezTo>
                <a:cubicBezTo>
                  <a:pt x="3056834" y="4649793"/>
                  <a:pt x="3050497" y="4653633"/>
                  <a:pt x="3044928" y="4653825"/>
                </a:cubicBezTo>
                <a:cubicBezTo>
                  <a:pt x="3031006" y="4654305"/>
                  <a:pt x="3017084" y="4654209"/>
                  <a:pt x="3003162" y="4654113"/>
                </a:cubicBezTo>
                <a:cubicBezTo>
                  <a:pt x="2990680" y="4654017"/>
                  <a:pt x="2977717" y="4655361"/>
                  <a:pt x="2965716" y="4652673"/>
                </a:cubicBezTo>
                <a:cubicBezTo>
                  <a:pt x="2953137" y="4649793"/>
                  <a:pt x="2941808" y="4650177"/>
                  <a:pt x="2929614" y="4653441"/>
                </a:cubicBezTo>
                <a:cubicBezTo>
                  <a:pt x="2921260" y="4655649"/>
                  <a:pt x="2912427" y="4655938"/>
                  <a:pt x="2903786" y="4656609"/>
                </a:cubicBezTo>
                <a:cubicBezTo>
                  <a:pt x="2894473" y="4657377"/>
                  <a:pt x="2884199" y="4655361"/>
                  <a:pt x="2875750" y="4658529"/>
                </a:cubicBezTo>
                <a:cubicBezTo>
                  <a:pt x="2850593" y="4667939"/>
                  <a:pt x="2824765" y="4669955"/>
                  <a:pt x="2798458" y="4669955"/>
                </a:cubicBezTo>
                <a:cubicBezTo>
                  <a:pt x="2793656" y="4669955"/>
                  <a:pt x="2788759" y="4668612"/>
                  <a:pt x="2784152" y="4667171"/>
                </a:cubicBezTo>
                <a:cubicBezTo>
                  <a:pt x="2757266" y="4658529"/>
                  <a:pt x="2730286" y="4659297"/>
                  <a:pt x="2702922" y="4664578"/>
                </a:cubicBezTo>
                <a:cubicBezTo>
                  <a:pt x="2697257" y="4665731"/>
                  <a:pt x="2690921" y="4665923"/>
                  <a:pt x="2685256" y="4664771"/>
                </a:cubicBezTo>
                <a:cubicBezTo>
                  <a:pt x="2669317" y="4661410"/>
                  <a:pt x="2653858" y="4655841"/>
                  <a:pt x="2637824" y="4653441"/>
                </a:cubicBezTo>
                <a:cubicBezTo>
                  <a:pt x="2611324" y="4649504"/>
                  <a:pt x="2588377" y="4662754"/>
                  <a:pt x="2564661" y="4671396"/>
                </a:cubicBezTo>
                <a:cubicBezTo>
                  <a:pt x="2542097" y="4679557"/>
                  <a:pt x="2522894" y="4697992"/>
                  <a:pt x="2496201" y="4693863"/>
                </a:cubicBezTo>
                <a:cubicBezTo>
                  <a:pt x="2493514" y="4693479"/>
                  <a:pt x="2490537" y="4696071"/>
                  <a:pt x="2487560" y="4696744"/>
                </a:cubicBezTo>
                <a:cubicBezTo>
                  <a:pt x="2479399" y="4698568"/>
                  <a:pt x="2471238" y="4700776"/>
                  <a:pt x="2462980" y="4701641"/>
                </a:cubicBezTo>
                <a:cubicBezTo>
                  <a:pt x="2452899" y="4702793"/>
                  <a:pt x="2442625" y="4702409"/>
                  <a:pt x="2432544" y="4703369"/>
                </a:cubicBezTo>
                <a:cubicBezTo>
                  <a:pt x="2419581" y="4704521"/>
                  <a:pt x="2406812" y="4707593"/>
                  <a:pt x="2393945" y="4707593"/>
                </a:cubicBezTo>
                <a:cubicBezTo>
                  <a:pt x="2383575" y="4707593"/>
                  <a:pt x="2373302" y="4704041"/>
                  <a:pt x="2363029" y="4702312"/>
                </a:cubicBezTo>
                <a:cubicBezTo>
                  <a:pt x="2348530" y="4699912"/>
                  <a:pt x="2332591" y="4700584"/>
                  <a:pt x="2319821" y="4694439"/>
                </a:cubicBezTo>
                <a:cubicBezTo>
                  <a:pt x="2306188" y="4687910"/>
                  <a:pt x="2293225" y="4684934"/>
                  <a:pt x="2279111" y="4686950"/>
                </a:cubicBezTo>
                <a:cubicBezTo>
                  <a:pt x="2274406" y="4687622"/>
                  <a:pt x="2268357" y="4691655"/>
                  <a:pt x="2266245" y="4695783"/>
                </a:cubicBezTo>
                <a:cubicBezTo>
                  <a:pt x="2261540" y="4705001"/>
                  <a:pt x="2255108" y="4706634"/>
                  <a:pt x="2246370" y="4703464"/>
                </a:cubicBezTo>
                <a:cubicBezTo>
                  <a:pt x="2238785" y="4700776"/>
                  <a:pt x="2229471" y="4699432"/>
                  <a:pt x="2224287" y="4694247"/>
                </a:cubicBezTo>
                <a:cubicBezTo>
                  <a:pt x="2209596" y="4679557"/>
                  <a:pt x="2190873" y="4679077"/>
                  <a:pt x="2172630" y="4675141"/>
                </a:cubicBezTo>
                <a:cubicBezTo>
                  <a:pt x="2161494" y="4672739"/>
                  <a:pt x="2151123" y="4672644"/>
                  <a:pt x="2139985" y="4674276"/>
                </a:cubicBezTo>
                <a:cubicBezTo>
                  <a:pt x="2115790" y="4677925"/>
                  <a:pt x="2092266" y="4672739"/>
                  <a:pt x="2069030" y="4666115"/>
                </a:cubicBezTo>
                <a:cubicBezTo>
                  <a:pt x="2053667" y="4661698"/>
                  <a:pt x="2037921" y="4659010"/>
                  <a:pt x="2022655" y="4654497"/>
                </a:cubicBezTo>
                <a:cubicBezTo>
                  <a:pt x="2011229" y="4651041"/>
                  <a:pt x="1999804" y="4646912"/>
                  <a:pt x="1989339" y="4641343"/>
                </a:cubicBezTo>
                <a:cubicBezTo>
                  <a:pt x="1974167" y="4633181"/>
                  <a:pt x="1960918" y="4620891"/>
                  <a:pt x="1941618" y="4624156"/>
                </a:cubicBezTo>
                <a:cubicBezTo>
                  <a:pt x="1924623" y="4627036"/>
                  <a:pt x="1909262" y="4620988"/>
                  <a:pt x="1893707" y="4615227"/>
                </a:cubicBezTo>
                <a:cubicBezTo>
                  <a:pt x="1882281" y="4611002"/>
                  <a:pt x="1870857" y="4606681"/>
                  <a:pt x="1859045" y="4603993"/>
                </a:cubicBezTo>
                <a:cubicBezTo>
                  <a:pt x="1845027" y="4600824"/>
                  <a:pt x="1829184" y="4602169"/>
                  <a:pt x="1816702" y="4596311"/>
                </a:cubicBezTo>
                <a:cubicBezTo>
                  <a:pt x="1803644" y="4590166"/>
                  <a:pt x="1792795" y="4594295"/>
                  <a:pt x="1781177" y="4596024"/>
                </a:cubicBezTo>
                <a:cubicBezTo>
                  <a:pt x="1762646" y="4598712"/>
                  <a:pt x="1744210" y="4603705"/>
                  <a:pt x="1725488" y="4597368"/>
                </a:cubicBezTo>
                <a:cubicBezTo>
                  <a:pt x="1702733" y="4589687"/>
                  <a:pt x="1680169" y="4581430"/>
                  <a:pt x="1657318" y="4574133"/>
                </a:cubicBezTo>
                <a:cubicBezTo>
                  <a:pt x="1648483" y="4571347"/>
                  <a:pt x="1638980" y="4570195"/>
                  <a:pt x="1629761" y="4568947"/>
                </a:cubicBezTo>
                <a:cubicBezTo>
                  <a:pt x="1621025" y="4567891"/>
                  <a:pt x="1610559" y="4570579"/>
                  <a:pt x="1603837" y="4566547"/>
                </a:cubicBezTo>
                <a:cubicBezTo>
                  <a:pt x="1586554" y="4556178"/>
                  <a:pt x="1568792" y="4551089"/>
                  <a:pt x="1548820" y="4551089"/>
                </a:cubicBezTo>
                <a:cubicBezTo>
                  <a:pt x="1541330" y="4551089"/>
                  <a:pt x="1534033" y="4546768"/>
                  <a:pt x="1526449" y="4545999"/>
                </a:cubicBezTo>
                <a:cubicBezTo>
                  <a:pt x="1516078" y="4545040"/>
                  <a:pt x="1504172" y="4542447"/>
                  <a:pt x="1495147" y="4546096"/>
                </a:cubicBezTo>
                <a:cubicBezTo>
                  <a:pt x="1473928" y="4554737"/>
                  <a:pt x="1456742" y="4547536"/>
                  <a:pt x="1438211" y="4538991"/>
                </a:cubicBezTo>
                <a:cubicBezTo>
                  <a:pt x="1419967" y="4530541"/>
                  <a:pt x="1400764" y="4523821"/>
                  <a:pt x="1381370" y="4518251"/>
                </a:cubicBezTo>
                <a:cubicBezTo>
                  <a:pt x="1374073" y="4516235"/>
                  <a:pt x="1365336" y="4519596"/>
                  <a:pt x="1357270" y="4520267"/>
                </a:cubicBezTo>
                <a:cubicBezTo>
                  <a:pt x="1354389" y="4520460"/>
                  <a:pt x="1351220" y="4520748"/>
                  <a:pt x="1348629" y="4519788"/>
                </a:cubicBezTo>
                <a:cubicBezTo>
                  <a:pt x="1323569" y="4510570"/>
                  <a:pt x="1298124" y="4503561"/>
                  <a:pt x="1270953" y="4508361"/>
                </a:cubicBezTo>
                <a:cubicBezTo>
                  <a:pt x="1268457" y="4508842"/>
                  <a:pt x="1265672" y="4507786"/>
                  <a:pt x="1263175" y="4507114"/>
                </a:cubicBezTo>
                <a:cubicBezTo>
                  <a:pt x="1250981" y="4503657"/>
                  <a:pt x="1239075" y="4498184"/>
                  <a:pt x="1226690" y="4496936"/>
                </a:cubicBezTo>
                <a:cubicBezTo>
                  <a:pt x="1196157" y="4493864"/>
                  <a:pt x="1165433" y="4492615"/>
                  <a:pt x="1134706" y="4490599"/>
                </a:cubicBezTo>
                <a:cubicBezTo>
                  <a:pt x="1132786" y="4490503"/>
                  <a:pt x="1130770" y="4490503"/>
                  <a:pt x="1129042" y="4489831"/>
                </a:cubicBezTo>
                <a:cubicBezTo>
                  <a:pt x="1117712" y="4485702"/>
                  <a:pt x="1107823" y="4487047"/>
                  <a:pt x="1098220" y="4494919"/>
                </a:cubicBezTo>
                <a:cubicBezTo>
                  <a:pt x="1093996" y="4498376"/>
                  <a:pt x="1088235" y="4500200"/>
                  <a:pt x="1082955" y="4502121"/>
                </a:cubicBezTo>
                <a:cubicBezTo>
                  <a:pt x="1075177" y="4505002"/>
                  <a:pt x="1067208" y="4507786"/>
                  <a:pt x="1059143" y="4509610"/>
                </a:cubicBezTo>
                <a:cubicBezTo>
                  <a:pt x="1051173" y="4511338"/>
                  <a:pt x="1042628" y="4513738"/>
                  <a:pt x="1034947" y="4512395"/>
                </a:cubicBezTo>
                <a:cubicBezTo>
                  <a:pt x="1021121" y="4509994"/>
                  <a:pt x="1007966" y="4504618"/>
                  <a:pt x="994332" y="4501064"/>
                </a:cubicBezTo>
                <a:cubicBezTo>
                  <a:pt x="989628" y="4499816"/>
                  <a:pt x="984442" y="4500009"/>
                  <a:pt x="979546" y="4499912"/>
                </a:cubicBezTo>
                <a:cubicBezTo>
                  <a:pt x="968312" y="4499625"/>
                  <a:pt x="956790" y="4502409"/>
                  <a:pt x="946613" y="4494440"/>
                </a:cubicBezTo>
                <a:cubicBezTo>
                  <a:pt x="937204" y="4486951"/>
                  <a:pt x="927697" y="4489158"/>
                  <a:pt x="917808" y="4494824"/>
                </a:cubicBezTo>
                <a:cubicBezTo>
                  <a:pt x="910703" y="4498857"/>
                  <a:pt x="902639" y="4502025"/>
                  <a:pt x="894669" y="4503561"/>
                </a:cubicBezTo>
                <a:cubicBezTo>
                  <a:pt x="883723" y="4505673"/>
                  <a:pt x="872873" y="4506538"/>
                  <a:pt x="861063" y="4505289"/>
                </a:cubicBezTo>
                <a:cubicBezTo>
                  <a:pt x="852710" y="4504425"/>
                  <a:pt x="845892" y="4504041"/>
                  <a:pt x="839363" y="4498952"/>
                </a:cubicBezTo>
                <a:cubicBezTo>
                  <a:pt x="838308" y="4498184"/>
                  <a:pt x="836388" y="4497992"/>
                  <a:pt x="834947" y="4498089"/>
                </a:cubicBezTo>
                <a:cubicBezTo>
                  <a:pt x="816032" y="4499721"/>
                  <a:pt x="797309" y="4498857"/>
                  <a:pt x="778202" y="4497704"/>
                </a:cubicBezTo>
                <a:cubicBezTo>
                  <a:pt x="753911" y="4496168"/>
                  <a:pt x="728370" y="4500680"/>
                  <a:pt x="707343" y="4516811"/>
                </a:cubicBezTo>
                <a:cubicBezTo>
                  <a:pt x="704271" y="4519212"/>
                  <a:pt x="699662" y="4520267"/>
                  <a:pt x="695629" y="4520844"/>
                </a:cubicBezTo>
                <a:cubicBezTo>
                  <a:pt x="676618" y="4523340"/>
                  <a:pt x="657511" y="4525069"/>
                  <a:pt x="638500" y="4527853"/>
                </a:cubicBezTo>
                <a:cubicBezTo>
                  <a:pt x="628130" y="4529389"/>
                  <a:pt x="617280" y="4530734"/>
                  <a:pt x="607872" y="4534958"/>
                </a:cubicBezTo>
                <a:cubicBezTo>
                  <a:pt x="598655" y="4539086"/>
                  <a:pt x="591260" y="4543983"/>
                  <a:pt x="585788" y="4535342"/>
                </a:cubicBezTo>
                <a:cubicBezTo>
                  <a:pt x="575995" y="4539951"/>
                  <a:pt x="567448" y="4543792"/>
                  <a:pt x="559097" y="4547920"/>
                </a:cubicBezTo>
                <a:cubicBezTo>
                  <a:pt x="556023" y="4549456"/>
                  <a:pt x="553431" y="4551953"/>
                  <a:pt x="550358" y="4553393"/>
                </a:cubicBezTo>
                <a:cubicBezTo>
                  <a:pt x="547093" y="4554930"/>
                  <a:pt x="543445" y="4555889"/>
                  <a:pt x="539893" y="4556657"/>
                </a:cubicBezTo>
                <a:cubicBezTo>
                  <a:pt x="524050" y="4560114"/>
                  <a:pt x="508207" y="4563282"/>
                  <a:pt x="492462" y="4567027"/>
                </a:cubicBezTo>
                <a:cubicBezTo>
                  <a:pt x="489388" y="4567795"/>
                  <a:pt x="486796" y="4570868"/>
                  <a:pt x="484011" y="4572884"/>
                </a:cubicBezTo>
                <a:cubicBezTo>
                  <a:pt x="482187" y="4574228"/>
                  <a:pt x="480363" y="4576244"/>
                  <a:pt x="478346" y="4576533"/>
                </a:cubicBezTo>
                <a:cubicBezTo>
                  <a:pt x="462984" y="4578837"/>
                  <a:pt x="447718" y="4581526"/>
                  <a:pt x="432260" y="4582678"/>
                </a:cubicBezTo>
                <a:cubicBezTo>
                  <a:pt x="419298" y="4583637"/>
                  <a:pt x="406815" y="4583350"/>
                  <a:pt x="403455" y="4600056"/>
                </a:cubicBezTo>
                <a:cubicBezTo>
                  <a:pt x="402879" y="4602937"/>
                  <a:pt x="398750" y="4606010"/>
                  <a:pt x="395583" y="4607449"/>
                </a:cubicBezTo>
                <a:cubicBezTo>
                  <a:pt x="386557" y="4611578"/>
                  <a:pt x="376954" y="4614362"/>
                  <a:pt x="368025" y="4618587"/>
                </a:cubicBezTo>
                <a:cubicBezTo>
                  <a:pt x="338741" y="4632701"/>
                  <a:pt x="308113" y="4641631"/>
                  <a:pt x="275371" y="4639999"/>
                </a:cubicBezTo>
                <a:cubicBezTo>
                  <a:pt x="265194" y="4639519"/>
                  <a:pt x="255304" y="4634333"/>
                  <a:pt x="248871" y="4632413"/>
                </a:cubicBezTo>
                <a:cubicBezTo>
                  <a:pt x="230341" y="4639999"/>
                  <a:pt x="214786" y="4647296"/>
                  <a:pt x="198559" y="4652768"/>
                </a:cubicBezTo>
                <a:cubicBezTo>
                  <a:pt x="184253" y="4657665"/>
                  <a:pt x="169274" y="4660738"/>
                  <a:pt x="154583" y="4664290"/>
                </a:cubicBezTo>
                <a:cubicBezTo>
                  <a:pt x="149206" y="4665635"/>
                  <a:pt x="143734" y="4666403"/>
                  <a:pt x="138261" y="4667075"/>
                </a:cubicBezTo>
                <a:cubicBezTo>
                  <a:pt x="121171" y="4669187"/>
                  <a:pt x="103312" y="4664099"/>
                  <a:pt x="86606" y="4672164"/>
                </a:cubicBezTo>
                <a:cubicBezTo>
                  <a:pt x="77868" y="4676389"/>
                  <a:pt x="69226" y="4681477"/>
                  <a:pt x="60009" y="4683686"/>
                </a:cubicBezTo>
                <a:cubicBezTo>
                  <a:pt x="50120" y="4686086"/>
                  <a:pt x="40446" y="4689831"/>
                  <a:pt x="30568" y="4692507"/>
                </a:cubicBezTo>
                <a:lnTo>
                  <a:pt x="0" y="4694912"/>
                </a:lnTo>
                <a:lnTo>
                  <a:pt x="0" y="4338332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79B896-9AF6-F644-AEDC-11584A304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9524" y="3047999"/>
            <a:ext cx="3810000" cy="304800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BG" dirty="0"/>
          </a:p>
          <a:p>
            <a:pPr>
              <a:buFontTx/>
              <a:buChar char="-"/>
            </a:pPr>
            <a:r>
              <a:rPr lang="en-BG" sz="4000" dirty="0">
                <a:solidFill>
                  <a:schemeClr val="accent3">
                    <a:lumMod val="40000"/>
                    <a:lumOff val="60000"/>
                  </a:schemeClr>
                </a:solidFill>
                <a:latin typeface="ACADEMY ENGRAVED LET PLAIN:1.0" panose="02000000000000000000" pitchFamily="2" charset="0"/>
              </a:rPr>
              <a:t>DEFINITIONS</a:t>
            </a:r>
          </a:p>
          <a:p>
            <a:pPr>
              <a:buFontTx/>
              <a:buChar char="-"/>
            </a:pPr>
            <a:r>
              <a:rPr lang="en-BG" sz="4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CADEMY ENGRAVED LET PLAIN:1.0" panose="02000000000000000000" pitchFamily="2" charset="0"/>
              </a:rPr>
              <a:t>IMPORTANCE</a:t>
            </a:r>
          </a:p>
          <a:p>
            <a:pPr>
              <a:buFontTx/>
              <a:buChar char="-"/>
            </a:pPr>
            <a:r>
              <a:rPr lang="en-BG" sz="4000" dirty="0">
                <a:solidFill>
                  <a:schemeClr val="accent3">
                    <a:lumMod val="75000"/>
                  </a:schemeClr>
                </a:solidFill>
                <a:latin typeface="ACADEMY ENGRAVED LET PLAIN:1.0" panose="02000000000000000000" pitchFamily="2" charset="0"/>
              </a:rPr>
              <a:t>RELEVANCE</a:t>
            </a:r>
          </a:p>
          <a:p>
            <a:pPr>
              <a:buFontTx/>
              <a:buChar char="-"/>
            </a:pPr>
            <a:endParaRPr lang="en-BG" dirty="0"/>
          </a:p>
          <a:p>
            <a:pPr marL="0" indent="0">
              <a:buNone/>
            </a:pPr>
            <a:r>
              <a:rPr lang="en-BG" dirty="0"/>
              <a:t>                                                </a:t>
            </a:r>
          </a:p>
          <a:p>
            <a:pPr>
              <a:buFontTx/>
              <a:buChar char="-"/>
            </a:pPr>
            <a:endParaRPr lang="en-BG" dirty="0"/>
          </a:p>
          <a:p>
            <a:pPr>
              <a:buFontTx/>
              <a:buChar char="-"/>
            </a:pPr>
            <a:endParaRPr lang="en-BG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085DB3-7DE1-6149-A9EE-24517A820237}"/>
              </a:ext>
            </a:extLst>
          </p:cNvPr>
          <p:cNvSpPr txBox="1"/>
          <p:nvPr/>
        </p:nvSpPr>
        <p:spPr>
          <a:xfrm>
            <a:off x="9889768" y="6657945"/>
            <a:ext cx="230223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BG" sz="700">
                <a:solidFill>
                  <a:srgbClr val="FFFFFF"/>
                </a:solidFill>
                <a:hlinkClick r:id="rId3" tooltip="http://www.creative-commons-images.com/highway-signs/p/psychology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BG" sz="700">
                <a:solidFill>
                  <a:srgbClr val="FFFFFF"/>
                </a:solidFill>
              </a:rPr>
              <a:t> by Unknown Author is licensed under </a:t>
            </a:r>
            <a:r>
              <a:rPr lang="en-BG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BG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799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075FB-15BC-4647-B517-0158C1448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1021079"/>
            <a:ext cx="10667999" cy="1086018"/>
          </a:xfrm>
        </p:spPr>
        <p:txBody>
          <a:bodyPr anchor="ctr">
            <a:normAutofit/>
          </a:bodyPr>
          <a:lstStyle/>
          <a:p>
            <a:pPr algn="ctr"/>
            <a:r>
              <a:rPr lang="en-BG"/>
              <a:t>SIGMUND FREUD THEORY</a:t>
            </a:r>
          </a:p>
        </p:txBody>
      </p:sp>
      <p:pic>
        <p:nvPicPr>
          <p:cNvPr id="6" name="Content Placeholder 5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C95EEE46-A4AD-BA48-863D-EC68136A9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82184" y="3190159"/>
            <a:ext cx="2218154" cy="2905841"/>
          </a:xfrm>
        </p:spPr>
      </p:pic>
      <p:pic>
        <p:nvPicPr>
          <p:cNvPr id="30" name="Picture 29" descr="Diagram&#10;&#10;Description automatically generated">
            <a:extLst>
              <a:ext uri="{FF2B5EF4-FFF2-40B4-BE49-F238E27FC236}">
                <a16:creationId xmlns:a16="http://schemas.microsoft.com/office/drawing/2014/main" id="{3BB2EC75-3215-B34E-BD3A-23A73B6222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315450" y="3190158"/>
            <a:ext cx="2717800" cy="2905842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F4EE4FE4-A262-4A46-8BA7-1579BB224653}"/>
              </a:ext>
            </a:extLst>
          </p:cNvPr>
          <p:cNvSpPr txBox="1"/>
          <p:nvPr/>
        </p:nvSpPr>
        <p:spPr>
          <a:xfrm>
            <a:off x="4657725" y="3190158"/>
            <a:ext cx="404336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BG" sz="4400" dirty="0"/>
              <a:t>ID </a:t>
            </a:r>
          </a:p>
          <a:p>
            <a:endParaRPr lang="en-BG" sz="4400" dirty="0"/>
          </a:p>
          <a:p>
            <a:pPr marL="285750" indent="-285750">
              <a:buFontTx/>
              <a:buChar char="-"/>
            </a:pPr>
            <a:r>
              <a:rPr lang="en-BG" sz="4400" dirty="0"/>
              <a:t>EGO</a:t>
            </a:r>
          </a:p>
          <a:p>
            <a:endParaRPr lang="en-BG" sz="4400" dirty="0"/>
          </a:p>
          <a:p>
            <a:r>
              <a:rPr lang="en-BG" sz="4400" dirty="0"/>
              <a:t>-SUPEREGO</a:t>
            </a:r>
          </a:p>
        </p:txBody>
      </p:sp>
    </p:spTree>
    <p:extLst>
      <p:ext uri="{BB962C8B-B14F-4D97-AF65-F5344CB8AC3E}">
        <p14:creationId xmlns:p14="http://schemas.microsoft.com/office/powerpoint/2010/main" val="1963243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A2AA0-0562-1B41-9375-68D3CE5C7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907278"/>
            <a:ext cx="4400549" cy="1295400"/>
          </a:xfrm>
        </p:spPr>
        <p:txBody>
          <a:bodyPr anchor="b">
            <a:normAutofit/>
          </a:bodyPr>
          <a:lstStyle/>
          <a:p>
            <a:pPr algn="ctr"/>
            <a:r>
              <a:rPr lang="en-BG" dirty="0">
                <a:latin typeface="ACADEMY ENGRAVED LET PLAIN:1.0" panose="02000000000000000000" pitchFamily="2" charset="0"/>
              </a:rPr>
              <a:t>SUPEREGO</a:t>
            </a:r>
          </a:p>
        </p:txBody>
      </p:sp>
      <p:pic>
        <p:nvPicPr>
          <p:cNvPr id="5" name="Picture 4" descr="Hand reaching out to sun">
            <a:extLst>
              <a:ext uri="{FF2B5EF4-FFF2-40B4-BE49-F238E27FC236}">
                <a16:creationId xmlns:a16="http://schemas.microsoft.com/office/drawing/2014/main" id="{45882A62-447E-4AEC-8794-1492A4FC80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736" r="9351" b="2"/>
          <a:stretch/>
        </p:blipFill>
        <p:spPr>
          <a:xfrm>
            <a:off x="5752193" y="10"/>
            <a:ext cx="6439807" cy="6857989"/>
          </a:xfrm>
          <a:custGeom>
            <a:avLst/>
            <a:gdLst/>
            <a:ahLst/>
            <a:cxnLst/>
            <a:rect l="l" t="t" r="r" b="b"/>
            <a:pathLst>
              <a:path w="6439807" h="6857999">
                <a:moveTo>
                  <a:pt x="752157" y="6118149"/>
                </a:moveTo>
                <a:cubicBezTo>
                  <a:pt x="745608" y="6124102"/>
                  <a:pt x="737987" y="6129341"/>
                  <a:pt x="730938" y="6133722"/>
                </a:cubicBezTo>
                <a:cubicBezTo>
                  <a:pt x="723794" y="6138152"/>
                  <a:pt x="718448" y="6143474"/>
                  <a:pt x="714778" y="6149379"/>
                </a:cubicBezTo>
                <a:lnTo>
                  <a:pt x="709303" y="6166562"/>
                </a:lnTo>
                <a:lnTo>
                  <a:pt x="714778" y="6149380"/>
                </a:lnTo>
                <a:cubicBezTo>
                  <a:pt x="718448" y="6143474"/>
                  <a:pt x="723794" y="6138152"/>
                  <a:pt x="730938" y="6133723"/>
                </a:cubicBezTo>
                <a:cubicBezTo>
                  <a:pt x="737987" y="6129341"/>
                  <a:pt x="745608" y="6124102"/>
                  <a:pt x="752157" y="6118149"/>
                </a:cubicBezTo>
                <a:close/>
                <a:moveTo>
                  <a:pt x="844000" y="4941372"/>
                </a:moveTo>
                <a:lnTo>
                  <a:pt x="840670" y="4950868"/>
                </a:lnTo>
                <a:lnTo>
                  <a:pt x="830985" y="4991382"/>
                </a:lnTo>
                <a:lnTo>
                  <a:pt x="840670" y="4950869"/>
                </a:lnTo>
                <a:close/>
                <a:moveTo>
                  <a:pt x="840061" y="4749807"/>
                </a:moveTo>
                <a:cubicBezTo>
                  <a:pt x="852197" y="4762827"/>
                  <a:pt x="853054" y="4781365"/>
                  <a:pt x="854768" y="4799797"/>
                </a:cubicBezTo>
                <a:cubicBezTo>
                  <a:pt x="853054" y="4781365"/>
                  <a:pt x="852197" y="4762826"/>
                  <a:pt x="840061" y="4749807"/>
                </a:cubicBezTo>
                <a:close/>
                <a:moveTo>
                  <a:pt x="822263" y="4543185"/>
                </a:moveTo>
                <a:lnTo>
                  <a:pt x="816857" y="4557091"/>
                </a:lnTo>
                <a:cubicBezTo>
                  <a:pt x="805236" y="4573618"/>
                  <a:pt x="796449" y="4588275"/>
                  <a:pt x="790493" y="4602021"/>
                </a:cubicBezTo>
                <a:cubicBezTo>
                  <a:pt x="796449" y="4588275"/>
                  <a:pt x="805236" y="4573618"/>
                  <a:pt x="816857" y="4557092"/>
                </a:cubicBezTo>
                <a:cubicBezTo>
                  <a:pt x="819238" y="4553662"/>
                  <a:pt x="821286" y="4548281"/>
                  <a:pt x="822263" y="4543185"/>
                </a:cubicBezTo>
                <a:close/>
                <a:moveTo>
                  <a:pt x="356045" y="2819253"/>
                </a:moveTo>
                <a:lnTo>
                  <a:pt x="344401" y="2827483"/>
                </a:lnTo>
                <a:lnTo>
                  <a:pt x="344399" y="2827486"/>
                </a:lnTo>
                <a:lnTo>
                  <a:pt x="325551" y="2842392"/>
                </a:lnTo>
                <a:lnTo>
                  <a:pt x="315896" y="2861156"/>
                </a:lnTo>
                <a:lnTo>
                  <a:pt x="344399" y="2827486"/>
                </a:lnTo>
                <a:lnTo>
                  <a:pt x="344401" y="2827484"/>
                </a:lnTo>
                <a:close/>
                <a:moveTo>
                  <a:pt x="425699" y="1974015"/>
                </a:moveTo>
                <a:cubicBezTo>
                  <a:pt x="427224" y="1991685"/>
                  <a:pt x="433462" y="2008497"/>
                  <a:pt x="449941" y="2023547"/>
                </a:cubicBezTo>
                <a:cubicBezTo>
                  <a:pt x="441702" y="2016020"/>
                  <a:pt x="436022" y="2008056"/>
                  <a:pt x="432213" y="1999763"/>
                </a:cubicBezTo>
                <a:close/>
                <a:moveTo>
                  <a:pt x="442893" y="1768838"/>
                </a:moveTo>
                <a:cubicBezTo>
                  <a:pt x="451656" y="1779981"/>
                  <a:pt x="453942" y="1790986"/>
                  <a:pt x="452275" y="1801558"/>
                </a:cubicBezTo>
                <a:lnTo>
                  <a:pt x="451495" y="1785412"/>
                </a:lnTo>
                <a:cubicBezTo>
                  <a:pt x="450037" y="1779948"/>
                  <a:pt x="447274" y="1774411"/>
                  <a:pt x="442893" y="1768838"/>
                </a:cubicBezTo>
                <a:close/>
                <a:moveTo>
                  <a:pt x="333304" y="520953"/>
                </a:moveTo>
                <a:cubicBezTo>
                  <a:pt x="333742" y="528850"/>
                  <a:pt x="335479" y="536547"/>
                  <a:pt x="337867" y="544146"/>
                </a:cubicBezTo>
                <a:lnTo>
                  <a:pt x="340032" y="549926"/>
                </a:lnTo>
                <a:lnTo>
                  <a:pt x="340448" y="551717"/>
                </a:lnTo>
                <a:lnTo>
                  <a:pt x="346286" y="566616"/>
                </a:lnTo>
                <a:lnTo>
                  <a:pt x="346338" y="566754"/>
                </a:lnTo>
                <a:lnTo>
                  <a:pt x="352655" y="583595"/>
                </a:lnTo>
                <a:lnTo>
                  <a:pt x="359451" y="612658"/>
                </a:lnTo>
                <a:cubicBezTo>
                  <a:pt x="358988" y="604728"/>
                  <a:pt x="357231" y="597005"/>
                  <a:pt x="354829" y="589388"/>
                </a:cubicBezTo>
                <a:lnTo>
                  <a:pt x="352655" y="583595"/>
                </a:lnTo>
                <a:lnTo>
                  <a:pt x="352236" y="581804"/>
                </a:lnTo>
                <a:lnTo>
                  <a:pt x="346286" y="566616"/>
                </a:lnTo>
                <a:lnTo>
                  <a:pt x="340032" y="549926"/>
                </a:lnTo>
                <a:close/>
                <a:moveTo>
                  <a:pt x="384407" y="268794"/>
                </a:moveTo>
                <a:lnTo>
                  <a:pt x="387837" y="328017"/>
                </a:lnTo>
                <a:cubicBezTo>
                  <a:pt x="389527" y="318646"/>
                  <a:pt x="389932" y="309031"/>
                  <a:pt x="389283" y="299164"/>
                </a:cubicBezTo>
                <a:cubicBezTo>
                  <a:pt x="388634" y="289296"/>
                  <a:pt x="386932" y="279176"/>
                  <a:pt x="384407" y="268794"/>
                </a:cubicBezTo>
                <a:close/>
                <a:moveTo>
                  <a:pt x="66991" y="0"/>
                </a:moveTo>
                <a:lnTo>
                  <a:pt x="6439807" y="0"/>
                </a:lnTo>
                <a:lnTo>
                  <a:pt x="6439807" y="6857999"/>
                </a:lnTo>
                <a:lnTo>
                  <a:pt x="149318" y="6857999"/>
                </a:lnTo>
                <a:lnTo>
                  <a:pt x="149318" y="6857457"/>
                </a:lnTo>
                <a:lnTo>
                  <a:pt x="22079" y="6857457"/>
                </a:lnTo>
                <a:lnTo>
                  <a:pt x="26851" y="6796804"/>
                </a:lnTo>
                <a:cubicBezTo>
                  <a:pt x="32162" y="6777207"/>
                  <a:pt x="39591" y="6758011"/>
                  <a:pt x="44354" y="6738388"/>
                </a:cubicBezTo>
                <a:cubicBezTo>
                  <a:pt x="48736" y="6720103"/>
                  <a:pt x="58832" y="6702955"/>
                  <a:pt x="67214" y="6685617"/>
                </a:cubicBezTo>
                <a:cubicBezTo>
                  <a:pt x="83217" y="6652472"/>
                  <a:pt x="73120" y="6617036"/>
                  <a:pt x="77310" y="6583128"/>
                </a:cubicBezTo>
                <a:cubicBezTo>
                  <a:pt x="78646" y="6572269"/>
                  <a:pt x="80168" y="6561411"/>
                  <a:pt x="82837" y="6550742"/>
                </a:cubicBezTo>
                <a:cubicBezTo>
                  <a:pt x="89885" y="6521593"/>
                  <a:pt x="95981" y="6491874"/>
                  <a:pt x="105698" y="6463490"/>
                </a:cubicBezTo>
                <a:cubicBezTo>
                  <a:pt x="116555" y="6431292"/>
                  <a:pt x="131034" y="6400429"/>
                  <a:pt x="146085" y="6363664"/>
                </a:cubicBezTo>
                <a:cubicBezTo>
                  <a:pt x="142274" y="6350899"/>
                  <a:pt x="131986" y="6331277"/>
                  <a:pt x="131034" y="6311084"/>
                </a:cubicBezTo>
                <a:cubicBezTo>
                  <a:pt x="127795" y="6246121"/>
                  <a:pt x="145512" y="6185351"/>
                  <a:pt x="173519" y="6127247"/>
                </a:cubicBezTo>
                <a:cubicBezTo>
                  <a:pt x="181900" y="6109530"/>
                  <a:pt x="187424" y="6090477"/>
                  <a:pt x="195616" y="6072569"/>
                </a:cubicBezTo>
                <a:cubicBezTo>
                  <a:pt x="198472" y="6066284"/>
                  <a:pt x="204569" y="6058092"/>
                  <a:pt x="210287" y="6056948"/>
                </a:cubicBezTo>
                <a:cubicBezTo>
                  <a:pt x="243432" y="6050282"/>
                  <a:pt x="242862" y="6025515"/>
                  <a:pt x="244766" y="5999796"/>
                </a:cubicBezTo>
                <a:cubicBezTo>
                  <a:pt x="247051" y="5969124"/>
                  <a:pt x="252386" y="5938836"/>
                  <a:pt x="256958" y="5908355"/>
                </a:cubicBezTo>
                <a:cubicBezTo>
                  <a:pt x="257530" y="5904353"/>
                  <a:pt x="261530" y="5900735"/>
                  <a:pt x="264199" y="5897114"/>
                </a:cubicBezTo>
                <a:cubicBezTo>
                  <a:pt x="268199" y="5891590"/>
                  <a:pt x="274296" y="5886447"/>
                  <a:pt x="275818" y="5880348"/>
                </a:cubicBezTo>
                <a:cubicBezTo>
                  <a:pt x="283249" y="5849107"/>
                  <a:pt x="289535" y="5817674"/>
                  <a:pt x="296393" y="5786239"/>
                </a:cubicBezTo>
                <a:cubicBezTo>
                  <a:pt x="297919" y="5779191"/>
                  <a:pt x="299822" y="5771953"/>
                  <a:pt x="302870" y="5765474"/>
                </a:cubicBezTo>
                <a:cubicBezTo>
                  <a:pt x="305728" y="5759378"/>
                  <a:pt x="310682" y="5754234"/>
                  <a:pt x="313730" y="5748136"/>
                </a:cubicBezTo>
                <a:cubicBezTo>
                  <a:pt x="321921" y="5731564"/>
                  <a:pt x="329541" y="5714607"/>
                  <a:pt x="338685" y="5695178"/>
                </a:cubicBezTo>
                <a:cubicBezTo>
                  <a:pt x="321541" y="5684320"/>
                  <a:pt x="331258" y="5669647"/>
                  <a:pt x="339449" y="5651360"/>
                </a:cubicBezTo>
                <a:cubicBezTo>
                  <a:pt x="347831" y="5632691"/>
                  <a:pt x="350497" y="5611164"/>
                  <a:pt x="353546" y="5590590"/>
                </a:cubicBezTo>
                <a:cubicBezTo>
                  <a:pt x="359070" y="5552869"/>
                  <a:pt x="362499" y="5514957"/>
                  <a:pt x="367451" y="5477239"/>
                </a:cubicBezTo>
                <a:cubicBezTo>
                  <a:pt x="368595" y="5469236"/>
                  <a:pt x="370690" y="5460092"/>
                  <a:pt x="375454" y="5453995"/>
                </a:cubicBezTo>
                <a:cubicBezTo>
                  <a:pt x="407459" y="5412276"/>
                  <a:pt x="416411" y="5361598"/>
                  <a:pt x="413366" y="5313403"/>
                </a:cubicBezTo>
                <a:cubicBezTo>
                  <a:pt x="411078" y="5275491"/>
                  <a:pt x="409363" y="5238343"/>
                  <a:pt x="412601" y="5200813"/>
                </a:cubicBezTo>
                <a:cubicBezTo>
                  <a:pt x="412793" y="5197955"/>
                  <a:pt x="412411" y="5194145"/>
                  <a:pt x="410887" y="5192051"/>
                </a:cubicBezTo>
                <a:cubicBezTo>
                  <a:pt x="400791" y="5179097"/>
                  <a:pt x="400029" y="5165570"/>
                  <a:pt x="398315" y="5148995"/>
                </a:cubicBezTo>
                <a:cubicBezTo>
                  <a:pt x="395837" y="5125562"/>
                  <a:pt x="397553" y="5104036"/>
                  <a:pt x="401743" y="5082317"/>
                </a:cubicBezTo>
                <a:cubicBezTo>
                  <a:pt x="404791" y="5066505"/>
                  <a:pt x="411078" y="5050504"/>
                  <a:pt x="419080" y="5036405"/>
                </a:cubicBezTo>
                <a:cubicBezTo>
                  <a:pt x="430320" y="5016785"/>
                  <a:pt x="434701" y="4997922"/>
                  <a:pt x="419841" y="4979253"/>
                </a:cubicBezTo>
                <a:cubicBezTo>
                  <a:pt x="404029" y="4959061"/>
                  <a:pt x="409553" y="4936201"/>
                  <a:pt x="408983" y="4913909"/>
                </a:cubicBezTo>
                <a:cubicBezTo>
                  <a:pt x="408791" y="4904195"/>
                  <a:pt x="409174" y="4893907"/>
                  <a:pt x="406697" y="4884572"/>
                </a:cubicBezTo>
                <a:cubicBezTo>
                  <a:pt x="399647" y="4857522"/>
                  <a:pt x="388978" y="4831420"/>
                  <a:pt x="384216" y="4803988"/>
                </a:cubicBezTo>
                <a:cubicBezTo>
                  <a:pt x="381551" y="4788747"/>
                  <a:pt x="386312" y="4771793"/>
                  <a:pt x="389741" y="4755980"/>
                </a:cubicBezTo>
                <a:cubicBezTo>
                  <a:pt x="393361" y="4739978"/>
                  <a:pt x="398885" y="4724167"/>
                  <a:pt x="404601" y="4708734"/>
                </a:cubicBezTo>
                <a:cubicBezTo>
                  <a:pt x="408411" y="4698258"/>
                  <a:pt x="412031" y="4686828"/>
                  <a:pt x="418889" y="4678445"/>
                </a:cubicBezTo>
                <a:cubicBezTo>
                  <a:pt x="434510" y="4659393"/>
                  <a:pt x="437178" y="4639772"/>
                  <a:pt x="428986" y="4617291"/>
                </a:cubicBezTo>
                <a:cubicBezTo>
                  <a:pt x="427651" y="4613864"/>
                  <a:pt x="427651" y="4609863"/>
                  <a:pt x="427462" y="4606053"/>
                </a:cubicBezTo>
                <a:cubicBezTo>
                  <a:pt x="423462" y="4545086"/>
                  <a:pt x="420984" y="4484127"/>
                  <a:pt x="414888" y="4423545"/>
                </a:cubicBezTo>
                <a:cubicBezTo>
                  <a:pt x="412411" y="4398972"/>
                  <a:pt x="401553" y="4375349"/>
                  <a:pt x="394695" y="4351154"/>
                </a:cubicBezTo>
                <a:cubicBezTo>
                  <a:pt x="393361" y="4346201"/>
                  <a:pt x="391265" y="4340674"/>
                  <a:pt x="392218" y="4335722"/>
                </a:cubicBezTo>
                <a:cubicBezTo>
                  <a:pt x="401743" y="4281810"/>
                  <a:pt x="387837" y="4231324"/>
                  <a:pt x="369547" y="4181603"/>
                </a:cubicBezTo>
                <a:cubicBezTo>
                  <a:pt x="367642" y="4176461"/>
                  <a:pt x="368214" y="4170174"/>
                  <a:pt x="368595" y="4164458"/>
                </a:cubicBezTo>
                <a:cubicBezTo>
                  <a:pt x="369928" y="4148453"/>
                  <a:pt x="376597" y="4131119"/>
                  <a:pt x="372597" y="4116641"/>
                </a:cubicBezTo>
                <a:cubicBezTo>
                  <a:pt x="361545" y="4078159"/>
                  <a:pt x="348211" y="4040058"/>
                  <a:pt x="331447" y="4003861"/>
                </a:cubicBezTo>
                <a:cubicBezTo>
                  <a:pt x="314493" y="3967091"/>
                  <a:pt x="300203" y="3932993"/>
                  <a:pt x="317350" y="3890891"/>
                </a:cubicBezTo>
                <a:cubicBezTo>
                  <a:pt x="324589" y="3872985"/>
                  <a:pt x="319445" y="3849362"/>
                  <a:pt x="317541" y="3828785"/>
                </a:cubicBezTo>
                <a:cubicBezTo>
                  <a:pt x="316016" y="3813737"/>
                  <a:pt x="307442" y="3799258"/>
                  <a:pt x="307442" y="3784397"/>
                </a:cubicBezTo>
                <a:cubicBezTo>
                  <a:pt x="307442" y="3744770"/>
                  <a:pt x="297346" y="3709529"/>
                  <a:pt x="276771" y="3675238"/>
                </a:cubicBezTo>
                <a:cubicBezTo>
                  <a:pt x="268770" y="3661899"/>
                  <a:pt x="274105" y="3641134"/>
                  <a:pt x="272009" y="3623799"/>
                </a:cubicBezTo>
                <a:cubicBezTo>
                  <a:pt x="269533" y="3605509"/>
                  <a:pt x="267247" y="3586653"/>
                  <a:pt x="261721" y="3569124"/>
                </a:cubicBezTo>
                <a:cubicBezTo>
                  <a:pt x="247242" y="3523785"/>
                  <a:pt x="230859" y="3479015"/>
                  <a:pt x="215618" y="3433866"/>
                </a:cubicBezTo>
                <a:cubicBezTo>
                  <a:pt x="203045" y="3396719"/>
                  <a:pt x="212952" y="3360139"/>
                  <a:pt x="218285" y="3323372"/>
                </a:cubicBezTo>
                <a:cubicBezTo>
                  <a:pt x="221716" y="3300319"/>
                  <a:pt x="229907" y="3278795"/>
                  <a:pt x="217715" y="3252885"/>
                </a:cubicBezTo>
                <a:cubicBezTo>
                  <a:pt x="206093" y="3228119"/>
                  <a:pt x="208761" y="3196686"/>
                  <a:pt x="202474" y="3168870"/>
                </a:cubicBezTo>
                <a:cubicBezTo>
                  <a:pt x="197141" y="3145436"/>
                  <a:pt x="188566" y="3122770"/>
                  <a:pt x="180184" y="3100099"/>
                </a:cubicBezTo>
                <a:cubicBezTo>
                  <a:pt x="168753" y="3069235"/>
                  <a:pt x="156753" y="3038756"/>
                  <a:pt x="162468" y="3005035"/>
                </a:cubicBezTo>
                <a:cubicBezTo>
                  <a:pt x="168946" y="2966742"/>
                  <a:pt x="144561" y="2940455"/>
                  <a:pt x="128367" y="2910353"/>
                </a:cubicBezTo>
                <a:cubicBezTo>
                  <a:pt x="117318" y="2889587"/>
                  <a:pt x="109126" y="2866918"/>
                  <a:pt x="102267" y="2844248"/>
                </a:cubicBezTo>
                <a:cubicBezTo>
                  <a:pt x="93313" y="2813958"/>
                  <a:pt x="87978" y="2782716"/>
                  <a:pt x="79217" y="2752235"/>
                </a:cubicBezTo>
                <a:cubicBezTo>
                  <a:pt x="66072" y="2706131"/>
                  <a:pt x="55784" y="2659455"/>
                  <a:pt x="63024" y="2611450"/>
                </a:cubicBezTo>
                <a:cubicBezTo>
                  <a:pt x="66262" y="2589352"/>
                  <a:pt x="66072" y="2568774"/>
                  <a:pt x="61307" y="2546678"/>
                </a:cubicBezTo>
                <a:cubicBezTo>
                  <a:pt x="53497" y="2510483"/>
                  <a:pt x="52545" y="2473333"/>
                  <a:pt x="23399" y="2444184"/>
                </a:cubicBezTo>
                <a:cubicBezTo>
                  <a:pt x="13111" y="2433897"/>
                  <a:pt x="10446" y="2415420"/>
                  <a:pt x="5110" y="2400369"/>
                </a:cubicBezTo>
                <a:cubicBezTo>
                  <a:pt x="-1178" y="2383032"/>
                  <a:pt x="2062" y="2370270"/>
                  <a:pt x="20352" y="2360933"/>
                </a:cubicBezTo>
                <a:cubicBezTo>
                  <a:pt x="28541" y="2356744"/>
                  <a:pt x="36543" y="2344741"/>
                  <a:pt x="37878" y="2335405"/>
                </a:cubicBezTo>
                <a:cubicBezTo>
                  <a:pt x="41877" y="2307402"/>
                  <a:pt x="35972" y="2281683"/>
                  <a:pt x="23017" y="2254633"/>
                </a:cubicBezTo>
                <a:cubicBezTo>
                  <a:pt x="10825" y="2229296"/>
                  <a:pt x="12159" y="2197670"/>
                  <a:pt x="7395" y="2168903"/>
                </a:cubicBezTo>
                <a:cubicBezTo>
                  <a:pt x="5681" y="2158712"/>
                  <a:pt x="3062" y="2148519"/>
                  <a:pt x="871" y="2138304"/>
                </a:cubicBezTo>
                <a:lnTo>
                  <a:pt x="0" y="2131532"/>
                </a:lnTo>
                <a:lnTo>
                  <a:pt x="0" y="2072225"/>
                </a:lnTo>
                <a:lnTo>
                  <a:pt x="251" y="2069340"/>
                </a:lnTo>
                <a:cubicBezTo>
                  <a:pt x="2061" y="2056600"/>
                  <a:pt x="4156" y="2043835"/>
                  <a:pt x="5299" y="2030977"/>
                </a:cubicBezTo>
                <a:cubicBezTo>
                  <a:pt x="7203" y="2010974"/>
                  <a:pt x="6442" y="1990589"/>
                  <a:pt x="8729" y="1970586"/>
                </a:cubicBezTo>
                <a:cubicBezTo>
                  <a:pt x="10446" y="1954202"/>
                  <a:pt x="14826" y="1938009"/>
                  <a:pt x="18445" y="1921817"/>
                </a:cubicBezTo>
                <a:cubicBezTo>
                  <a:pt x="19779" y="1915912"/>
                  <a:pt x="24922" y="1910004"/>
                  <a:pt x="24161" y="1904673"/>
                </a:cubicBezTo>
                <a:cubicBezTo>
                  <a:pt x="15970" y="1851709"/>
                  <a:pt x="52545" y="1813610"/>
                  <a:pt x="68738" y="1768838"/>
                </a:cubicBezTo>
                <a:cubicBezTo>
                  <a:pt x="85885" y="1721785"/>
                  <a:pt x="112174" y="1676253"/>
                  <a:pt x="104364" y="1623675"/>
                </a:cubicBezTo>
                <a:cubicBezTo>
                  <a:pt x="99601" y="1591859"/>
                  <a:pt x="88551" y="1561189"/>
                  <a:pt x="81883" y="1529563"/>
                </a:cubicBezTo>
                <a:cubicBezTo>
                  <a:pt x="79597" y="1518324"/>
                  <a:pt x="79979" y="1505751"/>
                  <a:pt x="82264" y="1494509"/>
                </a:cubicBezTo>
                <a:cubicBezTo>
                  <a:pt x="92744" y="1440216"/>
                  <a:pt x="94267" y="1386684"/>
                  <a:pt x="77120" y="1333341"/>
                </a:cubicBezTo>
                <a:cubicBezTo>
                  <a:pt x="74262" y="1324198"/>
                  <a:pt x="71597" y="1314483"/>
                  <a:pt x="71597" y="1304955"/>
                </a:cubicBezTo>
                <a:cubicBezTo>
                  <a:pt x="71597" y="1252757"/>
                  <a:pt x="75597" y="1201512"/>
                  <a:pt x="94267" y="1151600"/>
                </a:cubicBezTo>
                <a:cubicBezTo>
                  <a:pt x="100554" y="1134834"/>
                  <a:pt x="96553" y="1114449"/>
                  <a:pt x="98078" y="1095972"/>
                </a:cubicBezTo>
                <a:cubicBezTo>
                  <a:pt x="99409" y="1078826"/>
                  <a:pt x="99981" y="1061298"/>
                  <a:pt x="104364" y="1044725"/>
                </a:cubicBezTo>
                <a:cubicBezTo>
                  <a:pt x="110839" y="1020529"/>
                  <a:pt x="111601" y="998052"/>
                  <a:pt x="105887" y="973095"/>
                </a:cubicBezTo>
                <a:cubicBezTo>
                  <a:pt x="100554" y="949281"/>
                  <a:pt x="103220" y="923562"/>
                  <a:pt x="103029" y="898797"/>
                </a:cubicBezTo>
                <a:cubicBezTo>
                  <a:pt x="102839" y="871173"/>
                  <a:pt x="102649" y="843552"/>
                  <a:pt x="103601" y="815929"/>
                </a:cubicBezTo>
                <a:cubicBezTo>
                  <a:pt x="103981" y="804877"/>
                  <a:pt x="111601" y="792306"/>
                  <a:pt x="108553" y="783158"/>
                </a:cubicBezTo>
                <a:cubicBezTo>
                  <a:pt x="98267" y="753633"/>
                  <a:pt x="110649" y="724104"/>
                  <a:pt x="105127" y="694576"/>
                </a:cubicBezTo>
                <a:cubicBezTo>
                  <a:pt x="102267" y="680096"/>
                  <a:pt x="110078" y="663713"/>
                  <a:pt x="110839" y="648092"/>
                </a:cubicBezTo>
                <a:cubicBezTo>
                  <a:pt x="112174" y="622564"/>
                  <a:pt x="111601" y="597037"/>
                  <a:pt x="111983" y="571508"/>
                </a:cubicBezTo>
                <a:cubicBezTo>
                  <a:pt x="112174" y="563125"/>
                  <a:pt x="112936" y="554933"/>
                  <a:pt x="113318" y="546552"/>
                </a:cubicBezTo>
                <a:cubicBezTo>
                  <a:pt x="113697" y="539121"/>
                  <a:pt x="115411" y="531310"/>
                  <a:pt x="114081" y="524262"/>
                </a:cubicBezTo>
                <a:cubicBezTo>
                  <a:pt x="109315" y="498733"/>
                  <a:pt x="101505" y="473587"/>
                  <a:pt x="98457" y="447870"/>
                </a:cubicBezTo>
                <a:cubicBezTo>
                  <a:pt x="95792" y="425581"/>
                  <a:pt x="99409" y="402529"/>
                  <a:pt x="97505" y="380050"/>
                </a:cubicBezTo>
                <a:cubicBezTo>
                  <a:pt x="94267" y="340425"/>
                  <a:pt x="88551" y="300800"/>
                  <a:pt x="84930" y="261173"/>
                </a:cubicBezTo>
                <a:cubicBezTo>
                  <a:pt x="84168" y="252600"/>
                  <a:pt x="88934" y="243648"/>
                  <a:pt x="89314" y="234883"/>
                </a:cubicBezTo>
                <a:cubicBezTo>
                  <a:pt x="90266" y="207450"/>
                  <a:pt x="90457" y="180017"/>
                  <a:pt x="91027" y="152584"/>
                </a:cubicBezTo>
                <a:cubicBezTo>
                  <a:pt x="91218" y="136963"/>
                  <a:pt x="90647" y="121150"/>
                  <a:pt x="92361" y="105718"/>
                </a:cubicBezTo>
                <a:cubicBezTo>
                  <a:pt x="94647" y="85336"/>
                  <a:pt x="98078" y="66857"/>
                  <a:pt x="83217" y="47806"/>
                </a:cubicBezTo>
                <a:cubicBezTo>
                  <a:pt x="77453" y="40471"/>
                  <a:pt x="73691" y="32636"/>
                  <a:pt x="71207" y="24480"/>
                </a:cubicBezTo>
                <a:close/>
              </a:path>
            </a:pathLst>
          </a:custGeom>
          <a:effectLst>
            <a:outerShdw blurRad="381000" dist="152400" dir="10800000" algn="tr" rotWithShape="0">
              <a:prstClr val="black">
                <a:alpha val="10000"/>
              </a:prst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61D4C-FEE4-354C-AF68-D79A70A9C5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71750"/>
            <a:ext cx="4400549" cy="3705225"/>
          </a:xfrm>
        </p:spPr>
        <p:txBody>
          <a:bodyPr anchor="t">
            <a:normAutofit/>
          </a:bodyPr>
          <a:lstStyle/>
          <a:p>
            <a:r>
              <a:rPr lang="en-BG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FEELING OF GOOD AND WRONG, PRIDE AND SATISFACTION</a:t>
            </a:r>
          </a:p>
          <a:p>
            <a:r>
              <a:rPr lang="en-BG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THE CONSCIENCE OF THE HUMAN BEING</a:t>
            </a:r>
          </a:p>
          <a:p>
            <a:r>
              <a:rPr lang="en-BG" dirty="0">
                <a:solidFill>
                  <a:schemeClr val="accent3">
                    <a:lumMod val="75000"/>
                  </a:schemeClr>
                </a:solidFill>
              </a:rPr>
              <a:t>SUPEREGO MAKES THE PERSON PERFECT</a:t>
            </a:r>
          </a:p>
        </p:txBody>
      </p:sp>
    </p:spTree>
    <p:extLst>
      <p:ext uri="{BB962C8B-B14F-4D97-AF65-F5344CB8AC3E}">
        <p14:creationId xmlns:p14="http://schemas.microsoft.com/office/powerpoint/2010/main" val="3534851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ED092-0535-7E47-8BF0-84018459D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062038"/>
            <a:ext cx="2952750" cy="3867149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pPr algn="ctr"/>
            <a:r>
              <a:rPr lang="en-US" sz="5400" dirty="0"/>
              <a:t>Theories in Modern World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86FD049-D937-FA4F-B170-ADD91B524F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0940" r="12168" b="-1"/>
          <a:stretch/>
        </p:blipFill>
        <p:spPr>
          <a:xfrm>
            <a:off x="4232496" y="10"/>
            <a:ext cx="7959505" cy="6857992"/>
          </a:xfrm>
          <a:custGeom>
            <a:avLst/>
            <a:gdLst/>
            <a:ahLst/>
            <a:cxnLst/>
            <a:rect l="l" t="t" r="r" b="b"/>
            <a:pathLst>
              <a:path w="7959505" h="6858002">
                <a:moveTo>
                  <a:pt x="311551" y="6702976"/>
                </a:moveTo>
                <a:lnTo>
                  <a:pt x="297715" y="6742552"/>
                </a:lnTo>
                <a:cubicBezTo>
                  <a:pt x="283999" y="6764841"/>
                  <a:pt x="278713" y="6788417"/>
                  <a:pt x="278237" y="6812063"/>
                </a:cubicBezTo>
                <a:lnTo>
                  <a:pt x="278237" y="6812064"/>
                </a:lnTo>
                <a:lnTo>
                  <a:pt x="283011" y="6776800"/>
                </a:lnTo>
                <a:cubicBezTo>
                  <a:pt x="286107" y="6765164"/>
                  <a:pt x="290857" y="6753698"/>
                  <a:pt x="297715" y="6742553"/>
                </a:cubicBezTo>
                <a:cubicBezTo>
                  <a:pt x="306003" y="6729219"/>
                  <a:pt x="311147" y="6716169"/>
                  <a:pt x="311551" y="6702977"/>
                </a:cubicBezTo>
                <a:close/>
                <a:moveTo>
                  <a:pt x="328959" y="6564620"/>
                </a:moveTo>
                <a:lnTo>
                  <a:pt x="306480" y="6588625"/>
                </a:lnTo>
                <a:cubicBezTo>
                  <a:pt x="298003" y="6597578"/>
                  <a:pt x="291954" y="6611342"/>
                  <a:pt x="289858" y="6625224"/>
                </a:cubicBezTo>
                <a:lnTo>
                  <a:pt x="289858" y="6625225"/>
                </a:lnTo>
                <a:lnTo>
                  <a:pt x="289870" y="6645552"/>
                </a:lnTo>
                <a:lnTo>
                  <a:pt x="296953" y="6662541"/>
                </a:lnTo>
                <a:lnTo>
                  <a:pt x="296953" y="6662542"/>
                </a:lnTo>
                <a:lnTo>
                  <a:pt x="308405" y="6683027"/>
                </a:lnTo>
                <a:cubicBezTo>
                  <a:pt x="306038" y="6676305"/>
                  <a:pt x="302287" y="6669495"/>
                  <a:pt x="296953" y="6662541"/>
                </a:cubicBezTo>
                <a:lnTo>
                  <a:pt x="289858" y="6625225"/>
                </a:lnTo>
                <a:lnTo>
                  <a:pt x="306480" y="6588626"/>
                </a:lnTo>
                <a:cubicBezTo>
                  <a:pt x="312576" y="6582147"/>
                  <a:pt x="318672" y="6575479"/>
                  <a:pt x="328959" y="6564621"/>
                </a:cubicBezTo>
                <a:close/>
                <a:moveTo>
                  <a:pt x="248638" y="6438981"/>
                </a:moveTo>
                <a:cubicBezTo>
                  <a:pt x="258140" y="6444077"/>
                  <a:pt x="265617" y="6451650"/>
                  <a:pt x="268569" y="6463841"/>
                </a:cubicBezTo>
                <a:lnTo>
                  <a:pt x="268572" y="6463849"/>
                </a:lnTo>
                <a:lnTo>
                  <a:pt x="279556" y="6508052"/>
                </a:lnTo>
                <a:lnTo>
                  <a:pt x="282367" y="6513012"/>
                </a:lnTo>
                <a:lnTo>
                  <a:pt x="284834" y="6521804"/>
                </a:lnTo>
                <a:lnTo>
                  <a:pt x="301172" y="6546195"/>
                </a:lnTo>
                <a:lnTo>
                  <a:pt x="301172" y="6546194"/>
                </a:lnTo>
                <a:lnTo>
                  <a:pt x="282367" y="6513012"/>
                </a:lnTo>
                <a:lnTo>
                  <a:pt x="268572" y="6463849"/>
                </a:lnTo>
                <a:lnTo>
                  <a:pt x="268569" y="6463840"/>
                </a:lnTo>
                <a:close/>
                <a:moveTo>
                  <a:pt x="166047" y="6392243"/>
                </a:moveTo>
                <a:lnTo>
                  <a:pt x="173364" y="6407333"/>
                </a:lnTo>
                <a:lnTo>
                  <a:pt x="173364" y="6407332"/>
                </a:lnTo>
                <a:close/>
                <a:moveTo>
                  <a:pt x="401733" y="4221391"/>
                </a:moveTo>
                <a:lnTo>
                  <a:pt x="396017" y="4253014"/>
                </a:lnTo>
                <a:cubicBezTo>
                  <a:pt x="383824" y="4277401"/>
                  <a:pt x="368204" y="4300070"/>
                  <a:pt x="356201" y="4324645"/>
                </a:cubicBezTo>
                <a:cubicBezTo>
                  <a:pt x="350487" y="4336457"/>
                  <a:pt x="347439" y="4350554"/>
                  <a:pt x="347247" y="4363890"/>
                </a:cubicBezTo>
                <a:lnTo>
                  <a:pt x="347247" y="4363891"/>
                </a:lnTo>
                <a:cubicBezTo>
                  <a:pt x="346295" y="4403326"/>
                  <a:pt x="346295" y="4442762"/>
                  <a:pt x="348009" y="4482005"/>
                </a:cubicBezTo>
                <a:cubicBezTo>
                  <a:pt x="350677" y="4546777"/>
                  <a:pt x="351249" y="4612501"/>
                  <a:pt x="408019" y="4659175"/>
                </a:cubicBezTo>
                <a:cubicBezTo>
                  <a:pt x="412591" y="4662987"/>
                  <a:pt x="415259" y="4671177"/>
                  <a:pt x="416021" y="4677656"/>
                </a:cubicBezTo>
                <a:cubicBezTo>
                  <a:pt x="419640" y="4707565"/>
                  <a:pt x="420022" y="4738236"/>
                  <a:pt x="425928" y="4767765"/>
                </a:cubicBezTo>
                <a:lnTo>
                  <a:pt x="427237" y="4800483"/>
                </a:lnTo>
                <a:lnTo>
                  <a:pt x="412401" y="4828916"/>
                </a:lnTo>
                <a:cubicBezTo>
                  <a:pt x="404114" y="4837703"/>
                  <a:pt x="397113" y="4847214"/>
                  <a:pt x="391971" y="4857317"/>
                </a:cubicBezTo>
                <a:lnTo>
                  <a:pt x="390221" y="4863342"/>
                </a:lnTo>
                <a:lnTo>
                  <a:pt x="387469" y="4867614"/>
                </a:lnTo>
                <a:lnTo>
                  <a:pt x="382691" y="4889275"/>
                </a:lnTo>
                <a:lnTo>
                  <a:pt x="382691" y="4889276"/>
                </a:lnTo>
                <a:cubicBezTo>
                  <a:pt x="382122" y="4896714"/>
                  <a:pt x="382634" y="4904358"/>
                  <a:pt x="384396" y="4912169"/>
                </a:cubicBezTo>
                <a:lnTo>
                  <a:pt x="385799" y="4933805"/>
                </a:lnTo>
                <a:lnTo>
                  <a:pt x="378247" y="4957453"/>
                </a:lnTo>
                <a:lnTo>
                  <a:pt x="360964" y="4987037"/>
                </a:lnTo>
                <a:cubicBezTo>
                  <a:pt x="349725" y="5003801"/>
                  <a:pt x="335627" y="5022852"/>
                  <a:pt x="334485" y="5041521"/>
                </a:cubicBezTo>
                <a:cubicBezTo>
                  <a:pt x="333556" y="5057381"/>
                  <a:pt x="327457" y="5072411"/>
                  <a:pt x="321371" y="5087423"/>
                </a:cubicBezTo>
                <a:lnTo>
                  <a:pt x="321364" y="5087450"/>
                </a:lnTo>
                <a:lnTo>
                  <a:pt x="315482" y="5102461"/>
                </a:lnTo>
                <a:lnTo>
                  <a:pt x="308338" y="5133220"/>
                </a:lnTo>
                <a:lnTo>
                  <a:pt x="308337" y="5133224"/>
                </a:lnTo>
                <a:lnTo>
                  <a:pt x="308337" y="5133225"/>
                </a:lnTo>
                <a:lnTo>
                  <a:pt x="315052" y="5166114"/>
                </a:lnTo>
                <a:lnTo>
                  <a:pt x="314362" y="5172090"/>
                </a:lnTo>
                <a:cubicBezTo>
                  <a:pt x="313481" y="5174400"/>
                  <a:pt x="312290" y="5176876"/>
                  <a:pt x="311814" y="5179067"/>
                </a:cubicBezTo>
                <a:lnTo>
                  <a:pt x="311814" y="5179068"/>
                </a:lnTo>
                <a:cubicBezTo>
                  <a:pt x="304574" y="5214122"/>
                  <a:pt x="311624" y="5247079"/>
                  <a:pt x="335437" y="5272797"/>
                </a:cubicBezTo>
                <a:lnTo>
                  <a:pt x="335441" y="5272804"/>
                </a:lnTo>
                <a:lnTo>
                  <a:pt x="356854" y="5308181"/>
                </a:lnTo>
                <a:lnTo>
                  <a:pt x="359935" y="5317389"/>
                </a:lnTo>
                <a:lnTo>
                  <a:pt x="364317" y="5355014"/>
                </a:lnTo>
                <a:lnTo>
                  <a:pt x="359440" y="5385384"/>
                </a:lnTo>
                <a:cubicBezTo>
                  <a:pt x="356201" y="5398721"/>
                  <a:pt x="353915" y="5412057"/>
                  <a:pt x="351249" y="5425582"/>
                </a:cubicBezTo>
                <a:cubicBezTo>
                  <a:pt x="347439" y="5443870"/>
                  <a:pt x="343437" y="5462351"/>
                  <a:pt x="339627" y="5480637"/>
                </a:cubicBezTo>
                <a:cubicBezTo>
                  <a:pt x="337722" y="5489497"/>
                  <a:pt x="335151" y="5498832"/>
                  <a:pt x="335103" y="5507667"/>
                </a:cubicBezTo>
                <a:lnTo>
                  <a:pt x="335103" y="5507668"/>
                </a:lnTo>
                <a:lnTo>
                  <a:pt x="337324" y="5520422"/>
                </a:lnTo>
                <a:lnTo>
                  <a:pt x="345722" y="5531692"/>
                </a:lnTo>
                <a:lnTo>
                  <a:pt x="345723" y="5531694"/>
                </a:lnTo>
                <a:lnTo>
                  <a:pt x="355869" y="5547578"/>
                </a:lnTo>
                <a:lnTo>
                  <a:pt x="346295" y="5562746"/>
                </a:lnTo>
                <a:cubicBezTo>
                  <a:pt x="303622" y="5600467"/>
                  <a:pt x="276951" y="5646189"/>
                  <a:pt x="275047" y="5704483"/>
                </a:cubicBezTo>
                <a:cubicBezTo>
                  <a:pt x="274665" y="5716485"/>
                  <a:pt x="271999" y="5728678"/>
                  <a:pt x="269141" y="5740488"/>
                </a:cubicBezTo>
                <a:cubicBezTo>
                  <a:pt x="267426" y="5747728"/>
                  <a:pt x="265520" y="5756493"/>
                  <a:pt x="260376" y="5760873"/>
                </a:cubicBezTo>
                <a:cubicBezTo>
                  <a:pt x="221133" y="5794974"/>
                  <a:pt x="193890" y="5837457"/>
                  <a:pt x="171981" y="5883751"/>
                </a:cubicBezTo>
                <a:lnTo>
                  <a:pt x="171979" y="5883756"/>
                </a:lnTo>
                <a:lnTo>
                  <a:pt x="160957" y="5909351"/>
                </a:lnTo>
                <a:lnTo>
                  <a:pt x="154076" y="5935946"/>
                </a:lnTo>
                <a:lnTo>
                  <a:pt x="154075" y="5935949"/>
                </a:lnTo>
                <a:lnTo>
                  <a:pt x="154075" y="5935950"/>
                </a:lnTo>
                <a:cubicBezTo>
                  <a:pt x="151789" y="5954618"/>
                  <a:pt x="155599" y="5974241"/>
                  <a:pt x="157695" y="5993292"/>
                </a:cubicBezTo>
                <a:cubicBezTo>
                  <a:pt x="158837" y="6004532"/>
                  <a:pt x="158647" y="6017486"/>
                  <a:pt x="164171" y="6026441"/>
                </a:cubicBezTo>
                <a:cubicBezTo>
                  <a:pt x="181508" y="6054826"/>
                  <a:pt x="200176" y="6082259"/>
                  <a:pt x="220371" y="6108739"/>
                </a:cubicBezTo>
                <a:lnTo>
                  <a:pt x="234064" y="6133315"/>
                </a:lnTo>
                <a:lnTo>
                  <a:pt x="230364" y="6143190"/>
                </a:lnTo>
                <a:cubicBezTo>
                  <a:pt x="227813" y="6146732"/>
                  <a:pt x="223895" y="6150697"/>
                  <a:pt x="218465" y="6155602"/>
                </a:cubicBezTo>
                <a:cubicBezTo>
                  <a:pt x="196176" y="6175797"/>
                  <a:pt x="184556" y="6200944"/>
                  <a:pt x="179794" y="6228756"/>
                </a:cubicBezTo>
                <a:cubicBezTo>
                  <a:pt x="172363" y="6272764"/>
                  <a:pt x="166077" y="6317151"/>
                  <a:pt x="162457" y="6361539"/>
                </a:cubicBezTo>
                <a:lnTo>
                  <a:pt x="162457" y="6361540"/>
                </a:lnTo>
                <a:lnTo>
                  <a:pt x="179794" y="6228757"/>
                </a:lnTo>
                <a:cubicBezTo>
                  <a:pt x="184556" y="6200945"/>
                  <a:pt x="196176" y="6175798"/>
                  <a:pt x="218465" y="6155603"/>
                </a:cubicBezTo>
                <a:cubicBezTo>
                  <a:pt x="229325" y="6145793"/>
                  <a:pt x="234135" y="6139745"/>
                  <a:pt x="234064" y="6133315"/>
                </a:cubicBezTo>
                <a:lnTo>
                  <a:pt x="234064" y="6133314"/>
                </a:lnTo>
                <a:cubicBezTo>
                  <a:pt x="233993" y="6126884"/>
                  <a:pt x="229039" y="6120074"/>
                  <a:pt x="220371" y="6108738"/>
                </a:cubicBezTo>
                <a:cubicBezTo>
                  <a:pt x="200176" y="6082258"/>
                  <a:pt x="181508" y="6054825"/>
                  <a:pt x="164171" y="6026440"/>
                </a:cubicBezTo>
                <a:cubicBezTo>
                  <a:pt x="158647" y="6017485"/>
                  <a:pt x="158837" y="6004531"/>
                  <a:pt x="157695" y="5993291"/>
                </a:cubicBezTo>
                <a:cubicBezTo>
                  <a:pt x="156647" y="5983766"/>
                  <a:pt x="155171" y="5974097"/>
                  <a:pt x="154242" y="5964477"/>
                </a:cubicBezTo>
                <a:lnTo>
                  <a:pt x="154075" y="5935950"/>
                </a:lnTo>
                <a:lnTo>
                  <a:pt x="154076" y="5935946"/>
                </a:lnTo>
                <a:lnTo>
                  <a:pt x="171979" y="5883756"/>
                </a:lnTo>
                <a:lnTo>
                  <a:pt x="171981" y="5883752"/>
                </a:lnTo>
                <a:cubicBezTo>
                  <a:pt x="193890" y="5837458"/>
                  <a:pt x="221133" y="5794975"/>
                  <a:pt x="260376" y="5760874"/>
                </a:cubicBezTo>
                <a:cubicBezTo>
                  <a:pt x="265520" y="5756494"/>
                  <a:pt x="267426" y="5747729"/>
                  <a:pt x="269141" y="5740489"/>
                </a:cubicBezTo>
                <a:cubicBezTo>
                  <a:pt x="271999" y="5728679"/>
                  <a:pt x="274665" y="5716486"/>
                  <a:pt x="275047" y="5704484"/>
                </a:cubicBezTo>
                <a:cubicBezTo>
                  <a:pt x="276951" y="5646190"/>
                  <a:pt x="303622" y="5600468"/>
                  <a:pt x="346295" y="5562747"/>
                </a:cubicBezTo>
                <a:cubicBezTo>
                  <a:pt x="352392" y="5557318"/>
                  <a:pt x="355774" y="5552508"/>
                  <a:pt x="355869" y="5547579"/>
                </a:cubicBezTo>
                <a:lnTo>
                  <a:pt x="355869" y="5547578"/>
                </a:lnTo>
                <a:cubicBezTo>
                  <a:pt x="355964" y="5542649"/>
                  <a:pt x="352773" y="5537600"/>
                  <a:pt x="345723" y="5531693"/>
                </a:cubicBezTo>
                <a:lnTo>
                  <a:pt x="345722" y="5531692"/>
                </a:lnTo>
                <a:lnTo>
                  <a:pt x="335103" y="5507668"/>
                </a:lnTo>
                <a:lnTo>
                  <a:pt x="339627" y="5480638"/>
                </a:lnTo>
                <a:cubicBezTo>
                  <a:pt x="343437" y="5462352"/>
                  <a:pt x="347439" y="5443871"/>
                  <a:pt x="351249" y="5425583"/>
                </a:cubicBezTo>
                <a:cubicBezTo>
                  <a:pt x="353915" y="5412058"/>
                  <a:pt x="356201" y="5398722"/>
                  <a:pt x="359440" y="5385385"/>
                </a:cubicBezTo>
                <a:cubicBezTo>
                  <a:pt x="361965" y="5375003"/>
                  <a:pt x="363668" y="5364883"/>
                  <a:pt x="364317" y="5355015"/>
                </a:cubicBezTo>
                <a:lnTo>
                  <a:pt x="364317" y="5355014"/>
                </a:lnTo>
                <a:lnTo>
                  <a:pt x="362870" y="5326163"/>
                </a:lnTo>
                <a:lnTo>
                  <a:pt x="359935" y="5317389"/>
                </a:lnTo>
                <a:lnTo>
                  <a:pt x="359341" y="5312288"/>
                </a:lnTo>
                <a:lnTo>
                  <a:pt x="356854" y="5308181"/>
                </a:lnTo>
                <a:lnTo>
                  <a:pt x="353708" y="5298775"/>
                </a:lnTo>
                <a:lnTo>
                  <a:pt x="335441" y="5272804"/>
                </a:lnTo>
                <a:lnTo>
                  <a:pt x="335437" y="5272796"/>
                </a:lnTo>
                <a:cubicBezTo>
                  <a:pt x="323531" y="5259937"/>
                  <a:pt x="315815" y="5245269"/>
                  <a:pt x="311981" y="5229433"/>
                </a:cubicBezTo>
                <a:lnTo>
                  <a:pt x="311814" y="5179068"/>
                </a:lnTo>
                <a:lnTo>
                  <a:pt x="314362" y="5172091"/>
                </a:lnTo>
                <a:cubicBezTo>
                  <a:pt x="315243" y="5169781"/>
                  <a:pt x="315814" y="5167638"/>
                  <a:pt x="315052" y="5166114"/>
                </a:cubicBezTo>
                <a:lnTo>
                  <a:pt x="315052" y="5166113"/>
                </a:lnTo>
                <a:lnTo>
                  <a:pt x="308337" y="5133225"/>
                </a:lnTo>
                <a:lnTo>
                  <a:pt x="308338" y="5133220"/>
                </a:lnTo>
                <a:lnTo>
                  <a:pt x="321364" y="5087450"/>
                </a:lnTo>
                <a:lnTo>
                  <a:pt x="327270" y="5072376"/>
                </a:lnTo>
                <a:cubicBezTo>
                  <a:pt x="330949" y="5062300"/>
                  <a:pt x="333866" y="5052096"/>
                  <a:pt x="334485" y="5041522"/>
                </a:cubicBezTo>
                <a:cubicBezTo>
                  <a:pt x="335627" y="5022853"/>
                  <a:pt x="349725" y="5003802"/>
                  <a:pt x="360964" y="4987038"/>
                </a:cubicBezTo>
                <a:cubicBezTo>
                  <a:pt x="366751" y="4978393"/>
                  <a:pt x="372457" y="4970097"/>
                  <a:pt x="376968" y="4961456"/>
                </a:cubicBezTo>
                <a:lnTo>
                  <a:pt x="378247" y="4957453"/>
                </a:lnTo>
                <a:lnTo>
                  <a:pt x="381039" y="4952673"/>
                </a:lnTo>
                <a:lnTo>
                  <a:pt x="385799" y="4933805"/>
                </a:lnTo>
                <a:cubicBezTo>
                  <a:pt x="386468" y="4927122"/>
                  <a:pt x="386111" y="4919979"/>
                  <a:pt x="384396" y="4912168"/>
                </a:cubicBezTo>
                <a:lnTo>
                  <a:pt x="382691" y="4889275"/>
                </a:lnTo>
                <a:lnTo>
                  <a:pt x="390221" y="4863342"/>
                </a:lnTo>
                <a:lnTo>
                  <a:pt x="412401" y="4828917"/>
                </a:lnTo>
                <a:cubicBezTo>
                  <a:pt x="420784" y="4819964"/>
                  <a:pt x="425356" y="4810581"/>
                  <a:pt x="427237" y="4800484"/>
                </a:cubicBezTo>
                <a:lnTo>
                  <a:pt x="427237" y="4800483"/>
                </a:lnTo>
                <a:cubicBezTo>
                  <a:pt x="429119" y="4790386"/>
                  <a:pt x="428309" y="4779575"/>
                  <a:pt x="425928" y="4767764"/>
                </a:cubicBezTo>
                <a:cubicBezTo>
                  <a:pt x="420022" y="4738235"/>
                  <a:pt x="419640" y="4707564"/>
                  <a:pt x="416021" y="4677655"/>
                </a:cubicBezTo>
                <a:cubicBezTo>
                  <a:pt x="415259" y="4671176"/>
                  <a:pt x="412591" y="4662986"/>
                  <a:pt x="408019" y="4659174"/>
                </a:cubicBezTo>
                <a:cubicBezTo>
                  <a:pt x="351249" y="4612500"/>
                  <a:pt x="350677" y="4546776"/>
                  <a:pt x="348009" y="4482004"/>
                </a:cubicBezTo>
                <a:lnTo>
                  <a:pt x="347247" y="4363891"/>
                </a:lnTo>
                <a:lnTo>
                  <a:pt x="356201" y="4324646"/>
                </a:lnTo>
                <a:cubicBezTo>
                  <a:pt x="368204" y="4300071"/>
                  <a:pt x="383824" y="4277402"/>
                  <a:pt x="396017" y="4253015"/>
                </a:cubicBezTo>
                <a:cubicBezTo>
                  <a:pt x="400781" y="4243873"/>
                  <a:pt x="400971" y="4232061"/>
                  <a:pt x="401733" y="4221392"/>
                </a:cubicBezTo>
                <a:close/>
                <a:moveTo>
                  <a:pt x="405543" y="4165383"/>
                </a:moveTo>
                <a:cubicBezTo>
                  <a:pt x="402114" y="4173480"/>
                  <a:pt x="401543" y="4182767"/>
                  <a:pt x="401638" y="4192387"/>
                </a:cubicBezTo>
                <a:lnTo>
                  <a:pt x="401638" y="4192388"/>
                </a:lnTo>
                <a:lnTo>
                  <a:pt x="405543" y="4165384"/>
                </a:lnTo>
                <a:close/>
                <a:moveTo>
                  <a:pt x="332842" y="2836172"/>
                </a:moveTo>
                <a:lnTo>
                  <a:pt x="332842" y="2836173"/>
                </a:lnTo>
                <a:cubicBezTo>
                  <a:pt x="336914" y="2839983"/>
                  <a:pt x="340200" y="2844317"/>
                  <a:pt x="341533" y="2848794"/>
                </a:cubicBezTo>
                <a:lnTo>
                  <a:pt x="358165" y="2903546"/>
                </a:lnTo>
                <a:lnTo>
                  <a:pt x="366071" y="2947859"/>
                </a:lnTo>
                <a:lnTo>
                  <a:pt x="366072" y="2947863"/>
                </a:lnTo>
                <a:lnTo>
                  <a:pt x="362488" y="2982148"/>
                </a:lnTo>
                <a:cubicBezTo>
                  <a:pt x="354392" y="3014153"/>
                  <a:pt x="350582" y="3045777"/>
                  <a:pt x="350796" y="3077401"/>
                </a:cubicBezTo>
                <a:lnTo>
                  <a:pt x="350796" y="3077402"/>
                </a:lnTo>
                <a:cubicBezTo>
                  <a:pt x="351010" y="3109026"/>
                  <a:pt x="355249" y="3140650"/>
                  <a:pt x="363250" y="3172655"/>
                </a:cubicBezTo>
                <a:cubicBezTo>
                  <a:pt x="389159" y="3276481"/>
                  <a:pt x="416591" y="3380306"/>
                  <a:pt x="410877" y="3489468"/>
                </a:cubicBezTo>
                <a:cubicBezTo>
                  <a:pt x="409925" y="3507564"/>
                  <a:pt x="421546" y="3529091"/>
                  <a:pt x="432976" y="3544714"/>
                </a:cubicBezTo>
                <a:cubicBezTo>
                  <a:pt x="438406" y="3552191"/>
                  <a:pt x="442585" y="3557716"/>
                  <a:pt x="445520" y="3562321"/>
                </a:cubicBezTo>
                <a:lnTo>
                  <a:pt x="450598" y="3574408"/>
                </a:lnTo>
                <a:lnTo>
                  <a:pt x="448246" y="3587174"/>
                </a:lnTo>
                <a:cubicBezTo>
                  <a:pt x="446228" y="3592232"/>
                  <a:pt x="442978" y="3598435"/>
                  <a:pt x="438500" y="3606817"/>
                </a:cubicBezTo>
                <a:cubicBezTo>
                  <a:pt x="434118" y="3614819"/>
                  <a:pt x="431452" y="3624725"/>
                  <a:pt x="424974" y="3630632"/>
                </a:cubicBezTo>
                <a:cubicBezTo>
                  <a:pt x="408496" y="3645682"/>
                  <a:pt x="402257" y="3662494"/>
                  <a:pt x="400733" y="3680163"/>
                </a:cubicBezTo>
                <a:lnTo>
                  <a:pt x="400733" y="3680164"/>
                </a:lnTo>
                <a:lnTo>
                  <a:pt x="404781" y="3734838"/>
                </a:lnTo>
                <a:lnTo>
                  <a:pt x="404399" y="3754652"/>
                </a:lnTo>
                <a:cubicBezTo>
                  <a:pt x="398399" y="3767130"/>
                  <a:pt x="396447" y="3778655"/>
                  <a:pt x="398042" y="3789776"/>
                </a:cubicBezTo>
                <a:lnTo>
                  <a:pt x="398042" y="3789777"/>
                </a:lnTo>
                <a:cubicBezTo>
                  <a:pt x="399638" y="3800897"/>
                  <a:pt x="404781" y="3811614"/>
                  <a:pt x="412973" y="3822473"/>
                </a:cubicBezTo>
                <a:lnTo>
                  <a:pt x="427308" y="3852620"/>
                </a:lnTo>
                <a:lnTo>
                  <a:pt x="426528" y="3868764"/>
                </a:lnTo>
                <a:cubicBezTo>
                  <a:pt x="425070" y="3874229"/>
                  <a:pt x="422307" y="3879766"/>
                  <a:pt x="417925" y="3885338"/>
                </a:cubicBezTo>
                <a:cubicBezTo>
                  <a:pt x="398494" y="3910104"/>
                  <a:pt x="388302" y="3935727"/>
                  <a:pt x="386040" y="3962159"/>
                </a:cubicBezTo>
                <a:lnTo>
                  <a:pt x="386040" y="3962160"/>
                </a:lnTo>
                <a:cubicBezTo>
                  <a:pt x="383778" y="3988593"/>
                  <a:pt x="389446" y="4015835"/>
                  <a:pt x="401733" y="4043840"/>
                </a:cubicBezTo>
                <a:lnTo>
                  <a:pt x="416855" y="4103826"/>
                </a:lnTo>
                <a:lnTo>
                  <a:pt x="405543" y="4165382"/>
                </a:lnTo>
                <a:lnTo>
                  <a:pt x="414887" y="4134256"/>
                </a:lnTo>
                <a:lnTo>
                  <a:pt x="416855" y="4103826"/>
                </a:lnTo>
                <a:lnTo>
                  <a:pt x="416855" y="4103825"/>
                </a:lnTo>
                <a:cubicBezTo>
                  <a:pt x="415879" y="4083702"/>
                  <a:pt x="410497" y="4063842"/>
                  <a:pt x="401733" y="4043839"/>
                </a:cubicBezTo>
                <a:cubicBezTo>
                  <a:pt x="395590" y="4029837"/>
                  <a:pt x="391101" y="4016025"/>
                  <a:pt x="388431" y="4002410"/>
                </a:cubicBezTo>
                <a:lnTo>
                  <a:pt x="386040" y="3962160"/>
                </a:lnTo>
                <a:lnTo>
                  <a:pt x="395544" y="3923125"/>
                </a:lnTo>
                <a:cubicBezTo>
                  <a:pt x="400804" y="3910319"/>
                  <a:pt x="408210" y="3897722"/>
                  <a:pt x="417925" y="3885339"/>
                </a:cubicBezTo>
                <a:cubicBezTo>
                  <a:pt x="426689" y="3874195"/>
                  <a:pt x="428975" y="3863193"/>
                  <a:pt x="427308" y="3852620"/>
                </a:cubicBezTo>
                <a:lnTo>
                  <a:pt x="427308" y="3852619"/>
                </a:lnTo>
                <a:cubicBezTo>
                  <a:pt x="425642" y="3842046"/>
                  <a:pt x="420022" y="3831902"/>
                  <a:pt x="412973" y="3822472"/>
                </a:cubicBezTo>
                <a:lnTo>
                  <a:pt x="398042" y="3789776"/>
                </a:lnTo>
                <a:lnTo>
                  <a:pt x="404399" y="3754653"/>
                </a:lnTo>
                <a:cubicBezTo>
                  <a:pt x="407067" y="3749126"/>
                  <a:pt x="405733" y="3741316"/>
                  <a:pt x="404781" y="3734838"/>
                </a:cubicBezTo>
                <a:lnTo>
                  <a:pt x="404781" y="3734837"/>
                </a:lnTo>
                <a:lnTo>
                  <a:pt x="400733" y="3680164"/>
                </a:lnTo>
                <a:lnTo>
                  <a:pt x="407246" y="3654416"/>
                </a:lnTo>
                <a:cubicBezTo>
                  <a:pt x="411056" y="3646123"/>
                  <a:pt x="416735" y="3638158"/>
                  <a:pt x="424974" y="3630633"/>
                </a:cubicBezTo>
                <a:cubicBezTo>
                  <a:pt x="431452" y="3624726"/>
                  <a:pt x="434118" y="3614820"/>
                  <a:pt x="438500" y="3606818"/>
                </a:cubicBezTo>
                <a:cubicBezTo>
                  <a:pt x="447455" y="3590054"/>
                  <a:pt x="451503" y="3582005"/>
                  <a:pt x="450598" y="3574409"/>
                </a:cubicBezTo>
                <a:lnTo>
                  <a:pt x="450598" y="3574408"/>
                </a:lnTo>
                <a:cubicBezTo>
                  <a:pt x="449693" y="3566811"/>
                  <a:pt x="443835" y="3559668"/>
                  <a:pt x="432976" y="3544713"/>
                </a:cubicBezTo>
                <a:cubicBezTo>
                  <a:pt x="421546" y="3529090"/>
                  <a:pt x="409925" y="3507563"/>
                  <a:pt x="410877" y="3489467"/>
                </a:cubicBezTo>
                <a:cubicBezTo>
                  <a:pt x="416591" y="3380305"/>
                  <a:pt x="389159" y="3276480"/>
                  <a:pt x="363250" y="3172654"/>
                </a:cubicBezTo>
                <a:lnTo>
                  <a:pt x="350796" y="3077402"/>
                </a:lnTo>
                <a:lnTo>
                  <a:pt x="362488" y="2982149"/>
                </a:lnTo>
                <a:cubicBezTo>
                  <a:pt x="365441" y="2970576"/>
                  <a:pt x="366442" y="2959157"/>
                  <a:pt x="366072" y="2947863"/>
                </a:cubicBezTo>
                <a:lnTo>
                  <a:pt x="366072" y="2947862"/>
                </a:lnTo>
                <a:lnTo>
                  <a:pt x="366071" y="2947859"/>
                </a:lnTo>
                <a:lnTo>
                  <a:pt x="361441" y="2914328"/>
                </a:lnTo>
                <a:lnTo>
                  <a:pt x="358165" y="2903546"/>
                </a:lnTo>
                <a:lnTo>
                  <a:pt x="357138" y="2897785"/>
                </a:lnTo>
                <a:cubicBezTo>
                  <a:pt x="352391" y="2881307"/>
                  <a:pt x="346533" y="2865010"/>
                  <a:pt x="341533" y="2848793"/>
                </a:cubicBezTo>
                <a:close/>
                <a:moveTo>
                  <a:pt x="296001" y="2745352"/>
                </a:moveTo>
                <a:lnTo>
                  <a:pt x="289670" y="2770758"/>
                </a:lnTo>
                <a:lnTo>
                  <a:pt x="290080" y="2778006"/>
                </a:lnTo>
                <a:lnTo>
                  <a:pt x="289301" y="2782305"/>
                </a:lnTo>
                <a:lnTo>
                  <a:pt x="290501" y="2785440"/>
                </a:lnTo>
                <a:lnTo>
                  <a:pt x="290929" y="2793023"/>
                </a:lnTo>
                <a:lnTo>
                  <a:pt x="300579" y="2811780"/>
                </a:lnTo>
                <a:lnTo>
                  <a:pt x="300582" y="2811787"/>
                </a:lnTo>
                <a:lnTo>
                  <a:pt x="300583" y="2811787"/>
                </a:lnTo>
                <a:lnTo>
                  <a:pt x="300579" y="2811780"/>
                </a:lnTo>
                <a:lnTo>
                  <a:pt x="290501" y="2785440"/>
                </a:lnTo>
                <a:lnTo>
                  <a:pt x="290080" y="2778006"/>
                </a:lnTo>
                <a:close/>
                <a:moveTo>
                  <a:pt x="413278" y="2445328"/>
                </a:moveTo>
                <a:lnTo>
                  <a:pt x="409472" y="2463017"/>
                </a:lnTo>
                <a:lnTo>
                  <a:pt x="409472" y="2463018"/>
                </a:lnTo>
                <a:lnTo>
                  <a:pt x="411535" y="2490551"/>
                </a:lnTo>
                <a:lnTo>
                  <a:pt x="418114" y="2518262"/>
                </a:lnTo>
                <a:lnTo>
                  <a:pt x="418115" y="2518265"/>
                </a:lnTo>
                <a:lnTo>
                  <a:pt x="421759" y="2545007"/>
                </a:lnTo>
                <a:lnTo>
                  <a:pt x="417545" y="2571034"/>
                </a:lnTo>
                <a:cubicBezTo>
                  <a:pt x="405543" y="2612945"/>
                  <a:pt x="372966" y="2640950"/>
                  <a:pt x="344391" y="2668001"/>
                </a:cubicBezTo>
                <a:cubicBezTo>
                  <a:pt x="320006" y="2691054"/>
                  <a:pt x="306290" y="2716963"/>
                  <a:pt x="296001" y="2745348"/>
                </a:cubicBezTo>
                <a:lnTo>
                  <a:pt x="296001" y="2745349"/>
                </a:lnTo>
                <a:cubicBezTo>
                  <a:pt x="306290" y="2716964"/>
                  <a:pt x="320006" y="2691055"/>
                  <a:pt x="344391" y="2668002"/>
                </a:cubicBezTo>
                <a:cubicBezTo>
                  <a:pt x="372966" y="2640951"/>
                  <a:pt x="405543" y="2612946"/>
                  <a:pt x="417545" y="2571035"/>
                </a:cubicBezTo>
                <a:cubicBezTo>
                  <a:pt x="420117" y="2561986"/>
                  <a:pt x="421593" y="2553556"/>
                  <a:pt x="421760" y="2545007"/>
                </a:cubicBezTo>
                <a:lnTo>
                  <a:pt x="421759" y="2545007"/>
                </a:lnTo>
                <a:lnTo>
                  <a:pt x="421760" y="2545006"/>
                </a:lnTo>
                <a:cubicBezTo>
                  <a:pt x="421926" y="2536457"/>
                  <a:pt x="420783" y="2527790"/>
                  <a:pt x="418115" y="2518264"/>
                </a:cubicBezTo>
                <a:lnTo>
                  <a:pt x="418114" y="2518262"/>
                </a:lnTo>
                <a:lnTo>
                  <a:pt x="409472" y="2463018"/>
                </a:lnTo>
                <a:close/>
                <a:moveTo>
                  <a:pt x="817328" y="1508458"/>
                </a:moveTo>
                <a:lnTo>
                  <a:pt x="845421" y="1596213"/>
                </a:lnTo>
                <a:cubicBezTo>
                  <a:pt x="847898" y="1604978"/>
                  <a:pt x="846373" y="1615836"/>
                  <a:pt x="843517" y="1624980"/>
                </a:cubicBezTo>
                <a:cubicBezTo>
                  <a:pt x="833801" y="1656223"/>
                  <a:pt x="809415" y="1676036"/>
                  <a:pt x="786935" y="1697753"/>
                </a:cubicBezTo>
                <a:cubicBezTo>
                  <a:pt x="777029" y="1707279"/>
                  <a:pt x="769981" y="1720423"/>
                  <a:pt x="764267" y="1733188"/>
                </a:cubicBezTo>
                <a:cubicBezTo>
                  <a:pt x="749595" y="1766335"/>
                  <a:pt x="736452" y="1800246"/>
                  <a:pt x="722546" y="1833775"/>
                </a:cubicBezTo>
                <a:cubicBezTo>
                  <a:pt x="721212" y="1837013"/>
                  <a:pt x="717783" y="1839679"/>
                  <a:pt x="714925" y="1842158"/>
                </a:cubicBezTo>
                <a:cubicBezTo>
                  <a:pt x="684824" y="1866922"/>
                  <a:pt x="654535" y="1891497"/>
                  <a:pt x="624434" y="1916454"/>
                </a:cubicBezTo>
                <a:cubicBezTo>
                  <a:pt x="618720" y="1921216"/>
                  <a:pt x="614528" y="1928076"/>
                  <a:pt x="609004" y="1933219"/>
                </a:cubicBezTo>
                <a:cubicBezTo>
                  <a:pt x="601384" y="1940459"/>
                  <a:pt x="594143" y="1949603"/>
                  <a:pt x="584999" y="1953413"/>
                </a:cubicBezTo>
                <a:cubicBezTo>
                  <a:pt x="556234" y="1965224"/>
                  <a:pt x="543850" y="1987894"/>
                  <a:pt x="538516" y="2016469"/>
                </a:cubicBezTo>
                <a:cubicBezTo>
                  <a:pt x="533563" y="2042570"/>
                  <a:pt x="529371" y="2068669"/>
                  <a:pt x="523657" y="2094578"/>
                </a:cubicBezTo>
                <a:cubicBezTo>
                  <a:pt x="516799" y="2126201"/>
                  <a:pt x="509369" y="2157636"/>
                  <a:pt x="500986" y="2188879"/>
                </a:cubicBezTo>
                <a:cubicBezTo>
                  <a:pt x="497366" y="2202404"/>
                  <a:pt x="493176" y="2216692"/>
                  <a:pt x="485746" y="2228314"/>
                </a:cubicBezTo>
                <a:cubicBezTo>
                  <a:pt x="465171" y="2260890"/>
                  <a:pt x="451265" y="2295753"/>
                  <a:pt x="456789" y="2334044"/>
                </a:cubicBezTo>
                <a:cubicBezTo>
                  <a:pt x="461171" y="2364715"/>
                  <a:pt x="449931" y="2390434"/>
                  <a:pt x="432404" y="2409485"/>
                </a:cubicBezTo>
                <a:cubicBezTo>
                  <a:pt x="424450" y="2418154"/>
                  <a:pt x="418938" y="2426977"/>
                  <a:pt x="415303" y="2435913"/>
                </a:cubicBezTo>
                <a:lnTo>
                  <a:pt x="432404" y="2409486"/>
                </a:lnTo>
                <a:cubicBezTo>
                  <a:pt x="449931" y="2390435"/>
                  <a:pt x="461171" y="2364716"/>
                  <a:pt x="456789" y="2334045"/>
                </a:cubicBezTo>
                <a:cubicBezTo>
                  <a:pt x="451265" y="2295754"/>
                  <a:pt x="465171" y="2260891"/>
                  <a:pt x="485746" y="2228315"/>
                </a:cubicBezTo>
                <a:cubicBezTo>
                  <a:pt x="493176" y="2216693"/>
                  <a:pt x="497366" y="2202405"/>
                  <a:pt x="500986" y="2188880"/>
                </a:cubicBezTo>
                <a:cubicBezTo>
                  <a:pt x="509369" y="2157637"/>
                  <a:pt x="516799" y="2126202"/>
                  <a:pt x="523657" y="2094579"/>
                </a:cubicBezTo>
                <a:cubicBezTo>
                  <a:pt x="529371" y="2068670"/>
                  <a:pt x="533563" y="2042571"/>
                  <a:pt x="538516" y="2016470"/>
                </a:cubicBezTo>
                <a:cubicBezTo>
                  <a:pt x="543850" y="1987895"/>
                  <a:pt x="556234" y="1965225"/>
                  <a:pt x="584999" y="1953414"/>
                </a:cubicBezTo>
                <a:cubicBezTo>
                  <a:pt x="594143" y="1949604"/>
                  <a:pt x="601384" y="1940460"/>
                  <a:pt x="609004" y="1933220"/>
                </a:cubicBezTo>
                <a:cubicBezTo>
                  <a:pt x="614528" y="1928077"/>
                  <a:pt x="618720" y="1921217"/>
                  <a:pt x="624434" y="1916455"/>
                </a:cubicBezTo>
                <a:cubicBezTo>
                  <a:pt x="654535" y="1891498"/>
                  <a:pt x="684824" y="1866923"/>
                  <a:pt x="714925" y="1842159"/>
                </a:cubicBezTo>
                <a:cubicBezTo>
                  <a:pt x="717783" y="1839680"/>
                  <a:pt x="721212" y="1837014"/>
                  <a:pt x="722546" y="1833776"/>
                </a:cubicBezTo>
                <a:cubicBezTo>
                  <a:pt x="736452" y="1800247"/>
                  <a:pt x="749596" y="1766336"/>
                  <a:pt x="764267" y="1733189"/>
                </a:cubicBezTo>
                <a:cubicBezTo>
                  <a:pt x="769981" y="1720424"/>
                  <a:pt x="777029" y="1707280"/>
                  <a:pt x="786936" y="1697754"/>
                </a:cubicBezTo>
                <a:cubicBezTo>
                  <a:pt x="809416" y="1676037"/>
                  <a:pt x="833801" y="1656224"/>
                  <a:pt x="843517" y="1624981"/>
                </a:cubicBezTo>
                <a:cubicBezTo>
                  <a:pt x="846374" y="1615837"/>
                  <a:pt x="847899" y="1604979"/>
                  <a:pt x="845422" y="1596214"/>
                </a:cubicBezTo>
                <a:close/>
                <a:moveTo>
                  <a:pt x="798723" y="1459073"/>
                </a:moveTo>
                <a:lnTo>
                  <a:pt x="807941" y="1481572"/>
                </a:lnTo>
                <a:lnTo>
                  <a:pt x="798724" y="1459074"/>
                </a:lnTo>
                <a:close/>
                <a:moveTo>
                  <a:pt x="779530" y="1268758"/>
                </a:moveTo>
                <a:lnTo>
                  <a:pt x="774363" y="1286069"/>
                </a:lnTo>
                <a:cubicBezTo>
                  <a:pt x="759789" y="1306930"/>
                  <a:pt x="753550" y="1328552"/>
                  <a:pt x="752025" y="1350627"/>
                </a:cubicBezTo>
                <a:lnTo>
                  <a:pt x="757620" y="1413840"/>
                </a:lnTo>
                <a:lnTo>
                  <a:pt x="752026" y="1350628"/>
                </a:lnTo>
                <a:cubicBezTo>
                  <a:pt x="753550" y="1328553"/>
                  <a:pt x="759790" y="1306930"/>
                  <a:pt x="774363" y="1286070"/>
                </a:cubicBezTo>
                <a:cubicBezTo>
                  <a:pt x="777506" y="1281689"/>
                  <a:pt x="779078" y="1275402"/>
                  <a:pt x="779530" y="1268758"/>
                </a:cubicBezTo>
                <a:close/>
                <a:moveTo>
                  <a:pt x="837801" y="773035"/>
                </a:moveTo>
                <a:lnTo>
                  <a:pt x="829801" y="854379"/>
                </a:lnTo>
                <a:cubicBezTo>
                  <a:pt x="827515" y="878956"/>
                  <a:pt x="826753" y="903722"/>
                  <a:pt x="798747" y="915343"/>
                </a:cubicBezTo>
                <a:cubicBezTo>
                  <a:pt x="794365" y="917059"/>
                  <a:pt x="791127" y="922773"/>
                  <a:pt x="788269" y="927155"/>
                </a:cubicBezTo>
                <a:cubicBezTo>
                  <a:pt x="744261" y="994785"/>
                  <a:pt x="745405" y="1030980"/>
                  <a:pt x="791889" y="1097087"/>
                </a:cubicBezTo>
                <a:cubicBezTo>
                  <a:pt x="796651" y="1103945"/>
                  <a:pt x="800081" y="1118613"/>
                  <a:pt x="796271" y="1123185"/>
                </a:cubicBezTo>
                <a:cubicBezTo>
                  <a:pt x="780459" y="1142617"/>
                  <a:pt x="773411" y="1162954"/>
                  <a:pt x="771553" y="1184029"/>
                </a:cubicBezTo>
                <a:cubicBezTo>
                  <a:pt x="773411" y="1162954"/>
                  <a:pt x="780460" y="1142618"/>
                  <a:pt x="796272" y="1123186"/>
                </a:cubicBezTo>
                <a:cubicBezTo>
                  <a:pt x="800082" y="1118614"/>
                  <a:pt x="796652" y="1103946"/>
                  <a:pt x="791890" y="1097088"/>
                </a:cubicBezTo>
                <a:cubicBezTo>
                  <a:pt x="745406" y="1030981"/>
                  <a:pt x="744262" y="994786"/>
                  <a:pt x="788270" y="927156"/>
                </a:cubicBezTo>
                <a:cubicBezTo>
                  <a:pt x="791128" y="922774"/>
                  <a:pt x="794366" y="917060"/>
                  <a:pt x="798748" y="915344"/>
                </a:cubicBezTo>
                <a:cubicBezTo>
                  <a:pt x="826753" y="903723"/>
                  <a:pt x="827515" y="878957"/>
                  <a:pt x="829801" y="854380"/>
                </a:cubicBezTo>
                <a:cubicBezTo>
                  <a:pt x="832277" y="827330"/>
                  <a:pt x="835515" y="800277"/>
                  <a:pt x="837801" y="773036"/>
                </a:cubicBezTo>
                <a:close/>
                <a:moveTo>
                  <a:pt x="782400" y="517851"/>
                </a:moveTo>
                <a:lnTo>
                  <a:pt x="791317" y="556047"/>
                </a:lnTo>
                <a:cubicBezTo>
                  <a:pt x="793413" y="564048"/>
                  <a:pt x="798937" y="572622"/>
                  <a:pt x="797795" y="580050"/>
                </a:cubicBezTo>
                <a:cubicBezTo>
                  <a:pt x="794461" y="601578"/>
                  <a:pt x="796890" y="622201"/>
                  <a:pt x="801176" y="642537"/>
                </a:cubicBezTo>
                <a:lnTo>
                  <a:pt x="813700" y="694928"/>
                </a:lnTo>
                <a:lnTo>
                  <a:pt x="801177" y="642538"/>
                </a:lnTo>
                <a:cubicBezTo>
                  <a:pt x="796891" y="622201"/>
                  <a:pt x="794462" y="601579"/>
                  <a:pt x="797796" y="580051"/>
                </a:cubicBezTo>
                <a:cubicBezTo>
                  <a:pt x="798938" y="572623"/>
                  <a:pt x="793414" y="564049"/>
                  <a:pt x="791318" y="556048"/>
                </a:cubicBezTo>
                <a:close/>
                <a:moveTo>
                  <a:pt x="783887" y="313533"/>
                </a:moveTo>
                <a:lnTo>
                  <a:pt x="786245" y="324058"/>
                </a:lnTo>
                <a:cubicBezTo>
                  <a:pt x="786031" y="328964"/>
                  <a:pt x="785126" y="334584"/>
                  <a:pt x="784459" y="338870"/>
                </a:cubicBezTo>
                <a:cubicBezTo>
                  <a:pt x="781601" y="357921"/>
                  <a:pt x="774363" y="376781"/>
                  <a:pt x="774553" y="395640"/>
                </a:cubicBezTo>
                <a:lnTo>
                  <a:pt x="778363" y="367328"/>
                </a:lnTo>
                <a:cubicBezTo>
                  <a:pt x="780506" y="357874"/>
                  <a:pt x="783031" y="348396"/>
                  <a:pt x="784460" y="338871"/>
                </a:cubicBezTo>
                <a:cubicBezTo>
                  <a:pt x="785794" y="330299"/>
                  <a:pt x="788080" y="316390"/>
                  <a:pt x="783888" y="313534"/>
                </a:cubicBezTo>
                <a:close/>
                <a:moveTo>
                  <a:pt x="761560" y="281568"/>
                </a:moveTo>
                <a:lnTo>
                  <a:pt x="766454" y="295415"/>
                </a:lnTo>
                <a:lnTo>
                  <a:pt x="766455" y="295415"/>
                </a:lnTo>
                <a:close/>
                <a:moveTo>
                  <a:pt x="774880" y="24486"/>
                </a:moveTo>
                <a:lnTo>
                  <a:pt x="777142" y="74129"/>
                </a:lnTo>
                <a:cubicBezTo>
                  <a:pt x="775758" y="100174"/>
                  <a:pt x="771253" y="125876"/>
                  <a:pt x="767023" y="151569"/>
                </a:cubicBezTo>
                <a:lnTo>
                  <a:pt x="766824" y="153388"/>
                </a:lnTo>
                <a:lnTo>
                  <a:pt x="763010" y="177271"/>
                </a:lnTo>
                <a:lnTo>
                  <a:pt x="758551" y="228944"/>
                </a:lnTo>
                <a:lnTo>
                  <a:pt x="766824" y="153388"/>
                </a:lnTo>
                <a:lnTo>
                  <a:pt x="771220" y="125861"/>
                </a:lnTo>
                <a:cubicBezTo>
                  <a:pt x="773910" y="108703"/>
                  <a:pt x="776220" y="91492"/>
                  <a:pt x="777143" y="74129"/>
                </a:cubicBezTo>
                <a:close/>
                <a:moveTo>
                  <a:pt x="313353" y="0"/>
                </a:moveTo>
                <a:lnTo>
                  <a:pt x="777461" y="0"/>
                </a:lnTo>
                <a:lnTo>
                  <a:pt x="774743" y="21486"/>
                </a:lnTo>
                <a:lnTo>
                  <a:pt x="777461" y="1"/>
                </a:lnTo>
                <a:lnTo>
                  <a:pt x="2874276" y="2"/>
                </a:lnTo>
                <a:lnTo>
                  <a:pt x="2874276" y="0"/>
                </a:lnTo>
                <a:lnTo>
                  <a:pt x="7959505" y="0"/>
                </a:lnTo>
                <a:lnTo>
                  <a:pt x="7959505" y="6858000"/>
                </a:lnTo>
                <a:lnTo>
                  <a:pt x="4543953" y="6858000"/>
                </a:lnTo>
                <a:lnTo>
                  <a:pt x="4543953" y="6858002"/>
                </a:lnTo>
                <a:lnTo>
                  <a:pt x="284400" y="6858002"/>
                </a:lnTo>
                <a:lnTo>
                  <a:pt x="284400" y="6858001"/>
                </a:lnTo>
                <a:lnTo>
                  <a:pt x="112147" y="6858001"/>
                </a:lnTo>
                <a:lnTo>
                  <a:pt x="102447" y="6815516"/>
                </a:lnTo>
                <a:cubicBezTo>
                  <a:pt x="96923" y="6793035"/>
                  <a:pt x="87016" y="6771319"/>
                  <a:pt x="83396" y="6748458"/>
                </a:cubicBezTo>
                <a:cubicBezTo>
                  <a:pt x="74824" y="6694164"/>
                  <a:pt x="68728" y="6639488"/>
                  <a:pt x="61870" y="6584812"/>
                </a:cubicBezTo>
                <a:cubicBezTo>
                  <a:pt x="54821" y="6528424"/>
                  <a:pt x="47391" y="6472225"/>
                  <a:pt x="41105" y="6415833"/>
                </a:cubicBezTo>
                <a:cubicBezTo>
                  <a:pt x="37865" y="6384972"/>
                  <a:pt x="37295" y="6353919"/>
                  <a:pt x="34247" y="6323058"/>
                </a:cubicBezTo>
                <a:cubicBezTo>
                  <a:pt x="31579" y="6296005"/>
                  <a:pt x="26626" y="6269144"/>
                  <a:pt x="23386" y="6242093"/>
                </a:cubicBezTo>
                <a:cubicBezTo>
                  <a:pt x="20720" y="6218660"/>
                  <a:pt x="19196" y="6195037"/>
                  <a:pt x="16528" y="6171605"/>
                </a:cubicBezTo>
                <a:cubicBezTo>
                  <a:pt x="12148" y="6134075"/>
                  <a:pt x="7194" y="6096736"/>
                  <a:pt x="2622" y="6059397"/>
                </a:cubicBezTo>
                <a:lnTo>
                  <a:pt x="0" y="6041769"/>
                </a:lnTo>
                <a:lnTo>
                  <a:pt x="0" y="6000937"/>
                </a:lnTo>
                <a:lnTo>
                  <a:pt x="3670" y="5957595"/>
                </a:lnTo>
                <a:lnTo>
                  <a:pt x="0" y="5912511"/>
                </a:lnTo>
                <a:lnTo>
                  <a:pt x="0" y="5886401"/>
                </a:lnTo>
                <a:lnTo>
                  <a:pt x="1098" y="5864318"/>
                </a:lnTo>
                <a:cubicBezTo>
                  <a:pt x="7576" y="5839361"/>
                  <a:pt x="16720" y="5815169"/>
                  <a:pt x="24720" y="5790592"/>
                </a:cubicBezTo>
                <a:cubicBezTo>
                  <a:pt x="25672" y="5787924"/>
                  <a:pt x="25864" y="5784686"/>
                  <a:pt x="26434" y="5781830"/>
                </a:cubicBezTo>
                <a:cubicBezTo>
                  <a:pt x="29675" y="5765635"/>
                  <a:pt x="32913" y="5749634"/>
                  <a:pt x="35771" y="5733440"/>
                </a:cubicBezTo>
                <a:cubicBezTo>
                  <a:pt x="37295" y="5724678"/>
                  <a:pt x="37485" y="5715723"/>
                  <a:pt x="38819" y="5706959"/>
                </a:cubicBezTo>
                <a:cubicBezTo>
                  <a:pt x="44153" y="5673050"/>
                  <a:pt x="35199" y="5635711"/>
                  <a:pt x="58250" y="5606372"/>
                </a:cubicBezTo>
                <a:cubicBezTo>
                  <a:pt x="73110" y="5587321"/>
                  <a:pt x="69680" y="5568842"/>
                  <a:pt x="67394" y="5548460"/>
                </a:cubicBezTo>
                <a:cubicBezTo>
                  <a:pt x="65680" y="5533027"/>
                  <a:pt x="66252" y="5517215"/>
                  <a:pt x="66060" y="5501594"/>
                </a:cubicBezTo>
                <a:cubicBezTo>
                  <a:pt x="65490" y="5474161"/>
                  <a:pt x="65298" y="5446728"/>
                  <a:pt x="64346" y="5419295"/>
                </a:cubicBezTo>
                <a:cubicBezTo>
                  <a:pt x="63966" y="5410531"/>
                  <a:pt x="59202" y="5401579"/>
                  <a:pt x="59964" y="5393005"/>
                </a:cubicBezTo>
                <a:cubicBezTo>
                  <a:pt x="63584" y="5353379"/>
                  <a:pt x="69300" y="5313754"/>
                  <a:pt x="72538" y="5274129"/>
                </a:cubicBezTo>
                <a:cubicBezTo>
                  <a:pt x="74442" y="5251650"/>
                  <a:pt x="70824" y="5228597"/>
                  <a:pt x="73490" y="5206308"/>
                </a:cubicBezTo>
                <a:cubicBezTo>
                  <a:pt x="76538" y="5180591"/>
                  <a:pt x="84348" y="5155445"/>
                  <a:pt x="89113" y="5129916"/>
                </a:cubicBezTo>
                <a:cubicBezTo>
                  <a:pt x="90445" y="5122867"/>
                  <a:pt x="88731" y="5115057"/>
                  <a:pt x="88351" y="5107627"/>
                </a:cubicBezTo>
                <a:cubicBezTo>
                  <a:pt x="87968" y="5099245"/>
                  <a:pt x="87206" y="5091052"/>
                  <a:pt x="87016" y="5082670"/>
                </a:cubicBezTo>
                <a:cubicBezTo>
                  <a:pt x="86634" y="5057141"/>
                  <a:pt x="87206" y="5031614"/>
                  <a:pt x="85872" y="5006086"/>
                </a:cubicBezTo>
                <a:cubicBezTo>
                  <a:pt x="85110" y="4990465"/>
                  <a:pt x="77300" y="4974082"/>
                  <a:pt x="80158" y="4959602"/>
                </a:cubicBezTo>
                <a:cubicBezTo>
                  <a:pt x="85682" y="4930075"/>
                  <a:pt x="73300" y="4900546"/>
                  <a:pt x="83586" y="4871019"/>
                </a:cubicBezTo>
                <a:cubicBezTo>
                  <a:pt x="86634" y="4861873"/>
                  <a:pt x="79014" y="4849300"/>
                  <a:pt x="78634" y="4838250"/>
                </a:cubicBezTo>
                <a:cubicBezTo>
                  <a:pt x="77682" y="4810627"/>
                  <a:pt x="77872" y="4783004"/>
                  <a:pt x="78062" y="4755381"/>
                </a:cubicBezTo>
                <a:cubicBezTo>
                  <a:pt x="78252" y="4730614"/>
                  <a:pt x="75586" y="4704895"/>
                  <a:pt x="80920" y="4681083"/>
                </a:cubicBezTo>
                <a:cubicBezTo>
                  <a:pt x="86634" y="4656126"/>
                  <a:pt x="85872" y="4633647"/>
                  <a:pt x="79396" y="4609452"/>
                </a:cubicBezTo>
                <a:cubicBezTo>
                  <a:pt x="75014" y="4592878"/>
                  <a:pt x="74442" y="4575351"/>
                  <a:pt x="73110" y="4558207"/>
                </a:cubicBezTo>
                <a:cubicBezTo>
                  <a:pt x="71586" y="4539728"/>
                  <a:pt x="75586" y="4519343"/>
                  <a:pt x="69300" y="4502579"/>
                </a:cubicBezTo>
                <a:cubicBezTo>
                  <a:pt x="50629" y="4452665"/>
                  <a:pt x="46629" y="4401419"/>
                  <a:pt x="46629" y="4349222"/>
                </a:cubicBezTo>
                <a:cubicBezTo>
                  <a:pt x="46629" y="4339695"/>
                  <a:pt x="49295" y="4329979"/>
                  <a:pt x="52153" y="4320837"/>
                </a:cubicBezTo>
                <a:cubicBezTo>
                  <a:pt x="69300" y="4267493"/>
                  <a:pt x="67776" y="4213961"/>
                  <a:pt x="57297" y="4159667"/>
                </a:cubicBezTo>
                <a:cubicBezTo>
                  <a:pt x="55011" y="4148427"/>
                  <a:pt x="54629" y="4135854"/>
                  <a:pt x="56915" y="4124614"/>
                </a:cubicBezTo>
                <a:cubicBezTo>
                  <a:pt x="63584" y="4092989"/>
                  <a:pt x="74634" y="4062318"/>
                  <a:pt x="79396" y="4030503"/>
                </a:cubicBezTo>
                <a:cubicBezTo>
                  <a:pt x="87206" y="3977925"/>
                  <a:pt x="60918" y="3932394"/>
                  <a:pt x="43771" y="3885338"/>
                </a:cubicBezTo>
                <a:cubicBezTo>
                  <a:pt x="31627" y="3851761"/>
                  <a:pt x="8016" y="3821935"/>
                  <a:pt x="426" y="3786777"/>
                </a:cubicBezTo>
                <a:lnTo>
                  <a:pt x="0" y="3773897"/>
                </a:lnTo>
                <a:lnTo>
                  <a:pt x="0" y="3393882"/>
                </a:lnTo>
                <a:lnTo>
                  <a:pt x="11838" y="3359516"/>
                </a:lnTo>
                <a:cubicBezTo>
                  <a:pt x="14434" y="3346205"/>
                  <a:pt x="14910" y="3332774"/>
                  <a:pt x="12910" y="3318771"/>
                </a:cubicBezTo>
                <a:cubicBezTo>
                  <a:pt x="12243" y="3314104"/>
                  <a:pt x="9909" y="3308770"/>
                  <a:pt x="6718" y="3304079"/>
                </a:cubicBezTo>
                <a:lnTo>
                  <a:pt x="0" y="3297657"/>
                </a:lnTo>
                <a:lnTo>
                  <a:pt x="0" y="3207867"/>
                </a:lnTo>
                <a:lnTo>
                  <a:pt x="15553" y="3186771"/>
                </a:lnTo>
                <a:cubicBezTo>
                  <a:pt x="28483" y="3162329"/>
                  <a:pt x="30484" y="3134647"/>
                  <a:pt x="36341" y="3107500"/>
                </a:cubicBezTo>
                <a:cubicBezTo>
                  <a:pt x="41105" y="3085403"/>
                  <a:pt x="41295" y="3064827"/>
                  <a:pt x="38057" y="3042728"/>
                </a:cubicBezTo>
                <a:cubicBezTo>
                  <a:pt x="30817" y="2994722"/>
                  <a:pt x="41105" y="2948047"/>
                  <a:pt x="54249" y="2901943"/>
                </a:cubicBezTo>
                <a:cubicBezTo>
                  <a:pt x="63012" y="2871462"/>
                  <a:pt x="68346" y="2840219"/>
                  <a:pt x="77300" y="2809930"/>
                </a:cubicBezTo>
                <a:cubicBezTo>
                  <a:pt x="84158" y="2787259"/>
                  <a:pt x="92351" y="2764590"/>
                  <a:pt x="103399" y="2743826"/>
                </a:cubicBezTo>
                <a:cubicBezTo>
                  <a:pt x="119594" y="2713723"/>
                  <a:pt x="143978" y="2687436"/>
                  <a:pt x="137500" y="2649143"/>
                </a:cubicBezTo>
                <a:cubicBezTo>
                  <a:pt x="131786" y="2615421"/>
                  <a:pt x="143786" y="2584942"/>
                  <a:pt x="155217" y="2554079"/>
                </a:cubicBezTo>
                <a:cubicBezTo>
                  <a:pt x="163599" y="2531409"/>
                  <a:pt x="172173" y="2508742"/>
                  <a:pt x="177507" y="2485307"/>
                </a:cubicBezTo>
                <a:cubicBezTo>
                  <a:pt x="183794" y="2457492"/>
                  <a:pt x="181126" y="2426059"/>
                  <a:pt x="192748" y="2401292"/>
                </a:cubicBezTo>
                <a:cubicBezTo>
                  <a:pt x="204940" y="2375383"/>
                  <a:pt x="196748" y="2353859"/>
                  <a:pt x="193318" y="2330806"/>
                </a:cubicBezTo>
                <a:cubicBezTo>
                  <a:pt x="187984" y="2294039"/>
                  <a:pt x="178077" y="2257459"/>
                  <a:pt x="190652" y="2220312"/>
                </a:cubicBezTo>
                <a:cubicBezTo>
                  <a:pt x="205892" y="2175163"/>
                  <a:pt x="222275" y="2130393"/>
                  <a:pt x="236753" y="2085054"/>
                </a:cubicBezTo>
                <a:cubicBezTo>
                  <a:pt x="242280" y="2067525"/>
                  <a:pt x="244566" y="2048668"/>
                  <a:pt x="247042" y="2030378"/>
                </a:cubicBezTo>
                <a:cubicBezTo>
                  <a:pt x="249138" y="2013043"/>
                  <a:pt x="243804" y="1992279"/>
                  <a:pt x="251804" y="1978940"/>
                </a:cubicBezTo>
                <a:cubicBezTo>
                  <a:pt x="272379" y="1944649"/>
                  <a:pt x="282475" y="1909408"/>
                  <a:pt x="282475" y="1869780"/>
                </a:cubicBezTo>
                <a:cubicBezTo>
                  <a:pt x="282475" y="1854920"/>
                  <a:pt x="291049" y="1840441"/>
                  <a:pt x="292573" y="1825393"/>
                </a:cubicBezTo>
                <a:cubicBezTo>
                  <a:pt x="294477" y="1804816"/>
                  <a:pt x="299622" y="1781194"/>
                  <a:pt x="292381" y="1763287"/>
                </a:cubicBezTo>
                <a:cubicBezTo>
                  <a:pt x="275237" y="1721185"/>
                  <a:pt x="289525" y="1687086"/>
                  <a:pt x="306480" y="1650317"/>
                </a:cubicBezTo>
                <a:cubicBezTo>
                  <a:pt x="323244" y="1614120"/>
                  <a:pt x="336579" y="1576019"/>
                  <a:pt x="347629" y="1537537"/>
                </a:cubicBezTo>
                <a:cubicBezTo>
                  <a:pt x="351629" y="1523059"/>
                  <a:pt x="344961" y="1505724"/>
                  <a:pt x="343629" y="1489720"/>
                </a:cubicBezTo>
                <a:cubicBezTo>
                  <a:pt x="343247" y="1484004"/>
                  <a:pt x="342675" y="1477717"/>
                  <a:pt x="344581" y="1472575"/>
                </a:cubicBezTo>
                <a:cubicBezTo>
                  <a:pt x="362870" y="1422854"/>
                  <a:pt x="376776" y="1372368"/>
                  <a:pt x="367252" y="1318456"/>
                </a:cubicBezTo>
                <a:cubicBezTo>
                  <a:pt x="366298" y="1313504"/>
                  <a:pt x="368394" y="1307978"/>
                  <a:pt x="369728" y="1303024"/>
                </a:cubicBezTo>
                <a:cubicBezTo>
                  <a:pt x="376586" y="1278829"/>
                  <a:pt x="387444" y="1255206"/>
                  <a:pt x="389921" y="1230633"/>
                </a:cubicBezTo>
                <a:cubicBezTo>
                  <a:pt x="396017" y="1170051"/>
                  <a:pt x="398495" y="1109091"/>
                  <a:pt x="402495" y="1048125"/>
                </a:cubicBezTo>
                <a:cubicBezTo>
                  <a:pt x="402685" y="1044315"/>
                  <a:pt x="402685" y="1040315"/>
                  <a:pt x="404019" y="1036887"/>
                </a:cubicBezTo>
                <a:cubicBezTo>
                  <a:pt x="412211" y="1014406"/>
                  <a:pt x="409543" y="994785"/>
                  <a:pt x="393923" y="975733"/>
                </a:cubicBezTo>
                <a:cubicBezTo>
                  <a:pt x="387064" y="967350"/>
                  <a:pt x="383444" y="955920"/>
                  <a:pt x="379634" y="945444"/>
                </a:cubicBezTo>
                <a:cubicBezTo>
                  <a:pt x="373918" y="930011"/>
                  <a:pt x="368394" y="914200"/>
                  <a:pt x="364774" y="898198"/>
                </a:cubicBezTo>
                <a:cubicBezTo>
                  <a:pt x="361346" y="882384"/>
                  <a:pt x="356583" y="865430"/>
                  <a:pt x="359250" y="850189"/>
                </a:cubicBezTo>
                <a:cubicBezTo>
                  <a:pt x="364012" y="822756"/>
                  <a:pt x="374680" y="796655"/>
                  <a:pt x="381730" y="769605"/>
                </a:cubicBezTo>
                <a:cubicBezTo>
                  <a:pt x="384206" y="760270"/>
                  <a:pt x="383824" y="749982"/>
                  <a:pt x="384016" y="740268"/>
                </a:cubicBezTo>
                <a:cubicBezTo>
                  <a:pt x="384586" y="717977"/>
                  <a:pt x="379062" y="695116"/>
                  <a:pt x="394875" y="674923"/>
                </a:cubicBezTo>
                <a:cubicBezTo>
                  <a:pt x="409733" y="656255"/>
                  <a:pt x="405353" y="637392"/>
                  <a:pt x="394113" y="617772"/>
                </a:cubicBezTo>
                <a:cubicBezTo>
                  <a:pt x="386110" y="603673"/>
                  <a:pt x="379824" y="587672"/>
                  <a:pt x="376776" y="571860"/>
                </a:cubicBezTo>
                <a:cubicBezTo>
                  <a:pt x="372586" y="550141"/>
                  <a:pt x="370870" y="528615"/>
                  <a:pt x="373348" y="505182"/>
                </a:cubicBezTo>
                <a:cubicBezTo>
                  <a:pt x="375062" y="488607"/>
                  <a:pt x="375824" y="475081"/>
                  <a:pt x="385920" y="462126"/>
                </a:cubicBezTo>
                <a:cubicBezTo>
                  <a:pt x="387444" y="460032"/>
                  <a:pt x="387826" y="456222"/>
                  <a:pt x="387634" y="453364"/>
                </a:cubicBezTo>
                <a:cubicBezTo>
                  <a:pt x="384396" y="415835"/>
                  <a:pt x="386110" y="378686"/>
                  <a:pt x="388399" y="340774"/>
                </a:cubicBezTo>
                <a:cubicBezTo>
                  <a:pt x="391445" y="292579"/>
                  <a:pt x="382492" y="241901"/>
                  <a:pt x="350487" y="200182"/>
                </a:cubicBezTo>
                <a:cubicBezTo>
                  <a:pt x="345723" y="194085"/>
                  <a:pt x="343629" y="184941"/>
                  <a:pt x="342485" y="176939"/>
                </a:cubicBezTo>
                <a:cubicBezTo>
                  <a:pt x="337533" y="139219"/>
                  <a:pt x="334103" y="101308"/>
                  <a:pt x="328579" y="63587"/>
                </a:cubicBezTo>
                <a:cubicBezTo>
                  <a:pt x="325530" y="43012"/>
                  <a:pt x="322862" y="21486"/>
                  <a:pt x="314480" y="281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59131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A4CED-6496-9945-A2EE-A673E99FD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3487" y="762000"/>
            <a:ext cx="9144000" cy="1516061"/>
          </a:xfrm>
        </p:spPr>
        <p:txBody>
          <a:bodyPr/>
          <a:lstStyle/>
          <a:p>
            <a:pPr algn="ctr"/>
            <a:r>
              <a:rPr lang="en-BG" dirty="0"/>
              <a:t>CONCLUSSION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F380C-485C-5B4C-9EEA-1FF285F63B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00313"/>
            <a:ext cx="10668000" cy="3595687"/>
          </a:xfrm>
        </p:spPr>
        <p:txBody>
          <a:bodyPr/>
          <a:lstStyle/>
          <a:p>
            <a:r>
              <a:rPr lang="en-BG" dirty="0"/>
              <a:t>PSYCHOLOGY IS CLOSELY RELATED TO SOCIAL WORK, HELPING TO DETERMINE THE FACTORS THAT AFFECT THE PSYCHE AND BEHAVIOR.</a:t>
            </a:r>
          </a:p>
          <a:p>
            <a:r>
              <a:rPr lang="en-BG" dirty="0"/>
              <a:t>PSYCHOLOGY IS IMPORTANTAS WHEN WORKING AS A SOCIAL WORKER TO BE ABLE TO FIGHT PEOPLE’S INTERNAL RESISTANCES AND MENTAL BARRIERS.</a:t>
            </a:r>
          </a:p>
        </p:txBody>
      </p:sp>
    </p:spTree>
    <p:extLst>
      <p:ext uri="{BB962C8B-B14F-4D97-AF65-F5344CB8AC3E}">
        <p14:creationId xmlns:p14="http://schemas.microsoft.com/office/powerpoint/2010/main" val="1549844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B8008-D52D-7B4A-B27D-13476B68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0" y="381000"/>
            <a:ext cx="9144000" cy="1263649"/>
          </a:xfrm>
        </p:spPr>
        <p:txBody>
          <a:bodyPr/>
          <a:lstStyle/>
          <a:p>
            <a:pPr algn="ctr"/>
            <a:r>
              <a:rPr lang="en-BG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21251-0142-214E-8368-C60208D571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644649"/>
            <a:ext cx="10668000" cy="4451351"/>
          </a:xfrm>
        </p:spPr>
        <p:txBody>
          <a:bodyPr>
            <a:normAutofit fontScale="85000" lnSpcReduction="20000"/>
          </a:bodyPr>
          <a:lstStyle/>
          <a:p>
            <a:r>
              <a:rPr lang="en-BG" dirty="0"/>
              <a:t>Goldstein,E., (1995) Ego Psychology and Social Work Practice. 2nd Ed. New York: Third Avenue.</a:t>
            </a:r>
          </a:p>
          <a:p>
            <a:r>
              <a:rPr lang="en-BG" dirty="0"/>
              <a:t>Hicks,L.,McNulty,J.,Faure,R.,(2020)</a:t>
            </a:r>
            <a:r>
              <a:rPr lang="en-BG" i="1" dirty="0"/>
              <a:t>Journal of Personalitu and Social Psychology</a:t>
            </a:r>
            <a:r>
              <a:rPr lang="en-BG" dirty="0"/>
              <a:t> [journal]Available at: </a:t>
            </a:r>
            <a:r>
              <a:rPr lang="en-BG" dirty="0">
                <a:hlinkClick r:id="rId2"/>
              </a:rPr>
              <a:t>https://reserachgate.net</a:t>
            </a:r>
            <a:r>
              <a:rPr lang="en-BG" dirty="0"/>
              <a:t> (Accessed: 27th July 2020).</a:t>
            </a:r>
          </a:p>
          <a:p>
            <a:r>
              <a:rPr lang="en-BG" dirty="0"/>
              <a:t>Payne,M., (2020) Modern Social Work Theory. 5th Ed. London: Red Globe Press.</a:t>
            </a:r>
          </a:p>
          <a:p>
            <a:r>
              <a:rPr lang="en-BG" dirty="0"/>
              <a:t>Rennison,N.,(2015) Freud and Psychoanalisis. </a:t>
            </a:r>
            <a:r>
              <a:rPr lang="en-GB" dirty="0"/>
              <a:t>T</a:t>
            </a:r>
            <a:r>
              <a:rPr lang="en-BG" dirty="0"/>
              <a:t>he Rocket Essential.</a:t>
            </a:r>
          </a:p>
          <a:p>
            <a:r>
              <a:rPr lang="en-BG" dirty="0"/>
              <a:t>Rollins,W.,(2019)</a:t>
            </a:r>
            <a:r>
              <a:rPr lang="en-BG" i="1" dirty="0"/>
              <a:t> Social worker – Client Relationship:Social worker Perspectives[article]</a:t>
            </a:r>
            <a:r>
              <a:rPr lang="en-BG" dirty="0"/>
              <a:t> Available at: </a:t>
            </a:r>
            <a:r>
              <a:rPr lang="en-BG" dirty="0">
                <a:hlinkClick r:id="rId3"/>
              </a:rPr>
              <a:t>https://doi.org/10.1080/0312407x.2019.1669687 (</a:t>
            </a:r>
            <a:r>
              <a:rPr lang="en-BG" dirty="0"/>
              <a:t>Accessed:24th Nov 2019).</a:t>
            </a:r>
          </a:p>
          <a:p>
            <a:r>
              <a:rPr lang="en-BG" dirty="0"/>
              <a:t>Sawant,D.V., (2019). Psychology and Social Eork.</a:t>
            </a:r>
            <a:r>
              <a:rPr lang="en-BG" i="1" dirty="0"/>
              <a:t>Think India Journal, 161 – 168.</a:t>
            </a:r>
            <a:r>
              <a:rPr lang="en-BG" dirty="0"/>
              <a:t> (Accessed: </a:t>
            </a:r>
            <a:r>
              <a:rPr lang="en-BG" dirty="0">
                <a:hlinkClick r:id="rId4"/>
              </a:rPr>
              <a:t>https://thinkindiaquarterly.org/index/think-india/article/view/12414</a:t>
            </a:r>
            <a:r>
              <a:rPr lang="en-BG" dirty="0"/>
              <a:t> )</a:t>
            </a:r>
          </a:p>
          <a:p>
            <a:r>
              <a:rPr lang="en-BG" dirty="0"/>
              <a:t>Simon and Schuster, (2019) The EGO and The ID. 1st Ed. Vienna:Clydesdale Press.</a:t>
            </a:r>
          </a:p>
          <a:p>
            <a:r>
              <a:rPr lang="en-BG" dirty="0"/>
              <a:t>Thurschwell,P., (2009) Sigmund Freud. 2nd Ed. London:Routledge.</a:t>
            </a:r>
          </a:p>
          <a:p>
            <a:endParaRPr lang="en-BG" dirty="0"/>
          </a:p>
          <a:p>
            <a:endParaRPr lang="en-BG" dirty="0"/>
          </a:p>
          <a:p>
            <a:endParaRPr lang="en-BG" dirty="0"/>
          </a:p>
          <a:p>
            <a:endParaRPr lang="en-BG" dirty="0"/>
          </a:p>
        </p:txBody>
      </p:sp>
    </p:spTree>
    <p:extLst>
      <p:ext uri="{BB962C8B-B14F-4D97-AF65-F5344CB8AC3E}">
        <p14:creationId xmlns:p14="http://schemas.microsoft.com/office/powerpoint/2010/main" val="1935357771"/>
      </p:ext>
    </p:extLst>
  </p:cSld>
  <p:clrMapOvr>
    <a:masterClrMapping/>
  </p:clrMapOvr>
</p:sld>
</file>

<file path=ppt/theme/theme1.xml><?xml version="1.0" encoding="utf-8"?>
<a:theme xmlns:a="http://schemas.openxmlformats.org/drawingml/2006/main" name="TornVTI">
  <a:themeElements>
    <a:clrScheme name="Custom 1">
      <a:dk1>
        <a:sysClr val="windowText" lastClr="000000"/>
      </a:dk1>
      <a:lt1>
        <a:sysClr val="window" lastClr="FFFFFF"/>
      </a:lt1>
      <a:dk2>
        <a:srgbClr val="131523"/>
      </a:dk2>
      <a:lt2>
        <a:srgbClr val="E7E6E6"/>
      </a:lt2>
      <a:accent1>
        <a:srgbClr val="3FB96C"/>
      </a:accent1>
      <a:accent2>
        <a:srgbClr val="699EFA"/>
      </a:accent2>
      <a:accent3>
        <a:srgbClr val="8039C1"/>
      </a:accent3>
      <a:accent4>
        <a:srgbClr val="D1971A"/>
      </a:accent4>
      <a:accent5>
        <a:srgbClr val="E62B59"/>
      </a:accent5>
      <a:accent6>
        <a:srgbClr val="9CA2AB"/>
      </a:accent6>
      <a:hlink>
        <a:srgbClr val="FFFFFF"/>
      </a:hlink>
      <a:folHlink>
        <a:srgbClr val="57618E"/>
      </a:folHlink>
    </a:clrScheme>
    <a:fontScheme name="Torn">
      <a:majorFont>
        <a:latin typeface="Impact"/>
        <a:ea typeface=""/>
        <a:cs typeface=""/>
      </a:majorFont>
      <a:minorFont>
        <a:latin typeface="Arial Nova C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ornVTI" id="{D93270A2-BAD7-4DCC-9D1D-3427EACCFA88}" vid="{1B17486C-9B79-43FC-98F9-5BF7AA5600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371</Words>
  <Application>Microsoft Macintosh PowerPoint</Application>
  <PresentationFormat>Widescreen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Abadi</vt:lpstr>
      <vt:lpstr>ACADEMY ENGRAVED LET PLAIN:1.0</vt:lpstr>
      <vt:lpstr>Arial</vt:lpstr>
      <vt:lpstr>Arial Nova Cond</vt:lpstr>
      <vt:lpstr>Impact</vt:lpstr>
      <vt:lpstr>TornVTI</vt:lpstr>
      <vt:lpstr>WHY IS PSYCHOLOGY IMOPTANT WHEN WORKING AS A SOCIAL WORKER?</vt:lpstr>
      <vt:lpstr>Intorduction</vt:lpstr>
      <vt:lpstr>PSYCHOLOGY IS IMPORTANT INGREDIENT OF SOCIAL WORK</vt:lpstr>
      <vt:lpstr>SIGMUND FREUD THEORY</vt:lpstr>
      <vt:lpstr>SUPEREGO</vt:lpstr>
      <vt:lpstr>Theories in Modern World</vt:lpstr>
      <vt:lpstr>CONCLUSSION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Zhasmina Krumova Georgieva (2026746)</dc:creator>
  <cp:lastModifiedBy>Zhasmina Krumova Georgieva (2026746)</cp:lastModifiedBy>
  <cp:revision>1</cp:revision>
  <dcterms:created xsi:type="dcterms:W3CDTF">2022-02-20T14:00:43Z</dcterms:created>
  <dcterms:modified xsi:type="dcterms:W3CDTF">2022-02-20T14:11:51Z</dcterms:modified>
</cp:coreProperties>
</file>