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8" r:id="rId2"/>
    <p:sldId id="259" r:id="rId3"/>
    <p:sldId id="260" r:id="rId4"/>
    <p:sldId id="261" r:id="rId5"/>
    <p:sldId id="263" r:id="rId6"/>
    <p:sldId id="264" r:id="rId7"/>
    <p:sldId id="265" r:id="rId8"/>
    <p:sldId id="266" r:id="rId9"/>
    <p:sldId id="267" r:id="rId10"/>
    <p:sldId id="272" r:id="rId11"/>
    <p:sldId id="268" r:id="rId12"/>
    <p:sldId id="269" r:id="rId13"/>
    <p:sldId id="270" r:id="rId14"/>
    <p:sldId id="271"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A458639-676A-449C-A04C-FD3E7D210A30}" v="9" dt="2025-12-05T01:56:36.1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118" autoAdjust="0"/>
  </p:normalViewPr>
  <p:slideViewPr>
    <p:cSldViewPr snapToGrid="0">
      <p:cViewPr varScale="1">
        <p:scale>
          <a:sx n="69" d="100"/>
          <a:sy n="69" d="100"/>
        </p:scale>
        <p:origin x="1234" y="2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jou katek" userId="f376937a8f53a417" providerId="LiveId" clId="{64FCE381-7879-47D8-B59C-99AC29176BA7}"/>
    <pc:docChg chg="undo redo custSel addSld delSld modSld delMainMaster">
      <pc:chgData name="Dajou katek" userId="f376937a8f53a417" providerId="LiveId" clId="{64FCE381-7879-47D8-B59C-99AC29176BA7}" dt="2025-12-05T02:34:51.644" v="2856" actId="255"/>
      <pc:docMkLst>
        <pc:docMk/>
      </pc:docMkLst>
      <pc:sldChg chg="modSp mod">
        <pc:chgData name="Dajou katek" userId="f376937a8f53a417" providerId="LiveId" clId="{64FCE381-7879-47D8-B59C-99AC29176BA7}" dt="2025-12-05T00:44:34.100" v="2540" actId="1076"/>
        <pc:sldMkLst>
          <pc:docMk/>
          <pc:sldMk cId="0" sldId="258"/>
        </pc:sldMkLst>
        <pc:spChg chg="mod">
          <ac:chgData name="Dajou katek" userId="f376937a8f53a417" providerId="LiveId" clId="{64FCE381-7879-47D8-B59C-99AC29176BA7}" dt="2025-12-05T00:44:34.100" v="2540" actId="1076"/>
          <ac:spMkLst>
            <pc:docMk/>
            <pc:sldMk cId="0" sldId="258"/>
            <ac:spMk id="2" creationId="{9FA7CEF7-E831-4FF7-3CAF-69A5EF650C81}"/>
          </ac:spMkLst>
        </pc:spChg>
      </pc:sldChg>
      <pc:sldChg chg="modSp mod">
        <pc:chgData name="Dajou katek" userId="f376937a8f53a417" providerId="LiveId" clId="{64FCE381-7879-47D8-B59C-99AC29176BA7}" dt="2025-12-05T02:32:26.694" v="2850" actId="255"/>
        <pc:sldMkLst>
          <pc:docMk/>
          <pc:sldMk cId="0" sldId="259"/>
        </pc:sldMkLst>
        <pc:spChg chg="mod">
          <ac:chgData name="Dajou katek" userId="f376937a8f53a417" providerId="LiveId" clId="{64FCE381-7879-47D8-B59C-99AC29176BA7}" dt="2025-12-05T02:32:26.694" v="2850" actId="255"/>
          <ac:spMkLst>
            <pc:docMk/>
            <pc:sldMk cId="0" sldId="259"/>
            <ac:spMk id="2" creationId="{DCE147C1-4CCD-F208-FF11-A47955EA0FC8}"/>
          </ac:spMkLst>
        </pc:spChg>
        <pc:spChg chg="mod">
          <ac:chgData name="Dajou katek" userId="f376937a8f53a417" providerId="LiveId" clId="{64FCE381-7879-47D8-B59C-99AC29176BA7}" dt="2025-12-05T01:59:40.061" v="2771" actId="14100"/>
          <ac:spMkLst>
            <pc:docMk/>
            <pc:sldMk cId="0" sldId="259"/>
            <ac:spMk id="3" creationId="{14A6005A-B4D1-100D-74D0-02692DA9AA6C}"/>
          </ac:spMkLst>
        </pc:spChg>
        <pc:picChg chg="mod">
          <ac:chgData name="Dajou katek" userId="f376937a8f53a417" providerId="LiveId" clId="{64FCE381-7879-47D8-B59C-99AC29176BA7}" dt="2025-12-05T02:19:22.078" v="2819" actId="1076"/>
          <ac:picMkLst>
            <pc:docMk/>
            <pc:sldMk cId="0" sldId="259"/>
            <ac:picMk id="5" creationId="{0A63CDAB-5831-AD98-6388-E034BF74B383}"/>
          </ac:picMkLst>
        </pc:picChg>
      </pc:sldChg>
      <pc:sldChg chg="addSp modSp mod modAnim">
        <pc:chgData name="Dajou katek" userId="f376937a8f53a417" providerId="LiveId" clId="{64FCE381-7879-47D8-B59C-99AC29176BA7}" dt="2025-12-05T02:33:46.385" v="2853" actId="20577"/>
        <pc:sldMkLst>
          <pc:docMk/>
          <pc:sldMk cId="4185654492" sldId="260"/>
        </pc:sldMkLst>
        <pc:spChg chg="mod">
          <ac:chgData name="Dajou katek" userId="f376937a8f53a417" providerId="LiveId" clId="{64FCE381-7879-47D8-B59C-99AC29176BA7}" dt="2025-12-05T02:33:46.385" v="2853" actId="20577"/>
          <ac:spMkLst>
            <pc:docMk/>
            <pc:sldMk cId="4185654492" sldId="260"/>
            <ac:spMk id="2" creationId="{E866556A-10E4-85BF-4EB0-B2D6BA42DD5A}"/>
          </ac:spMkLst>
        </pc:spChg>
        <pc:spChg chg="mod">
          <ac:chgData name="Dajou katek" userId="f376937a8f53a417" providerId="LiveId" clId="{64FCE381-7879-47D8-B59C-99AC29176BA7}" dt="2025-12-02T01:47:10.230" v="1689" actId="27636"/>
          <ac:spMkLst>
            <pc:docMk/>
            <pc:sldMk cId="4185654492" sldId="260"/>
            <ac:spMk id="3" creationId="{1744B495-3817-5CBF-8BDC-91D9D88C48AE}"/>
          </ac:spMkLst>
        </pc:spChg>
        <pc:picChg chg="add mod">
          <ac:chgData name="Dajou katek" userId="f376937a8f53a417" providerId="LiveId" clId="{64FCE381-7879-47D8-B59C-99AC29176BA7}" dt="2025-12-02T01:47:04.107" v="1687" actId="14100"/>
          <ac:picMkLst>
            <pc:docMk/>
            <pc:sldMk cId="4185654492" sldId="260"/>
            <ac:picMk id="4" creationId="{6ADB5AD1-2A83-BA61-BE3B-C5C3C0599832}"/>
          </ac:picMkLst>
        </pc:picChg>
      </pc:sldChg>
      <pc:sldChg chg="addSp modSp mod">
        <pc:chgData name="Dajou katek" userId="f376937a8f53a417" providerId="LiveId" clId="{64FCE381-7879-47D8-B59C-99AC29176BA7}" dt="2025-12-05T02:34:01.324" v="2854" actId="255"/>
        <pc:sldMkLst>
          <pc:docMk/>
          <pc:sldMk cId="3798615456" sldId="261"/>
        </pc:sldMkLst>
        <pc:spChg chg="mod">
          <ac:chgData name="Dajou katek" userId="f376937a8f53a417" providerId="LiveId" clId="{64FCE381-7879-47D8-B59C-99AC29176BA7}" dt="2025-12-05T02:34:01.324" v="2854" actId="255"/>
          <ac:spMkLst>
            <pc:docMk/>
            <pc:sldMk cId="3798615456" sldId="261"/>
            <ac:spMk id="2" creationId="{A387B513-953A-DDE8-AE39-BDE28FD1CD42}"/>
          </ac:spMkLst>
        </pc:spChg>
        <pc:spChg chg="mod">
          <ac:chgData name="Dajou katek" userId="f376937a8f53a417" providerId="LiveId" clId="{64FCE381-7879-47D8-B59C-99AC29176BA7}" dt="2025-12-05T01:52:18.179" v="2750" actId="20577"/>
          <ac:spMkLst>
            <pc:docMk/>
            <pc:sldMk cId="3798615456" sldId="261"/>
            <ac:spMk id="3" creationId="{130586C3-CFEC-5888-95B5-748A8FDF572D}"/>
          </ac:spMkLst>
        </pc:spChg>
        <pc:picChg chg="add mod">
          <ac:chgData name="Dajou katek" userId="f376937a8f53a417" providerId="LiveId" clId="{64FCE381-7879-47D8-B59C-99AC29176BA7}" dt="2025-12-05T01:00:34.559" v="2597" actId="14100"/>
          <ac:picMkLst>
            <pc:docMk/>
            <pc:sldMk cId="3798615456" sldId="261"/>
            <ac:picMk id="4" creationId="{C29471B1-F391-E4B5-AEDA-DB0DF2C0A14A}"/>
          </ac:picMkLst>
        </pc:picChg>
      </pc:sldChg>
      <pc:sldChg chg="addSp modSp mod">
        <pc:chgData name="Dajou katek" userId="f376937a8f53a417" providerId="LiveId" clId="{64FCE381-7879-47D8-B59C-99AC29176BA7}" dt="2025-12-05T02:34:13.844" v="2855" actId="255"/>
        <pc:sldMkLst>
          <pc:docMk/>
          <pc:sldMk cId="357195680" sldId="263"/>
        </pc:sldMkLst>
        <pc:spChg chg="mod">
          <ac:chgData name="Dajou katek" userId="f376937a8f53a417" providerId="LiveId" clId="{64FCE381-7879-47D8-B59C-99AC29176BA7}" dt="2025-12-05T02:34:13.844" v="2855" actId="255"/>
          <ac:spMkLst>
            <pc:docMk/>
            <pc:sldMk cId="357195680" sldId="263"/>
            <ac:spMk id="2" creationId="{F07F2086-B619-9D76-3CC3-CFBF0B29E5E4}"/>
          </ac:spMkLst>
        </pc:spChg>
        <pc:spChg chg="mod">
          <ac:chgData name="Dajou katek" userId="f376937a8f53a417" providerId="LiveId" clId="{64FCE381-7879-47D8-B59C-99AC29176BA7}" dt="2025-12-05T02:10:28.541" v="2781" actId="20577"/>
          <ac:spMkLst>
            <pc:docMk/>
            <pc:sldMk cId="357195680" sldId="263"/>
            <ac:spMk id="3" creationId="{1893B74B-15E4-72F4-86AF-29C615D24F13}"/>
          </ac:spMkLst>
        </pc:spChg>
        <pc:picChg chg="add mod">
          <ac:chgData name="Dajou katek" userId="f376937a8f53a417" providerId="LiveId" clId="{64FCE381-7879-47D8-B59C-99AC29176BA7}" dt="2025-12-05T01:29:14.842" v="2663" actId="14100"/>
          <ac:picMkLst>
            <pc:docMk/>
            <pc:sldMk cId="357195680" sldId="263"/>
            <ac:picMk id="4" creationId="{8B369B4D-CD4B-1E2A-7980-A97F1ECD8DA5}"/>
          </ac:picMkLst>
        </pc:picChg>
      </pc:sldChg>
      <pc:sldChg chg="addSp modSp mod">
        <pc:chgData name="Dajou katek" userId="f376937a8f53a417" providerId="LiveId" clId="{64FCE381-7879-47D8-B59C-99AC29176BA7}" dt="2025-12-05T02:25:22.231" v="2829" actId="14100"/>
        <pc:sldMkLst>
          <pc:docMk/>
          <pc:sldMk cId="218879204" sldId="264"/>
        </pc:sldMkLst>
        <pc:spChg chg="mod">
          <ac:chgData name="Dajou katek" userId="f376937a8f53a417" providerId="LiveId" clId="{64FCE381-7879-47D8-B59C-99AC29176BA7}" dt="2025-12-02T02:42:59.712" v="1771" actId="2711"/>
          <ac:spMkLst>
            <pc:docMk/>
            <pc:sldMk cId="218879204" sldId="264"/>
            <ac:spMk id="2" creationId="{BB1CADDF-7E54-6C88-F672-2EA21F1178FD}"/>
          </ac:spMkLst>
        </pc:spChg>
        <pc:spChg chg="mod">
          <ac:chgData name="Dajou katek" userId="f376937a8f53a417" providerId="LiveId" clId="{64FCE381-7879-47D8-B59C-99AC29176BA7}" dt="2025-12-05T02:25:22.231" v="2829" actId="14100"/>
          <ac:spMkLst>
            <pc:docMk/>
            <pc:sldMk cId="218879204" sldId="264"/>
            <ac:spMk id="3" creationId="{2C896EC6-9646-FD37-D621-BC2971EE7672}"/>
          </ac:spMkLst>
        </pc:spChg>
        <pc:picChg chg="add mod">
          <ac:chgData name="Dajou katek" userId="f376937a8f53a417" providerId="LiveId" clId="{64FCE381-7879-47D8-B59C-99AC29176BA7}" dt="2025-12-01T21:35:00.326" v="1018" actId="1076"/>
          <ac:picMkLst>
            <pc:docMk/>
            <pc:sldMk cId="218879204" sldId="264"/>
            <ac:picMk id="4" creationId="{DFF7AE06-6915-0AE7-A73E-1FC6156B01E9}"/>
          </ac:picMkLst>
        </pc:picChg>
      </pc:sldChg>
      <pc:sldChg chg="modSp mod">
        <pc:chgData name="Dajou katek" userId="f376937a8f53a417" providerId="LiveId" clId="{64FCE381-7879-47D8-B59C-99AC29176BA7}" dt="2025-12-05T02:34:51.644" v="2856" actId="255"/>
        <pc:sldMkLst>
          <pc:docMk/>
          <pc:sldMk cId="1647630881" sldId="265"/>
        </pc:sldMkLst>
        <pc:spChg chg="mod">
          <ac:chgData name="Dajou katek" userId="f376937a8f53a417" providerId="LiveId" clId="{64FCE381-7879-47D8-B59C-99AC29176BA7}" dt="2025-12-05T02:34:51.644" v="2856" actId="255"/>
          <ac:spMkLst>
            <pc:docMk/>
            <pc:sldMk cId="1647630881" sldId="265"/>
            <ac:spMk id="2" creationId="{E1D572BE-9199-C6D0-CA9D-C97EFD270F80}"/>
          </ac:spMkLst>
        </pc:spChg>
        <pc:spChg chg="mod">
          <ac:chgData name="Dajou katek" userId="f376937a8f53a417" providerId="LiveId" clId="{64FCE381-7879-47D8-B59C-99AC29176BA7}" dt="2025-12-05T02:10:48.690" v="2800" actId="20577"/>
          <ac:spMkLst>
            <pc:docMk/>
            <pc:sldMk cId="1647630881" sldId="265"/>
            <ac:spMk id="3" creationId="{E408065E-C2DA-7CC6-F871-B48626D1CB76}"/>
          </ac:spMkLst>
        </pc:spChg>
      </pc:sldChg>
      <pc:sldChg chg="addSp delSp modSp mod">
        <pc:chgData name="Dajou katek" userId="f376937a8f53a417" providerId="LiveId" clId="{64FCE381-7879-47D8-B59C-99AC29176BA7}" dt="2025-12-05T02:30:03.429" v="2832" actId="255"/>
        <pc:sldMkLst>
          <pc:docMk/>
          <pc:sldMk cId="286582715" sldId="266"/>
        </pc:sldMkLst>
        <pc:spChg chg="mod">
          <ac:chgData name="Dajou katek" userId="f376937a8f53a417" providerId="LiveId" clId="{64FCE381-7879-47D8-B59C-99AC29176BA7}" dt="2025-12-05T02:30:03.429" v="2832" actId="255"/>
          <ac:spMkLst>
            <pc:docMk/>
            <pc:sldMk cId="286582715" sldId="266"/>
            <ac:spMk id="2" creationId="{31786B9E-9BC9-0004-08E2-D5FE10D5ABCA}"/>
          </ac:spMkLst>
        </pc:spChg>
        <pc:spChg chg="mod">
          <ac:chgData name="Dajou katek" userId="f376937a8f53a417" providerId="LiveId" clId="{64FCE381-7879-47D8-B59C-99AC29176BA7}" dt="2025-12-05T01:06:15.064" v="2635" actId="5793"/>
          <ac:spMkLst>
            <pc:docMk/>
            <pc:sldMk cId="286582715" sldId="266"/>
            <ac:spMk id="3" creationId="{F5605AAA-3EA2-D1CC-7732-761E2A2AB13A}"/>
          </ac:spMkLst>
        </pc:spChg>
        <pc:picChg chg="add mod">
          <ac:chgData name="Dajou katek" userId="f376937a8f53a417" providerId="LiveId" clId="{64FCE381-7879-47D8-B59C-99AC29176BA7}" dt="2025-12-05T00:57:50.013" v="2582" actId="14100"/>
          <ac:picMkLst>
            <pc:docMk/>
            <pc:sldMk cId="286582715" sldId="266"/>
            <ac:picMk id="4" creationId="{35B16E46-B937-C1B5-C109-6D31C9940200}"/>
          </ac:picMkLst>
        </pc:picChg>
        <pc:picChg chg="add del mod">
          <ac:chgData name="Dajou katek" userId="f376937a8f53a417" providerId="LiveId" clId="{64FCE381-7879-47D8-B59C-99AC29176BA7}" dt="2025-12-05T00:04:29.879" v="2326" actId="478"/>
          <ac:picMkLst>
            <pc:docMk/>
            <pc:sldMk cId="286582715" sldId="266"/>
            <ac:picMk id="5" creationId="{CC40999E-2CCC-5A6F-95EE-35178AE0866E}"/>
          </ac:picMkLst>
        </pc:picChg>
      </pc:sldChg>
      <pc:sldChg chg="addSp modSp mod">
        <pc:chgData name="Dajou katek" userId="f376937a8f53a417" providerId="LiveId" clId="{64FCE381-7879-47D8-B59C-99AC29176BA7}" dt="2025-12-05T02:29:18.298" v="2830" actId="122"/>
        <pc:sldMkLst>
          <pc:docMk/>
          <pc:sldMk cId="3930344978" sldId="267"/>
        </pc:sldMkLst>
        <pc:spChg chg="mod">
          <ac:chgData name="Dajou katek" userId="f376937a8f53a417" providerId="LiveId" clId="{64FCE381-7879-47D8-B59C-99AC29176BA7}" dt="2025-12-05T02:29:18.298" v="2830" actId="122"/>
          <ac:spMkLst>
            <pc:docMk/>
            <pc:sldMk cId="3930344978" sldId="267"/>
            <ac:spMk id="2" creationId="{D561900F-29F1-4852-F291-E4554FD26A3D}"/>
          </ac:spMkLst>
        </pc:spChg>
        <pc:spChg chg="mod">
          <ac:chgData name="Dajou katek" userId="f376937a8f53a417" providerId="LiveId" clId="{64FCE381-7879-47D8-B59C-99AC29176BA7}" dt="2025-12-05T01:05:57.110" v="2634" actId="20577"/>
          <ac:spMkLst>
            <pc:docMk/>
            <pc:sldMk cId="3930344978" sldId="267"/>
            <ac:spMk id="3" creationId="{0A89CA66-1AF0-41B0-B944-6EDD2B936C5F}"/>
          </ac:spMkLst>
        </pc:spChg>
        <pc:picChg chg="add mod">
          <ac:chgData name="Dajou katek" userId="f376937a8f53a417" providerId="LiveId" clId="{64FCE381-7879-47D8-B59C-99AC29176BA7}" dt="2025-12-05T00:49:46.994" v="2556" actId="14100"/>
          <ac:picMkLst>
            <pc:docMk/>
            <pc:sldMk cId="3930344978" sldId="267"/>
            <ac:picMk id="4" creationId="{EA77AF83-B0E2-74AB-328C-246BE88644F1}"/>
          </ac:picMkLst>
        </pc:picChg>
      </pc:sldChg>
      <pc:sldChg chg="addSp delSp modSp mod">
        <pc:chgData name="Dajou katek" userId="f376937a8f53a417" providerId="LiveId" clId="{64FCE381-7879-47D8-B59C-99AC29176BA7}" dt="2025-12-05T01:04:24.792" v="2631" actId="20577"/>
        <pc:sldMkLst>
          <pc:docMk/>
          <pc:sldMk cId="1283879504" sldId="268"/>
        </pc:sldMkLst>
        <pc:spChg chg="mod">
          <ac:chgData name="Dajou katek" userId="f376937a8f53a417" providerId="LiveId" clId="{64FCE381-7879-47D8-B59C-99AC29176BA7}" dt="2025-12-05T00:48:43.837" v="2553" actId="255"/>
          <ac:spMkLst>
            <pc:docMk/>
            <pc:sldMk cId="1283879504" sldId="268"/>
            <ac:spMk id="2" creationId="{84AD9E8C-8B49-DE35-EFEF-FBFB4CA876CF}"/>
          </ac:spMkLst>
        </pc:spChg>
        <pc:spChg chg="mod">
          <ac:chgData name="Dajou katek" userId="f376937a8f53a417" providerId="LiveId" clId="{64FCE381-7879-47D8-B59C-99AC29176BA7}" dt="2025-12-05T01:04:24.792" v="2631" actId="20577"/>
          <ac:spMkLst>
            <pc:docMk/>
            <pc:sldMk cId="1283879504" sldId="268"/>
            <ac:spMk id="3" creationId="{2E4D9F7A-6DA8-2D64-264E-437DDD0726B3}"/>
          </ac:spMkLst>
        </pc:spChg>
        <pc:spChg chg="add del mod">
          <ac:chgData name="Dajou katek" userId="f376937a8f53a417" providerId="LiveId" clId="{64FCE381-7879-47D8-B59C-99AC29176BA7}" dt="2025-12-04T21:32:15.771" v="1891" actId="478"/>
          <ac:spMkLst>
            <pc:docMk/>
            <pc:sldMk cId="1283879504" sldId="268"/>
            <ac:spMk id="7" creationId="{A4C338F1-B517-C841-B580-9E061E98B184}"/>
          </ac:spMkLst>
        </pc:spChg>
      </pc:sldChg>
      <pc:sldChg chg="modSp mod">
        <pc:chgData name="Dajou katek" userId="f376937a8f53a417" providerId="LiveId" clId="{64FCE381-7879-47D8-B59C-99AC29176BA7}" dt="2025-12-05T00:46:53.817" v="2545" actId="255"/>
        <pc:sldMkLst>
          <pc:docMk/>
          <pc:sldMk cId="3572704121" sldId="269"/>
        </pc:sldMkLst>
        <pc:spChg chg="mod">
          <ac:chgData name="Dajou katek" userId="f376937a8f53a417" providerId="LiveId" clId="{64FCE381-7879-47D8-B59C-99AC29176BA7}" dt="2025-12-05T00:46:53.817" v="2545" actId="255"/>
          <ac:spMkLst>
            <pc:docMk/>
            <pc:sldMk cId="3572704121" sldId="269"/>
            <ac:spMk id="2" creationId="{ADFFB6B8-9483-3B93-B6A5-C915E3C0B661}"/>
          </ac:spMkLst>
        </pc:spChg>
        <pc:spChg chg="mod">
          <ac:chgData name="Dajou katek" userId="f376937a8f53a417" providerId="LiveId" clId="{64FCE381-7879-47D8-B59C-99AC29176BA7}" dt="2025-12-04T22:32:08.068" v="2093" actId="20577"/>
          <ac:spMkLst>
            <pc:docMk/>
            <pc:sldMk cId="3572704121" sldId="269"/>
            <ac:spMk id="3" creationId="{F4875286-2EE1-CEA1-B528-A68315490809}"/>
          </ac:spMkLst>
        </pc:spChg>
      </pc:sldChg>
      <pc:sldChg chg="addSp delSp modSp new mod">
        <pc:chgData name="Dajou katek" userId="f376937a8f53a417" providerId="LiveId" clId="{64FCE381-7879-47D8-B59C-99AC29176BA7}" dt="2025-12-05T02:16:51.688" v="2815" actId="114"/>
        <pc:sldMkLst>
          <pc:docMk/>
          <pc:sldMk cId="27851436" sldId="270"/>
        </pc:sldMkLst>
        <pc:spChg chg="mod">
          <ac:chgData name="Dajou katek" userId="f376937a8f53a417" providerId="LiveId" clId="{64FCE381-7879-47D8-B59C-99AC29176BA7}" dt="2025-12-05T02:12:28.088" v="2804" actId="1076"/>
          <ac:spMkLst>
            <pc:docMk/>
            <pc:sldMk cId="27851436" sldId="270"/>
            <ac:spMk id="2" creationId="{0E33248B-4C7A-1C81-ED19-E8A35ED363D5}"/>
          </ac:spMkLst>
        </pc:spChg>
        <pc:spChg chg="mod">
          <ac:chgData name="Dajou katek" userId="f376937a8f53a417" providerId="LiveId" clId="{64FCE381-7879-47D8-B59C-99AC29176BA7}" dt="2025-12-05T02:16:51.688" v="2815" actId="114"/>
          <ac:spMkLst>
            <pc:docMk/>
            <pc:sldMk cId="27851436" sldId="270"/>
            <ac:spMk id="3" creationId="{FA366983-2C0F-0022-73ED-0DBBBC65E43F}"/>
          </ac:spMkLst>
        </pc:spChg>
        <pc:spChg chg="add mod">
          <ac:chgData name="Dajou katek" userId="f376937a8f53a417" providerId="LiveId" clId="{64FCE381-7879-47D8-B59C-99AC29176BA7}" dt="2025-12-02T02:00:55.234" v="1721" actId="21"/>
          <ac:spMkLst>
            <pc:docMk/>
            <pc:sldMk cId="27851436" sldId="270"/>
            <ac:spMk id="7" creationId="{621E3ED2-A7E1-6D0D-52EC-C8B3571FB132}"/>
          </ac:spMkLst>
        </pc:spChg>
      </pc:sldChg>
      <pc:sldChg chg="delSp modSp new mod">
        <pc:chgData name="Dajou katek" userId="f376937a8f53a417" providerId="LiveId" clId="{64FCE381-7879-47D8-B59C-99AC29176BA7}" dt="2025-12-05T01:47:15.993" v="2680" actId="20577"/>
        <pc:sldMkLst>
          <pc:docMk/>
          <pc:sldMk cId="128112936" sldId="271"/>
        </pc:sldMkLst>
        <pc:spChg chg="del mod">
          <ac:chgData name="Dajou katek" userId="f376937a8f53a417" providerId="LiveId" clId="{64FCE381-7879-47D8-B59C-99AC29176BA7}" dt="2025-12-04T21:46:47.380" v="1925" actId="478"/>
          <ac:spMkLst>
            <pc:docMk/>
            <pc:sldMk cId="128112936" sldId="271"/>
            <ac:spMk id="2" creationId="{DAED2432-B1A8-ED34-044E-7024EF5E52B3}"/>
          </ac:spMkLst>
        </pc:spChg>
        <pc:spChg chg="mod">
          <ac:chgData name="Dajou katek" userId="f376937a8f53a417" providerId="LiveId" clId="{64FCE381-7879-47D8-B59C-99AC29176BA7}" dt="2025-12-05T01:47:15.993" v="2680" actId="20577"/>
          <ac:spMkLst>
            <pc:docMk/>
            <pc:sldMk cId="128112936" sldId="271"/>
            <ac:spMk id="3" creationId="{CDBE8ED0-C689-ED82-F7DF-3A13F778003E}"/>
          </ac:spMkLst>
        </pc:spChg>
      </pc:sldChg>
      <pc:sldChg chg="addSp delSp modSp new mod">
        <pc:chgData name="Dajou katek" userId="f376937a8f53a417" providerId="LiveId" clId="{64FCE381-7879-47D8-B59C-99AC29176BA7}" dt="2025-12-05T02:18:05.331" v="2816" actId="14100"/>
        <pc:sldMkLst>
          <pc:docMk/>
          <pc:sldMk cId="4167242101" sldId="272"/>
        </pc:sldMkLst>
        <pc:spChg chg="mod">
          <ac:chgData name="Dajou katek" userId="f376937a8f53a417" providerId="LiveId" clId="{64FCE381-7879-47D8-B59C-99AC29176BA7}" dt="2025-12-04T22:29:09.583" v="2083" actId="20577"/>
          <ac:spMkLst>
            <pc:docMk/>
            <pc:sldMk cId="4167242101" sldId="272"/>
            <ac:spMk id="2" creationId="{77DC6D8A-B68C-77EE-AEA6-45508A9321C5}"/>
          </ac:spMkLst>
        </pc:spChg>
        <pc:spChg chg="mod">
          <ac:chgData name="Dajou katek" userId="f376937a8f53a417" providerId="LiveId" clId="{64FCE381-7879-47D8-B59C-99AC29176BA7}" dt="2025-12-05T01:21:58.139" v="2660" actId="113"/>
          <ac:spMkLst>
            <pc:docMk/>
            <pc:sldMk cId="4167242101" sldId="272"/>
            <ac:spMk id="3" creationId="{6DD49737-7FE6-AE2B-CAA3-2D00534F1EC6}"/>
          </ac:spMkLst>
        </pc:spChg>
        <pc:spChg chg="add del mod">
          <ac:chgData name="Dajou katek" userId="f376937a8f53a417" providerId="LiveId" clId="{64FCE381-7879-47D8-B59C-99AC29176BA7}" dt="2025-12-04T22:41:51.607" v="2120" actId="478"/>
          <ac:spMkLst>
            <pc:docMk/>
            <pc:sldMk cId="4167242101" sldId="272"/>
            <ac:spMk id="6" creationId="{888DD063-E587-D82F-E31E-9901E2C30756}"/>
          </ac:spMkLst>
        </pc:spChg>
        <pc:picChg chg="add mod">
          <ac:chgData name="Dajou katek" userId="f376937a8f53a417" providerId="LiveId" clId="{64FCE381-7879-47D8-B59C-99AC29176BA7}" dt="2025-12-05T02:18:05.331" v="2816" actId="14100"/>
          <ac:picMkLst>
            <pc:docMk/>
            <pc:sldMk cId="4167242101" sldId="272"/>
            <ac:picMk id="5" creationId="{ED724BA8-F4CB-B61C-C988-500F45C6B4DB}"/>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CD9FBD3-B7FB-4BC6-A0F9-AEEE1D2CFD6D}" type="datetimeFigureOut">
              <a:rPr lang="en-GB" smtClean="0"/>
              <a:t>05/12/2025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767EA93-1B0F-4C02-B628-C74823BA9D3A}" type="slidenum">
              <a:rPr lang="en-GB" smtClean="0"/>
              <a:t>‹#›</a:t>
            </a:fld>
            <a:endParaRPr lang="en-GB"/>
          </a:p>
        </p:txBody>
      </p:sp>
    </p:spTree>
    <p:extLst>
      <p:ext uri="{BB962C8B-B14F-4D97-AF65-F5344CB8AC3E}">
        <p14:creationId xmlns:p14="http://schemas.microsoft.com/office/powerpoint/2010/main" val="10773623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767EA93-1B0F-4C02-B628-C74823BA9D3A}" type="slidenum">
              <a:rPr lang="en-GB" smtClean="0"/>
              <a:t>1</a:t>
            </a:fld>
            <a:endParaRPr lang="en-GB"/>
          </a:p>
        </p:txBody>
      </p:sp>
    </p:spTree>
    <p:extLst>
      <p:ext uri="{BB962C8B-B14F-4D97-AF65-F5344CB8AC3E}">
        <p14:creationId xmlns:p14="http://schemas.microsoft.com/office/powerpoint/2010/main" val="17442662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767EA93-1B0F-4C02-B628-C74823BA9D3A}" type="slidenum">
              <a:rPr lang="en-GB" smtClean="0"/>
              <a:t>2</a:t>
            </a:fld>
            <a:endParaRPr lang="en-GB"/>
          </a:p>
        </p:txBody>
      </p:sp>
    </p:spTree>
    <p:extLst>
      <p:ext uri="{BB962C8B-B14F-4D97-AF65-F5344CB8AC3E}">
        <p14:creationId xmlns:p14="http://schemas.microsoft.com/office/powerpoint/2010/main" val="20046760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767EA93-1B0F-4C02-B628-C74823BA9D3A}" type="slidenum">
              <a:rPr lang="en-GB" smtClean="0"/>
              <a:t>8</a:t>
            </a:fld>
            <a:endParaRPr lang="en-GB"/>
          </a:p>
        </p:txBody>
      </p:sp>
    </p:spTree>
    <p:extLst>
      <p:ext uri="{BB962C8B-B14F-4D97-AF65-F5344CB8AC3E}">
        <p14:creationId xmlns:p14="http://schemas.microsoft.com/office/powerpoint/2010/main" val="17352995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767EA93-1B0F-4C02-B628-C74823BA9D3A}" type="slidenum">
              <a:rPr lang="en-GB" smtClean="0"/>
              <a:t>10</a:t>
            </a:fld>
            <a:endParaRPr lang="en-GB"/>
          </a:p>
        </p:txBody>
      </p:sp>
    </p:spTree>
    <p:extLst>
      <p:ext uri="{BB962C8B-B14F-4D97-AF65-F5344CB8AC3E}">
        <p14:creationId xmlns:p14="http://schemas.microsoft.com/office/powerpoint/2010/main" val="40405249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767EA93-1B0F-4C02-B628-C74823BA9D3A}" type="slidenum">
              <a:rPr lang="en-GB" smtClean="0"/>
              <a:t>13</a:t>
            </a:fld>
            <a:endParaRPr lang="en-GB"/>
          </a:p>
        </p:txBody>
      </p:sp>
    </p:spTree>
    <p:extLst>
      <p:ext uri="{BB962C8B-B14F-4D97-AF65-F5344CB8AC3E}">
        <p14:creationId xmlns:p14="http://schemas.microsoft.com/office/powerpoint/2010/main" val="24469817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E48CF0-13AC-83E1-0BA6-448ED30858AA}"/>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GB"/>
              <a:t>Click to edit Master title style</a:t>
            </a:r>
          </a:p>
        </p:txBody>
      </p:sp>
      <p:sp>
        <p:nvSpPr>
          <p:cNvPr id="3" name="Subtitle 2">
            <a:extLst>
              <a:ext uri="{FF2B5EF4-FFF2-40B4-BE49-F238E27FC236}">
                <a16:creationId xmlns:a16="http://schemas.microsoft.com/office/drawing/2014/main" id="{6F67ED73-2085-8955-D40D-B4353A2162C8}"/>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GB"/>
              <a:t>Click to edit Master subtitle style</a:t>
            </a:r>
          </a:p>
        </p:txBody>
      </p:sp>
      <p:sp>
        <p:nvSpPr>
          <p:cNvPr id="4" name="Date Placeholder 3">
            <a:extLst>
              <a:ext uri="{FF2B5EF4-FFF2-40B4-BE49-F238E27FC236}">
                <a16:creationId xmlns:a16="http://schemas.microsoft.com/office/drawing/2014/main" id="{6DC38A18-E7FB-8043-148D-252A4682B601}"/>
              </a:ext>
            </a:extLst>
          </p:cNvPr>
          <p:cNvSpPr txBox="1">
            <a:spLocks noGrp="1"/>
          </p:cNvSpPr>
          <p:nvPr>
            <p:ph type="dt" sz="half" idx="7"/>
          </p:nvPr>
        </p:nvSpPr>
        <p:spPr/>
        <p:txBody>
          <a:bodyPr/>
          <a:lstStyle>
            <a:lvl1pPr>
              <a:defRPr/>
            </a:lvl1pPr>
          </a:lstStyle>
          <a:p>
            <a:pPr lvl="0"/>
            <a:fld id="{D89D1B47-3A83-4C42-A221-0D86B7AA7C5E}" type="datetime1">
              <a:rPr lang="en-GB"/>
              <a:pPr lvl="0"/>
              <a:t>05/12/2025</a:t>
            </a:fld>
            <a:endParaRPr lang="en-GB"/>
          </a:p>
        </p:txBody>
      </p:sp>
      <p:sp>
        <p:nvSpPr>
          <p:cNvPr id="5" name="Footer Placeholder 4">
            <a:extLst>
              <a:ext uri="{FF2B5EF4-FFF2-40B4-BE49-F238E27FC236}">
                <a16:creationId xmlns:a16="http://schemas.microsoft.com/office/drawing/2014/main" id="{328C3F7E-96B3-91C1-6893-E15C3C7AE8D9}"/>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E8CC694E-F91D-2FFC-B8AF-5FEB79945D3D}"/>
              </a:ext>
            </a:extLst>
          </p:cNvPr>
          <p:cNvSpPr txBox="1">
            <a:spLocks noGrp="1"/>
          </p:cNvSpPr>
          <p:nvPr>
            <p:ph type="sldNum" sz="quarter" idx="8"/>
          </p:nvPr>
        </p:nvSpPr>
        <p:spPr/>
        <p:txBody>
          <a:bodyPr/>
          <a:lstStyle>
            <a:lvl1pPr>
              <a:defRPr/>
            </a:lvl1pPr>
          </a:lstStyle>
          <a:p>
            <a:pPr lvl="0"/>
            <a:fld id="{C7AC8EC3-4170-4B01-85ED-9C9F908E9C65}" type="slidenum">
              <a:t>‹#›</a:t>
            </a:fld>
            <a:endParaRPr lang="en-GB"/>
          </a:p>
        </p:txBody>
      </p:sp>
    </p:spTree>
    <p:extLst>
      <p:ext uri="{BB962C8B-B14F-4D97-AF65-F5344CB8AC3E}">
        <p14:creationId xmlns:p14="http://schemas.microsoft.com/office/powerpoint/2010/main" val="3493653923"/>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007114-96BE-C0D5-D728-4467FA3E6347}"/>
              </a:ext>
            </a:extLst>
          </p:cNvPr>
          <p:cNvSpPr txBox="1">
            <a:spLocks noGrp="1"/>
          </p:cNvSpPr>
          <p:nvPr>
            <p:ph type="title"/>
          </p:nvPr>
        </p:nvSpPr>
        <p:spPr/>
        <p:txBody>
          <a:bodyPr/>
          <a:lstStyle>
            <a:lvl1pPr>
              <a:defRPr/>
            </a:lvl1pPr>
          </a:lstStyle>
          <a:p>
            <a:pPr lvl="0"/>
            <a:r>
              <a:rPr lang="en-GB"/>
              <a:t>Click to edit Master title style</a:t>
            </a:r>
          </a:p>
        </p:txBody>
      </p:sp>
      <p:sp>
        <p:nvSpPr>
          <p:cNvPr id="3" name="Content Placeholder 2">
            <a:extLst>
              <a:ext uri="{FF2B5EF4-FFF2-40B4-BE49-F238E27FC236}">
                <a16:creationId xmlns:a16="http://schemas.microsoft.com/office/drawing/2014/main" id="{DB626124-8B7E-E97D-DEAF-6EE2146BDF7A}"/>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736A2D2-7171-4786-FBAB-3A4D3122F849}"/>
              </a:ext>
            </a:extLst>
          </p:cNvPr>
          <p:cNvSpPr txBox="1">
            <a:spLocks noGrp="1"/>
          </p:cNvSpPr>
          <p:nvPr>
            <p:ph type="dt" sz="half" idx="7"/>
          </p:nvPr>
        </p:nvSpPr>
        <p:spPr/>
        <p:txBody>
          <a:bodyPr/>
          <a:lstStyle>
            <a:lvl1pPr>
              <a:defRPr/>
            </a:lvl1pPr>
          </a:lstStyle>
          <a:p>
            <a:pPr lvl="0"/>
            <a:fld id="{6AC4C851-F23B-4529-9F83-47806A871E44}" type="datetime1">
              <a:rPr lang="en-GB"/>
              <a:pPr lvl="0"/>
              <a:t>05/12/2025</a:t>
            </a:fld>
            <a:endParaRPr lang="en-GB"/>
          </a:p>
        </p:txBody>
      </p:sp>
      <p:sp>
        <p:nvSpPr>
          <p:cNvPr id="5" name="Footer Placeholder 4">
            <a:extLst>
              <a:ext uri="{FF2B5EF4-FFF2-40B4-BE49-F238E27FC236}">
                <a16:creationId xmlns:a16="http://schemas.microsoft.com/office/drawing/2014/main" id="{FFD41EE1-7B3A-AFF9-49B8-9348B8F1189B}"/>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B805BE0A-DF65-68C1-7699-0B5870534B09}"/>
              </a:ext>
            </a:extLst>
          </p:cNvPr>
          <p:cNvSpPr txBox="1">
            <a:spLocks noGrp="1"/>
          </p:cNvSpPr>
          <p:nvPr>
            <p:ph type="sldNum" sz="quarter" idx="8"/>
          </p:nvPr>
        </p:nvSpPr>
        <p:spPr/>
        <p:txBody>
          <a:bodyPr/>
          <a:lstStyle>
            <a:lvl1pPr>
              <a:defRPr/>
            </a:lvl1pPr>
          </a:lstStyle>
          <a:p>
            <a:pPr lvl="0"/>
            <a:fld id="{4FA5014B-CF86-4A1E-B988-0361761AD843}" type="slidenum">
              <a:t>‹#›</a:t>
            </a:fld>
            <a:endParaRPr lang="en-GB"/>
          </a:p>
        </p:txBody>
      </p:sp>
    </p:spTree>
    <p:extLst>
      <p:ext uri="{BB962C8B-B14F-4D97-AF65-F5344CB8AC3E}">
        <p14:creationId xmlns:p14="http://schemas.microsoft.com/office/powerpoint/2010/main" val="247447379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71A83E-30E9-CEDE-6347-E05E3026BE2C}"/>
              </a:ext>
            </a:extLst>
          </p:cNvPr>
          <p:cNvSpPr txBox="1">
            <a:spLocks noGrp="1"/>
          </p:cNvSpPr>
          <p:nvPr>
            <p:ph type="title"/>
          </p:nvPr>
        </p:nvSpPr>
        <p:spPr>
          <a:xfrm>
            <a:off x="831847" y="1709735"/>
            <a:ext cx="10515600" cy="2852735"/>
          </a:xfrm>
        </p:spPr>
        <p:txBody>
          <a:bodyPr anchor="b"/>
          <a:lstStyle>
            <a:lvl1pPr>
              <a:defRPr sz="6000"/>
            </a:lvl1pPr>
          </a:lstStyle>
          <a:p>
            <a:pPr lvl="0"/>
            <a:r>
              <a:rPr lang="en-GB"/>
              <a:t>Click to edit Master title style</a:t>
            </a:r>
          </a:p>
        </p:txBody>
      </p:sp>
      <p:sp>
        <p:nvSpPr>
          <p:cNvPr id="3" name="Text Placeholder 2">
            <a:extLst>
              <a:ext uri="{FF2B5EF4-FFF2-40B4-BE49-F238E27FC236}">
                <a16:creationId xmlns:a16="http://schemas.microsoft.com/office/drawing/2014/main" id="{4ABBE053-ED31-994E-D27C-BD614788E0F1}"/>
              </a:ext>
            </a:extLst>
          </p:cNvPr>
          <p:cNvSpPr txBox="1">
            <a:spLocks noGrp="1"/>
          </p:cNvSpPr>
          <p:nvPr>
            <p:ph type="body" idx="1"/>
          </p:nvPr>
        </p:nvSpPr>
        <p:spPr>
          <a:xfrm>
            <a:off x="831847" y="4589465"/>
            <a:ext cx="10515600" cy="1500182"/>
          </a:xfrm>
        </p:spPr>
        <p:txBody>
          <a:bodyPr/>
          <a:lstStyle>
            <a:lvl1pPr marL="0" indent="0">
              <a:buNone/>
              <a:defRPr sz="2400">
                <a:solidFill>
                  <a:srgbClr val="767676"/>
                </a:solidFill>
              </a:defRPr>
            </a:lvl1pPr>
          </a:lstStyle>
          <a:p>
            <a:pPr lvl="0"/>
            <a:r>
              <a:rPr lang="en-GB"/>
              <a:t>Click to edit Master text styles</a:t>
            </a:r>
          </a:p>
        </p:txBody>
      </p:sp>
      <p:sp>
        <p:nvSpPr>
          <p:cNvPr id="4" name="Date Placeholder 3">
            <a:extLst>
              <a:ext uri="{FF2B5EF4-FFF2-40B4-BE49-F238E27FC236}">
                <a16:creationId xmlns:a16="http://schemas.microsoft.com/office/drawing/2014/main" id="{3E3FBD1F-2540-86F2-EB2C-A3A0C4C7BFA0}"/>
              </a:ext>
            </a:extLst>
          </p:cNvPr>
          <p:cNvSpPr txBox="1">
            <a:spLocks noGrp="1"/>
          </p:cNvSpPr>
          <p:nvPr>
            <p:ph type="dt" sz="half" idx="7"/>
          </p:nvPr>
        </p:nvSpPr>
        <p:spPr/>
        <p:txBody>
          <a:bodyPr/>
          <a:lstStyle>
            <a:lvl1pPr>
              <a:defRPr/>
            </a:lvl1pPr>
          </a:lstStyle>
          <a:p>
            <a:pPr lvl="0"/>
            <a:fld id="{83D65B94-694B-412E-88A5-BFCB7D2578B4}" type="datetime1">
              <a:rPr lang="en-GB"/>
              <a:pPr lvl="0"/>
              <a:t>05/12/2025</a:t>
            </a:fld>
            <a:endParaRPr lang="en-GB"/>
          </a:p>
        </p:txBody>
      </p:sp>
      <p:sp>
        <p:nvSpPr>
          <p:cNvPr id="5" name="Footer Placeholder 4">
            <a:extLst>
              <a:ext uri="{FF2B5EF4-FFF2-40B4-BE49-F238E27FC236}">
                <a16:creationId xmlns:a16="http://schemas.microsoft.com/office/drawing/2014/main" id="{4233C406-80BB-3837-7D68-FE5178DCB055}"/>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8C85BE31-B106-8062-DF1A-7D18A70CF125}"/>
              </a:ext>
            </a:extLst>
          </p:cNvPr>
          <p:cNvSpPr txBox="1">
            <a:spLocks noGrp="1"/>
          </p:cNvSpPr>
          <p:nvPr>
            <p:ph type="sldNum" sz="quarter" idx="8"/>
          </p:nvPr>
        </p:nvSpPr>
        <p:spPr/>
        <p:txBody>
          <a:bodyPr/>
          <a:lstStyle>
            <a:lvl1pPr>
              <a:defRPr/>
            </a:lvl1pPr>
          </a:lstStyle>
          <a:p>
            <a:pPr lvl="0"/>
            <a:fld id="{39F2C3D4-D8F4-4A20-A990-008EAC5D12C0}" type="slidenum">
              <a:t>‹#›</a:t>
            </a:fld>
            <a:endParaRPr lang="en-GB"/>
          </a:p>
        </p:txBody>
      </p:sp>
    </p:spTree>
    <p:extLst>
      <p:ext uri="{BB962C8B-B14F-4D97-AF65-F5344CB8AC3E}">
        <p14:creationId xmlns:p14="http://schemas.microsoft.com/office/powerpoint/2010/main" val="33708789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11BF6A-4FCB-7780-8BC1-3E7398713AA9}"/>
              </a:ext>
            </a:extLst>
          </p:cNvPr>
          <p:cNvSpPr txBox="1">
            <a:spLocks noGrp="1"/>
          </p:cNvSpPr>
          <p:nvPr>
            <p:ph type="title"/>
          </p:nvPr>
        </p:nvSpPr>
        <p:spPr/>
        <p:txBody>
          <a:bodyPr/>
          <a:lstStyle>
            <a:lvl1pPr>
              <a:defRPr/>
            </a:lvl1pPr>
          </a:lstStyle>
          <a:p>
            <a:pPr lvl="0"/>
            <a:r>
              <a:rPr lang="en-GB"/>
              <a:t>Click to edit Master title style</a:t>
            </a:r>
          </a:p>
        </p:txBody>
      </p:sp>
      <p:sp>
        <p:nvSpPr>
          <p:cNvPr id="3" name="Content Placeholder 2">
            <a:extLst>
              <a:ext uri="{FF2B5EF4-FFF2-40B4-BE49-F238E27FC236}">
                <a16:creationId xmlns:a16="http://schemas.microsoft.com/office/drawing/2014/main" id="{9370770B-D094-81C5-0BF5-EFB9691A9C08}"/>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39EAA375-8F13-CB17-D14A-B52C6D2FC299}"/>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CE79349B-890A-1F86-AC28-3AFA1DC76318}"/>
              </a:ext>
            </a:extLst>
          </p:cNvPr>
          <p:cNvSpPr txBox="1">
            <a:spLocks noGrp="1"/>
          </p:cNvSpPr>
          <p:nvPr>
            <p:ph type="dt" sz="half" idx="7"/>
          </p:nvPr>
        </p:nvSpPr>
        <p:spPr/>
        <p:txBody>
          <a:bodyPr/>
          <a:lstStyle>
            <a:lvl1pPr>
              <a:defRPr/>
            </a:lvl1pPr>
          </a:lstStyle>
          <a:p>
            <a:pPr lvl="0"/>
            <a:fld id="{2798DD9F-3ACD-4FDB-8157-BF5D61E7CB12}" type="datetime1">
              <a:rPr lang="en-GB"/>
              <a:pPr lvl="0"/>
              <a:t>05/12/2025</a:t>
            </a:fld>
            <a:endParaRPr lang="en-GB"/>
          </a:p>
        </p:txBody>
      </p:sp>
      <p:sp>
        <p:nvSpPr>
          <p:cNvPr id="6" name="Footer Placeholder 5">
            <a:extLst>
              <a:ext uri="{FF2B5EF4-FFF2-40B4-BE49-F238E27FC236}">
                <a16:creationId xmlns:a16="http://schemas.microsoft.com/office/drawing/2014/main" id="{70A16B15-E2C3-9974-8DD8-35C2136E86F5}"/>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6BD22441-4A7B-3A02-43CA-DCD719645086}"/>
              </a:ext>
            </a:extLst>
          </p:cNvPr>
          <p:cNvSpPr txBox="1">
            <a:spLocks noGrp="1"/>
          </p:cNvSpPr>
          <p:nvPr>
            <p:ph type="sldNum" sz="quarter" idx="8"/>
          </p:nvPr>
        </p:nvSpPr>
        <p:spPr/>
        <p:txBody>
          <a:bodyPr/>
          <a:lstStyle>
            <a:lvl1pPr>
              <a:defRPr/>
            </a:lvl1pPr>
          </a:lstStyle>
          <a:p>
            <a:pPr lvl="0"/>
            <a:fld id="{F4EE4305-96E1-4C9D-8C4C-E56FEC303C9F}" type="slidenum">
              <a:t>‹#›</a:t>
            </a:fld>
            <a:endParaRPr lang="en-GB"/>
          </a:p>
        </p:txBody>
      </p:sp>
    </p:spTree>
    <p:extLst>
      <p:ext uri="{BB962C8B-B14F-4D97-AF65-F5344CB8AC3E}">
        <p14:creationId xmlns:p14="http://schemas.microsoft.com/office/powerpoint/2010/main" val="11229538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20D752-833B-559B-56E2-22B7D7BFDC06}"/>
              </a:ext>
            </a:extLst>
          </p:cNvPr>
          <p:cNvSpPr txBox="1">
            <a:spLocks noGrp="1"/>
          </p:cNvSpPr>
          <p:nvPr>
            <p:ph type="title"/>
          </p:nvPr>
        </p:nvSpPr>
        <p:spPr>
          <a:xfrm>
            <a:off x="839784" y="365129"/>
            <a:ext cx="10515600" cy="1325559"/>
          </a:xfrm>
        </p:spPr>
        <p:txBody>
          <a:bodyPr/>
          <a:lstStyle>
            <a:lvl1pPr>
              <a:defRPr/>
            </a:lvl1pPr>
          </a:lstStyle>
          <a:p>
            <a:pPr lvl="0"/>
            <a:r>
              <a:rPr lang="en-GB"/>
              <a:t>Click to edit Master title style</a:t>
            </a:r>
          </a:p>
        </p:txBody>
      </p:sp>
      <p:sp>
        <p:nvSpPr>
          <p:cNvPr id="3" name="Text Placeholder 2">
            <a:extLst>
              <a:ext uri="{FF2B5EF4-FFF2-40B4-BE49-F238E27FC236}">
                <a16:creationId xmlns:a16="http://schemas.microsoft.com/office/drawing/2014/main" id="{0EC81E3F-0BA0-F032-D65F-BC7BA44480B6}"/>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GB"/>
              <a:t>Click to edit Master text styles</a:t>
            </a:r>
          </a:p>
        </p:txBody>
      </p:sp>
      <p:sp>
        <p:nvSpPr>
          <p:cNvPr id="4" name="Content Placeholder 3">
            <a:extLst>
              <a:ext uri="{FF2B5EF4-FFF2-40B4-BE49-F238E27FC236}">
                <a16:creationId xmlns:a16="http://schemas.microsoft.com/office/drawing/2014/main" id="{021EFFC2-EDA9-CF03-E2F3-1A6B2B7CD85C}"/>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222BAD4C-9892-2E13-DD2D-B0DCF1FEC643}"/>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GB"/>
              <a:t>Click to edit Master text styles</a:t>
            </a:r>
          </a:p>
        </p:txBody>
      </p:sp>
      <p:sp>
        <p:nvSpPr>
          <p:cNvPr id="6" name="Content Placeholder 5">
            <a:extLst>
              <a:ext uri="{FF2B5EF4-FFF2-40B4-BE49-F238E27FC236}">
                <a16:creationId xmlns:a16="http://schemas.microsoft.com/office/drawing/2014/main" id="{24A92DD9-BAA0-2B13-50E6-72462325D5E2}"/>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526DE8E0-C5AA-BD50-2053-9892AB3EBB8C}"/>
              </a:ext>
            </a:extLst>
          </p:cNvPr>
          <p:cNvSpPr txBox="1">
            <a:spLocks noGrp="1"/>
          </p:cNvSpPr>
          <p:nvPr>
            <p:ph type="dt" sz="half" idx="7"/>
          </p:nvPr>
        </p:nvSpPr>
        <p:spPr/>
        <p:txBody>
          <a:bodyPr/>
          <a:lstStyle>
            <a:lvl1pPr>
              <a:defRPr/>
            </a:lvl1pPr>
          </a:lstStyle>
          <a:p>
            <a:pPr lvl="0"/>
            <a:fld id="{D554D29E-9842-4F15-83AD-716520474418}" type="datetime1">
              <a:rPr lang="en-GB"/>
              <a:pPr lvl="0"/>
              <a:t>05/12/2025</a:t>
            </a:fld>
            <a:endParaRPr lang="en-GB"/>
          </a:p>
        </p:txBody>
      </p:sp>
      <p:sp>
        <p:nvSpPr>
          <p:cNvPr id="8" name="Footer Placeholder 7">
            <a:extLst>
              <a:ext uri="{FF2B5EF4-FFF2-40B4-BE49-F238E27FC236}">
                <a16:creationId xmlns:a16="http://schemas.microsoft.com/office/drawing/2014/main" id="{3D96F486-4595-FADA-F6A7-65F5F19CE9F0}"/>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E712AD6F-BAED-39FC-E5FB-D59FAFE45DE2}"/>
              </a:ext>
            </a:extLst>
          </p:cNvPr>
          <p:cNvSpPr txBox="1">
            <a:spLocks noGrp="1"/>
          </p:cNvSpPr>
          <p:nvPr>
            <p:ph type="sldNum" sz="quarter" idx="8"/>
          </p:nvPr>
        </p:nvSpPr>
        <p:spPr/>
        <p:txBody>
          <a:bodyPr/>
          <a:lstStyle>
            <a:lvl1pPr>
              <a:defRPr/>
            </a:lvl1pPr>
          </a:lstStyle>
          <a:p>
            <a:pPr lvl="0"/>
            <a:fld id="{5EAC7EBF-EF2A-4525-94A1-4E4560504859}" type="slidenum">
              <a:t>‹#›</a:t>
            </a:fld>
            <a:endParaRPr lang="en-GB"/>
          </a:p>
        </p:txBody>
      </p:sp>
    </p:spTree>
    <p:extLst>
      <p:ext uri="{BB962C8B-B14F-4D97-AF65-F5344CB8AC3E}">
        <p14:creationId xmlns:p14="http://schemas.microsoft.com/office/powerpoint/2010/main" val="28603612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D09804-A050-8A4F-C4C9-15ABAC5E1AE2}"/>
              </a:ext>
            </a:extLst>
          </p:cNvPr>
          <p:cNvSpPr txBox="1">
            <a:spLocks noGrp="1"/>
          </p:cNvSpPr>
          <p:nvPr>
            <p:ph type="title"/>
          </p:nvPr>
        </p:nvSpPr>
        <p:spPr/>
        <p:txBody>
          <a:bodyPr/>
          <a:lstStyle>
            <a:lvl1pPr>
              <a:defRPr/>
            </a:lvl1pPr>
          </a:lstStyle>
          <a:p>
            <a:pPr lvl="0"/>
            <a:r>
              <a:rPr lang="en-GB"/>
              <a:t>Click to edit Master title style</a:t>
            </a:r>
          </a:p>
        </p:txBody>
      </p:sp>
      <p:sp>
        <p:nvSpPr>
          <p:cNvPr id="3" name="Date Placeholder 2">
            <a:extLst>
              <a:ext uri="{FF2B5EF4-FFF2-40B4-BE49-F238E27FC236}">
                <a16:creationId xmlns:a16="http://schemas.microsoft.com/office/drawing/2014/main" id="{C9164876-1A16-6168-1EDE-5C0D07E46B95}"/>
              </a:ext>
            </a:extLst>
          </p:cNvPr>
          <p:cNvSpPr txBox="1">
            <a:spLocks noGrp="1"/>
          </p:cNvSpPr>
          <p:nvPr>
            <p:ph type="dt" sz="half" idx="7"/>
          </p:nvPr>
        </p:nvSpPr>
        <p:spPr/>
        <p:txBody>
          <a:bodyPr/>
          <a:lstStyle>
            <a:lvl1pPr>
              <a:defRPr/>
            </a:lvl1pPr>
          </a:lstStyle>
          <a:p>
            <a:pPr lvl="0"/>
            <a:fld id="{8135E290-AF06-4079-BA8B-E3699F2B9E21}" type="datetime1">
              <a:rPr lang="en-GB"/>
              <a:pPr lvl="0"/>
              <a:t>05/12/2025</a:t>
            </a:fld>
            <a:endParaRPr lang="en-GB"/>
          </a:p>
        </p:txBody>
      </p:sp>
      <p:sp>
        <p:nvSpPr>
          <p:cNvPr id="4" name="Footer Placeholder 3">
            <a:extLst>
              <a:ext uri="{FF2B5EF4-FFF2-40B4-BE49-F238E27FC236}">
                <a16:creationId xmlns:a16="http://schemas.microsoft.com/office/drawing/2014/main" id="{DF1EA616-BB9B-4EA5-4629-4C9ACAE7F46A}"/>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4B456486-27CE-192F-CDFB-A9C42AC64D2E}"/>
              </a:ext>
            </a:extLst>
          </p:cNvPr>
          <p:cNvSpPr txBox="1">
            <a:spLocks noGrp="1"/>
          </p:cNvSpPr>
          <p:nvPr>
            <p:ph type="sldNum" sz="quarter" idx="8"/>
          </p:nvPr>
        </p:nvSpPr>
        <p:spPr/>
        <p:txBody>
          <a:bodyPr/>
          <a:lstStyle>
            <a:lvl1pPr>
              <a:defRPr/>
            </a:lvl1pPr>
          </a:lstStyle>
          <a:p>
            <a:pPr lvl="0"/>
            <a:fld id="{E6643D3D-D9D2-451A-A24F-54A77240DE3E}" type="slidenum">
              <a:t>‹#›</a:t>
            </a:fld>
            <a:endParaRPr lang="en-GB"/>
          </a:p>
        </p:txBody>
      </p:sp>
    </p:spTree>
    <p:extLst>
      <p:ext uri="{BB962C8B-B14F-4D97-AF65-F5344CB8AC3E}">
        <p14:creationId xmlns:p14="http://schemas.microsoft.com/office/powerpoint/2010/main" val="4573300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1775D31-42C8-4796-9134-959E6E3F03F7}"/>
              </a:ext>
            </a:extLst>
          </p:cNvPr>
          <p:cNvSpPr txBox="1">
            <a:spLocks noGrp="1"/>
          </p:cNvSpPr>
          <p:nvPr>
            <p:ph type="dt" sz="half" idx="7"/>
          </p:nvPr>
        </p:nvSpPr>
        <p:spPr/>
        <p:txBody>
          <a:bodyPr/>
          <a:lstStyle>
            <a:lvl1pPr>
              <a:defRPr/>
            </a:lvl1pPr>
          </a:lstStyle>
          <a:p>
            <a:pPr lvl="0"/>
            <a:fld id="{A95D3E3C-EE0B-485C-888F-6F28B5C9C65A}" type="datetime1">
              <a:rPr lang="en-GB"/>
              <a:pPr lvl="0"/>
              <a:t>05/12/2025</a:t>
            </a:fld>
            <a:endParaRPr lang="en-GB"/>
          </a:p>
        </p:txBody>
      </p:sp>
      <p:sp>
        <p:nvSpPr>
          <p:cNvPr id="3" name="Footer Placeholder 2">
            <a:extLst>
              <a:ext uri="{FF2B5EF4-FFF2-40B4-BE49-F238E27FC236}">
                <a16:creationId xmlns:a16="http://schemas.microsoft.com/office/drawing/2014/main" id="{23E6C701-CD99-AECC-2F9E-F547B4025F03}"/>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0DE4EF04-6F47-770B-498A-656D7B32EC74}"/>
              </a:ext>
            </a:extLst>
          </p:cNvPr>
          <p:cNvSpPr txBox="1">
            <a:spLocks noGrp="1"/>
          </p:cNvSpPr>
          <p:nvPr>
            <p:ph type="sldNum" sz="quarter" idx="8"/>
          </p:nvPr>
        </p:nvSpPr>
        <p:spPr/>
        <p:txBody>
          <a:bodyPr/>
          <a:lstStyle>
            <a:lvl1pPr>
              <a:defRPr/>
            </a:lvl1pPr>
          </a:lstStyle>
          <a:p>
            <a:pPr lvl="0"/>
            <a:fld id="{720C52B5-5767-4C7B-9A0B-B67A85DFF4D7}" type="slidenum">
              <a:t>‹#›</a:t>
            </a:fld>
            <a:endParaRPr lang="en-GB"/>
          </a:p>
        </p:txBody>
      </p:sp>
    </p:spTree>
    <p:extLst>
      <p:ext uri="{BB962C8B-B14F-4D97-AF65-F5344CB8AC3E}">
        <p14:creationId xmlns:p14="http://schemas.microsoft.com/office/powerpoint/2010/main" val="24314280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11A59-4F1C-8B62-6C27-317A09AE21FB}"/>
              </a:ext>
            </a:extLst>
          </p:cNvPr>
          <p:cNvSpPr txBox="1">
            <a:spLocks noGrp="1"/>
          </p:cNvSpPr>
          <p:nvPr>
            <p:ph type="title"/>
          </p:nvPr>
        </p:nvSpPr>
        <p:spPr>
          <a:xfrm>
            <a:off x="839784" y="457200"/>
            <a:ext cx="3932240" cy="1600200"/>
          </a:xfrm>
        </p:spPr>
        <p:txBody>
          <a:bodyPr anchor="b"/>
          <a:lstStyle>
            <a:lvl1pPr>
              <a:defRPr sz="3200"/>
            </a:lvl1pPr>
          </a:lstStyle>
          <a:p>
            <a:pPr lvl="0"/>
            <a:r>
              <a:rPr lang="en-GB"/>
              <a:t>Click to edit Master title style</a:t>
            </a:r>
          </a:p>
        </p:txBody>
      </p:sp>
      <p:sp>
        <p:nvSpPr>
          <p:cNvPr id="3" name="Content Placeholder 2">
            <a:extLst>
              <a:ext uri="{FF2B5EF4-FFF2-40B4-BE49-F238E27FC236}">
                <a16:creationId xmlns:a16="http://schemas.microsoft.com/office/drawing/2014/main" id="{7BB3BFE7-57EA-F4A6-975C-78996291794A}"/>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8370849D-DF66-8A9A-CD50-DC6FC277DD5B}"/>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GB"/>
              <a:t>Click to edit Master text styles</a:t>
            </a:r>
          </a:p>
        </p:txBody>
      </p:sp>
      <p:sp>
        <p:nvSpPr>
          <p:cNvPr id="5" name="Date Placeholder 4">
            <a:extLst>
              <a:ext uri="{FF2B5EF4-FFF2-40B4-BE49-F238E27FC236}">
                <a16:creationId xmlns:a16="http://schemas.microsoft.com/office/drawing/2014/main" id="{C12B5723-A97B-29D4-43B7-389DC8257C9F}"/>
              </a:ext>
            </a:extLst>
          </p:cNvPr>
          <p:cNvSpPr txBox="1">
            <a:spLocks noGrp="1"/>
          </p:cNvSpPr>
          <p:nvPr>
            <p:ph type="dt" sz="half" idx="7"/>
          </p:nvPr>
        </p:nvSpPr>
        <p:spPr/>
        <p:txBody>
          <a:bodyPr/>
          <a:lstStyle>
            <a:lvl1pPr>
              <a:defRPr/>
            </a:lvl1pPr>
          </a:lstStyle>
          <a:p>
            <a:pPr lvl="0"/>
            <a:fld id="{7ECDCDFE-9E89-4BD9-A1A4-7ACC5516BC4B}" type="datetime1">
              <a:rPr lang="en-GB"/>
              <a:pPr lvl="0"/>
              <a:t>05/12/2025</a:t>
            </a:fld>
            <a:endParaRPr lang="en-GB"/>
          </a:p>
        </p:txBody>
      </p:sp>
      <p:sp>
        <p:nvSpPr>
          <p:cNvPr id="6" name="Footer Placeholder 5">
            <a:extLst>
              <a:ext uri="{FF2B5EF4-FFF2-40B4-BE49-F238E27FC236}">
                <a16:creationId xmlns:a16="http://schemas.microsoft.com/office/drawing/2014/main" id="{E787BDF9-561D-8C01-574F-EEDFE22A6A97}"/>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24090798-A090-7F64-FB42-9A18212C2CD8}"/>
              </a:ext>
            </a:extLst>
          </p:cNvPr>
          <p:cNvSpPr txBox="1">
            <a:spLocks noGrp="1"/>
          </p:cNvSpPr>
          <p:nvPr>
            <p:ph type="sldNum" sz="quarter" idx="8"/>
          </p:nvPr>
        </p:nvSpPr>
        <p:spPr/>
        <p:txBody>
          <a:bodyPr/>
          <a:lstStyle>
            <a:lvl1pPr>
              <a:defRPr/>
            </a:lvl1pPr>
          </a:lstStyle>
          <a:p>
            <a:pPr lvl="0"/>
            <a:fld id="{28AD5A92-A596-4F1F-8ED2-2647EA781AE5}" type="slidenum">
              <a:t>‹#›</a:t>
            </a:fld>
            <a:endParaRPr lang="en-GB"/>
          </a:p>
        </p:txBody>
      </p:sp>
    </p:spTree>
    <p:extLst>
      <p:ext uri="{BB962C8B-B14F-4D97-AF65-F5344CB8AC3E}">
        <p14:creationId xmlns:p14="http://schemas.microsoft.com/office/powerpoint/2010/main" val="32588000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3FD646-056E-D3BF-5F97-2E1B14E5F958}"/>
              </a:ext>
            </a:extLst>
          </p:cNvPr>
          <p:cNvSpPr txBox="1">
            <a:spLocks noGrp="1"/>
          </p:cNvSpPr>
          <p:nvPr>
            <p:ph type="title"/>
          </p:nvPr>
        </p:nvSpPr>
        <p:spPr>
          <a:xfrm>
            <a:off x="839784" y="457200"/>
            <a:ext cx="3932240" cy="1600200"/>
          </a:xfrm>
        </p:spPr>
        <p:txBody>
          <a:bodyPr anchor="b"/>
          <a:lstStyle>
            <a:lvl1pPr>
              <a:defRPr sz="3200"/>
            </a:lvl1pPr>
          </a:lstStyle>
          <a:p>
            <a:pPr lvl="0"/>
            <a:r>
              <a:rPr lang="en-GB"/>
              <a:t>Click to edit Master title style</a:t>
            </a:r>
          </a:p>
        </p:txBody>
      </p:sp>
      <p:sp>
        <p:nvSpPr>
          <p:cNvPr id="3" name="Picture Placeholder 2">
            <a:extLst>
              <a:ext uri="{FF2B5EF4-FFF2-40B4-BE49-F238E27FC236}">
                <a16:creationId xmlns:a16="http://schemas.microsoft.com/office/drawing/2014/main" id="{F4D040EE-8AB8-EFA8-4643-FC4E94DE0ADC}"/>
              </a:ext>
            </a:extLst>
          </p:cNvPr>
          <p:cNvSpPr txBox="1">
            <a:spLocks noGrp="1"/>
          </p:cNvSpPr>
          <p:nvPr>
            <p:ph type="pic" idx="1"/>
          </p:nvPr>
        </p:nvSpPr>
        <p:spPr>
          <a:xfrm>
            <a:off x="5183184" y="987423"/>
            <a:ext cx="6172200" cy="4873623"/>
          </a:xfrm>
        </p:spPr>
        <p:txBody>
          <a:bodyPr/>
          <a:lstStyle>
            <a:lvl1pPr marL="0" indent="0">
              <a:buNone/>
              <a:defRPr sz="3200"/>
            </a:lvl1pPr>
          </a:lstStyle>
          <a:p>
            <a:pPr lvl="0"/>
            <a:endParaRPr lang="en-GB"/>
          </a:p>
        </p:txBody>
      </p:sp>
      <p:sp>
        <p:nvSpPr>
          <p:cNvPr id="4" name="Text Placeholder 3">
            <a:extLst>
              <a:ext uri="{FF2B5EF4-FFF2-40B4-BE49-F238E27FC236}">
                <a16:creationId xmlns:a16="http://schemas.microsoft.com/office/drawing/2014/main" id="{EDD3619B-52C5-E2BC-C56A-73E3D2429628}"/>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GB"/>
              <a:t>Click to edit Master text styles</a:t>
            </a:r>
          </a:p>
        </p:txBody>
      </p:sp>
      <p:sp>
        <p:nvSpPr>
          <p:cNvPr id="5" name="Date Placeholder 4">
            <a:extLst>
              <a:ext uri="{FF2B5EF4-FFF2-40B4-BE49-F238E27FC236}">
                <a16:creationId xmlns:a16="http://schemas.microsoft.com/office/drawing/2014/main" id="{A2F53D4D-E186-DFD8-8E54-4460CA691A81}"/>
              </a:ext>
            </a:extLst>
          </p:cNvPr>
          <p:cNvSpPr txBox="1">
            <a:spLocks noGrp="1"/>
          </p:cNvSpPr>
          <p:nvPr>
            <p:ph type="dt" sz="half" idx="7"/>
          </p:nvPr>
        </p:nvSpPr>
        <p:spPr/>
        <p:txBody>
          <a:bodyPr/>
          <a:lstStyle>
            <a:lvl1pPr>
              <a:defRPr/>
            </a:lvl1pPr>
          </a:lstStyle>
          <a:p>
            <a:pPr lvl="0"/>
            <a:fld id="{9ADEF1ED-3DF3-487A-8E15-330B44D59360}" type="datetime1">
              <a:rPr lang="en-GB"/>
              <a:pPr lvl="0"/>
              <a:t>05/12/2025</a:t>
            </a:fld>
            <a:endParaRPr lang="en-GB"/>
          </a:p>
        </p:txBody>
      </p:sp>
      <p:sp>
        <p:nvSpPr>
          <p:cNvPr id="6" name="Footer Placeholder 5">
            <a:extLst>
              <a:ext uri="{FF2B5EF4-FFF2-40B4-BE49-F238E27FC236}">
                <a16:creationId xmlns:a16="http://schemas.microsoft.com/office/drawing/2014/main" id="{12A37921-491A-72AF-37BC-DFF84D6EE9D5}"/>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AC88B9AB-1F04-4704-648B-D7F86042EE09}"/>
              </a:ext>
            </a:extLst>
          </p:cNvPr>
          <p:cNvSpPr txBox="1">
            <a:spLocks noGrp="1"/>
          </p:cNvSpPr>
          <p:nvPr>
            <p:ph type="sldNum" sz="quarter" idx="8"/>
          </p:nvPr>
        </p:nvSpPr>
        <p:spPr/>
        <p:txBody>
          <a:bodyPr/>
          <a:lstStyle>
            <a:lvl1pPr>
              <a:defRPr/>
            </a:lvl1pPr>
          </a:lstStyle>
          <a:p>
            <a:pPr lvl="0"/>
            <a:fld id="{FEA55EDB-C4B8-48B1-87DD-6058633D1347}" type="slidenum">
              <a:t>‹#›</a:t>
            </a:fld>
            <a:endParaRPr lang="en-GB"/>
          </a:p>
        </p:txBody>
      </p:sp>
    </p:spTree>
    <p:extLst>
      <p:ext uri="{BB962C8B-B14F-4D97-AF65-F5344CB8AC3E}">
        <p14:creationId xmlns:p14="http://schemas.microsoft.com/office/powerpoint/2010/main" val="12229404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860E98-D3CE-B34A-DB2A-22622F0039CA}"/>
              </a:ext>
            </a:extLst>
          </p:cNvPr>
          <p:cNvSpPr txBox="1">
            <a:spLocks noGrp="1"/>
          </p:cNvSpPr>
          <p:nvPr>
            <p:ph type="title"/>
          </p:nvPr>
        </p:nvSpPr>
        <p:spPr/>
        <p:txBody>
          <a:bodyPr/>
          <a:lstStyle>
            <a:lvl1pPr>
              <a:defRPr/>
            </a:lvl1pPr>
          </a:lstStyle>
          <a:p>
            <a:pPr lvl="0"/>
            <a:r>
              <a:rPr lang="en-GB"/>
              <a:t>Click to edit Master title style</a:t>
            </a:r>
          </a:p>
        </p:txBody>
      </p:sp>
      <p:sp>
        <p:nvSpPr>
          <p:cNvPr id="3" name="Vertical Text Placeholder 2">
            <a:extLst>
              <a:ext uri="{FF2B5EF4-FFF2-40B4-BE49-F238E27FC236}">
                <a16:creationId xmlns:a16="http://schemas.microsoft.com/office/drawing/2014/main" id="{204BA99E-E17C-AD0F-2F22-D34B6D7D90EE}"/>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5D799E0-5FD2-2FE4-37EA-05D047E1D8FB}"/>
              </a:ext>
            </a:extLst>
          </p:cNvPr>
          <p:cNvSpPr txBox="1">
            <a:spLocks noGrp="1"/>
          </p:cNvSpPr>
          <p:nvPr>
            <p:ph type="dt" sz="half" idx="7"/>
          </p:nvPr>
        </p:nvSpPr>
        <p:spPr/>
        <p:txBody>
          <a:bodyPr/>
          <a:lstStyle>
            <a:lvl1pPr>
              <a:defRPr/>
            </a:lvl1pPr>
          </a:lstStyle>
          <a:p>
            <a:pPr lvl="0"/>
            <a:fld id="{BB202BCC-C891-4E31-9442-CEB7811D6729}" type="datetime1">
              <a:rPr lang="en-GB"/>
              <a:pPr lvl="0"/>
              <a:t>05/12/2025</a:t>
            </a:fld>
            <a:endParaRPr lang="en-GB"/>
          </a:p>
        </p:txBody>
      </p:sp>
      <p:sp>
        <p:nvSpPr>
          <p:cNvPr id="5" name="Footer Placeholder 4">
            <a:extLst>
              <a:ext uri="{FF2B5EF4-FFF2-40B4-BE49-F238E27FC236}">
                <a16:creationId xmlns:a16="http://schemas.microsoft.com/office/drawing/2014/main" id="{77B8CF02-0933-2085-6100-71221E5FCB07}"/>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783E3ADF-5C18-E849-546E-F3BD194BD7B7}"/>
              </a:ext>
            </a:extLst>
          </p:cNvPr>
          <p:cNvSpPr txBox="1">
            <a:spLocks noGrp="1"/>
          </p:cNvSpPr>
          <p:nvPr>
            <p:ph type="sldNum" sz="quarter" idx="8"/>
          </p:nvPr>
        </p:nvSpPr>
        <p:spPr/>
        <p:txBody>
          <a:bodyPr/>
          <a:lstStyle>
            <a:lvl1pPr>
              <a:defRPr/>
            </a:lvl1pPr>
          </a:lstStyle>
          <a:p>
            <a:pPr lvl="0"/>
            <a:fld id="{3D4EC786-4675-45F6-B65A-B82B9D97BCC9}" type="slidenum">
              <a:t>‹#›</a:t>
            </a:fld>
            <a:endParaRPr lang="en-GB"/>
          </a:p>
        </p:txBody>
      </p:sp>
    </p:spTree>
    <p:extLst>
      <p:ext uri="{BB962C8B-B14F-4D97-AF65-F5344CB8AC3E}">
        <p14:creationId xmlns:p14="http://schemas.microsoft.com/office/powerpoint/2010/main" val="9568736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17881C3-8AB0-24CB-92FF-DBA8571B263C}"/>
              </a:ext>
            </a:extLst>
          </p:cNvPr>
          <p:cNvSpPr txBox="1">
            <a:spLocks noGrp="1"/>
          </p:cNvSpPr>
          <p:nvPr>
            <p:ph type="title" orient="vert"/>
          </p:nvPr>
        </p:nvSpPr>
        <p:spPr>
          <a:xfrm>
            <a:off x="8724903" y="365129"/>
            <a:ext cx="2628899" cy="5811834"/>
          </a:xfrm>
        </p:spPr>
        <p:txBody>
          <a:bodyPr vert="eaVert"/>
          <a:lstStyle>
            <a:lvl1pPr>
              <a:defRPr/>
            </a:lvl1pPr>
          </a:lstStyle>
          <a:p>
            <a:pPr lvl="0"/>
            <a:r>
              <a:rPr lang="en-GB"/>
              <a:t>Click to edit Master title style</a:t>
            </a:r>
          </a:p>
        </p:txBody>
      </p:sp>
      <p:sp>
        <p:nvSpPr>
          <p:cNvPr id="3" name="Vertical Text Placeholder 2">
            <a:extLst>
              <a:ext uri="{FF2B5EF4-FFF2-40B4-BE49-F238E27FC236}">
                <a16:creationId xmlns:a16="http://schemas.microsoft.com/office/drawing/2014/main" id="{EBD277EC-6A4F-6BBA-FC1E-A9DDBF314500}"/>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5DAEA4B-D00E-D30C-FABD-C8419CC527D2}"/>
              </a:ext>
            </a:extLst>
          </p:cNvPr>
          <p:cNvSpPr txBox="1">
            <a:spLocks noGrp="1"/>
          </p:cNvSpPr>
          <p:nvPr>
            <p:ph type="dt" sz="half" idx="7"/>
          </p:nvPr>
        </p:nvSpPr>
        <p:spPr/>
        <p:txBody>
          <a:bodyPr/>
          <a:lstStyle>
            <a:lvl1pPr>
              <a:defRPr/>
            </a:lvl1pPr>
          </a:lstStyle>
          <a:p>
            <a:pPr lvl="0"/>
            <a:fld id="{93264903-D2EB-4E6A-9393-5DC8E82BDC30}" type="datetime1">
              <a:rPr lang="en-GB"/>
              <a:pPr lvl="0"/>
              <a:t>05/12/2025</a:t>
            </a:fld>
            <a:endParaRPr lang="en-GB"/>
          </a:p>
        </p:txBody>
      </p:sp>
      <p:sp>
        <p:nvSpPr>
          <p:cNvPr id="5" name="Footer Placeholder 4">
            <a:extLst>
              <a:ext uri="{FF2B5EF4-FFF2-40B4-BE49-F238E27FC236}">
                <a16:creationId xmlns:a16="http://schemas.microsoft.com/office/drawing/2014/main" id="{AD71391D-F099-4A9D-25A0-D6FE7E89DFC1}"/>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A867FEE6-1926-C0E8-5A86-FA0910540819}"/>
              </a:ext>
            </a:extLst>
          </p:cNvPr>
          <p:cNvSpPr txBox="1">
            <a:spLocks noGrp="1"/>
          </p:cNvSpPr>
          <p:nvPr>
            <p:ph type="sldNum" sz="quarter" idx="8"/>
          </p:nvPr>
        </p:nvSpPr>
        <p:spPr/>
        <p:txBody>
          <a:bodyPr/>
          <a:lstStyle>
            <a:lvl1pPr>
              <a:defRPr/>
            </a:lvl1pPr>
          </a:lstStyle>
          <a:p>
            <a:pPr lvl="0"/>
            <a:fld id="{982C0B92-14FC-4BD1-A177-A7F5C0AAC6BE}" type="slidenum">
              <a:t>‹#›</a:t>
            </a:fld>
            <a:endParaRPr lang="en-GB"/>
          </a:p>
        </p:txBody>
      </p:sp>
    </p:spTree>
    <p:extLst>
      <p:ext uri="{BB962C8B-B14F-4D97-AF65-F5344CB8AC3E}">
        <p14:creationId xmlns:p14="http://schemas.microsoft.com/office/powerpoint/2010/main" val="42256874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3"/>
          <a:tile sx="100000" sy="100000" algn="tl"/>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C78C475-EBD7-793B-5E17-826EA6095521}"/>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GB"/>
              <a:t>Click to edit Master title style</a:t>
            </a:r>
          </a:p>
        </p:txBody>
      </p:sp>
      <p:sp>
        <p:nvSpPr>
          <p:cNvPr id="3" name="Text Placeholder 2">
            <a:extLst>
              <a:ext uri="{FF2B5EF4-FFF2-40B4-BE49-F238E27FC236}">
                <a16:creationId xmlns:a16="http://schemas.microsoft.com/office/drawing/2014/main" id="{86F389D9-BDEE-DB69-70B4-0FDE392143CD}"/>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2A497E4-2D25-D59B-FB86-952B7F0F0FF4}"/>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fld id="{5AE34FD9-166B-423C-8DDC-1901DC6E67ED}" type="datetime1">
              <a:rPr lang="en-GB"/>
              <a:pPr lvl="0"/>
              <a:t>05/12/2025</a:t>
            </a:fld>
            <a:endParaRPr lang="en-GB"/>
          </a:p>
        </p:txBody>
      </p:sp>
      <p:sp>
        <p:nvSpPr>
          <p:cNvPr id="5" name="Footer Placeholder 4">
            <a:extLst>
              <a:ext uri="{FF2B5EF4-FFF2-40B4-BE49-F238E27FC236}">
                <a16:creationId xmlns:a16="http://schemas.microsoft.com/office/drawing/2014/main" id="{027F3AAD-55A4-3AC7-475B-BD932B2BE9DC}"/>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endParaRPr lang="en-GB"/>
          </a:p>
        </p:txBody>
      </p:sp>
      <p:sp>
        <p:nvSpPr>
          <p:cNvPr id="6" name="Slide Number Placeholder 5">
            <a:extLst>
              <a:ext uri="{FF2B5EF4-FFF2-40B4-BE49-F238E27FC236}">
                <a16:creationId xmlns:a16="http://schemas.microsoft.com/office/drawing/2014/main" id="{B191D5FD-DC45-A207-58EC-C1288971B892}"/>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fld id="{E458CEB3-1460-4404-9EF1-99BD4254DF8E}" type="slidenum">
              <a:t>‹#›</a:t>
            </a:fld>
            <a:endParaRPr lang="en-GB"/>
          </a:p>
        </p:txBody>
      </p:sp>
    </p:spTree>
    <p:extLst>
      <p:ext uri="{BB962C8B-B14F-4D97-AF65-F5344CB8AC3E}">
        <p14:creationId xmlns:p14="http://schemas.microsoft.com/office/powerpoint/2010/main" val="294846950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marL="0" marR="0" lvl="0" indent="0" algn="l" defTabSz="914400" rtl="0" fontAlgn="auto" hangingPunct="1">
        <a:lnSpc>
          <a:spcPct val="90000"/>
        </a:lnSpc>
        <a:spcBef>
          <a:spcPts val="0"/>
        </a:spcBef>
        <a:spcAft>
          <a:spcPts val="0"/>
        </a:spcAft>
        <a:buNone/>
        <a:tabLst/>
        <a:defRPr lang="en-GB" sz="4400" b="0" i="0" u="none" strike="noStrike" kern="1200" cap="none" spc="0" baseline="0">
          <a:solidFill>
            <a:srgbClr val="000000"/>
          </a:solidFill>
          <a:uFillTx/>
          <a:latin typeface="Aptos Display"/>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GB" sz="2800" b="0" i="0" u="none" strike="noStrike" kern="1200" cap="none" spc="0" baseline="0">
          <a:solidFill>
            <a:srgbClr val="000000"/>
          </a:solidFill>
          <a:uFillTx/>
          <a:latin typeface="Aptos"/>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GB" sz="2400" b="0" i="0" u="none" strike="noStrike" kern="1200" cap="none" spc="0" baseline="0">
          <a:solidFill>
            <a:srgbClr val="000000"/>
          </a:solidFill>
          <a:uFillTx/>
          <a:latin typeface="Aptos"/>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GB" sz="2000" b="0" i="0" u="none" strike="noStrike" kern="1200" cap="none" spc="0" baseline="0">
          <a:solidFill>
            <a:srgbClr val="000000"/>
          </a:solidFill>
          <a:uFillTx/>
          <a:latin typeface="Aptos"/>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GB" sz="1800" b="0" i="0" u="none" strike="noStrike" kern="1200" cap="none" spc="0" baseline="0">
          <a:solidFill>
            <a:srgbClr val="000000"/>
          </a:solidFill>
          <a:uFillTx/>
          <a:latin typeface="Aptos"/>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GB" sz="1800" b="0" i="0" u="none" strike="noStrike" kern="1200" cap="none" spc="0" baseline="0">
          <a:solidFill>
            <a:srgbClr val="000000"/>
          </a:solidFill>
          <a:uFillTx/>
          <a:latin typeface="Apto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ideo" Target="https://www.youtube.com/embed/4YcRNsffehA?feature=oembed"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www.thebluediamondgallery.com/handwriting/c/challenge.html"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www.ncoa.org/" TargetMode="External"/><Relationship Id="rId3" Type="http://schemas.openxmlformats.org/officeDocument/2006/relationships/hyperlink" Target="https://www.apple.com/healthcare" TargetMode="External"/><Relationship Id="rId7" Type="http://schemas.openxmlformats.org/officeDocument/2006/relationships/hyperlink" Target="https://doi.org/10.1017/S1062798709990081"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hyperlink" Target="https://www.kingsfund.org.uk/insight-and-analysis/reports/future-digital-technology-health-social-care" TargetMode="External"/><Relationship Id="rId5" Type="http://schemas.openxmlformats.org/officeDocument/2006/relationships/hyperlink" Target="https://doi.org/10.1177/20552076211009396" TargetMode="External"/><Relationship Id="rId4" Type="http://schemas.openxmlformats.org/officeDocument/2006/relationships/hyperlink" Target="https://www.apple.com/uk/healthcare/home-care/" TargetMode="External"/><Relationship Id="rId9" Type="http://schemas.openxmlformats.org/officeDocument/2006/relationships/hyperlink" Target="https://digital.nhs.uk/"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www.who.int/publications/i/item/9789240020924" TargetMode="External"/><Relationship Id="rId3" Type="http://schemas.openxmlformats.org/officeDocument/2006/relationships/hyperlink" Target="https://www.england.nhs.uk/long-read/inclusive-digital-healthcare-a-framework-for-nhs-action-on-digital-inclusion/" TargetMode="External"/><Relationship Id="rId7" Type="http://schemas.openxmlformats.org/officeDocument/2006/relationships/hyperlink" Target="https://www.ons.gov.uk/peoplepopulationandcommunity/householdcharacteristics/homeinternetandsocialmediausage/datasets/internetaccesshouseholdsandindividualsreferencetables" TargetMode="External"/><Relationship Id="rId2" Type="http://schemas.openxmlformats.org/officeDocument/2006/relationships/hyperlink" Target="https://www.england.nhs.uk/digitaltechnology/" TargetMode="External"/><Relationship Id="rId1" Type="http://schemas.openxmlformats.org/officeDocument/2006/relationships/slideLayout" Target="../slideLayouts/slideLayout2.xml"/><Relationship Id="rId6" Type="http://schemas.openxmlformats.org/officeDocument/2006/relationships/hyperlink" Target="https://www.nuffieldtrust.org.uk/research/digital-primary-care-improving-access-for-all-rapid-evidence-review" TargetMode="External"/><Relationship Id="rId5" Type="http://schemas.openxmlformats.org/officeDocument/2006/relationships/hyperlink" Target="https://evidence.nihr.ac.uk/" TargetMode="External"/><Relationship Id="rId4" Type="http://schemas.openxmlformats.org/officeDocument/2006/relationships/hyperlink" Target="https://www.nice.org.uk/what-nice-does/digital-health/evidence-standards-framework-esf-for-digital-health-technologi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7CEF7-E831-4FF7-3CAF-69A5EF650C81}"/>
              </a:ext>
            </a:extLst>
          </p:cNvPr>
          <p:cNvSpPr txBox="1">
            <a:spLocks noGrp="1"/>
          </p:cNvSpPr>
          <p:nvPr>
            <p:ph type="ctrTitle"/>
          </p:nvPr>
        </p:nvSpPr>
        <p:spPr>
          <a:xfrm>
            <a:off x="0" y="1182029"/>
            <a:ext cx="7225716" cy="4081346"/>
          </a:xfrm>
        </p:spPr>
        <p:txBody>
          <a:bodyPr>
            <a:normAutofit/>
          </a:bodyPr>
          <a:lstStyle/>
          <a:p>
            <a:pPr lvl="0">
              <a:lnSpc>
                <a:spcPct val="105000"/>
              </a:lnSpc>
              <a:spcAft>
                <a:spcPts val="800"/>
              </a:spcAft>
            </a:pPr>
            <a:r>
              <a:rPr lang="en-GB" sz="2800" dirty="0">
                <a:latin typeface="Arial" pitchFamily="34"/>
                <a:cs typeface="Arial" pitchFamily="34"/>
              </a:rPr>
              <a:t>Digital Transformation in the Health and Care Professions (BMHP6026)</a:t>
            </a:r>
            <a:br>
              <a:rPr lang="en-GB" sz="2800" dirty="0">
                <a:latin typeface="Arial" pitchFamily="34"/>
                <a:cs typeface="Arial" pitchFamily="34"/>
              </a:rPr>
            </a:br>
            <a:br>
              <a:rPr lang="en-GB" sz="2800" dirty="0">
                <a:latin typeface="Arial" pitchFamily="34"/>
                <a:cs typeface="Arial" pitchFamily="34"/>
              </a:rPr>
            </a:br>
            <a:r>
              <a:rPr lang="en-GB" sz="2800" dirty="0">
                <a:latin typeface="Arial" pitchFamily="34"/>
                <a:cs typeface="Arial" pitchFamily="34"/>
              </a:rPr>
              <a:t>Student name: Dajou Kateka</a:t>
            </a:r>
            <a:br>
              <a:rPr lang="en-GB" sz="2800" dirty="0">
                <a:latin typeface="Arial" pitchFamily="34"/>
                <a:cs typeface="Arial" pitchFamily="34"/>
              </a:rPr>
            </a:br>
            <a:r>
              <a:rPr lang="en-GB" sz="2800" dirty="0">
                <a:latin typeface="Arial" pitchFamily="34"/>
                <a:cs typeface="Arial" pitchFamily="34"/>
              </a:rPr>
              <a:t>Student ID: 2317142</a:t>
            </a:r>
            <a:br>
              <a:rPr lang="en-GB" sz="2800" dirty="0">
                <a:latin typeface="Arial" pitchFamily="34"/>
                <a:cs typeface="Arial" pitchFamily="34"/>
              </a:rPr>
            </a:br>
            <a:r>
              <a:rPr lang="en-GB" sz="2800" dirty="0">
                <a:latin typeface="Arial" pitchFamily="34"/>
                <a:cs typeface="Arial" pitchFamily="34"/>
              </a:rPr>
              <a:t>Lecturer: Shepherd Ziko</a:t>
            </a:r>
            <a:br>
              <a:rPr lang="en-GB" sz="2800" dirty="0">
                <a:latin typeface="Arial" pitchFamily="34"/>
                <a:cs typeface="Arial" pitchFamily="34"/>
              </a:rPr>
            </a:br>
            <a:endParaRPr lang="en-GB" sz="2800" dirty="0">
              <a:latin typeface="Arial" pitchFamily="34"/>
              <a:cs typeface="Arial" pitchFamily="34"/>
            </a:endParaRPr>
          </a:p>
        </p:txBody>
      </p:sp>
      <p:pic>
        <p:nvPicPr>
          <p:cNvPr id="3" name="Picture 3" descr="A splash of colours on a white surface">
            <a:extLst>
              <a:ext uri="{FF2B5EF4-FFF2-40B4-BE49-F238E27FC236}">
                <a16:creationId xmlns:a16="http://schemas.microsoft.com/office/drawing/2014/main" id="{FBC7B38F-70C7-C6CF-53F7-712EA4E0E9A2}"/>
              </a:ext>
            </a:extLst>
          </p:cNvPr>
          <p:cNvPicPr>
            <a:picLocks noChangeAspect="1"/>
          </p:cNvPicPr>
          <p:nvPr/>
        </p:nvPicPr>
        <p:blipFill>
          <a:blip r:embed="rId3"/>
          <a:srcRect r="33163"/>
          <a:stretch>
            <a:fillRect/>
          </a:stretch>
        </p:blipFill>
        <p:spPr>
          <a:xfrm>
            <a:off x="13785009" y="24478"/>
            <a:ext cx="472753" cy="6858000"/>
          </a:xfrm>
          <a:prstGeom prst="rect">
            <a:avLst/>
          </a:prstGeom>
          <a:noFill/>
          <a:ln cap="flat">
            <a:noFill/>
          </a:ln>
        </p:spPr>
      </p:pic>
      <p:pic>
        <p:nvPicPr>
          <p:cNvPr id="4" name="Picture 23">
            <a:extLst>
              <a:ext uri="{FF2B5EF4-FFF2-40B4-BE49-F238E27FC236}">
                <a16:creationId xmlns:a16="http://schemas.microsoft.com/office/drawing/2014/main" id="{27C8CA2D-3296-089A-3326-4ABEEE1C4340}"/>
              </a:ext>
            </a:extLst>
          </p:cNvPr>
          <p:cNvPicPr>
            <a:picLocks noChangeAspect="1"/>
          </p:cNvPicPr>
          <p:nvPr/>
        </p:nvPicPr>
        <p:blipFill>
          <a:blip r:embed="rId4"/>
          <a:stretch>
            <a:fillRect/>
          </a:stretch>
        </p:blipFill>
        <p:spPr>
          <a:xfrm>
            <a:off x="7315200" y="24478"/>
            <a:ext cx="4876796" cy="6833521"/>
          </a:xfrm>
          <a:prstGeom prst="rect">
            <a:avLst/>
          </a:prstGeom>
          <a:noFill/>
          <a:ln cap="flat">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147C1-4CCD-F208-FF11-A47955EA0FC8}"/>
              </a:ext>
            </a:extLst>
          </p:cNvPr>
          <p:cNvSpPr txBox="1">
            <a:spLocks noGrp="1"/>
          </p:cNvSpPr>
          <p:nvPr>
            <p:ph type="title"/>
          </p:nvPr>
        </p:nvSpPr>
        <p:spPr>
          <a:xfrm>
            <a:off x="0" y="-133814"/>
            <a:ext cx="12191999" cy="802888"/>
          </a:xfrm>
        </p:spPr>
        <p:txBody>
          <a:bodyPr anchor="b" anchorCtr="1">
            <a:normAutofit/>
          </a:bodyPr>
          <a:lstStyle/>
          <a:p>
            <a:pPr lvl="0" algn="ctr"/>
            <a:r>
              <a:rPr lang="en-GB" sz="2800" b="1" dirty="0">
                <a:solidFill>
                  <a:schemeClr val="accent2"/>
                </a:solidFill>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14A6005A-B4D1-100D-74D0-02692DA9AA6C}"/>
              </a:ext>
            </a:extLst>
          </p:cNvPr>
          <p:cNvSpPr txBox="1">
            <a:spLocks noGrp="1"/>
          </p:cNvSpPr>
          <p:nvPr>
            <p:ph idx="1"/>
          </p:nvPr>
        </p:nvSpPr>
        <p:spPr>
          <a:xfrm>
            <a:off x="0" y="579863"/>
            <a:ext cx="7921457" cy="6278137"/>
          </a:xfrm>
        </p:spPr>
        <p:txBody>
          <a:bodyPr>
            <a:normAutofit/>
          </a:bodyPr>
          <a:lstStyle/>
          <a:p>
            <a:pPr marL="0" lvl="0" indent="0">
              <a:lnSpc>
                <a:spcPct val="150000"/>
              </a:lnSpc>
              <a:buNone/>
            </a:pPr>
            <a:r>
              <a:rPr lang="en-GB" sz="1900" b="1" dirty="0">
                <a:latin typeface="Arial" panose="020B0604020202020204" pitchFamily="34" charset="0"/>
                <a:cs typeface="Arial" panose="020B0604020202020204" pitchFamily="34" charset="0"/>
              </a:rPr>
              <a:t>Smartwatches</a:t>
            </a:r>
            <a:r>
              <a:rPr lang="en-GB" sz="1900" dirty="0">
                <a:latin typeface="Arial" panose="020B0604020202020204" pitchFamily="34" charset="0"/>
                <a:cs typeface="Arial" panose="020B0604020202020204" pitchFamily="34" charset="0"/>
              </a:rPr>
              <a:t> </a:t>
            </a:r>
            <a:r>
              <a:rPr lang="en-GB" sz="1900" b="1" dirty="0">
                <a:latin typeface="Arial" panose="020B0604020202020204" pitchFamily="34" charset="0"/>
                <a:cs typeface="Arial" panose="020B0604020202020204" pitchFamily="34" charset="0"/>
              </a:rPr>
              <a:t>Appel Watch</a:t>
            </a:r>
          </a:p>
          <a:p>
            <a:pPr marL="0" lvl="0" indent="0">
              <a:lnSpc>
                <a:spcPct val="150000"/>
              </a:lnSpc>
              <a:buNone/>
            </a:pPr>
            <a:r>
              <a:rPr lang="en-GB" sz="1900" dirty="0">
                <a:latin typeface="Arial" panose="020B0604020202020204" pitchFamily="34" charset="0"/>
                <a:cs typeface="Arial" panose="020B0604020202020204" pitchFamily="34" charset="0"/>
              </a:rPr>
              <a:t>The Appel watch is a device that individuals and healthcare providers to evaluate health, track medical conditions, and carry out diagnostics outside of traditional healthcare environments. </a:t>
            </a:r>
          </a:p>
          <a:p>
            <a:pPr marL="0" indent="0">
              <a:lnSpc>
                <a:spcPct val="150000"/>
              </a:lnSpc>
              <a:buNone/>
            </a:pPr>
            <a:r>
              <a:rPr lang="en-GB" sz="1900" dirty="0">
                <a:latin typeface="Arial" panose="020B0604020202020204" pitchFamily="34" charset="0"/>
                <a:cs typeface="Arial" panose="020B0604020202020204" pitchFamily="34" charset="0"/>
              </a:rPr>
              <a:t>Monitoring:  </a:t>
            </a:r>
          </a:p>
          <a:p>
            <a:pPr lvl="0">
              <a:lnSpc>
                <a:spcPct val="150000"/>
              </a:lnSpc>
            </a:pPr>
            <a:r>
              <a:rPr lang="en-GB" sz="2000" b="1" dirty="0">
                <a:latin typeface="Arial" panose="020B0604020202020204" pitchFamily="34" charset="0"/>
                <a:cs typeface="Arial" panose="020B0604020202020204" pitchFamily="34" charset="0"/>
              </a:rPr>
              <a:t>Conduct an ECG (electrocardiogram)  </a:t>
            </a:r>
          </a:p>
          <a:p>
            <a:pPr lvl="0">
              <a:lnSpc>
                <a:spcPct val="150000"/>
              </a:lnSpc>
            </a:pPr>
            <a:r>
              <a:rPr lang="en-GB" sz="2000" b="1" dirty="0">
                <a:latin typeface="Arial" panose="020B0604020202020204" pitchFamily="34" charset="0"/>
                <a:cs typeface="Arial" panose="020B0604020202020204" pitchFamily="34" charset="0"/>
              </a:rPr>
              <a:t>Monitor heart rhythm for irregularities </a:t>
            </a:r>
          </a:p>
          <a:p>
            <a:pPr lvl="0">
              <a:lnSpc>
                <a:spcPct val="150000"/>
              </a:lnSpc>
            </a:pPr>
            <a:r>
              <a:rPr lang="en-GB" sz="2000" b="1" dirty="0">
                <a:latin typeface="Arial" panose="020B0604020202020204" pitchFamily="34" charset="0"/>
                <a:cs typeface="Arial" panose="020B0604020202020204" pitchFamily="34" charset="0"/>
              </a:rPr>
              <a:t>Measure blood oxygen levels  </a:t>
            </a:r>
          </a:p>
          <a:p>
            <a:pPr lvl="0">
              <a:lnSpc>
                <a:spcPct val="150000"/>
              </a:lnSpc>
            </a:pPr>
            <a:r>
              <a:rPr lang="en-GB" sz="2000" b="1" dirty="0">
                <a:latin typeface="Arial" panose="020B0604020202020204" pitchFamily="34" charset="0"/>
                <a:cs typeface="Arial" panose="020B0604020202020204" pitchFamily="34" charset="0"/>
              </a:rPr>
              <a:t>Track sleep patterns  </a:t>
            </a:r>
          </a:p>
          <a:p>
            <a:pPr lvl="0">
              <a:lnSpc>
                <a:spcPct val="150000"/>
              </a:lnSpc>
            </a:pPr>
            <a:r>
              <a:rPr lang="en-GB" sz="2000" b="1" dirty="0">
                <a:latin typeface="Arial" panose="020B0604020202020204" pitchFamily="34" charset="0"/>
                <a:cs typeface="Arial" panose="020B0604020202020204" pitchFamily="34" charset="0"/>
              </a:rPr>
              <a:t>Monitor physical activity and exercise intensity </a:t>
            </a:r>
          </a:p>
          <a:p>
            <a:pPr lvl="0">
              <a:lnSpc>
                <a:spcPct val="150000"/>
              </a:lnSpc>
            </a:pPr>
            <a:r>
              <a:rPr lang="en-GB" sz="2000" b="1" dirty="0">
                <a:latin typeface="Arial" panose="020B0604020202020204" pitchFamily="34" charset="0"/>
                <a:cs typeface="Arial" panose="020B0604020202020204" pitchFamily="34" charset="0"/>
              </a:rPr>
              <a:t>Emergency &amp; Safety Features </a:t>
            </a:r>
            <a:r>
              <a:rPr lang="en-GB" sz="2000" dirty="0">
                <a:latin typeface="Arial" panose="020B0604020202020204" pitchFamily="34" charset="0"/>
                <a:cs typeface="Arial" panose="020B0604020202020204" pitchFamily="34" charset="0"/>
              </a:rPr>
              <a:t>(Apple, 2023).</a:t>
            </a:r>
          </a:p>
          <a:p>
            <a:pPr lvl="0"/>
            <a:endParaRPr lang="en-GB" dirty="0"/>
          </a:p>
        </p:txBody>
      </p:sp>
      <p:pic>
        <p:nvPicPr>
          <p:cNvPr id="5" name="Picture 4">
            <a:extLst>
              <a:ext uri="{FF2B5EF4-FFF2-40B4-BE49-F238E27FC236}">
                <a16:creationId xmlns:a16="http://schemas.microsoft.com/office/drawing/2014/main" id="{0A63CDAB-5831-AD98-6388-E034BF74B383}"/>
              </a:ext>
            </a:extLst>
          </p:cNvPr>
          <p:cNvPicPr>
            <a:picLocks noChangeAspect="1"/>
          </p:cNvPicPr>
          <p:nvPr/>
        </p:nvPicPr>
        <p:blipFill>
          <a:blip r:embed="rId3"/>
          <a:stretch>
            <a:fillRect/>
          </a:stretch>
        </p:blipFill>
        <p:spPr>
          <a:xfrm>
            <a:off x="7999035" y="1282391"/>
            <a:ext cx="4192965" cy="4471638"/>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66556A-10E4-85BF-4EB0-B2D6BA42DD5A}"/>
              </a:ext>
            </a:extLst>
          </p:cNvPr>
          <p:cNvSpPr>
            <a:spLocks noGrp="1"/>
          </p:cNvSpPr>
          <p:nvPr>
            <p:ph type="title"/>
          </p:nvPr>
        </p:nvSpPr>
        <p:spPr>
          <a:xfrm>
            <a:off x="0" y="-30159"/>
            <a:ext cx="12192000" cy="632325"/>
          </a:xfrm>
        </p:spPr>
        <p:txBody>
          <a:bodyPr>
            <a:normAutofit/>
          </a:bodyPr>
          <a:lstStyle/>
          <a:p>
            <a:pPr algn="ctr"/>
            <a:r>
              <a:rPr lang="en-GB" sz="2800" b="1" dirty="0">
                <a:solidFill>
                  <a:schemeClr val="accent2"/>
                </a:solidFill>
                <a:latin typeface="Arial" panose="020B0604020202020204" pitchFamily="34" charset="0"/>
                <a:cs typeface="Arial" panose="020B0604020202020204" pitchFamily="34" charset="0"/>
              </a:rPr>
              <a:t>Video</a:t>
            </a:r>
          </a:p>
        </p:txBody>
      </p:sp>
      <p:sp>
        <p:nvSpPr>
          <p:cNvPr id="3" name="Content Placeholder 2">
            <a:extLst>
              <a:ext uri="{FF2B5EF4-FFF2-40B4-BE49-F238E27FC236}">
                <a16:creationId xmlns:a16="http://schemas.microsoft.com/office/drawing/2014/main" id="{1744B495-3817-5CBF-8BDC-91D9D88C48AE}"/>
              </a:ext>
            </a:extLst>
          </p:cNvPr>
          <p:cNvSpPr>
            <a:spLocks noGrp="1"/>
          </p:cNvSpPr>
          <p:nvPr>
            <p:ph idx="1"/>
          </p:nvPr>
        </p:nvSpPr>
        <p:spPr>
          <a:xfrm>
            <a:off x="0" y="2486722"/>
            <a:ext cx="7271657" cy="4371278"/>
          </a:xfrm>
        </p:spPr>
        <p:txBody>
          <a:bodyPr>
            <a:normAutofit fontScale="85000" lnSpcReduction="20000"/>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pPr marL="0" indent="0">
              <a:buNone/>
            </a:pPr>
            <a:endParaRPr lang="en-GB" dirty="0"/>
          </a:p>
          <a:p>
            <a:pPr marL="0" indent="0">
              <a:buNone/>
            </a:pPr>
            <a:r>
              <a:rPr lang="en-GB" dirty="0"/>
              <a:t>https://youtu.be/4YcRNsffehA</a:t>
            </a:r>
          </a:p>
        </p:txBody>
      </p:sp>
      <p:pic>
        <p:nvPicPr>
          <p:cNvPr id="4" name="Online Media 3" title="Dr Boon Lim, Cardiologist explains the use of Apple Watch Series 4 or 5 to record AF or arrhythmia">
            <a:hlinkClick r:id="" action="ppaction://media"/>
            <a:extLst>
              <a:ext uri="{FF2B5EF4-FFF2-40B4-BE49-F238E27FC236}">
                <a16:creationId xmlns:a16="http://schemas.microsoft.com/office/drawing/2014/main" id="{6ADB5AD1-2A83-BA61-BE3B-C5C3C0599832}"/>
              </a:ext>
            </a:extLst>
          </p:cNvPr>
          <p:cNvPicPr>
            <a:picLocks noRot="1" noChangeAspect="1"/>
          </p:cNvPicPr>
          <p:nvPr>
            <a:videoFile r:link="rId1"/>
          </p:nvPr>
        </p:nvPicPr>
        <p:blipFill>
          <a:blip r:embed="rId3"/>
          <a:stretch>
            <a:fillRect/>
          </a:stretch>
        </p:blipFill>
        <p:spPr>
          <a:xfrm>
            <a:off x="0" y="468351"/>
            <a:ext cx="12192000" cy="5553308"/>
          </a:xfrm>
          <a:prstGeom prst="rect">
            <a:avLst/>
          </a:prstGeom>
        </p:spPr>
      </p:pic>
    </p:spTree>
    <p:extLst>
      <p:ext uri="{BB962C8B-B14F-4D97-AF65-F5344CB8AC3E}">
        <p14:creationId xmlns:p14="http://schemas.microsoft.com/office/powerpoint/2010/main" val="4185654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87B513-953A-DDE8-AE39-BDE28FD1CD42}"/>
              </a:ext>
            </a:extLst>
          </p:cNvPr>
          <p:cNvSpPr>
            <a:spLocks noGrp="1"/>
          </p:cNvSpPr>
          <p:nvPr>
            <p:ph type="title"/>
          </p:nvPr>
        </p:nvSpPr>
        <p:spPr>
          <a:xfrm>
            <a:off x="0" y="0"/>
            <a:ext cx="12192000" cy="740229"/>
          </a:xfrm>
        </p:spPr>
        <p:txBody>
          <a:bodyPr>
            <a:normAutofit/>
          </a:bodyPr>
          <a:lstStyle/>
          <a:p>
            <a:pPr algn="ctr"/>
            <a:r>
              <a:rPr lang="en-GB" sz="2800" b="1" dirty="0">
                <a:solidFill>
                  <a:schemeClr val="accent2"/>
                </a:solidFill>
                <a:latin typeface="Arial" panose="020B0604020202020204" pitchFamily="34" charset="0"/>
                <a:cs typeface="Arial" panose="020B0604020202020204" pitchFamily="34" charset="0"/>
              </a:rPr>
              <a:t>Impact on work force</a:t>
            </a:r>
            <a:endParaRPr lang="en-GB" sz="2800" dirty="0">
              <a:solidFill>
                <a:schemeClr val="accent2"/>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30586C3-CFEC-5888-95B5-748A8FDF572D}"/>
              </a:ext>
            </a:extLst>
          </p:cNvPr>
          <p:cNvSpPr>
            <a:spLocks noGrp="1"/>
          </p:cNvSpPr>
          <p:nvPr>
            <p:ph idx="1"/>
          </p:nvPr>
        </p:nvSpPr>
        <p:spPr>
          <a:xfrm>
            <a:off x="-1" y="740229"/>
            <a:ext cx="8425543" cy="6117771"/>
          </a:xfrm>
        </p:spPr>
        <p:txBody>
          <a:bodyPr>
            <a:normAutofit fontScale="92500" lnSpcReduction="20000"/>
          </a:bodyPr>
          <a:lstStyle/>
          <a:p>
            <a:pPr>
              <a:lnSpc>
                <a:spcPct val="150000"/>
              </a:lnSpc>
            </a:pPr>
            <a:r>
              <a:rPr lang="en-GB" sz="2400" b="1" dirty="0">
                <a:latin typeface="Arial" panose="020B0604020202020204" pitchFamily="34" charset="0"/>
                <a:cs typeface="Arial" panose="020B0604020202020204" pitchFamily="34" charset="0"/>
              </a:rPr>
              <a:t>New roles and mixes skill: </a:t>
            </a:r>
            <a:r>
              <a:rPr lang="en-GB" sz="2200" dirty="0">
                <a:latin typeface="Arial" panose="020B0604020202020204" pitchFamily="34" charset="0"/>
                <a:cs typeface="Arial" panose="020B0604020202020204" pitchFamily="34" charset="0"/>
              </a:rPr>
              <a:t>Nurses in virtual wards, technicians for community diagnostics and coordinators for remote monitoring. </a:t>
            </a:r>
          </a:p>
          <a:p>
            <a:pPr marL="0" indent="0">
              <a:lnSpc>
                <a:spcPct val="150000"/>
              </a:lnSpc>
              <a:buNone/>
            </a:pPr>
            <a:r>
              <a:rPr lang="en-GB" sz="2400" b="1" dirty="0">
                <a:solidFill>
                  <a:schemeClr val="accent2"/>
                </a:solidFill>
                <a:latin typeface="Arial" panose="020B0604020202020204" pitchFamily="34" charset="0"/>
                <a:cs typeface="Arial" panose="020B0604020202020204" pitchFamily="34" charset="0"/>
              </a:rPr>
              <a:t>Advantages</a:t>
            </a:r>
            <a:endParaRPr lang="en-GB" sz="2400" dirty="0">
              <a:solidFill>
                <a:schemeClr val="accent2"/>
              </a:solidFill>
              <a:latin typeface="Arial" panose="020B0604020202020204" pitchFamily="34" charset="0"/>
              <a:cs typeface="Arial" panose="020B0604020202020204" pitchFamily="34" charset="0"/>
            </a:endParaRPr>
          </a:p>
          <a:p>
            <a:pPr>
              <a:lnSpc>
                <a:spcPct val="150000"/>
              </a:lnSpc>
            </a:pPr>
            <a:r>
              <a:rPr lang="en-GB" sz="2400" b="1" dirty="0">
                <a:latin typeface="Arial" panose="020B0604020202020204" pitchFamily="34" charset="0"/>
                <a:cs typeface="Arial" panose="020B0604020202020204" pitchFamily="34" charset="0"/>
              </a:rPr>
              <a:t>Increased Efficiency and Productivity: </a:t>
            </a:r>
            <a:r>
              <a:rPr lang="en-GB" sz="2400" dirty="0">
                <a:latin typeface="Arial" panose="020B0604020202020204" pitchFamily="34" charset="0"/>
                <a:cs typeface="Arial" panose="020B0604020202020204" pitchFamily="34" charset="0"/>
              </a:rPr>
              <a:t>Simplify documentation and accessing information</a:t>
            </a:r>
          </a:p>
          <a:p>
            <a:pPr>
              <a:lnSpc>
                <a:spcPct val="150000"/>
              </a:lnSpc>
            </a:pPr>
            <a:r>
              <a:rPr lang="en-GB" sz="2400" b="1" dirty="0">
                <a:latin typeface="Arial" panose="020B0604020202020204" pitchFamily="34" charset="0"/>
                <a:cs typeface="Arial" panose="020B0604020202020204" pitchFamily="34" charset="0"/>
              </a:rPr>
              <a:t>Improved Quality and Safety of Care: </a:t>
            </a:r>
            <a:r>
              <a:rPr lang="en-GB" sz="2400" dirty="0">
                <a:latin typeface="Arial" panose="020B0604020202020204" pitchFamily="34" charset="0"/>
                <a:cs typeface="Arial" panose="020B0604020202020204" pitchFamily="34" charset="0"/>
              </a:rPr>
              <a:t>Early intervention and improves risk management.</a:t>
            </a:r>
          </a:p>
          <a:p>
            <a:pPr>
              <a:lnSpc>
                <a:spcPct val="150000"/>
              </a:lnSpc>
            </a:pPr>
            <a:r>
              <a:rPr lang="en-GB" sz="2400" b="1" dirty="0">
                <a:latin typeface="Arial" panose="020B0604020202020204" pitchFamily="34" charset="0"/>
                <a:cs typeface="Arial" panose="020B0604020202020204" pitchFamily="34" charset="0"/>
              </a:rPr>
              <a:t>Reduced Burnout and Workload Pressure: </a:t>
            </a:r>
            <a:r>
              <a:rPr lang="en-GB" sz="2400" dirty="0">
                <a:latin typeface="Arial" panose="020B0604020202020204" pitchFamily="34" charset="0"/>
                <a:cs typeface="Arial" panose="020B0604020202020204" pitchFamily="34" charset="0"/>
              </a:rPr>
              <a:t>Minimise travel and manual work</a:t>
            </a:r>
          </a:p>
          <a:p>
            <a:pPr>
              <a:lnSpc>
                <a:spcPct val="150000"/>
              </a:lnSpc>
            </a:pPr>
            <a:r>
              <a:rPr lang="en-GB" sz="2400" b="1" dirty="0">
                <a:latin typeface="Arial" panose="020B0604020202020204" pitchFamily="34" charset="0"/>
                <a:cs typeface="Arial" panose="020B0604020202020204" pitchFamily="34" charset="0"/>
              </a:rPr>
              <a:t>Greater Workforce Flexibility: </a:t>
            </a:r>
            <a:r>
              <a:rPr lang="en-GB" sz="2400" dirty="0">
                <a:latin typeface="Arial" panose="020B0604020202020204" pitchFamily="34" charset="0"/>
                <a:cs typeface="Arial" panose="020B0604020202020204" pitchFamily="34" charset="0"/>
              </a:rPr>
              <a:t>Health provider collaborate from different locations </a:t>
            </a:r>
          </a:p>
          <a:p>
            <a:pPr marL="0" indent="0">
              <a:lnSpc>
                <a:spcPct val="150000"/>
              </a:lnSpc>
              <a:buNone/>
            </a:pPr>
            <a:r>
              <a:rPr lang="en-GB" sz="2400" dirty="0">
                <a:latin typeface="Arial" panose="020B0604020202020204" pitchFamily="34" charset="0"/>
                <a:cs typeface="Arial" panose="020B0604020202020204" pitchFamily="34" charset="0"/>
              </a:rPr>
              <a:t>			</a:t>
            </a:r>
            <a:r>
              <a:rPr lang="en-GB" sz="1900" dirty="0">
                <a:latin typeface="Arial" panose="020B0604020202020204" pitchFamily="34" charset="0"/>
                <a:cs typeface="Arial" panose="020B0604020202020204" pitchFamily="34" charset="0"/>
              </a:rPr>
              <a:t>(Nuffield Trust, 2021), (NHS England Digital, 2022).</a:t>
            </a:r>
          </a:p>
          <a:p>
            <a:endParaRPr lang="en-GB" dirty="0"/>
          </a:p>
        </p:txBody>
      </p:sp>
      <p:pic>
        <p:nvPicPr>
          <p:cNvPr id="4" name="Picture 3">
            <a:extLst>
              <a:ext uri="{FF2B5EF4-FFF2-40B4-BE49-F238E27FC236}">
                <a16:creationId xmlns:a16="http://schemas.microsoft.com/office/drawing/2014/main" id="{C29471B1-F391-E4B5-AEDA-DB0DF2C0A14A}"/>
              </a:ext>
            </a:extLst>
          </p:cNvPr>
          <p:cNvPicPr>
            <a:picLocks noChangeAspect="1"/>
          </p:cNvPicPr>
          <p:nvPr/>
        </p:nvPicPr>
        <p:blipFill>
          <a:blip r:embed="rId2"/>
          <a:stretch>
            <a:fillRect/>
          </a:stretch>
        </p:blipFill>
        <p:spPr>
          <a:xfrm>
            <a:off x="8425542" y="1600200"/>
            <a:ext cx="3766457" cy="3657600"/>
          </a:xfrm>
          <a:prstGeom prst="rect">
            <a:avLst/>
          </a:prstGeom>
        </p:spPr>
      </p:pic>
    </p:spTree>
    <p:extLst>
      <p:ext uri="{BB962C8B-B14F-4D97-AF65-F5344CB8AC3E}">
        <p14:creationId xmlns:p14="http://schemas.microsoft.com/office/powerpoint/2010/main" val="37986154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7F2086-B619-9D76-3CC3-CFBF0B29E5E4}"/>
              </a:ext>
            </a:extLst>
          </p:cNvPr>
          <p:cNvSpPr>
            <a:spLocks noGrp="1"/>
          </p:cNvSpPr>
          <p:nvPr>
            <p:ph type="title"/>
          </p:nvPr>
        </p:nvSpPr>
        <p:spPr>
          <a:xfrm>
            <a:off x="3" y="0"/>
            <a:ext cx="12191997" cy="909637"/>
          </a:xfrm>
        </p:spPr>
        <p:txBody>
          <a:bodyPr>
            <a:normAutofit fontScale="90000"/>
          </a:bodyPr>
          <a:lstStyle/>
          <a:p>
            <a:pPr algn="ctr"/>
            <a:br>
              <a:rPr lang="en-GB" sz="3100" b="1" dirty="0"/>
            </a:br>
            <a:r>
              <a:rPr lang="en-GB" sz="3100" b="1" dirty="0">
                <a:solidFill>
                  <a:schemeClr val="accent2"/>
                </a:solidFill>
                <a:latin typeface="Arial" panose="020B0604020202020204" pitchFamily="34" charset="0"/>
                <a:cs typeface="Arial" panose="020B0604020202020204" pitchFamily="34" charset="0"/>
              </a:rPr>
              <a:t>Challenges</a:t>
            </a:r>
            <a:br>
              <a:rPr lang="en-GB" dirty="0"/>
            </a:br>
            <a:endParaRPr lang="en-GB" dirty="0"/>
          </a:p>
        </p:txBody>
      </p:sp>
      <p:sp>
        <p:nvSpPr>
          <p:cNvPr id="3" name="Content Placeholder 2">
            <a:extLst>
              <a:ext uri="{FF2B5EF4-FFF2-40B4-BE49-F238E27FC236}">
                <a16:creationId xmlns:a16="http://schemas.microsoft.com/office/drawing/2014/main" id="{1893B74B-15E4-72F4-86AF-29C615D24F13}"/>
              </a:ext>
            </a:extLst>
          </p:cNvPr>
          <p:cNvSpPr>
            <a:spLocks noGrp="1"/>
          </p:cNvSpPr>
          <p:nvPr>
            <p:ph idx="1"/>
          </p:nvPr>
        </p:nvSpPr>
        <p:spPr>
          <a:xfrm>
            <a:off x="0" y="591016"/>
            <a:ext cx="7837717" cy="6266984"/>
          </a:xfrm>
        </p:spPr>
        <p:txBody>
          <a:bodyPr>
            <a:normAutofit/>
          </a:bodyPr>
          <a:lstStyle/>
          <a:p>
            <a:pPr>
              <a:lnSpc>
                <a:spcPct val="150000"/>
              </a:lnSpc>
            </a:pPr>
            <a:r>
              <a:rPr lang="en-GB" sz="2200" b="1" dirty="0">
                <a:latin typeface="Arial" panose="020B0604020202020204" pitchFamily="34" charset="0"/>
                <a:cs typeface="Arial" panose="020B0604020202020204" pitchFamily="34" charset="0"/>
              </a:rPr>
              <a:t>Digital Literacy Barriers: </a:t>
            </a:r>
            <a:r>
              <a:rPr lang="en-GB" sz="2200" dirty="0">
                <a:latin typeface="Arial" panose="020B0604020202020204" pitchFamily="34" charset="0"/>
                <a:cs typeface="Arial" panose="020B0604020202020204" pitchFamily="34" charset="0"/>
              </a:rPr>
              <a:t>Lacks confidence in digital skills for older healthcare provider </a:t>
            </a:r>
          </a:p>
          <a:p>
            <a:pPr>
              <a:lnSpc>
                <a:spcPct val="150000"/>
              </a:lnSpc>
            </a:pPr>
            <a:r>
              <a:rPr lang="en-GB" sz="2200" b="1" dirty="0">
                <a:latin typeface="Arial" panose="020B0604020202020204" pitchFamily="34" charset="0"/>
                <a:cs typeface="Arial" panose="020B0604020202020204" pitchFamily="34" charset="0"/>
              </a:rPr>
              <a:t>Increased Digital Workload</a:t>
            </a:r>
            <a:endParaRPr lang="en-GB" sz="2200" dirty="0">
              <a:latin typeface="Arial" panose="020B0604020202020204" pitchFamily="34" charset="0"/>
              <a:cs typeface="Arial" panose="020B0604020202020204" pitchFamily="34" charset="0"/>
            </a:endParaRPr>
          </a:p>
          <a:p>
            <a:pPr>
              <a:lnSpc>
                <a:spcPct val="150000"/>
              </a:lnSpc>
            </a:pPr>
            <a:r>
              <a:rPr lang="en-GB" sz="2200" b="1" dirty="0">
                <a:latin typeface="Arial" panose="020B0604020202020204" pitchFamily="34" charset="0"/>
                <a:cs typeface="Arial" panose="020B0604020202020204" pitchFamily="34" charset="0"/>
              </a:rPr>
              <a:t>Information Governance and Privacy Concerns: </a:t>
            </a:r>
            <a:r>
              <a:rPr lang="en-GB" sz="2200" dirty="0">
                <a:latin typeface="Arial" panose="020B0604020202020204" pitchFamily="34" charset="0"/>
                <a:cs typeface="Arial" panose="020B0604020202020204" pitchFamily="34" charset="0"/>
              </a:rPr>
              <a:t>Data protection and confidentiality</a:t>
            </a:r>
          </a:p>
          <a:p>
            <a:pPr>
              <a:lnSpc>
                <a:spcPct val="150000"/>
              </a:lnSpc>
            </a:pPr>
            <a:r>
              <a:rPr lang="en-GB" sz="2200" b="1" dirty="0">
                <a:latin typeface="Arial" panose="020B0604020202020204" pitchFamily="34" charset="0"/>
                <a:cs typeface="Arial" panose="020B0604020202020204" pitchFamily="34" charset="0"/>
              </a:rPr>
              <a:t>Resistance to Technological Change: </a:t>
            </a:r>
            <a:r>
              <a:rPr lang="en-GB" sz="2200" dirty="0">
                <a:latin typeface="Arial" panose="020B0604020202020204" pitchFamily="34" charset="0"/>
                <a:cs typeface="Arial" panose="020B0604020202020204" pitchFamily="34" charset="0"/>
              </a:rPr>
              <a:t>Adopting digitally or concerns about reliability</a:t>
            </a:r>
          </a:p>
          <a:p>
            <a:pPr>
              <a:lnSpc>
                <a:spcPct val="150000"/>
              </a:lnSpc>
            </a:pPr>
            <a:r>
              <a:rPr lang="en-GB" sz="2200" b="1" dirty="0">
                <a:latin typeface="Arial" panose="020B0604020202020204" pitchFamily="34" charset="0"/>
                <a:cs typeface="Arial" panose="020B0604020202020204" pitchFamily="34" charset="0"/>
              </a:rPr>
              <a:t>User Compliance</a:t>
            </a:r>
            <a:r>
              <a:rPr lang="en-GB" sz="2200" dirty="0">
                <a:latin typeface="Arial" panose="020B0604020202020204" pitchFamily="34" charset="0"/>
                <a:cs typeface="Arial" panose="020B0604020202020204" pitchFamily="34" charset="0"/>
              </a:rPr>
              <a:t>: Must wear the watch regularly and interact with health-tracking features</a:t>
            </a:r>
          </a:p>
          <a:p>
            <a:pPr>
              <a:lnSpc>
                <a:spcPct val="150000"/>
              </a:lnSpc>
            </a:pPr>
            <a:r>
              <a:rPr lang="en-GB" sz="2200" b="1" dirty="0">
                <a:latin typeface="Arial" panose="020B0604020202020204" pitchFamily="34" charset="0"/>
                <a:cs typeface="Arial" panose="020B0604020202020204" pitchFamily="34" charset="0"/>
              </a:rPr>
              <a:t>Cost</a:t>
            </a:r>
            <a:r>
              <a:rPr lang="en-GB" sz="2200" dirty="0">
                <a:latin typeface="Arial" panose="020B0604020202020204" pitchFamily="34" charset="0"/>
                <a:cs typeface="Arial" panose="020B0604020202020204" pitchFamily="34" charset="0"/>
              </a:rPr>
              <a:t>: Apple Watches are relatively expensive 				</a:t>
            </a:r>
            <a:r>
              <a:rPr lang="en-GB" sz="1900" dirty="0">
                <a:latin typeface="Arial" panose="020B0604020202020204" pitchFamily="34" charset="0"/>
                <a:cs typeface="Arial" panose="020B0604020202020204" pitchFamily="34" charset="0"/>
              </a:rPr>
              <a:t>(Skills for Care, 2025), (NHS Digital, 2022).</a:t>
            </a:r>
          </a:p>
          <a:p>
            <a:endParaRPr lang="en-GB" sz="1600" dirty="0"/>
          </a:p>
        </p:txBody>
      </p:sp>
      <p:pic>
        <p:nvPicPr>
          <p:cNvPr id="4" name="Picture 3">
            <a:extLst>
              <a:ext uri="{FF2B5EF4-FFF2-40B4-BE49-F238E27FC236}">
                <a16:creationId xmlns:a16="http://schemas.microsoft.com/office/drawing/2014/main" id="{8B369B4D-CD4B-1E2A-7980-A97F1ECD8DA5}"/>
              </a:ext>
            </a:extLst>
          </p:cNvPr>
          <p:cNvPicPr>
            <a:picLocks noChangeAspect="1"/>
          </p:cNvPicPr>
          <p:nvPr/>
        </p:nvPicPr>
        <p:blipFill>
          <a:blip r:embed="rId2"/>
          <a:stretch>
            <a:fillRect/>
          </a:stretch>
        </p:blipFill>
        <p:spPr>
          <a:xfrm>
            <a:off x="7983415" y="1103971"/>
            <a:ext cx="4208585" cy="4650058"/>
          </a:xfrm>
          <a:prstGeom prst="rect">
            <a:avLst/>
          </a:prstGeom>
        </p:spPr>
      </p:pic>
    </p:spTree>
    <p:extLst>
      <p:ext uri="{BB962C8B-B14F-4D97-AF65-F5344CB8AC3E}">
        <p14:creationId xmlns:p14="http://schemas.microsoft.com/office/powerpoint/2010/main" val="3571956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1CADDF-7E54-6C88-F672-2EA21F1178FD}"/>
              </a:ext>
            </a:extLst>
          </p:cNvPr>
          <p:cNvSpPr>
            <a:spLocks noGrp="1"/>
          </p:cNvSpPr>
          <p:nvPr>
            <p:ph type="title"/>
          </p:nvPr>
        </p:nvSpPr>
        <p:spPr>
          <a:xfrm>
            <a:off x="0" y="0"/>
            <a:ext cx="12192000" cy="1325559"/>
          </a:xfrm>
        </p:spPr>
        <p:txBody>
          <a:bodyPr>
            <a:normAutofit/>
          </a:bodyPr>
          <a:lstStyle/>
          <a:p>
            <a:pPr algn="ctr"/>
            <a:r>
              <a:rPr lang="en-GB" altLang="en-US" sz="2800" b="1" dirty="0">
                <a:solidFill>
                  <a:schemeClr val="accent2"/>
                </a:solidFill>
                <a:latin typeface="Arial" panose="020B0604020202020204" pitchFamily="34" charset="0"/>
                <a:cs typeface="Arial" panose="020B0604020202020204" pitchFamily="34" charset="0"/>
              </a:rPr>
              <a:t>Impact on service delivery </a:t>
            </a:r>
            <a:endParaRPr lang="en-GB" sz="2800" dirty="0">
              <a:solidFill>
                <a:schemeClr val="accent2"/>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C896EC6-9646-FD37-D621-BC2971EE7672}"/>
              </a:ext>
            </a:extLst>
          </p:cNvPr>
          <p:cNvSpPr>
            <a:spLocks noGrp="1"/>
          </p:cNvSpPr>
          <p:nvPr>
            <p:ph idx="1"/>
          </p:nvPr>
        </p:nvSpPr>
        <p:spPr>
          <a:xfrm>
            <a:off x="-1" y="1048215"/>
            <a:ext cx="7615669" cy="5809785"/>
          </a:xfrm>
        </p:spPr>
        <p:txBody>
          <a:bodyPr>
            <a:normAutofit/>
          </a:bodyPr>
          <a:lstStyle/>
          <a:p>
            <a:pPr>
              <a:lnSpc>
                <a:spcPct val="150000"/>
              </a:lnSpc>
            </a:pPr>
            <a:r>
              <a:rPr lang="en-GB" sz="2000" b="1" dirty="0">
                <a:latin typeface="Arial" panose="020B0604020202020204" pitchFamily="34" charset="0"/>
                <a:cs typeface="Arial" panose="020B0604020202020204" pitchFamily="34" charset="0"/>
              </a:rPr>
              <a:t>Moving care closer to home:</a:t>
            </a:r>
            <a:r>
              <a:rPr lang="en-GB" sz="2000" dirty="0">
                <a:latin typeface="Arial" panose="020B0604020202020204" pitchFamily="34" charset="0"/>
                <a:cs typeface="Arial" panose="020B0604020202020204" pitchFamily="34" charset="0"/>
              </a:rPr>
              <a:t> monitoring service delivery out of hospitals or nursing home </a:t>
            </a:r>
          </a:p>
          <a:p>
            <a:pPr>
              <a:lnSpc>
                <a:spcPct val="150000"/>
              </a:lnSpc>
            </a:pPr>
            <a:r>
              <a:rPr lang="en-GB" sz="2000" b="1" dirty="0">
                <a:latin typeface="Arial" panose="020B0604020202020204" pitchFamily="34" charset="0"/>
                <a:cs typeface="Arial" panose="020B0604020202020204" pitchFamily="34" charset="0"/>
              </a:rPr>
              <a:t>Policy and Ethical Considerations: </a:t>
            </a:r>
            <a:r>
              <a:rPr lang="en-GB" sz="2000" dirty="0">
                <a:latin typeface="Arial" panose="020B0604020202020204" pitchFamily="34" charset="0"/>
                <a:cs typeface="Arial" panose="020B0604020202020204" pitchFamily="34" charset="0"/>
              </a:rPr>
              <a:t>understanding relevant policies and maintaining a trustworthy work environment</a:t>
            </a:r>
          </a:p>
          <a:p>
            <a:pPr>
              <a:lnSpc>
                <a:spcPct val="150000"/>
              </a:lnSpc>
            </a:pPr>
            <a:r>
              <a:rPr lang="en-GB" sz="2000" b="1" dirty="0">
                <a:effectLst/>
                <a:latin typeface="Arial" panose="020B0604020202020204" pitchFamily="34" charset="0"/>
                <a:ea typeface="Aptos" panose="020B0004020202020204" pitchFamily="34" charset="0"/>
              </a:rPr>
              <a:t>GDPR and Data Protection Act (2018):</a:t>
            </a:r>
            <a:r>
              <a:rPr lang="en-GB" sz="2000" dirty="0">
                <a:effectLst/>
                <a:latin typeface="Arial" panose="020B0604020202020204" pitchFamily="34" charset="0"/>
                <a:ea typeface="Aptos" panose="020B0004020202020204" pitchFamily="34" charset="0"/>
              </a:rPr>
              <a:t> require careful data handling </a:t>
            </a:r>
            <a:endParaRPr lang="en-GB" sz="2000" dirty="0">
              <a:latin typeface="Arial" panose="020B0604020202020204" pitchFamily="34" charset="0"/>
              <a:cs typeface="Arial" panose="020B0604020202020204" pitchFamily="34" charset="0"/>
            </a:endParaRPr>
          </a:p>
          <a:p>
            <a:pPr marL="0" indent="0">
              <a:lnSpc>
                <a:spcPct val="150000"/>
              </a:lnSpc>
              <a:buNone/>
            </a:pPr>
            <a:r>
              <a:rPr lang="en-GB" sz="2000" dirty="0">
                <a:latin typeface="Arial" panose="020B0604020202020204" pitchFamily="34" charset="0"/>
                <a:cs typeface="Arial" panose="020B0604020202020204" pitchFamily="34" charset="0"/>
              </a:rPr>
              <a:t>		(NIHR Evidence, 2025), (NHS Digital, 2022).</a:t>
            </a:r>
            <a:endParaRPr lang="en-GB" sz="2000" b="1" dirty="0">
              <a:latin typeface="Arial" panose="020B0604020202020204" pitchFamily="34" charset="0"/>
              <a:cs typeface="Arial" panose="020B0604020202020204" pitchFamily="34" charset="0"/>
            </a:endParaRPr>
          </a:p>
          <a:p>
            <a:pPr marL="0" indent="0">
              <a:buNone/>
            </a:pPr>
            <a:endParaRPr lang="en-GB" dirty="0"/>
          </a:p>
        </p:txBody>
      </p:sp>
      <p:pic>
        <p:nvPicPr>
          <p:cNvPr id="4" name="Picture 3">
            <a:extLst>
              <a:ext uri="{FF2B5EF4-FFF2-40B4-BE49-F238E27FC236}">
                <a16:creationId xmlns:a16="http://schemas.microsoft.com/office/drawing/2014/main" id="{DFF7AE06-6915-0AE7-A73E-1FC6156B01E9}"/>
              </a:ext>
            </a:extLst>
          </p:cNvPr>
          <p:cNvPicPr>
            <a:picLocks noChangeAspect="1"/>
          </p:cNvPicPr>
          <p:nvPr/>
        </p:nvPicPr>
        <p:blipFill>
          <a:blip r:embed="rId2"/>
          <a:stretch>
            <a:fillRect/>
          </a:stretch>
        </p:blipFill>
        <p:spPr>
          <a:xfrm>
            <a:off x="7615669" y="1507671"/>
            <a:ext cx="4576331" cy="3842657"/>
          </a:xfrm>
          <a:prstGeom prst="rect">
            <a:avLst/>
          </a:prstGeom>
        </p:spPr>
      </p:pic>
    </p:spTree>
    <p:extLst>
      <p:ext uri="{BB962C8B-B14F-4D97-AF65-F5344CB8AC3E}">
        <p14:creationId xmlns:p14="http://schemas.microsoft.com/office/powerpoint/2010/main" val="2188792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D572BE-9199-C6D0-CA9D-C97EFD270F80}"/>
              </a:ext>
            </a:extLst>
          </p:cNvPr>
          <p:cNvSpPr>
            <a:spLocks noGrp="1"/>
          </p:cNvSpPr>
          <p:nvPr>
            <p:ph type="title"/>
          </p:nvPr>
        </p:nvSpPr>
        <p:spPr>
          <a:xfrm>
            <a:off x="0" y="1"/>
            <a:ext cx="12192000" cy="805542"/>
          </a:xfrm>
        </p:spPr>
        <p:txBody>
          <a:bodyPr>
            <a:normAutofit/>
          </a:bodyPr>
          <a:lstStyle/>
          <a:p>
            <a:pPr algn="ctr"/>
            <a:r>
              <a:rPr lang="en-GB" altLang="en-US" sz="2800" b="1" dirty="0">
                <a:solidFill>
                  <a:schemeClr val="accent2"/>
                </a:solidFill>
                <a:latin typeface="Arial" panose="020B0604020202020204" pitchFamily="34" charset="0"/>
                <a:cs typeface="Arial" panose="020B0604020202020204" pitchFamily="34" charset="0"/>
              </a:rPr>
              <a:t>Impact on patients or service users </a:t>
            </a:r>
            <a:endParaRPr lang="en-GB" sz="2800" dirty="0">
              <a:solidFill>
                <a:schemeClr val="accent2"/>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408065E-C2DA-7CC6-F871-B48626D1CB76}"/>
              </a:ext>
            </a:extLst>
          </p:cNvPr>
          <p:cNvSpPr>
            <a:spLocks noGrp="1"/>
          </p:cNvSpPr>
          <p:nvPr>
            <p:ph idx="1"/>
          </p:nvPr>
        </p:nvSpPr>
        <p:spPr>
          <a:xfrm>
            <a:off x="0" y="805543"/>
            <a:ext cx="12192000" cy="6052456"/>
          </a:xfrm>
        </p:spPr>
        <p:txBody>
          <a:bodyPr>
            <a:normAutofit lnSpcReduction="10000"/>
          </a:bodyPr>
          <a:lstStyle/>
          <a:p>
            <a:pPr>
              <a:lnSpc>
                <a:spcPct val="150000"/>
              </a:lnSpc>
            </a:pPr>
            <a:r>
              <a:rPr lang="en-GB" sz="2000" b="1" dirty="0">
                <a:latin typeface="Arial" panose="020B0604020202020204" pitchFamily="34" charset="0"/>
                <a:cs typeface="Arial" panose="020B0604020202020204" pitchFamily="34" charset="0"/>
              </a:rPr>
              <a:t>Smartwatches (Apple watch): </a:t>
            </a:r>
            <a:r>
              <a:rPr lang="en-GB" sz="2000" dirty="0">
                <a:latin typeface="Arial" panose="020B0604020202020204" pitchFamily="34" charset="0"/>
                <a:cs typeface="Arial" panose="020B0604020202020204" pitchFamily="34" charset="0"/>
              </a:rPr>
              <a:t>Monitor and manage service users' health outside clinical settings</a:t>
            </a:r>
          </a:p>
          <a:p>
            <a:pPr marL="0" indent="0">
              <a:lnSpc>
                <a:spcPct val="150000"/>
              </a:lnSpc>
              <a:buNone/>
            </a:pPr>
            <a:r>
              <a:rPr lang="en-GB" sz="2000" b="1" dirty="0">
                <a:solidFill>
                  <a:schemeClr val="accent2"/>
                </a:solidFill>
                <a:latin typeface="Arial" panose="020B0604020202020204" pitchFamily="34" charset="0"/>
                <a:cs typeface="Arial" panose="020B0604020202020204" pitchFamily="34" charset="0"/>
              </a:rPr>
              <a:t>Advantages</a:t>
            </a:r>
            <a:endParaRPr lang="en-GB" sz="2000" dirty="0">
              <a:solidFill>
                <a:schemeClr val="accent2"/>
              </a:solidFill>
              <a:latin typeface="Arial" panose="020B0604020202020204" pitchFamily="34" charset="0"/>
              <a:cs typeface="Arial" panose="020B0604020202020204" pitchFamily="34" charset="0"/>
            </a:endParaRPr>
          </a:p>
          <a:p>
            <a:pPr lvl="0">
              <a:lnSpc>
                <a:spcPct val="150000"/>
              </a:lnSpc>
            </a:pPr>
            <a:r>
              <a:rPr lang="en-GB" sz="2000" b="1" dirty="0">
                <a:latin typeface="Arial" panose="020B0604020202020204" pitchFamily="34" charset="0"/>
                <a:cs typeface="Arial" panose="020B0604020202020204" pitchFamily="34" charset="0"/>
              </a:rPr>
              <a:t>Accessibility: reduce the need for service users to visit the clinic </a:t>
            </a:r>
            <a:endParaRPr lang="en-GB" sz="2000" dirty="0">
              <a:latin typeface="Arial" panose="020B0604020202020204" pitchFamily="34" charset="0"/>
              <a:cs typeface="Arial" panose="020B0604020202020204" pitchFamily="34" charset="0"/>
            </a:endParaRPr>
          </a:p>
          <a:p>
            <a:pPr lvl="0">
              <a:lnSpc>
                <a:spcPct val="150000"/>
              </a:lnSpc>
            </a:pPr>
            <a:r>
              <a:rPr lang="en-GB" sz="2000" b="1" dirty="0">
                <a:latin typeface="Arial" panose="020B0604020202020204" pitchFamily="34" charset="0"/>
                <a:cs typeface="Arial" panose="020B0604020202020204" pitchFamily="34" charset="0"/>
              </a:rPr>
              <a:t>Promotes consistent observation: </a:t>
            </a:r>
            <a:r>
              <a:rPr lang="en-GB" sz="2000" dirty="0">
                <a:latin typeface="Arial" panose="020B0604020202020204" pitchFamily="34" charset="0"/>
                <a:cs typeface="Arial" panose="020B0604020202020204" pitchFamily="34" charset="0"/>
              </a:rPr>
              <a:t>Recognising problems before they escalate </a:t>
            </a:r>
          </a:p>
          <a:p>
            <a:pPr lvl="0">
              <a:lnSpc>
                <a:spcPct val="150000"/>
              </a:lnSpc>
            </a:pPr>
            <a:r>
              <a:rPr lang="en-GB" sz="2000" b="1" dirty="0">
                <a:latin typeface="Arial" panose="020B0604020202020204" pitchFamily="34" charset="0"/>
                <a:cs typeface="Arial" panose="020B0604020202020204" pitchFamily="34" charset="0"/>
              </a:rPr>
              <a:t>Patient empowerment: </a:t>
            </a:r>
            <a:r>
              <a:rPr lang="en-GB" sz="2000" dirty="0">
                <a:latin typeface="Arial" panose="020B0604020202020204" pitchFamily="34" charset="0"/>
                <a:cs typeface="Arial" panose="020B0604020202020204" pitchFamily="34" charset="0"/>
              </a:rPr>
              <a:t>Service users can manage their online appointments, virtual consultations and electronic prescriptions </a:t>
            </a:r>
          </a:p>
          <a:p>
            <a:pPr>
              <a:lnSpc>
                <a:spcPct val="150000"/>
              </a:lnSpc>
            </a:pPr>
            <a:r>
              <a:rPr lang="en-GB" sz="2000" b="1" dirty="0">
                <a:latin typeface="Arial" panose="020B0604020202020204" pitchFamily="34" charset="0"/>
                <a:cs typeface="Arial" panose="020B0604020202020204" pitchFamily="34" charset="0"/>
              </a:rPr>
              <a:t>Behaviour Change and Lifestyle Improvement: </a:t>
            </a:r>
            <a:r>
              <a:rPr lang="en-GB" sz="2000" dirty="0">
                <a:latin typeface="Arial" panose="020B0604020202020204" pitchFamily="34" charset="0"/>
                <a:cs typeface="Arial" panose="020B0604020202020204" pitchFamily="34" charset="0"/>
              </a:rPr>
              <a:t>Monitor healthy behaviours </a:t>
            </a:r>
          </a:p>
          <a:p>
            <a:pPr>
              <a:lnSpc>
                <a:spcPct val="150000"/>
              </a:lnSpc>
            </a:pPr>
            <a:r>
              <a:rPr lang="en-GB" sz="2000" b="1" dirty="0">
                <a:latin typeface="Arial" panose="020B0604020202020204" pitchFamily="34" charset="0"/>
                <a:cs typeface="Arial" panose="020B0604020202020204" pitchFamily="34" charset="0"/>
              </a:rPr>
              <a:t>Mental Health Support: </a:t>
            </a:r>
            <a:r>
              <a:rPr lang="en-GB" sz="2000" dirty="0">
                <a:latin typeface="Arial" panose="020B0604020202020204" pitchFamily="34" charset="0"/>
                <a:cs typeface="Arial" panose="020B0604020202020204" pitchFamily="34" charset="0"/>
              </a:rPr>
              <a:t>offering cognitive behavioural therapy (CBT), stress reduction</a:t>
            </a:r>
          </a:p>
          <a:p>
            <a:pPr lvl="0">
              <a:lnSpc>
                <a:spcPct val="150000"/>
              </a:lnSpc>
            </a:pPr>
            <a:r>
              <a:rPr lang="en-GB" sz="2000" b="1" dirty="0">
                <a:latin typeface="Arial" panose="020B0604020202020204" pitchFamily="34" charset="0"/>
                <a:cs typeface="Arial" panose="020B0604020202020204" pitchFamily="34" charset="0"/>
              </a:rPr>
              <a:t>Cost savings: </a:t>
            </a:r>
            <a:r>
              <a:rPr lang="en-GB" sz="2000" dirty="0">
                <a:latin typeface="Arial" panose="020B0604020202020204" pitchFamily="34" charset="0"/>
                <a:cs typeface="Arial" panose="020B0604020202020204" pitchFamily="34" charset="0"/>
              </a:rPr>
              <a:t>Laboratory tests, hospital admissions, reduced travel, and shorter waiting times </a:t>
            </a:r>
          </a:p>
          <a:p>
            <a:pPr marL="0" lvl="0" indent="0">
              <a:lnSpc>
                <a:spcPct val="150000"/>
              </a:lnSpc>
              <a:buNone/>
            </a:pPr>
            <a:endParaRPr lang="en-GB" sz="2000" dirty="0">
              <a:latin typeface="Arial" panose="020B0604020202020204" pitchFamily="34" charset="0"/>
              <a:cs typeface="Arial" panose="020B0604020202020204" pitchFamily="34" charset="0"/>
            </a:endParaRPr>
          </a:p>
          <a:p>
            <a:pPr marL="0" lvl="0" indent="0">
              <a:lnSpc>
                <a:spcPct val="150000"/>
              </a:lnSpc>
              <a:buNone/>
            </a:pPr>
            <a:r>
              <a:rPr lang="en-GB" sz="2000" dirty="0">
                <a:latin typeface="Arial" panose="020B0604020202020204" pitchFamily="34" charset="0"/>
                <a:cs typeface="Arial" panose="020B0604020202020204" pitchFamily="34" charset="0"/>
              </a:rPr>
              <a:t>							(NHS England, 2024), (NHS Digital, 2022).</a:t>
            </a:r>
          </a:p>
          <a:p>
            <a:endParaRPr lang="en-GB" dirty="0"/>
          </a:p>
        </p:txBody>
      </p:sp>
    </p:spTree>
    <p:extLst>
      <p:ext uri="{BB962C8B-B14F-4D97-AF65-F5344CB8AC3E}">
        <p14:creationId xmlns:p14="http://schemas.microsoft.com/office/powerpoint/2010/main" val="16476308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86B9E-9BC9-0004-08E2-D5FE10D5ABCA}"/>
              </a:ext>
            </a:extLst>
          </p:cNvPr>
          <p:cNvSpPr>
            <a:spLocks noGrp="1"/>
          </p:cNvSpPr>
          <p:nvPr>
            <p:ph type="title"/>
          </p:nvPr>
        </p:nvSpPr>
        <p:spPr>
          <a:xfrm>
            <a:off x="0" y="122663"/>
            <a:ext cx="12192000" cy="702527"/>
          </a:xfrm>
        </p:spPr>
        <p:txBody>
          <a:bodyPr>
            <a:normAutofit fontScale="90000"/>
          </a:bodyPr>
          <a:lstStyle/>
          <a:p>
            <a:pPr algn="ctr"/>
            <a:br>
              <a:rPr lang="en-GB" sz="2800" b="1" dirty="0"/>
            </a:br>
            <a:r>
              <a:rPr lang="en-GB" sz="3100" b="1" dirty="0">
                <a:solidFill>
                  <a:schemeClr val="accent2"/>
                </a:solidFill>
                <a:latin typeface="Arial" panose="020B0604020202020204" pitchFamily="34" charset="0"/>
                <a:cs typeface="Arial" panose="020B0604020202020204" pitchFamily="34" charset="0"/>
              </a:rPr>
              <a:t>Challenges</a:t>
            </a:r>
            <a:br>
              <a:rPr lang="en-GB" b="1" dirty="0"/>
            </a:br>
            <a:endParaRPr lang="en-GB" dirty="0"/>
          </a:p>
        </p:txBody>
      </p:sp>
      <p:sp>
        <p:nvSpPr>
          <p:cNvPr id="3" name="Content Placeholder 2">
            <a:extLst>
              <a:ext uri="{FF2B5EF4-FFF2-40B4-BE49-F238E27FC236}">
                <a16:creationId xmlns:a16="http://schemas.microsoft.com/office/drawing/2014/main" id="{F5605AAA-3EA2-D1CC-7732-761E2A2AB13A}"/>
              </a:ext>
            </a:extLst>
          </p:cNvPr>
          <p:cNvSpPr>
            <a:spLocks noGrp="1"/>
          </p:cNvSpPr>
          <p:nvPr>
            <p:ph idx="1"/>
          </p:nvPr>
        </p:nvSpPr>
        <p:spPr>
          <a:xfrm>
            <a:off x="1" y="702528"/>
            <a:ext cx="7794701" cy="6155472"/>
          </a:xfrm>
        </p:spPr>
        <p:txBody>
          <a:bodyPr>
            <a:normAutofit/>
          </a:bodyPr>
          <a:lstStyle/>
          <a:p>
            <a:pPr>
              <a:lnSpc>
                <a:spcPct val="150000"/>
              </a:lnSpc>
            </a:pPr>
            <a:r>
              <a:rPr lang="en-GB" sz="2000" b="1" dirty="0">
                <a:latin typeface="Arial" panose="020B0604020202020204" pitchFamily="34" charset="0"/>
                <a:cs typeface="Arial" panose="020B0604020202020204" pitchFamily="34" charset="0"/>
              </a:rPr>
              <a:t>Implications for Equity and Access: </a:t>
            </a:r>
            <a:r>
              <a:rPr lang="en-GB" sz="2000" dirty="0">
                <a:latin typeface="Arial" panose="020B0604020202020204" pitchFamily="34" charset="0"/>
                <a:cs typeface="Arial" panose="020B0604020202020204" pitchFamily="34" charset="0"/>
              </a:rPr>
              <a:t>Reduce or worsen health inequalities</a:t>
            </a:r>
          </a:p>
          <a:p>
            <a:pPr lvl="0">
              <a:lnSpc>
                <a:spcPct val="150000"/>
              </a:lnSpc>
            </a:pPr>
            <a:r>
              <a:rPr lang="en-GB" sz="2000" b="1" dirty="0">
                <a:latin typeface="Arial" panose="020B0604020202020204" pitchFamily="34" charset="0"/>
                <a:cs typeface="Arial" panose="020B0604020202020204" pitchFamily="34" charset="0"/>
              </a:rPr>
              <a:t>Potential to Improve Equity: </a:t>
            </a:r>
            <a:r>
              <a:rPr lang="en-GB" sz="2000" dirty="0">
                <a:latin typeface="Arial" panose="020B0604020202020204" pitchFamily="34" charset="0"/>
                <a:cs typeface="Arial" panose="020B0604020202020204" pitchFamily="34" charset="0"/>
              </a:rPr>
              <a:t>Provide services to underserved communities, rural regions and housebound service users</a:t>
            </a:r>
          </a:p>
          <a:p>
            <a:pPr lvl="0">
              <a:lnSpc>
                <a:spcPct val="150000"/>
              </a:lnSpc>
            </a:pPr>
            <a:r>
              <a:rPr lang="en-GB" sz="2000" b="1" dirty="0">
                <a:latin typeface="Arial" panose="020B0604020202020204" pitchFamily="34" charset="0"/>
                <a:cs typeface="Arial" panose="020B0604020202020204" pitchFamily="34" charset="0"/>
              </a:rPr>
              <a:t>Risk of growing Inequalities: </a:t>
            </a:r>
            <a:r>
              <a:rPr lang="en-GB" sz="2000" dirty="0">
                <a:latin typeface="Arial" panose="020B0604020202020204" pitchFamily="34" charset="0"/>
                <a:cs typeface="Arial" panose="020B0604020202020204" pitchFamily="34" charset="0"/>
              </a:rPr>
              <a:t>Digital literacy and access issues are not addressed for vulnerable groups</a:t>
            </a:r>
          </a:p>
          <a:p>
            <a:pPr marL="0" lvl="0" indent="0">
              <a:lnSpc>
                <a:spcPct val="150000"/>
              </a:lnSpc>
              <a:buNone/>
            </a:pPr>
            <a:r>
              <a:rPr lang="en-GB" sz="2000" dirty="0">
                <a:latin typeface="Arial" panose="020B0604020202020204" pitchFamily="34" charset="0"/>
                <a:cs typeface="Arial" panose="020B0604020202020204" pitchFamily="34" charset="0"/>
              </a:rPr>
              <a:t>   			(Marmot. Et al., 2010), (NICE, 2022).</a:t>
            </a:r>
            <a:endParaRPr lang="en-GB" sz="2000" b="1" dirty="0">
              <a:solidFill>
                <a:schemeClr val="accent2"/>
              </a:solidFill>
              <a:latin typeface="Arial" panose="020B0604020202020204" pitchFamily="34" charset="0"/>
              <a:cs typeface="Arial" panose="020B0604020202020204" pitchFamily="34" charset="0"/>
            </a:endParaRPr>
          </a:p>
          <a:p>
            <a:pPr marL="0" lvl="0" indent="0">
              <a:lnSpc>
                <a:spcPct val="150000"/>
              </a:lnSpc>
              <a:buNone/>
            </a:pPr>
            <a:endParaRPr lang="en-GB" sz="2000" dirty="0">
              <a:latin typeface="Arial" panose="020B0604020202020204" pitchFamily="34" charset="0"/>
              <a:cs typeface="Arial" panose="020B0604020202020204" pitchFamily="34" charset="0"/>
            </a:endParaRPr>
          </a:p>
          <a:p>
            <a:pPr marL="0" indent="0">
              <a:buNone/>
            </a:pPr>
            <a:endParaRPr lang="en-GB" dirty="0"/>
          </a:p>
        </p:txBody>
      </p:sp>
      <p:pic>
        <p:nvPicPr>
          <p:cNvPr id="4" name="Picture 3">
            <a:extLst>
              <a:ext uri="{FF2B5EF4-FFF2-40B4-BE49-F238E27FC236}">
                <a16:creationId xmlns:a16="http://schemas.microsoft.com/office/drawing/2014/main" id="{35B16E46-B937-C1B5-C109-6D31C9940200}"/>
              </a:ext>
            </a:extLst>
          </p:cNvPr>
          <p:cNvPicPr>
            <a:picLocks noChangeAspect="1"/>
          </p:cNvPicPr>
          <p:nvPr/>
        </p:nvPicPr>
        <p:blipFill>
          <a:blip r:embed="rId3"/>
          <a:stretch>
            <a:fillRect/>
          </a:stretch>
        </p:blipFill>
        <p:spPr>
          <a:xfrm>
            <a:off x="7794702" y="1286920"/>
            <a:ext cx="4397298" cy="3971925"/>
          </a:xfrm>
          <a:prstGeom prst="rect">
            <a:avLst/>
          </a:prstGeom>
        </p:spPr>
      </p:pic>
    </p:spTree>
    <p:extLst>
      <p:ext uri="{BB962C8B-B14F-4D97-AF65-F5344CB8AC3E}">
        <p14:creationId xmlns:p14="http://schemas.microsoft.com/office/powerpoint/2010/main" val="2865827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61900F-29F1-4852-F291-E4554FD26A3D}"/>
              </a:ext>
            </a:extLst>
          </p:cNvPr>
          <p:cNvSpPr>
            <a:spLocks noGrp="1"/>
          </p:cNvSpPr>
          <p:nvPr>
            <p:ph type="title"/>
          </p:nvPr>
        </p:nvSpPr>
        <p:spPr>
          <a:xfrm>
            <a:off x="0" y="0"/>
            <a:ext cx="11353803" cy="1055068"/>
          </a:xfrm>
        </p:spPr>
        <p:txBody>
          <a:bodyPr>
            <a:normAutofit/>
          </a:bodyPr>
          <a:lstStyle/>
          <a:p>
            <a:pPr algn="ctr"/>
            <a:r>
              <a:rPr lang="en-GB" altLang="en-US" sz="2800" b="1" dirty="0">
                <a:solidFill>
                  <a:schemeClr val="accent2"/>
                </a:solidFill>
                <a:latin typeface="Arial" panose="020B0604020202020204" pitchFamily="34" charset="0"/>
                <a:cs typeface="Arial" panose="020B0604020202020204" pitchFamily="34" charset="0"/>
              </a:rPr>
              <a:t>Impact on community </a:t>
            </a:r>
            <a:endParaRPr lang="en-GB" sz="2800" dirty="0">
              <a:solidFill>
                <a:schemeClr val="accent2"/>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A89CA66-1AF0-41B0-B944-6EDD2B936C5F}"/>
              </a:ext>
            </a:extLst>
          </p:cNvPr>
          <p:cNvSpPr>
            <a:spLocks noGrp="1"/>
          </p:cNvSpPr>
          <p:nvPr>
            <p:ph idx="1"/>
          </p:nvPr>
        </p:nvSpPr>
        <p:spPr>
          <a:xfrm>
            <a:off x="1" y="858644"/>
            <a:ext cx="7895062" cy="5999356"/>
          </a:xfrm>
        </p:spPr>
        <p:txBody>
          <a:bodyPr/>
          <a:lstStyle/>
          <a:p>
            <a:pPr>
              <a:lnSpc>
                <a:spcPct val="150000"/>
              </a:lnSpc>
            </a:pPr>
            <a:r>
              <a:rPr lang="en-GB" sz="2000" b="1" dirty="0">
                <a:latin typeface="Arial" panose="020B0604020202020204" pitchFamily="34" charset="0"/>
                <a:cs typeface="Arial" panose="020B0604020202020204" pitchFamily="34" charset="0"/>
              </a:rPr>
              <a:t>Enhanced Access to Healthcare</a:t>
            </a:r>
            <a:endParaRPr lang="en-GB" sz="2000" dirty="0">
              <a:latin typeface="Arial" panose="020B0604020202020204" pitchFamily="34" charset="0"/>
              <a:cs typeface="Arial" panose="020B0604020202020204" pitchFamily="34" charset="0"/>
            </a:endParaRPr>
          </a:p>
          <a:p>
            <a:pPr>
              <a:lnSpc>
                <a:spcPct val="150000"/>
              </a:lnSpc>
            </a:pPr>
            <a:r>
              <a:rPr lang="en-GB" sz="2000" b="1" dirty="0">
                <a:latin typeface="Arial" panose="020B0604020202020204" pitchFamily="34" charset="0"/>
                <a:cs typeface="Arial" panose="020B0604020202020204" pitchFamily="34" charset="0"/>
              </a:rPr>
              <a:t>Reduction of Pressure on NHS and Community Services </a:t>
            </a:r>
            <a:endParaRPr lang="en-GB" sz="2000" dirty="0">
              <a:latin typeface="Arial" panose="020B0604020202020204" pitchFamily="34" charset="0"/>
              <a:cs typeface="Arial" panose="020B0604020202020204" pitchFamily="34" charset="0"/>
            </a:endParaRPr>
          </a:p>
          <a:p>
            <a:pPr>
              <a:lnSpc>
                <a:spcPct val="150000"/>
              </a:lnSpc>
            </a:pPr>
            <a:r>
              <a:rPr lang="en-GB" sz="2000" b="1" dirty="0">
                <a:latin typeface="Arial" panose="020B0604020202020204" pitchFamily="34" charset="0"/>
                <a:cs typeface="Arial" panose="020B0604020202020204" pitchFamily="34" charset="0"/>
              </a:rPr>
              <a:t>Empowerment and Health Literacy Within Communities</a:t>
            </a:r>
            <a:endParaRPr lang="en-GB" sz="2000" dirty="0">
              <a:latin typeface="Arial" panose="020B0604020202020204" pitchFamily="34" charset="0"/>
              <a:cs typeface="Arial" panose="020B0604020202020204" pitchFamily="34" charset="0"/>
            </a:endParaRPr>
          </a:p>
          <a:p>
            <a:pPr>
              <a:lnSpc>
                <a:spcPct val="150000"/>
              </a:lnSpc>
            </a:pPr>
            <a:r>
              <a:rPr lang="en-GB" sz="2000" b="1" dirty="0">
                <a:latin typeface="Arial" panose="020B0604020202020204" pitchFamily="34" charset="0"/>
                <a:cs typeface="Arial" panose="020B0604020202020204" pitchFamily="34" charset="0"/>
              </a:rPr>
              <a:t>Supporting Ageing and Vulnerable Communities</a:t>
            </a:r>
            <a:endParaRPr lang="en-GB" sz="2000" dirty="0">
              <a:latin typeface="Arial" panose="020B0604020202020204" pitchFamily="34" charset="0"/>
              <a:cs typeface="Arial" panose="020B0604020202020204" pitchFamily="34" charset="0"/>
            </a:endParaRPr>
          </a:p>
          <a:p>
            <a:pPr>
              <a:lnSpc>
                <a:spcPct val="150000"/>
              </a:lnSpc>
            </a:pPr>
            <a:r>
              <a:rPr lang="en-GB" sz="2000" b="1" dirty="0">
                <a:latin typeface="Arial" panose="020B0604020202020204" pitchFamily="34" charset="0"/>
                <a:cs typeface="Arial" panose="020B0604020202020204" pitchFamily="34" charset="0"/>
              </a:rPr>
              <a:t>Reducing Health Inequalities </a:t>
            </a:r>
          </a:p>
          <a:p>
            <a:pPr marL="0" indent="0">
              <a:lnSpc>
                <a:spcPct val="150000"/>
              </a:lnSpc>
              <a:buNone/>
            </a:pPr>
            <a:r>
              <a:rPr lang="en-GB" sz="2000" b="1" dirty="0">
                <a:latin typeface="Arial" panose="020B0604020202020204" pitchFamily="34" charset="0"/>
                <a:cs typeface="Arial" panose="020B0604020202020204" pitchFamily="34" charset="0"/>
              </a:rPr>
              <a:t>					(</a:t>
            </a:r>
            <a:r>
              <a:rPr lang="en-GB" sz="2000" kern="100" dirty="0">
                <a:solidFill>
                  <a:prstClr val="black"/>
                </a:solidFill>
                <a:latin typeface="Arial" panose="020B0604020202020204" pitchFamily="34" charset="0"/>
                <a:ea typeface="Aptos" panose="020B0004020202020204" pitchFamily="34" charset="0"/>
                <a:cs typeface="Arial" panose="020B0604020202020204" pitchFamily="34" charset="0"/>
              </a:rPr>
              <a:t>Marmot. et, al., 2010). </a:t>
            </a:r>
            <a:endParaRPr lang="en-GB" sz="2000" dirty="0">
              <a:latin typeface="Arial" panose="020B0604020202020204" pitchFamily="34" charset="0"/>
              <a:cs typeface="Arial" panose="020B0604020202020204" pitchFamily="34" charset="0"/>
            </a:endParaRPr>
          </a:p>
          <a:p>
            <a:pPr marL="0" indent="0">
              <a:buNone/>
            </a:pPr>
            <a:endParaRPr lang="en-GB" dirty="0"/>
          </a:p>
        </p:txBody>
      </p:sp>
      <p:pic>
        <p:nvPicPr>
          <p:cNvPr id="4" name="Picture 3">
            <a:extLst>
              <a:ext uri="{FF2B5EF4-FFF2-40B4-BE49-F238E27FC236}">
                <a16:creationId xmlns:a16="http://schemas.microsoft.com/office/drawing/2014/main" id="{EA77AF83-B0E2-74AB-328C-246BE88644F1}"/>
              </a:ext>
            </a:extLst>
          </p:cNvPr>
          <p:cNvPicPr>
            <a:picLocks noChangeAspect="1"/>
          </p:cNvPicPr>
          <p:nvPr/>
        </p:nvPicPr>
        <p:blipFill>
          <a:blip r:embed="rId2"/>
          <a:stretch>
            <a:fillRect/>
          </a:stretch>
        </p:blipFill>
        <p:spPr>
          <a:xfrm>
            <a:off x="7895063" y="1055068"/>
            <a:ext cx="4296936" cy="4765869"/>
          </a:xfrm>
          <a:prstGeom prst="rect">
            <a:avLst/>
          </a:prstGeom>
        </p:spPr>
      </p:pic>
    </p:spTree>
    <p:extLst>
      <p:ext uri="{BB962C8B-B14F-4D97-AF65-F5344CB8AC3E}">
        <p14:creationId xmlns:p14="http://schemas.microsoft.com/office/powerpoint/2010/main" val="39303449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C6D8A-B68C-77EE-AEA6-45508A9321C5}"/>
              </a:ext>
            </a:extLst>
          </p:cNvPr>
          <p:cNvSpPr>
            <a:spLocks noGrp="1"/>
          </p:cNvSpPr>
          <p:nvPr>
            <p:ph type="title"/>
          </p:nvPr>
        </p:nvSpPr>
        <p:spPr>
          <a:xfrm>
            <a:off x="0" y="1"/>
            <a:ext cx="12192000" cy="833376"/>
          </a:xfrm>
        </p:spPr>
        <p:txBody>
          <a:bodyPr>
            <a:normAutofit/>
          </a:bodyPr>
          <a:lstStyle/>
          <a:p>
            <a:pPr algn="ctr"/>
            <a:r>
              <a:rPr kumimoji="0" lang="en-GB" altLang="en-US" sz="2800" b="1" i="0" u="none" strike="noStrike" kern="1200" cap="none" spc="0" normalizeH="0" baseline="0" noProof="0" dirty="0">
                <a:ln>
                  <a:noFill/>
                </a:ln>
                <a:solidFill>
                  <a:schemeClr val="accent2"/>
                </a:solidFill>
                <a:effectLst/>
                <a:uLnTx/>
                <a:uFillTx/>
                <a:latin typeface="Arial" panose="020B0604020202020204" pitchFamily="34" charset="0"/>
                <a:ea typeface="+mj-ea"/>
                <a:cs typeface="Arial" panose="020B0604020202020204" pitchFamily="34" charset="0"/>
              </a:rPr>
              <a:t>Challenges of Apple Watch</a:t>
            </a:r>
            <a:endParaRPr lang="en-GB" sz="2800" dirty="0">
              <a:solidFill>
                <a:schemeClr val="accent2"/>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DD49737-7FE6-AE2B-CAA3-2D00534F1EC6}"/>
              </a:ext>
            </a:extLst>
          </p:cNvPr>
          <p:cNvSpPr>
            <a:spLocks noGrp="1"/>
          </p:cNvSpPr>
          <p:nvPr>
            <p:ph idx="1"/>
          </p:nvPr>
        </p:nvSpPr>
        <p:spPr>
          <a:xfrm>
            <a:off x="0" y="717630"/>
            <a:ext cx="8472668" cy="6140369"/>
          </a:xfrm>
        </p:spPr>
        <p:txBody>
          <a:bodyPr>
            <a:normAutofit fontScale="92500"/>
          </a:bodyPr>
          <a:lstStyle/>
          <a:p>
            <a:pPr>
              <a:lnSpc>
                <a:spcPct val="150000"/>
              </a:lnSpc>
            </a:pPr>
            <a:r>
              <a:rPr lang="en-GB" sz="2000" b="1" dirty="0">
                <a:effectLst/>
                <a:latin typeface="Arial" panose="020B0604020202020204" pitchFamily="34" charset="0"/>
                <a:ea typeface="Aptos" panose="020B0004020202020204" pitchFamily="34" charset="0"/>
                <a:cs typeface="Arial" panose="020B0604020202020204" pitchFamily="34" charset="0"/>
              </a:rPr>
              <a:t>Not a Medical-Grade Device:</a:t>
            </a:r>
            <a:r>
              <a:rPr lang="en-GB" sz="2000" b="1" dirty="0">
                <a:latin typeface="Arial" panose="020B0604020202020204" pitchFamily="34" charset="0"/>
                <a:ea typeface="Aptos" panose="020B0004020202020204" pitchFamily="34" charset="0"/>
                <a:cs typeface="Arial" panose="020B0604020202020204" pitchFamily="34" charset="0"/>
              </a:rPr>
              <a:t> </a:t>
            </a:r>
            <a:r>
              <a:rPr lang="en-GB" sz="2000" dirty="0">
                <a:latin typeface="Arial" panose="020B0604020202020204" pitchFamily="34" charset="0"/>
                <a:ea typeface="Aptos" panose="020B0004020202020204" pitchFamily="34" charset="0"/>
                <a:cs typeface="Arial" panose="020B0604020202020204" pitchFamily="34" charset="0"/>
              </a:rPr>
              <a:t>N</a:t>
            </a:r>
            <a:r>
              <a:rPr lang="en-GB" sz="2000" dirty="0">
                <a:effectLst/>
                <a:latin typeface="Arial" panose="020B0604020202020204" pitchFamily="34" charset="0"/>
                <a:ea typeface="Aptos" panose="020B0004020202020204" pitchFamily="34" charset="0"/>
                <a:cs typeface="Arial" panose="020B0604020202020204" pitchFamily="34" charset="0"/>
              </a:rPr>
              <a:t>ot a clinically validated medical device</a:t>
            </a:r>
          </a:p>
          <a:p>
            <a:pPr>
              <a:lnSpc>
                <a:spcPct val="150000"/>
              </a:lnSpc>
            </a:pPr>
            <a:r>
              <a:rPr lang="en-GB" sz="2000" b="1" dirty="0">
                <a:effectLst/>
                <a:latin typeface="Arial" panose="020B0604020202020204" pitchFamily="34" charset="0"/>
                <a:ea typeface="Aptos" panose="020B0004020202020204" pitchFamily="34" charset="0"/>
                <a:cs typeface="Arial" panose="020B0604020202020204" pitchFamily="34" charset="0"/>
              </a:rPr>
              <a:t>Battery and Charging Requirements</a:t>
            </a:r>
            <a:r>
              <a:rPr lang="en-GB" sz="2000" b="1" dirty="0">
                <a:latin typeface="Arial" panose="020B0604020202020204" pitchFamily="34" charset="0"/>
                <a:ea typeface="Aptos" panose="020B0004020202020204" pitchFamily="34" charset="0"/>
                <a:cs typeface="Arial" panose="020B0604020202020204" pitchFamily="34" charset="0"/>
              </a:rPr>
              <a:t> </a:t>
            </a:r>
            <a:r>
              <a:rPr lang="en-GB" sz="2000" dirty="0">
                <a:effectLst/>
                <a:latin typeface="Arial" panose="020B0604020202020204" pitchFamily="34" charset="0"/>
                <a:ea typeface="Aptos" panose="020B0004020202020204" pitchFamily="34" charset="0"/>
                <a:cs typeface="Arial" panose="020B0604020202020204" pitchFamily="34" charset="0"/>
              </a:rPr>
              <a:t>requires daily charging, routines can be challenging </a:t>
            </a:r>
          </a:p>
          <a:p>
            <a:pPr>
              <a:lnSpc>
                <a:spcPct val="150000"/>
              </a:lnSpc>
            </a:pPr>
            <a:r>
              <a:rPr lang="en-GB" sz="2000" b="1" dirty="0">
                <a:effectLst/>
                <a:latin typeface="Arial" panose="020B0604020202020204" pitchFamily="34" charset="0"/>
                <a:ea typeface="Aptos" panose="020B0004020202020204" pitchFamily="34" charset="0"/>
                <a:cs typeface="Arial" panose="020B0604020202020204" pitchFamily="34" charset="0"/>
              </a:rPr>
              <a:t>Cost and Accessibility Barriers: </a:t>
            </a:r>
            <a:r>
              <a:rPr lang="en-GB" sz="2000" dirty="0">
                <a:effectLst/>
                <a:latin typeface="Arial" panose="020B0604020202020204" pitchFamily="34" charset="0"/>
                <a:ea typeface="Aptos" panose="020B0004020202020204" pitchFamily="34" charset="0"/>
                <a:cs typeface="Arial" panose="020B0604020202020204" pitchFamily="34" charset="0"/>
              </a:rPr>
              <a:t>The financial cost and the required iPhone can be prohibitive for some service users or care organisations</a:t>
            </a:r>
          </a:p>
          <a:p>
            <a:pPr>
              <a:lnSpc>
                <a:spcPct val="150000"/>
              </a:lnSpc>
            </a:pPr>
            <a:r>
              <a:rPr lang="en-GB" sz="2000" b="1" dirty="0">
                <a:effectLst/>
                <a:latin typeface="Arial" panose="020B0604020202020204" pitchFamily="34" charset="0"/>
                <a:ea typeface="Aptos" panose="020B0004020202020204" pitchFamily="34" charset="0"/>
                <a:cs typeface="Arial" panose="020B0604020202020204" pitchFamily="34" charset="0"/>
              </a:rPr>
              <a:t>Challenges related to data privacy and consent: </a:t>
            </a:r>
            <a:r>
              <a:rPr lang="en-GB" sz="2000" dirty="0">
                <a:effectLst/>
                <a:latin typeface="Arial" panose="020B0604020202020204" pitchFamily="34" charset="0"/>
                <a:ea typeface="Aptos" panose="020B0004020202020204" pitchFamily="34" charset="0"/>
                <a:cs typeface="Arial" panose="020B0604020202020204" pitchFamily="34" charset="0"/>
              </a:rPr>
              <a:t>which may raise issues related to GDPR regulations </a:t>
            </a:r>
          </a:p>
          <a:p>
            <a:pPr>
              <a:lnSpc>
                <a:spcPct val="150000"/>
              </a:lnSpc>
            </a:pPr>
            <a:r>
              <a:rPr lang="en-GB" sz="2000" b="1" dirty="0">
                <a:effectLst/>
                <a:latin typeface="Arial" panose="020B0604020202020204" pitchFamily="34" charset="0"/>
                <a:ea typeface="Aptos" panose="020B0004020202020204" pitchFamily="34" charset="0"/>
                <a:cs typeface="Arial" panose="020B0604020202020204" pitchFamily="34" charset="0"/>
              </a:rPr>
              <a:t>Dependence on iPhone or Cellular Connectivity</a:t>
            </a:r>
            <a:r>
              <a:rPr lang="en-GB" sz="2000" b="1" dirty="0">
                <a:latin typeface="Arial" panose="020B0604020202020204" pitchFamily="34" charset="0"/>
                <a:ea typeface="Aptos" panose="020B0004020202020204" pitchFamily="34" charset="0"/>
                <a:cs typeface="Arial" panose="020B0604020202020204" pitchFamily="34" charset="0"/>
              </a:rPr>
              <a:t>: </a:t>
            </a:r>
            <a:r>
              <a:rPr lang="en-GB" sz="2000" dirty="0">
                <a:effectLst/>
                <a:latin typeface="Arial" panose="020B0604020202020204" pitchFamily="34" charset="0"/>
                <a:ea typeface="Aptos" panose="020B0004020202020204" pitchFamily="34" charset="0"/>
                <a:cs typeface="Arial" panose="020B0604020202020204" pitchFamily="34" charset="0"/>
              </a:rPr>
              <a:t>require connection to an iPhone or a cellular plan</a:t>
            </a:r>
          </a:p>
          <a:p>
            <a:pPr>
              <a:lnSpc>
                <a:spcPct val="150000"/>
              </a:lnSpc>
            </a:pPr>
            <a:r>
              <a:rPr lang="en-GB" sz="2000" b="1" dirty="0">
                <a:effectLst/>
                <a:latin typeface="Arial" panose="020B0604020202020204" pitchFamily="34" charset="0"/>
                <a:ea typeface="Aptos" panose="020B0004020202020204" pitchFamily="34" charset="0"/>
                <a:cs typeface="Arial" panose="020B0604020202020204" pitchFamily="34" charset="0"/>
              </a:rPr>
              <a:t>False Alerts and Anxiety: </a:t>
            </a:r>
            <a:r>
              <a:rPr lang="en-GB" sz="2000" dirty="0">
                <a:effectLst/>
                <a:latin typeface="Arial" panose="020B0604020202020204" pitchFamily="34" charset="0"/>
                <a:ea typeface="Aptos" panose="020B0004020202020204" pitchFamily="34" charset="0"/>
                <a:cs typeface="Arial" panose="020B0604020202020204" pitchFamily="34" charset="0"/>
              </a:rPr>
              <a:t>False fall detections or irregular-rhythm notifications can cause stress for users and carers 					(Ginger Cove , 2024), (NHS England, 2024), (Apple, 2024).</a:t>
            </a:r>
            <a:endParaRPr lang="en-GB" sz="2000" dirty="0">
              <a:latin typeface="Arial" panose="020B0604020202020204" pitchFamily="34" charset="0"/>
              <a:cs typeface="Arial" panose="020B0604020202020204" pitchFamily="34" charset="0"/>
            </a:endParaRPr>
          </a:p>
        </p:txBody>
      </p:sp>
      <p:pic>
        <p:nvPicPr>
          <p:cNvPr id="5" name="Picture 4" descr="A hand writing a word&#10;&#10;AI-generated content may be incorrect.">
            <a:extLst>
              <a:ext uri="{FF2B5EF4-FFF2-40B4-BE49-F238E27FC236}">
                <a16:creationId xmlns:a16="http://schemas.microsoft.com/office/drawing/2014/main" id="{ED724BA8-F4CB-B61C-C988-500F45C6B4D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642194" y="1840374"/>
            <a:ext cx="3549805" cy="3159889"/>
          </a:xfrm>
          <a:prstGeom prst="rect">
            <a:avLst/>
          </a:prstGeom>
        </p:spPr>
      </p:pic>
    </p:spTree>
    <p:extLst>
      <p:ext uri="{BB962C8B-B14F-4D97-AF65-F5344CB8AC3E}">
        <p14:creationId xmlns:p14="http://schemas.microsoft.com/office/powerpoint/2010/main" val="41672421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AD9E8C-8B49-DE35-EFEF-FBFB4CA876CF}"/>
              </a:ext>
            </a:extLst>
          </p:cNvPr>
          <p:cNvSpPr>
            <a:spLocks noGrp="1"/>
          </p:cNvSpPr>
          <p:nvPr>
            <p:ph type="title"/>
          </p:nvPr>
        </p:nvSpPr>
        <p:spPr>
          <a:xfrm>
            <a:off x="0" y="0"/>
            <a:ext cx="12192000" cy="959005"/>
          </a:xfrm>
        </p:spPr>
        <p:txBody>
          <a:bodyPr>
            <a:normAutofit fontScale="90000"/>
          </a:bodyPr>
          <a:lstStyle/>
          <a:p>
            <a:pPr algn="ctr"/>
            <a:br>
              <a:rPr lang="en-GB" sz="2700" b="1" dirty="0">
                <a:solidFill>
                  <a:schemeClr val="tx1"/>
                </a:solidFill>
                <a:latin typeface="Arial" panose="020B0604020202020204" pitchFamily="34" charset="0"/>
                <a:cs typeface="Arial" panose="020B0604020202020204" pitchFamily="34" charset="0"/>
              </a:rPr>
            </a:br>
            <a:br>
              <a:rPr lang="en-GB" sz="2700" b="1" dirty="0">
                <a:solidFill>
                  <a:schemeClr val="tx1"/>
                </a:solidFill>
                <a:latin typeface="Arial" panose="020B0604020202020204" pitchFamily="34" charset="0"/>
                <a:cs typeface="Arial" panose="020B0604020202020204" pitchFamily="34" charset="0"/>
              </a:rPr>
            </a:br>
            <a:br>
              <a:rPr lang="en-GB" sz="2700" b="1" dirty="0">
                <a:solidFill>
                  <a:schemeClr val="tx1"/>
                </a:solidFill>
                <a:latin typeface="Arial" panose="020B0604020202020204" pitchFamily="34" charset="0"/>
                <a:cs typeface="Arial" panose="020B0604020202020204" pitchFamily="34" charset="0"/>
              </a:rPr>
            </a:br>
            <a:r>
              <a:rPr lang="en-GB" sz="3100" b="1" dirty="0">
                <a:solidFill>
                  <a:schemeClr val="accent2"/>
                </a:solidFill>
                <a:latin typeface="Arial" panose="020B0604020202020204" pitchFamily="34" charset="0"/>
                <a:cs typeface="Arial" panose="020B0604020202020204" pitchFamily="34" charset="0"/>
              </a:rPr>
              <a:t>Recommendations</a:t>
            </a:r>
            <a:br>
              <a:rPr lang="en-GB" sz="3100" b="1" dirty="0">
                <a:solidFill>
                  <a:schemeClr val="accent2"/>
                </a:solidFill>
                <a:latin typeface="Arial" panose="020B0604020202020204" pitchFamily="34" charset="0"/>
                <a:cs typeface="Arial" panose="020B0604020202020204" pitchFamily="34" charset="0"/>
              </a:rPr>
            </a:br>
            <a:br>
              <a:rPr lang="en-GB" b="1" dirty="0">
                <a:solidFill>
                  <a:schemeClr val="accent2"/>
                </a:solidFill>
                <a:latin typeface="Arial" panose="020B0604020202020204" pitchFamily="34" charset="0"/>
                <a:cs typeface="Arial" panose="020B0604020202020204" pitchFamily="34" charset="0"/>
              </a:rPr>
            </a:br>
            <a:endParaRPr lang="en-GB" dirty="0">
              <a:solidFill>
                <a:schemeClr val="accent2"/>
              </a:solidFill>
            </a:endParaRPr>
          </a:p>
        </p:txBody>
      </p:sp>
      <p:sp>
        <p:nvSpPr>
          <p:cNvPr id="3" name="Content Placeholder 2">
            <a:extLst>
              <a:ext uri="{FF2B5EF4-FFF2-40B4-BE49-F238E27FC236}">
                <a16:creationId xmlns:a16="http://schemas.microsoft.com/office/drawing/2014/main" id="{2E4D9F7A-6DA8-2D64-264E-437DDD0726B3}"/>
              </a:ext>
            </a:extLst>
          </p:cNvPr>
          <p:cNvSpPr>
            <a:spLocks noGrp="1"/>
          </p:cNvSpPr>
          <p:nvPr>
            <p:ph idx="1"/>
          </p:nvPr>
        </p:nvSpPr>
        <p:spPr>
          <a:xfrm>
            <a:off x="0" y="959005"/>
            <a:ext cx="12192000" cy="5898995"/>
          </a:xfrm>
        </p:spPr>
        <p:txBody>
          <a:bodyPr>
            <a:normAutofit/>
          </a:bodyPr>
          <a:lstStyle/>
          <a:p>
            <a:pPr>
              <a:lnSpc>
                <a:spcPct val="150000"/>
              </a:lnSpc>
            </a:pPr>
            <a:r>
              <a:rPr lang="en-GB" sz="2000" b="1" dirty="0">
                <a:latin typeface="Arial" panose="020B0604020202020204" pitchFamily="34" charset="0"/>
                <a:cs typeface="Arial" panose="020B0604020202020204" pitchFamily="34" charset="0"/>
              </a:rPr>
              <a:t>Improve Early Identification and Screening</a:t>
            </a:r>
          </a:p>
          <a:p>
            <a:pPr>
              <a:lnSpc>
                <a:spcPct val="150000"/>
              </a:lnSpc>
            </a:pPr>
            <a:r>
              <a:rPr lang="en-GB" sz="2000" b="1" dirty="0">
                <a:latin typeface="Arial" panose="020B0604020202020204" pitchFamily="34" charset="0"/>
                <a:cs typeface="Arial" panose="020B0604020202020204" pitchFamily="34" charset="0"/>
              </a:rPr>
              <a:t>Adopt Apple Watch in Preventative Care Programs: </a:t>
            </a:r>
            <a:r>
              <a:rPr lang="en-GB" sz="2000" dirty="0">
                <a:latin typeface="Arial" panose="020B0604020202020204" pitchFamily="34" charset="0"/>
                <a:cs typeface="Arial" panose="020B0604020202020204" pitchFamily="34" charset="0"/>
              </a:rPr>
              <a:t>Focus on cardiovascular and respiratory monitoring</a:t>
            </a:r>
          </a:p>
          <a:p>
            <a:pPr>
              <a:lnSpc>
                <a:spcPct val="150000"/>
              </a:lnSpc>
            </a:pPr>
            <a:r>
              <a:rPr lang="en-GB" sz="2000" b="1" dirty="0">
                <a:latin typeface="Arial" panose="020B0604020202020204" pitchFamily="34" charset="0"/>
                <a:cs typeface="Arial" panose="020B0604020202020204" pitchFamily="34" charset="0"/>
              </a:rPr>
              <a:t>Integrate with NHS Digital Health Strategy: </a:t>
            </a:r>
            <a:r>
              <a:rPr lang="en-GB" sz="2000" dirty="0">
                <a:latin typeface="Arial" panose="020B0604020202020204" pitchFamily="34" charset="0"/>
                <a:cs typeface="Arial" panose="020B0604020202020204" pitchFamily="34" charset="0"/>
              </a:rPr>
              <a:t>Expand pilot programs to wider patient groups</a:t>
            </a:r>
          </a:p>
          <a:p>
            <a:pPr>
              <a:lnSpc>
                <a:spcPct val="150000"/>
              </a:lnSpc>
            </a:pPr>
            <a:r>
              <a:rPr lang="en-GB" sz="2000" b="1" dirty="0">
                <a:latin typeface="Arial" panose="020B0604020202020204" pitchFamily="34" charset="0"/>
                <a:cs typeface="Arial" panose="020B0604020202020204" pitchFamily="34" charset="0"/>
              </a:rPr>
              <a:t>Provide Training &amp; Support: </a:t>
            </a:r>
            <a:r>
              <a:rPr lang="en-GB" sz="2000" dirty="0">
                <a:latin typeface="Arial" panose="020B0604020202020204" pitchFamily="34" charset="0"/>
                <a:cs typeface="Arial" panose="020B0604020202020204" pitchFamily="34" charset="0"/>
              </a:rPr>
              <a:t>Ensure patients and carers can use devices effectively</a:t>
            </a:r>
          </a:p>
          <a:p>
            <a:pPr>
              <a:lnSpc>
                <a:spcPct val="150000"/>
              </a:lnSpc>
            </a:pPr>
            <a:r>
              <a:rPr lang="en-GB" sz="2000" b="1" dirty="0">
                <a:latin typeface="Arial" panose="020B0604020202020204" pitchFamily="34" charset="0"/>
                <a:cs typeface="Arial" panose="020B0604020202020204" pitchFamily="34" charset="0"/>
              </a:rPr>
              <a:t>Devices for Vulnerable Groups: </a:t>
            </a:r>
            <a:r>
              <a:rPr lang="en-GB" sz="2000" dirty="0">
                <a:latin typeface="Arial" panose="020B0604020202020204" pitchFamily="34" charset="0"/>
                <a:cs typeface="Arial" panose="020B0604020202020204" pitchFamily="34" charset="0"/>
              </a:rPr>
              <a:t>Ensure equitable access across socioeconomic backgrounds </a:t>
            </a:r>
          </a:p>
          <a:p>
            <a:pPr marL="0" indent="0">
              <a:lnSpc>
                <a:spcPct val="150000"/>
              </a:lnSpc>
              <a:buNone/>
            </a:pPr>
            <a:r>
              <a:rPr lang="en-GB" sz="2400"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a:t>
            </a:r>
            <a:r>
              <a:rPr lang="en-GB" sz="2000" dirty="0">
                <a:effectLst/>
                <a:latin typeface="Arial" panose="020B0604020202020204" pitchFamily="34" charset="0"/>
                <a:ea typeface="Aptos" panose="020B0004020202020204" pitchFamily="34" charset="0"/>
                <a:cs typeface="Arial" panose="020B0604020202020204" pitchFamily="34" charset="0"/>
              </a:rPr>
              <a:t>NCOA, 2024), (Apple, 2024).  </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838795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FFB6B8-9483-3B93-B6A5-C915E3C0B661}"/>
              </a:ext>
            </a:extLst>
          </p:cNvPr>
          <p:cNvSpPr>
            <a:spLocks noGrp="1"/>
          </p:cNvSpPr>
          <p:nvPr>
            <p:ph type="title"/>
          </p:nvPr>
        </p:nvSpPr>
        <p:spPr>
          <a:xfrm>
            <a:off x="0" y="0"/>
            <a:ext cx="12192000" cy="1325559"/>
          </a:xfrm>
        </p:spPr>
        <p:txBody>
          <a:bodyPr>
            <a:normAutofit/>
          </a:bodyPr>
          <a:lstStyle/>
          <a:p>
            <a:pPr algn="ctr"/>
            <a:r>
              <a:rPr lang="en-GB" sz="2800" b="1" dirty="0">
                <a:solidFill>
                  <a:schemeClr val="accent2"/>
                </a:solidFill>
                <a:latin typeface="Arial" panose="020B0604020202020204" pitchFamily="34" charset="0"/>
                <a:cs typeface="Arial" panose="020B0604020202020204" pitchFamily="34" charset="0"/>
              </a:rPr>
              <a:t>Conclusion</a:t>
            </a:r>
            <a:br>
              <a:rPr lang="en-GB" sz="2800" b="1" dirty="0">
                <a:latin typeface="Arial" panose="020B0604020202020204" pitchFamily="34" charset="0"/>
                <a:cs typeface="Arial" panose="020B0604020202020204" pitchFamily="34" charset="0"/>
              </a:rPr>
            </a:br>
            <a:endParaRPr lang="en-GB" sz="28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4875286-2EE1-CEA1-B528-A68315490809}"/>
              </a:ext>
            </a:extLst>
          </p:cNvPr>
          <p:cNvSpPr>
            <a:spLocks noGrp="1"/>
          </p:cNvSpPr>
          <p:nvPr>
            <p:ph idx="1"/>
          </p:nvPr>
        </p:nvSpPr>
        <p:spPr>
          <a:xfrm>
            <a:off x="0" y="713678"/>
            <a:ext cx="12192000" cy="5463285"/>
          </a:xfrm>
        </p:spPr>
        <p:txBody>
          <a:bodyPr>
            <a:normAutofit/>
          </a:bodyPr>
          <a:lstStyle/>
          <a:p>
            <a:pPr marL="0" indent="0">
              <a:lnSpc>
                <a:spcPct val="150000"/>
              </a:lnSpc>
              <a:buNone/>
            </a:pPr>
            <a:r>
              <a:rPr lang="en-GB" sz="2400" dirty="0">
                <a:latin typeface="Arial" panose="020B0604020202020204" pitchFamily="34" charset="0"/>
                <a:cs typeface="Arial" panose="020B0604020202020204" pitchFamily="34" charset="0"/>
              </a:rPr>
              <a:t>The Appel watch Can provide meaningful support with health and social care through early detection of abnormalities enhanced safety for vulnerable individuals and promotion of health routine, while it cannot replace medical grade monitoring, but it offers valuable supplementary data that can enhance personal care planning in the UK.</a:t>
            </a:r>
          </a:p>
          <a:p>
            <a:endParaRPr lang="en-GB" dirty="0"/>
          </a:p>
        </p:txBody>
      </p:sp>
    </p:spTree>
    <p:extLst>
      <p:ext uri="{BB962C8B-B14F-4D97-AF65-F5344CB8AC3E}">
        <p14:creationId xmlns:p14="http://schemas.microsoft.com/office/powerpoint/2010/main" val="35727041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33248B-4C7A-1C81-ED19-E8A35ED363D5}"/>
              </a:ext>
            </a:extLst>
          </p:cNvPr>
          <p:cNvSpPr>
            <a:spLocks noGrp="1"/>
          </p:cNvSpPr>
          <p:nvPr>
            <p:ph type="title"/>
          </p:nvPr>
        </p:nvSpPr>
        <p:spPr>
          <a:xfrm>
            <a:off x="0" y="-189570"/>
            <a:ext cx="12192000" cy="758282"/>
          </a:xfrm>
        </p:spPr>
        <p:txBody>
          <a:bodyPr>
            <a:normAutofit fontScale="90000"/>
          </a:bodyPr>
          <a:lstStyle/>
          <a:p>
            <a:pPr algn="ctr"/>
            <a:br>
              <a:rPr lang="en-GB" sz="2400" b="1" kern="100" dirty="0">
                <a:latin typeface="Arial" panose="020B0604020202020204" pitchFamily="34" charset="0"/>
                <a:ea typeface="Times New Roman" panose="02020603050405020304" pitchFamily="18" charset="0"/>
                <a:cs typeface="Times New Roman" panose="02020603050405020304" pitchFamily="18" charset="0"/>
              </a:rPr>
            </a:br>
            <a:br>
              <a:rPr lang="en-GB" sz="2400" b="1" kern="100" dirty="0">
                <a:latin typeface="Arial" panose="020B0604020202020204" pitchFamily="34" charset="0"/>
                <a:ea typeface="Times New Roman" panose="02020603050405020304" pitchFamily="18" charset="0"/>
                <a:cs typeface="Times New Roman" panose="02020603050405020304" pitchFamily="18" charset="0"/>
              </a:rPr>
            </a:br>
            <a:r>
              <a:rPr lang="en-GB" sz="3100" b="1" kern="100" dirty="0">
                <a:solidFill>
                  <a:schemeClr val="accent2"/>
                </a:solidFill>
                <a:latin typeface="Arial" panose="020B0604020202020204" pitchFamily="34" charset="0"/>
                <a:ea typeface="Times New Roman" panose="02020603050405020304" pitchFamily="18" charset="0"/>
                <a:cs typeface="Arial" panose="020B0604020202020204" pitchFamily="34" charset="0"/>
              </a:rPr>
              <a:t>References</a:t>
            </a:r>
            <a:br>
              <a:rPr lang="en-GB" sz="3100" b="1" kern="100" dirty="0">
                <a:solidFill>
                  <a:srgbClr val="0F4761"/>
                </a:solidFill>
                <a:effectLst/>
                <a:latin typeface="Arial" panose="020B0604020202020204" pitchFamily="34" charset="0"/>
                <a:ea typeface="Times New Roman" panose="02020603050405020304" pitchFamily="18" charset="0"/>
                <a:cs typeface="Arial" panose="020B0604020202020204" pitchFamily="34" charset="0"/>
              </a:rPr>
            </a:br>
            <a:endParaRPr lang="en-GB" sz="31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A366983-2C0F-0022-73ED-0DBBBC65E43F}"/>
              </a:ext>
            </a:extLst>
          </p:cNvPr>
          <p:cNvSpPr>
            <a:spLocks noGrp="1"/>
          </p:cNvSpPr>
          <p:nvPr>
            <p:ph idx="1"/>
          </p:nvPr>
        </p:nvSpPr>
        <p:spPr>
          <a:xfrm>
            <a:off x="0" y="469480"/>
            <a:ext cx="12192000" cy="6388520"/>
          </a:xfrm>
        </p:spPr>
        <p:txBody>
          <a:bodyPr>
            <a:noAutofit/>
          </a:bodyPr>
          <a:lstStyle/>
          <a:p>
            <a:pPr marL="0" marR="0" lvl="0" indent="0" algn="l" defTabSz="914400" rtl="0" eaLnBrk="1" fontAlgn="auto" latinLnBrk="0" hangingPunct="1">
              <a:lnSpc>
                <a:spcPct val="150000"/>
              </a:lnSpc>
              <a:spcBef>
                <a:spcPts val="0"/>
              </a:spcBef>
              <a:spcAft>
                <a:spcPts val="800"/>
              </a:spcAft>
              <a:buClrTx/>
              <a:buSzTx/>
              <a:buFontTx/>
              <a:buNone/>
              <a:tabLst/>
              <a:defRPr/>
            </a:pPr>
            <a:r>
              <a:rPr kumimoji="0" lang="en-GB" sz="16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Arial" panose="020B0604020202020204" pitchFamily="34" charset="0"/>
              </a:rPr>
              <a:t>Apple (2023) </a:t>
            </a:r>
            <a:r>
              <a:rPr kumimoji="0" lang="en-GB" sz="1600" b="0" i="1"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Arial" panose="020B0604020202020204" pitchFamily="34" charset="0"/>
              </a:rPr>
              <a:t>Apple Watch and health: Clinical and research applications</a:t>
            </a:r>
            <a:r>
              <a:rPr kumimoji="0" lang="en-GB" sz="16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Arial" panose="020B0604020202020204" pitchFamily="34" charset="0"/>
              </a:rPr>
              <a:t> Available at: </a:t>
            </a:r>
            <a:r>
              <a:rPr kumimoji="0" lang="en-GB" sz="1600" b="0" i="0" u="sng" strike="noStrike" kern="100" cap="none" spc="0" normalizeH="0" baseline="0" noProof="0" dirty="0">
                <a:ln>
                  <a:noFill/>
                </a:ln>
                <a:solidFill>
                  <a:srgbClr val="467886"/>
                </a:solidFill>
                <a:effectLst/>
                <a:uLnTx/>
                <a:uFillTx/>
                <a:latin typeface="Arial" panose="020B0604020202020204" pitchFamily="34" charset="0"/>
                <a:ea typeface="Aptos" panose="020B0004020202020204" pitchFamily="34" charset="0"/>
                <a:cs typeface="Arial" panose="020B0604020202020204" pitchFamily="34" charset="0"/>
                <a:hlinkClick r:id="rId3"/>
              </a:rPr>
              <a:t>https://www.apple.com/healthcare</a:t>
            </a:r>
            <a:r>
              <a:rPr kumimoji="0" lang="en-GB" sz="16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Arial" panose="020B0604020202020204" pitchFamily="34" charset="0"/>
              </a:rPr>
              <a:t> (Accessed: 14 November 2025).</a:t>
            </a:r>
          </a:p>
          <a:p>
            <a:pPr marL="0" marR="0" lvl="0" indent="0" algn="l" defTabSz="914400" rtl="0" eaLnBrk="1" fontAlgn="auto" latinLnBrk="0" hangingPunct="1">
              <a:lnSpc>
                <a:spcPct val="150000"/>
              </a:lnSpc>
              <a:spcBef>
                <a:spcPts val="0"/>
              </a:spcBef>
              <a:spcAft>
                <a:spcPts val="800"/>
              </a:spcAft>
              <a:buClrTx/>
              <a:buSzTx/>
              <a:buFontTx/>
              <a:buNone/>
              <a:tabLst/>
              <a:defRPr/>
            </a:pPr>
            <a:r>
              <a:rPr kumimoji="0" lang="en-GB" sz="16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Arial" panose="020B0604020202020204" pitchFamily="34" charset="0"/>
              </a:rPr>
              <a:t>Apple (2024) </a:t>
            </a:r>
            <a:r>
              <a:rPr kumimoji="0" lang="en-GB" sz="1600" b="0" i="1"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Arial" panose="020B0604020202020204" pitchFamily="34" charset="0"/>
              </a:rPr>
              <a:t>Healthcare: Home Care. Apple UK </a:t>
            </a:r>
            <a:r>
              <a:rPr kumimoji="0" lang="en-GB" sz="16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Arial" panose="020B0604020202020204" pitchFamily="34" charset="0"/>
              </a:rPr>
              <a:t>Available at: </a:t>
            </a:r>
            <a:r>
              <a:rPr kumimoji="0" lang="en-GB" sz="1600" b="0" i="0" u="sng" strike="noStrike" kern="100" cap="none" spc="0" normalizeH="0" baseline="0" noProof="0" dirty="0">
                <a:ln>
                  <a:noFill/>
                </a:ln>
                <a:solidFill>
                  <a:srgbClr val="467886"/>
                </a:solidFill>
                <a:effectLst/>
                <a:uLnTx/>
                <a:uFillTx/>
                <a:latin typeface="Arial" panose="020B0604020202020204" pitchFamily="34" charset="0"/>
                <a:ea typeface="Aptos" panose="020B0004020202020204" pitchFamily="34" charset="0"/>
                <a:cs typeface="Arial" panose="020B0604020202020204" pitchFamily="34" charset="0"/>
                <a:hlinkClick r:id="rId4"/>
              </a:rPr>
              <a:t>https://www.apple.com/uk/healthcare/home-care/</a:t>
            </a:r>
            <a:r>
              <a:rPr kumimoji="0" lang="en-GB" sz="16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Arial" panose="020B0604020202020204" pitchFamily="34" charset="0"/>
              </a:rPr>
              <a:t> (Accessed: 14 November 2025).</a:t>
            </a:r>
          </a:p>
          <a:p>
            <a:pPr marL="0" marR="0" lvl="0" indent="0" algn="l" defTabSz="914400" rtl="0" eaLnBrk="1" fontAlgn="auto" latinLnBrk="0" hangingPunct="1">
              <a:lnSpc>
                <a:spcPct val="150000"/>
              </a:lnSpc>
              <a:spcBef>
                <a:spcPts val="0"/>
              </a:spcBef>
              <a:spcAft>
                <a:spcPts val="800"/>
              </a:spcAft>
              <a:buClrTx/>
              <a:buSzTx/>
              <a:buFontTx/>
              <a:buNone/>
              <a:tabLst/>
              <a:defRPr/>
            </a:pPr>
            <a:r>
              <a:rPr kumimoji="0" lang="en-GB" sz="16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Arial" panose="020B0604020202020204" pitchFamily="34" charset="0"/>
              </a:rPr>
              <a:t>Bitar, H., &amp; </a:t>
            </a:r>
            <a:r>
              <a:rPr kumimoji="0" lang="en-GB" sz="1600" b="0" i="0" u="none" strike="noStrike" kern="100" cap="none" spc="0" normalizeH="0" baseline="0" noProof="0" dirty="0" err="1">
                <a:ln>
                  <a:noFill/>
                </a:ln>
                <a:solidFill>
                  <a:prstClr val="black"/>
                </a:solidFill>
                <a:effectLst/>
                <a:uLnTx/>
                <a:uFillTx/>
                <a:latin typeface="Arial" panose="020B0604020202020204" pitchFamily="34" charset="0"/>
                <a:ea typeface="Aptos" panose="020B0004020202020204" pitchFamily="34" charset="0"/>
                <a:cs typeface="Arial" panose="020B0604020202020204" pitchFamily="34" charset="0"/>
              </a:rPr>
              <a:t>Alismail</a:t>
            </a:r>
            <a:r>
              <a:rPr kumimoji="0" lang="en-GB" sz="16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Arial" panose="020B0604020202020204" pitchFamily="34" charset="0"/>
              </a:rPr>
              <a:t>, S. (2021). The role of eHealth, telehealth, and telemedicine for chronic disease patients during COVID-19 pandemic: A rapid systematic review. Digital Health, 7, 20552076211009396. </a:t>
            </a:r>
            <a:r>
              <a:rPr kumimoji="0" lang="en-GB" sz="1600" b="0" i="0" u="sng" strike="noStrike" kern="100" cap="none" spc="0" normalizeH="0" baseline="0" noProof="0" dirty="0">
                <a:ln>
                  <a:noFill/>
                </a:ln>
                <a:solidFill>
                  <a:srgbClr val="467886"/>
                </a:solidFill>
                <a:effectLst/>
                <a:uLnTx/>
                <a:uFillTx/>
                <a:latin typeface="Arial" panose="020B0604020202020204" pitchFamily="34" charset="0"/>
                <a:ea typeface="Aptos" panose="020B0004020202020204" pitchFamily="34" charset="0"/>
                <a:cs typeface="Arial" panose="020B0604020202020204" pitchFamily="34" charset="0"/>
                <a:hlinkClick r:id="rId5"/>
              </a:rPr>
              <a:t>https://doi.org/10.1177/20552076211009396</a:t>
            </a:r>
            <a:r>
              <a:rPr kumimoji="0" lang="en-GB" sz="16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Arial" panose="020B0604020202020204" pitchFamily="34" charset="0"/>
              </a:rPr>
              <a:t> </a:t>
            </a:r>
          </a:p>
          <a:p>
            <a:pPr marL="0" marR="0" lvl="0" indent="0" algn="l" defTabSz="914400" rtl="0" eaLnBrk="1" fontAlgn="auto" latinLnBrk="0" hangingPunct="1">
              <a:lnSpc>
                <a:spcPct val="150000"/>
              </a:lnSpc>
              <a:spcBef>
                <a:spcPts val="0"/>
              </a:spcBef>
              <a:spcAft>
                <a:spcPts val="800"/>
              </a:spcAft>
              <a:buClrTx/>
              <a:buSzTx/>
              <a:buFontTx/>
              <a:buNone/>
              <a:tabLst/>
              <a:defRPr/>
            </a:pPr>
            <a:r>
              <a:rPr kumimoji="0" lang="en-GB" sz="16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Arial" panose="020B0604020202020204" pitchFamily="34" charset="0"/>
              </a:rPr>
              <a:t>Greenhalgh, T., Shaw, S. E., Alvarez Nishio, A., Byng, R., Clarke, A., Dakin, F., Faulkner, S., Hemmings, N., Husain, L., Kalin, A., Ladds, E., Moore, L., Rosen, R., </a:t>
            </a:r>
          </a:p>
          <a:p>
            <a:pPr marL="0" marR="0" lvl="0" indent="0" algn="l" defTabSz="914400" rtl="0" eaLnBrk="1" fontAlgn="auto" latinLnBrk="0" hangingPunct="1">
              <a:lnSpc>
                <a:spcPct val="150000"/>
              </a:lnSpc>
              <a:spcBef>
                <a:spcPts val="0"/>
              </a:spcBef>
              <a:spcAft>
                <a:spcPts val="800"/>
              </a:spcAft>
              <a:buClrTx/>
              <a:buSzTx/>
              <a:buFontTx/>
              <a:buNone/>
              <a:tabLst/>
              <a:defRPr/>
            </a:pPr>
            <a:r>
              <a:rPr kumimoji="0" lang="en-GB" sz="16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Arial" panose="020B0604020202020204" pitchFamily="34" charset="0"/>
              </a:rPr>
              <a:t>King’s Fund (2021) </a:t>
            </a:r>
            <a:r>
              <a:rPr kumimoji="0" lang="en-GB" sz="1600" b="0" i="1"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Arial" panose="020B0604020202020204" pitchFamily="34" charset="0"/>
              </a:rPr>
              <a:t>Shaping the future of digital technology in health and social care</a:t>
            </a:r>
            <a:r>
              <a:rPr kumimoji="0" lang="en-GB" sz="16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Arial" panose="020B0604020202020204" pitchFamily="34" charset="0"/>
              </a:rPr>
              <a:t> Available at: </a:t>
            </a:r>
            <a:r>
              <a:rPr kumimoji="0" lang="en-GB" sz="1600" b="0" i="0" u="sng" strike="noStrike" kern="100" cap="none" spc="0" normalizeH="0" baseline="0" noProof="0" dirty="0">
                <a:ln>
                  <a:noFill/>
                </a:ln>
                <a:solidFill>
                  <a:srgbClr val="467886"/>
                </a:solidFill>
                <a:effectLst/>
                <a:uLnTx/>
                <a:uFillTx/>
                <a:latin typeface="Arial" panose="020B0604020202020204" pitchFamily="34" charset="0"/>
                <a:ea typeface="Aptos" panose="020B0004020202020204" pitchFamily="34" charset="0"/>
                <a:cs typeface="Arial" panose="020B0604020202020204" pitchFamily="34" charset="0"/>
                <a:hlinkClick r:id="rId6"/>
              </a:rPr>
              <a:t>https://www.kingsfund.org.uk/insight-and-analysis/reports/future-digital-technology-health-social-care</a:t>
            </a:r>
            <a:r>
              <a:rPr kumimoji="0" lang="en-GB" sz="16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Arial" panose="020B0604020202020204" pitchFamily="34" charset="0"/>
              </a:rPr>
              <a:t>  (Accessed:03  November 2025)</a:t>
            </a:r>
          </a:p>
          <a:p>
            <a:pPr marL="0" marR="0" lvl="0" indent="0" algn="l" defTabSz="914400" rtl="0" eaLnBrk="1" fontAlgn="auto" latinLnBrk="0" hangingPunct="1">
              <a:lnSpc>
                <a:spcPct val="150000"/>
              </a:lnSpc>
              <a:spcBef>
                <a:spcPts val="0"/>
              </a:spcBef>
              <a:spcAft>
                <a:spcPts val="800"/>
              </a:spcAft>
              <a:buClrTx/>
              <a:buSzTx/>
              <a:buFontTx/>
              <a:buNone/>
              <a:tabLst/>
              <a:defRPr/>
            </a:pPr>
            <a:r>
              <a:rPr kumimoji="0" lang="en-GB" sz="16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Arial" panose="020B0604020202020204" pitchFamily="34" charset="0"/>
              </a:rPr>
              <a:t>Marmot, M., &amp; Bell, R. (2010). Health Equity and Development: The Commission on Social Determinants of Health. European Review (Chichester, England), 18(1), 1–7. </a:t>
            </a:r>
            <a:r>
              <a:rPr kumimoji="0" lang="en-GB" sz="1600" b="0" i="0" u="sng" strike="noStrike" kern="100" cap="none" spc="0" normalizeH="0" baseline="0" noProof="0" dirty="0">
                <a:ln>
                  <a:noFill/>
                </a:ln>
                <a:solidFill>
                  <a:srgbClr val="467886"/>
                </a:solidFill>
                <a:effectLst/>
                <a:uLnTx/>
                <a:uFillTx/>
                <a:latin typeface="Arial" panose="020B0604020202020204" pitchFamily="34" charset="0"/>
                <a:ea typeface="Aptos" panose="020B0004020202020204" pitchFamily="34" charset="0"/>
                <a:cs typeface="Arial" panose="020B0604020202020204" pitchFamily="34" charset="0"/>
                <a:hlinkClick r:id="rId7"/>
              </a:rPr>
              <a:t>https://doi.org/10.1017/S1062798709990081</a:t>
            </a:r>
            <a:r>
              <a:rPr kumimoji="0" lang="en-GB" sz="16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Arial" panose="020B0604020202020204" pitchFamily="34" charset="0"/>
              </a:rPr>
              <a:t> </a:t>
            </a:r>
          </a:p>
          <a:p>
            <a:pPr>
              <a:lnSpc>
                <a:spcPct val="115000"/>
              </a:lnSpc>
              <a:spcAft>
                <a:spcPts val="800"/>
              </a:spcAft>
              <a:buNone/>
            </a:pPr>
            <a:r>
              <a:rPr lang="en-GB" sz="1600" kern="100" dirty="0">
                <a:effectLst/>
                <a:latin typeface="Arial" panose="020B0604020202020204" pitchFamily="34" charset="0"/>
                <a:ea typeface="Aptos" panose="020B0004020202020204" pitchFamily="34" charset="0"/>
                <a:cs typeface="Arial" panose="020B0604020202020204" pitchFamily="34" charset="0"/>
              </a:rPr>
              <a:t>National Council on Aging (NCOA) (2024) </a:t>
            </a:r>
            <a:r>
              <a:rPr lang="en-GB" sz="1600" i="1" kern="100" dirty="0">
                <a:effectLst/>
                <a:latin typeface="Arial" panose="020B0604020202020204" pitchFamily="34" charset="0"/>
                <a:ea typeface="Aptos" panose="020B0004020202020204" pitchFamily="34" charset="0"/>
                <a:cs typeface="Arial" panose="020B0604020202020204" pitchFamily="34" charset="0"/>
              </a:rPr>
              <a:t>Apple Watch as a Medical Alert System Review</a:t>
            </a:r>
            <a:r>
              <a:rPr lang="en-GB" sz="1600" i="1" kern="100" dirty="0">
                <a:latin typeface="Arial" panose="020B0604020202020204" pitchFamily="34" charset="0"/>
                <a:ea typeface="Aptos" panose="020B0004020202020204" pitchFamily="34" charset="0"/>
                <a:cs typeface="Arial" panose="020B0604020202020204" pitchFamily="34" charset="0"/>
              </a:rPr>
              <a:t> </a:t>
            </a:r>
            <a:r>
              <a:rPr lang="en-GB" sz="1600" kern="100" dirty="0">
                <a:effectLst/>
                <a:latin typeface="Arial" panose="020B0604020202020204" pitchFamily="34" charset="0"/>
                <a:ea typeface="Aptos" panose="020B0004020202020204" pitchFamily="34" charset="0"/>
                <a:cs typeface="Arial" panose="020B0604020202020204" pitchFamily="34" charset="0"/>
              </a:rPr>
              <a:t>Available at: </a:t>
            </a:r>
            <a:r>
              <a:rPr lang="en-GB" sz="16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8"/>
              </a:rPr>
              <a:t>https://www.ncoa.org/</a:t>
            </a:r>
            <a:r>
              <a:rPr lang="en-GB" sz="1600" u="sng" kern="100" dirty="0">
                <a:solidFill>
                  <a:srgbClr val="467886"/>
                </a:solidFill>
                <a:latin typeface="Arial" panose="020B0604020202020204" pitchFamily="34" charset="0"/>
                <a:ea typeface="Aptos" panose="020B0004020202020204" pitchFamily="34" charset="0"/>
                <a:cs typeface="Arial" panose="020B0604020202020204" pitchFamily="34" charset="0"/>
              </a:rPr>
              <a:t> </a:t>
            </a:r>
            <a:r>
              <a:rPr lang="en-GB" sz="1600" kern="100" dirty="0">
                <a:effectLst/>
                <a:latin typeface="Arial" panose="020B0604020202020204" pitchFamily="34" charset="0"/>
                <a:ea typeface="Aptos" panose="020B0004020202020204" pitchFamily="34" charset="0"/>
                <a:cs typeface="Arial" panose="020B0604020202020204" pitchFamily="34" charset="0"/>
              </a:rPr>
              <a:t>(Accessed: 28 november2025).</a:t>
            </a:r>
          </a:p>
          <a:p>
            <a:pPr>
              <a:lnSpc>
                <a:spcPct val="150000"/>
              </a:lnSpc>
              <a:spcAft>
                <a:spcPts val="800"/>
              </a:spcAft>
              <a:buNone/>
            </a:pPr>
            <a:r>
              <a:rPr lang="en-GB" sz="1600" kern="100" dirty="0">
                <a:effectLst/>
                <a:latin typeface="Arial" panose="020B0604020202020204" pitchFamily="34" charset="0"/>
                <a:ea typeface="Aptos" panose="020B0004020202020204" pitchFamily="34" charset="0"/>
                <a:cs typeface="Times New Roman" panose="02020603050405020304" pitchFamily="18" charset="0"/>
              </a:rPr>
              <a:t>NHS Digital (2022) </a:t>
            </a:r>
            <a:r>
              <a:rPr lang="en-GB" sz="1600" i="1" kern="100" dirty="0">
                <a:effectLst/>
                <a:latin typeface="Arial" panose="020B0604020202020204" pitchFamily="34" charset="0"/>
                <a:ea typeface="Aptos" panose="020B0004020202020204" pitchFamily="34" charset="0"/>
                <a:cs typeface="Times New Roman" panose="02020603050405020304" pitchFamily="18" charset="0"/>
              </a:rPr>
              <a:t>Electronic health records (EHR) system </a:t>
            </a:r>
            <a:r>
              <a:rPr lang="en-GB" sz="1600" kern="100" dirty="0">
                <a:effectLst/>
                <a:latin typeface="Arial" panose="020B0604020202020204" pitchFamily="34" charset="0"/>
                <a:ea typeface="Aptos" panose="020B0004020202020204" pitchFamily="34" charset="0"/>
                <a:cs typeface="Times New Roman" panose="02020603050405020304" pitchFamily="18" charset="0"/>
              </a:rPr>
              <a:t>Available at: </a:t>
            </a:r>
            <a:r>
              <a:rPr lang="en-GB" sz="16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9"/>
              </a:rPr>
              <a:t>https://digital.nhs.uk/</a:t>
            </a:r>
            <a:r>
              <a:rPr lang="en-GB" sz="1600" kern="100" dirty="0">
                <a:effectLst/>
                <a:latin typeface="Arial" panose="020B0604020202020204" pitchFamily="34" charset="0"/>
                <a:ea typeface="Aptos" panose="020B0004020202020204" pitchFamily="34" charset="0"/>
                <a:cs typeface="Times New Roman" panose="02020603050405020304" pitchFamily="18" charset="0"/>
              </a:rPr>
              <a:t> (Accessed: 12 November 2024).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endParaRPr lang="en-GB" sz="1600" kern="100" dirty="0">
              <a:effectLst/>
              <a:latin typeface="Arial" panose="020B0604020202020204" pitchFamily="34" charset="0"/>
              <a:ea typeface="Aptos" panose="020B0004020202020204" pitchFamily="34" charset="0"/>
              <a:cs typeface="Arial" panose="020B0604020202020204" pitchFamily="34" charset="0"/>
            </a:endParaRPr>
          </a:p>
          <a:p>
            <a:pPr marL="0" marR="0" lvl="0" indent="0" algn="l" defTabSz="914400" rtl="0" eaLnBrk="1" fontAlgn="auto" latinLnBrk="0" hangingPunct="1">
              <a:lnSpc>
                <a:spcPct val="150000"/>
              </a:lnSpc>
              <a:spcBef>
                <a:spcPts val="0"/>
              </a:spcBef>
              <a:spcAft>
                <a:spcPts val="800"/>
              </a:spcAft>
              <a:buClrTx/>
              <a:buSzTx/>
              <a:buFontTx/>
              <a:buNone/>
              <a:tabLst/>
              <a:defRPr/>
            </a:pPr>
            <a:endParaRPr kumimoji="0" lang="en-GB" sz="18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621E3ED2-A7E1-6D0D-52EC-C8B3571FB132}"/>
              </a:ext>
            </a:extLst>
          </p:cNvPr>
          <p:cNvSpPr txBox="1"/>
          <p:nvPr/>
        </p:nvSpPr>
        <p:spPr>
          <a:xfrm>
            <a:off x="-2007220" y="-15187961"/>
            <a:ext cx="15745522" cy="1027717"/>
          </a:xfrm>
          <a:prstGeom prst="rect">
            <a:avLst/>
          </a:prstGeom>
          <a:noFill/>
        </p:spPr>
        <p:txBody>
          <a:bodyPr wrap="square">
            <a:spAutoFit/>
          </a:bodyPr>
          <a:lstStyle/>
          <a:p>
            <a:pPr>
              <a:lnSpc>
                <a:spcPct val="150000"/>
              </a:lnSpc>
              <a:spcAft>
                <a:spcPts val="800"/>
              </a:spcAft>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(Accessed: 10 November 2025)</a:t>
            </a:r>
          </a:p>
          <a:p>
            <a:pPr>
              <a:lnSpc>
                <a:spcPct val="150000"/>
              </a:lnSpc>
              <a:spcAft>
                <a:spcPts val="800"/>
              </a:spcAft>
              <a:buNone/>
            </a:pP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78514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DBE8ED0-C689-ED82-F7DF-3A13F778003E}"/>
              </a:ext>
            </a:extLst>
          </p:cNvPr>
          <p:cNvSpPr>
            <a:spLocks noGrp="1"/>
          </p:cNvSpPr>
          <p:nvPr>
            <p:ph idx="1"/>
          </p:nvPr>
        </p:nvSpPr>
        <p:spPr>
          <a:xfrm>
            <a:off x="0" y="0"/>
            <a:ext cx="12192000" cy="6858000"/>
          </a:xfrm>
        </p:spPr>
        <p:txBody>
          <a:bodyPr>
            <a:normAutofit/>
          </a:bodyPr>
          <a:lstStyle/>
          <a:p>
            <a:pPr>
              <a:lnSpc>
                <a:spcPct val="150000"/>
              </a:lnSpc>
              <a:spcAft>
                <a:spcPts val="800"/>
              </a:spcAft>
              <a:buNone/>
            </a:pPr>
            <a:r>
              <a:rPr lang="en-GB" sz="1600" dirty="0">
                <a:latin typeface="Arial" panose="020B0604020202020204" pitchFamily="34" charset="0"/>
                <a:cs typeface="Arial" panose="020B0604020202020204" pitchFamily="34" charset="0"/>
              </a:rPr>
              <a:t>NHS England Digital (2022) </a:t>
            </a:r>
            <a:r>
              <a:rPr lang="en-GB" sz="1600" i="1" dirty="0">
                <a:latin typeface="Arial" panose="020B0604020202020204" pitchFamily="34" charset="0"/>
                <a:cs typeface="Arial" panose="020B0604020202020204" pitchFamily="34" charset="0"/>
              </a:rPr>
              <a:t>Remote monitoring in health and social care </a:t>
            </a:r>
            <a:r>
              <a:rPr lang="en-GB" sz="1600" dirty="0">
                <a:latin typeface="Arial" panose="020B0604020202020204" pitchFamily="34" charset="0"/>
                <a:cs typeface="Arial" panose="020B0604020202020204" pitchFamily="34" charset="0"/>
              </a:rPr>
              <a:t>Available at: </a:t>
            </a:r>
            <a:r>
              <a:rPr lang="en-GB" sz="1600" u="sng" dirty="0">
                <a:latin typeface="Arial" panose="020B0604020202020204" pitchFamily="34" charset="0"/>
                <a:cs typeface="Arial" panose="020B0604020202020204" pitchFamily="34" charset="0"/>
                <a:hlinkClick r:id="rId2"/>
              </a:rPr>
              <a:t>https://www.england.nhs.uk/digitaltechnology/</a:t>
            </a:r>
            <a:r>
              <a:rPr lang="en-GB" sz="1600" dirty="0">
                <a:latin typeface="Arial" panose="020B0604020202020204" pitchFamily="34" charset="0"/>
                <a:cs typeface="Arial" panose="020B0604020202020204" pitchFamily="34" charset="0"/>
              </a:rPr>
              <a:t> </a:t>
            </a:r>
            <a:r>
              <a:rPr lang="en-GB" sz="1600" u="sng" dirty="0">
                <a:latin typeface="Arial" panose="020B0604020202020204" pitchFamily="34" charset="0"/>
                <a:cs typeface="Arial" panose="020B0604020202020204" pitchFamily="34" charset="0"/>
              </a:rPr>
              <a:t>(Accessed: 12 November 2025)</a:t>
            </a:r>
            <a:endParaRPr kumimoji="0" lang="en-GB" sz="1600" b="0" i="0" u="none" strike="noStrike" kern="100" cap="none" spc="0" normalizeH="0" baseline="0" noProof="0" dirty="0">
              <a:ln>
                <a:noFill/>
              </a:ln>
              <a:solidFill>
                <a:schemeClr val="tx1"/>
              </a:solidFill>
              <a:effectLst/>
              <a:uLnTx/>
              <a:uFillTx/>
              <a:latin typeface="Arial" panose="020B0604020202020204" pitchFamily="34" charset="0"/>
              <a:ea typeface="Aptos" panose="020B0004020202020204" pitchFamily="34" charset="0"/>
              <a:cs typeface="Arial" panose="020B0604020202020204" pitchFamily="34" charset="0"/>
            </a:endParaRPr>
          </a:p>
          <a:p>
            <a:pPr marL="0" marR="0" lvl="0" indent="0" algn="l" defTabSz="914400" rtl="0" eaLnBrk="1" fontAlgn="auto" latinLnBrk="0" hangingPunct="1">
              <a:lnSpc>
                <a:spcPct val="150000"/>
              </a:lnSpc>
              <a:spcBef>
                <a:spcPts val="0"/>
              </a:spcBef>
              <a:spcAft>
                <a:spcPts val="800"/>
              </a:spcAft>
              <a:buClrTx/>
              <a:buSzTx/>
              <a:buFontTx/>
              <a:buNone/>
              <a:tabLst/>
              <a:defRPr/>
            </a:pPr>
            <a:r>
              <a:rPr kumimoji="0" lang="en-GB" sz="16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Arial" panose="020B0604020202020204" pitchFamily="34" charset="0"/>
              </a:rPr>
              <a:t>NHS England (2023</a:t>
            </a:r>
            <a:r>
              <a:rPr kumimoji="0" lang="en-GB" sz="1600" b="0" i="1"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Arial" panose="020B0604020202020204" pitchFamily="34" charset="0"/>
              </a:rPr>
              <a:t>) Inclusive digital healthcare: a framework for NHS action on digital inclusion</a:t>
            </a:r>
            <a:r>
              <a:rPr kumimoji="0" lang="en-GB" sz="16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Arial" panose="020B0604020202020204" pitchFamily="34" charset="0"/>
              </a:rPr>
              <a:t> Available at: </a:t>
            </a:r>
            <a:r>
              <a:rPr kumimoji="0" lang="en-GB" sz="1600" b="0" i="0" u="sng" strike="noStrike" kern="100" cap="none" spc="0" normalizeH="0" baseline="0" noProof="0" dirty="0">
                <a:ln>
                  <a:noFill/>
                </a:ln>
                <a:solidFill>
                  <a:srgbClr val="467886"/>
                </a:solidFill>
                <a:effectLst/>
                <a:uLnTx/>
                <a:uFillTx/>
                <a:latin typeface="Arial" panose="020B0604020202020204" pitchFamily="34" charset="0"/>
                <a:ea typeface="Aptos" panose="020B0004020202020204" pitchFamily="34" charset="0"/>
                <a:cs typeface="Arial" panose="020B0604020202020204" pitchFamily="34" charset="0"/>
                <a:hlinkClick r:id="rId3"/>
              </a:rPr>
              <a:t>https://www.england.nhs.uk/long-read/inclusive-digital-healthcare-a-framework-for-nhs-action-on-digital-inclusion/</a:t>
            </a:r>
            <a:r>
              <a:rPr kumimoji="0" lang="en-GB" sz="16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Arial" panose="020B0604020202020204" pitchFamily="34" charset="0"/>
              </a:rPr>
              <a:t> (Accessed: 3 November 2025).</a:t>
            </a:r>
          </a:p>
          <a:p>
            <a:pPr marL="0" marR="0" lvl="0" indent="0" algn="l" defTabSz="914400" rtl="0" eaLnBrk="1" fontAlgn="auto" latinLnBrk="0" hangingPunct="1">
              <a:lnSpc>
                <a:spcPct val="150000"/>
              </a:lnSpc>
              <a:spcBef>
                <a:spcPts val="0"/>
              </a:spcBef>
              <a:spcAft>
                <a:spcPts val="800"/>
              </a:spcAft>
              <a:buClrTx/>
              <a:buSzTx/>
              <a:buFontTx/>
              <a:buNone/>
              <a:tabLst/>
              <a:defRPr/>
            </a:pPr>
            <a:r>
              <a:rPr kumimoji="0" lang="en-GB" sz="16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Arial" panose="020B0604020202020204" pitchFamily="34" charset="0"/>
              </a:rPr>
              <a:t>NICE (2022) </a:t>
            </a:r>
            <a:r>
              <a:rPr kumimoji="0" lang="en-GB" sz="1600" b="0" i="1"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Arial" panose="020B0604020202020204" pitchFamily="34" charset="0"/>
              </a:rPr>
              <a:t>Digital Health Technologies: Evidence Standards Framework</a:t>
            </a:r>
            <a:r>
              <a:rPr kumimoji="0" lang="en-GB" sz="16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Arial" panose="020B0604020202020204" pitchFamily="34" charset="0"/>
              </a:rPr>
              <a:t> Available at: </a:t>
            </a:r>
            <a:r>
              <a:rPr kumimoji="0" lang="en-GB" sz="1600" b="0" i="0" u="sng" strike="noStrike" kern="100" cap="none" spc="0" normalizeH="0" baseline="0" noProof="0" dirty="0">
                <a:ln>
                  <a:noFill/>
                </a:ln>
                <a:solidFill>
                  <a:srgbClr val="467886"/>
                </a:solidFill>
                <a:effectLst/>
                <a:uLnTx/>
                <a:uFillTx/>
                <a:latin typeface="Arial" panose="020B0604020202020204" pitchFamily="34" charset="0"/>
                <a:ea typeface="Aptos" panose="020B0004020202020204" pitchFamily="34" charset="0"/>
                <a:cs typeface="Arial" panose="020B0604020202020204" pitchFamily="34" charset="0"/>
                <a:hlinkClick r:id="rId4"/>
              </a:rPr>
              <a:t>https://www.nice.org.uk/what-nice-does/digital-health/evidence-standards-framework-esf-for-digital-health-technologies</a:t>
            </a:r>
            <a:r>
              <a:rPr kumimoji="0" lang="en-GB" sz="16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Arial" panose="020B0604020202020204" pitchFamily="34" charset="0"/>
              </a:rPr>
              <a:t> (Accessed: 12 November 2025)</a:t>
            </a:r>
          </a:p>
          <a:p>
            <a:pPr marL="0" marR="0" lvl="0" indent="0" algn="l" defTabSz="914400" rtl="0" eaLnBrk="1" fontAlgn="auto" latinLnBrk="0" hangingPunct="1">
              <a:lnSpc>
                <a:spcPct val="150000"/>
              </a:lnSpc>
              <a:spcBef>
                <a:spcPts val="0"/>
              </a:spcBef>
              <a:spcAft>
                <a:spcPts val="800"/>
              </a:spcAft>
              <a:buClrTx/>
              <a:buSzTx/>
              <a:buFontTx/>
              <a:buNone/>
              <a:tabLst/>
              <a:defRPr/>
            </a:pPr>
            <a:r>
              <a:rPr kumimoji="0" lang="en-GB" sz="16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Arial" panose="020B0604020202020204" pitchFamily="34" charset="0"/>
              </a:rPr>
              <a:t>NIHR Evidence (2025) </a:t>
            </a:r>
            <a:r>
              <a:rPr kumimoji="0" lang="en-GB" sz="1600" b="0" i="1"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Arial" panose="020B0604020202020204" pitchFamily="34" charset="0"/>
              </a:rPr>
              <a:t>Hospital at home and virtual wards: what works?</a:t>
            </a:r>
            <a:r>
              <a:rPr kumimoji="0" lang="en-GB" sz="16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Arial" panose="020B0604020202020204" pitchFamily="34" charset="0"/>
              </a:rPr>
              <a:t> Available at: </a:t>
            </a:r>
            <a:r>
              <a:rPr kumimoji="0" lang="en-GB" sz="1600" b="0" i="0" u="sng" strike="noStrike" kern="100" cap="none" spc="0" normalizeH="0" baseline="0" noProof="0" dirty="0">
                <a:ln>
                  <a:noFill/>
                </a:ln>
                <a:solidFill>
                  <a:srgbClr val="467886"/>
                </a:solidFill>
                <a:effectLst/>
                <a:uLnTx/>
                <a:uFillTx/>
                <a:latin typeface="Arial" panose="020B0604020202020204" pitchFamily="34" charset="0"/>
                <a:ea typeface="Aptos" panose="020B0004020202020204" pitchFamily="34" charset="0"/>
                <a:cs typeface="Arial" panose="020B0604020202020204" pitchFamily="34" charset="0"/>
                <a:hlinkClick r:id="rId5"/>
              </a:rPr>
              <a:t>https://evidence.nihr.ac.uk/</a:t>
            </a:r>
            <a:r>
              <a:rPr kumimoji="0" lang="en-GB" sz="16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Arial" panose="020B0604020202020204" pitchFamily="34" charset="0"/>
              </a:rPr>
              <a:t> (Accessed: 10 November 2025)</a:t>
            </a:r>
          </a:p>
          <a:p>
            <a:pPr marL="0" marR="0" lvl="0" indent="0" algn="l" defTabSz="914400" rtl="0" eaLnBrk="1" fontAlgn="auto" latinLnBrk="0" hangingPunct="1">
              <a:lnSpc>
                <a:spcPct val="150000"/>
              </a:lnSpc>
              <a:spcBef>
                <a:spcPts val="0"/>
              </a:spcBef>
              <a:spcAft>
                <a:spcPts val="800"/>
              </a:spcAft>
              <a:buClrTx/>
              <a:buSzTx/>
              <a:buFontTx/>
              <a:buNone/>
              <a:tabLst/>
              <a:defRPr/>
            </a:pPr>
            <a:r>
              <a:rPr kumimoji="0" lang="en-GB" sz="16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Arial" panose="020B0604020202020204" pitchFamily="34" charset="0"/>
              </a:rPr>
              <a:t>Nuffield Trust (2021) </a:t>
            </a:r>
            <a:r>
              <a:rPr kumimoji="0" lang="en-GB" sz="1600" b="0" i="1"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Arial" panose="020B0604020202020204" pitchFamily="34" charset="0"/>
              </a:rPr>
              <a:t>The digital shift in primary and community care </a:t>
            </a:r>
            <a:r>
              <a:rPr kumimoji="0" lang="en-GB" sz="16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Arial" panose="020B0604020202020204" pitchFamily="34" charset="0"/>
              </a:rPr>
              <a:t>Available at: </a:t>
            </a:r>
            <a:r>
              <a:rPr kumimoji="0" lang="en-GB" sz="1600" b="0" i="0" u="sng" strike="noStrike" kern="100" cap="none" spc="0" normalizeH="0" baseline="0" noProof="0" dirty="0">
                <a:ln>
                  <a:noFill/>
                </a:ln>
                <a:solidFill>
                  <a:srgbClr val="467886"/>
                </a:solidFill>
                <a:effectLst/>
                <a:uLnTx/>
                <a:uFillTx/>
                <a:latin typeface="Arial" panose="020B0604020202020204" pitchFamily="34" charset="0"/>
                <a:ea typeface="Aptos" panose="020B0004020202020204" pitchFamily="34" charset="0"/>
                <a:cs typeface="Arial" panose="020B0604020202020204" pitchFamily="34" charset="0"/>
                <a:hlinkClick r:id="rId6"/>
              </a:rPr>
              <a:t>https://www.nuffieldtrust.org.uk/research/digital-primary-care-improving-access-for-all-rapid-evidence-review</a:t>
            </a:r>
            <a:r>
              <a:rPr kumimoji="0" lang="en-GB" sz="16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Arial" panose="020B0604020202020204" pitchFamily="34" charset="0"/>
              </a:rPr>
              <a:t> (Accessed:03  November 2025)</a:t>
            </a:r>
          </a:p>
          <a:p>
            <a:pPr marL="0" marR="0" lvl="0" indent="0" algn="l" defTabSz="914400" rtl="0" eaLnBrk="1" fontAlgn="auto" latinLnBrk="0" hangingPunct="1">
              <a:lnSpc>
                <a:spcPct val="150000"/>
              </a:lnSpc>
              <a:spcBef>
                <a:spcPts val="0"/>
              </a:spcBef>
              <a:spcAft>
                <a:spcPts val="800"/>
              </a:spcAft>
              <a:buClrTx/>
              <a:buSzTx/>
              <a:buFontTx/>
              <a:buNone/>
              <a:tabLst/>
              <a:defRPr/>
            </a:pPr>
            <a:r>
              <a:rPr kumimoji="0" lang="en-GB" sz="16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Arial" panose="020B0604020202020204" pitchFamily="34" charset="0"/>
              </a:rPr>
              <a:t>Office for National Statistics (ONS) (2022) </a:t>
            </a:r>
            <a:r>
              <a:rPr kumimoji="0" lang="en-GB" sz="1600" b="0" i="1"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Arial" panose="020B0604020202020204" pitchFamily="34" charset="0"/>
              </a:rPr>
              <a:t>Internet Access – Households and Individuals</a:t>
            </a:r>
            <a:r>
              <a:rPr kumimoji="0" lang="en-GB" sz="16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Arial" panose="020B0604020202020204" pitchFamily="34" charset="0"/>
              </a:rPr>
              <a:t> Available at : </a:t>
            </a:r>
            <a:r>
              <a:rPr kumimoji="0" lang="en-GB" sz="1600" b="0" i="0" u="sng" strike="noStrike" kern="100" cap="none" spc="0" normalizeH="0" baseline="0" noProof="0" dirty="0">
                <a:ln>
                  <a:noFill/>
                </a:ln>
                <a:solidFill>
                  <a:srgbClr val="467886"/>
                </a:solidFill>
                <a:effectLst/>
                <a:uLnTx/>
                <a:uFillTx/>
                <a:latin typeface="Arial" panose="020B0604020202020204" pitchFamily="34" charset="0"/>
                <a:ea typeface="Aptos" panose="020B0004020202020204" pitchFamily="34" charset="0"/>
                <a:cs typeface="Arial" panose="020B0604020202020204" pitchFamily="34" charset="0"/>
                <a:hlinkClick r:id="rId7"/>
              </a:rPr>
              <a:t>https://www.ons.gov.uk/peoplepopulationandcommunity/householdcharacteristics/homeinternetandsocialmediausage/datasets/internetaccesshouseholdsandindividualsreferencetables</a:t>
            </a:r>
            <a:r>
              <a:rPr kumimoji="0" lang="en-GB" sz="16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Arial" panose="020B0604020202020204" pitchFamily="34" charset="0"/>
              </a:rPr>
              <a:t> (Accessed: 04 November 2025)</a:t>
            </a:r>
            <a:endParaRPr kumimoji="0" lang="en-GB" sz="1600" b="0" i="0" u="none" strike="noStrike" kern="100" cap="none" spc="0" normalizeH="0" baseline="0" noProof="0" dirty="0">
              <a:ln>
                <a:noFill/>
              </a:ln>
              <a:solidFill>
                <a:prstClr val="black"/>
              </a:solidFill>
              <a:uLnTx/>
              <a:uFillTx/>
              <a:latin typeface="Arial" panose="020B0604020202020204" pitchFamily="34" charset="0"/>
              <a:ea typeface="Aptos" panose="020B0004020202020204" pitchFamily="34" charset="0"/>
              <a:cs typeface="Arial" panose="020B0604020202020204" pitchFamily="34" charset="0"/>
            </a:endParaRPr>
          </a:p>
          <a:p>
            <a:pPr marL="0" marR="0" lvl="0" indent="0" algn="l" defTabSz="914400" rtl="0" eaLnBrk="1" fontAlgn="auto" latinLnBrk="0" hangingPunct="1">
              <a:lnSpc>
                <a:spcPct val="150000"/>
              </a:lnSpc>
              <a:spcBef>
                <a:spcPts val="0"/>
              </a:spcBef>
              <a:spcAft>
                <a:spcPts val="800"/>
              </a:spcAft>
              <a:buClrTx/>
              <a:buSzTx/>
              <a:buFontTx/>
              <a:buNone/>
              <a:tabLst/>
              <a:defRPr/>
            </a:pPr>
            <a:r>
              <a:rPr lang="en-GB" sz="1600" kern="100" dirty="0">
                <a:effectLst/>
                <a:latin typeface="Arial" panose="020B0604020202020204" pitchFamily="34" charset="0"/>
                <a:ea typeface="Aptos" panose="020B0004020202020204" pitchFamily="34" charset="0"/>
                <a:cs typeface="Arial" panose="020B0604020202020204" pitchFamily="34" charset="0"/>
              </a:rPr>
              <a:t>World Health Organization (2020). </a:t>
            </a:r>
            <a:r>
              <a:rPr lang="en-GB" sz="1600" i="1" kern="100" dirty="0">
                <a:effectLst/>
                <a:latin typeface="Arial" panose="020B0604020202020204" pitchFamily="34" charset="0"/>
                <a:ea typeface="Aptos" panose="020B0004020202020204" pitchFamily="34" charset="0"/>
                <a:cs typeface="Arial" panose="020B0604020202020204" pitchFamily="34" charset="0"/>
              </a:rPr>
              <a:t>Global strategy on digital health 2020–2025.</a:t>
            </a:r>
            <a:r>
              <a:rPr lang="en-GB" sz="1600" kern="100" dirty="0">
                <a:effectLst/>
                <a:latin typeface="Arial" panose="020B0604020202020204" pitchFamily="34" charset="0"/>
                <a:ea typeface="Aptos" panose="020B0004020202020204" pitchFamily="34" charset="0"/>
                <a:cs typeface="Arial" panose="020B0604020202020204" pitchFamily="34" charset="0"/>
              </a:rPr>
              <a:t> Available at: </a:t>
            </a:r>
            <a:r>
              <a:rPr lang="en-GB" sz="16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8"/>
              </a:rPr>
              <a:t>https://www.who.int/publications/i/item/9789240020924</a:t>
            </a:r>
            <a:r>
              <a:rPr lang="en-GB" sz="1600" kern="100" dirty="0">
                <a:effectLst/>
                <a:latin typeface="Arial" panose="020B0604020202020204" pitchFamily="34" charset="0"/>
                <a:ea typeface="Aptos" panose="020B0004020202020204" pitchFamily="34" charset="0"/>
                <a:cs typeface="Arial" panose="020B0604020202020204" pitchFamily="34" charset="0"/>
              </a:rPr>
              <a:t> (Accessed: 10 November 2025)</a:t>
            </a:r>
          </a:p>
          <a:p>
            <a:endParaRPr lang="en-GB" dirty="0"/>
          </a:p>
        </p:txBody>
      </p:sp>
    </p:spTree>
    <p:extLst>
      <p:ext uri="{BB962C8B-B14F-4D97-AF65-F5344CB8AC3E}">
        <p14:creationId xmlns:p14="http://schemas.microsoft.com/office/powerpoint/2010/main" val="128112936"/>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4711</TotalTime>
  <Words>1411</Words>
  <Application>Microsoft Office PowerPoint</Application>
  <PresentationFormat>Widescreen</PresentationFormat>
  <Paragraphs>104</Paragraphs>
  <Slides>14</Slides>
  <Notes>5</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Aptos</vt:lpstr>
      <vt:lpstr>Aptos Display</vt:lpstr>
      <vt:lpstr>Arial</vt:lpstr>
      <vt:lpstr>1_Office Theme</vt:lpstr>
      <vt:lpstr>Digital Transformation in the Health and Care Professions (BMHP6026)  Student name: Dajou Kateka Student ID: 2317142 Lecturer: Shepherd Ziko </vt:lpstr>
      <vt:lpstr>Introduction</vt:lpstr>
      <vt:lpstr>Video</vt:lpstr>
      <vt:lpstr>Impact on work force</vt:lpstr>
      <vt:lpstr> Challenges </vt:lpstr>
      <vt:lpstr>Impact on service delivery </vt:lpstr>
      <vt:lpstr>Impact on patients or service users </vt:lpstr>
      <vt:lpstr> Challenges </vt:lpstr>
      <vt:lpstr>Impact on community </vt:lpstr>
      <vt:lpstr>Challenges of Apple Watch</vt:lpstr>
      <vt:lpstr>   Recommendations  </vt:lpstr>
      <vt:lpstr>Conclusion </vt:lpstr>
      <vt:lpstr>  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Dajou katek</dc:creator>
  <cp:lastModifiedBy>Dajou katek</cp:lastModifiedBy>
  <cp:revision>1</cp:revision>
  <dcterms:created xsi:type="dcterms:W3CDTF">2025-12-01T19:25:09Z</dcterms:created>
  <dcterms:modified xsi:type="dcterms:W3CDTF">2025-12-05T02:35:01Z</dcterms:modified>
</cp:coreProperties>
</file>