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0" r:id="rId1"/>
  </p:sldMasterIdLst>
  <p:sldIdLst>
    <p:sldId id="256" r:id="rId2"/>
    <p:sldId id="257" r:id="rId3"/>
    <p:sldId id="259" r:id="rId4"/>
    <p:sldId id="260" r:id="rId5"/>
    <p:sldId id="263" r:id="rId6"/>
    <p:sldId id="264" r:id="rId7"/>
    <p:sldId id="258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9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8057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963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4106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5/2/2019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9775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4096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9166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1506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2A54C80-263E-416B-A8E0-580EDEADCBDC}" type="datetimeFigureOut">
              <a:rPr lang="en-US" smtClean="0"/>
              <a:t>5/2/2019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917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356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5/2/2019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662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306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2786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thewaleswewant.co.uk/about/well-being-future-generations-wales-act-2015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thewaleswewant.co.uk/about/well-being-future-generations-wales-act-2015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uk-wales-4407372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rFeOYlxJbm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Policy Context Wales : Well Being of Future Generations (Wales) Act 2015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361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 Being of Future Generations (Wales) Act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>
              <a:hlinkClick r:id="rId2"/>
            </a:endParaRPr>
          </a:p>
          <a:p>
            <a:r>
              <a:rPr lang="en-GB" dirty="0" smtClean="0"/>
              <a:t>The act came </a:t>
            </a:r>
            <a:r>
              <a:rPr lang="en-GB" dirty="0"/>
              <a:t>into force on 1st April 2016 and is about improving the social, economic, environmental and cultural wellbeing of Wales.</a:t>
            </a:r>
          </a:p>
          <a:p>
            <a:r>
              <a:rPr lang="en-GB" dirty="0"/>
              <a:t>It will make the public bodies listed in the Act think more about the long-term, work better with people and communities and each other, look to prevent problems and take a more joined-up approach. </a:t>
            </a: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423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 Being of Future Generations (Wales) Act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Well-being of Future Generations (Wales) Act is </a:t>
            </a:r>
            <a:r>
              <a:rPr lang="en-GB" dirty="0" smtClean="0"/>
              <a:t>viewed as one </a:t>
            </a:r>
            <a:r>
              <a:rPr lang="en-GB" dirty="0"/>
              <a:t>of the most holistic pieces of sustainable legislation to be passed worldwide, with the aim of securing future-justice, for the well-being of current and future generations.</a:t>
            </a:r>
          </a:p>
          <a:p>
            <a:r>
              <a:rPr lang="en-GB" dirty="0"/>
              <a:t>The Act identifies goals and objectives to improve the well-being of people in Wales.</a:t>
            </a:r>
          </a:p>
          <a:p>
            <a:r>
              <a:rPr lang="en-GB" dirty="0"/>
              <a:t>The Act introduces national indicators that measure the difference being made to well-being with the aim to move beyond GDP.</a:t>
            </a:r>
          </a:p>
          <a:p>
            <a:r>
              <a:rPr lang="en-GB" dirty="0"/>
              <a:t>The Act establishes a statutory Future Generations Commissioner for Wales, whose role is to act as a guardian for the interests of future generations in Wales, and to support the public bodies listed in the Act to work towards achieving well-being goals.</a:t>
            </a:r>
          </a:p>
          <a:p>
            <a:r>
              <a:rPr lang="en-GB" dirty="0"/>
              <a:t>The Act outlines local service boards and well-being plans, as well as simplifying requirements for integrated community planning.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6031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 Being of Future Generations (Wales) Act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http://thewaleswewant.co.uk/about/well-being-future-generations-wales-act-2015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871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has the Future Generations Act done for Wales 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Read the article below, </a:t>
            </a:r>
          </a:p>
          <a:p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www.bbc.co.uk/news/uk-wales-44073725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1. Welsh residents: Consider whether </a:t>
            </a:r>
            <a:r>
              <a:rPr lang="en-GB" dirty="0" err="1" smtClean="0"/>
              <a:t>nad</a:t>
            </a:r>
            <a:r>
              <a:rPr lang="en-GB" dirty="0" smtClean="0"/>
              <a:t> in what ways the FGA has influenced your lives or understanding? </a:t>
            </a:r>
          </a:p>
          <a:p>
            <a:r>
              <a:rPr lang="en-GB" dirty="0" smtClean="0"/>
              <a:t>2. Distance learning on non-Welsh residents you could compare this policy to your local./ national policy and the UN </a:t>
            </a:r>
            <a:r>
              <a:rPr lang="en-GB" dirty="0" err="1" smtClean="0"/>
              <a:t>ssutainbility</a:t>
            </a:r>
            <a:r>
              <a:rPr lang="en-GB" dirty="0" smtClean="0"/>
              <a:t> goals. Consider the differences and implications…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139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the following Article: </a:t>
            </a:r>
          </a:p>
          <a:p>
            <a:r>
              <a:rPr lang="en-GB" dirty="0" smtClean="0"/>
              <a:t>Davies, H (2016)  The </a:t>
            </a:r>
            <a:r>
              <a:rPr lang="en-GB" dirty="0"/>
              <a:t>Well-being of Future Generations (Wales) Act 2015: Duties or aspirations? </a:t>
            </a:r>
            <a:r>
              <a:rPr lang="en-GB" dirty="0" smtClean="0"/>
              <a:t>Birmingham </a:t>
            </a:r>
            <a:r>
              <a:rPr lang="en-GB" dirty="0"/>
              <a:t>City University, Birmingham, </a:t>
            </a:r>
            <a:r>
              <a:rPr lang="en-GB" dirty="0" smtClean="0"/>
              <a:t>UK</a:t>
            </a:r>
          </a:p>
          <a:p>
            <a:endParaRPr lang="en-GB" dirty="0" smtClean="0"/>
          </a:p>
          <a:p>
            <a:r>
              <a:rPr lang="en-GB" dirty="0" smtClean="0"/>
              <a:t>What issues questions does this raise </a:t>
            </a:r>
            <a:r>
              <a:rPr lang="en-GB" smtClean="0"/>
              <a:t>in relation </a:t>
            </a:r>
            <a:r>
              <a:rPr lang="en-GB" dirty="0" smtClean="0"/>
              <a:t>to the Act?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825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121" y="271248"/>
            <a:ext cx="3401145" cy="1278466"/>
          </a:xfrm>
        </p:spPr>
        <p:txBody>
          <a:bodyPr>
            <a:noAutofit/>
          </a:bodyPr>
          <a:lstStyle/>
          <a:p>
            <a:r>
              <a:rPr lang="en-GB" sz="3200" dirty="0"/>
              <a:t>Well Being of Future Generations (Wales) Act 2015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8137" y="731838"/>
            <a:ext cx="5257800" cy="5257800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173995" y="1901621"/>
            <a:ext cx="3854528" cy="4533899"/>
          </a:xfrm>
        </p:spPr>
        <p:txBody>
          <a:bodyPr/>
          <a:lstStyle/>
          <a:p>
            <a:r>
              <a:rPr lang="en-GB" dirty="0" smtClean="0"/>
              <a:t>“</a:t>
            </a:r>
            <a:r>
              <a:rPr lang="en-GB" i="1" dirty="0" smtClean="0"/>
              <a:t>Wales </a:t>
            </a:r>
            <a:r>
              <a:rPr lang="en-GB" i="1" dirty="0"/>
              <a:t>faces a number of challenges now and in the future, such as climate change, poverty, health inequalities and jobs and </a:t>
            </a:r>
            <a:r>
              <a:rPr lang="en-GB" i="1" dirty="0" smtClean="0"/>
              <a:t>growth”.</a:t>
            </a:r>
            <a:r>
              <a:rPr lang="en-GB" dirty="0" smtClean="0"/>
              <a:t> (Welsh Government 2016) </a:t>
            </a:r>
          </a:p>
          <a:p>
            <a:endParaRPr lang="en-GB" dirty="0"/>
          </a:p>
          <a:p>
            <a:r>
              <a:rPr lang="en-GB" dirty="0" smtClean="0"/>
              <a:t>Split in to small groups: choose one or two of the well being goals and discuss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T</a:t>
            </a:r>
            <a:r>
              <a:rPr lang="en-GB" dirty="0" smtClean="0"/>
              <a:t>he implication of the goal in relation to the promotion “sustainable  communities”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What the challenges might be in implementing and measuring the goal/s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What are the implications in relation to promoting a more equal and just  society? 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55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to consider…?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09554" y="1832064"/>
            <a:ext cx="8596668" cy="477136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Act would appear to place increasing </a:t>
            </a:r>
            <a:r>
              <a:rPr lang="en-GB" dirty="0"/>
              <a:t>responsibility for communities to influence adaptation options in their own </a:t>
            </a:r>
            <a:r>
              <a:rPr lang="en-GB" dirty="0" smtClean="0"/>
              <a:t>areas in the face of climate, social, economic and cultural issues; to what extent is this a positive or negative thing?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Welsh Government have outlined in the act that community participation and transparency is important? Do you think this is achievable? What might be the challenges? 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Will the act help to increase </a:t>
            </a:r>
            <a:r>
              <a:rPr lang="en-GB" dirty="0"/>
              <a:t>the adaptive </a:t>
            </a:r>
            <a:r>
              <a:rPr lang="en-GB" dirty="0" smtClean="0"/>
              <a:t>capacity (e.g. climate change, social and economic issues) </a:t>
            </a:r>
            <a:r>
              <a:rPr lang="en-GB" dirty="0"/>
              <a:t>of all our </a:t>
            </a:r>
            <a:r>
              <a:rPr lang="en-GB" dirty="0" smtClean="0"/>
              <a:t>communities in Wales through its policy and strategies.</a:t>
            </a:r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Does the Act address fully sustainability  issues?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5372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goals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Introduction: </a:t>
            </a:r>
            <a:endParaRPr lang="en-GB" dirty="0"/>
          </a:p>
          <a:p>
            <a:r>
              <a:rPr lang="en-GB" dirty="0">
                <a:hlinkClick r:id="rId2"/>
              </a:rPr>
              <a:t>https://youtu.be/rFeOYlxJbmw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16329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43</TotalTime>
  <Words>578</Words>
  <Application>Microsoft Office PowerPoint</Application>
  <PresentationFormat>Widescreen</PresentationFormat>
  <Paragraphs>43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Calibri</vt:lpstr>
      <vt:lpstr>Calibri Light</vt:lpstr>
      <vt:lpstr>Retrospect</vt:lpstr>
      <vt:lpstr>Policy Context Wales : Well Being of Future Generations (Wales) Act 2015 </vt:lpstr>
      <vt:lpstr>Well Being of Future Generations (Wales) Act 2015</vt:lpstr>
      <vt:lpstr>Well Being of Future Generations (Wales) Act 2015</vt:lpstr>
      <vt:lpstr>Well Being of Future Generations (Wales) Act 2015</vt:lpstr>
      <vt:lpstr>What has the Future Generations Act done for Wales ? </vt:lpstr>
      <vt:lpstr>PowerPoint Presentation</vt:lpstr>
      <vt:lpstr>Well Being of Future Generations (Wales) Act 2015</vt:lpstr>
      <vt:lpstr>Issues to consider…? </vt:lpstr>
      <vt:lpstr>7 goals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Policy Context Wales : Well Being of Future Generations (Wales) Act 2015</dc:title>
  <dc:creator>Nicola Welton</dc:creator>
  <cp:lastModifiedBy>Nicola Welton</cp:lastModifiedBy>
  <cp:revision>6</cp:revision>
  <dcterms:created xsi:type="dcterms:W3CDTF">2016-04-15T10:12:44Z</dcterms:created>
  <dcterms:modified xsi:type="dcterms:W3CDTF">2019-05-02T09:23:00Z</dcterms:modified>
</cp:coreProperties>
</file>