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3.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 id="2147483729" r:id="rId7"/>
  </p:sldMasterIdLst>
  <p:notesMasterIdLst>
    <p:notesMasterId r:id="rId22"/>
  </p:notesMasterIdLst>
  <p:handoutMasterIdLst>
    <p:handoutMasterId r:id="rId23"/>
  </p:handoutMasterIdLst>
  <p:sldIdLst>
    <p:sldId id="257" r:id="rId8"/>
    <p:sldId id="276" r:id="rId9"/>
    <p:sldId id="288" r:id="rId10"/>
    <p:sldId id="290" r:id="rId11"/>
    <p:sldId id="289" r:id="rId12"/>
    <p:sldId id="2590" r:id="rId13"/>
    <p:sldId id="277" r:id="rId14"/>
    <p:sldId id="2592" r:id="rId15"/>
    <p:sldId id="2593" r:id="rId16"/>
    <p:sldId id="2591" r:id="rId17"/>
    <p:sldId id="280" r:id="rId18"/>
    <p:sldId id="2595" r:id="rId19"/>
    <p:sldId id="2564" r:id="rId20"/>
    <p:sldId id="259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41036"/>
    <a:srgbClr val="EFE7D9"/>
    <a:srgbClr val="1B164A"/>
    <a:srgbClr val="605D1D"/>
    <a:srgbClr val="5B1C15"/>
    <a:srgbClr val="104419"/>
    <a:srgbClr val="3C7EBA"/>
    <a:srgbClr val="0067B4"/>
    <a:srgbClr val="CC9B00"/>
    <a:srgbClr val="DEA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1063B5-3647-48E8-BB94-8C40CD6D873A}" v="1276" dt="2026-03-15T11:02:26.4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52" autoAdjust="0"/>
  </p:normalViewPr>
  <p:slideViewPr>
    <p:cSldViewPr snapToGrid="0" showGuides="1">
      <p:cViewPr varScale="1">
        <p:scale>
          <a:sx n="63" d="100"/>
          <a:sy n="63" d="100"/>
        </p:scale>
        <p:origin x="76" y="296"/>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 max" userId="f2028e04eabf4264" providerId="LiveId" clId="{E916F914-229F-4F33-9E99-9ACFB72F3596}"/>
    <pc:docChg chg="undo redo custSel addSld delSld modSld sldOrd modMainMaster">
      <pc:chgData name="miha max" userId="f2028e04eabf4264" providerId="LiveId" clId="{E916F914-229F-4F33-9E99-9ACFB72F3596}" dt="2026-03-15T11:02:26.435" v="4600"/>
      <pc:docMkLst>
        <pc:docMk/>
      </pc:docMkLst>
      <pc:sldChg chg="addSp delSp modSp mod setBg">
        <pc:chgData name="miha max" userId="f2028e04eabf4264" providerId="LiveId" clId="{E916F914-229F-4F33-9E99-9ACFB72F3596}" dt="2026-03-14T09:30:53.233" v="2636" actId="478"/>
        <pc:sldMkLst>
          <pc:docMk/>
          <pc:sldMk cId="1546580382" sldId="257"/>
        </pc:sldMkLst>
        <pc:spChg chg="mod">
          <ac:chgData name="miha max" userId="f2028e04eabf4264" providerId="LiveId" clId="{E916F914-229F-4F33-9E99-9ACFB72F3596}" dt="2026-03-13T16:09:45.454" v="1038" actId="122"/>
          <ac:spMkLst>
            <pc:docMk/>
            <pc:sldMk cId="1546580382" sldId="257"/>
            <ac:spMk id="2" creationId="{A5C93519-6B29-1346-9FCB-0835B80531A4}"/>
          </ac:spMkLst>
        </pc:spChg>
        <pc:spChg chg="add mod">
          <ac:chgData name="miha max" userId="f2028e04eabf4264" providerId="LiveId" clId="{E916F914-229F-4F33-9E99-9ACFB72F3596}" dt="2026-03-13T16:09:34.886" v="1037" actId="14100"/>
          <ac:spMkLst>
            <pc:docMk/>
            <pc:sldMk cId="1546580382" sldId="257"/>
            <ac:spMk id="3" creationId="{6BA5C5C7-839E-9F55-F169-DCE31D16AF09}"/>
          </ac:spMkLst>
        </pc:spChg>
        <pc:spChg chg="mod">
          <ac:chgData name="miha max" userId="f2028e04eabf4264" providerId="LiveId" clId="{E916F914-229F-4F33-9E99-9ACFB72F3596}" dt="2026-03-13T16:06:27.216" v="1018" actId="20577"/>
          <ac:spMkLst>
            <pc:docMk/>
            <pc:sldMk cId="1546580382" sldId="257"/>
            <ac:spMk id="4" creationId="{6E661E49-0788-40C2-A5B6-638ADED71159}"/>
          </ac:spMkLst>
        </pc:spChg>
        <pc:spChg chg="del mod">
          <ac:chgData name="miha max" userId="f2028e04eabf4264" providerId="LiveId" clId="{E916F914-229F-4F33-9E99-9ACFB72F3596}" dt="2026-03-14T09:30:53.233" v="2636" actId="478"/>
          <ac:spMkLst>
            <pc:docMk/>
            <pc:sldMk cId="1546580382" sldId="257"/>
            <ac:spMk id="5" creationId="{2A6B29D7-3491-376A-6DF6-F7E72075E8B1}"/>
          </ac:spMkLst>
        </pc:spChg>
        <pc:picChg chg="mod">
          <ac:chgData name="miha max" userId="f2028e04eabf4264" providerId="LiveId" clId="{E916F914-229F-4F33-9E99-9ACFB72F3596}" dt="2026-03-13T16:06:07.497" v="1009" actId="1076"/>
          <ac:picMkLst>
            <pc:docMk/>
            <pc:sldMk cId="1546580382" sldId="257"/>
            <ac:picMk id="25" creationId="{0461DC49-1338-C24E-A3BB-5919AD12F596}"/>
          </ac:picMkLst>
        </pc:picChg>
      </pc:sldChg>
      <pc:sldChg chg="addSp delSp modSp mod setBg modAnim">
        <pc:chgData name="miha max" userId="f2028e04eabf4264" providerId="LiveId" clId="{E916F914-229F-4F33-9E99-9ACFB72F3596}" dt="2026-03-15T10:58:16.884" v="4594" actId="1076"/>
        <pc:sldMkLst>
          <pc:docMk/>
          <pc:sldMk cId="3299715198" sldId="276"/>
        </pc:sldMkLst>
        <pc:spChg chg="mod">
          <ac:chgData name="miha max" userId="f2028e04eabf4264" providerId="LiveId" clId="{E916F914-229F-4F33-9E99-9ACFB72F3596}" dt="2026-03-15T10:43:34.123" v="4533" actId="207"/>
          <ac:spMkLst>
            <pc:docMk/>
            <pc:sldMk cId="3299715198" sldId="276"/>
            <ac:spMk id="3" creationId="{E5D21CDA-3C02-8C8F-306C-293141A92F9A}"/>
          </ac:spMkLst>
        </pc:spChg>
        <pc:spChg chg="mod">
          <ac:chgData name="miha max" userId="f2028e04eabf4264" providerId="LiveId" clId="{E916F914-229F-4F33-9E99-9ACFB72F3596}" dt="2026-03-15T10:47:52.740" v="4547" actId="165"/>
          <ac:spMkLst>
            <pc:docMk/>
            <pc:sldMk cId="3299715198" sldId="276"/>
            <ac:spMk id="5" creationId="{D8A9B4FE-9F99-0AEA-AA61-619DD2E6BA6A}"/>
          </ac:spMkLst>
        </pc:spChg>
        <pc:spChg chg="add del mod">
          <ac:chgData name="miha max" userId="f2028e04eabf4264" providerId="LiveId" clId="{E916F914-229F-4F33-9E99-9ACFB72F3596}" dt="2026-03-14T23:28:17.521" v="4284" actId="20577"/>
          <ac:spMkLst>
            <pc:docMk/>
            <pc:sldMk cId="3299715198" sldId="276"/>
            <ac:spMk id="6" creationId="{4C7A78EF-C8B7-6978-EA5E-82DE7E786A54}"/>
          </ac:spMkLst>
        </pc:spChg>
        <pc:spChg chg="mod">
          <ac:chgData name="miha max" userId="f2028e04eabf4264" providerId="LiveId" clId="{E916F914-229F-4F33-9E99-9ACFB72F3596}" dt="2026-03-15T10:50:26.752" v="4552" actId="1076"/>
          <ac:spMkLst>
            <pc:docMk/>
            <pc:sldMk cId="3299715198" sldId="276"/>
            <ac:spMk id="11" creationId="{4E3F5479-058B-4FA8-92E9-18CAB8CDC5C5}"/>
          </ac:spMkLst>
        </pc:spChg>
        <pc:spChg chg="mod">
          <ac:chgData name="miha max" userId="f2028e04eabf4264" providerId="LiveId" clId="{E916F914-229F-4F33-9E99-9ACFB72F3596}" dt="2026-03-15T10:47:52.740" v="4547" actId="165"/>
          <ac:spMkLst>
            <pc:docMk/>
            <pc:sldMk cId="3299715198" sldId="276"/>
            <ac:spMk id="12" creationId="{B992DD13-FC82-4385-CA58-E1FE21AEDE20}"/>
          </ac:spMkLst>
        </pc:spChg>
        <pc:spChg chg="mod topLvl">
          <ac:chgData name="miha max" userId="f2028e04eabf4264" providerId="LiveId" clId="{E916F914-229F-4F33-9E99-9ACFB72F3596}" dt="2026-03-15T10:55:23.965" v="4591" actId="207"/>
          <ac:spMkLst>
            <pc:docMk/>
            <pc:sldMk cId="3299715198" sldId="276"/>
            <ac:spMk id="13" creationId="{E3ECCC05-FF78-40FA-84FF-172821D8B58A}"/>
          </ac:spMkLst>
        </pc:spChg>
        <pc:spChg chg="mod">
          <ac:chgData name="miha max" userId="f2028e04eabf4264" providerId="LiveId" clId="{E916F914-229F-4F33-9E99-9ACFB72F3596}" dt="2026-03-15T10:47:52.740" v="4547" actId="165"/>
          <ac:spMkLst>
            <pc:docMk/>
            <pc:sldMk cId="3299715198" sldId="276"/>
            <ac:spMk id="15" creationId="{416F1356-9015-4B5C-9C64-3C1D963E5F59}"/>
          </ac:spMkLst>
        </pc:spChg>
        <pc:spChg chg="mod">
          <ac:chgData name="miha max" userId="f2028e04eabf4264" providerId="LiveId" clId="{E916F914-229F-4F33-9E99-9ACFB72F3596}" dt="2026-03-15T10:44:01.212" v="4537" actId="207"/>
          <ac:spMkLst>
            <pc:docMk/>
            <pc:sldMk cId="3299715198" sldId="276"/>
            <ac:spMk id="16" creationId="{D6178536-4D8A-4FF2-BBDC-4B3E7E0FCF26}"/>
          </ac:spMkLst>
        </pc:spChg>
        <pc:spChg chg="mod">
          <ac:chgData name="miha max" userId="f2028e04eabf4264" providerId="LiveId" clId="{E916F914-229F-4F33-9E99-9ACFB72F3596}" dt="2026-03-15T10:43:44.850" v="4536" actId="20577"/>
          <ac:spMkLst>
            <pc:docMk/>
            <pc:sldMk cId="3299715198" sldId="276"/>
            <ac:spMk id="19" creationId="{EB7F2E37-0ACF-4E8A-9C1D-EC5B65BA2906}"/>
          </ac:spMkLst>
        </pc:spChg>
        <pc:spChg chg="mod">
          <ac:chgData name="miha max" userId="f2028e04eabf4264" providerId="LiveId" clId="{E916F914-229F-4F33-9E99-9ACFB72F3596}" dt="2026-03-15T10:47:52.740" v="4547" actId="165"/>
          <ac:spMkLst>
            <pc:docMk/>
            <pc:sldMk cId="3299715198" sldId="276"/>
            <ac:spMk id="20" creationId="{88F812F5-70AF-4FBD-80D9-D59B3C456D5E}"/>
          </ac:spMkLst>
        </pc:spChg>
        <pc:spChg chg="mod">
          <ac:chgData name="miha max" userId="f2028e04eabf4264" providerId="LiveId" clId="{E916F914-229F-4F33-9E99-9ACFB72F3596}" dt="2026-03-15T10:43:10.759" v="4532" actId="207"/>
          <ac:spMkLst>
            <pc:docMk/>
            <pc:sldMk cId="3299715198" sldId="276"/>
            <ac:spMk id="21" creationId="{952C5002-7E64-4069-ACA0-6876E54A9B46}"/>
          </ac:spMkLst>
        </pc:spChg>
        <pc:spChg chg="mod">
          <ac:chgData name="miha max" userId="f2028e04eabf4264" providerId="LiveId" clId="{E916F914-229F-4F33-9E99-9ACFB72F3596}" dt="2026-03-15T10:47:55.875" v="4548" actId="164"/>
          <ac:spMkLst>
            <pc:docMk/>
            <pc:sldMk cId="3299715198" sldId="276"/>
            <ac:spMk id="23" creationId="{364CFD90-D0E1-4BC3-9D8B-7503E2632C39}"/>
          </ac:spMkLst>
        </pc:spChg>
        <pc:spChg chg="mod">
          <ac:chgData name="miha max" userId="f2028e04eabf4264" providerId="LiveId" clId="{E916F914-229F-4F33-9E99-9ACFB72F3596}" dt="2026-03-14T23:23:14.927" v="4245" actId="20577"/>
          <ac:spMkLst>
            <pc:docMk/>
            <pc:sldMk cId="3299715198" sldId="276"/>
            <ac:spMk id="25" creationId="{94A75A79-A67A-4A23-8588-7FC5EB9A5183}"/>
          </ac:spMkLst>
        </pc:spChg>
        <pc:spChg chg="mod">
          <ac:chgData name="miha max" userId="f2028e04eabf4264" providerId="LiveId" clId="{E916F914-229F-4F33-9E99-9ACFB72F3596}" dt="2026-03-15T10:43:41.222" v="4534" actId="207"/>
          <ac:spMkLst>
            <pc:docMk/>
            <pc:sldMk cId="3299715198" sldId="276"/>
            <ac:spMk id="27" creationId="{71BB375D-5EE6-4428-9817-2C7DB6B94332}"/>
          </ac:spMkLst>
        </pc:spChg>
        <pc:spChg chg="mod">
          <ac:chgData name="miha max" userId="f2028e04eabf4264" providerId="LiveId" clId="{E916F914-229F-4F33-9E99-9ACFB72F3596}" dt="2026-03-15T10:47:52.740" v="4547" actId="165"/>
          <ac:spMkLst>
            <pc:docMk/>
            <pc:sldMk cId="3299715198" sldId="276"/>
            <ac:spMk id="28" creationId="{B3A511B7-C7F3-4107-9962-1E10D2E087DD}"/>
          </ac:spMkLst>
        </pc:spChg>
        <pc:spChg chg="mod">
          <ac:chgData name="miha max" userId="f2028e04eabf4264" providerId="LiveId" clId="{E916F914-229F-4F33-9E99-9ACFB72F3596}" dt="2026-03-14T23:34:48.591" v="4343" actId="20577"/>
          <ac:spMkLst>
            <pc:docMk/>
            <pc:sldMk cId="3299715198" sldId="276"/>
            <ac:spMk id="29" creationId="{D4D7D4B6-62C2-45AB-89A5-3A41DA021FD2}"/>
          </ac:spMkLst>
        </pc:spChg>
        <pc:spChg chg="mod">
          <ac:chgData name="miha max" userId="f2028e04eabf4264" providerId="LiveId" clId="{E916F914-229F-4F33-9E99-9ACFB72F3596}" dt="2026-03-15T10:47:52.740" v="4547" actId="165"/>
          <ac:spMkLst>
            <pc:docMk/>
            <pc:sldMk cId="3299715198" sldId="276"/>
            <ac:spMk id="30" creationId="{83902602-D4BC-4D44-AC14-BB55A86C5D06}"/>
          </ac:spMkLst>
        </pc:spChg>
        <pc:spChg chg="mod">
          <ac:chgData name="miha max" userId="f2028e04eabf4264" providerId="LiveId" clId="{E916F914-229F-4F33-9E99-9ACFB72F3596}" dt="2026-03-15T10:47:52.740" v="4547" actId="165"/>
          <ac:spMkLst>
            <pc:docMk/>
            <pc:sldMk cId="3299715198" sldId="276"/>
            <ac:spMk id="40" creationId="{351831F3-9830-4A23-8B34-11A3FCCA027E}"/>
          </ac:spMkLst>
        </pc:spChg>
        <pc:spChg chg="mod">
          <ac:chgData name="miha max" userId="f2028e04eabf4264" providerId="LiveId" clId="{E916F914-229F-4F33-9E99-9ACFB72F3596}" dt="2026-03-15T10:47:52.740" v="4547" actId="165"/>
          <ac:spMkLst>
            <pc:docMk/>
            <pc:sldMk cId="3299715198" sldId="276"/>
            <ac:spMk id="41" creationId="{CDB8F87B-81A2-480F-ADA8-BFB5FD890ACD}"/>
          </ac:spMkLst>
        </pc:spChg>
        <pc:spChg chg="mod">
          <ac:chgData name="miha max" userId="f2028e04eabf4264" providerId="LiveId" clId="{E916F914-229F-4F33-9E99-9ACFB72F3596}" dt="2026-03-15T10:47:52.740" v="4547" actId="165"/>
          <ac:spMkLst>
            <pc:docMk/>
            <pc:sldMk cId="3299715198" sldId="276"/>
            <ac:spMk id="42" creationId="{D131817A-5B27-4718-8BAC-45C9CEDA45D9}"/>
          </ac:spMkLst>
        </pc:spChg>
        <pc:grpChg chg="add mod">
          <ac:chgData name="miha max" userId="f2028e04eabf4264" providerId="LiveId" clId="{E916F914-229F-4F33-9E99-9ACFB72F3596}" dt="2026-03-15T10:47:55.875" v="4548" actId="164"/>
          <ac:grpSpMkLst>
            <pc:docMk/>
            <pc:sldMk cId="3299715198" sldId="276"/>
            <ac:grpSpMk id="10" creationId="{9943D982-02D3-5970-EF08-D9EBB50A746C}"/>
          </ac:grpSpMkLst>
        </pc:grpChg>
        <pc:grpChg chg="mod">
          <ac:chgData name="miha max" userId="f2028e04eabf4264" providerId="LiveId" clId="{E916F914-229F-4F33-9E99-9ACFB72F3596}" dt="2026-03-15T10:47:55.875" v="4548" actId="164"/>
          <ac:grpSpMkLst>
            <pc:docMk/>
            <pc:sldMk cId="3299715198" sldId="276"/>
            <ac:grpSpMk id="72" creationId="{CB3A8058-57A1-C3D4-9040-39012DEA6953}"/>
          </ac:grpSpMkLst>
        </pc:grpChg>
        <pc:grpChg chg="mod">
          <ac:chgData name="miha max" userId="f2028e04eabf4264" providerId="LiveId" clId="{E916F914-229F-4F33-9E99-9ACFB72F3596}" dt="2026-03-15T10:47:55.875" v="4548" actId="164"/>
          <ac:grpSpMkLst>
            <pc:docMk/>
            <pc:sldMk cId="3299715198" sldId="276"/>
            <ac:grpSpMk id="73" creationId="{B7205D5D-0356-2268-25AF-940C7AA688FA}"/>
          </ac:grpSpMkLst>
        </pc:grpChg>
        <pc:grpChg chg="mod">
          <ac:chgData name="miha max" userId="f2028e04eabf4264" providerId="LiveId" clId="{E916F914-229F-4F33-9E99-9ACFB72F3596}" dt="2026-03-15T10:47:55.875" v="4548" actId="164"/>
          <ac:grpSpMkLst>
            <pc:docMk/>
            <pc:sldMk cId="3299715198" sldId="276"/>
            <ac:grpSpMk id="78" creationId="{F34D9DD2-F7B1-D8FB-5600-E178DA222AC3}"/>
          </ac:grpSpMkLst>
        </pc:grpChg>
        <pc:grpChg chg="mod">
          <ac:chgData name="miha max" userId="f2028e04eabf4264" providerId="LiveId" clId="{E916F914-229F-4F33-9E99-9ACFB72F3596}" dt="2026-03-15T10:47:55.875" v="4548" actId="164"/>
          <ac:grpSpMkLst>
            <pc:docMk/>
            <pc:sldMk cId="3299715198" sldId="276"/>
            <ac:grpSpMk id="80" creationId="{47E9F912-C254-B5FC-A895-C17E92F7D30C}"/>
          </ac:grpSpMkLst>
        </pc:grpChg>
        <pc:grpChg chg="mod">
          <ac:chgData name="miha max" userId="f2028e04eabf4264" providerId="LiveId" clId="{E916F914-229F-4F33-9E99-9ACFB72F3596}" dt="2026-03-15T10:47:55.875" v="4548" actId="164"/>
          <ac:grpSpMkLst>
            <pc:docMk/>
            <pc:sldMk cId="3299715198" sldId="276"/>
            <ac:grpSpMk id="82" creationId="{40147710-B757-4CEC-D323-6C3EC10B0312}"/>
          </ac:grpSpMkLst>
        </pc:grpChg>
        <pc:grpChg chg="mod">
          <ac:chgData name="miha max" userId="f2028e04eabf4264" providerId="LiveId" clId="{E916F914-229F-4F33-9E99-9ACFB72F3596}" dt="2026-03-15T10:47:55.875" v="4548" actId="164"/>
          <ac:grpSpMkLst>
            <pc:docMk/>
            <pc:sldMk cId="3299715198" sldId="276"/>
            <ac:grpSpMk id="88" creationId="{69809A96-8349-F058-906D-6D86A7AC0BB3}"/>
          </ac:grpSpMkLst>
        </pc:grpChg>
        <pc:grpChg chg="mod">
          <ac:chgData name="miha max" userId="f2028e04eabf4264" providerId="LiveId" clId="{E916F914-229F-4F33-9E99-9ACFB72F3596}" dt="2026-03-15T10:47:55.875" v="4548" actId="164"/>
          <ac:grpSpMkLst>
            <pc:docMk/>
            <pc:sldMk cId="3299715198" sldId="276"/>
            <ac:grpSpMk id="89" creationId="{F90536D8-0642-2A56-F968-46C6E073D62B}"/>
          </ac:grpSpMkLst>
        </pc:grpChg>
        <pc:graphicFrameChg chg="mod">
          <ac:chgData name="miha max" userId="f2028e04eabf4264" providerId="LiveId" clId="{E916F914-229F-4F33-9E99-9ACFB72F3596}" dt="2026-03-15T10:44:22.471" v="4538"/>
          <ac:graphicFrameMkLst>
            <pc:docMk/>
            <pc:sldMk cId="3299715198" sldId="276"/>
            <ac:graphicFrameMk id="48" creationId="{5F13DE7A-5223-FB30-0EEB-20CF9BE5A5F2}"/>
          </ac:graphicFrameMkLst>
        </pc:graphicFrameChg>
        <pc:picChg chg="add mod">
          <ac:chgData name="miha max" userId="f2028e04eabf4264" providerId="LiveId" clId="{E916F914-229F-4F33-9E99-9ACFB72F3596}" dt="2026-03-13T16:38:16.605" v="1182" actId="1076"/>
          <ac:picMkLst>
            <pc:docMk/>
            <pc:sldMk cId="3299715198" sldId="276"/>
            <ac:picMk id="7" creationId="{B2EDBDE7-341A-0E91-92DF-7F2728EFD43E}"/>
          </ac:picMkLst>
        </pc:picChg>
        <pc:picChg chg="add del mod">
          <ac:chgData name="miha max" userId="f2028e04eabf4264" providerId="LiveId" clId="{E916F914-229F-4F33-9E99-9ACFB72F3596}" dt="2026-03-15T10:58:06.939" v="4592" actId="478"/>
          <ac:picMkLst>
            <pc:docMk/>
            <pc:sldMk cId="3299715198" sldId="276"/>
            <ac:picMk id="9" creationId="{624BC648-797F-A98B-AC67-DCB82D2B195D}"/>
          </ac:picMkLst>
        </pc:picChg>
        <pc:picChg chg="add mod">
          <ac:chgData name="miha max" userId="f2028e04eabf4264" providerId="LiveId" clId="{E916F914-229F-4F33-9E99-9ACFB72F3596}" dt="2026-03-15T10:58:16.884" v="4594" actId="1076"/>
          <ac:picMkLst>
            <pc:docMk/>
            <pc:sldMk cId="3299715198" sldId="276"/>
            <ac:picMk id="14" creationId="{8717709A-CFEA-6FFF-5553-281A2A32E2C1}"/>
          </ac:picMkLst>
        </pc:picChg>
      </pc:sldChg>
      <pc:sldChg chg="addSp delSp modSp mod ord setBg modAnim">
        <pc:chgData name="miha max" userId="f2028e04eabf4264" providerId="LiveId" clId="{E916F914-229F-4F33-9E99-9ACFB72F3596}" dt="2026-03-15T11:00:32.397" v="4596"/>
        <pc:sldMkLst>
          <pc:docMk/>
          <pc:sldMk cId="822569134" sldId="277"/>
        </pc:sldMkLst>
        <pc:spChg chg="add mod">
          <ac:chgData name="miha max" userId="f2028e04eabf4264" providerId="LiveId" clId="{E916F914-229F-4F33-9E99-9ACFB72F3596}" dt="2026-03-14T17:07:52.752" v="3375" actId="20577"/>
          <ac:spMkLst>
            <pc:docMk/>
            <pc:sldMk cId="822569134" sldId="277"/>
            <ac:spMk id="3" creationId="{6C06779A-C43B-FD97-07EC-A2A5DEB5C953}"/>
          </ac:spMkLst>
        </pc:spChg>
        <pc:spChg chg="add mod">
          <ac:chgData name="miha max" userId="f2028e04eabf4264" providerId="LiveId" clId="{E916F914-229F-4F33-9E99-9ACFB72F3596}" dt="2026-03-14T17:07:17.994" v="3365" actId="1076"/>
          <ac:spMkLst>
            <pc:docMk/>
            <pc:sldMk cId="822569134" sldId="277"/>
            <ac:spMk id="4" creationId="{509EBFC4-4642-3038-2449-6EF19BCA2CBE}"/>
          </ac:spMkLst>
        </pc:spChg>
        <pc:spChg chg="add mod">
          <ac:chgData name="miha max" userId="f2028e04eabf4264" providerId="LiveId" clId="{E916F914-229F-4F33-9E99-9ACFB72F3596}" dt="2026-03-14T17:07:26.386" v="3367" actId="1076"/>
          <ac:spMkLst>
            <pc:docMk/>
            <pc:sldMk cId="822569134" sldId="277"/>
            <ac:spMk id="5" creationId="{F7448FE5-5ECC-C8D6-4E55-16C12CC2E34E}"/>
          </ac:spMkLst>
        </pc:spChg>
        <pc:spChg chg="add mod">
          <ac:chgData name="miha max" userId="f2028e04eabf4264" providerId="LiveId" clId="{E916F914-229F-4F33-9E99-9ACFB72F3596}" dt="2026-03-14T23:35:25.006" v="4344" actId="20577"/>
          <ac:spMkLst>
            <pc:docMk/>
            <pc:sldMk cId="822569134" sldId="277"/>
            <ac:spMk id="6" creationId="{66361332-3B7D-9F24-69CB-06B16977EA0A}"/>
          </ac:spMkLst>
        </pc:spChg>
        <pc:spChg chg="mod">
          <ac:chgData name="miha max" userId="f2028e04eabf4264" providerId="LiveId" clId="{E916F914-229F-4F33-9E99-9ACFB72F3596}" dt="2026-03-14T23:27:52.608" v="4276" actId="6549"/>
          <ac:spMkLst>
            <pc:docMk/>
            <pc:sldMk cId="822569134" sldId="277"/>
            <ac:spMk id="14" creationId="{145A5772-2ECC-DB2C-1A2C-ABBA260CB8C4}"/>
          </ac:spMkLst>
        </pc:spChg>
        <pc:spChg chg="mod">
          <ac:chgData name="miha max" userId="f2028e04eabf4264" providerId="LiveId" clId="{E916F914-229F-4F33-9E99-9ACFB72F3596}" dt="2026-03-14T17:07:06.362" v="3364" actId="207"/>
          <ac:spMkLst>
            <pc:docMk/>
            <pc:sldMk cId="822569134" sldId="277"/>
            <ac:spMk id="43" creationId="{0092C447-C8E1-4B12-B012-E6D21CBB1FBE}"/>
          </ac:spMkLst>
        </pc:spChg>
        <pc:spChg chg="add del mod">
          <ac:chgData name="miha max" userId="f2028e04eabf4264" providerId="LiveId" clId="{E916F914-229F-4F33-9E99-9ACFB72F3596}" dt="2026-03-14T17:07:38.757" v="3372" actId="1076"/>
          <ac:spMkLst>
            <pc:docMk/>
            <pc:sldMk cId="822569134" sldId="277"/>
            <ac:spMk id="44" creationId="{7E139379-1914-4446-8D6D-984A47041A54}"/>
          </ac:spMkLst>
        </pc:spChg>
        <pc:spChg chg="mod">
          <ac:chgData name="miha max" userId="f2028e04eabf4264" providerId="LiveId" clId="{E916F914-229F-4F33-9E99-9ACFB72F3596}" dt="2026-03-15T10:41:48.754" v="4531" actId="1076"/>
          <ac:spMkLst>
            <pc:docMk/>
            <pc:sldMk cId="822569134" sldId="277"/>
            <ac:spMk id="45" creationId="{F79B51BB-1B30-4ED8-B26D-21EE8BC675B2}"/>
          </ac:spMkLst>
        </pc:spChg>
        <pc:spChg chg="add del mod">
          <ac:chgData name="miha max" userId="f2028e04eabf4264" providerId="LiveId" clId="{E916F914-229F-4F33-9E99-9ACFB72F3596}" dt="2026-03-14T17:07:21.921" v="3366" actId="1076"/>
          <ac:spMkLst>
            <pc:docMk/>
            <pc:sldMk cId="822569134" sldId="277"/>
            <ac:spMk id="47" creationId="{1751D31D-3535-411D-8BAC-95CCC90AB185}"/>
          </ac:spMkLst>
        </pc:spChg>
        <pc:spChg chg="mod">
          <ac:chgData name="miha max" userId="f2028e04eabf4264" providerId="LiveId" clId="{E916F914-229F-4F33-9E99-9ACFB72F3596}" dt="2026-03-14T00:20:20.167" v="2594" actId="164"/>
          <ac:spMkLst>
            <pc:docMk/>
            <pc:sldMk cId="822569134" sldId="277"/>
            <ac:spMk id="52" creationId="{A8534162-B6E2-4579-9DAD-AD8DE07459BC}"/>
          </ac:spMkLst>
        </pc:spChg>
        <pc:spChg chg="mod">
          <ac:chgData name="miha max" userId="f2028e04eabf4264" providerId="LiveId" clId="{E916F914-229F-4F33-9E99-9ACFB72F3596}" dt="2026-03-14T17:07:34.443" v="3370" actId="1076"/>
          <ac:spMkLst>
            <pc:docMk/>
            <pc:sldMk cId="822569134" sldId="277"/>
            <ac:spMk id="54" creationId="{28FF18A5-7B4E-4493-B38D-E732E033F82F}"/>
          </ac:spMkLst>
        </pc:spChg>
        <pc:grpChg chg="add mod">
          <ac:chgData name="miha max" userId="f2028e04eabf4264" providerId="LiveId" clId="{E916F914-229F-4F33-9E99-9ACFB72F3596}" dt="2026-03-14T00:21:13.369" v="2599" actId="164"/>
          <ac:grpSpMkLst>
            <pc:docMk/>
            <pc:sldMk cId="822569134" sldId="277"/>
            <ac:grpSpMk id="2" creationId="{555FEF5A-AA5F-A88F-CDFF-F07A6E016CD8}"/>
          </ac:grpSpMkLst>
        </pc:grpChg>
        <pc:grpChg chg="add mod">
          <ac:chgData name="miha max" userId="f2028e04eabf4264" providerId="LiveId" clId="{E916F914-229F-4F33-9E99-9ACFB72F3596}" dt="2026-03-14T00:21:04.386" v="2598" actId="164"/>
          <ac:grpSpMkLst>
            <pc:docMk/>
            <pc:sldMk cId="822569134" sldId="277"/>
            <ac:grpSpMk id="8" creationId="{BB9B595E-F028-867C-7AF8-34DDF8E5BBEF}"/>
          </ac:grpSpMkLst>
        </pc:grpChg>
        <pc:grpChg chg="add mod">
          <ac:chgData name="miha max" userId="f2028e04eabf4264" providerId="LiveId" clId="{E916F914-229F-4F33-9E99-9ACFB72F3596}" dt="2026-03-14T00:20:54.776" v="2597" actId="164"/>
          <ac:grpSpMkLst>
            <pc:docMk/>
            <pc:sldMk cId="822569134" sldId="277"/>
            <ac:grpSpMk id="10" creationId="{07EAD446-B06B-885A-ECC3-F27127B359F1}"/>
          </ac:grpSpMkLst>
        </pc:grpChg>
        <pc:grpChg chg="add mod">
          <ac:chgData name="miha max" userId="f2028e04eabf4264" providerId="LiveId" clId="{E916F914-229F-4F33-9E99-9ACFB72F3596}" dt="2026-03-15T10:41:28.013" v="4528" actId="1076"/>
          <ac:grpSpMkLst>
            <pc:docMk/>
            <pc:sldMk cId="822569134" sldId="277"/>
            <ac:grpSpMk id="11" creationId="{7F94831D-8197-EDA9-B1A8-35A70E22F975}"/>
          </ac:grpSpMkLst>
        </pc:grpChg>
        <pc:grpChg chg="add mod">
          <ac:chgData name="miha max" userId="f2028e04eabf4264" providerId="LiveId" clId="{E916F914-229F-4F33-9E99-9ACFB72F3596}" dt="2026-03-15T10:41:35.265" v="4529" actId="1076"/>
          <ac:grpSpMkLst>
            <pc:docMk/>
            <pc:sldMk cId="822569134" sldId="277"/>
            <ac:grpSpMk id="12" creationId="{38192EEC-E51C-FAB7-AB93-7113DB201D1D}"/>
          </ac:grpSpMkLst>
        </pc:grpChg>
        <pc:grpChg chg="add mod">
          <ac:chgData name="miha max" userId="f2028e04eabf4264" providerId="LiveId" clId="{E916F914-229F-4F33-9E99-9ACFB72F3596}" dt="2026-03-15T10:41:42.531" v="4530" actId="1076"/>
          <ac:grpSpMkLst>
            <pc:docMk/>
            <pc:sldMk cId="822569134" sldId="277"/>
            <ac:grpSpMk id="13" creationId="{564FE768-8D62-20F1-F1C9-32B0C42F0AA4}"/>
          </ac:grpSpMkLst>
        </pc:grpChg>
        <pc:picChg chg="add mod">
          <ac:chgData name="miha max" userId="f2028e04eabf4264" providerId="LiveId" clId="{E916F914-229F-4F33-9E99-9ACFB72F3596}" dt="2026-03-13T23:49:06.596" v="2506"/>
          <ac:picMkLst>
            <pc:docMk/>
            <pc:sldMk cId="822569134" sldId="277"/>
            <ac:picMk id="7" creationId="{B5A42E6A-7B65-5A23-BE55-70612421CF53}"/>
          </ac:picMkLst>
        </pc:picChg>
      </pc:sldChg>
      <pc:sldChg chg="addSp delSp modSp del mod setBg">
        <pc:chgData name="miha max" userId="f2028e04eabf4264" providerId="LiveId" clId="{E916F914-229F-4F33-9E99-9ACFB72F3596}" dt="2026-03-14T22:27:55.502" v="4031" actId="47"/>
        <pc:sldMkLst>
          <pc:docMk/>
          <pc:sldMk cId="843768125" sldId="278"/>
        </pc:sldMkLst>
        <pc:spChg chg="del mod">
          <ac:chgData name="miha max" userId="f2028e04eabf4264" providerId="LiveId" clId="{E916F914-229F-4F33-9E99-9ACFB72F3596}" dt="2026-03-14T19:38:11.372" v="3554" actId="478"/>
          <ac:spMkLst>
            <pc:docMk/>
            <pc:sldMk cId="843768125" sldId="278"/>
            <ac:spMk id="3" creationId="{9F23A462-D581-4451-A275-D8FA412E142C}"/>
          </ac:spMkLst>
        </pc:spChg>
        <pc:spChg chg="mod">
          <ac:chgData name="miha max" userId="f2028e04eabf4264" providerId="LiveId" clId="{E916F914-229F-4F33-9E99-9ACFB72F3596}" dt="2026-03-14T10:44:30.369" v="2951" actId="20577"/>
          <ac:spMkLst>
            <pc:docMk/>
            <pc:sldMk cId="843768125" sldId="278"/>
            <ac:spMk id="11" creationId="{4E3F5479-058B-4FA8-92E9-18CAB8CDC5C5}"/>
          </ac:spMkLst>
        </pc:spChg>
        <pc:picChg chg="add mod">
          <ac:chgData name="miha max" userId="f2028e04eabf4264" providerId="LiveId" clId="{E916F914-229F-4F33-9E99-9ACFB72F3596}" dt="2026-03-14T11:00:07.091" v="2977"/>
          <ac:picMkLst>
            <pc:docMk/>
            <pc:sldMk cId="843768125" sldId="278"/>
            <ac:picMk id="4" creationId="{B6399BC9-834A-25DE-BEC9-7830FF3D49DB}"/>
          </ac:picMkLst>
        </pc:picChg>
        <pc:cxnChg chg="del">
          <ac:chgData name="miha max" userId="f2028e04eabf4264" providerId="LiveId" clId="{E916F914-229F-4F33-9E99-9ACFB72F3596}" dt="2026-03-14T10:44:35.115" v="2953" actId="478"/>
          <ac:cxnSpMkLst>
            <pc:docMk/>
            <pc:sldMk cId="843768125" sldId="278"/>
            <ac:cxnSpMk id="8" creationId="{D0986099-F5F2-4E8B-BE17-81194861A00C}"/>
          </ac:cxnSpMkLst>
        </pc:cxnChg>
        <pc:cxnChg chg="mod">
          <ac:chgData name="miha max" userId="f2028e04eabf4264" providerId="LiveId" clId="{E916F914-229F-4F33-9E99-9ACFB72F3596}" dt="2026-03-14T19:38:11.372" v="3554" actId="478"/>
          <ac:cxnSpMkLst>
            <pc:docMk/>
            <pc:sldMk cId="843768125" sldId="278"/>
            <ac:cxnSpMk id="10" creationId="{78C71AAC-D0D2-4BBF-B302-54163A284EC6}"/>
          </ac:cxnSpMkLst>
        </pc:cxnChg>
        <pc:cxnChg chg="del">
          <ac:chgData name="miha max" userId="f2028e04eabf4264" providerId="LiveId" clId="{E916F914-229F-4F33-9E99-9ACFB72F3596}" dt="2026-03-14T10:44:32.885" v="2952" actId="478"/>
          <ac:cxnSpMkLst>
            <pc:docMk/>
            <pc:sldMk cId="843768125" sldId="278"/>
            <ac:cxnSpMk id="14" creationId="{83E690F4-843A-47A5-8620-4FB01C0D8E68}"/>
          </ac:cxnSpMkLst>
        </pc:cxnChg>
        <pc:cxnChg chg="del mod">
          <ac:chgData name="miha max" userId="f2028e04eabf4264" providerId="LiveId" clId="{E916F914-229F-4F33-9E99-9ACFB72F3596}" dt="2026-03-14T19:38:07.734" v="3553" actId="478"/>
          <ac:cxnSpMkLst>
            <pc:docMk/>
            <pc:sldMk cId="843768125" sldId="278"/>
            <ac:cxnSpMk id="21" creationId="{4741AA56-D9ED-492E-8385-5CB8274B1286}"/>
          </ac:cxnSpMkLst>
        </pc:cxnChg>
      </pc:sldChg>
      <pc:sldChg chg="del">
        <pc:chgData name="miha max" userId="f2028e04eabf4264" providerId="LiveId" clId="{E916F914-229F-4F33-9E99-9ACFB72F3596}" dt="2026-03-14T17:04:49.087" v="3354" actId="47"/>
        <pc:sldMkLst>
          <pc:docMk/>
          <pc:sldMk cId="1212140928" sldId="279"/>
        </pc:sldMkLst>
      </pc:sldChg>
      <pc:sldChg chg="addSp delSp modSp mod ord setBg modAnim">
        <pc:chgData name="miha max" userId="f2028e04eabf4264" providerId="LiveId" clId="{E916F914-229F-4F33-9E99-9ACFB72F3596}" dt="2026-03-15T10:52:55.926" v="4555"/>
        <pc:sldMkLst>
          <pc:docMk/>
          <pc:sldMk cId="3887579892" sldId="280"/>
        </pc:sldMkLst>
        <pc:spChg chg="mod topLvl">
          <ac:chgData name="miha max" userId="f2028e04eabf4264" providerId="LiveId" clId="{E916F914-229F-4F33-9E99-9ACFB72F3596}" dt="2026-03-14T22:15:51.248" v="3966" actId="1076"/>
          <ac:spMkLst>
            <pc:docMk/>
            <pc:sldMk cId="3887579892" sldId="280"/>
            <ac:spMk id="3" creationId="{8DC8DEBA-4D8D-4704-A04E-32A1E0BF41F4}"/>
          </ac:spMkLst>
        </pc:spChg>
        <pc:spChg chg="add mod">
          <ac:chgData name="miha max" userId="f2028e04eabf4264" providerId="LiveId" clId="{E916F914-229F-4F33-9E99-9ACFB72F3596}" dt="2026-03-14T22:14:49.110" v="3963" actId="114"/>
          <ac:spMkLst>
            <pc:docMk/>
            <pc:sldMk cId="3887579892" sldId="280"/>
            <ac:spMk id="9" creationId="{666C5547-CDEC-5B17-18EB-7F6656524A1A}"/>
          </ac:spMkLst>
        </pc:spChg>
        <pc:spChg chg="del mod">
          <ac:chgData name="miha max" userId="f2028e04eabf4264" providerId="LiveId" clId="{E916F914-229F-4F33-9E99-9ACFB72F3596}" dt="2026-03-14T20:32:32.307" v="3790" actId="478"/>
          <ac:spMkLst>
            <pc:docMk/>
            <pc:sldMk cId="3887579892" sldId="280"/>
            <ac:spMk id="11" creationId="{4E3F5479-058B-4FA8-92E9-18CAB8CDC5C5}"/>
          </ac:spMkLst>
        </pc:spChg>
        <pc:spChg chg="mod">
          <ac:chgData name="miha max" userId="f2028e04eabf4264" providerId="LiveId" clId="{E916F914-229F-4F33-9E99-9ACFB72F3596}" dt="2026-03-14T17:03:09.010" v="3353" actId="164"/>
          <ac:spMkLst>
            <pc:docMk/>
            <pc:sldMk cId="3887579892" sldId="280"/>
            <ac:spMk id="22" creationId="{769CE3F0-8651-4FF1-8CAF-1E986C3831C4}"/>
          </ac:spMkLst>
        </pc:spChg>
        <pc:spChg chg="mod">
          <ac:chgData name="miha max" userId="f2028e04eabf4264" providerId="LiveId" clId="{E916F914-229F-4F33-9E99-9ACFB72F3596}" dt="2026-03-14T17:03:09.010" v="3353" actId="164"/>
          <ac:spMkLst>
            <pc:docMk/>
            <pc:sldMk cId="3887579892" sldId="280"/>
            <ac:spMk id="23" creationId="{59423939-1DC9-4306-AA5D-6C0111336356}"/>
          </ac:spMkLst>
        </pc:spChg>
        <pc:spChg chg="del mod">
          <ac:chgData name="miha max" userId="f2028e04eabf4264" providerId="LiveId" clId="{E916F914-229F-4F33-9E99-9ACFB72F3596}" dt="2026-03-14T16:54:08.521" v="3299" actId="478"/>
          <ac:spMkLst>
            <pc:docMk/>
            <pc:sldMk cId="3887579892" sldId="280"/>
            <ac:spMk id="24" creationId="{A838DD0B-E018-44D0-A4C0-13DF2FD0288D}"/>
          </ac:spMkLst>
        </pc:spChg>
        <pc:spChg chg="mod">
          <ac:chgData name="miha max" userId="f2028e04eabf4264" providerId="LiveId" clId="{E916F914-229F-4F33-9E99-9ACFB72F3596}" dt="2026-03-14T17:09:52.679" v="3386" actId="164"/>
          <ac:spMkLst>
            <pc:docMk/>
            <pc:sldMk cId="3887579892" sldId="280"/>
            <ac:spMk id="25" creationId="{B5265A05-9A0F-4DEC-9382-F51EEE742251}"/>
          </ac:spMkLst>
        </pc:spChg>
        <pc:spChg chg="mod">
          <ac:chgData name="miha max" userId="f2028e04eabf4264" providerId="LiveId" clId="{E916F914-229F-4F33-9E99-9ACFB72F3596}" dt="2026-03-14T22:15:51.248" v="3966" actId="1076"/>
          <ac:spMkLst>
            <pc:docMk/>
            <pc:sldMk cId="3887579892" sldId="280"/>
            <ac:spMk id="29" creationId="{8770E695-5D11-488D-931B-4C4259EC25FF}"/>
          </ac:spMkLst>
        </pc:spChg>
        <pc:spChg chg="mod">
          <ac:chgData name="miha max" userId="f2028e04eabf4264" providerId="LiveId" clId="{E916F914-229F-4F33-9E99-9ACFB72F3596}" dt="2026-03-14T22:58:09.174" v="4155" actId="20577"/>
          <ac:spMkLst>
            <pc:docMk/>
            <pc:sldMk cId="3887579892" sldId="280"/>
            <ac:spMk id="32" creationId="{16FB0785-0013-474B-B959-F2CC8F4C0C1E}"/>
          </ac:spMkLst>
        </pc:spChg>
        <pc:spChg chg="mod">
          <ac:chgData name="miha max" userId="f2028e04eabf4264" providerId="LiveId" clId="{E916F914-229F-4F33-9E99-9ACFB72F3596}" dt="2026-03-14T22:57:39.720" v="4142" actId="20577"/>
          <ac:spMkLst>
            <pc:docMk/>
            <pc:sldMk cId="3887579892" sldId="280"/>
            <ac:spMk id="33" creationId="{913AB221-FD8D-4664-9B4C-AE1B1660ECAA}"/>
          </ac:spMkLst>
        </pc:spChg>
        <pc:spChg chg="mod">
          <ac:chgData name="miha max" userId="f2028e04eabf4264" providerId="LiveId" clId="{E916F914-229F-4F33-9E99-9ACFB72F3596}" dt="2026-03-14T22:57:39.720" v="4142" actId="20577"/>
          <ac:spMkLst>
            <pc:docMk/>
            <pc:sldMk cId="3887579892" sldId="280"/>
            <ac:spMk id="34" creationId="{53F5EDC0-C02E-4790-A681-CA7AB9133338}"/>
          </ac:spMkLst>
        </pc:spChg>
        <pc:spChg chg="del mod">
          <ac:chgData name="miha max" userId="f2028e04eabf4264" providerId="LiveId" clId="{E916F914-229F-4F33-9E99-9ACFB72F3596}" dt="2026-03-14T16:53:56.653" v="3296" actId="478"/>
          <ac:spMkLst>
            <pc:docMk/>
            <pc:sldMk cId="3887579892" sldId="280"/>
            <ac:spMk id="35" creationId="{857F5370-BF8E-406B-BEAE-B1224615626A}"/>
          </ac:spMkLst>
        </pc:spChg>
        <pc:spChg chg="mod">
          <ac:chgData name="miha max" userId="f2028e04eabf4264" providerId="LiveId" clId="{E916F914-229F-4F33-9E99-9ACFB72F3596}" dt="2026-03-14T22:57:39.720" v="4142" actId="20577"/>
          <ac:spMkLst>
            <pc:docMk/>
            <pc:sldMk cId="3887579892" sldId="280"/>
            <ac:spMk id="36" creationId="{98F5A313-1C6C-4AEE-8556-576074B1BF06}"/>
          </ac:spMkLst>
        </pc:spChg>
        <pc:spChg chg="mod">
          <ac:chgData name="miha max" userId="f2028e04eabf4264" providerId="LiveId" clId="{E916F914-229F-4F33-9E99-9ACFB72F3596}" dt="2026-03-14T22:57:39.720" v="4142" actId="20577"/>
          <ac:spMkLst>
            <pc:docMk/>
            <pc:sldMk cId="3887579892" sldId="280"/>
            <ac:spMk id="37" creationId="{0C310CC8-6624-4352-A642-89EF6FA7DCE6}"/>
          </ac:spMkLst>
        </pc:spChg>
        <pc:spChg chg="add mod">
          <ac:chgData name="miha max" userId="f2028e04eabf4264" providerId="LiveId" clId="{E916F914-229F-4F33-9E99-9ACFB72F3596}" dt="2026-03-14T23:35:49.890" v="4350" actId="20577"/>
          <ac:spMkLst>
            <pc:docMk/>
            <pc:sldMk cId="3887579892" sldId="280"/>
            <ac:spMk id="43" creationId="{49D13E4C-02B7-816F-31B5-56D0FB366C39}"/>
          </ac:spMkLst>
        </pc:spChg>
        <pc:spChg chg="add mod">
          <ac:chgData name="miha max" userId="f2028e04eabf4264" providerId="LiveId" clId="{E916F914-229F-4F33-9E99-9ACFB72F3596}" dt="2026-03-14T21:53:03.758" v="3811"/>
          <ac:spMkLst>
            <pc:docMk/>
            <pc:sldMk cId="3887579892" sldId="280"/>
            <ac:spMk id="44" creationId="{FFF6756D-E84B-E84E-9227-F52537A57EBF}"/>
          </ac:spMkLst>
        </pc:spChg>
        <pc:spChg chg="del mod">
          <ac:chgData name="miha max" userId="f2028e04eabf4264" providerId="LiveId" clId="{E916F914-229F-4F33-9E99-9ACFB72F3596}" dt="2026-03-14T16:50:43.369" v="3287" actId="478"/>
          <ac:spMkLst>
            <pc:docMk/>
            <pc:sldMk cId="3887579892" sldId="280"/>
            <ac:spMk id="52" creationId="{EF3D2201-62FC-4C65-ADA0-327F681139C4}"/>
          </ac:spMkLst>
        </pc:spChg>
        <pc:spChg chg="mod">
          <ac:chgData name="miha max" userId="f2028e04eabf4264" providerId="LiveId" clId="{E916F914-229F-4F33-9E99-9ACFB72F3596}" dt="2026-03-14T22:15:51.248" v="3966" actId="1076"/>
          <ac:spMkLst>
            <pc:docMk/>
            <pc:sldMk cId="3887579892" sldId="280"/>
            <ac:spMk id="54" creationId="{D0A6A593-47E4-4B49-AA6D-52F8874CB4E1}"/>
          </ac:spMkLst>
        </pc:spChg>
        <pc:spChg chg="mod">
          <ac:chgData name="miha max" userId="f2028e04eabf4264" providerId="LiveId" clId="{E916F914-229F-4F33-9E99-9ACFB72F3596}" dt="2026-03-14T22:15:51.248" v="3966" actId="1076"/>
          <ac:spMkLst>
            <pc:docMk/>
            <pc:sldMk cId="3887579892" sldId="280"/>
            <ac:spMk id="55" creationId="{B6E4140A-62C5-4AC5-9815-F2E1EC98F9F6}"/>
          </ac:spMkLst>
        </pc:spChg>
        <pc:spChg chg="mod">
          <ac:chgData name="miha max" userId="f2028e04eabf4264" providerId="LiveId" clId="{E916F914-229F-4F33-9E99-9ACFB72F3596}" dt="2026-03-14T22:15:51.248" v="3966" actId="1076"/>
          <ac:spMkLst>
            <pc:docMk/>
            <pc:sldMk cId="3887579892" sldId="280"/>
            <ac:spMk id="56" creationId="{2BB05B54-8B23-444D-95F1-028389DEF5DE}"/>
          </ac:spMkLst>
        </pc:spChg>
        <pc:spChg chg="mod">
          <ac:chgData name="miha max" userId="f2028e04eabf4264" providerId="LiveId" clId="{E916F914-229F-4F33-9E99-9ACFB72F3596}" dt="2026-03-14T17:09:52.679" v="3386" actId="164"/>
          <ac:spMkLst>
            <pc:docMk/>
            <pc:sldMk cId="3887579892" sldId="280"/>
            <ac:spMk id="57" creationId="{FCD192F6-CF13-4B1C-AF7D-85317A2D8C92}"/>
          </ac:spMkLst>
        </pc:spChg>
        <pc:spChg chg="mod">
          <ac:chgData name="miha max" userId="f2028e04eabf4264" providerId="LiveId" clId="{E916F914-229F-4F33-9E99-9ACFB72F3596}" dt="2026-03-14T22:15:51.248" v="3966" actId="1076"/>
          <ac:spMkLst>
            <pc:docMk/>
            <pc:sldMk cId="3887579892" sldId="280"/>
            <ac:spMk id="59" creationId="{8AA6F9D2-5C11-4285-A4B0-23EFFF22BC80}"/>
          </ac:spMkLst>
        </pc:spChg>
        <pc:spChg chg="mod">
          <ac:chgData name="miha max" userId="f2028e04eabf4264" providerId="LiveId" clId="{E916F914-229F-4F33-9E99-9ACFB72F3596}" dt="2026-03-14T22:15:51.248" v="3966" actId="1076"/>
          <ac:spMkLst>
            <pc:docMk/>
            <pc:sldMk cId="3887579892" sldId="280"/>
            <ac:spMk id="60" creationId="{972C0779-96D7-4A7C-B110-5886B8B5DF43}"/>
          </ac:spMkLst>
        </pc:spChg>
        <pc:spChg chg="mod">
          <ac:chgData name="miha max" userId="f2028e04eabf4264" providerId="LiveId" clId="{E916F914-229F-4F33-9E99-9ACFB72F3596}" dt="2026-03-14T17:09:52.679" v="3386" actId="164"/>
          <ac:spMkLst>
            <pc:docMk/>
            <pc:sldMk cId="3887579892" sldId="280"/>
            <ac:spMk id="61" creationId="{4533D40B-18F2-4A93-B829-E6C6A0AC582E}"/>
          </ac:spMkLst>
        </pc:spChg>
        <pc:spChg chg="mod">
          <ac:chgData name="miha max" userId="f2028e04eabf4264" providerId="LiveId" clId="{E916F914-229F-4F33-9E99-9ACFB72F3596}" dt="2026-03-14T17:09:52.679" v="3386" actId="164"/>
          <ac:spMkLst>
            <pc:docMk/>
            <pc:sldMk cId="3887579892" sldId="280"/>
            <ac:spMk id="62" creationId="{0B3AC97E-B521-48C2-8635-E6E2BFE55FC9}"/>
          </ac:spMkLst>
        </pc:spChg>
        <pc:spChg chg="mod">
          <ac:chgData name="miha max" userId="f2028e04eabf4264" providerId="LiveId" clId="{E916F914-229F-4F33-9E99-9ACFB72F3596}" dt="2026-03-14T16:56:16.011" v="3321" actId="478"/>
          <ac:spMkLst>
            <pc:docMk/>
            <pc:sldMk cId="3887579892" sldId="280"/>
            <ac:spMk id="64" creationId="{F62F4F23-3E58-4391-99F6-14D56BFAABEA}"/>
          </ac:spMkLst>
        </pc:spChg>
        <pc:spChg chg="mod">
          <ac:chgData name="miha max" userId="f2028e04eabf4264" providerId="LiveId" clId="{E916F914-229F-4F33-9E99-9ACFB72F3596}" dt="2026-03-14T22:15:51.248" v="3966" actId="1076"/>
          <ac:spMkLst>
            <pc:docMk/>
            <pc:sldMk cId="3887579892" sldId="280"/>
            <ac:spMk id="65" creationId="{66455EB6-E255-40C5-AFB5-4353F1040930}"/>
          </ac:spMkLst>
        </pc:spChg>
        <pc:spChg chg="mod">
          <ac:chgData name="miha max" userId="f2028e04eabf4264" providerId="LiveId" clId="{E916F914-229F-4F33-9E99-9ACFB72F3596}" dt="2026-03-14T22:15:51.248" v="3966" actId="1076"/>
          <ac:spMkLst>
            <pc:docMk/>
            <pc:sldMk cId="3887579892" sldId="280"/>
            <ac:spMk id="69" creationId="{445A4A3C-20C5-4624-9209-D11A75CEC9B9}"/>
          </ac:spMkLst>
        </pc:spChg>
        <pc:spChg chg="mod">
          <ac:chgData name="miha max" userId="f2028e04eabf4264" providerId="LiveId" clId="{E916F914-229F-4F33-9E99-9ACFB72F3596}" dt="2026-03-14T22:15:51.248" v="3966" actId="1076"/>
          <ac:spMkLst>
            <pc:docMk/>
            <pc:sldMk cId="3887579892" sldId="280"/>
            <ac:spMk id="70" creationId="{1A4AFC64-5C16-40F4-BDFA-E62EE3AAEA23}"/>
          </ac:spMkLst>
        </pc:spChg>
        <pc:spChg chg="del mod">
          <ac:chgData name="miha max" userId="f2028e04eabf4264" providerId="LiveId" clId="{E916F914-229F-4F33-9E99-9ACFB72F3596}" dt="2026-03-14T16:54:03.806" v="3298" actId="478"/>
          <ac:spMkLst>
            <pc:docMk/>
            <pc:sldMk cId="3887579892" sldId="280"/>
            <ac:spMk id="71" creationId="{4F438411-AB3F-41D1-B7B0-3BD67465A272}"/>
          </ac:spMkLst>
        </pc:spChg>
        <pc:spChg chg="mod">
          <ac:chgData name="miha max" userId="f2028e04eabf4264" providerId="LiveId" clId="{E916F914-229F-4F33-9E99-9ACFB72F3596}" dt="2026-03-14T16:54:37.428" v="3304" actId="1076"/>
          <ac:spMkLst>
            <pc:docMk/>
            <pc:sldMk cId="3887579892" sldId="280"/>
            <ac:spMk id="72" creationId="{EC8E95A8-22FE-44FA-B5A6-2AA2D47A5BB3}"/>
          </ac:spMkLst>
        </pc:spChg>
        <pc:spChg chg="del mod">
          <ac:chgData name="miha max" userId="f2028e04eabf4264" providerId="LiveId" clId="{E916F914-229F-4F33-9E99-9ACFB72F3596}" dt="2026-03-14T16:56:16.011" v="3321" actId="478"/>
          <ac:spMkLst>
            <pc:docMk/>
            <pc:sldMk cId="3887579892" sldId="280"/>
            <ac:spMk id="76" creationId="{FB01E3B0-9770-4D5C-9138-8D07EBC83D72}"/>
          </ac:spMkLst>
        </pc:spChg>
        <pc:spChg chg="del mod">
          <ac:chgData name="miha max" userId="f2028e04eabf4264" providerId="LiveId" clId="{E916F914-229F-4F33-9E99-9ACFB72F3596}" dt="2026-03-14T16:56:12.896" v="3320" actId="478"/>
          <ac:spMkLst>
            <pc:docMk/>
            <pc:sldMk cId="3887579892" sldId="280"/>
            <ac:spMk id="77" creationId="{B5E3BED9-C2BD-4A86-AB16-4FB4F8651284}"/>
          </ac:spMkLst>
        </pc:spChg>
        <pc:grpChg chg="add mod">
          <ac:chgData name="miha max" userId="f2028e04eabf4264" providerId="LiveId" clId="{E916F914-229F-4F33-9E99-9ACFB72F3596}" dt="2026-03-14T17:03:09.010" v="3353" actId="164"/>
          <ac:grpSpMkLst>
            <pc:docMk/>
            <pc:sldMk cId="3887579892" sldId="280"/>
            <ac:grpSpMk id="5" creationId="{2BF3B4C1-5D60-04ED-5BFD-91E4643341BC}"/>
          </ac:grpSpMkLst>
        </pc:grpChg>
        <pc:grpChg chg="add del mod">
          <ac:chgData name="miha max" userId="f2028e04eabf4264" providerId="LiveId" clId="{E916F914-229F-4F33-9E99-9ACFB72F3596}" dt="2026-03-14T16:56:18.701" v="3323" actId="478"/>
          <ac:grpSpMkLst>
            <pc:docMk/>
            <pc:sldMk cId="3887579892" sldId="280"/>
            <ac:grpSpMk id="6" creationId="{20EE140F-2319-C0FD-0A82-AABAAEC9BA4C}"/>
          </ac:grpSpMkLst>
        </pc:grpChg>
        <pc:grpChg chg="add mod">
          <ac:chgData name="miha max" userId="f2028e04eabf4264" providerId="LiveId" clId="{E916F914-229F-4F33-9E99-9ACFB72F3596}" dt="2026-03-14T17:03:09.010" v="3353" actId="164"/>
          <ac:grpSpMkLst>
            <pc:docMk/>
            <pc:sldMk cId="3887579892" sldId="280"/>
            <ac:grpSpMk id="13" creationId="{9C53CA69-541F-9038-18D0-B69E34DE1F76}"/>
          </ac:grpSpMkLst>
        </pc:grpChg>
        <pc:grpChg chg="add mod">
          <ac:chgData name="miha max" userId="f2028e04eabf4264" providerId="LiveId" clId="{E916F914-229F-4F33-9E99-9ACFB72F3596}" dt="2026-03-14T17:09:38.655" v="3383" actId="164"/>
          <ac:grpSpMkLst>
            <pc:docMk/>
            <pc:sldMk cId="3887579892" sldId="280"/>
            <ac:grpSpMk id="19" creationId="{E983E1AC-5572-7711-B645-69317F436972}"/>
          </ac:grpSpMkLst>
        </pc:grpChg>
        <pc:grpChg chg="add mod">
          <ac:chgData name="miha max" userId="f2028e04eabf4264" providerId="LiveId" clId="{E916F914-229F-4F33-9E99-9ACFB72F3596}" dt="2026-03-14T17:09:38.655" v="3383" actId="164"/>
          <ac:grpSpMkLst>
            <pc:docMk/>
            <pc:sldMk cId="3887579892" sldId="280"/>
            <ac:grpSpMk id="20" creationId="{F09ED44F-24D6-A641-C0E8-5F1A2346668A}"/>
          </ac:grpSpMkLst>
        </pc:grpChg>
        <pc:grpChg chg="add mod">
          <ac:chgData name="miha max" userId="f2028e04eabf4264" providerId="LiveId" clId="{E916F914-229F-4F33-9E99-9ACFB72F3596}" dt="2026-03-14T22:57:39.720" v="4142" actId="20577"/>
          <ac:grpSpMkLst>
            <pc:docMk/>
            <pc:sldMk cId="3887579892" sldId="280"/>
            <ac:grpSpMk id="21" creationId="{535DACFD-E273-070A-FC86-A0A6630E93B1}"/>
          </ac:grpSpMkLst>
        </pc:grpChg>
        <pc:grpChg chg="mod">
          <ac:chgData name="miha max" userId="f2028e04eabf4264" providerId="LiveId" clId="{E916F914-229F-4F33-9E99-9ACFB72F3596}" dt="2026-03-14T14:58:50.508" v="3021" actId="164"/>
          <ac:grpSpMkLst>
            <pc:docMk/>
            <pc:sldMk cId="3887579892" sldId="280"/>
            <ac:grpSpMk id="41" creationId="{F9B9D0B7-66BB-408F-A1CC-EA2209284AAD}"/>
          </ac:grpSpMkLst>
        </pc:grpChg>
        <pc:grpChg chg="mod">
          <ac:chgData name="miha max" userId="f2028e04eabf4264" providerId="LiveId" clId="{E916F914-229F-4F33-9E99-9ACFB72F3596}" dt="2026-03-14T14:58:50.508" v="3021" actId="164"/>
          <ac:grpSpMkLst>
            <pc:docMk/>
            <pc:sldMk cId="3887579892" sldId="280"/>
            <ac:grpSpMk id="53" creationId="{8567F01D-3435-4405-B8A9-9C2446E042DD}"/>
          </ac:grpSpMkLst>
        </pc:grpChg>
        <pc:grpChg chg="mod">
          <ac:chgData name="miha max" userId="f2028e04eabf4264" providerId="LiveId" clId="{E916F914-229F-4F33-9E99-9ACFB72F3596}" dt="2026-03-14T14:58:50.508" v="3021" actId="164"/>
          <ac:grpSpMkLst>
            <pc:docMk/>
            <pc:sldMk cId="3887579892" sldId="280"/>
            <ac:grpSpMk id="73" creationId="{6C60D8E2-BC37-4164-84A8-5B32D836BEC3}"/>
          </ac:grpSpMkLst>
        </pc:grpChg>
        <pc:picChg chg="add mod">
          <ac:chgData name="miha max" userId="f2028e04eabf4264" providerId="LiveId" clId="{E916F914-229F-4F33-9E99-9ACFB72F3596}" dt="2026-03-14T11:00:27.613" v="2982"/>
          <ac:picMkLst>
            <pc:docMk/>
            <pc:sldMk cId="3887579892" sldId="280"/>
            <ac:picMk id="4" creationId="{2AF83B67-5A1D-9882-D19A-E21EB254968B}"/>
          </ac:picMkLst>
        </pc:picChg>
        <pc:picChg chg="add mod">
          <ac:chgData name="miha max" userId="f2028e04eabf4264" providerId="LiveId" clId="{E916F914-229F-4F33-9E99-9ACFB72F3596}" dt="2026-03-14T16:57:17.325" v="3330" actId="164"/>
          <ac:picMkLst>
            <pc:docMk/>
            <pc:sldMk cId="3887579892" sldId="280"/>
            <ac:picMk id="12" creationId="{726101A6-EDFC-D4A0-2A0E-E8696FE7BB25}"/>
          </ac:picMkLst>
        </pc:picChg>
        <pc:picChg chg="add mod">
          <ac:chgData name="miha max" userId="f2028e04eabf4264" providerId="LiveId" clId="{E916F914-229F-4F33-9E99-9ACFB72F3596}" dt="2026-03-14T16:58:23.078" v="3332" actId="931"/>
          <ac:picMkLst>
            <pc:docMk/>
            <pc:sldMk cId="3887579892" sldId="280"/>
            <ac:picMk id="16" creationId="{05BD3955-9263-CCBB-37FB-DA02479FE7C0}"/>
          </ac:picMkLst>
        </pc:picChg>
        <pc:picChg chg="add mod">
          <ac:chgData name="miha max" userId="f2028e04eabf4264" providerId="LiveId" clId="{E916F914-229F-4F33-9E99-9ACFB72F3596}" dt="2026-03-14T17:03:09.010" v="3353" actId="164"/>
          <ac:picMkLst>
            <pc:docMk/>
            <pc:sldMk cId="3887579892" sldId="280"/>
            <ac:picMk id="18" creationId="{B90D2FEB-DA68-E228-8047-0FC82FC11FD1}"/>
          </ac:picMkLst>
        </pc:picChg>
        <pc:cxnChg chg="del">
          <ac:chgData name="miha max" userId="f2028e04eabf4264" providerId="LiveId" clId="{E916F914-229F-4F33-9E99-9ACFB72F3596}" dt="2026-03-14T11:00:12.757" v="2978" actId="478"/>
          <ac:cxnSpMkLst>
            <pc:docMk/>
            <pc:sldMk cId="3887579892" sldId="280"/>
            <ac:cxnSpMk id="8" creationId="{D0986099-F5F2-4E8B-BE17-81194861A00C}"/>
          </ac:cxnSpMkLst>
        </pc:cxnChg>
        <pc:cxnChg chg="del">
          <ac:chgData name="miha max" userId="f2028e04eabf4264" providerId="LiveId" clId="{E916F914-229F-4F33-9E99-9ACFB72F3596}" dt="2026-03-14T11:00:15.213" v="2979" actId="478"/>
          <ac:cxnSpMkLst>
            <pc:docMk/>
            <pc:sldMk cId="3887579892" sldId="280"/>
            <ac:cxnSpMk id="14" creationId="{83E690F4-843A-47A5-8620-4FB01C0D8E68}"/>
          </ac:cxnSpMkLst>
        </pc:cxnChg>
        <pc:cxnChg chg="add del mod">
          <ac:chgData name="miha max" userId="f2028e04eabf4264" providerId="LiveId" clId="{E916F914-229F-4F33-9E99-9ACFB72F3596}" dt="2026-03-14T19:31:22.819" v="3507" actId="478"/>
          <ac:cxnSpMkLst>
            <pc:docMk/>
            <pc:sldMk cId="3887579892" sldId="280"/>
            <ac:cxnSpMk id="27" creationId="{E109A075-F7AB-1192-E1BE-214BC1627468}"/>
          </ac:cxnSpMkLst>
        </pc:cxnChg>
        <pc:cxnChg chg="add mod">
          <ac:chgData name="miha max" userId="f2028e04eabf4264" providerId="LiveId" clId="{E916F914-229F-4F33-9E99-9ACFB72F3596}" dt="2026-03-14T19:31:17.072" v="3504" actId="1076"/>
          <ac:cxnSpMkLst>
            <pc:docMk/>
            <pc:sldMk cId="3887579892" sldId="280"/>
            <ac:cxnSpMk id="28" creationId="{E4BEE60F-E067-1D0B-DA91-7D8FEA6E1F06}"/>
          </ac:cxnSpMkLst>
        </pc:cxnChg>
        <pc:cxnChg chg="add mod">
          <ac:chgData name="miha max" userId="f2028e04eabf4264" providerId="LiveId" clId="{E916F914-229F-4F33-9E99-9ACFB72F3596}" dt="2026-03-14T19:31:14.906" v="3497" actId="692"/>
          <ac:cxnSpMkLst>
            <pc:docMk/>
            <pc:sldMk cId="3887579892" sldId="280"/>
            <ac:cxnSpMk id="38" creationId="{09710CE8-1251-476C-ED89-181CEB2794E9}"/>
          </ac:cxnSpMkLst>
        </pc:cxnChg>
        <pc:cxnChg chg="add del mod">
          <ac:chgData name="miha max" userId="f2028e04eabf4264" providerId="LiveId" clId="{E916F914-229F-4F33-9E99-9ACFB72F3596}" dt="2026-03-14T22:57:10.352" v="4139" actId="478"/>
          <ac:cxnSpMkLst>
            <pc:docMk/>
            <pc:sldMk cId="3887579892" sldId="280"/>
            <ac:cxnSpMk id="46" creationId="{C11B1E15-532E-8E98-C853-2F071BD91630}"/>
          </ac:cxnSpMkLst>
        </pc:cxnChg>
      </pc:sldChg>
      <pc:sldChg chg="del">
        <pc:chgData name="miha max" userId="f2028e04eabf4264" providerId="LiveId" clId="{E916F914-229F-4F33-9E99-9ACFB72F3596}" dt="2026-03-14T17:04:49.087" v="3354" actId="47"/>
        <pc:sldMkLst>
          <pc:docMk/>
          <pc:sldMk cId="875445271" sldId="281"/>
        </pc:sldMkLst>
      </pc:sldChg>
      <pc:sldChg chg="del">
        <pc:chgData name="miha max" userId="f2028e04eabf4264" providerId="LiveId" clId="{E916F914-229F-4F33-9E99-9ACFB72F3596}" dt="2026-03-14T17:04:49.087" v="3354" actId="47"/>
        <pc:sldMkLst>
          <pc:docMk/>
          <pc:sldMk cId="1061713674" sldId="282"/>
        </pc:sldMkLst>
      </pc:sldChg>
      <pc:sldChg chg="del">
        <pc:chgData name="miha max" userId="f2028e04eabf4264" providerId="LiveId" clId="{E916F914-229F-4F33-9E99-9ACFB72F3596}" dt="2026-03-14T17:04:49.087" v="3354" actId="47"/>
        <pc:sldMkLst>
          <pc:docMk/>
          <pc:sldMk cId="727364193" sldId="283"/>
        </pc:sldMkLst>
      </pc:sldChg>
      <pc:sldChg chg="del setBg">
        <pc:chgData name="miha max" userId="f2028e04eabf4264" providerId="LiveId" clId="{E916F914-229F-4F33-9E99-9ACFB72F3596}" dt="2026-03-14T17:04:49.087" v="3354" actId="47"/>
        <pc:sldMkLst>
          <pc:docMk/>
          <pc:sldMk cId="1923038163" sldId="285"/>
        </pc:sldMkLst>
      </pc:sldChg>
      <pc:sldChg chg="del">
        <pc:chgData name="miha max" userId="f2028e04eabf4264" providerId="LiveId" clId="{E916F914-229F-4F33-9E99-9ACFB72F3596}" dt="2026-03-14T17:04:49.087" v="3354" actId="47"/>
        <pc:sldMkLst>
          <pc:docMk/>
          <pc:sldMk cId="2275478364" sldId="287"/>
        </pc:sldMkLst>
      </pc:sldChg>
      <pc:sldChg chg="addSp modSp mod setBg addAnim delAnim modAnim">
        <pc:chgData name="miha max" userId="f2028e04eabf4264" providerId="LiveId" clId="{E916F914-229F-4F33-9E99-9ACFB72F3596}" dt="2026-03-15T10:39:06.594" v="4519" actId="14100"/>
        <pc:sldMkLst>
          <pc:docMk/>
          <pc:sldMk cId="2921372962" sldId="288"/>
        </pc:sldMkLst>
        <pc:spChg chg="mod">
          <ac:chgData name="miha max" userId="f2028e04eabf4264" providerId="LiveId" clId="{E916F914-229F-4F33-9E99-9ACFB72F3596}" dt="2026-03-14T23:25:43.622" v="4264" actId="20577"/>
          <ac:spMkLst>
            <pc:docMk/>
            <pc:sldMk cId="2921372962" sldId="288"/>
            <ac:spMk id="2" creationId="{C5B52672-76BF-A17B-D059-9544E871B7D5}"/>
          </ac:spMkLst>
        </pc:spChg>
        <pc:spChg chg="mod">
          <ac:chgData name="miha max" userId="f2028e04eabf4264" providerId="LiveId" clId="{E916F914-229F-4F33-9E99-9ACFB72F3596}" dt="2026-03-14T23:31:14.652" v="4287" actId="20577"/>
          <ac:spMkLst>
            <pc:docMk/>
            <pc:sldMk cId="2921372962" sldId="288"/>
            <ac:spMk id="11" creationId="{3939E8B4-26C0-6E3B-53DD-8EC06FBC42E6}"/>
          </ac:spMkLst>
        </pc:spChg>
        <pc:spChg chg="mod">
          <ac:chgData name="miha max" userId="f2028e04eabf4264" providerId="LiveId" clId="{E916F914-229F-4F33-9E99-9ACFB72F3596}" dt="2026-03-15T10:38:31.133" v="4513" actId="20577"/>
          <ac:spMkLst>
            <pc:docMk/>
            <pc:sldMk cId="2921372962" sldId="288"/>
            <ac:spMk id="44" creationId="{0470F596-9B42-8D67-33F7-E7A81C066FC4}"/>
          </ac:spMkLst>
        </pc:spChg>
        <pc:graphicFrameChg chg="mod">
          <ac:chgData name="miha max" userId="f2028e04eabf4264" providerId="LiveId" clId="{E916F914-229F-4F33-9E99-9ACFB72F3596}" dt="2026-03-15T10:39:06.594" v="4519" actId="14100"/>
          <ac:graphicFrameMkLst>
            <pc:docMk/>
            <pc:sldMk cId="2921372962" sldId="288"/>
            <ac:graphicFrameMk id="53" creationId="{28F67A06-76E6-53C5-5652-89D7EEF0703C}"/>
          </ac:graphicFrameMkLst>
        </pc:graphicFrameChg>
        <pc:graphicFrameChg chg="mod modGraphic">
          <ac:chgData name="miha max" userId="f2028e04eabf4264" providerId="LiveId" clId="{E916F914-229F-4F33-9E99-9ACFB72F3596}" dt="2026-03-15T10:38:55.407" v="4518" actId="12"/>
          <ac:graphicFrameMkLst>
            <pc:docMk/>
            <pc:sldMk cId="2921372962" sldId="288"/>
            <ac:graphicFrameMk id="55" creationId="{DEFAC3F4-70E5-A9E7-A348-89D7CE5ECA47}"/>
          </ac:graphicFrameMkLst>
        </pc:graphicFrameChg>
        <pc:picChg chg="add mod">
          <ac:chgData name="miha max" userId="f2028e04eabf4264" providerId="LiveId" clId="{E916F914-229F-4F33-9E99-9ACFB72F3596}" dt="2026-03-13T16:38:40.869" v="1186" actId="1076"/>
          <ac:picMkLst>
            <pc:docMk/>
            <pc:sldMk cId="2921372962" sldId="288"/>
            <ac:picMk id="3" creationId="{C5A40ABC-40F2-2499-0429-218603848F8F}"/>
          </ac:picMkLst>
        </pc:picChg>
      </pc:sldChg>
      <pc:sldChg chg="addSp delSp modSp mod setBg modClrScheme delAnim chgLayout">
        <pc:chgData name="miha max" userId="f2028e04eabf4264" providerId="LiveId" clId="{E916F914-229F-4F33-9E99-9ACFB72F3596}" dt="2026-03-15T10:59:29.936" v="4595" actId="20577"/>
        <pc:sldMkLst>
          <pc:docMk/>
          <pc:sldMk cId="3140938464" sldId="289"/>
        </pc:sldMkLst>
        <pc:spChg chg="add mod ord">
          <ac:chgData name="miha max" userId="f2028e04eabf4264" providerId="LiveId" clId="{E916F914-229F-4F33-9E99-9ACFB72F3596}" dt="2026-03-14T23:31:52.066" v="4297" actId="404"/>
          <ac:spMkLst>
            <pc:docMk/>
            <pc:sldMk cId="3140938464" sldId="289"/>
            <ac:spMk id="2" creationId="{B4C1F486-F2A7-DEC4-9FEE-101281A7A065}"/>
          </ac:spMkLst>
        </pc:spChg>
        <pc:spChg chg="add mod ord">
          <ac:chgData name="miha max" userId="f2028e04eabf4264" providerId="LiveId" clId="{E916F914-229F-4F33-9E99-9ACFB72F3596}" dt="2026-03-15T10:59:29.936" v="4595" actId="20577"/>
          <ac:spMkLst>
            <pc:docMk/>
            <pc:sldMk cId="3140938464" sldId="289"/>
            <ac:spMk id="3" creationId="{EC65B606-BCDB-0DAB-4D25-9F86CB524CEF}"/>
          </ac:spMkLst>
        </pc:spChg>
        <pc:spChg chg="mod">
          <ac:chgData name="miha max" userId="f2028e04eabf4264" providerId="LiveId" clId="{E916F914-229F-4F33-9E99-9ACFB72F3596}" dt="2026-03-14T23:27:53.707" v="4278" actId="20577"/>
          <ac:spMkLst>
            <pc:docMk/>
            <pc:sldMk cId="3140938464" sldId="289"/>
            <ac:spMk id="4" creationId="{BCECFD84-0F46-A97B-2BBE-D715304AC726}"/>
          </ac:spMkLst>
        </pc:spChg>
        <pc:spChg chg="add mod">
          <ac:chgData name="miha max" userId="f2028e04eabf4264" providerId="LiveId" clId="{E916F914-229F-4F33-9E99-9ACFB72F3596}" dt="2026-03-15T10:40:11.544" v="4524" actId="20577"/>
          <ac:spMkLst>
            <pc:docMk/>
            <pc:sldMk cId="3140938464" sldId="289"/>
            <ac:spMk id="12" creationId="{EE4EB05A-526E-6E44-303B-9EE814490EF7}"/>
          </ac:spMkLst>
        </pc:spChg>
        <pc:picChg chg="add mod">
          <ac:chgData name="miha max" userId="f2028e04eabf4264" providerId="LiveId" clId="{E916F914-229F-4F33-9E99-9ACFB72F3596}" dt="2026-03-14T21:51:34.344" v="3810" actId="207"/>
          <ac:picMkLst>
            <pc:docMk/>
            <pc:sldMk cId="3140938464" sldId="289"/>
            <ac:picMk id="8" creationId="{45436D2F-BAC2-384F-781C-59A273B575D6}"/>
          </ac:picMkLst>
        </pc:picChg>
        <pc:picChg chg="add mod">
          <ac:chgData name="miha max" userId="f2028e04eabf4264" providerId="LiveId" clId="{E916F914-229F-4F33-9E99-9ACFB72F3596}" dt="2026-03-13T16:38:05.821" v="1180" actId="1076"/>
          <ac:picMkLst>
            <pc:docMk/>
            <pc:sldMk cId="3140938464" sldId="289"/>
            <ac:picMk id="17" creationId="{DA3EA56E-F0AC-C008-DD41-A4E51CACD273}"/>
          </ac:picMkLst>
        </pc:picChg>
      </pc:sldChg>
      <pc:sldChg chg="addSp delSp modSp add mod ord modTransition setBg modAnim">
        <pc:chgData name="miha max" userId="f2028e04eabf4264" providerId="LiveId" clId="{E916F914-229F-4F33-9E99-9ACFB72F3596}" dt="2026-03-15T10:06:03.575" v="4482" actId="20577"/>
        <pc:sldMkLst>
          <pc:docMk/>
          <pc:sldMk cId="3585201607" sldId="290"/>
        </pc:sldMkLst>
        <pc:spChg chg="mod">
          <ac:chgData name="miha max" userId="f2028e04eabf4264" providerId="LiveId" clId="{E916F914-229F-4F33-9E99-9ACFB72F3596}" dt="2026-03-13T15:35:02.427" v="944" actId="164"/>
          <ac:spMkLst>
            <pc:docMk/>
            <pc:sldMk cId="3585201607" sldId="290"/>
            <ac:spMk id="2" creationId="{FB6FF11F-133A-D70F-FD92-AB78D72E4A65}"/>
          </ac:spMkLst>
        </pc:spChg>
        <pc:spChg chg="add mod">
          <ac:chgData name="miha max" userId="f2028e04eabf4264" providerId="LiveId" clId="{E916F914-229F-4F33-9E99-9ACFB72F3596}" dt="2026-03-15T10:05:35.535" v="4481" actId="5793"/>
          <ac:spMkLst>
            <pc:docMk/>
            <pc:sldMk cId="3585201607" sldId="290"/>
            <ac:spMk id="3" creationId="{B4195D2D-9263-F30B-5ACA-B3285A06274B}"/>
          </ac:spMkLst>
        </pc:spChg>
        <pc:spChg chg="mod">
          <ac:chgData name="miha max" userId="f2028e04eabf4264" providerId="LiveId" clId="{E916F914-229F-4F33-9E99-9ACFB72F3596}" dt="2026-03-14T23:27:55.085" v="4280" actId="1076"/>
          <ac:spMkLst>
            <pc:docMk/>
            <pc:sldMk cId="3585201607" sldId="290"/>
            <ac:spMk id="8" creationId="{17FD9115-6810-2CB0-30F9-E54CE0FE9139}"/>
          </ac:spMkLst>
        </pc:spChg>
        <pc:spChg chg="mod">
          <ac:chgData name="miha max" userId="f2028e04eabf4264" providerId="LiveId" clId="{E916F914-229F-4F33-9E99-9ACFB72F3596}" dt="2026-03-14T23:31:21.241" v="4290" actId="20577"/>
          <ac:spMkLst>
            <pc:docMk/>
            <pc:sldMk cId="3585201607" sldId="290"/>
            <ac:spMk id="11" creationId="{C76FCA5A-C149-2E3B-3CBA-B69DD953D457}"/>
          </ac:spMkLst>
        </pc:spChg>
        <pc:spChg chg="mod">
          <ac:chgData name="miha max" userId="f2028e04eabf4264" providerId="LiveId" clId="{E916F914-229F-4F33-9E99-9ACFB72F3596}" dt="2026-03-13T15:35:02.427" v="944" actId="164"/>
          <ac:spMkLst>
            <pc:docMk/>
            <pc:sldMk cId="3585201607" sldId="290"/>
            <ac:spMk id="43" creationId="{3540A734-809F-C9EA-016C-02963C784418}"/>
          </ac:spMkLst>
        </pc:spChg>
        <pc:spChg chg="add del mod">
          <ac:chgData name="miha max" userId="f2028e04eabf4264" providerId="LiveId" clId="{E916F914-229F-4F33-9E99-9ACFB72F3596}" dt="2026-03-14T09:15:30.392" v="2616"/>
          <ac:spMkLst>
            <pc:docMk/>
            <pc:sldMk cId="3585201607" sldId="290"/>
            <ac:spMk id="44" creationId="{E038CE94-C20B-75B4-A02F-22265AD2F2F0}"/>
          </ac:spMkLst>
        </pc:spChg>
        <pc:spChg chg="mod">
          <ac:chgData name="miha max" userId="f2028e04eabf4264" providerId="LiveId" clId="{E916F914-229F-4F33-9E99-9ACFB72F3596}" dt="2026-03-14T23:27:54.301" v="4279" actId="14100"/>
          <ac:spMkLst>
            <pc:docMk/>
            <pc:sldMk cId="3585201607" sldId="290"/>
            <ac:spMk id="45" creationId="{FD896B50-BC50-F7C5-D9AD-36618FC9B95D}"/>
          </ac:spMkLst>
        </pc:spChg>
        <pc:spChg chg="mod">
          <ac:chgData name="miha max" userId="f2028e04eabf4264" providerId="LiveId" clId="{E916F914-229F-4F33-9E99-9ACFB72F3596}" dt="2026-03-15T10:05:31.343" v="4479" actId="20577"/>
          <ac:spMkLst>
            <pc:docMk/>
            <pc:sldMk cId="3585201607" sldId="290"/>
            <ac:spMk id="51" creationId="{2459729B-6CA4-BCAF-9649-9B1BA8D87D56}"/>
          </ac:spMkLst>
        </pc:spChg>
        <pc:spChg chg="add del mod">
          <ac:chgData name="miha max" userId="f2028e04eabf4264" providerId="LiveId" clId="{E916F914-229F-4F33-9E99-9ACFB72F3596}" dt="2026-03-13T16:51:17.513" v="1245" actId="207"/>
          <ac:spMkLst>
            <pc:docMk/>
            <pc:sldMk cId="3585201607" sldId="290"/>
            <ac:spMk id="52" creationId="{5C09AA0B-9B34-5E59-6112-64509D827336}"/>
          </ac:spMkLst>
        </pc:spChg>
        <pc:spChg chg="mod">
          <ac:chgData name="miha max" userId="f2028e04eabf4264" providerId="LiveId" clId="{E916F914-229F-4F33-9E99-9ACFB72F3596}" dt="2026-03-15T10:06:03.575" v="4482" actId="20577"/>
          <ac:spMkLst>
            <pc:docMk/>
            <pc:sldMk cId="3585201607" sldId="290"/>
            <ac:spMk id="54" creationId="{0DAC38C4-292B-0971-10D7-43338FDDEA14}"/>
          </ac:spMkLst>
        </pc:spChg>
        <pc:grpChg chg="add mod">
          <ac:chgData name="miha max" userId="f2028e04eabf4264" providerId="LiveId" clId="{E916F914-229F-4F33-9E99-9ACFB72F3596}" dt="2026-03-14T23:01:10.156" v="4161" actId="164"/>
          <ac:grpSpMkLst>
            <pc:docMk/>
            <pc:sldMk cId="3585201607" sldId="290"/>
            <ac:grpSpMk id="10" creationId="{8ADD446F-F316-679A-ACDD-23B07C6AAE6F}"/>
          </ac:grpSpMkLst>
        </pc:grpChg>
        <pc:grpChg chg="add mod">
          <ac:chgData name="miha max" userId="f2028e04eabf4264" providerId="LiveId" clId="{E916F914-229F-4F33-9E99-9ACFB72F3596}" dt="2026-03-14T23:01:10.156" v="4161" actId="164"/>
          <ac:grpSpMkLst>
            <pc:docMk/>
            <pc:sldMk cId="3585201607" sldId="290"/>
            <ac:grpSpMk id="12" creationId="{FAC79813-2229-9A23-554C-020CAD85CD20}"/>
          </ac:grpSpMkLst>
        </pc:grpChg>
        <pc:grpChg chg="add mod">
          <ac:chgData name="miha max" userId="f2028e04eabf4264" providerId="LiveId" clId="{E916F914-229F-4F33-9E99-9ACFB72F3596}" dt="2026-03-14T23:01:10.156" v="4161" actId="164"/>
          <ac:grpSpMkLst>
            <pc:docMk/>
            <pc:sldMk cId="3585201607" sldId="290"/>
            <ac:grpSpMk id="13" creationId="{ABDC8D00-B8CF-44F3-103B-4BEE2216C21F}"/>
          </ac:grpSpMkLst>
        </pc:grpChg>
        <pc:grpChg chg="add mod">
          <ac:chgData name="miha max" userId="f2028e04eabf4264" providerId="LiveId" clId="{E916F914-229F-4F33-9E99-9ACFB72F3596}" dt="2026-03-14T23:01:25.136" v="4163" actId="164"/>
          <ac:grpSpMkLst>
            <pc:docMk/>
            <pc:sldMk cId="3585201607" sldId="290"/>
            <ac:grpSpMk id="14" creationId="{2BD93E1E-A259-2873-1462-A5C3A9D32D4F}"/>
          </ac:grpSpMkLst>
        </pc:grpChg>
        <pc:grpChg chg="add mod">
          <ac:chgData name="miha max" userId="f2028e04eabf4264" providerId="LiveId" clId="{E916F914-229F-4F33-9E99-9ACFB72F3596}" dt="2026-03-14T23:01:25.136" v="4163" actId="164"/>
          <ac:grpSpMkLst>
            <pc:docMk/>
            <pc:sldMk cId="3585201607" sldId="290"/>
            <ac:grpSpMk id="15" creationId="{FBE53625-CB79-4855-AA55-D4702726144B}"/>
          </ac:grpSpMkLst>
        </pc:grpChg>
        <pc:grpChg chg="add mod">
          <ac:chgData name="miha max" userId="f2028e04eabf4264" providerId="LiveId" clId="{E916F914-229F-4F33-9E99-9ACFB72F3596}" dt="2026-03-14T23:01:25.136" v="4163" actId="164"/>
          <ac:grpSpMkLst>
            <pc:docMk/>
            <pc:sldMk cId="3585201607" sldId="290"/>
            <ac:grpSpMk id="16" creationId="{379419D1-3532-C7AB-A913-2B15FDEEA698}"/>
          </ac:grpSpMkLst>
        </pc:grpChg>
        <pc:picChg chg="add mod">
          <ac:chgData name="miha max" userId="f2028e04eabf4264" providerId="LiveId" clId="{E916F914-229F-4F33-9E99-9ACFB72F3596}" dt="2026-03-13T15:24:21.878" v="864"/>
          <ac:picMkLst>
            <pc:docMk/>
            <pc:sldMk cId="3585201607" sldId="290"/>
            <ac:picMk id="4" creationId="{EA280BB6-3D5F-DDBA-6246-9FE4F451E6CA}"/>
          </ac:picMkLst>
        </pc:picChg>
        <pc:picChg chg="add mod">
          <ac:chgData name="miha max" userId="f2028e04eabf4264" providerId="LiveId" clId="{E916F914-229F-4F33-9E99-9ACFB72F3596}" dt="2026-03-13T15:35:02.427" v="944" actId="164"/>
          <ac:picMkLst>
            <pc:docMk/>
            <pc:sldMk cId="3585201607" sldId="290"/>
            <ac:picMk id="5" creationId="{4C3EA733-6E61-5511-D88C-4456BC357D33}"/>
          </ac:picMkLst>
        </pc:picChg>
        <pc:picChg chg="add mod">
          <ac:chgData name="miha max" userId="f2028e04eabf4264" providerId="LiveId" clId="{E916F914-229F-4F33-9E99-9ACFB72F3596}" dt="2026-03-14T09:15:30.392" v="2616"/>
          <ac:picMkLst>
            <pc:docMk/>
            <pc:sldMk cId="3585201607" sldId="290"/>
            <ac:picMk id="6" creationId="{C82A09E6-F1D4-6BBB-D982-52233ECACAA6}"/>
          </ac:picMkLst>
        </pc:picChg>
        <pc:picChg chg="add mod">
          <ac:chgData name="miha max" userId="f2028e04eabf4264" providerId="LiveId" clId="{E916F914-229F-4F33-9E99-9ACFB72F3596}" dt="2026-03-14T09:15:22.048" v="2614"/>
          <ac:picMkLst>
            <pc:docMk/>
            <pc:sldMk cId="3585201607" sldId="290"/>
            <ac:picMk id="7" creationId="{2FEEC8C1-13D1-25C3-06E1-90AEA22AD625}"/>
          </ac:picMkLst>
        </pc:picChg>
        <pc:picChg chg="add mod">
          <ac:chgData name="miha max" userId="f2028e04eabf4264" providerId="LiveId" clId="{E916F914-229F-4F33-9E99-9ACFB72F3596}" dt="2026-03-13T16:39:03.275" v="1190" actId="1076"/>
          <ac:picMkLst>
            <pc:docMk/>
            <pc:sldMk cId="3585201607" sldId="290"/>
            <ac:picMk id="20" creationId="{F9D6E89C-BA29-10C8-A7F5-03FF9B534A3C}"/>
          </ac:picMkLst>
        </pc:picChg>
      </pc:sldChg>
      <pc:sldChg chg="addSp modSp add mod modTransition setBg modAnim">
        <pc:chgData name="miha max" userId="f2028e04eabf4264" providerId="LiveId" clId="{E916F914-229F-4F33-9E99-9ACFB72F3596}" dt="2026-03-15T11:02:26.435" v="4600"/>
        <pc:sldMkLst>
          <pc:docMk/>
          <pc:sldMk cId="116277656" sldId="2564"/>
        </pc:sldMkLst>
        <pc:spChg chg="add mod">
          <ac:chgData name="miha max" userId="f2028e04eabf4264" providerId="LiveId" clId="{E916F914-229F-4F33-9E99-9ACFB72F3596}" dt="2026-03-15T10:08:07.337" v="4500" actId="20577"/>
          <ac:spMkLst>
            <pc:docMk/>
            <pc:sldMk cId="116277656" sldId="2564"/>
            <ac:spMk id="3" creationId="{3029512F-7F8F-DFFD-14A8-A7064825183D}"/>
          </ac:spMkLst>
        </pc:spChg>
        <pc:spChg chg="mod">
          <ac:chgData name="miha max" userId="f2028e04eabf4264" providerId="LiveId" clId="{E916F914-229F-4F33-9E99-9ACFB72F3596}" dt="2026-03-14T23:43:18.574" v="4390" actId="207"/>
          <ac:spMkLst>
            <pc:docMk/>
            <pc:sldMk cId="116277656" sldId="2564"/>
            <ac:spMk id="7" creationId="{7C726938-7D82-25EB-4185-217AEF2EE952}"/>
          </ac:spMkLst>
        </pc:spChg>
        <pc:spChg chg="mod">
          <ac:chgData name="miha max" userId="f2028e04eabf4264" providerId="LiveId" clId="{E916F914-229F-4F33-9E99-9ACFB72F3596}" dt="2026-03-14T23:42:38.386" v="4386" actId="27636"/>
          <ac:spMkLst>
            <pc:docMk/>
            <pc:sldMk cId="116277656" sldId="2564"/>
            <ac:spMk id="14" creationId="{13EEBBC6-7F89-228C-9A28-730D543983FA}"/>
          </ac:spMkLst>
        </pc:spChg>
      </pc:sldChg>
      <pc:sldChg chg="modSp add del mod setBg">
        <pc:chgData name="miha max" userId="f2028e04eabf4264" providerId="LiveId" clId="{E916F914-229F-4F33-9E99-9ACFB72F3596}" dt="2026-03-14T23:17:21.393" v="4215" actId="47"/>
        <pc:sldMkLst>
          <pc:docMk/>
          <pc:sldMk cId="3216872304" sldId="2589"/>
        </pc:sldMkLst>
        <pc:spChg chg="mod">
          <ac:chgData name="miha max" userId="f2028e04eabf4264" providerId="LiveId" clId="{E916F914-229F-4F33-9E99-9ACFB72F3596}" dt="2026-03-14T09:29:49.294" v="2628" actId="207"/>
          <ac:spMkLst>
            <pc:docMk/>
            <pc:sldMk cId="3216872304" sldId="2589"/>
            <ac:spMk id="6" creationId="{0A273E1B-5281-27B8-2851-0A99369ACF64}"/>
          </ac:spMkLst>
        </pc:spChg>
      </pc:sldChg>
      <pc:sldChg chg="addSp delSp modSp new mod setBg modClrScheme modAnim chgLayout">
        <pc:chgData name="miha max" userId="f2028e04eabf4264" providerId="LiveId" clId="{E916F914-229F-4F33-9E99-9ACFB72F3596}" dt="2026-03-15T10:52:37.829" v="4553"/>
        <pc:sldMkLst>
          <pc:docMk/>
          <pc:sldMk cId="4137637512" sldId="2590"/>
        </pc:sldMkLst>
        <pc:spChg chg="mod ord">
          <ac:chgData name="miha max" userId="f2028e04eabf4264" providerId="LiveId" clId="{E916F914-229F-4F33-9E99-9ACFB72F3596}" dt="2026-03-13T17:18:31.477" v="1337" actId="700"/>
          <ac:spMkLst>
            <pc:docMk/>
            <pc:sldMk cId="4137637512" sldId="2590"/>
            <ac:spMk id="4" creationId="{E957D4B7-2BD7-44A4-54BC-050FE52CE6B0}"/>
          </ac:spMkLst>
        </pc:spChg>
        <pc:spChg chg="add mod">
          <ac:chgData name="miha max" userId="f2028e04eabf4264" providerId="LiveId" clId="{E916F914-229F-4F33-9E99-9ACFB72F3596}" dt="2026-03-14T23:32:15.510" v="4303" actId="404"/>
          <ac:spMkLst>
            <pc:docMk/>
            <pc:sldMk cId="4137637512" sldId="2590"/>
            <ac:spMk id="39" creationId="{7284521F-C80C-C531-BD3B-66D34459A4C4}"/>
          </ac:spMkLst>
        </pc:spChg>
        <pc:spChg chg="add mod">
          <ac:chgData name="miha max" userId="f2028e04eabf4264" providerId="LiveId" clId="{E916F914-229F-4F33-9E99-9ACFB72F3596}" dt="2026-03-14T23:19:29.036" v="4218" actId="20577"/>
          <ac:spMkLst>
            <pc:docMk/>
            <pc:sldMk cId="4137637512" sldId="2590"/>
            <ac:spMk id="43" creationId="{7972D0E3-0E80-43D7-9E79-FB365EE1117D}"/>
          </ac:spMkLst>
        </pc:spChg>
        <pc:picChg chg="add mod ord modCrop">
          <ac:chgData name="miha max" userId="f2028e04eabf4264" providerId="LiveId" clId="{E916F914-229F-4F33-9E99-9ACFB72F3596}" dt="2026-03-13T17:18:31.477" v="1337" actId="700"/>
          <ac:picMkLst>
            <pc:docMk/>
            <pc:sldMk cId="4137637512" sldId="2590"/>
            <ac:picMk id="25" creationId="{75DC454A-8C35-BE80-77C2-FAC93EC3E49C}"/>
          </ac:picMkLst>
        </pc:picChg>
        <pc:picChg chg="add mod modCrop">
          <ac:chgData name="miha max" userId="f2028e04eabf4264" providerId="LiveId" clId="{E916F914-229F-4F33-9E99-9ACFB72F3596}" dt="2026-03-13T17:44:31.395" v="1452" actId="1076"/>
          <ac:picMkLst>
            <pc:docMk/>
            <pc:sldMk cId="4137637512" sldId="2590"/>
            <ac:picMk id="29" creationId="{6529E037-3BFF-79F5-9E0F-E57029B87AF7}"/>
          </ac:picMkLst>
        </pc:picChg>
        <pc:picChg chg="add mod">
          <ac:chgData name="miha max" userId="f2028e04eabf4264" providerId="LiveId" clId="{E916F914-229F-4F33-9E99-9ACFB72F3596}" dt="2026-03-13T17:44:52.245" v="1455" actId="14100"/>
          <ac:picMkLst>
            <pc:docMk/>
            <pc:sldMk cId="4137637512" sldId="2590"/>
            <ac:picMk id="31" creationId="{BC22520E-732F-C125-10F4-98B2425BF49B}"/>
          </ac:picMkLst>
        </pc:picChg>
        <pc:picChg chg="add mod">
          <ac:chgData name="miha max" userId="f2028e04eabf4264" providerId="LiveId" clId="{E916F914-229F-4F33-9E99-9ACFB72F3596}" dt="2026-03-13T17:45:07.595" v="1457" actId="14100"/>
          <ac:picMkLst>
            <pc:docMk/>
            <pc:sldMk cId="4137637512" sldId="2590"/>
            <ac:picMk id="33" creationId="{D02D0CE1-9796-9786-EF40-856390A7E067}"/>
          </ac:picMkLst>
        </pc:picChg>
        <pc:picChg chg="add mod">
          <ac:chgData name="miha max" userId="f2028e04eabf4264" providerId="LiveId" clId="{E916F914-229F-4F33-9E99-9ACFB72F3596}" dt="2026-03-13T17:44:59.290" v="1456" actId="14100"/>
          <ac:picMkLst>
            <pc:docMk/>
            <pc:sldMk cId="4137637512" sldId="2590"/>
            <ac:picMk id="35" creationId="{DCC99C80-0E3B-3D01-E182-00E8778643E8}"/>
          </ac:picMkLst>
        </pc:picChg>
        <pc:picChg chg="add del mod modCrop">
          <ac:chgData name="miha max" userId="f2028e04eabf4264" providerId="LiveId" clId="{E916F914-229F-4F33-9E99-9ACFB72F3596}" dt="2026-03-13T19:53:29.504" v="1711" actId="1076"/>
          <ac:picMkLst>
            <pc:docMk/>
            <pc:sldMk cId="4137637512" sldId="2590"/>
            <ac:picMk id="38" creationId="{C436A255-C0C7-9EF6-5FEC-EC4C6AB9457A}"/>
          </ac:picMkLst>
        </pc:picChg>
        <pc:picChg chg="add mod">
          <ac:chgData name="miha max" userId="f2028e04eabf4264" providerId="LiveId" clId="{E916F914-229F-4F33-9E99-9ACFB72F3596}" dt="2026-03-13T19:53:36.050" v="1712" actId="1076"/>
          <ac:picMkLst>
            <pc:docMk/>
            <pc:sldMk cId="4137637512" sldId="2590"/>
            <ac:picMk id="41" creationId="{7989DEE1-BC40-1F6E-93E0-A087FEF9BA6F}"/>
          </ac:picMkLst>
        </pc:picChg>
      </pc:sldChg>
      <pc:sldChg chg="addSp delSp modSp new mod setBg modClrScheme delAnim modAnim chgLayout">
        <pc:chgData name="miha max" userId="f2028e04eabf4264" providerId="LiveId" clId="{E916F914-229F-4F33-9E99-9ACFB72F3596}" dt="2026-03-14T09:29:32.632" v="2627"/>
        <pc:sldMkLst>
          <pc:docMk/>
          <pc:sldMk cId="4240336566" sldId="2591"/>
        </pc:sldMkLst>
        <pc:spChg chg="mod ord">
          <ac:chgData name="miha max" userId="f2028e04eabf4264" providerId="LiveId" clId="{E916F914-229F-4F33-9E99-9ACFB72F3596}" dt="2026-03-13T23:55:43.816" v="2540" actId="26606"/>
          <ac:spMkLst>
            <pc:docMk/>
            <pc:sldMk cId="4240336566" sldId="2591"/>
            <ac:spMk id="4" creationId="{5EDDEE64-C2D4-BCB1-24C9-CAEAE0BF2C5B}"/>
          </ac:spMkLst>
        </pc:spChg>
        <pc:spChg chg="add mod">
          <ac:chgData name="miha max" userId="f2028e04eabf4264" providerId="LiveId" clId="{E916F914-229F-4F33-9E99-9ACFB72F3596}" dt="2026-03-13T23:55:43.816" v="2540" actId="26606"/>
          <ac:spMkLst>
            <pc:docMk/>
            <pc:sldMk cId="4240336566" sldId="2591"/>
            <ac:spMk id="5" creationId="{34B5DA74-C543-A1E3-E122-523A58F5E13E}"/>
          </ac:spMkLst>
        </pc:spChg>
        <pc:picChg chg="add mod">
          <ac:chgData name="miha max" userId="f2028e04eabf4264" providerId="LiveId" clId="{E916F914-229F-4F33-9E99-9ACFB72F3596}" dt="2026-03-13T23:56:59.564" v="2542"/>
          <ac:picMkLst>
            <pc:docMk/>
            <pc:sldMk cId="4240336566" sldId="2591"/>
            <ac:picMk id="7" creationId="{BFC31159-552F-BD55-DB3E-892AF7BCC31D}"/>
          </ac:picMkLst>
        </pc:picChg>
      </pc:sldChg>
      <pc:sldChg chg="addSp delSp modSp add mod setBg addAnim delAnim modAnim">
        <pc:chgData name="miha max" userId="f2028e04eabf4264" providerId="LiveId" clId="{E916F914-229F-4F33-9E99-9ACFB72F3596}" dt="2026-03-15T11:00:41.801" v="4597"/>
        <pc:sldMkLst>
          <pc:docMk/>
          <pc:sldMk cId="3178200482" sldId="2592"/>
        </pc:sldMkLst>
        <pc:spChg chg="mod">
          <ac:chgData name="miha max" userId="f2028e04eabf4264" providerId="LiveId" clId="{E916F914-229F-4F33-9E99-9ACFB72F3596}" dt="2026-03-14T09:28:55.067" v="2625" actId="207"/>
          <ac:spMkLst>
            <pc:docMk/>
            <pc:sldMk cId="3178200482" sldId="2592"/>
            <ac:spMk id="4" creationId="{40BB2A57-3AA3-5E61-65DD-BBA41B3F197D}"/>
          </ac:spMkLst>
        </pc:spChg>
        <pc:spChg chg="add del">
          <ac:chgData name="miha max" userId="f2028e04eabf4264" providerId="LiveId" clId="{E916F914-229F-4F33-9E99-9ACFB72F3596}" dt="2026-03-14T09:27:31.655" v="2618" actId="22"/>
          <ac:spMkLst>
            <pc:docMk/>
            <pc:sldMk cId="3178200482" sldId="2592"/>
            <ac:spMk id="5" creationId="{34E25EE7-D059-81E3-F40E-37BC11A5F416}"/>
          </ac:spMkLst>
        </pc:spChg>
        <pc:spChg chg="mod">
          <ac:chgData name="miha max" userId="f2028e04eabf4264" providerId="LiveId" clId="{E916F914-229F-4F33-9E99-9ACFB72F3596}" dt="2026-03-14T23:35:33.436" v="4346" actId="20577"/>
          <ac:spMkLst>
            <pc:docMk/>
            <pc:sldMk cId="3178200482" sldId="2592"/>
            <ac:spMk id="39" creationId="{51B21EF4-C427-B3D3-068F-66A04AD5320A}"/>
          </ac:spMkLst>
        </pc:spChg>
        <pc:spChg chg="mod">
          <ac:chgData name="miha max" userId="f2028e04eabf4264" providerId="LiveId" clId="{E916F914-229F-4F33-9E99-9ACFB72F3596}" dt="2026-03-14T23:22:07.021" v="4230" actId="403"/>
          <ac:spMkLst>
            <pc:docMk/>
            <pc:sldMk cId="3178200482" sldId="2592"/>
            <ac:spMk id="43" creationId="{984D9DBF-623B-40DC-5956-1F973AAC8660}"/>
          </ac:spMkLst>
        </pc:spChg>
        <pc:picChg chg="add mod">
          <ac:chgData name="miha max" userId="f2028e04eabf4264" providerId="LiveId" clId="{E916F914-229F-4F33-9E99-9ACFB72F3596}" dt="2026-03-13T22:55:15.965" v="2227" actId="1076"/>
          <ac:picMkLst>
            <pc:docMk/>
            <pc:sldMk cId="3178200482" sldId="2592"/>
            <ac:picMk id="3" creationId="{7764F904-6B4C-2903-083A-866C1F86482A}"/>
          </ac:picMkLst>
        </pc:picChg>
        <pc:picChg chg="mod">
          <ac:chgData name="miha max" userId="f2028e04eabf4264" providerId="LiveId" clId="{E916F914-229F-4F33-9E99-9ACFB72F3596}" dt="2026-03-14T11:00:42.980" v="2983" actId="14100"/>
          <ac:picMkLst>
            <pc:docMk/>
            <pc:sldMk cId="3178200482" sldId="2592"/>
            <ac:picMk id="33" creationId="{1764BABF-6204-8A53-01ED-45491F502661}"/>
          </ac:picMkLst>
        </pc:picChg>
        <pc:picChg chg="mod">
          <ac:chgData name="miha max" userId="f2028e04eabf4264" providerId="LiveId" clId="{E916F914-229F-4F33-9E99-9ACFB72F3596}" dt="2026-03-13T20:13:48.496" v="1828" actId="1076"/>
          <ac:picMkLst>
            <pc:docMk/>
            <pc:sldMk cId="3178200482" sldId="2592"/>
            <ac:picMk id="35" creationId="{24D6FA00-8361-34FE-C557-9A4577BB8767}"/>
          </ac:picMkLst>
        </pc:picChg>
        <pc:picChg chg="mod">
          <ac:chgData name="miha max" userId="f2028e04eabf4264" providerId="LiveId" clId="{E916F914-229F-4F33-9E99-9ACFB72F3596}" dt="2026-03-14T00:01:09.035" v="2589" actId="1076"/>
          <ac:picMkLst>
            <pc:docMk/>
            <pc:sldMk cId="3178200482" sldId="2592"/>
            <ac:picMk id="41" creationId="{FA724431-D52B-AF24-2510-0A8CE2DE3820}"/>
          </ac:picMkLst>
        </pc:picChg>
      </pc:sldChg>
      <pc:sldChg chg="addSp delSp modSp new mod ord setBg modClrScheme addAnim delAnim modAnim chgLayout">
        <pc:chgData name="miha max" userId="f2028e04eabf4264" providerId="LiveId" clId="{E916F914-229F-4F33-9E99-9ACFB72F3596}" dt="2026-03-15T10:52:49.295" v="4554"/>
        <pc:sldMkLst>
          <pc:docMk/>
          <pc:sldMk cId="1822694900" sldId="2593"/>
        </pc:sldMkLst>
        <pc:spChg chg="del">
          <ac:chgData name="miha max" userId="f2028e04eabf4264" providerId="LiveId" clId="{E916F914-229F-4F33-9E99-9ACFB72F3596}" dt="2026-03-14T09:27:41.722" v="2620" actId="478"/>
          <ac:spMkLst>
            <pc:docMk/>
            <pc:sldMk cId="1822694900" sldId="2593"/>
            <ac:spMk id="2" creationId="{7EE88755-C04C-EEB7-A433-DB3299A2355B}"/>
          </ac:spMkLst>
        </pc:spChg>
        <pc:spChg chg="del mod">
          <ac:chgData name="miha max" userId="f2028e04eabf4264" providerId="LiveId" clId="{E916F914-229F-4F33-9E99-9ACFB72F3596}" dt="2026-03-14T09:27:48.665" v="2622" actId="478"/>
          <ac:spMkLst>
            <pc:docMk/>
            <pc:sldMk cId="1822694900" sldId="2593"/>
            <ac:spMk id="3" creationId="{75FB53DD-9B46-0E5D-42CC-F9D02B3E7BC6}"/>
          </ac:spMkLst>
        </pc:spChg>
        <pc:spChg chg="mod ord">
          <ac:chgData name="miha max" userId="f2028e04eabf4264" providerId="LiveId" clId="{E916F914-229F-4F33-9E99-9ACFB72F3596}" dt="2026-03-14T17:06:46.091" v="3362" actId="1076"/>
          <ac:spMkLst>
            <pc:docMk/>
            <pc:sldMk cId="1822694900" sldId="2593"/>
            <ac:spMk id="4" creationId="{65BB7453-ECBD-0611-4955-D99C3E0AC1D3}"/>
          </ac:spMkLst>
        </pc:spChg>
        <pc:spChg chg="add mod">
          <ac:chgData name="miha max" userId="f2028e04eabf4264" providerId="LiveId" clId="{E916F914-229F-4F33-9E99-9ACFB72F3596}" dt="2026-03-14T23:35:43.702" v="4348" actId="20577"/>
          <ac:spMkLst>
            <pc:docMk/>
            <pc:sldMk cId="1822694900" sldId="2593"/>
            <ac:spMk id="5" creationId="{2CAEDD8F-56E4-F059-62AF-4BF2953A2341}"/>
          </ac:spMkLst>
        </pc:spChg>
        <pc:spChg chg="add del mod">
          <ac:chgData name="miha max" userId="f2028e04eabf4264" providerId="LiveId" clId="{E916F914-229F-4F33-9E99-9ACFB72F3596}" dt="2026-03-14T09:38:17.822" v="2679" actId="26606"/>
          <ac:spMkLst>
            <pc:docMk/>
            <pc:sldMk cId="1822694900" sldId="2593"/>
            <ac:spMk id="7" creationId="{F4031B9E-948E-7C4C-EF17-EB105A9A6CDB}"/>
          </ac:spMkLst>
        </pc:spChg>
        <pc:spChg chg="add del mod topLvl">
          <ac:chgData name="miha max" userId="f2028e04eabf4264" providerId="LiveId" clId="{E916F914-229F-4F33-9E99-9ACFB72F3596}" dt="2026-03-14T10:40:20.415" v="2890" actId="478"/>
          <ac:spMkLst>
            <pc:docMk/>
            <pc:sldMk cId="1822694900" sldId="2593"/>
            <ac:spMk id="10" creationId="{393B8C63-F8A4-05AA-E652-B36F952E474E}"/>
          </ac:spMkLst>
        </pc:spChg>
        <pc:spChg chg="add del mod">
          <ac:chgData name="miha max" userId="f2028e04eabf4264" providerId="LiveId" clId="{E916F914-229F-4F33-9E99-9ACFB72F3596}" dt="2026-03-14T10:47:04.882" v="2965" actId="478"/>
          <ac:spMkLst>
            <pc:docMk/>
            <pc:sldMk cId="1822694900" sldId="2593"/>
            <ac:spMk id="12" creationId="{6D097E76-58D7-36FA-C1F9-ECC8443F3615}"/>
          </ac:spMkLst>
        </pc:spChg>
        <pc:grpChg chg="add del mod">
          <ac:chgData name="miha max" userId="f2028e04eabf4264" providerId="LiveId" clId="{E916F914-229F-4F33-9E99-9ACFB72F3596}" dt="2026-03-14T10:40:20.415" v="2890" actId="478"/>
          <ac:grpSpMkLst>
            <pc:docMk/>
            <pc:sldMk cId="1822694900" sldId="2593"/>
            <ac:grpSpMk id="11" creationId="{EC703364-DF0B-7853-2F23-588C6051D90C}"/>
          </ac:grpSpMkLst>
        </pc:grpChg>
        <pc:graphicFrameChg chg="add mod">
          <ac:chgData name="miha max" userId="f2028e04eabf4264" providerId="LiveId" clId="{E916F914-229F-4F33-9E99-9ACFB72F3596}" dt="2026-03-14T09:37:08.426" v="2677" actId="12084"/>
          <ac:graphicFrameMkLst>
            <pc:docMk/>
            <pc:sldMk cId="1822694900" sldId="2593"/>
            <ac:graphicFrameMk id="8" creationId="{3D93E72B-CC5B-980D-F726-05C26BFD3D46}"/>
          </ac:graphicFrameMkLst>
        </pc:graphicFrameChg>
        <pc:graphicFrameChg chg="add mod topLvl modGraphic">
          <ac:chgData name="miha max" userId="f2028e04eabf4264" providerId="LiveId" clId="{E916F914-229F-4F33-9E99-9ACFB72F3596}" dt="2026-03-14T19:37:02.952" v="3552"/>
          <ac:graphicFrameMkLst>
            <pc:docMk/>
            <pc:sldMk cId="1822694900" sldId="2593"/>
            <ac:graphicFrameMk id="9" creationId="{7DD865EB-69E7-AEDB-588E-08579FF5F30D}"/>
          </ac:graphicFrameMkLst>
        </pc:graphicFrameChg>
        <pc:picChg chg="add mod">
          <ac:chgData name="miha max" userId="f2028e04eabf4264" providerId="LiveId" clId="{E916F914-229F-4F33-9E99-9ACFB72F3596}" dt="2026-03-14T10:59:56.306" v="2976"/>
          <ac:picMkLst>
            <pc:docMk/>
            <pc:sldMk cId="1822694900" sldId="2593"/>
            <ac:picMk id="13" creationId="{09C69BEA-5B6F-23B6-C4CA-88AE02C2C328}"/>
          </ac:picMkLst>
        </pc:picChg>
      </pc:sldChg>
      <pc:sldChg chg="addSp delSp modSp new del mod modTransition setBg addAnim delAnim modAnim">
        <pc:chgData name="miha max" userId="f2028e04eabf4264" providerId="LiveId" clId="{E916F914-229F-4F33-9E99-9ACFB72F3596}" dt="2026-03-14T22:58:22.358" v="4156" actId="47"/>
        <pc:sldMkLst>
          <pc:docMk/>
          <pc:sldMk cId="3030012874" sldId="2594"/>
        </pc:sldMkLst>
        <pc:spChg chg="add del mod">
          <ac:chgData name="miha max" userId="f2028e04eabf4264" providerId="LiveId" clId="{E916F914-229F-4F33-9E99-9ACFB72F3596}" dt="2026-03-14T20:32:17.575" v="3786" actId="21"/>
          <ac:spMkLst>
            <pc:docMk/>
            <pc:sldMk cId="3030012874" sldId="2594"/>
            <ac:spMk id="4" creationId="{49D13E4C-02B7-816F-31B5-56D0FB366C39}"/>
          </ac:spMkLst>
        </pc:spChg>
        <pc:spChg chg="add del mod">
          <ac:chgData name="miha max" userId="f2028e04eabf4264" providerId="LiveId" clId="{E916F914-229F-4F33-9E99-9ACFB72F3596}" dt="2026-03-14T20:22:35.097" v="3731" actId="478"/>
          <ac:spMkLst>
            <pc:docMk/>
            <pc:sldMk cId="3030012874" sldId="2594"/>
            <ac:spMk id="6" creationId="{EE8682AD-1130-15A8-31CF-43B69D6F8659}"/>
          </ac:spMkLst>
        </pc:spChg>
        <pc:spChg chg="add del">
          <ac:chgData name="miha max" userId="f2028e04eabf4264" providerId="LiveId" clId="{E916F914-229F-4F33-9E99-9ACFB72F3596}" dt="2026-03-14T19:46:50.374" v="3604" actId="22"/>
          <ac:spMkLst>
            <pc:docMk/>
            <pc:sldMk cId="3030012874" sldId="2594"/>
            <ac:spMk id="10" creationId="{6BA07136-DAF0-31C2-7837-7BA3857FD193}"/>
          </ac:spMkLst>
        </pc:spChg>
        <pc:spChg chg="add del">
          <ac:chgData name="miha max" userId="f2028e04eabf4264" providerId="LiveId" clId="{E916F914-229F-4F33-9E99-9ACFB72F3596}" dt="2026-03-14T19:49:34.431" v="3623" actId="22"/>
          <ac:spMkLst>
            <pc:docMk/>
            <pc:sldMk cId="3030012874" sldId="2594"/>
            <ac:spMk id="12" creationId="{F30559ED-6958-8FC5-DE79-F069634AD579}"/>
          </ac:spMkLst>
        </pc:spChg>
        <pc:spChg chg="add mod">
          <ac:chgData name="miha max" userId="f2028e04eabf4264" providerId="LiveId" clId="{E916F914-229F-4F33-9E99-9ACFB72F3596}" dt="2026-03-14T20:22:28.313" v="3729" actId="6549"/>
          <ac:spMkLst>
            <pc:docMk/>
            <pc:sldMk cId="3030012874" sldId="2594"/>
            <ac:spMk id="14" creationId="{06D9A8E7-F30A-C435-201D-FEF3186E674E}"/>
          </ac:spMkLst>
        </pc:spChg>
        <pc:spChg chg="add mod">
          <ac:chgData name="miha max" userId="f2028e04eabf4264" providerId="LiveId" clId="{E916F914-229F-4F33-9E99-9ACFB72F3596}" dt="2026-03-14T20:31:50.898" v="3783"/>
          <ac:spMkLst>
            <pc:docMk/>
            <pc:sldMk cId="3030012874" sldId="2594"/>
            <ac:spMk id="15" creationId="{F75E586A-A3B5-918E-B87D-A8F88E86906D}"/>
          </ac:spMkLst>
        </pc:spChg>
        <pc:spChg chg="add mod">
          <ac:chgData name="miha max" userId="f2028e04eabf4264" providerId="LiveId" clId="{E916F914-229F-4F33-9E99-9ACFB72F3596}" dt="2026-03-14T20:32:43.269" v="3792" actId="1076"/>
          <ac:spMkLst>
            <pc:docMk/>
            <pc:sldMk cId="3030012874" sldId="2594"/>
            <ac:spMk id="16" creationId="{5181A1D9-3614-EF0D-5384-43AEFBE86091}"/>
          </ac:spMkLst>
        </pc:spChg>
        <pc:graphicFrameChg chg="add mod">
          <ac:chgData name="miha max" userId="f2028e04eabf4264" providerId="LiveId" clId="{E916F914-229F-4F33-9E99-9ACFB72F3596}" dt="2026-03-14T19:41:38.633" v="3569" actId="14100"/>
          <ac:graphicFrameMkLst>
            <pc:docMk/>
            <pc:sldMk cId="3030012874" sldId="2594"/>
            <ac:graphicFrameMk id="7" creationId="{8FEEDBAF-20D8-95C3-95A2-40F659EE7E76}"/>
          </ac:graphicFrameMkLst>
        </pc:graphicFrameChg>
        <pc:graphicFrameChg chg="add mod modGraphic">
          <ac:chgData name="miha max" userId="f2028e04eabf4264" providerId="LiveId" clId="{E916F914-229F-4F33-9E99-9ACFB72F3596}" dt="2026-03-14T22:13:49.861" v="3962" actId="20577"/>
          <ac:graphicFrameMkLst>
            <pc:docMk/>
            <pc:sldMk cId="3030012874" sldId="2594"/>
            <ac:graphicFrameMk id="8" creationId="{9F1EBC3D-D106-A9F7-D7E9-7509BE2DECFE}"/>
          </ac:graphicFrameMkLst>
        </pc:graphicFrameChg>
      </pc:sldChg>
      <pc:sldChg chg="add del setBg">
        <pc:chgData name="miha max" userId="f2028e04eabf4264" providerId="LiveId" clId="{E916F914-229F-4F33-9E99-9ACFB72F3596}" dt="2026-03-14T20:15:22.398" v="3677"/>
        <pc:sldMkLst>
          <pc:docMk/>
          <pc:sldMk cId="105404875" sldId="2595"/>
        </pc:sldMkLst>
      </pc:sldChg>
      <pc:sldChg chg="add del setBg">
        <pc:chgData name="miha max" userId="f2028e04eabf4264" providerId="LiveId" clId="{E916F914-229F-4F33-9E99-9ACFB72F3596}" dt="2026-03-14T20:15:27.192" v="3679"/>
        <pc:sldMkLst>
          <pc:docMk/>
          <pc:sldMk cId="634484138" sldId="2595"/>
        </pc:sldMkLst>
      </pc:sldChg>
      <pc:sldChg chg="addSp delSp modSp add del mod setBg">
        <pc:chgData name="miha max" userId="f2028e04eabf4264" providerId="LiveId" clId="{E916F914-229F-4F33-9E99-9ACFB72F3596}" dt="2026-03-15T10:53:01.981" v="4556"/>
        <pc:sldMkLst>
          <pc:docMk/>
          <pc:sldMk cId="741666420" sldId="2595"/>
        </pc:sldMkLst>
        <pc:spChg chg="mod ord">
          <ac:chgData name="miha max" userId="f2028e04eabf4264" providerId="LiveId" clId="{E916F914-229F-4F33-9E99-9ACFB72F3596}" dt="2026-03-14T23:36:02.459" v="4352" actId="20577"/>
          <ac:spMkLst>
            <pc:docMk/>
            <pc:sldMk cId="741666420" sldId="2595"/>
            <ac:spMk id="4" creationId="{22AC5849-3BDD-D3EE-51C7-72DF5EC522D7}"/>
          </ac:spMkLst>
        </pc:spChg>
        <pc:spChg chg="add mod">
          <ac:chgData name="miha max" userId="f2028e04eabf4264" providerId="LiveId" clId="{E916F914-229F-4F33-9E99-9ACFB72F3596}" dt="2026-03-14T22:55:28.406" v="4133" actId="1076"/>
          <ac:spMkLst>
            <pc:docMk/>
            <pc:sldMk cId="741666420" sldId="2595"/>
            <ac:spMk id="5" creationId="{328F9DF7-C335-B672-60D1-1CD1B567906D}"/>
          </ac:spMkLst>
        </pc:spChg>
        <pc:spChg chg="mod">
          <ac:chgData name="miha max" userId="f2028e04eabf4264" providerId="LiveId" clId="{E916F914-229F-4F33-9E99-9ACFB72F3596}" dt="2026-03-14T23:09:19.246" v="4213" actId="2711"/>
          <ac:spMkLst>
            <pc:docMk/>
            <pc:sldMk cId="741666420" sldId="2595"/>
            <ac:spMk id="6" creationId="{71EFBDE9-96CD-134A-D0EE-D7104AC35F1F}"/>
          </ac:spMkLst>
        </pc:spChg>
        <pc:spChg chg="add del mod">
          <ac:chgData name="miha max" userId="f2028e04eabf4264" providerId="LiveId" clId="{E916F914-229F-4F33-9E99-9ACFB72F3596}" dt="2026-03-14T23:09:31.502" v="4214" actId="2711"/>
          <ac:spMkLst>
            <pc:docMk/>
            <pc:sldMk cId="741666420" sldId="2595"/>
            <ac:spMk id="7" creationId="{55AC56B9-68C8-7459-E05E-75906BBDBDBE}"/>
          </ac:spMkLst>
        </pc:spChg>
        <pc:spChg chg="add mod ord">
          <ac:chgData name="miha max" userId="f2028e04eabf4264" providerId="LiveId" clId="{E916F914-229F-4F33-9E99-9ACFB72F3596}" dt="2026-03-14T22:54:50.154" v="4127" actId="14100"/>
          <ac:spMkLst>
            <pc:docMk/>
            <pc:sldMk cId="741666420" sldId="2595"/>
            <ac:spMk id="13" creationId="{4AE6FF4D-231A-C030-F27C-D34D1A2B356D}"/>
          </ac:spMkLst>
        </pc:spChg>
        <pc:graphicFrameChg chg="del mod modGraphic">
          <ac:chgData name="miha max" userId="f2028e04eabf4264" providerId="LiveId" clId="{E916F914-229F-4F33-9E99-9ACFB72F3596}" dt="2026-03-14T22:24:55.592" v="4015" actId="478"/>
          <ac:graphicFrameMkLst>
            <pc:docMk/>
            <pc:sldMk cId="741666420" sldId="2595"/>
            <ac:graphicFrameMk id="8" creationId="{876B0A79-D8A1-04D8-A16F-47CC272DE5BE}"/>
          </ac:graphicFrameMkLst>
        </pc:graphicFrameChg>
        <pc:picChg chg="add del mod">
          <ac:chgData name="miha max" userId="f2028e04eabf4264" providerId="LiveId" clId="{E916F914-229F-4F33-9E99-9ACFB72F3596}" dt="2026-03-14T22:44:59.615" v="4076" actId="478"/>
          <ac:picMkLst>
            <pc:docMk/>
            <pc:sldMk cId="741666420" sldId="2595"/>
            <ac:picMk id="10" creationId="{8C6A5280-C09C-96A1-4A12-9FC841BBE6CF}"/>
          </ac:picMkLst>
        </pc:picChg>
        <pc:picChg chg="add del mod">
          <ac:chgData name="miha max" userId="f2028e04eabf4264" providerId="LiveId" clId="{E916F914-229F-4F33-9E99-9ACFB72F3596}" dt="2026-03-14T22:52:00.576" v="4113" actId="478"/>
          <ac:picMkLst>
            <pc:docMk/>
            <pc:sldMk cId="741666420" sldId="2595"/>
            <ac:picMk id="12" creationId="{9D2D58D5-4C50-380D-8EFD-93AA06768C2D}"/>
          </ac:picMkLst>
        </pc:picChg>
      </pc:sldChg>
      <pc:sldChg chg="add del setBg">
        <pc:chgData name="miha max" userId="f2028e04eabf4264" providerId="LiveId" clId="{E916F914-229F-4F33-9E99-9ACFB72F3596}" dt="2026-03-14T20:15:35.556" v="3681"/>
        <pc:sldMkLst>
          <pc:docMk/>
          <pc:sldMk cId="3630368379" sldId="2595"/>
        </pc:sldMkLst>
      </pc:sldChg>
      <pc:sldChg chg="add setBg">
        <pc:chgData name="miha max" userId="f2028e04eabf4264" providerId="LiveId" clId="{E916F914-229F-4F33-9E99-9ACFB72F3596}" dt="2026-03-15T10:53:11.318" v="4557"/>
        <pc:sldMkLst>
          <pc:docMk/>
          <pc:sldMk cId="453178909" sldId="2596"/>
        </pc:sldMkLst>
      </pc:sldChg>
      <pc:sldMasterChg chg="setBg modSldLayout">
        <pc:chgData name="miha max" userId="f2028e04eabf4264" providerId="LiveId" clId="{E916F914-229F-4F33-9E99-9ACFB72F3596}" dt="2026-03-14T09:29:32.632" v="2627"/>
        <pc:sldMasterMkLst>
          <pc:docMk/>
          <pc:sldMasterMk cId="2603789703" sldId="2147483648"/>
        </pc:sldMasterMkLst>
        <pc:sldLayoutChg chg="setBg">
          <pc:chgData name="miha max" userId="f2028e04eabf4264" providerId="LiveId" clId="{E916F914-229F-4F33-9E99-9ACFB72F3596}" dt="2026-03-14T09:29:32.632" v="2627"/>
          <pc:sldLayoutMkLst>
            <pc:docMk/>
            <pc:sldMasterMk cId="2603789703" sldId="2147483648"/>
            <pc:sldLayoutMk cId="48564637" sldId="2147483649"/>
          </pc:sldLayoutMkLst>
        </pc:sldLayoutChg>
        <pc:sldLayoutChg chg="setBg">
          <pc:chgData name="miha max" userId="f2028e04eabf4264" providerId="LiveId" clId="{E916F914-229F-4F33-9E99-9ACFB72F3596}" dt="2026-03-14T09:29:32.632" v="2627"/>
          <pc:sldLayoutMkLst>
            <pc:docMk/>
            <pc:sldMasterMk cId="2603789703" sldId="2147483648"/>
            <pc:sldLayoutMk cId="2789287297" sldId="2147483650"/>
          </pc:sldLayoutMkLst>
        </pc:sldLayoutChg>
        <pc:sldLayoutChg chg="setBg">
          <pc:chgData name="miha max" userId="f2028e04eabf4264" providerId="LiveId" clId="{E916F914-229F-4F33-9E99-9ACFB72F3596}" dt="2026-03-14T09:29:32.632" v="2627"/>
          <pc:sldLayoutMkLst>
            <pc:docMk/>
            <pc:sldMasterMk cId="2603789703" sldId="2147483648"/>
            <pc:sldLayoutMk cId="1230041735" sldId="2147483651"/>
          </pc:sldLayoutMkLst>
        </pc:sldLayoutChg>
        <pc:sldLayoutChg chg="setBg">
          <pc:chgData name="miha max" userId="f2028e04eabf4264" providerId="LiveId" clId="{E916F914-229F-4F33-9E99-9ACFB72F3596}" dt="2026-03-14T09:29:32.632" v="2627"/>
          <pc:sldLayoutMkLst>
            <pc:docMk/>
            <pc:sldMasterMk cId="2603789703" sldId="2147483648"/>
            <pc:sldLayoutMk cId="397404131" sldId="2147483652"/>
          </pc:sldLayoutMkLst>
        </pc:sldLayoutChg>
        <pc:sldLayoutChg chg="setBg">
          <pc:chgData name="miha max" userId="f2028e04eabf4264" providerId="LiveId" clId="{E916F914-229F-4F33-9E99-9ACFB72F3596}" dt="2026-03-14T09:29:32.632" v="2627"/>
          <pc:sldLayoutMkLst>
            <pc:docMk/>
            <pc:sldMasterMk cId="2603789703" sldId="2147483648"/>
            <pc:sldLayoutMk cId="469058296" sldId="2147483653"/>
          </pc:sldLayoutMkLst>
        </pc:sldLayoutChg>
        <pc:sldLayoutChg chg="setBg">
          <pc:chgData name="miha max" userId="f2028e04eabf4264" providerId="LiveId" clId="{E916F914-229F-4F33-9E99-9ACFB72F3596}" dt="2026-03-14T09:29:32.632" v="2627"/>
          <pc:sldLayoutMkLst>
            <pc:docMk/>
            <pc:sldMasterMk cId="2603789703" sldId="2147483648"/>
            <pc:sldLayoutMk cId="3625551197" sldId="2147483654"/>
          </pc:sldLayoutMkLst>
        </pc:sldLayoutChg>
        <pc:sldLayoutChg chg="setBg">
          <pc:chgData name="miha max" userId="f2028e04eabf4264" providerId="LiveId" clId="{E916F914-229F-4F33-9E99-9ACFB72F3596}" dt="2026-03-14T09:29:32.632" v="2627"/>
          <pc:sldLayoutMkLst>
            <pc:docMk/>
            <pc:sldMasterMk cId="2603789703" sldId="2147483648"/>
            <pc:sldLayoutMk cId="3058200294" sldId="2147483655"/>
          </pc:sldLayoutMkLst>
        </pc:sldLayoutChg>
        <pc:sldLayoutChg chg="setBg">
          <pc:chgData name="miha max" userId="f2028e04eabf4264" providerId="LiveId" clId="{E916F914-229F-4F33-9E99-9ACFB72F3596}" dt="2026-03-14T09:29:32.632" v="2627"/>
          <pc:sldLayoutMkLst>
            <pc:docMk/>
            <pc:sldMasterMk cId="2603789703" sldId="2147483648"/>
            <pc:sldLayoutMk cId="3230950964" sldId="2147483656"/>
          </pc:sldLayoutMkLst>
        </pc:sldLayoutChg>
        <pc:sldLayoutChg chg="setBg">
          <pc:chgData name="miha max" userId="f2028e04eabf4264" providerId="LiveId" clId="{E916F914-229F-4F33-9E99-9ACFB72F3596}" dt="2026-03-14T09:29:32.632" v="2627"/>
          <pc:sldLayoutMkLst>
            <pc:docMk/>
            <pc:sldMasterMk cId="2603789703" sldId="2147483648"/>
            <pc:sldLayoutMk cId="1586601153" sldId="2147483657"/>
          </pc:sldLayoutMkLst>
        </pc:sldLayoutChg>
        <pc:sldLayoutChg chg="setBg">
          <pc:chgData name="miha max" userId="f2028e04eabf4264" providerId="LiveId" clId="{E916F914-229F-4F33-9E99-9ACFB72F3596}" dt="2026-03-14T09:29:32.632" v="2627"/>
          <pc:sldLayoutMkLst>
            <pc:docMk/>
            <pc:sldMasterMk cId="2603789703" sldId="2147483648"/>
            <pc:sldLayoutMk cId="3931409232" sldId="2147483658"/>
          </pc:sldLayoutMkLst>
        </pc:sldLayoutChg>
        <pc:sldLayoutChg chg="setBg">
          <pc:chgData name="miha max" userId="f2028e04eabf4264" providerId="LiveId" clId="{E916F914-229F-4F33-9E99-9ACFB72F3596}" dt="2026-03-14T09:29:32.632" v="2627"/>
          <pc:sldLayoutMkLst>
            <pc:docMk/>
            <pc:sldMasterMk cId="2603789703" sldId="2147483648"/>
            <pc:sldLayoutMk cId="1746804267" sldId="2147483659"/>
          </pc:sldLayoutMkLst>
        </pc:sldLayoutChg>
      </pc:sldMasterChg>
      <pc:sldMasterChg chg="setBg modSldLayout">
        <pc:chgData name="miha max" userId="f2028e04eabf4264" providerId="LiveId" clId="{E916F914-229F-4F33-9E99-9ACFB72F3596}" dt="2026-03-14T09:29:32.632" v="2627"/>
        <pc:sldMasterMkLst>
          <pc:docMk/>
          <pc:sldMasterMk cId="1261024856" sldId="2147483660"/>
        </pc:sldMasterMkLst>
        <pc:sldLayoutChg chg="setBg">
          <pc:chgData name="miha max" userId="f2028e04eabf4264" providerId="LiveId" clId="{E916F914-229F-4F33-9E99-9ACFB72F3596}" dt="2026-03-14T09:29:32.632" v="2627"/>
          <pc:sldLayoutMkLst>
            <pc:docMk/>
            <pc:sldMasterMk cId="1261024856" sldId="2147483660"/>
            <pc:sldLayoutMk cId="998570729" sldId="2147483661"/>
          </pc:sldLayoutMkLst>
        </pc:sldLayoutChg>
        <pc:sldLayoutChg chg="setBg">
          <pc:chgData name="miha max" userId="f2028e04eabf4264" providerId="LiveId" clId="{E916F914-229F-4F33-9E99-9ACFB72F3596}" dt="2026-03-14T09:29:32.632" v="2627"/>
          <pc:sldLayoutMkLst>
            <pc:docMk/>
            <pc:sldMasterMk cId="1261024856" sldId="2147483660"/>
            <pc:sldLayoutMk cId="3551218280" sldId="2147483662"/>
          </pc:sldLayoutMkLst>
        </pc:sldLayoutChg>
        <pc:sldLayoutChg chg="setBg">
          <pc:chgData name="miha max" userId="f2028e04eabf4264" providerId="LiveId" clId="{E916F914-229F-4F33-9E99-9ACFB72F3596}" dt="2026-03-14T09:29:32.632" v="2627"/>
          <pc:sldLayoutMkLst>
            <pc:docMk/>
            <pc:sldMasterMk cId="1261024856" sldId="2147483660"/>
            <pc:sldLayoutMk cId="228741277" sldId="2147483663"/>
          </pc:sldLayoutMkLst>
        </pc:sldLayoutChg>
        <pc:sldLayoutChg chg="setBg">
          <pc:chgData name="miha max" userId="f2028e04eabf4264" providerId="LiveId" clId="{E916F914-229F-4F33-9E99-9ACFB72F3596}" dt="2026-03-14T09:29:32.632" v="2627"/>
          <pc:sldLayoutMkLst>
            <pc:docMk/>
            <pc:sldMasterMk cId="1261024856" sldId="2147483660"/>
            <pc:sldLayoutMk cId="708864898" sldId="2147483664"/>
          </pc:sldLayoutMkLst>
        </pc:sldLayoutChg>
        <pc:sldLayoutChg chg="setBg">
          <pc:chgData name="miha max" userId="f2028e04eabf4264" providerId="LiveId" clId="{E916F914-229F-4F33-9E99-9ACFB72F3596}" dt="2026-03-14T09:29:32.632" v="2627"/>
          <pc:sldLayoutMkLst>
            <pc:docMk/>
            <pc:sldMasterMk cId="1261024856" sldId="2147483660"/>
            <pc:sldLayoutMk cId="887599548" sldId="2147483665"/>
          </pc:sldLayoutMkLst>
        </pc:sldLayoutChg>
        <pc:sldLayoutChg chg="setBg">
          <pc:chgData name="miha max" userId="f2028e04eabf4264" providerId="LiveId" clId="{E916F914-229F-4F33-9E99-9ACFB72F3596}" dt="2026-03-14T09:29:32.632" v="2627"/>
          <pc:sldLayoutMkLst>
            <pc:docMk/>
            <pc:sldMasterMk cId="1261024856" sldId="2147483660"/>
            <pc:sldLayoutMk cId="2763388749" sldId="2147483666"/>
          </pc:sldLayoutMkLst>
        </pc:sldLayoutChg>
        <pc:sldLayoutChg chg="setBg">
          <pc:chgData name="miha max" userId="f2028e04eabf4264" providerId="LiveId" clId="{E916F914-229F-4F33-9E99-9ACFB72F3596}" dt="2026-03-14T09:29:32.632" v="2627"/>
          <pc:sldLayoutMkLst>
            <pc:docMk/>
            <pc:sldMasterMk cId="1261024856" sldId="2147483660"/>
            <pc:sldLayoutMk cId="981409568" sldId="2147483667"/>
          </pc:sldLayoutMkLst>
        </pc:sldLayoutChg>
        <pc:sldLayoutChg chg="setBg">
          <pc:chgData name="miha max" userId="f2028e04eabf4264" providerId="LiveId" clId="{E916F914-229F-4F33-9E99-9ACFB72F3596}" dt="2026-03-14T09:29:32.632" v="2627"/>
          <pc:sldLayoutMkLst>
            <pc:docMk/>
            <pc:sldMasterMk cId="1261024856" sldId="2147483660"/>
            <pc:sldLayoutMk cId="1392668155" sldId="2147483668"/>
          </pc:sldLayoutMkLst>
        </pc:sldLayoutChg>
        <pc:sldLayoutChg chg="setBg">
          <pc:chgData name="miha max" userId="f2028e04eabf4264" providerId="LiveId" clId="{E916F914-229F-4F33-9E99-9ACFB72F3596}" dt="2026-03-14T09:29:32.632" v="2627"/>
          <pc:sldLayoutMkLst>
            <pc:docMk/>
            <pc:sldMasterMk cId="1261024856" sldId="2147483660"/>
            <pc:sldLayoutMk cId="2494977560" sldId="2147483669"/>
          </pc:sldLayoutMkLst>
        </pc:sldLayoutChg>
        <pc:sldLayoutChg chg="setBg">
          <pc:chgData name="miha max" userId="f2028e04eabf4264" providerId="LiveId" clId="{E916F914-229F-4F33-9E99-9ACFB72F3596}" dt="2026-03-14T09:29:32.632" v="2627"/>
          <pc:sldLayoutMkLst>
            <pc:docMk/>
            <pc:sldMasterMk cId="1261024856" sldId="2147483660"/>
            <pc:sldLayoutMk cId="1040380713" sldId="2147483670"/>
          </pc:sldLayoutMkLst>
        </pc:sldLayoutChg>
        <pc:sldLayoutChg chg="setBg">
          <pc:chgData name="miha max" userId="f2028e04eabf4264" providerId="LiveId" clId="{E916F914-229F-4F33-9E99-9ACFB72F3596}" dt="2026-03-14T09:29:32.632" v="2627"/>
          <pc:sldLayoutMkLst>
            <pc:docMk/>
            <pc:sldMasterMk cId="1261024856" sldId="2147483660"/>
            <pc:sldLayoutMk cId="1246563058" sldId="2147483671"/>
          </pc:sldLayoutMkLst>
        </pc:sldLayoutChg>
      </pc:sldMasterChg>
      <pc:sldMasterChg chg="setBg modSldLayout">
        <pc:chgData name="miha max" userId="f2028e04eabf4264" providerId="LiveId" clId="{E916F914-229F-4F33-9E99-9ACFB72F3596}" dt="2026-03-14T09:29:32.632" v="2627"/>
        <pc:sldMasterMkLst>
          <pc:docMk/>
          <pc:sldMasterMk cId="191835932" sldId="2147483672"/>
        </pc:sldMasterMkLst>
        <pc:sldLayoutChg chg="setBg">
          <pc:chgData name="miha max" userId="f2028e04eabf4264" providerId="LiveId" clId="{E916F914-229F-4F33-9E99-9ACFB72F3596}" dt="2026-03-14T09:29:32.632" v="2627"/>
          <pc:sldLayoutMkLst>
            <pc:docMk/>
            <pc:sldMasterMk cId="191835932" sldId="2147483672"/>
            <pc:sldLayoutMk cId="2597021577" sldId="2147483673"/>
          </pc:sldLayoutMkLst>
        </pc:sldLayoutChg>
        <pc:sldLayoutChg chg="setBg">
          <pc:chgData name="miha max" userId="f2028e04eabf4264" providerId="LiveId" clId="{E916F914-229F-4F33-9E99-9ACFB72F3596}" dt="2026-03-14T09:29:32.632" v="2627"/>
          <pc:sldLayoutMkLst>
            <pc:docMk/>
            <pc:sldMasterMk cId="191835932" sldId="2147483672"/>
            <pc:sldLayoutMk cId="3166919189" sldId="2147483674"/>
          </pc:sldLayoutMkLst>
        </pc:sldLayoutChg>
        <pc:sldLayoutChg chg="setBg">
          <pc:chgData name="miha max" userId="f2028e04eabf4264" providerId="LiveId" clId="{E916F914-229F-4F33-9E99-9ACFB72F3596}" dt="2026-03-14T09:29:32.632" v="2627"/>
          <pc:sldLayoutMkLst>
            <pc:docMk/>
            <pc:sldMasterMk cId="191835932" sldId="2147483672"/>
            <pc:sldLayoutMk cId="2513984952" sldId="2147483675"/>
          </pc:sldLayoutMkLst>
        </pc:sldLayoutChg>
        <pc:sldLayoutChg chg="setBg">
          <pc:chgData name="miha max" userId="f2028e04eabf4264" providerId="LiveId" clId="{E916F914-229F-4F33-9E99-9ACFB72F3596}" dt="2026-03-14T09:29:32.632" v="2627"/>
          <pc:sldLayoutMkLst>
            <pc:docMk/>
            <pc:sldMasterMk cId="191835932" sldId="2147483672"/>
            <pc:sldLayoutMk cId="674992988" sldId="2147483676"/>
          </pc:sldLayoutMkLst>
        </pc:sldLayoutChg>
        <pc:sldLayoutChg chg="setBg">
          <pc:chgData name="miha max" userId="f2028e04eabf4264" providerId="LiveId" clId="{E916F914-229F-4F33-9E99-9ACFB72F3596}" dt="2026-03-14T09:29:32.632" v="2627"/>
          <pc:sldLayoutMkLst>
            <pc:docMk/>
            <pc:sldMasterMk cId="191835932" sldId="2147483672"/>
            <pc:sldLayoutMk cId="2891124481" sldId="2147483677"/>
          </pc:sldLayoutMkLst>
        </pc:sldLayoutChg>
        <pc:sldLayoutChg chg="setBg">
          <pc:chgData name="miha max" userId="f2028e04eabf4264" providerId="LiveId" clId="{E916F914-229F-4F33-9E99-9ACFB72F3596}" dt="2026-03-14T09:29:32.632" v="2627"/>
          <pc:sldLayoutMkLst>
            <pc:docMk/>
            <pc:sldMasterMk cId="191835932" sldId="2147483672"/>
            <pc:sldLayoutMk cId="2556319642" sldId="2147483678"/>
          </pc:sldLayoutMkLst>
        </pc:sldLayoutChg>
        <pc:sldLayoutChg chg="setBg">
          <pc:chgData name="miha max" userId="f2028e04eabf4264" providerId="LiveId" clId="{E916F914-229F-4F33-9E99-9ACFB72F3596}" dt="2026-03-14T09:29:32.632" v="2627"/>
          <pc:sldLayoutMkLst>
            <pc:docMk/>
            <pc:sldMasterMk cId="191835932" sldId="2147483672"/>
            <pc:sldLayoutMk cId="1282911378" sldId="2147483679"/>
          </pc:sldLayoutMkLst>
        </pc:sldLayoutChg>
        <pc:sldLayoutChg chg="setBg">
          <pc:chgData name="miha max" userId="f2028e04eabf4264" providerId="LiveId" clId="{E916F914-229F-4F33-9E99-9ACFB72F3596}" dt="2026-03-14T09:29:32.632" v="2627"/>
          <pc:sldLayoutMkLst>
            <pc:docMk/>
            <pc:sldMasterMk cId="191835932" sldId="2147483672"/>
            <pc:sldLayoutMk cId="3603285917" sldId="2147483680"/>
          </pc:sldLayoutMkLst>
        </pc:sldLayoutChg>
        <pc:sldLayoutChg chg="setBg">
          <pc:chgData name="miha max" userId="f2028e04eabf4264" providerId="LiveId" clId="{E916F914-229F-4F33-9E99-9ACFB72F3596}" dt="2026-03-14T09:29:32.632" v="2627"/>
          <pc:sldLayoutMkLst>
            <pc:docMk/>
            <pc:sldMasterMk cId="191835932" sldId="2147483672"/>
            <pc:sldLayoutMk cId="1367440055" sldId="2147483681"/>
          </pc:sldLayoutMkLst>
        </pc:sldLayoutChg>
        <pc:sldLayoutChg chg="setBg">
          <pc:chgData name="miha max" userId="f2028e04eabf4264" providerId="LiveId" clId="{E916F914-229F-4F33-9E99-9ACFB72F3596}" dt="2026-03-14T09:29:32.632" v="2627"/>
          <pc:sldLayoutMkLst>
            <pc:docMk/>
            <pc:sldMasterMk cId="191835932" sldId="2147483672"/>
            <pc:sldLayoutMk cId="2217185442" sldId="2147483682"/>
          </pc:sldLayoutMkLst>
        </pc:sldLayoutChg>
        <pc:sldLayoutChg chg="setBg">
          <pc:chgData name="miha max" userId="f2028e04eabf4264" providerId="LiveId" clId="{E916F914-229F-4F33-9E99-9ACFB72F3596}" dt="2026-03-14T09:29:32.632" v="2627"/>
          <pc:sldLayoutMkLst>
            <pc:docMk/>
            <pc:sldMasterMk cId="191835932" sldId="2147483672"/>
            <pc:sldLayoutMk cId="1995200030" sldId="2147483683"/>
          </pc:sldLayoutMkLst>
        </pc:sldLayoutChg>
        <pc:sldLayoutChg chg="setBg">
          <pc:chgData name="miha max" userId="f2028e04eabf4264" providerId="LiveId" clId="{E916F914-229F-4F33-9E99-9ACFB72F3596}" dt="2026-03-14T09:29:32.632" v="2627"/>
          <pc:sldLayoutMkLst>
            <pc:docMk/>
            <pc:sldMasterMk cId="191835932" sldId="2147483672"/>
            <pc:sldLayoutMk cId="631935649" sldId="2147483684"/>
          </pc:sldLayoutMkLst>
        </pc:sldLayoutChg>
        <pc:sldLayoutChg chg="setBg">
          <pc:chgData name="miha max" userId="f2028e04eabf4264" providerId="LiveId" clId="{E916F914-229F-4F33-9E99-9ACFB72F3596}" dt="2026-03-14T09:29:32.632" v="2627"/>
          <pc:sldLayoutMkLst>
            <pc:docMk/>
            <pc:sldMasterMk cId="191835932" sldId="2147483672"/>
            <pc:sldLayoutMk cId="1762082377" sldId="2147483685"/>
          </pc:sldLayoutMkLst>
        </pc:sldLayoutChg>
        <pc:sldLayoutChg chg="setBg">
          <pc:chgData name="miha max" userId="f2028e04eabf4264" providerId="LiveId" clId="{E916F914-229F-4F33-9E99-9ACFB72F3596}" dt="2026-03-14T09:29:32.632" v="2627"/>
          <pc:sldLayoutMkLst>
            <pc:docMk/>
            <pc:sldMasterMk cId="191835932" sldId="2147483672"/>
            <pc:sldLayoutMk cId="2479413703" sldId="2147483686"/>
          </pc:sldLayoutMkLst>
        </pc:sldLayoutChg>
        <pc:sldLayoutChg chg="setBg">
          <pc:chgData name="miha max" userId="f2028e04eabf4264" providerId="LiveId" clId="{E916F914-229F-4F33-9E99-9ACFB72F3596}" dt="2026-03-14T09:29:32.632" v="2627"/>
          <pc:sldLayoutMkLst>
            <pc:docMk/>
            <pc:sldMasterMk cId="191835932" sldId="2147483672"/>
            <pc:sldLayoutMk cId="1686049121" sldId="2147483687"/>
          </pc:sldLayoutMkLst>
        </pc:sldLayoutChg>
        <pc:sldLayoutChg chg="setBg">
          <pc:chgData name="miha max" userId="f2028e04eabf4264" providerId="LiveId" clId="{E916F914-229F-4F33-9E99-9ACFB72F3596}" dt="2026-03-14T09:29:32.632" v="2627"/>
          <pc:sldLayoutMkLst>
            <pc:docMk/>
            <pc:sldMasterMk cId="191835932" sldId="2147483672"/>
            <pc:sldLayoutMk cId="1060038059" sldId="2147483688"/>
          </pc:sldLayoutMkLst>
        </pc:sldLayoutChg>
        <pc:sldLayoutChg chg="setBg">
          <pc:chgData name="miha max" userId="f2028e04eabf4264" providerId="LiveId" clId="{E916F914-229F-4F33-9E99-9ACFB72F3596}" dt="2026-03-14T09:29:32.632" v="2627"/>
          <pc:sldLayoutMkLst>
            <pc:docMk/>
            <pc:sldMasterMk cId="191835932" sldId="2147483672"/>
            <pc:sldLayoutMk cId="163671294" sldId="2147483689"/>
          </pc:sldLayoutMkLst>
        </pc:sldLayoutChg>
        <pc:sldLayoutChg chg="setBg">
          <pc:chgData name="miha max" userId="f2028e04eabf4264" providerId="LiveId" clId="{E916F914-229F-4F33-9E99-9ACFB72F3596}" dt="2026-03-14T09:29:32.632" v="2627"/>
          <pc:sldLayoutMkLst>
            <pc:docMk/>
            <pc:sldMasterMk cId="191835932" sldId="2147483672"/>
            <pc:sldLayoutMk cId="2686295382" sldId="2147483690"/>
          </pc:sldLayoutMkLst>
        </pc:sldLayoutChg>
        <pc:sldLayoutChg chg="setBg">
          <pc:chgData name="miha max" userId="f2028e04eabf4264" providerId="LiveId" clId="{E916F914-229F-4F33-9E99-9ACFB72F3596}" dt="2026-03-14T09:29:32.632" v="2627"/>
          <pc:sldLayoutMkLst>
            <pc:docMk/>
            <pc:sldMasterMk cId="191835932" sldId="2147483672"/>
            <pc:sldLayoutMk cId="4083251754" sldId="2147483691"/>
          </pc:sldLayoutMkLst>
        </pc:sldLayoutChg>
        <pc:sldLayoutChg chg="setBg">
          <pc:chgData name="miha max" userId="f2028e04eabf4264" providerId="LiveId" clId="{E916F914-229F-4F33-9E99-9ACFB72F3596}" dt="2026-03-14T09:29:32.632" v="2627"/>
          <pc:sldLayoutMkLst>
            <pc:docMk/>
            <pc:sldMasterMk cId="191835932" sldId="2147483672"/>
            <pc:sldLayoutMk cId="3782557356" sldId="2147483692"/>
          </pc:sldLayoutMkLst>
        </pc:sldLayoutChg>
        <pc:sldLayoutChg chg="setBg">
          <pc:chgData name="miha max" userId="f2028e04eabf4264" providerId="LiveId" clId="{E916F914-229F-4F33-9E99-9ACFB72F3596}" dt="2026-03-14T09:29:32.632" v="2627"/>
          <pc:sldLayoutMkLst>
            <pc:docMk/>
            <pc:sldMasterMk cId="191835932" sldId="2147483672"/>
            <pc:sldLayoutMk cId="1423330582" sldId="2147483693"/>
          </pc:sldLayoutMkLst>
        </pc:sldLayoutChg>
        <pc:sldLayoutChg chg="setBg">
          <pc:chgData name="miha max" userId="f2028e04eabf4264" providerId="LiveId" clId="{E916F914-229F-4F33-9E99-9ACFB72F3596}" dt="2026-03-14T09:29:32.632" v="2627"/>
          <pc:sldLayoutMkLst>
            <pc:docMk/>
            <pc:sldMasterMk cId="191835932" sldId="2147483672"/>
            <pc:sldLayoutMk cId="3476097341" sldId="2147483694"/>
          </pc:sldLayoutMkLst>
        </pc:sldLayoutChg>
        <pc:sldLayoutChg chg="setBg">
          <pc:chgData name="miha max" userId="f2028e04eabf4264" providerId="LiveId" clId="{E916F914-229F-4F33-9E99-9ACFB72F3596}" dt="2026-03-14T09:29:32.632" v="2627"/>
          <pc:sldLayoutMkLst>
            <pc:docMk/>
            <pc:sldMasterMk cId="191835932" sldId="2147483672"/>
            <pc:sldLayoutMk cId="3110194974" sldId="2147483695"/>
          </pc:sldLayoutMkLst>
        </pc:sldLayoutChg>
        <pc:sldLayoutChg chg="setBg">
          <pc:chgData name="miha max" userId="f2028e04eabf4264" providerId="LiveId" clId="{E916F914-229F-4F33-9E99-9ACFB72F3596}" dt="2026-03-14T09:29:32.632" v="2627"/>
          <pc:sldLayoutMkLst>
            <pc:docMk/>
            <pc:sldMasterMk cId="191835932" sldId="2147483672"/>
            <pc:sldLayoutMk cId="1231031558" sldId="2147483696"/>
          </pc:sldLayoutMkLst>
        </pc:sldLayoutChg>
        <pc:sldLayoutChg chg="setBg">
          <pc:chgData name="miha max" userId="f2028e04eabf4264" providerId="LiveId" clId="{E916F914-229F-4F33-9E99-9ACFB72F3596}" dt="2026-03-14T09:29:32.632" v="2627"/>
          <pc:sldLayoutMkLst>
            <pc:docMk/>
            <pc:sldMasterMk cId="191835932" sldId="2147483672"/>
            <pc:sldLayoutMk cId="3278846636" sldId="2147483697"/>
          </pc:sldLayoutMkLst>
        </pc:sldLayoutChg>
        <pc:sldLayoutChg chg="setBg">
          <pc:chgData name="miha max" userId="f2028e04eabf4264" providerId="LiveId" clId="{E916F914-229F-4F33-9E99-9ACFB72F3596}" dt="2026-03-14T09:29:32.632" v="2627"/>
          <pc:sldLayoutMkLst>
            <pc:docMk/>
            <pc:sldMasterMk cId="191835932" sldId="2147483672"/>
            <pc:sldLayoutMk cId="1248203341" sldId="2147483698"/>
          </pc:sldLayoutMkLst>
        </pc:sldLayoutChg>
        <pc:sldLayoutChg chg="setBg">
          <pc:chgData name="miha max" userId="f2028e04eabf4264" providerId="LiveId" clId="{E916F914-229F-4F33-9E99-9ACFB72F3596}" dt="2026-03-14T09:29:32.632" v="2627"/>
          <pc:sldLayoutMkLst>
            <pc:docMk/>
            <pc:sldMasterMk cId="191835932" sldId="2147483672"/>
            <pc:sldLayoutMk cId="2169799247" sldId="2147483699"/>
          </pc:sldLayoutMkLst>
        </pc:sldLayoutChg>
        <pc:sldLayoutChg chg="setBg">
          <pc:chgData name="miha max" userId="f2028e04eabf4264" providerId="LiveId" clId="{E916F914-229F-4F33-9E99-9ACFB72F3596}" dt="2026-03-14T09:29:32.632" v="2627"/>
          <pc:sldLayoutMkLst>
            <pc:docMk/>
            <pc:sldMasterMk cId="191835932" sldId="2147483672"/>
            <pc:sldLayoutMk cId="3032369372" sldId="2147483700"/>
          </pc:sldLayoutMkLst>
        </pc:sldLayoutChg>
        <pc:sldLayoutChg chg="setBg">
          <pc:chgData name="miha max" userId="f2028e04eabf4264" providerId="LiveId" clId="{E916F914-229F-4F33-9E99-9ACFB72F3596}" dt="2026-03-14T09:29:32.632" v="2627"/>
          <pc:sldLayoutMkLst>
            <pc:docMk/>
            <pc:sldMasterMk cId="191835932" sldId="2147483672"/>
            <pc:sldLayoutMk cId="692137536" sldId="2147483701"/>
          </pc:sldLayoutMkLst>
        </pc:sldLayoutChg>
        <pc:sldLayoutChg chg="setBg">
          <pc:chgData name="miha max" userId="f2028e04eabf4264" providerId="LiveId" clId="{E916F914-229F-4F33-9E99-9ACFB72F3596}" dt="2026-03-14T09:29:32.632" v="2627"/>
          <pc:sldLayoutMkLst>
            <pc:docMk/>
            <pc:sldMasterMk cId="191835932" sldId="2147483672"/>
            <pc:sldLayoutMk cId="2400939415" sldId="2147483702"/>
          </pc:sldLayoutMkLst>
        </pc:sldLayoutChg>
        <pc:sldLayoutChg chg="setBg">
          <pc:chgData name="miha max" userId="f2028e04eabf4264" providerId="LiveId" clId="{E916F914-229F-4F33-9E99-9ACFB72F3596}" dt="2026-03-14T09:29:32.632" v="2627"/>
          <pc:sldLayoutMkLst>
            <pc:docMk/>
            <pc:sldMasterMk cId="191835932" sldId="2147483672"/>
            <pc:sldLayoutMk cId="3971476634" sldId="2147483703"/>
          </pc:sldLayoutMkLst>
        </pc:sldLayoutChg>
        <pc:sldLayoutChg chg="setBg">
          <pc:chgData name="miha max" userId="f2028e04eabf4264" providerId="LiveId" clId="{E916F914-229F-4F33-9E99-9ACFB72F3596}" dt="2026-03-14T09:29:32.632" v="2627"/>
          <pc:sldLayoutMkLst>
            <pc:docMk/>
            <pc:sldMasterMk cId="191835932" sldId="2147483672"/>
            <pc:sldLayoutMk cId="4201329028" sldId="2147483704"/>
          </pc:sldLayoutMkLst>
        </pc:sldLayoutChg>
        <pc:sldLayoutChg chg="setBg">
          <pc:chgData name="miha max" userId="f2028e04eabf4264" providerId="LiveId" clId="{E916F914-229F-4F33-9E99-9ACFB72F3596}" dt="2026-03-14T09:29:32.632" v="2627"/>
          <pc:sldLayoutMkLst>
            <pc:docMk/>
            <pc:sldMasterMk cId="191835932" sldId="2147483672"/>
            <pc:sldLayoutMk cId="1564756719" sldId="2147483705"/>
          </pc:sldLayoutMkLst>
        </pc:sldLayoutChg>
        <pc:sldLayoutChg chg="setBg">
          <pc:chgData name="miha max" userId="f2028e04eabf4264" providerId="LiveId" clId="{E916F914-229F-4F33-9E99-9ACFB72F3596}" dt="2026-03-14T09:29:32.632" v="2627"/>
          <pc:sldLayoutMkLst>
            <pc:docMk/>
            <pc:sldMasterMk cId="191835932" sldId="2147483672"/>
            <pc:sldLayoutMk cId="656602674" sldId="2147483706"/>
          </pc:sldLayoutMkLst>
        </pc:sldLayoutChg>
        <pc:sldLayoutChg chg="setBg">
          <pc:chgData name="miha max" userId="f2028e04eabf4264" providerId="LiveId" clId="{E916F914-229F-4F33-9E99-9ACFB72F3596}" dt="2026-03-14T09:29:32.632" v="2627"/>
          <pc:sldLayoutMkLst>
            <pc:docMk/>
            <pc:sldMasterMk cId="191835932" sldId="2147483672"/>
            <pc:sldLayoutMk cId="1306117011" sldId="2147483707"/>
          </pc:sldLayoutMkLst>
        </pc:sldLayoutChg>
        <pc:sldLayoutChg chg="setBg">
          <pc:chgData name="miha max" userId="f2028e04eabf4264" providerId="LiveId" clId="{E916F914-229F-4F33-9E99-9ACFB72F3596}" dt="2026-03-14T09:29:32.632" v="2627"/>
          <pc:sldLayoutMkLst>
            <pc:docMk/>
            <pc:sldMasterMk cId="191835932" sldId="2147483672"/>
            <pc:sldLayoutMk cId="1780920570" sldId="2147483708"/>
          </pc:sldLayoutMkLst>
        </pc:sldLayoutChg>
        <pc:sldLayoutChg chg="setBg">
          <pc:chgData name="miha max" userId="f2028e04eabf4264" providerId="LiveId" clId="{E916F914-229F-4F33-9E99-9ACFB72F3596}" dt="2026-03-14T09:29:32.632" v="2627"/>
          <pc:sldLayoutMkLst>
            <pc:docMk/>
            <pc:sldMasterMk cId="191835932" sldId="2147483672"/>
            <pc:sldLayoutMk cId="1043969816" sldId="2147483709"/>
          </pc:sldLayoutMkLst>
        </pc:sldLayoutChg>
        <pc:sldLayoutChg chg="setBg">
          <pc:chgData name="miha max" userId="f2028e04eabf4264" providerId="LiveId" clId="{E916F914-229F-4F33-9E99-9ACFB72F3596}" dt="2026-03-14T09:29:32.632" v="2627"/>
          <pc:sldLayoutMkLst>
            <pc:docMk/>
            <pc:sldMasterMk cId="191835932" sldId="2147483672"/>
            <pc:sldLayoutMk cId="3334136256" sldId="2147483710"/>
          </pc:sldLayoutMkLst>
        </pc:sldLayoutChg>
        <pc:sldLayoutChg chg="setBg">
          <pc:chgData name="miha max" userId="f2028e04eabf4264" providerId="LiveId" clId="{E916F914-229F-4F33-9E99-9ACFB72F3596}" dt="2026-03-14T09:29:32.632" v="2627"/>
          <pc:sldLayoutMkLst>
            <pc:docMk/>
            <pc:sldMasterMk cId="191835932" sldId="2147483672"/>
            <pc:sldLayoutMk cId="2209567879" sldId="2147483711"/>
          </pc:sldLayoutMkLst>
        </pc:sldLayoutChg>
        <pc:sldLayoutChg chg="setBg">
          <pc:chgData name="miha max" userId="f2028e04eabf4264" providerId="LiveId" clId="{E916F914-229F-4F33-9E99-9ACFB72F3596}" dt="2026-03-14T09:29:32.632" v="2627"/>
          <pc:sldLayoutMkLst>
            <pc:docMk/>
            <pc:sldMasterMk cId="191835932" sldId="2147483672"/>
            <pc:sldLayoutMk cId="1629159043" sldId="2147483712"/>
          </pc:sldLayoutMkLst>
        </pc:sldLayoutChg>
        <pc:sldLayoutChg chg="setBg">
          <pc:chgData name="miha max" userId="f2028e04eabf4264" providerId="LiveId" clId="{E916F914-229F-4F33-9E99-9ACFB72F3596}" dt="2026-03-14T09:29:32.632" v="2627"/>
          <pc:sldLayoutMkLst>
            <pc:docMk/>
            <pc:sldMasterMk cId="191835932" sldId="2147483672"/>
            <pc:sldLayoutMk cId="452487096" sldId="2147483713"/>
          </pc:sldLayoutMkLst>
        </pc:sldLayoutChg>
        <pc:sldLayoutChg chg="setBg">
          <pc:chgData name="miha max" userId="f2028e04eabf4264" providerId="LiveId" clId="{E916F914-229F-4F33-9E99-9ACFB72F3596}" dt="2026-03-14T09:29:32.632" v="2627"/>
          <pc:sldLayoutMkLst>
            <pc:docMk/>
            <pc:sldMasterMk cId="191835932" sldId="2147483672"/>
            <pc:sldLayoutMk cId="419761175" sldId="2147483714"/>
          </pc:sldLayoutMkLst>
        </pc:sldLayoutChg>
        <pc:sldLayoutChg chg="setBg">
          <pc:chgData name="miha max" userId="f2028e04eabf4264" providerId="LiveId" clId="{E916F914-229F-4F33-9E99-9ACFB72F3596}" dt="2026-03-14T09:29:32.632" v="2627"/>
          <pc:sldLayoutMkLst>
            <pc:docMk/>
            <pc:sldMasterMk cId="191835932" sldId="2147483672"/>
            <pc:sldLayoutMk cId="1003941664" sldId="2147483715"/>
          </pc:sldLayoutMkLst>
        </pc:sldLayoutChg>
        <pc:sldLayoutChg chg="setBg">
          <pc:chgData name="miha max" userId="f2028e04eabf4264" providerId="LiveId" clId="{E916F914-229F-4F33-9E99-9ACFB72F3596}" dt="2026-03-14T09:29:32.632" v="2627"/>
          <pc:sldLayoutMkLst>
            <pc:docMk/>
            <pc:sldMasterMk cId="191835932" sldId="2147483672"/>
            <pc:sldLayoutMk cId="3949555123" sldId="2147483716"/>
          </pc:sldLayoutMkLst>
        </pc:sldLayoutChg>
        <pc:sldLayoutChg chg="setBg">
          <pc:chgData name="miha max" userId="f2028e04eabf4264" providerId="LiveId" clId="{E916F914-229F-4F33-9E99-9ACFB72F3596}" dt="2026-03-14T09:29:32.632" v="2627"/>
          <pc:sldLayoutMkLst>
            <pc:docMk/>
            <pc:sldMasterMk cId="191835932" sldId="2147483672"/>
            <pc:sldLayoutMk cId="2407545106" sldId="2147483717"/>
          </pc:sldLayoutMkLst>
        </pc:sldLayoutChg>
        <pc:sldLayoutChg chg="setBg">
          <pc:chgData name="miha max" userId="f2028e04eabf4264" providerId="LiveId" clId="{E916F914-229F-4F33-9E99-9ACFB72F3596}" dt="2026-03-14T09:29:32.632" v="2627"/>
          <pc:sldLayoutMkLst>
            <pc:docMk/>
            <pc:sldMasterMk cId="191835932" sldId="2147483672"/>
            <pc:sldLayoutMk cId="4146628493" sldId="2147483718"/>
          </pc:sldLayoutMkLst>
        </pc:sldLayoutChg>
        <pc:sldLayoutChg chg="setBg">
          <pc:chgData name="miha max" userId="f2028e04eabf4264" providerId="LiveId" clId="{E916F914-229F-4F33-9E99-9ACFB72F3596}" dt="2026-03-14T09:29:32.632" v="2627"/>
          <pc:sldLayoutMkLst>
            <pc:docMk/>
            <pc:sldMasterMk cId="191835932" sldId="2147483672"/>
            <pc:sldLayoutMk cId="1087398709" sldId="2147483719"/>
          </pc:sldLayoutMkLst>
        </pc:sldLayoutChg>
        <pc:sldLayoutChg chg="setBg">
          <pc:chgData name="miha max" userId="f2028e04eabf4264" providerId="LiveId" clId="{E916F914-229F-4F33-9E99-9ACFB72F3596}" dt="2026-03-14T09:29:32.632" v="2627"/>
          <pc:sldLayoutMkLst>
            <pc:docMk/>
            <pc:sldMasterMk cId="191835932" sldId="2147483672"/>
            <pc:sldLayoutMk cId="488134710" sldId="2147483720"/>
          </pc:sldLayoutMkLst>
        </pc:sldLayoutChg>
        <pc:sldLayoutChg chg="setBg">
          <pc:chgData name="miha max" userId="f2028e04eabf4264" providerId="LiveId" clId="{E916F914-229F-4F33-9E99-9ACFB72F3596}" dt="2026-03-14T09:29:32.632" v="2627"/>
          <pc:sldLayoutMkLst>
            <pc:docMk/>
            <pc:sldMasterMk cId="191835932" sldId="2147483672"/>
            <pc:sldLayoutMk cId="2348903402" sldId="2147483721"/>
          </pc:sldLayoutMkLst>
        </pc:sldLayoutChg>
        <pc:sldLayoutChg chg="setBg">
          <pc:chgData name="miha max" userId="f2028e04eabf4264" providerId="LiveId" clId="{E916F914-229F-4F33-9E99-9ACFB72F3596}" dt="2026-03-14T09:29:32.632" v="2627"/>
          <pc:sldLayoutMkLst>
            <pc:docMk/>
            <pc:sldMasterMk cId="191835932" sldId="2147483672"/>
            <pc:sldLayoutMk cId="771521481" sldId="2147483722"/>
          </pc:sldLayoutMkLst>
        </pc:sldLayoutChg>
        <pc:sldLayoutChg chg="setBg">
          <pc:chgData name="miha max" userId="f2028e04eabf4264" providerId="LiveId" clId="{E916F914-229F-4F33-9E99-9ACFB72F3596}" dt="2026-03-14T09:29:32.632" v="2627"/>
          <pc:sldLayoutMkLst>
            <pc:docMk/>
            <pc:sldMasterMk cId="191835932" sldId="2147483672"/>
            <pc:sldLayoutMk cId="2939809131" sldId="2147483723"/>
          </pc:sldLayoutMkLst>
        </pc:sldLayoutChg>
        <pc:sldLayoutChg chg="setBg">
          <pc:chgData name="miha max" userId="f2028e04eabf4264" providerId="LiveId" clId="{E916F914-229F-4F33-9E99-9ACFB72F3596}" dt="2026-03-14T09:29:32.632" v="2627"/>
          <pc:sldLayoutMkLst>
            <pc:docMk/>
            <pc:sldMasterMk cId="191835932" sldId="2147483672"/>
            <pc:sldLayoutMk cId="2884185115" sldId="2147483724"/>
          </pc:sldLayoutMkLst>
        </pc:sldLayoutChg>
        <pc:sldLayoutChg chg="setBg">
          <pc:chgData name="miha max" userId="f2028e04eabf4264" providerId="LiveId" clId="{E916F914-229F-4F33-9E99-9ACFB72F3596}" dt="2026-03-14T09:29:32.632" v="2627"/>
          <pc:sldLayoutMkLst>
            <pc:docMk/>
            <pc:sldMasterMk cId="191835932" sldId="2147483672"/>
            <pc:sldLayoutMk cId="1615228925" sldId="2147483725"/>
          </pc:sldLayoutMkLst>
        </pc:sldLayoutChg>
        <pc:sldLayoutChg chg="setBg">
          <pc:chgData name="miha max" userId="f2028e04eabf4264" providerId="LiveId" clId="{E916F914-229F-4F33-9E99-9ACFB72F3596}" dt="2026-03-14T09:29:32.632" v="2627"/>
          <pc:sldLayoutMkLst>
            <pc:docMk/>
            <pc:sldMasterMk cId="191835932" sldId="2147483672"/>
            <pc:sldLayoutMk cId="856494533" sldId="2147483726"/>
          </pc:sldLayoutMkLst>
        </pc:sldLayoutChg>
        <pc:sldLayoutChg chg="setBg">
          <pc:chgData name="miha max" userId="f2028e04eabf4264" providerId="LiveId" clId="{E916F914-229F-4F33-9E99-9ACFB72F3596}" dt="2026-03-14T09:29:32.632" v="2627"/>
          <pc:sldLayoutMkLst>
            <pc:docMk/>
            <pc:sldMasterMk cId="191835932" sldId="2147483672"/>
            <pc:sldLayoutMk cId="624486485" sldId="2147483727"/>
          </pc:sldLayoutMkLst>
        </pc:sldLayoutChg>
        <pc:sldLayoutChg chg="setBg">
          <pc:chgData name="miha max" userId="f2028e04eabf4264" providerId="LiveId" clId="{E916F914-229F-4F33-9E99-9ACFB72F3596}" dt="2026-03-14T09:29:32.632" v="2627"/>
          <pc:sldLayoutMkLst>
            <pc:docMk/>
            <pc:sldMasterMk cId="191835932" sldId="2147483672"/>
            <pc:sldLayoutMk cId="2286498578" sldId="214748372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B4D772-F262-4DCD-A9C8-BEAE5E5CA4D5}" type="doc">
      <dgm:prSet loTypeId="urn:microsoft.com/office/officeart/2008/layout/CircularPictureCallout" loCatId="picture" qsTypeId="urn:microsoft.com/office/officeart/2005/8/quickstyle/simple1" qsCatId="simple" csTypeId="urn:microsoft.com/office/officeart/2005/8/colors/accent1_2" csCatId="accent1"/>
      <dgm:spPr/>
    </dgm:pt>
    <dgm:pt modelId="{F654ACFB-4D1B-4D86-B3F4-CF4AA9B6A0CF}" type="pres">
      <dgm:prSet presAssocID="{B4B4D772-F262-4DCD-A9C8-BEAE5E5CA4D5}" presName="Name0" presStyleCnt="0">
        <dgm:presLayoutVars>
          <dgm:chMax val="7"/>
          <dgm:chPref val="7"/>
          <dgm:dir/>
        </dgm:presLayoutVars>
      </dgm:prSet>
      <dgm:spPr/>
    </dgm:pt>
    <dgm:pt modelId="{20864732-05D7-4C26-AE1F-B9E7B874E81F}" type="pres">
      <dgm:prSet presAssocID="{B4B4D772-F262-4DCD-A9C8-BEAE5E5CA4D5}" presName="Name1" presStyleCnt="0"/>
      <dgm:spPr/>
    </dgm:pt>
  </dgm:ptLst>
  <dgm:cxnLst>
    <dgm:cxn modelId="{74B25570-E4B8-4060-B067-F29AD4729E4B}" type="presOf" srcId="{B4B4D772-F262-4DCD-A9C8-BEAE5E5CA4D5}" destId="{F654ACFB-4D1B-4D86-B3F4-CF4AA9B6A0CF}" srcOrd="0" destOrd="0" presId="urn:microsoft.com/office/officeart/2008/layout/CircularPictureCallout"/>
    <dgm:cxn modelId="{C23228AA-952D-4F8A-B583-EF8FDFC1AE5F}" type="presParOf" srcId="{F654ACFB-4D1B-4D86-B3F4-CF4AA9B6A0CF}" destId="{20864732-05D7-4C26-AE1F-B9E7B874E81F}" srcOrd="0" destOrd="0" presId="urn:microsoft.com/office/officeart/2008/layout/CircularPictureCallout"/>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97F0B4D0-D821-4170-83D4-7F3ECA18818F}" type="doc">
      <dgm:prSet loTypeId="urn:microsoft.com/office/officeart/2005/8/layout/vList5" loCatId="list" qsTypeId="urn:microsoft.com/office/officeart/2005/8/quickstyle/simple2" qsCatId="simple" csTypeId="urn:microsoft.com/office/officeart/2005/8/colors/accent4_3" csCatId="accent4" phldr="1"/>
      <dgm:spPr/>
      <dgm:t>
        <a:bodyPr/>
        <a:lstStyle/>
        <a:p>
          <a:endParaRPr lang="en-GB"/>
        </a:p>
      </dgm:t>
    </dgm:pt>
    <dgm:pt modelId="{09394092-24E0-4638-9E24-F36FFF681C22}">
      <dgm:prSet custT="1"/>
      <dgm:spPr>
        <a:noFill/>
      </dgm:spPr>
      <dgm:t>
        <a:bodyPr/>
        <a:lstStyle/>
        <a:p>
          <a:r>
            <a:rPr lang="en-GB" sz="3600" b="1" i="0" baseline="0" dirty="0">
              <a:solidFill>
                <a:srgbClr val="EFE7D9"/>
              </a:solidFill>
            </a:rPr>
            <a:t>Methodology</a:t>
          </a:r>
          <a:endParaRPr lang="en-GB" sz="3600" dirty="0">
            <a:solidFill>
              <a:srgbClr val="EFE7D9"/>
            </a:solidFill>
          </a:endParaRPr>
        </a:p>
      </dgm:t>
    </dgm:pt>
    <dgm:pt modelId="{23EE194D-2500-412B-8D34-4E9C09FBE9A4}" type="parTrans" cxnId="{00166ED3-4391-4839-ABD9-A9F6608EBDE7}">
      <dgm:prSet/>
      <dgm:spPr/>
      <dgm:t>
        <a:bodyPr/>
        <a:lstStyle/>
        <a:p>
          <a:endParaRPr lang="en-GB"/>
        </a:p>
      </dgm:t>
    </dgm:pt>
    <dgm:pt modelId="{5FDA076B-BBE4-4D16-B746-3213FB5CEF06}" type="sibTrans" cxnId="{00166ED3-4391-4839-ABD9-A9F6608EBDE7}">
      <dgm:prSet/>
      <dgm:spPr/>
      <dgm:t>
        <a:bodyPr/>
        <a:lstStyle/>
        <a:p>
          <a:endParaRPr lang="en-GB"/>
        </a:p>
      </dgm:t>
    </dgm:pt>
    <dgm:pt modelId="{FA6FBB8D-281F-4487-93AB-D0D8D5654A2F}">
      <dgm:prSet/>
      <dgm:spPr>
        <a:solidFill>
          <a:schemeClr val="accent4">
            <a:alpha val="90000"/>
          </a:schemeClr>
        </a:solidFill>
      </dgm:spPr>
      <dgm:t>
        <a:bodyPr/>
        <a:lstStyle/>
        <a:p>
          <a:pPr>
            <a:buFont typeface="Wingdings" panose="05000000000000000000" pitchFamily="2" charset="2"/>
            <a:buChar char="Ø"/>
          </a:pPr>
          <a:r>
            <a:rPr lang="en-GB" b="0" i="0" baseline="0" dirty="0">
              <a:solidFill>
                <a:srgbClr val="EFE7D9"/>
              </a:solidFill>
            </a:rPr>
            <a:t> Multiple choice questions for quantitative analysis</a:t>
          </a:r>
          <a:endParaRPr lang="en-GB" dirty="0">
            <a:solidFill>
              <a:srgbClr val="EFE7D9"/>
            </a:solidFill>
          </a:endParaRPr>
        </a:p>
      </dgm:t>
    </dgm:pt>
    <dgm:pt modelId="{B63F8A8D-B23B-4F30-B8A7-3ABB7BB5E3A1}" type="parTrans" cxnId="{BED885C8-895E-418B-8086-EA19307BA680}">
      <dgm:prSet/>
      <dgm:spPr/>
      <dgm:t>
        <a:bodyPr/>
        <a:lstStyle/>
        <a:p>
          <a:endParaRPr lang="en-GB"/>
        </a:p>
      </dgm:t>
    </dgm:pt>
    <dgm:pt modelId="{7014E911-3AEC-4295-BBFD-261C320C4B11}" type="sibTrans" cxnId="{BED885C8-895E-418B-8086-EA19307BA680}">
      <dgm:prSet/>
      <dgm:spPr/>
      <dgm:t>
        <a:bodyPr/>
        <a:lstStyle/>
        <a:p>
          <a:endParaRPr lang="en-GB"/>
        </a:p>
      </dgm:t>
    </dgm:pt>
    <dgm:pt modelId="{29564494-1C8B-487A-B052-9A37F97EF319}">
      <dgm:prSet/>
      <dgm:spPr>
        <a:solidFill>
          <a:schemeClr val="accent4">
            <a:alpha val="90000"/>
          </a:schemeClr>
        </a:solidFill>
      </dgm:spPr>
      <dgm:t>
        <a:bodyPr/>
        <a:lstStyle/>
        <a:p>
          <a:pPr>
            <a:buFont typeface="Wingdings" panose="05000000000000000000" pitchFamily="2" charset="2"/>
            <a:buChar char="Ø"/>
          </a:pPr>
          <a:r>
            <a:rPr lang="en-GB" b="0" i="0" baseline="0">
              <a:solidFill>
                <a:srgbClr val="EFE7D9"/>
              </a:solidFill>
            </a:rPr>
            <a:t> Ranking questions (priority identification)</a:t>
          </a:r>
          <a:endParaRPr lang="en-GB">
            <a:solidFill>
              <a:srgbClr val="EFE7D9"/>
            </a:solidFill>
          </a:endParaRPr>
        </a:p>
      </dgm:t>
    </dgm:pt>
    <dgm:pt modelId="{F388F39C-25D1-4957-B535-49E0FB4CB3A5}" type="parTrans" cxnId="{5B24C08D-BF73-4C11-B0E8-2A7D48F5D230}">
      <dgm:prSet/>
      <dgm:spPr/>
      <dgm:t>
        <a:bodyPr/>
        <a:lstStyle/>
        <a:p>
          <a:endParaRPr lang="en-GB"/>
        </a:p>
      </dgm:t>
    </dgm:pt>
    <dgm:pt modelId="{768450E1-78D2-48FD-A89D-2D3A186F6274}" type="sibTrans" cxnId="{5B24C08D-BF73-4C11-B0E8-2A7D48F5D230}">
      <dgm:prSet/>
      <dgm:spPr/>
      <dgm:t>
        <a:bodyPr/>
        <a:lstStyle/>
        <a:p>
          <a:endParaRPr lang="en-GB"/>
        </a:p>
      </dgm:t>
    </dgm:pt>
    <dgm:pt modelId="{D5C40E91-839B-484C-B7AE-E1A2CC779EB1}">
      <dgm:prSet/>
      <dgm:spPr>
        <a:solidFill>
          <a:schemeClr val="accent4">
            <a:alpha val="90000"/>
          </a:schemeClr>
        </a:solidFill>
      </dgm:spPr>
      <dgm:t>
        <a:bodyPr/>
        <a:lstStyle/>
        <a:p>
          <a:pPr>
            <a:buFont typeface="Wingdings" panose="05000000000000000000" pitchFamily="2" charset="2"/>
            <a:buChar char="Ø"/>
          </a:pPr>
          <a:r>
            <a:rPr lang="en-GB" b="0" i="0" baseline="0">
              <a:solidFill>
                <a:srgbClr val="EFE7D9"/>
              </a:solidFill>
            </a:rPr>
            <a:t>  Likert scale question on sustainability importance</a:t>
          </a:r>
          <a:endParaRPr lang="en-GB">
            <a:solidFill>
              <a:srgbClr val="EFE7D9"/>
            </a:solidFill>
          </a:endParaRPr>
        </a:p>
      </dgm:t>
    </dgm:pt>
    <dgm:pt modelId="{46F75B94-9086-4A61-84B2-440579559A73}" type="parTrans" cxnId="{335BCEC9-CC7D-47B9-8B9D-3336A4C4B44C}">
      <dgm:prSet/>
      <dgm:spPr/>
      <dgm:t>
        <a:bodyPr/>
        <a:lstStyle/>
        <a:p>
          <a:endParaRPr lang="en-GB"/>
        </a:p>
      </dgm:t>
    </dgm:pt>
    <dgm:pt modelId="{DD6928C2-765C-4501-8572-A715BB4588D3}" type="sibTrans" cxnId="{335BCEC9-CC7D-47B9-8B9D-3336A4C4B44C}">
      <dgm:prSet/>
      <dgm:spPr/>
      <dgm:t>
        <a:bodyPr/>
        <a:lstStyle/>
        <a:p>
          <a:endParaRPr lang="en-GB"/>
        </a:p>
      </dgm:t>
    </dgm:pt>
    <dgm:pt modelId="{452ED2EE-C925-4922-B615-2B420BBA6902}" type="pres">
      <dgm:prSet presAssocID="{97F0B4D0-D821-4170-83D4-7F3ECA18818F}" presName="Name0" presStyleCnt="0">
        <dgm:presLayoutVars>
          <dgm:dir/>
          <dgm:animLvl val="lvl"/>
          <dgm:resizeHandles val="exact"/>
        </dgm:presLayoutVars>
      </dgm:prSet>
      <dgm:spPr/>
    </dgm:pt>
    <dgm:pt modelId="{88B9E91E-8982-4D42-A79E-24754318F579}" type="pres">
      <dgm:prSet presAssocID="{09394092-24E0-4638-9E24-F36FFF681C22}" presName="linNode" presStyleCnt="0"/>
      <dgm:spPr/>
    </dgm:pt>
    <dgm:pt modelId="{A51AC8FE-A37B-4E55-8C6D-4B56A985286D}" type="pres">
      <dgm:prSet presAssocID="{09394092-24E0-4638-9E24-F36FFF681C22}" presName="parentText" presStyleLbl="node1" presStyleIdx="0" presStyleCnt="1" custLinFactNeighborX="-608">
        <dgm:presLayoutVars>
          <dgm:chMax val="1"/>
          <dgm:bulletEnabled val="1"/>
        </dgm:presLayoutVars>
      </dgm:prSet>
      <dgm:spPr/>
    </dgm:pt>
    <dgm:pt modelId="{7956929B-EA54-439C-AA9E-F34C4659B165}" type="pres">
      <dgm:prSet presAssocID="{09394092-24E0-4638-9E24-F36FFF681C22}" presName="descendantText" presStyleLbl="alignAccFollowNode1" presStyleIdx="0" presStyleCnt="1">
        <dgm:presLayoutVars>
          <dgm:bulletEnabled val="1"/>
        </dgm:presLayoutVars>
      </dgm:prSet>
      <dgm:spPr/>
    </dgm:pt>
  </dgm:ptLst>
  <dgm:cxnLst>
    <dgm:cxn modelId="{34039F0A-62B1-4C75-8E9E-5D3CC8B9DE0E}" type="presOf" srcId="{29564494-1C8B-487A-B052-9A37F97EF319}" destId="{7956929B-EA54-439C-AA9E-F34C4659B165}" srcOrd="0" destOrd="1" presId="urn:microsoft.com/office/officeart/2005/8/layout/vList5"/>
    <dgm:cxn modelId="{6F262B7C-E83B-472A-A3F7-DF0D81C6C37B}" type="presOf" srcId="{09394092-24E0-4638-9E24-F36FFF681C22}" destId="{A51AC8FE-A37B-4E55-8C6D-4B56A985286D}" srcOrd="0" destOrd="0" presId="urn:microsoft.com/office/officeart/2005/8/layout/vList5"/>
    <dgm:cxn modelId="{5B24C08D-BF73-4C11-B0E8-2A7D48F5D230}" srcId="{09394092-24E0-4638-9E24-F36FFF681C22}" destId="{29564494-1C8B-487A-B052-9A37F97EF319}" srcOrd="1" destOrd="0" parTransId="{F388F39C-25D1-4957-B535-49E0FB4CB3A5}" sibTransId="{768450E1-78D2-48FD-A89D-2D3A186F6274}"/>
    <dgm:cxn modelId="{E4D85E98-A8DF-415E-AE63-752D673F0E00}" type="presOf" srcId="{97F0B4D0-D821-4170-83D4-7F3ECA18818F}" destId="{452ED2EE-C925-4922-B615-2B420BBA6902}" srcOrd="0" destOrd="0" presId="urn:microsoft.com/office/officeart/2005/8/layout/vList5"/>
    <dgm:cxn modelId="{DF8996C4-C96F-46E5-975D-EC16A33A312A}" type="presOf" srcId="{FA6FBB8D-281F-4487-93AB-D0D8D5654A2F}" destId="{7956929B-EA54-439C-AA9E-F34C4659B165}" srcOrd="0" destOrd="0" presId="urn:microsoft.com/office/officeart/2005/8/layout/vList5"/>
    <dgm:cxn modelId="{BED885C8-895E-418B-8086-EA19307BA680}" srcId="{09394092-24E0-4638-9E24-F36FFF681C22}" destId="{FA6FBB8D-281F-4487-93AB-D0D8D5654A2F}" srcOrd="0" destOrd="0" parTransId="{B63F8A8D-B23B-4F30-B8A7-3ABB7BB5E3A1}" sibTransId="{7014E911-3AEC-4295-BBFD-261C320C4B11}"/>
    <dgm:cxn modelId="{335BCEC9-CC7D-47B9-8B9D-3336A4C4B44C}" srcId="{09394092-24E0-4638-9E24-F36FFF681C22}" destId="{D5C40E91-839B-484C-B7AE-E1A2CC779EB1}" srcOrd="2" destOrd="0" parTransId="{46F75B94-9086-4A61-84B2-440579559A73}" sibTransId="{DD6928C2-765C-4501-8572-A715BB4588D3}"/>
    <dgm:cxn modelId="{00166ED3-4391-4839-ABD9-A9F6608EBDE7}" srcId="{97F0B4D0-D821-4170-83D4-7F3ECA18818F}" destId="{09394092-24E0-4638-9E24-F36FFF681C22}" srcOrd="0" destOrd="0" parTransId="{23EE194D-2500-412B-8D34-4E9C09FBE9A4}" sibTransId="{5FDA076B-BBE4-4D16-B746-3213FB5CEF06}"/>
    <dgm:cxn modelId="{405934F2-0F05-49D6-BFC7-D669EE04498E}" type="presOf" srcId="{D5C40E91-839B-484C-B7AE-E1A2CC779EB1}" destId="{7956929B-EA54-439C-AA9E-F34C4659B165}" srcOrd="0" destOrd="2" presId="urn:microsoft.com/office/officeart/2005/8/layout/vList5"/>
    <dgm:cxn modelId="{07447A21-D18D-4E7A-B676-677FDA2A1458}" type="presParOf" srcId="{452ED2EE-C925-4922-B615-2B420BBA6902}" destId="{88B9E91E-8982-4D42-A79E-24754318F579}" srcOrd="0" destOrd="0" presId="urn:microsoft.com/office/officeart/2005/8/layout/vList5"/>
    <dgm:cxn modelId="{5D7E5123-627F-4471-883D-FFA64283AD87}" type="presParOf" srcId="{88B9E91E-8982-4D42-A79E-24754318F579}" destId="{A51AC8FE-A37B-4E55-8C6D-4B56A985286D}" srcOrd="0" destOrd="0" presId="urn:microsoft.com/office/officeart/2005/8/layout/vList5"/>
    <dgm:cxn modelId="{7C8117AE-5EA1-4AF6-9477-195F61A59C21}" type="presParOf" srcId="{88B9E91E-8982-4D42-A79E-24754318F579}" destId="{7956929B-EA54-439C-AA9E-F34C4659B16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B82807-0B08-4ED4-9ADE-662C0F71C406}" type="doc">
      <dgm:prSet loTypeId="urn:microsoft.com/office/officeart/2005/8/layout/vList5" loCatId="list" qsTypeId="urn:microsoft.com/office/officeart/2005/8/quickstyle/simple2" qsCatId="simple" csTypeId="urn:microsoft.com/office/officeart/2005/8/colors/accent3_2" csCatId="accent3" phldr="1"/>
      <dgm:spPr/>
      <dgm:t>
        <a:bodyPr/>
        <a:lstStyle/>
        <a:p>
          <a:endParaRPr lang="en-GB"/>
        </a:p>
      </dgm:t>
    </dgm:pt>
    <dgm:pt modelId="{BFC10700-7FD6-43F2-A45D-F65A85A3C04A}">
      <dgm:prSet custT="1"/>
      <dgm:spPr>
        <a:noFill/>
      </dgm:spPr>
      <dgm:t>
        <a:bodyPr/>
        <a:lstStyle/>
        <a:p>
          <a:r>
            <a:rPr lang="en-US" sz="3600" b="1" i="0" baseline="0">
              <a:solidFill>
                <a:srgbClr val="EFE7D9"/>
              </a:solidFill>
            </a:rPr>
            <a:t>Aims</a:t>
          </a:r>
          <a:endParaRPr lang="en-GB" sz="3600">
            <a:solidFill>
              <a:srgbClr val="EFE7D9"/>
            </a:solidFill>
          </a:endParaRPr>
        </a:p>
      </dgm:t>
    </dgm:pt>
    <dgm:pt modelId="{2B21139D-0985-413B-907F-982A3C851F57}" type="parTrans" cxnId="{E4DC430E-314F-4FEB-B3E2-FF40A46B5A86}">
      <dgm:prSet/>
      <dgm:spPr/>
      <dgm:t>
        <a:bodyPr/>
        <a:lstStyle/>
        <a:p>
          <a:endParaRPr lang="en-GB"/>
        </a:p>
      </dgm:t>
    </dgm:pt>
    <dgm:pt modelId="{D1C96A46-C19D-4489-8E9C-C2DDE2C8E70A}" type="sibTrans" cxnId="{E4DC430E-314F-4FEB-B3E2-FF40A46B5A86}">
      <dgm:prSet/>
      <dgm:spPr/>
      <dgm:t>
        <a:bodyPr/>
        <a:lstStyle/>
        <a:p>
          <a:endParaRPr lang="en-GB"/>
        </a:p>
      </dgm:t>
    </dgm:pt>
    <dgm:pt modelId="{E32EEFB1-D86B-4D0D-A36E-66F508EF471C}">
      <dgm:prSet/>
      <dgm:spPr>
        <a:solidFill>
          <a:schemeClr val="accent3">
            <a:alpha val="90000"/>
          </a:schemeClr>
        </a:solidFill>
      </dgm:spPr>
      <dgm:t>
        <a:bodyPr/>
        <a:lstStyle/>
        <a:p>
          <a:pPr>
            <a:buFont typeface="Wingdings" panose="05000000000000000000" pitchFamily="2" charset="2"/>
            <a:buChar char="Ø"/>
          </a:pPr>
          <a:r>
            <a:rPr lang="en-GB" dirty="0">
              <a:solidFill>
                <a:srgbClr val="EFE7D9"/>
              </a:solidFill>
            </a:rPr>
            <a:t>Cuisine Preference</a:t>
          </a:r>
        </a:p>
      </dgm:t>
    </dgm:pt>
    <dgm:pt modelId="{04558C38-C6E7-4727-9641-7E0DE5099545}" type="parTrans" cxnId="{CD7F0953-B225-4B46-9834-743B800958A2}">
      <dgm:prSet/>
      <dgm:spPr/>
      <dgm:t>
        <a:bodyPr/>
        <a:lstStyle/>
        <a:p>
          <a:endParaRPr lang="en-GB"/>
        </a:p>
      </dgm:t>
    </dgm:pt>
    <dgm:pt modelId="{EE4BDAD1-660F-4BDD-80B7-A89AF5290952}" type="sibTrans" cxnId="{CD7F0953-B225-4B46-9834-743B800958A2}">
      <dgm:prSet/>
      <dgm:spPr/>
      <dgm:t>
        <a:bodyPr/>
        <a:lstStyle/>
        <a:p>
          <a:endParaRPr lang="en-GB"/>
        </a:p>
      </dgm:t>
    </dgm:pt>
    <dgm:pt modelId="{918A2E9D-AC2C-469A-A167-71C28C075E90}">
      <dgm:prSet/>
      <dgm:spPr>
        <a:solidFill>
          <a:schemeClr val="accent3">
            <a:alpha val="90000"/>
          </a:schemeClr>
        </a:solidFill>
      </dgm:spPr>
      <dgm:t>
        <a:bodyPr/>
        <a:lstStyle/>
        <a:p>
          <a:pPr>
            <a:buFont typeface="Wingdings" panose="05000000000000000000" pitchFamily="2" charset="2"/>
            <a:buChar char="Ø"/>
          </a:pPr>
          <a:r>
            <a:rPr lang="en-GB" b="0" i="0" baseline="0">
              <a:solidFill>
                <a:srgbClr val="EFE7D9"/>
              </a:solidFill>
            </a:rPr>
            <a:t>What do they value most when dining?</a:t>
          </a:r>
          <a:endParaRPr lang="en-GB">
            <a:solidFill>
              <a:srgbClr val="EFE7D9"/>
            </a:solidFill>
          </a:endParaRPr>
        </a:p>
      </dgm:t>
    </dgm:pt>
    <dgm:pt modelId="{D34EA978-0774-4076-8D6B-5F4FCD61212C}" type="parTrans" cxnId="{D2D86AD2-5520-4E81-83DD-CF062731F61D}">
      <dgm:prSet/>
      <dgm:spPr/>
      <dgm:t>
        <a:bodyPr/>
        <a:lstStyle/>
        <a:p>
          <a:endParaRPr lang="en-GB"/>
        </a:p>
      </dgm:t>
    </dgm:pt>
    <dgm:pt modelId="{8BBE056C-A664-44CE-A300-E05025129AD7}" type="sibTrans" cxnId="{D2D86AD2-5520-4E81-83DD-CF062731F61D}">
      <dgm:prSet/>
      <dgm:spPr/>
      <dgm:t>
        <a:bodyPr/>
        <a:lstStyle/>
        <a:p>
          <a:endParaRPr lang="en-GB"/>
        </a:p>
      </dgm:t>
    </dgm:pt>
    <dgm:pt modelId="{C18A9E71-AF1A-4C94-8DBD-60C406F58978}">
      <dgm:prSet/>
      <dgm:spPr>
        <a:solidFill>
          <a:schemeClr val="accent3">
            <a:alpha val="90000"/>
          </a:schemeClr>
        </a:solidFill>
      </dgm:spPr>
      <dgm:t>
        <a:bodyPr/>
        <a:lstStyle/>
        <a:p>
          <a:pPr>
            <a:buFont typeface="Wingdings" panose="05000000000000000000" pitchFamily="2" charset="2"/>
            <a:buChar char="Ø"/>
          </a:pPr>
          <a:r>
            <a:rPr lang="en-GB">
              <a:solidFill>
                <a:srgbClr val="EFE7D9"/>
              </a:solidFill>
            </a:rPr>
            <a:t>Sustainability importance </a:t>
          </a:r>
        </a:p>
      </dgm:t>
    </dgm:pt>
    <dgm:pt modelId="{A2E588B9-833D-48FA-91E7-AB1D2F96FFF6}" type="parTrans" cxnId="{C45A95E5-9941-4DAD-A7CF-017D8F48EB5D}">
      <dgm:prSet/>
      <dgm:spPr/>
      <dgm:t>
        <a:bodyPr/>
        <a:lstStyle/>
        <a:p>
          <a:endParaRPr lang="en-GB"/>
        </a:p>
      </dgm:t>
    </dgm:pt>
    <dgm:pt modelId="{6FBA1EF6-6700-45C0-A545-796411232EEF}" type="sibTrans" cxnId="{C45A95E5-9941-4DAD-A7CF-017D8F48EB5D}">
      <dgm:prSet/>
      <dgm:spPr/>
      <dgm:t>
        <a:bodyPr/>
        <a:lstStyle/>
        <a:p>
          <a:endParaRPr lang="en-GB"/>
        </a:p>
      </dgm:t>
    </dgm:pt>
    <dgm:pt modelId="{8EC4C46F-5943-4402-B518-9A655BCF28E2}">
      <dgm:prSet/>
      <dgm:spPr>
        <a:solidFill>
          <a:schemeClr val="accent3">
            <a:alpha val="90000"/>
          </a:schemeClr>
        </a:solidFill>
      </dgm:spPr>
      <dgm:t>
        <a:bodyPr/>
        <a:lstStyle/>
        <a:p>
          <a:pPr>
            <a:buFont typeface="Wingdings" panose="05000000000000000000" pitchFamily="2" charset="2"/>
            <a:buChar char="Ø"/>
          </a:pPr>
          <a:r>
            <a:rPr lang="en-GB" b="0" i="0" baseline="0" dirty="0">
              <a:solidFill>
                <a:srgbClr val="EFE7D9"/>
              </a:solidFill>
            </a:rPr>
            <a:t>How do they discover new restaurants?</a:t>
          </a:r>
          <a:endParaRPr lang="en-GB" dirty="0">
            <a:solidFill>
              <a:srgbClr val="EFE7D9"/>
            </a:solidFill>
          </a:endParaRPr>
        </a:p>
      </dgm:t>
    </dgm:pt>
    <dgm:pt modelId="{9F6CFD28-591A-40CA-94DD-A00527AC95CF}" type="parTrans" cxnId="{714DED15-9747-4C30-B756-2452386E2E86}">
      <dgm:prSet/>
      <dgm:spPr/>
      <dgm:t>
        <a:bodyPr/>
        <a:lstStyle/>
        <a:p>
          <a:endParaRPr lang="en-GB"/>
        </a:p>
      </dgm:t>
    </dgm:pt>
    <dgm:pt modelId="{9235FBB7-7B0A-4651-92B9-0D0D0FE876A6}" type="sibTrans" cxnId="{714DED15-9747-4C30-B756-2452386E2E86}">
      <dgm:prSet/>
      <dgm:spPr/>
      <dgm:t>
        <a:bodyPr/>
        <a:lstStyle/>
        <a:p>
          <a:endParaRPr lang="en-GB"/>
        </a:p>
      </dgm:t>
    </dgm:pt>
    <dgm:pt modelId="{9CD26398-A6F6-4A79-9029-6E1B96B19762}" type="pres">
      <dgm:prSet presAssocID="{CEB82807-0B08-4ED4-9ADE-662C0F71C406}" presName="Name0" presStyleCnt="0">
        <dgm:presLayoutVars>
          <dgm:dir/>
          <dgm:animLvl val="lvl"/>
          <dgm:resizeHandles val="exact"/>
        </dgm:presLayoutVars>
      </dgm:prSet>
      <dgm:spPr/>
    </dgm:pt>
    <dgm:pt modelId="{C00498CF-4B96-4BBD-86DD-2712D38D4CBB}" type="pres">
      <dgm:prSet presAssocID="{BFC10700-7FD6-43F2-A45D-F65A85A3C04A}" presName="linNode" presStyleCnt="0"/>
      <dgm:spPr/>
    </dgm:pt>
    <dgm:pt modelId="{3B185D8B-87BD-4F32-A4B2-685B9DABC33F}" type="pres">
      <dgm:prSet presAssocID="{BFC10700-7FD6-43F2-A45D-F65A85A3C04A}" presName="parentText" presStyleLbl="node1" presStyleIdx="0" presStyleCnt="1" custLinFactNeighborX="-608">
        <dgm:presLayoutVars>
          <dgm:chMax val="1"/>
          <dgm:bulletEnabled val="1"/>
        </dgm:presLayoutVars>
      </dgm:prSet>
      <dgm:spPr/>
    </dgm:pt>
    <dgm:pt modelId="{CCFEF116-3D59-4ABA-9899-FC9FC5720E2B}" type="pres">
      <dgm:prSet presAssocID="{BFC10700-7FD6-43F2-A45D-F65A85A3C04A}" presName="descendantText" presStyleLbl="alignAccFollowNode1" presStyleIdx="0" presStyleCnt="1" custLinFactNeighborX="367" custLinFactNeighborY="-1090">
        <dgm:presLayoutVars>
          <dgm:bulletEnabled val="1"/>
        </dgm:presLayoutVars>
      </dgm:prSet>
      <dgm:spPr/>
    </dgm:pt>
  </dgm:ptLst>
  <dgm:cxnLst>
    <dgm:cxn modelId="{223DA90D-EE2C-4D03-9461-56D3F1AD61DD}" type="presOf" srcId="{CEB82807-0B08-4ED4-9ADE-662C0F71C406}" destId="{9CD26398-A6F6-4A79-9029-6E1B96B19762}" srcOrd="0" destOrd="0" presId="urn:microsoft.com/office/officeart/2005/8/layout/vList5"/>
    <dgm:cxn modelId="{E4DC430E-314F-4FEB-B3E2-FF40A46B5A86}" srcId="{CEB82807-0B08-4ED4-9ADE-662C0F71C406}" destId="{BFC10700-7FD6-43F2-A45D-F65A85A3C04A}" srcOrd="0" destOrd="0" parTransId="{2B21139D-0985-413B-907F-982A3C851F57}" sibTransId="{D1C96A46-C19D-4489-8E9C-C2DDE2C8E70A}"/>
    <dgm:cxn modelId="{7834E312-66FF-4375-8D90-F2BD3AF8BD58}" type="presOf" srcId="{E32EEFB1-D86B-4D0D-A36E-66F508EF471C}" destId="{CCFEF116-3D59-4ABA-9899-FC9FC5720E2B}" srcOrd="0" destOrd="0" presId="urn:microsoft.com/office/officeart/2005/8/layout/vList5"/>
    <dgm:cxn modelId="{714DED15-9747-4C30-B756-2452386E2E86}" srcId="{BFC10700-7FD6-43F2-A45D-F65A85A3C04A}" destId="{8EC4C46F-5943-4402-B518-9A655BCF28E2}" srcOrd="3" destOrd="0" parTransId="{9F6CFD28-591A-40CA-94DD-A00527AC95CF}" sibTransId="{9235FBB7-7B0A-4651-92B9-0D0D0FE876A6}"/>
    <dgm:cxn modelId="{5440FE60-A899-4E91-946C-C68C06CA1FD7}" type="presOf" srcId="{8EC4C46F-5943-4402-B518-9A655BCF28E2}" destId="{CCFEF116-3D59-4ABA-9899-FC9FC5720E2B}" srcOrd="0" destOrd="3" presId="urn:microsoft.com/office/officeart/2005/8/layout/vList5"/>
    <dgm:cxn modelId="{CD7F0953-B225-4B46-9834-743B800958A2}" srcId="{BFC10700-7FD6-43F2-A45D-F65A85A3C04A}" destId="{E32EEFB1-D86B-4D0D-A36E-66F508EF471C}" srcOrd="0" destOrd="0" parTransId="{04558C38-C6E7-4727-9641-7E0DE5099545}" sibTransId="{EE4BDAD1-660F-4BDD-80B7-A89AF5290952}"/>
    <dgm:cxn modelId="{3A561A98-1D32-4491-B5EE-5072CBC039EF}" type="presOf" srcId="{918A2E9D-AC2C-469A-A167-71C28C075E90}" destId="{CCFEF116-3D59-4ABA-9899-FC9FC5720E2B}" srcOrd="0" destOrd="1" presId="urn:microsoft.com/office/officeart/2005/8/layout/vList5"/>
    <dgm:cxn modelId="{D2D86AD2-5520-4E81-83DD-CF062731F61D}" srcId="{BFC10700-7FD6-43F2-A45D-F65A85A3C04A}" destId="{918A2E9D-AC2C-469A-A167-71C28C075E90}" srcOrd="1" destOrd="0" parTransId="{D34EA978-0774-4076-8D6B-5F4FCD61212C}" sibTransId="{8BBE056C-A664-44CE-A300-E05025129AD7}"/>
    <dgm:cxn modelId="{C68499D6-E981-4998-8ECF-4A2FA3EC1713}" type="presOf" srcId="{C18A9E71-AF1A-4C94-8DBD-60C406F58978}" destId="{CCFEF116-3D59-4ABA-9899-FC9FC5720E2B}" srcOrd="0" destOrd="2" presId="urn:microsoft.com/office/officeart/2005/8/layout/vList5"/>
    <dgm:cxn modelId="{C45A95E5-9941-4DAD-A7CF-017D8F48EB5D}" srcId="{BFC10700-7FD6-43F2-A45D-F65A85A3C04A}" destId="{C18A9E71-AF1A-4C94-8DBD-60C406F58978}" srcOrd="2" destOrd="0" parTransId="{A2E588B9-833D-48FA-91E7-AB1D2F96FFF6}" sibTransId="{6FBA1EF6-6700-45C0-A545-796411232EEF}"/>
    <dgm:cxn modelId="{C518AEF7-D5DB-433E-9BEB-B6BB53E9C483}" type="presOf" srcId="{BFC10700-7FD6-43F2-A45D-F65A85A3C04A}" destId="{3B185D8B-87BD-4F32-A4B2-685B9DABC33F}" srcOrd="0" destOrd="0" presId="urn:microsoft.com/office/officeart/2005/8/layout/vList5"/>
    <dgm:cxn modelId="{E0864B2C-EE10-44DF-8183-6EA9EF80F106}" type="presParOf" srcId="{9CD26398-A6F6-4A79-9029-6E1B96B19762}" destId="{C00498CF-4B96-4BBD-86DD-2712D38D4CBB}" srcOrd="0" destOrd="0" presId="urn:microsoft.com/office/officeart/2005/8/layout/vList5"/>
    <dgm:cxn modelId="{4C339044-2203-4717-8AD0-4A74D189233A}" type="presParOf" srcId="{C00498CF-4B96-4BBD-86DD-2712D38D4CBB}" destId="{3B185D8B-87BD-4F32-A4B2-685B9DABC33F}" srcOrd="0" destOrd="0" presId="urn:microsoft.com/office/officeart/2005/8/layout/vList5"/>
    <dgm:cxn modelId="{401C6FB1-DCDB-4CE3-BA50-8A322CA1361B}" type="presParOf" srcId="{C00498CF-4B96-4BBD-86DD-2712D38D4CBB}" destId="{CCFEF116-3D59-4ABA-9899-FC9FC5720E2B}" srcOrd="1" destOrd="0" presId="urn:microsoft.com/office/officeart/2005/8/layout/vList5"/>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778CFD-0615-4A88-BF66-50ADD13ABC29}" type="doc">
      <dgm:prSet loTypeId="urn:microsoft.com/office/officeart/2005/8/layout/process5" loCatId="process" qsTypeId="urn:microsoft.com/office/officeart/2005/8/quickstyle/simple1" qsCatId="simple" csTypeId="urn:microsoft.com/office/officeart/2005/8/colors/accent3_2" csCatId="accent3" phldr="1"/>
      <dgm:spPr/>
      <dgm:t>
        <a:bodyPr/>
        <a:lstStyle/>
        <a:p>
          <a:endParaRPr lang="en-US"/>
        </a:p>
      </dgm:t>
    </dgm:pt>
    <dgm:pt modelId="{9EEA66AE-66F2-4B25-A6EB-6B154D21D369}">
      <dgm:prSet custT="1"/>
      <dgm:spPr>
        <a:solidFill>
          <a:srgbClr val="3C7EBA"/>
        </a:solidFill>
      </dgm:spPr>
      <dgm:t>
        <a:bodyPr/>
        <a:lstStyle/>
        <a:p>
          <a:r>
            <a:rPr lang="en-US" sz="1600" b="0" i="0" u="none" dirty="0">
              <a:solidFill>
                <a:srgbClr val="EFE7D9"/>
              </a:solidFill>
            </a:rPr>
            <a:t>The video advert was designed to align directly with research findings.</a:t>
          </a:r>
          <a:endParaRPr lang="en-US" sz="1600" b="0" u="none" dirty="0">
            <a:solidFill>
              <a:srgbClr val="EFE7D9"/>
            </a:solidFill>
          </a:endParaRPr>
        </a:p>
      </dgm:t>
    </dgm:pt>
    <dgm:pt modelId="{9E85F749-936E-46B9-B67C-70AFF0FB9AE9}" type="parTrans" cxnId="{97251FA0-AFEA-4111-81D1-FE928A58DCAD}">
      <dgm:prSet/>
      <dgm:spPr/>
      <dgm:t>
        <a:bodyPr/>
        <a:lstStyle/>
        <a:p>
          <a:endParaRPr lang="en-US"/>
        </a:p>
      </dgm:t>
    </dgm:pt>
    <dgm:pt modelId="{0F1D1B64-BC10-4C48-8982-337A04081469}" type="sibTrans" cxnId="{97251FA0-AFEA-4111-81D1-FE928A58DCAD}">
      <dgm:prSet/>
      <dgm:spPr>
        <a:solidFill>
          <a:srgbClr val="EFE7D9"/>
        </a:solidFill>
      </dgm:spPr>
      <dgm:t>
        <a:bodyPr/>
        <a:lstStyle/>
        <a:p>
          <a:endParaRPr lang="en-US"/>
        </a:p>
      </dgm:t>
    </dgm:pt>
    <dgm:pt modelId="{8EA26F5B-723B-4E9C-B6D9-39797C229FD6}">
      <dgm:prSet custT="1"/>
      <dgm:spPr>
        <a:solidFill>
          <a:srgbClr val="3C7EBA"/>
        </a:solidFill>
      </dgm:spPr>
      <dgm:t>
        <a:bodyPr/>
        <a:lstStyle/>
        <a:p>
          <a:r>
            <a:rPr lang="en-US" sz="1800" b="1" i="0" dirty="0"/>
            <a:t>Key features:</a:t>
          </a:r>
          <a:endParaRPr lang="en-US" sz="1800" dirty="0"/>
        </a:p>
      </dgm:t>
    </dgm:pt>
    <dgm:pt modelId="{4ECBBAEA-DDD6-4A04-8FBA-DA0618268060}" type="parTrans" cxnId="{483EB575-2237-41CA-A712-6C1FD721B643}">
      <dgm:prSet/>
      <dgm:spPr/>
      <dgm:t>
        <a:bodyPr/>
        <a:lstStyle/>
        <a:p>
          <a:endParaRPr lang="en-US"/>
        </a:p>
      </dgm:t>
    </dgm:pt>
    <dgm:pt modelId="{18459CE0-3435-4614-A654-58A5AC50C620}" type="sibTrans" cxnId="{483EB575-2237-41CA-A712-6C1FD721B643}">
      <dgm:prSet/>
      <dgm:spPr>
        <a:solidFill>
          <a:srgbClr val="EFE7D9"/>
        </a:solidFill>
      </dgm:spPr>
      <dgm:t>
        <a:bodyPr/>
        <a:lstStyle/>
        <a:p>
          <a:endParaRPr lang="en-US"/>
        </a:p>
      </dgm:t>
    </dgm:pt>
    <dgm:pt modelId="{37278C3D-7DC8-43B1-9710-B297B0CC72E4}">
      <dgm:prSet custT="1"/>
      <dgm:spPr>
        <a:solidFill>
          <a:srgbClr val="CC9B00"/>
        </a:solidFill>
      </dgm:spPr>
      <dgm:t>
        <a:bodyPr/>
        <a:lstStyle/>
        <a:p>
          <a:r>
            <a:rPr lang="en-US" sz="1600" i="0" dirty="0"/>
            <a:t>Garden , Restaurant and Private Dinning Room visuals </a:t>
          </a:r>
          <a:endParaRPr lang="en-US" sz="1600" dirty="0"/>
        </a:p>
      </dgm:t>
    </dgm:pt>
    <dgm:pt modelId="{32E1DB4A-8124-448D-9BEB-24088F6C4A1A}" type="parTrans" cxnId="{BD9BB5F5-7C41-4BEC-8D57-5404CE08F2B3}">
      <dgm:prSet/>
      <dgm:spPr/>
      <dgm:t>
        <a:bodyPr/>
        <a:lstStyle/>
        <a:p>
          <a:endParaRPr lang="en-US"/>
        </a:p>
      </dgm:t>
    </dgm:pt>
    <dgm:pt modelId="{5A847741-5518-4B62-BFAE-E66B64B15764}" type="sibTrans" cxnId="{BD9BB5F5-7C41-4BEC-8D57-5404CE08F2B3}">
      <dgm:prSet/>
      <dgm:spPr>
        <a:solidFill>
          <a:srgbClr val="EFE7D9"/>
        </a:solidFill>
      </dgm:spPr>
      <dgm:t>
        <a:bodyPr/>
        <a:lstStyle/>
        <a:p>
          <a:endParaRPr lang="en-US"/>
        </a:p>
      </dgm:t>
    </dgm:pt>
    <dgm:pt modelId="{4DA16182-96CD-428A-AB1D-C06FD34795CF}">
      <dgm:prSet custT="1"/>
      <dgm:spPr>
        <a:solidFill>
          <a:srgbClr val="3C7EBA"/>
        </a:solidFill>
      </dgm:spPr>
      <dgm:t>
        <a:bodyPr/>
        <a:lstStyle/>
        <a:p>
          <a:r>
            <a:rPr lang="en-US" sz="1800" i="0" dirty="0"/>
            <a:t>Families dining (child-friendly focus)</a:t>
          </a:r>
          <a:endParaRPr lang="en-US" sz="1800" dirty="0"/>
        </a:p>
      </dgm:t>
    </dgm:pt>
    <dgm:pt modelId="{6D4D1AAB-751C-412E-9513-E70F4267488B}" type="parTrans" cxnId="{69199244-4EBB-4CE6-A611-1664C4E800B9}">
      <dgm:prSet/>
      <dgm:spPr/>
      <dgm:t>
        <a:bodyPr/>
        <a:lstStyle/>
        <a:p>
          <a:endParaRPr lang="en-US"/>
        </a:p>
      </dgm:t>
    </dgm:pt>
    <dgm:pt modelId="{70CA5760-03A7-4B52-861F-295F090D2330}" type="sibTrans" cxnId="{69199244-4EBB-4CE6-A611-1664C4E800B9}">
      <dgm:prSet/>
      <dgm:spPr>
        <a:solidFill>
          <a:srgbClr val="EFE7D9"/>
        </a:solidFill>
      </dgm:spPr>
      <dgm:t>
        <a:bodyPr/>
        <a:lstStyle/>
        <a:p>
          <a:endParaRPr lang="en-US"/>
        </a:p>
      </dgm:t>
    </dgm:pt>
    <dgm:pt modelId="{78FE0680-56D4-412F-84BC-2FD58CB5E1BF}">
      <dgm:prSet custT="1"/>
      <dgm:spPr>
        <a:solidFill>
          <a:srgbClr val="CC9B00"/>
        </a:solidFill>
      </dgm:spPr>
      <dgm:t>
        <a:bodyPr/>
        <a:lstStyle/>
        <a:p>
          <a:r>
            <a:rPr lang="en-US" sz="1800" i="0" dirty="0"/>
            <a:t>Close-ups of fresh seasonal dishes </a:t>
          </a:r>
          <a:endParaRPr lang="en-US" sz="1800" dirty="0"/>
        </a:p>
      </dgm:t>
    </dgm:pt>
    <dgm:pt modelId="{5F2BBD01-197E-42FC-8B26-B9A8484ACC85}" type="parTrans" cxnId="{A227E1BC-C3E2-4042-A6B1-899034CCED38}">
      <dgm:prSet/>
      <dgm:spPr/>
      <dgm:t>
        <a:bodyPr/>
        <a:lstStyle/>
        <a:p>
          <a:endParaRPr lang="en-US"/>
        </a:p>
      </dgm:t>
    </dgm:pt>
    <dgm:pt modelId="{57789E74-16EF-40E1-BD46-8388DA5D83BC}" type="sibTrans" cxnId="{A227E1BC-C3E2-4042-A6B1-899034CCED38}">
      <dgm:prSet/>
      <dgm:spPr>
        <a:solidFill>
          <a:srgbClr val="EFE7D9"/>
        </a:solidFill>
      </dgm:spPr>
      <dgm:t>
        <a:bodyPr/>
        <a:lstStyle/>
        <a:p>
          <a:endParaRPr lang="en-US"/>
        </a:p>
      </dgm:t>
    </dgm:pt>
    <dgm:pt modelId="{0EFECF21-DB4F-4C33-8ED9-3724D343671B}">
      <dgm:prSet custT="1"/>
      <dgm:spPr>
        <a:solidFill>
          <a:srgbClr val="3C7EBA"/>
        </a:solidFill>
      </dgm:spPr>
      <dgm:t>
        <a:bodyPr/>
        <a:lstStyle/>
        <a:p>
          <a:r>
            <a:rPr lang="en-US" sz="1800" b="0" i="0" dirty="0"/>
            <a:t>Music to boost the storytelling.</a:t>
          </a:r>
          <a:endParaRPr lang="en-US" sz="1800" dirty="0"/>
        </a:p>
      </dgm:t>
    </dgm:pt>
    <dgm:pt modelId="{A19D44E9-D0BB-4F8C-A142-817A961FDAF4}" type="parTrans" cxnId="{9A52BC3D-E292-4DA5-8944-F59061799516}">
      <dgm:prSet/>
      <dgm:spPr/>
      <dgm:t>
        <a:bodyPr/>
        <a:lstStyle/>
        <a:p>
          <a:endParaRPr lang="en-US"/>
        </a:p>
      </dgm:t>
    </dgm:pt>
    <dgm:pt modelId="{0D0D6CF9-1A06-439A-A233-3A7D01EE0F17}" type="sibTrans" cxnId="{9A52BC3D-E292-4DA5-8944-F59061799516}">
      <dgm:prSet/>
      <dgm:spPr>
        <a:solidFill>
          <a:srgbClr val="EFE7D9"/>
        </a:solidFill>
      </dgm:spPr>
      <dgm:t>
        <a:bodyPr/>
        <a:lstStyle/>
        <a:p>
          <a:endParaRPr lang="en-US"/>
        </a:p>
      </dgm:t>
    </dgm:pt>
    <dgm:pt modelId="{C23F173D-4091-4C5D-89E7-B695E6359183}">
      <dgm:prSet custT="1"/>
      <dgm:spPr>
        <a:solidFill>
          <a:srgbClr val="CC9B00"/>
        </a:solidFill>
      </dgm:spPr>
      <dgm:t>
        <a:bodyPr/>
        <a:lstStyle/>
        <a:p>
          <a:r>
            <a:rPr lang="en-US" sz="1800" i="0" dirty="0"/>
            <a:t>Call to Action to encourage viewers to visit the restaurant</a:t>
          </a:r>
          <a:endParaRPr lang="en-US" sz="1800" dirty="0"/>
        </a:p>
      </dgm:t>
    </dgm:pt>
    <dgm:pt modelId="{44A7A87B-5925-4E95-961C-41031D29E126}" type="parTrans" cxnId="{4C5280E9-990A-4FF9-8EBC-093F26CFCB15}">
      <dgm:prSet/>
      <dgm:spPr/>
      <dgm:t>
        <a:bodyPr/>
        <a:lstStyle/>
        <a:p>
          <a:endParaRPr lang="en-US"/>
        </a:p>
      </dgm:t>
    </dgm:pt>
    <dgm:pt modelId="{8ECA3CAE-FBE8-46A0-9991-628BAFC51C03}" type="sibTrans" cxnId="{4C5280E9-990A-4FF9-8EBC-093F26CFCB15}">
      <dgm:prSet/>
      <dgm:spPr>
        <a:solidFill>
          <a:srgbClr val="EFE7D9"/>
        </a:solidFill>
      </dgm:spPr>
      <dgm:t>
        <a:bodyPr/>
        <a:lstStyle/>
        <a:p>
          <a:endParaRPr lang="en-US"/>
        </a:p>
      </dgm:t>
    </dgm:pt>
    <dgm:pt modelId="{8E480B30-64CC-4822-9D7C-AD91A1330728}">
      <dgm:prSet/>
      <dgm:spPr>
        <a:solidFill>
          <a:srgbClr val="CC9B00"/>
        </a:solidFill>
      </dgm:spPr>
      <dgm:t>
        <a:bodyPr/>
        <a:lstStyle/>
        <a:p>
          <a:r>
            <a:rPr lang="en-US" dirty="0">
              <a:solidFill>
                <a:schemeClr val="bg1"/>
              </a:solidFill>
            </a:rPr>
            <a:t>Video marketing enhances engagement and emotional connection (Zhou, 2025)</a:t>
          </a:r>
          <a:endParaRPr lang="en-GB" dirty="0"/>
        </a:p>
      </dgm:t>
    </dgm:pt>
    <dgm:pt modelId="{02188E7E-F4DC-4996-8782-9878E6E51C54}" type="parTrans" cxnId="{5D4E5787-FCCA-4A48-BF49-B3ABC5D48FD9}">
      <dgm:prSet/>
      <dgm:spPr/>
      <dgm:t>
        <a:bodyPr/>
        <a:lstStyle/>
        <a:p>
          <a:endParaRPr lang="en-GB"/>
        </a:p>
      </dgm:t>
    </dgm:pt>
    <dgm:pt modelId="{5D13FFCF-B850-4AA9-916E-9722925D8819}" type="sibTrans" cxnId="{5D4E5787-FCCA-4A48-BF49-B3ABC5D48FD9}">
      <dgm:prSet/>
      <dgm:spPr>
        <a:solidFill>
          <a:srgbClr val="EFE7D9"/>
        </a:solidFill>
      </dgm:spPr>
      <dgm:t>
        <a:bodyPr/>
        <a:lstStyle/>
        <a:p>
          <a:endParaRPr lang="en-GB"/>
        </a:p>
      </dgm:t>
    </dgm:pt>
    <dgm:pt modelId="{9EF72F60-F80A-40E0-8E54-D5650BD9D528}" type="pres">
      <dgm:prSet presAssocID="{3F778CFD-0615-4A88-BF66-50ADD13ABC29}" presName="diagram" presStyleCnt="0">
        <dgm:presLayoutVars>
          <dgm:dir/>
          <dgm:resizeHandles val="exact"/>
        </dgm:presLayoutVars>
      </dgm:prSet>
      <dgm:spPr/>
    </dgm:pt>
    <dgm:pt modelId="{FBABFCA7-A380-42F5-B615-C3EC0D3B286D}" type="pres">
      <dgm:prSet presAssocID="{9EEA66AE-66F2-4B25-A6EB-6B154D21D369}" presName="node" presStyleLbl="node1" presStyleIdx="0" presStyleCnt="8">
        <dgm:presLayoutVars>
          <dgm:bulletEnabled val="1"/>
        </dgm:presLayoutVars>
      </dgm:prSet>
      <dgm:spPr/>
    </dgm:pt>
    <dgm:pt modelId="{B0608C49-87EB-4AA1-BACA-AD13D5CF86A6}" type="pres">
      <dgm:prSet presAssocID="{0F1D1B64-BC10-4C48-8982-337A04081469}" presName="sibTrans" presStyleLbl="sibTrans2D1" presStyleIdx="0" presStyleCnt="7"/>
      <dgm:spPr/>
    </dgm:pt>
    <dgm:pt modelId="{9FBB20B7-3C64-4BEF-AE9A-75A8D2BA3396}" type="pres">
      <dgm:prSet presAssocID="{0F1D1B64-BC10-4C48-8982-337A04081469}" presName="connectorText" presStyleLbl="sibTrans2D1" presStyleIdx="0" presStyleCnt="7"/>
      <dgm:spPr/>
    </dgm:pt>
    <dgm:pt modelId="{3729A913-8147-48B8-B716-F012C15BE979}" type="pres">
      <dgm:prSet presAssocID="{8E480B30-64CC-4822-9D7C-AD91A1330728}" presName="node" presStyleLbl="node1" presStyleIdx="1" presStyleCnt="8" custLinFactNeighborX="-529" custLinFactNeighborY="-825">
        <dgm:presLayoutVars>
          <dgm:bulletEnabled val="1"/>
        </dgm:presLayoutVars>
      </dgm:prSet>
      <dgm:spPr/>
    </dgm:pt>
    <dgm:pt modelId="{96646AE9-129F-404A-8125-A252E3F1EFA3}" type="pres">
      <dgm:prSet presAssocID="{5D13FFCF-B850-4AA9-916E-9722925D8819}" presName="sibTrans" presStyleLbl="sibTrans2D1" presStyleIdx="1" presStyleCnt="7"/>
      <dgm:spPr/>
    </dgm:pt>
    <dgm:pt modelId="{B295B8A7-EC55-4091-AA73-BA2FC2607799}" type="pres">
      <dgm:prSet presAssocID="{5D13FFCF-B850-4AA9-916E-9722925D8819}" presName="connectorText" presStyleLbl="sibTrans2D1" presStyleIdx="1" presStyleCnt="7"/>
      <dgm:spPr/>
    </dgm:pt>
    <dgm:pt modelId="{059BEE62-147A-426B-9E15-82EFD45803EE}" type="pres">
      <dgm:prSet presAssocID="{8EA26F5B-723B-4E9C-B6D9-39797C229FD6}" presName="node" presStyleLbl="node1" presStyleIdx="2" presStyleCnt="8" custLinFactNeighborY="-825">
        <dgm:presLayoutVars>
          <dgm:bulletEnabled val="1"/>
        </dgm:presLayoutVars>
      </dgm:prSet>
      <dgm:spPr/>
    </dgm:pt>
    <dgm:pt modelId="{8E14C869-7A94-4E70-B70F-742E2A31061D}" type="pres">
      <dgm:prSet presAssocID="{18459CE0-3435-4614-A654-58A5AC50C620}" presName="sibTrans" presStyleLbl="sibTrans2D1" presStyleIdx="2" presStyleCnt="7"/>
      <dgm:spPr/>
    </dgm:pt>
    <dgm:pt modelId="{C204DBF2-6928-466F-ACF7-26D2A6C8D9C1}" type="pres">
      <dgm:prSet presAssocID="{18459CE0-3435-4614-A654-58A5AC50C620}" presName="connectorText" presStyleLbl="sibTrans2D1" presStyleIdx="2" presStyleCnt="7"/>
      <dgm:spPr/>
    </dgm:pt>
    <dgm:pt modelId="{41F1339E-BE03-4F3B-A164-6FBAA46133F4}" type="pres">
      <dgm:prSet presAssocID="{37278C3D-7DC8-43B1-9710-B297B0CC72E4}" presName="node" presStyleLbl="node1" presStyleIdx="3" presStyleCnt="8">
        <dgm:presLayoutVars>
          <dgm:bulletEnabled val="1"/>
        </dgm:presLayoutVars>
      </dgm:prSet>
      <dgm:spPr/>
    </dgm:pt>
    <dgm:pt modelId="{533D2E31-9F4B-41AB-BF59-F42DD9E89793}" type="pres">
      <dgm:prSet presAssocID="{5A847741-5518-4B62-BFAE-E66B64B15764}" presName="sibTrans" presStyleLbl="sibTrans2D1" presStyleIdx="3" presStyleCnt="7"/>
      <dgm:spPr/>
    </dgm:pt>
    <dgm:pt modelId="{C0184FF7-159E-47B3-8A0F-C3BDDE267DA9}" type="pres">
      <dgm:prSet presAssocID="{5A847741-5518-4B62-BFAE-E66B64B15764}" presName="connectorText" presStyleLbl="sibTrans2D1" presStyleIdx="3" presStyleCnt="7"/>
      <dgm:spPr/>
    </dgm:pt>
    <dgm:pt modelId="{0A2503AC-FEF5-4FD5-8194-4FDCA7D19CC0}" type="pres">
      <dgm:prSet presAssocID="{4DA16182-96CD-428A-AB1D-C06FD34795CF}" presName="node" presStyleLbl="node1" presStyleIdx="4" presStyleCnt="8">
        <dgm:presLayoutVars>
          <dgm:bulletEnabled val="1"/>
        </dgm:presLayoutVars>
      </dgm:prSet>
      <dgm:spPr/>
    </dgm:pt>
    <dgm:pt modelId="{9F4D6CEB-825F-4370-831F-8F8EC661B941}" type="pres">
      <dgm:prSet presAssocID="{70CA5760-03A7-4B52-861F-295F090D2330}" presName="sibTrans" presStyleLbl="sibTrans2D1" presStyleIdx="4" presStyleCnt="7"/>
      <dgm:spPr/>
    </dgm:pt>
    <dgm:pt modelId="{B5DCDD13-E349-4A53-8C4B-4A021FBD3F57}" type="pres">
      <dgm:prSet presAssocID="{70CA5760-03A7-4B52-861F-295F090D2330}" presName="connectorText" presStyleLbl="sibTrans2D1" presStyleIdx="4" presStyleCnt="7"/>
      <dgm:spPr/>
    </dgm:pt>
    <dgm:pt modelId="{29D97B17-565D-464F-9A40-A52DDC743E27}" type="pres">
      <dgm:prSet presAssocID="{78FE0680-56D4-412F-84BC-2FD58CB5E1BF}" presName="node" presStyleLbl="node1" presStyleIdx="5" presStyleCnt="8" custLinFactNeighborX="1526" custLinFactNeighborY="5572">
        <dgm:presLayoutVars>
          <dgm:bulletEnabled val="1"/>
        </dgm:presLayoutVars>
      </dgm:prSet>
      <dgm:spPr/>
    </dgm:pt>
    <dgm:pt modelId="{F3FEA51D-8469-4699-A7BF-0A276CC3B7DD}" type="pres">
      <dgm:prSet presAssocID="{57789E74-16EF-40E1-BD46-8388DA5D83BC}" presName="sibTrans" presStyleLbl="sibTrans2D1" presStyleIdx="5" presStyleCnt="7"/>
      <dgm:spPr/>
    </dgm:pt>
    <dgm:pt modelId="{56D61154-F713-42B5-92A4-13D9B0CB83D6}" type="pres">
      <dgm:prSet presAssocID="{57789E74-16EF-40E1-BD46-8388DA5D83BC}" presName="connectorText" presStyleLbl="sibTrans2D1" presStyleIdx="5" presStyleCnt="7"/>
      <dgm:spPr/>
    </dgm:pt>
    <dgm:pt modelId="{EAFECD9C-3A09-4E01-B762-B75B279CECED}" type="pres">
      <dgm:prSet presAssocID="{0EFECF21-DB4F-4C33-8ED9-3724D343671B}" presName="node" presStyleLbl="node1" presStyleIdx="6" presStyleCnt="8">
        <dgm:presLayoutVars>
          <dgm:bulletEnabled val="1"/>
        </dgm:presLayoutVars>
      </dgm:prSet>
      <dgm:spPr/>
    </dgm:pt>
    <dgm:pt modelId="{7875DA4E-7876-4BAA-B952-648DD06B6741}" type="pres">
      <dgm:prSet presAssocID="{0D0D6CF9-1A06-439A-A233-3A7D01EE0F17}" presName="sibTrans" presStyleLbl="sibTrans2D1" presStyleIdx="6" presStyleCnt="7"/>
      <dgm:spPr/>
    </dgm:pt>
    <dgm:pt modelId="{3A05F7D6-054D-43BC-BBCD-D7CE0377BB63}" type="pres">
      <dgm:prSet presAssocID="{0D0D6CF9-1A06-439A-A233-3A7D01EE0F17}" presName="connectorText" presStyleLbl="sibTrans2D1" presStyleIdx="6" presStyleCnt="7"/>
      <dgm:spPr/>
    </dgm:pt>
    <dgm:pt modelId="{D737B228-5874-4EC1-A560-C88055C7A090}" type="pres">
      <dgm:prSet presAssocID="{C23F173D-4091-4C5D-89E7-B695E6359183}" presName="node" presStyleLbl="node1" presStyleIdx="7" presStyleCnt="8">
        <dgm:presLayoutVars>
          <dgm:bulletEnabled val="1"/>
        </dgm:presLayoutVars>
      </dgm:prSet>
      <dgm:spPr/>
    </dgm:pt>
  </dgm:ptLst>
  <dgm:cxnLst>
    <dgm:cxn modelId="{BA583F08-805A-4220-B76F-CFCEC5A0EFB4}" type="presOf" srcId="{C23F173D-4091-4C5D-89E7-B695E6359183}" destId="{D737B228-5874-4EC1-A560-C88055C7A090}" srcOrd="0" destOrd="0" presId="urn:microsoft.com/office/officeart/2005/8/layout/process5"/>
    <dgm:cxn modelId="{0298190C-B5F1-4DF9-925D-C5EC825C89B2}" type="presOf" srcId="{5A847741-5518-4B62-BFAE-E66B64B15764}" destId="{C0184FF7-159E-47B3-8A0F-C3BDDE267DA9}" srcOrd="1" destOrd="0" presId="urn:microsoft.com/office/officeart/2005/8/layout/process5"/>
    <dgm:cxn modelId="{B175DC0D-4EE6-492B-8A50-7BBDA9397F46}" type="presOf" srcId="{57789E74-16EF-40E1-BD46-8388DA5D83BC}" destId="{56D61154-F713-42B5-92A4-13D9B0CB83D6}" srcOrd="1" destOrd="0" presId="urn:microsoft.com/office/officeart/2005/8/layout/process5"/>
    <dgm:cxn modelId="{9F226F20-5FBF-4C08-B91B-0C4E0907035D}" type="presOf" srcId="{0D0D6CF9-1A06-439A-A233-3A7D01EE0F17}" destId="{3A05F7D6-054D-43BC-BBCD-D7CE0377BB63}" srcOrd="1" destOrd="0" presId="urn:microsoft.com/office/officeart/2005/8/layout/process5"/>
    <dgm:cxn modelId="{A32F9B2B-8F03-403F-B502-F4A9B9AD2D43}" type="presOf" srcId="{70CA5760-03A7-4B52-861F-295F090D2330}" destId="{B5DCDD13-E349-4A53-8C4B-4A021FBD3F57}" srcOrd="1" destOrd="0" presId="urn:microsoft.com/office/officeart/2005/8/layout/process5"/>
    <dgm:cxn modelId="{A8AB0E36-EBB8-409A-B115-D91EC1EB31B9}" type="presOf" srcId="{9EEA66AE-66F2-4B25-A6EB-6B154D21D369}" destId="{FBABFCA7-A380-42F5-B615-C3EC0D3B286D}" srcOrd="0" destOrd="0" presId="urn:microsoft.com/office/officeart/2005/8/layout/process5"/>
    <dgm:cxn modelId="{8E12F838-5D69-4D76-AD85-1D71C87C8F67}" type="presOf" srcId="{18459CE0-3435-4614-A654-58A5AC50C620}" destId="{8E14C869-7A94-4E70-B70F-742E2A31061D}" srcOrd="0" destOrd="0" presId="urn:microsoft.com/office/officeart/2005/8/layout/process5"/>
    <dgm:cxn modelId="{1816483B-F3C5-4F4A-A47E-4B16047078F3}" type="presOf" srcId="{4DA16182-96CD-428A-AB1D-C06FD34795CF}" destId="{0A2503AC-FEF5-4FD5-8194-4FDCA7D19CC0}" srcOrd="0" destOrd="0" presId="urn:microsoft.com/office/officeart/2005/8/layout/process5"/>
    <dgm:cxn modelId="{9A52BC3D-E292-4DA5-8944-F59061799516}" srcId="{3F778CFD-0615-4A88-BF66-50ADD13ABC29}" destId="{0EFECF21-DB4F-4C33-8ED9-3724D343671B}" srcOrd="6" destOrd="0" parTransId="{A19D44E9-D0BB-4F8C-A142-817A961FDAF4}" sibTransId="{0D0D6CF9-1A06-439A-A233-3A7D01EE0F17}"/>
    <dgm:cxn modelId="{69199244-4EBB-4CE6-A611-1664C4E800B9}" srcId="{3F778CFD-0615-4A88-BF66-50ADD13ABC29}" destId="{4DA16182-96CD-428A-AB1D-C06FD34795CF}" srcOrd="4" destOrd="0" parTransId="{6D4D1AAB-751C-412E-9513-E70F4267488B}" sibTransId="{70CA5760-03A7-4B52-861F-295F090D2330}"/>
    <dgm:cxn modelId="{3BAD2869-8E2E-4923-91F1-C44853F120AD}" type="presOf" srcId="{18459CE0-3435-4614-A654-58A5AC50C620}" destId="{C204DBF2-6928-466F-ACF7-26D2A6C8D9C1}" srcOrd="1" destOrd="0" presId="urn:microsoft.com/office/officeart/2005/8/layout/process5"/>
    <dgm:cxn modelId="{18F0606B-3D64-4BA8-AC62-640646FA2C32}" type="presOf" srcId="{37278C3D-7DC8-43B1-9710-B297B0CC72E4}" destId="{41F1339E-BE03-4F3B-A164-6FBAA46133F4}" srcOrd="0" destOrd="0" presId="urn:microsoft.com/office/officeart/2005/8/layout/process5"/>
    <dgm:cxn modelId="{93F4E46F-45B0-447C-BD03-B683839F8E9D}" type="presOf" srcId="{78FE0680-56D4-412F-84BC-2FD58CB5E1BF}" destId="{29D97B17-565D-464F-9A40-A52DDC743E27}" srcOrd="0" destOrd="0" presId="urn:microsoft.com/office/officeart/2005/8/layout/process5"/>
    <dgm:cxn modelId="{1C2BD554-D331-4616-8489-3E159F5AAC7B}" type="presOf" srcId="{5D13FFCF-B850-4AA9-916E-9722925D8819}" destId="{B295B8A7-EC55-4091-AA73-BA2FC2607799}" srcOrd="1" destOrd="0" presId="urn:microsoft.com/office/officeart/2005/8/layout/process5"/>
    <dgm:cxn modelId="{483EB575-2237-41CA-A712-6C1FD721B643}" srcId="{3F778CFD-0615-4A88-BF66-50ADD13ABC29}" destId="{8EA26F5B-723B-4E9C-B6D9-39797C229FD6}" srcOrd="2" destOrd="0" parTransId="{4ECBBAEA-DDD6-4A04-8FBA-DA0618268060}" sibTransId="{18459CE0-3435-4614-A654-58A5AC50C620}"/>
    <dgm:cxn modelId="{4265C155-FC05-48C3-BE6F-09751426900B}" type="presOf" srcId="{0D0D6CF9-1A06-439A-A233-3A7D01EE0F17}" destId="{7875DA4E-7876-4BAA-B952-648DD06B6741}" srcOrd="0" destOrd="0" presId="urn:microsoft.com/office/officeart/2005/8/layout/process5"/>
    <dgm:cxn modelId="{B288C97C-5AA7-4399-B2D2-0DB1F9518BA6}" type="presOf" srcId="{5A847741-5518-4B62-BFAE-E66B64B15764}" destId="{533D2E31-9F4B-41AB-BF59-F42DD9E89793}" srcOrd="0" destOrd="0" presId="urn:microsoft.com/office/officeart/2005/8/layout/process5"/>
    <dgm:cxn modelId="{5D4E5787-FCCA-4A48-BF49-B3ABC5D48FD9}" srcId="{3F778CFD-0615-4A88-BF66-50ADD13ABC29}" destId="{8E480B30-64CC-4822-9D7C-AD91A1330728}" srcOrd="1" destOrd="0" parTransId="{02188E7E-F4DC-4996-8782-9878E6E51C54}" sibTransId="{5D13FFCF-B850-4AA9-916E-9722925D8819}"/>
    <dgm:cxn modelId="{97251FA0-AFEA-4111-81D1-FE928A58DCAD}" srcId="{3F778CFD-0615-4A88-BF66-50ADD13ABC29}" destId="{9EEA66AE-66F2-4B25-A6EB-6B154D21D369}" srcOrd="0" destOrd="0" parTransId="{9E85F749-936E-46B9-B67C-70AFF0FB9AE9}" sibTransId="{0F1D1B64-BC10-4C48-8982-337A04081469}"/>
    <dgm:cxn modelId="{86617AB2-4373-44BB-B064-B5163D0F78F1}" type="presOf" srcId="{8E480B30-64CC-4822-9D7C-AD91A1330728}" destId="{3729A913-8147-48B8-B716-F012C15BE979}" srcOrd="0" destOrd="0" presId="urn:microsoft.com/office/officeart/2005/8/layout/process5"/>
    <dgm:cxn modelId="{D81525BA-F3E2-4DCB-A45D-E2BB06ED89C3}" type="presOf" srcId="{57789E74-16EF-40E1-BD46-8388DA5D83BC}" destId="{F3FEA51D-8469-4699-A7BF-0A276CC3B7DD}" srcOrd="0" destOrd="0" presId="urn:microsoft.com/office/officeart/2005/8/layout/process5"/>
    <dgm:cxn modelId="{A227E1BC-C3E2-4042-A6B1-899034CCED38}" srcId="{3F778CFD-0615-4A88-BF66-50ADD13ABC29}" destId="{78FE0680-56D4-412F-84BC-2FD58CB5E1BF}" srcOrd="5" destOrd="0" parTransId="{5F2BBD01-197E-42FC-8B26-B9A8484ACC85}" sibTransId="{57789E74-16EF-40E1-BD46-8388DA5D83BC}"/>
    <dgm:cxn modelId="{D783A3D5-1FBF-4BEA-86D5-B18484DC41E7}" type="presOf" srcId="{0F1D1B64-BC10-4C48-8982-337A04081469}" destId="{9FBB20B7-3C64-4BEF-AE9A-75A8D2BA3396}" srcOrd="1" destOrd="0" presId="urn:microsoft.com/office/officeart/2005/8/layout/process5"/>
    <dgm:cxn modelId="{A880FBDC-5DDC-442E-8476-669F7A51B0A9}" type="presOf" srcId="{0F1D1B64-BC10-4C48-8982-337A04081469}" destId="{B0608C49-87EB-4AA1-BACA-AD13D5CF86A6}" srcOrd="0" destOrd="0" presId="urn:microsoft.com/office/officeart/2005/8/layout/process5"/>
    <dgm:cxn modelId="{BA2576DE-5ABF-468A-88F9-B836AE92D833}" type="presOf" srcId="{70CA5760-03A7-4B52-861F-295F090D2330}" destId="{9F4D6CEB-825F-4370-831F-8F8EC661B941}" srcOrd="0" destOrd="0" presId="urn:microsoft.com/office/officeart/2005/8/layout/process5"/>
    <dgm:cxn modelId="{FADA00E0-648B-431F-9695-0F39F9563732}" type="presOf" srcId="{8EA26F5B-723B-4E9C-B6D9-39797C229FD6}" destId="{059BEE62-147A-426B-9E15-82EFD45803EE}" srcOrd="0" destOrd="0" presId="urn:microsoft.com/office/officeart/2005/8/layout/process5"/>
    <dgm:cxn modelId="{4C5280E9-990A-4FF9-8EBC-093F26CFCB15}" srcId="{3F778CFD-0615-4A88-BF66-50ADD13ABC29}" destId="{C23F173D-4091-4C5D-89E7-B695E6359183}" srcOrd="7" destOrd="0" parTransId="{44A7A87B-5925-4E95-961C-41031D29E126}" sibTransId="{8ECA3CAE-FBE8-46A0-9991-628BAFC51C03}"/>
    <dgm:cxn modelId="{9650F6EA-3CEC-4286-83EF-F3B686C1F920}" type="presOf" srcId="{0EFECF21-DB4F-4C33-8ED9-3724D343671B}" destId="{EAFECD9C-3A09-4E01-B762-B75B279CECED}" srcOrd="0" destOrd="0" presId="urn:microsoft.com/office/officeart/2005/8/layout/process5"/>
    <dgm:cxn modelId="{9AE8D0F4-DE7A-4E95-A514-CB70E1AD45A2}" type="presOf" srcId="{3F778CFD-0615-4A88-BF66-50ADD13ABC29}" destId="{9EF72F60-F80A-40E0-8E54-D5650BD9D528}" srcOrd="0" destOrd="0" presId="urn:microsoft.com/office/officeart/2005/8/layout/process5"/>
    <dgm:cxn modelId="{BD9BB5F5-7C41-4BEC-8D57-5404CE08F2B3}" srcId="{3F778CFD-0615-4A88-BF66-50ADD13ABC29}" destId="{37278C3D-7DC8-43B1-9710-B297B0CC72E4}" srcOrd="3" destOrd="0" parTransId="{32E1DB4A-8124-448D-9BEB-24088F6C4A1A}" sibTransId="{5A847741-5518-4B62-BFAE-E66B64B15764}"/>
    <dgm:cxn modelId="{788C0DFC-226F-4A45-B647-4723D1721967}" type="presOf" srcId="{5D13FFCF-B850-4AA9-916E-9722925D8819}" destId="{96646AE9-129F-404A-8125-A252E3F1EFA3}" srcOrd="0" destOrd="0" presId="urn:microsoft.com/office/officeart/2005/8/layout/process5"/>
    <dgm:cxn modelId="{ADB24EAD-FCC0-4AB5-9836-A7EC36F0F070}" type="presParOf" srcId="{9EF72F60-F80A-40E0-8E54-D5650BD9D528}" destId="{FBABFCA7-A380-42F5-B615-C3EC0D3B286D}" srcOrd="0" destOrd="0" presId="urn:microsoft.com/office/officeart/2005/8/layout/process5"/>
    <dgm:cxn modelId="{FC9A3093-D8B3-44F9-AA74-9A504D48F412}" type="presParOf" srcId="{9EF72F60-F80A-40E0-8E54-D5650BD9D528}" destId="{B0608C49-87EB-4AA1-BACA-AD13D5CF86A6}" srcOrd="1" destOrd="0" presId="urn:microsoft.com/office/officeart/2005/8/layout/process5"/>
    <dgm:cxn modelId="{C1AF225C-1338-4015-A885-BD579E397515}" type="presParOf" srcId="{B0608C49-87EB-4AA1-BACA-AD13D5CF86A6}" destId="{9FBB20B7-3C64-4BEF-AE9A-75A8D2BA3396}" srcOrd="0" destOrd="0" presId="urn:microsoft.com/office/officeart/2005/8/layout/process5"/>
    <dgm:cxn modelId="{C921285E-B45A-4E83-9A59-9EED4C891486}" type="presParOf" srcId="{9EF72F60-F80A-40E0-8E54-D5650BD9D528}" destId="{3729A913-8147-48B8-B716-F012C15BE979}" srcOrd="2" destOrd="0" presId="urn:microsoft.com/office/officeart/2005/8/layout/process5"/>
    <dgm:cxn modelId="{8A7B9958-E59E-4563-8190-608F14FE53AB}" type="presParOf" srcId="{9EF72F60-F80A-40E0-8E54-D5650BD9D528}" destId="{96646AE9-129F-404A-8125-A252E3F1EFA3}" srcOrd="3" destOrd="0" presId="urn:microsoft.com/office/officeart/2005/8/layout/process5"/>
    <dgm:cxn modelId="{6841C359-3770-4AF6-A892-1A502F15492F}" type="presParOf" srcId="{96646AE9-129F-404A-8125-A252E3F1EFA3}" destId="{B295B8A7-EC55-4091-AA73-BA2FC2607799}" srcOrd="0" destOrd="0" presId="urn:microsoft.com/office/officeart/2005/8/layout/process5"/>
    <dgm:cxn modelId="{A64FB1C4-A40F-4F8E-8358-E955B4C9069A}" type="presParOf" srcId="{9EF72F60-F80A-40E0-8E54-D5650BD9D528}" destId="{059BEE62-147A-426B-9E15-82EFD45803EE}" srcOrd="4" destOrd="0" presId="urn:microsoft.com/office/officeart/2005/8/layout/process5"/>
    <dgm:cxn modelId="{0626BEA6-A2CA-4EB6-BBA2-BBC2177F370C}" type="presParOf" srcId="{9EF72F60-F80A-40E0-8E54-D5650BD9D528}" destId="{8E14C869-7A94-4E70-B70F-742E2A31061D}" srcOrd="5" destOrd="0" presId="urn:microsoft.com/office/officeart/2005/8/layout/process5"/>
    <dgm:cxn modelId="{E0E32C22-50FE-4F2A-AC99-7BFF5CB9925A}" type="presParOf" srcId="{8E14C869-7A94-4E70-B70F-742E2A31061D}" destId="{C204DBF2-6928-466F-ACF7-26D2A6C8D9C1}" srcOrd="0" destOrd="0" presId="urn:microsoft.com/office/officeart/2005/8/layout/process5"/>
    <dgm:cxn modelId="{33DE2D34-49D1-46ED-AEA7-8B2D266B8389}" type="presParOf" srcId="{9EF72F60-F80A-40E0-8E54-D5650BD9D528}" destId="{41F1339E-BE03-4F3B-A164-6FBAA46133F4}" srcOrd="6" destOrd="0" presId="urn:microsoft.com/office/officeart/2005/8/layout/process5"/>
    <dgm:cxn modelId="{08528261-ABE8-4843-8C47-B38FA88AB9FA}" type="presParOf" srcId="{9EF72F60-F80A-40E0-8E54-D5650BD9D528}" destId="{533D2E31-9F4B-41AB-BF59-F42DD9E89793}" srcOrd="7" destOrd="0" presId="urn:microsoft.com/office/officeart/2005/8/layout/process5"/>
    <dgm:cxn modelId="{B2C947BB-7847-4BA7-84FA-0E45DD194C87}" type="presParOf" srcId="{533D2E31-9F4B-41AB-BF59-F42DD9E89793}" destId="{C0184FF7-159E-47B3-8A0F-C3BDDE267DA9}" srcOrd="0" destOrd="0" presId="urn:microsoft.com/office/officeart/2005/8/layout/process5"/>
    <dgm:cxn modelId="{C78160B0-9300-439C-BA13-3B00882DB52F}" type="presParOf" srcId="{9EF72F60-F80A-40E0-8E54-D5650BD9D528}" destId="{0A2503AC-FEF5-4FD5-8194-4FDCA7D19CC0}" srcOrd="8" destOrd="0" presId="urn:microsoft.com/office/officeart/2005/8/layout/process5"/>
    <dgm:cxn modelId="{64C1742A-C136-4843-9EBA-F89A2325DE01}" type="presParOf" srcId="{9EF72F60-F80A-40E0-8E54-D5650BD9D528}" destId="{9F4D6CEB-825F-4370-831F-8F8EC661B941}" srcOrd="9" destOrd="0" presId="urn:microsoft.com/office/officeart/2005/8/layout/process5"/>
    <dgm:cxn modelId="{3404DE02-BA1E-4BEB-8FE4-DAFD6E9E117B}" type="presParOf" srcId="{9F4D6CEB-825F-4370-831F-8F8EC661B941}" destId="{B5DCDD13-E349-4A53-8C4B-4A021FBD3F57}" srcOrd="0" destOrd="0" presId="urn:microsoft.com/office/officeart/2005/8/layout/process5"/>
    <dgm:cxn modelId="{55F2F91D-233B-47C9-ACAE-D8EAAE4279E3}" type="presParOf" srcId="{9EF72F60-F80A-40E0-8E54-D5650BD9D528}" destId="{29D97B17-565D-464F-9A40-A52DDC743E27}" srcOrd="10" destOrd="0" presId="urn:microsoft.com/office/officeart/2005/8/layout/process5"/>
    <dgm:cxn modelId="{03F908E9-21A9-45D0-B468-01D051D35D23}" type="presParOf" srcId="{9EF72F60-F80A-40E0-8E54-D5650BD9D528}" destId="{F3FEA51D-8469-4699-A7BF-0A276CC3B7DD}" srcOrd="11" destOrd="0" presId="urn:microsoft.com/office/officeart/2005/8/layout/process5"/>
    <dgm:cxn modelId="{7607F422-DC82-4B5E-9E60-60EFF727D428}" type="presParOf" srcId="{F3FEA51D-8469-4699-A7BF-0A276CC3B7DD}" destId="{56D61154-F713-42B5-92A4-13D9B0CB83D6}" srcOrd="0" destOrd="0" presId="urn:microsoft.com/office/officeart/2005/8/layout/process5"/>
    <dgm:cxn modelId="{0A159D72-EFB3-471F-B99A-F352C42ED377}" type="presParOf" srcId="{9EF72F60-F80A-40E0-8E54-D5650BD9D528}" destId="{EAFECD9C-3A09-4E01-B762-B75B279CECED}" srcOrd="12" destOrd="0" presId="urn:microsoft.com/office/officeart/2005/8/layout/process5"/>
    <dgm:cxn modelId="{6BA9C6CA-6F98-46C2-96AE-CDD50582E33C}" type="presParOf" srcId="{9EF72F60-F80A-40E0-8E54-D5650BD9D528}" destId="{7875DA4E-7876-4BAA-B952-648DD06B6741}" srcOrd="13" destOrd="0" presId="urn:microsoft.com/office/officeart/2005/8/layout/process5"/>
    <dgm:cxn modelId="{AA769418-8BE6-4767-9670-1DE5A69EE248}" type="presParOf" srcId="{7875DA4E-7876-4BAA-B952-648DD06B6741}" destId="{3A05F7D6-054D-43BC-BBCD-D7CE0377BB63}" srcOrd="0" destOrd="0" presId="urn:microsoft.com/office/officeart/2005/8/layout/process5"/>
    <dgm:cxn modelId="{FEAD31AE-F1ED-48D8-A9D5-30A46DD36B17}" type="presParOf" srcId="{9EF72F60-F80A-40E0-8E54-D5650BD9D528}" destId="{D737B228-5874-4EC1-A560-C88055C7A090}" srcOrd="1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6929B-EA54-439C-AA9E-F34C4659B165}">
      <dsp:nvSpPr>
        <dsp:cNvPr id="0" name=""/>
        <dsp:cNvSpPr/>
      </dsp:nvSpPr>
      <dsp:spPr>
        <a:xfrm rot="5400000">
          <a:off x="7031602" y="-2734388"/>
          <a:ext cx="1474448" cy="7311836"/>
        </a:xfrm>
        <a:prstGeom prst="round2SameRect">
          <a:avLst/>
        </a:prstGeom>
        <a:solidFill>
          <a:schemeClr val="accent4">
            <a:alpha val="9000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Font typeface="Wingdings" panose="05000000000000000000" pitchFamily="2" charset="2"/>
            <a:buChar char="Ø"/>
          </a:pPr>
          <a:r>
            <a:rPr lang="en-GB" sz="2400" b="0" i="0" kern="1200" baseline="0" dirty="0">
              <a:solidFill>
                <a:srgbClr val="EFE7D9"/>
              </a:solidFill>
            </a:rPr>
            <a:t> Multiple choice questions for quantitative analysis</a:t>
          </a:r>
          <a:endParaRPr lang="en-GB" sz="2400" kern="1200" dirty="0">
            <a:solidFill>
              <a:srgbClr val="EFE7D9"/>
            </a:solidFill>
          </a:endParaRPr>
        </a:p>
        <a:p>
          <a:pPr marL="228600" lvl="1" indent="-228600" algn="l" defTabSz="1066800">
            <a:lnSpc>
              <a:spcPct val="90000"/>
            </a:lnSpc>
            <a:spcBef>
              <a:spcPct val="0"/>
            </a:spcBef>
            <a:spcAft>
              <a:spcPct val="15000"/>
            </a:spcAft>
            <a:buFont typeface="Wingdings" panose="05000000000000000000" pitchFamily="2" charset="2"/>
            <a:buChar char="Ø"/>
          </a:pPr>
          <a:r>
            <a:rPr lang="en-GB" sz="2400" b="0" i="0" kern="1200" baseline="0">
              <a:solidFill>
                <a:srgbClr val="EFE7D9"/>
              </a:solidFill>
            </a:rPr>
            <a:t> Ranking questions (priority identification)</a:t>
          </a:r>
          <a:endParaRPr lang="en-GB" sz="2400" kern="1200">
            <a:solidFill>
              <a:srgbClr val="EFE7D9"/>
            </a:solidFill>
          </a:endParaRPr>
        </a:p>
        <a:p>
          <a:pPr marL="228600" lvl="1" indent="-228600" algn="l" defTabSz="1066800">
            <a:lnSpc>
              <a:spcPct val="90000"/>
            </a:lnSpc>
            <a:spcBef>
              <a:spcPct val="0"/>
            </a:spcBef>
            <a:spcAft>
              <a:spcPct val="15000"/>
            </a:spcAft>
            <a:buFont typeface="Wingdings" panose="05000000000000000000" pitchFamily="2" charset="2"/>
            <a:buChar char="Ø"/>
          </a:pPr>
          <a:r>
            <a:rPr lang="en-GB" sz="2400" b="0" i="0" kern="1200" baseline="0">
              <a:solidFill>
                <a:srgbClr val="EFE7D9"/>
              </a:solidFill>
            </a:rPr>
            <a:t>  Likert scale question on sustainability importance</a:t>
          </a:r>
          <a:endParaRPr lang="en-GB" sz="2400" kern="1200">
            <a:solidFill>
              <a:srgbClr val="EFE7D9"/>
            </a:solidFill>
          </a:endParaRPr>
        </a:p>
      </dsp:txBody>
      <dsp:txXfrm rot="-5400000">
        <a:off x="4112909" y="256282"/>
        <a:ext cx="7239859" cy="1330494"/>
      </dsp:txXfrm>
    </dsp:sp>
    <dsp:sp modelId="{A51AC8FE-A37B-4E55-8C6D-4B56A985286D}">
      <dsp:nvSpPr>
        <dsp:cNvPr id="0" name=""/>
        <dsp:cNvSpPr/>
      </dsp:nvSpPr>
      <dsp:spPr>
        <a:xfrm>
          <a:off x="0" y="0"/>
          <a:ext cx="4112908" cy="1843060"/>
        </a:xfrm>
        <a:prstGeom prst="roundRect">
          <a:avLst/>
        </a:prstGeom>
        <a:no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i="0" kern="1200" baseline="0" dirty="0">
              <a:solidFill>
                <a:srgbClr val="EFE7D9"/>
              </a:solidFill>
            </a:rPr>
            <a:t>Methodology</a:t>
          </a:r>
          <a:endParaRPr lang="en-GB" sz="3600" kern="1200" dirty="0">
            <a:solidFill>
              <a:srgbClr val="EFE7D9"/>
            </a:solidFill>
          </a:endParaRPr>
        </a:p>
      </dsp:txBody>
      <dsp:txXfrm>
        <a:off x="89971" y="89971"/>
        <a:ext cx="3932966" cy="1663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EF116-3D59-4ABA-9899-FC9FC5720E2B}">
      <dsp:nvSpPr>
        <dsp:cNvPr id="0" name=""/>
        <dsp:cNvSpPr/>
      </dsp:nvSpPr>
      <dsp:spPr>
        <a:xfrm rot="5400000">
          <a:off x="6955797" y="-2657356"/>
          <a:ext cx="1626057" cy="7311836"/>
        </a:xfrm>
        <a:prstGeom prst="round2SameRect">
          <a:avLst/>
        </a:prstGeom>
        <a:solidFill>
          <a:schemeClr val="accent3">
            <a:alpha val="9000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Font typeface="Wingdings" panose="05000000000000000000" pitchFamily="2" charset="2"/>
            <a:buChar char="Ø"/>
          </a:pPr>
          <a:r>
            <a:rPr lang="en-GB" sz="2000" kern="1200" dirty="0">
              <a:solidFill>
                <a:srgbClr val="EFE7D9"/>
              </a:solidFill>
            </a:rPr>
            <a:t>Cuisine Preference</a:t>
          </a:r>
        </a:p>
        <a:p>
          <a:pPr marL="228600" lvl="1" indent="-228600" algn="l" defTabSz="889000">
            <a:lnSpc>
              <a:spcPct val="90000"/>
            </a:lnSpc>
            <a:spcBef>
              <a:spcPct val="0"/>
            </a:spcBef>
            <a:spcAft>
              <a:spcPct val="15000"/>
            </a:spcAft>
            <a:buFont typeface="Wingdings" panose="05000000000000000000" pitchFamily="2" charset="2"/>
            <a:buChar char="Ø"/>
          </a:pPr>
          <a:r>
            <a:rPr lang="en-GB" sz="2000" b="0" i="0" kern="1200" baseline="0">
              <a:solidFill>
                <a:srgbClr val="EFE7D9"/>
              </a:solidFill>
            </a:rPr>
            <a:t>What do they value most when dining?</a:t>
          </a:r>
          <a:endParaRPr lang="en-GB" sz="2000" kern="1200">
            <a:solidFill>
              <a:srgbClr val="EFE7D9"/>
            </a:solidFill>
          </a:endParaRPr>
        </a:p>
        <a:p>
          <a:pPr marL="228600" lvl="1" indent="-228600" algn="l" defTabSz="889000">
            <a:lnSpc>
              <a:spcPct val="90000"/>
            </a:lnSpc>
            <a:spcBef>
              <a:spcPct val="0"/>
            </a:spcBef>
            <a:spcAft>
              <a:spcPct val="15000"/>
            </a:spcAft>
            <a:buFont typeface="Wingdings" panose="05000000000000000000" pitchFamily="2" charset="2"/>
            <a:buChar char="Ø"/>
          </a:pPr>
          <a:r>
            <a:rPr lang="en-GB" sz="2000" kern="1200">
              <a:solidFill>
                <a:srgbClr val="EFE7D9"/>
              </a:solidFill>
            </a:rPr>
            <a:t>Sustainability importance </a:t>
          </a:r>
        </a:p>
        <a:p>
          <a:pPr marL="228600" lvl="1" indent="-228600" algn="l" defTabSz="889000">
            <a:lnSpc>
              <a:spcPct val="90000"/>
            </a:lnSpc>
            <a:spcBef>
              <a:spcPct val="0"/>
            </a:spcBef>
            <a:spcAft>
              <a:spcPct val="15000"/>
            </a:spcAft>
            <a:buFont typeface="Wingdings" panose="05000000000000000000" pitchFamily="2" charset="2"/>
            <a:buChar char="Ø"/>
          </a:pPr>
          <a:r>
            <a:rPr lang="en-GB" sz="2000" b="0" i="0" kern="1200" baseline="0" dirty="0">
              <a:solidFill>
                <a:srgbClr val="EFE7D9"/>
              </a:solidFill>
            </a:rPr>
            <a:t>How do they discover new restaurants?</a:t>
          </a:r>
          <a:endParaRPr lang="en-GB" sz="2000" kern="1200" dirty="0">
            <a:solidFill>
              <a:srgbClr val="EFE7D9"/>
            </a:solidFill>
          </a:endParaRPr>
        </a:p>
      </dsp:txBody>
      <dsp:txXfrm rot="-5400000">
        <a:off x="4112908" y="264911"/>
        <a:ext cx="7232458" cy="1467301"/>
      </dsp:txXfrm>
    </dsp:sp>
    <dsp:sp modelId="{3B185D8B-87BD-4F32-A4B2-685B9DABC33F}">
      <dsp:nvSpPr>
        <dsp:cNvPr id="0" name=""/>
        <dsp:cNvSpPr/>
      </dsp:nvSpPr>
      <dsp:spPr>
        <a:xfrm>
          <a:off x="0" y="0"/>
          <a:ext cx="4112908" cy="2032572"/>
        </a:xfrm>
        <a:prstGeom prst="roundRect">
          <a:avLst/>
        </a:prstGeom>
        <a:no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b="1" i="0" kern="1200" baseline="0">
              <a:solidFill>
                <a:srgbClr val="EFE7D9"/>
              </a:solidFill>
            </a:rPr>
            <a:t>Aims</a:t>
          </a:r>
          <a:endParaRPr lang="en-GB" sz="3600" kern="1200">
            <a:solidFill>
              <a:srgbClr val="EFE7D9"/>
            </a:solidFill>
          </a:endParaRPr>
        </a:p>
      </dsp:txBody>
      <dsp:txXfrm>
        <a:off x="99222" y="99222"/>
        <a:ext cx="3914464" cy="18341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ABFCA7-A380-42F5-B615-C3EC0D3B286D}">
      <dsp:nvSpPr>
        <dsp:cNvPr id="0" name=""/>
        <dsp:cNvSpPr/>
      </dsp:nvSpPr>
      <dsp:spPr>
        <a:xfrm>
          <a:off x="17814" y="1964"/>
          <a:ext cx="1997794" cy="1198676"/>
        </a:xfrm>
        <a:prstGeom prst="roundRect">
          <a:avLst>
            <a:gd name="adj" fmla="val 10000"/>
          </a:avLst>
        </a:prstGeom>
        <a:solidFill>
          <a:srgbClr val="3C7E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u="none" kern="1200" dirty="0">
              <a:solidFill>
                <a:srgbClr val="EFE7D9"/>
              </a:solidFill>
            </a:rPr>
            <a:t>The video advert was designed to align directly with research findings.</a:t>
          </a:r>
          <a:endParaRPr lang="en-US" sz="1600" b="0" u="none" kern="1200" dirty="0">
            <a:solidFill>
              <a:srgbClr val="EFE7D9"/>
            </a:solidFill>
          </a:endParaRPr>
        </a:p>
      </dsp:txBody>
      <dsp:txXfrm>
        <a:off x="52922" y="37072"/>
        <a:ext cx="1927578" cy="1128460"/>
      </dsp:txXfrm>
    </dsp:sp>
    <dsp:sp modelId="{B0608C49-87EB-4AA1-BACA-AD13D5CF86A6}">
      <dsp:nvSpPr>
        <dsp:cNvPr id="0" name=""/>
        <dsp:cNvSpPr/>
      </dsp:nvSpPr>
      <dsp:spPr>
        <a:xfrm rot="21597576">
          <a:off x="2189089" y="352602"/>
          <a:ext cx="417931" cy="495452"/>
        </a:xfrm>
        <a:prstGeom prst="rightArrow">
          <a:avLst>
            <a:gd name="adj1" fmla="val 60000"/>
            <a:gd name="adj2" fmla="val 50000"/>
          </a:avLst>
        </a:prstGeom>
        <a:solidFill>
          <a:srgbClr val="EFE7D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189089" y="451736"/>
        <a:ext cx="292552" cy="297272"/>
      </dsp:txXfrm>
    </dsp:sp>
    <dsp:sp modelId="{3729A913-8147-48B8-B716-F012C15BE979}">
      <dsp:nvSpPr>
        <dsp:cNvPr id="0" name=""/>
        <dsp:cNvSpPr/>
      </dsp:nvSpPr>
      <dsp:spPr>
        <a:xfrm>
          <a:off x="2804158" y="0"/>
          <a:ext cx="1997794" cy="1198676"/>
        </a:xfrm>
        <a:prstGeom prst="roundRect">
          <a:avLst>
            <a:gd name="adj" fmla="val 10000"/>
          </a:avLst>
        </a:prstGeom>
        <a:solidFill>
          <a:srgbClr val="CC9B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rPr>
            <a:t>Video marketing enhances engagement and emotional connection (Zhou, 2025)</a:t>
          </a:r>
          <a:endParaRPr lang="en-GB" sz="1400" kern="1200" dirty="0"/>
        </a:p>
      </dsp:txBody>
      <dsp:txXfrm>
        <a:off x="2839266" y="35108"/>
        <a:ext cx="1927578" cy="1128460"/>
      </dsp:txXfrm>
    </dsp:sp>
    <dsp:sp modelId="{96646AE9-129F-404A-8125-A252E3F1EFA3}">
      <dsp:nvSpPr>
        <dsp:cNvPr id="0" name=""/>
        <dsp:cNvSpPr/>
      </dsp:nvSpPr>
      <dsp:spPr>
        <a:xfrm>
          <a:off x="4980083" y="351611"/>
          <a:ext cx="429133" cy="495452"/>
        </a:xfrm>
        <a:prstGeom prst="rightArrow">
          <a:avLst>
            <a:gd name="adj1" fmla="val 60000"/>
            <a:gd name="adj2" fmla="val 50000"/>
          </a:avLst>
        </a:prstGeom>
        <a:solidFill>
          <a:srgbClr val="EFE7D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980083" y="450701"/>
        <a:ext cx="300393" cy="297272"/>
      </dsp:txXfrm>
    </dsp:sp>
    <dsp:sp modelId="{059BEE62-147A-426B-9E15-82EFD45803EE}">
      <dsp:nvSpPr>
        <dsp:cNvPr id="0" name=""/>
        <dsp:cNvSpPr/>
      </dsp:nvSpPr>
      <dsp:spPr>
        <a:xfrm>
          <a:off x="5611638" y="0"/>
          <a:ext cx="1997794" cy="1198676"/>
        </a:xfrm>
        <a:prstGeom prst="roundRect">
          <a:avLst>
            <a:gd name="adj" fmla="val 10000"/>
          </a:avLst>
        </a:prstGeom>
        <a:solidFill>
          <a:srgbClr val="3C7E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t>Key features:</a:t>
          </a:r>
          <a:endParaRPr lang="en-US" sz="1800" kern="1200" dirty="0"/>
        </a:p>
      </dsp:txBody>
      <dsp:txXfrm>
        <a:off x="5646746" y="35108"/>
        <a:ext cx="1927578" cy="1128460"/>
      </dsp:txXfrm>
    </dsp:sp>
    <dsp:sp modelId="{8E14C869-7A94-4E70-B70F-742E2A31061D}">
      <dsp:nvSpPr>
        <dsp:cNvPr id="0" name=""/>
        <dsp:cNvSpPr/>
      </dsp:nvSpPr>
      <dsp:spPr>
        <a:xfrm rot="2415">
          <a:off x="7785239" y="352585"/>
          <a:ext cx="423532" cy="495452"/>
        </a:xfrm>
        <a:prstGeom prst="rightArrow">
          <a:avLst>
            <a:gd name="adj1" fmla="val 60000"/>
            <a:gd name="adj2" fmla="val 50000"/>
          </a:avLst>
        </a:prstGeom>
        <a:solidFill>
          <a:srgbClr val="EFE7D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785239" y="451630"/>
        <a:ext cx="296472" cy="297272"/>
      </dsp:txXfrm>
    </dsp:sp>
    <dsp:sp modelId="{41F1339E-BE03-4F3B-A164-6FBAA46133F4}">
      <dsp:nvSpPr>
        <dsp:cNvPr id="0" name=""/>
        <dsp:cNvSpPr/>
      </dsp:nvSpPr>
      <dsp:spPr>
        <a:xfrm>
          <a:off x="8408550" y="1964"/>
          <a:ext cx="1997794" cy="1198676"/>
        </a:xfrm>
        <a:prstGeom prst="roundRect">
          <a:avLst>
            <a:gd name="adj" fmla="val 10000"/>
          </a:avLst>
        </a:prstGeom>
        <a:solidFill>
          <a:srgbClr val="CC9B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dirty="0"/>
            <a:t>Garden , Restaurant and Private Dinning Room visuals </a:t>
          </a:r>
          <a:endParaRPr lang="en-US" sz="1600" kern="1200" dirty="0"/>
        </a:p>
      </dsp:txBody>
      <dsp:txXfrm>
        <a:off x="8443658" y="37072"/>
        <a:ext cx="1927578" cy="1128460"/>
      </dsp:txXfrm>
    </dsp:sp>
    <dsp:sp modelId="{533D2E31-9F4B-41AB-BF59-F42DD9E89793}">
      <dsp:nvSpPr>
        <dsp:cNvPr id="0" name=""/>
        <dsp:cNvSpPr/>
      </dsp:nvSpPr>
      <dsp:spPr>
        <a:xfrm rot="5400000">
          <a:off x="9195681" y="1340486"/>
          <a:ext cx="423532" cy="495452"/>
        </a:xfrm>
        <a:prstGeom prst="rightArrow">
          <a:avLst>
            <a:gd name="adj1" fmla="val 60000"/>
            <a:gd name="adj2" fmla="val 50000"/>
          </a:avLst>
        </a:prstGeom>
        <a:solidFill>
          <a:srgbClr val="EFE7D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9258811" y="1376446"/>
        <a:ext cx="297272" cy="296472"/>
      </dsp:txXfrm>
    </dsp:sp>
    <dsp:sp modelId="{0A2503AC-FEF5-4FD5-8194-4FDCA7D19CC0}">
      <dsp:nvSpPr>
        <dsp:cNvPr id="0" name=""/>
        <dsp:cNvSpPr/>
      </dsp:nvSpPr>
      <dsp:spPr>
        <a:xfrm>
          <a:off x="8408550" y="1999758"/>
          <a:ext cx="1997794" cy="1198676"/>
        </a:xfrm>
        <a:prstGeom prst="roundRect">
          <a:avLst>
            <a:gd name="adj" fmla="val 10000"/>
          </a:avLst>
        </a:prstGeom>
        <a:solidFill>
          <a:srgbClr val="3C7E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dirty="0"/>
            <a:t>Families dining (child-friendly focus)</a:t>
          </a:r>
          <a:endParaRPr lang="en-US" sz="1800" kern="1200" dirty="0"/>
        </a:p>
      </dsp:txBody>
      <dsp:txXfrm>
        <a:off x="8443658" y="2034866"/>
        <a:ext cx="1927578" cy="1128460"/>
      </dsp:txXfrm>
    </dsp:sp>
    <dsp:sp modelId="{9F4D6CEB-825F-4370-831F-8F8EC661B941}">
      <dsp:nvSpPr>
        <dsp:cNvPr id="0" name=""/>
        <dsp:cNvSpPr/>
      </dsp:nvSpPr>
      <dsp:spPr>
        <a:xfrm rot="10797559">
          <a:off x="7832077" y="2352344"/>
          <a:ext cx="407374" cy="495452"/>
        </a:xfrm>
        <a:prstGeom prst="rightArrow">
          <a:avLst>
            <a:gd name="adj1" fmla="val 60000"/>
            <a:gd name="adj2" fmla="val 50000"/>
          </a:avLst>
        </a:prstGeom>
        <a:solidFill>
          <a:srgbClr val="EFE7D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7954289" y="2451391"/>
        <a:ext cx="285162" cy="297272"/>
      </dsp:txXfrm>
    </dsp:sp>
    <dsp:sp modelId="{29D97B17-565D-464F-9A40-A52DDC743E27}">
      <dsp:nvSpPr>
        <dsp:cNvPr id="0" name=""/>
        <dsp:cNvSpPr/>
      </dsp:nvSpPr>
      <dsp:spPr>
        <a:xfrm>
          <a:off x="5642125" y="2001723"/>
          <a:ext cx="1997794" cy="1198676"/>
        </a:xfrm>
        <a:prstGeom prst="roundRect">
          <a:avLst>
            <a:gd name="adj" fmla="val 10000"/>
          </a:avLst>
        </a:prstGeom>
        <a:solidFill>
          <a:srgbClr val="CC9B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dirty="0"/>
            <a:t>Close-ups of fresh seasonal dishes </a:t>
          </a:r>
          <a:endParaRPr lang="en-US" sz="1800" kern="1200" dirty="0"/>
        </a:p>
      </dsp:txBody>
      <dsp:txXfrm>
        <a:off x="5677233" y="2036831"/>
        <a:ext cx="1927578" cy="1128460"/>
      </dsp:txXfrm>
    </dsp:sp>
    <dsp:sp modelId="{F3FEA51D-8469-4699-A7BF-0A276CC3B7DD}">
      <dsp:nvSpPr>
        <dsp:cNvPr id="0" name=""/>
        <dsp:cNvSpPr/>
      </dsp:nvSpPr>
      <dsp:spPr>
        <a:xfrm rot="10802389">
          <a:off x="5019922" y="2352361"/>
          <a:ext cx="439690" cy="495452"/>
        </a:xfrm>
        <a:prstGeom prst="rightArrow">
          <a:avLst>
            <a:gd name="adj1" fmla="val 60000"/>
            <a:gd name="adj2" fmla="val 50000"/>
          </a:avLst>
        </a:prstGeom>
        <a:solidFill>
          <a:srgbClr val="EFE7D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5151829" y="2451497"/>
        <a:ext cx="307783" cy="297272"/>
      </dsp:txXfrm>
    </dsp:sp>
    <dsp:sp modelId="{EAFECD9C-3A09-4E01-B762-B75B279CECED}">
      <dsp:nvSpPr>
        <dsp:cNvPr id="0" name=""/>
        <dsp:cNvSpPr/>
      </dsp:nvSpPr>
      <dsp:spPr>
        <a:xfrm>
          <a:off x="2814726" y="1999758"/>
          <a:ext cx="1997794" cy="1198676"/>
        </a:xfrm>
        <a:prstGeom prst="roundRect">
          <a:avLst>
            <a:gd name="adj" fmla="val 10000"/>
          </a:avLst>
        </a:prstGeom>
        <a:solidFill>
          <a:srgbClr val="3C7E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dirty="0"/>
            <a:t>Music to boost the storytelling.</a:t>
          </a:r>
          <a:endParaRPr lang="en-US" sz="1800" kern="1200" dirty="0"/>
        </a:p>
      </dsp:txBody>
      <dsp:txXfrm>
        <a:off x="2849834" y="2034866"/>
        <a:ext cx="1927578" cy="1128460"/>
      </dsp:txXfrm>
    </dsp:sp>
    <dsp:sp modelId="{7875DA4E-7876-4BAA-B952-648DD06B6741}">
      <dsp:nvSpPr>
        <dsp:cNvPr id="0" name=""/>
        <dsp:cNvSpPr/>
      </dsp:nvSpPr>
      <dsp:spPr>
        <a:xfrm rot="10800000">
          <a:off x="2215388" y="2351370"/>
          <a:ext cx="423532" cy="495452"/>
        </a:xfrm>
        <a:prstGeom prst="rightArrow">
          <a:avLst>
            <a:gd name="adj1" fmla="val 60000"/>
            <a:gd name="adj2" fmla="val 50000"/>
          </a:avLst>
        </a:prstGeom>
        <a:solidFill>
          <a:srgbClr val="EFE7D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342448" y="2450460"/>
        <a:ext cx="296472" cy="297272"/>
      </dsp:txXfrm>
    </dsp:sp>
    <dsp:sp modelId="{D737B228-5874-4EC1-A560-C88055C7A090}">
      <dsp:nvSpPr>
        <dsp:cNvPr id="0" name=""/>
        <dsp:cNvSpPr/>
      </dsp:nvSpPr>
      <dsp:spPr>
        <a:xfrm>
          <a:off x="17814" y="1999758"/>
          <a:ext cx="1997794" cy="1198676"/>
        </a:xfrm>
        <a:prstGeom prst="roundRect">
          <a:avLst>
            <a:gd name="adj" fmla="val 10000"/>
          </a:avLst>
        </a:prstGeom>
        <a:solidFill>
          <a:srgbClr val="CC9B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dirty="0"/>
            <a:t>Call to Action to encourage viewers to visit the restaurant</a:t>
          </a:r>
          <a:endParaRPr lang="en-US" sz="1800" kern="1200" dirty="0"/>
        </a:p>
      </dsp:txBody>
      <dsp:txXfrm>
        <a:off x="52922" y="2034866"/>
        <a:ext cx="1927578" cy="1128460"/>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3/15/2026</a:t>
            </a:fld>
            <a:endParaRPr lang="en-US"/>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6BC8106-034A-47C1-ADA6-0A1F9E0E747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585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a:p>
        </p:txBody>
      </p:sp>
    </p:spTree>
    <p:extLst>
      <p:ext uri="{BB962C8B-B14F-4D97-AF65-F5344CB8AC3E}">
        <p14:creationId xmlns:p14="http://schemas.microsoft.com/office/powerpoint/2010/main" val="2268654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BDC21-B4F9-89E8-1672-39200B8AAE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8A1B2A-5440-B5B1-368C-2884B2904F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AEA59E-8A5B-2D34-EC8A-ECBAB6DAE70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70E4AD8-499C-7D46-B235-0889CAD0BBED}"/>
              </a:ext>
            </a:extLst>
          </p:cNvPr>
          <p:cNvSpPr>
            <a:spLocks noGrp="1"/>
          </p:cNvSpPr>
          <p:nvPr>
            <p:ph type="sldNum" sz="quarter" idx="5"/>
          </p:nvPr>
        </p:nvSpPr>
        <p:spPr/>
        <p:txBody>
          <a:bodyPr/>
          <a:lstStyle/>
          <a:p>
            <a:fld id="{BE60DC36-8EFA-4378-9855-E019C55AC472}" type="slidenum">
              <a:rPr lang="en-US" smtClean="0"/>
              <a:t>3</a:t>
            </a:fld>
            <a:endParaRPr lang="en-US"/>
          </a:p>
        </p:txBody>
      </p:sp>
    </p:spTree>
    <p:extLst>
      <p:ext uri="{BB962C8B-B14F-4D97-AF65-F5344CB8AC3E}">
        <p14:creationId xmlns:p14="http://schemas.microsoft.com/office/powerpoint/2010/main" val="2020306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B89202-080C-1411-2309-9A9D56CCFB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F333A8-0433-8937-6ACA-01B026014F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9CC13B-8D7E-4676-23BE-E31DBCCFA45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6B0536D-7AC6-475A-5435-55825F3A613D}"/>
              </a:ext>
            </a:extLst>
          </p:cNvPr>
          <p:cNvSpPr>
            <a:spLocks noGrp="1"/>
          </p:cNvSpPr>
          <p:nvPr>
            <p:ph type="sldNum" sz="quarter" idx="5"/>
          </p:nvPr>
        </p:nvSpPr>
        <p:spPr/>
        <p:txBody>
          <a:bodyPr/>
          <a:lstStyle/>
          <a:p>
            <a:fld id="{BE60DC36-8EFA-4378-9855-E019C55AC472}" type="slidenum">
              <a:rPr lang="en-US" smtClean="0"/>
              <a:t>4</a:t>
            </a:fld>
            <a:endParaRPr lang="en-US"/>
          </a:p>
        </p:txBody>
      </p:sp>
    </p:spTree>
    <p:extLst>
      <p:ext uri="{BB962C8B-B14F-4D97-AF65-F5344CB8AC3E}">
        <p14:creationId xmlns:p14="http://schemas.microsoft.com/office/powerpoint/2010/main" val="2490889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a:p>
        </p:txBody>
      </p:sp>
    </p:spTree>
    <p:extLst>
      <p:ext uri="{BB962C8B-B14F-4D97-AF65-F5344CB8AC3E}">
        <p14:creationId xmlns:p14="http://schemas.microsoft.com/office/powerpoint/2010/main" val="2200471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E60DC36-8EFA-4378-9855-E019C55AC472}" type="slidenum">
              <a:rPr lang="en-US" smtClean="0"/>
              <a:t>11</a:t>
            </a:fld>
            <a:endParaRPr lang="en-US"/>
          </a:p>
        </p:txBody>
      </p:sp>
    </p:spTree>
    <p:extLst>
      <p:ext uri="{BB962C8B-B14F-4D97-AF65-F5344CB8AC3E}">
        <p14:creationId xmlns:p14="http://schemas.microsoft.com/office/powerpoint/2010/main" val="3728569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This section outlines the presentation flow, starting with an overview of the restaurant concept, followed by detailed business and financial plans, marketing strategies, and concluding with the investor pitch. Structuring the presentation clearly enhances investor understanding and engagement, ensuring critical elements are covered systematically.
Image source: AI-generated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FB13476-EFEC-41DE-AB72-3E6F0E032A2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5749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70203-2C54-653F-DA61-27FD87FC96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EEC968-C2A4-237D-8F82-0EA41F0540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C928CC-3AB3-852C-B967-FC6073B0B8F8}"/>
              </a:ext>
            </a:extLst>
          </p:cNvPr>
          <p:cNvSpPr>
            <a:spLocks noGrp="1"/>
          </p:cNvSpPr>
          <p:nvPr>
            <p:ph type="body" idx="1"/>
          </p:nvPr>
        </p:nvSpPr>
        <p:spPr/>
        <p:txBody>
          <a:bodyPr/>
          <a:lstStyle/>
          <a:p>
            <a:r>
              <a:rPr lang="en-GB"/>
              <a:t>
---
This section outlines the presentation flow, starting with an overview of the restaurant concept, followed by detailed business and financial plans, marketing strategies, and concluding with the investor pitch. Structuring the presentation clearly enhances investor understanding and engagement, ensuring critical elements are covered systematically.
Image source: AI-generated
</a:t>
            </a:r>
          </a:p>
        </p:txBody>
      </p:sp>
      <p:sp>
        <p:nvSpPr>
          <p:cNvPr id="4" name="Slide Number Placeholder 3">
            <a:extLst>
              <a:ext uri="{FF2B5EF4-FFF2-40B4-BE49-F238E27FC236}">
                <a16:creationId xmlns:a16="http://schemas.microsoft.com/office/drawing/2014/main" id="{72A712E9-54CE-BDE2-FC15-9D9602C9B37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FB13476-EFEC-41DE-AB72-3E6F0E032A2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89704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87BC7408-2ABB-4C2F-90AD-4F63CEAB230D}" type="datetime1">
              <a:rPr lang="en-US" smtClean="0"/>
              <a:t>3/15/2026</a:t>
            </a:fld>
            <a:endParaRPr lang="en-US"/>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8C6E120C-DFFB-40F4-B9AB-0E9C7C01E34E}" type="datetime1">
              <a:rPr lang="en-US" smtClean="0"/>
              <a:t>3/15/2026</a:t>
            </a:fld>
            <a:endParaRPr lang="en-US"/>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5E0119E5-6C1C-4010-8862-725ADCFB212D}" type="datetime1">
              <a:rPr lang="en-US" smtClean="0"/>
              <a:t>3/15/2026</a:t>
            </a:fld>
            <a:endParaRPr lang="en-US"/>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AE818D4F-E184-43B5-97DA-2E0CE4C21A17}" type="datetime1">
              <a:rPr lang="en-US" smtClean="0"/>
              <a:t>3/15/2026</a:t>
            </a:fld>
            <a:endParaRPr lang="en-US"/>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B65D8E07-DB94-4024-9315-537B6EF2F49B}" type="datetime1">
              <a:rPr lang="en-US" smtClean="0"/>
              <a:t>3/15/2026</a:t>
            </a:fld>
            <a:endParaRPr lang="en-US"/>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682B42D1-DFFC-4959-A37F-E722456C0070}" type="datetime1">
              <a:rPr lang="en-US" smtClean="0"/>
              <a:t>3/15/2026</a:t>
            </a:fld>
            <a:endParaRPr lang="en-US"/>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E9C798E9-C4B0-4886-BAB2-901E685BC57A}" type="datetime1">
              <a:rPr lang="en-US" smtClean="0"/>
              <a:t>3/15/2026</a:t>
            </a:fld>
            <a:endParaRPr lang="en-US"/>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D0A1BAC5-57FA-4C7C-AA99-BE6757A3E7C3}" type="datetime1">
              <a:rPr lang="en-US" smtClean="0"/>
              <a:t>3/15/2026</a:t>
            </a:fld>
            <a:endParaRPr lang="en-US"/>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BAEC2FC4-4B27-4A5B-8C8C-AB0D7396640A}" type="datetime1">
              <a:rPr lang="en-US" smtClean="0"/>
              <a:t>3/15/2026</a:t>
            </a:fld>
            <a:endParaRPr lang="en-US"/>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BC8D5A15-C44B-4D70-896F-8011F5217DC4}" type="datetime1">
              <a:rPr lang="en-US" smtClean="0"/>
              <a:t>3/15/2026</a:t>
            </a:fld>
            <a:endParaRPr lang="en-US"/>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388485E9-CEDC-411C-B71C-C6328E6768D9}" type="datetime1">
              <a:rPr lang="en-US" smtClean="0"/>
              <a:t>3/15/2026</a:t>
            </a:fld>
            <a:endParaRPr lang="en-US"/>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a:p>
        </p:txBody>
      </p:sp>
    </p:spTree>
    <p:extLst>
      <p:ext uri="{BB962C8B-B14F-4D97-AF65-F5344CB8AC3E}">
        <p14:creationId xmlns:p14="http://schemas.microsoft.com/office/powerpoint/2010/main" val="1746804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ECB1009-6F52-421F-AD10-D9862F76FAD6}" type="datetime1">
              <a:rPr lang="en-US" smtClean="0"/>
              <a:t>3/15/2026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extLst>
      <p:ext uri="{BB962C8B-B14F-4D97-AF65-F5344CB8AC3E}">
        <p14:creationId xmlns:p14="http://schemas.microsoft.com/office/powerpoint/2010/main" val="99857072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1FFB08-0698-4DB4-803D-AA7D9684519C}" type="datetime1">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55121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F4EA5C3F-E10A-48E6-B829-BDB47963F4E0}" type="datetime1">
              <a:rPr lang="en-US" smtClean="0"/>
              <a:t>3/15/2026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28741277"/>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8A6E33-C6D2-42F5-873C-1FA58732CC1B}" type="datetime1">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708864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877B6E-45C2-4AC1-9891-FE4EDDA48FD9}" type="datetime1">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8875995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06492E-62CC-454B-8BCD-B7DDB7A9EF48}" type="datetime1">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27633887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7626B5-C145-4010-A31A-526B8C41D55D}" type="datetime1">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9814095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911D476-5C0D-426F-9CFD-509D04FA1EA9}" type="datetime1">
              <a:rPr lang="en-US" smtClean="0"/>
              <a:t>3/15/2026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2668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02711C1-5658-49AB-8271-6CA5D3AFF18C}" type="datetime1">
              <a:rPr lang="en-US" smtClean="0"/>
              <a:t>3/15/2026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49775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98721D-B2F1-49B1-B881-D76A26BD4CE2}" type="datetime1">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0403807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5B33FE-5F82-4371-A772-DB9CC7E9CBF3}" type="datetime1">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2465630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5F5ADB44-6CCB-4ED5-8E18-26BED167CDA4}" type="datetime1">
              <a:rPr lang="en-US" smtClean="0"/>
              <a:t>3/15/2026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2597021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49AA94C-9BC6-4C15-9693-4DB96FB4B11F}"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669191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US"/>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62117BA8-44C4-47C5-A8EF-EC88389F1D76}" type="datetime1">
              <a:rPr lang="en-US" smtClean="0"/>
              <a:t>3/15/2026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userDrawn="1"/>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25139849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C3D1438-E7DE-BCF4-D0DD-97184D8B7208}"/>
              </a:ext>
            </a:extLst>
          </p:cNvPr>
          <p:cNvSpPr>
            <a:spLocks noGrp="1"/>
          </p:cNvSpPr>
          <p:nvPr>
            <p:ph type="title"/>
          </p:nvPr>
        </p:nvSpPr>
        <p:spPr>
          <a:xfrm>
            <a:off x="5909930" y="640097"/>
            <a:ext cx="4362148" cy="3474720"/>
          </a:xfrm>
        </p:spPr>
        <p:txBody>
          <a:bodyPr/>
          <a:lstStyle/>
          <a:p>
            <a:r>
              <a:rPr lang="en-US"/>
              <a:t>Click to edit Master title style</a:t>
            </a:r>
          </a:p>
        </p:txBody>
      </p:sp>
      <p:sp>
        <p:nvSpPr>
          <p:cNvPr id="14" name="Text Placeholder 15">
            <a:extLst>
              <a:ext uri="{FF2B5EF4-FFF2-40B4-BE49-F238E27FC236}">
                <a16:creationId xmlns:a16="http://schemas.microsoft.com/office/drawing/2014/main" id="{E9EB830E-59F9-793F-E2E7-110D033D7F86}"/>
              </a:ext>
            </a:extLst>
          </p:cNvPr>
          <p:cNvSpPr>
            <a:spLocks noGrp="1"/>
          </p:cNvSpPr>
          <p:nvPr>
            <p:ph type="body" sz="quarter" idx="17"/>
          </p:nvPr>
        </p:nvSpPr>
        <p:spPr>
          <a:xfrm>
            <a:off x="5909929" y="4818889"/>
            <a:ext cx="4206701" cy="1188720"/>
          </a:xfrm>
        </p:spPr>
        <p:txBody>
          <a:bodyPr anchor="t">
            <a:normAutofit/>
          </a:bodyPr>
          <a:lstStyle>
            <a:lvl1pPr algn="l">
              <a:defRPr sz="2000"/>
            </a:lvl1pPr>
          </a:lstStyle>
          <a:p>
            <a:pPr lvl="0"/>
            <a:r>
              <a:rPr lang="en-US"/>
              <a:t>Click to edit Master text styles</a:t>
            </a:r>
          </a:p>
        </p:txBody>
      </p:sp>
      <p:sp>
        <p:nvSpPr>
          <p:cNvPr id="9" name="Picture Placeholder 8">
            <a:extLst>
              <a:ext uri="{FF2B5EF4-FFF2-40B4-BE49-F238E27FC236}">
                <a16:creationId xmlns:a16="http://schemas.microsoft.com/office/drawing/2014/main" id="{2C9C23E6-AA65-EED1-FC7F-E4138D9D0DF7}"/>
              </a:ext>
            </a:extLst>
          </p:cNvPr>
          <p:cNvSpPr>
            <a:spLocks noGrp="1"/>
          </p:cNvSpPr>
          <p:nvPr>
            <p:ph type="pic" sz="quarter" idx="13" hasCustomPrompt="1"/>
          </p:nvPr>
        </p:nvSpPr>
        <p:spPr>
          <a:xfrm>
            <a:off x="0" y="0"/>
            <a:ext cx="5060950" cy="6858000"/>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 </a:t>
            </a:r>
          </a:p>
        </p:txBody>
      </p:sp>
      <p:cxnSp>
        <p:nvCxnSpPr>
          <p:cNvPr id="7" name="Straight Connector 6">
            <a:extLst>
              <a:ext uri="{FF2B5EF4-FFF2-40B4-BE49-F238E27FC236}">
                <a16:creationId xmlns:a16="http://schemas.microsoft.com/office/drawing/2014/main" id="{63DCC7EC-EB64-3FA5-9B9F-4B65F8B35369}"/>
              </a:ext>
              <a:ext uri="{C183D7F6-B498-43B3-948B-1728B52AA6E4}">
                <adec:decorative xmlns:adec="http://schemas.microsoft.com/office/drawing/2017/decorative" val="1"/>
              </a:ext>
            </a:extLst>
          </p:cNvPr>
          <p:cNvCxnSpPr>
            <a:cxnSpLocks/>
          </p:cNvCxnSpPr>
          <p:nvPr userDrawn="1"/>
        </p:nvCxnSpPr>
        <p:spPr>
          <a:xfrm>
            <a:off x="506048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B5721EA9-D34D-C406-42C9-D1C3DC0550EB}"/>
              </a:ext>
            </a:extLst>
          </p:cNvPr>
          <p:cNvSpPr>
            <a:spLocks noGrp="1"/>
          </p:cNvSpPr>
          <p:nvPr>
            <p:ph type="dt" sz="half" idx="14"/>
          </p:nvPr>
        </p:nvSpPr>
        <p:spPr>
          <a:xfrm rot="5400000">
            <a:off x="10425981" y="4687095"/>
            <a:ext cx="2706690" cy="365125"/>
          </a:xfrm>
        </p:spPr>
        <p:txBody>
          <a:bodyPr/>
          <a:lstStyle/>
          <a:p>
            <a:fld id="{ECAFE561-3156-40DD-A1F5-99776A142CA9}" type="datetime1">
              <a:rPr lang="en-US" smtClean="0"/>
              <a:t>3/15/2026</a:t>
            </a:fld>
            <a:endParaRPr lang="en-US"/>
          </a:p>
        </p:txBody>
      </p:sp>
      <p:sp>
        <p:nvSpPr>
          <p:cNvPr id="10" name="Footer Placeholder 9">
            <a:extLst>
              <a:ext uri="{FF2B5EF4-FFF2-40B4-BE49-F238E27FC236}">
                <a16:creationId xmlns:a16="http://schemas.microsoft.com/office/drawing/2014/main" id="{B8A451BA-6597-98CC-3A5A-099DB053853F}"/>
              </a:ext>
            </a:extLst>
          </p:cNvPr>
          <p:cNvSpPr>
            <a:spLocks noGrp="1"/>
          </p:cNvSpPr>
          <p:nvPr>
            <p:ph type="ftr" sz="quarter" idx="15"/>
          </p:nvPr>
        </p:nvSpPr>
        <p:spPr>
          <a:xfrm rot="16200000" flipH="1">
            <a:off x="10292565" y="1592957"/>
            <a:ext cx="2973522" cy="365125"/>
          </a:xfrm>
        </p:spPr>
        <p:txBody>
          <a:bodyPr/>
          <a:lstStyle/>
          <a:p>
            <a:endParaRPr lang="en-US"/>
          </a:p>
        </p:txBody>
      </p:sp>
      <p:sp>
        <p:nvSpPr>
          <p:cNvPr id="11" name="Slide Number Placeholder 10">
            <a:extLst>
              <a:ext uri="{FF2B5EF4-FFF2-40B4-BE49-F238E27FC236}">
                <a16:creationId xmlns:a16="http://schemas.microsoft.com/office/drawing/2014/main" id="{ED98AED2-58CC-D8F4-37CF-06D4C6AE089B}"/>
              </a:ext>
            </a:extLst>
          </p:cNvPr>
          <p:cNvSpPr>
            <a:spLocks noGrp="1"/>
          </p:cNvSpPr>
          <p:nvPr>
            <p:ph type="sldNum" sz="quarter" idx="16"/>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6749929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3BF3C-9B75-66EF-8F1A-8B97381705BC}"/>
              </a:ext>
            </a:extLst>
          </p:cNvPr>
          <p:cNvSpPr>
            <a:spLocks noGrp="1"/>
          </p:cNvSpPr>
          <p:nvPr>
            <p:ph type="title"/>
          </p:nvPr>
        </p:nvSpPr>
        <p:spPr>
          <a:xfrm>
            <a:off x="838200" y="873764"/>
            <a:ext cx="4654296" cy="3739896"/>
          </a:xfrm>
        </p:spPr>
        <p:txBody>
          <a:bodyPr/>
          <a:lstStyle/>
          <a:p>
            <a:r>
              <a:rPr lang="en-US"/>
              <a:t>Click to edit Master title style</a:t>
            </a:r>
          </a:p>
        </p:txBody>
      </p:sp>
      <p:sp>
        <p:nvSpPr>
          <p:cNvPr id="7" name="Text Placeholder 15">
            <a:extLst>
              <a:ext uri="{FF2B5EF4-FFF2-40B4-BE49-F238E27FC236}">
                <a16:creationId xmlns:a16="http://schemas.microsoft.com/office/drawing/2014/main" id="{1B44AFE9-43F1-4797-1ECE-FD5190E5805A}"/>
              </a:ext>
            </a:extLst>
          </p:cNvPr>
          <p:cNvSpPr>
            <a:spLocks noGrp="1"/>
          </p:cNvSpPr>
          <p:nvPr>
            <p:ph type="body" sz="quarter" idx="17"/>
          </p:nvPr>
        </p:nvSpPr>
        <p:spPr>
          <a:xfrm>
            <a:off x="838201" y="4732531"/>
            <a:ext cx="4206240" cy="1380743"/>
          </a:xfrm>
        </p:spPr>
        <p:txBody>
          <a:bodyPr anchor="t">
            <a:normAutofit/>
          </a:bodyPr>
          <a:lstStyle>
            <a:lvl1pPr algn="l">
              <a:defRPr sz="2000"/>
            </a:lvl1pPr>
          </a:lstStyle>
          <a:p>
            <a:pPr lvl="0"/>
            <a:r>
              <a:rPr lang="en-US"/>
              <a:t>Click to edit Master text styles</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5947472" y="854346"/>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223A58B4-E2D1-FBC8-004D-0E9EEBBE13DB}"/>
              </a:ext>
            </a:extLst>
          </p:cNvPr>
          <p:cNvSpPr>
            <a:spLocks noGrp="1"/>
          </p:cNvSpPr>
          <p:nvPr>
            <p:ph type="dt" sz="half" idx="10"/>
          </p:nvPr>
        </p:nvSpPr>
        <p:spPr>
          <a:xfrm rot="5400000">
            <a:off x="10425981" y="4687095"/>
            <a:ext cx="2706690" cy="365125"/>
          </a:xfrm>
        </p:spPr>
        <p:txBody>
          <a:bodyPr/>
          <a:lstStyle/>
          <a:p>
            <a:fld id="{CC64A18E-D31E-417F-8CCF-4AF800157B48}" type="datetime1">
              <a:rPr lang="en-US" smtClean="0"/>
              <a:t>3/15/2026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28911244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1CC58D-28EC-93AD-7E10-1DA3DC6322E1}"/>
              </a:ext>
            </a:extLst>
          </p:cNvPr>
          <p:cNvSpPr>
            <a:spLocks noGrp="1"/>
          </p:cNvSpPr>
          <p:nvPr>
            <p:ph type="title"/>
          </p:nvPr>
        </p:nvSpPr>
        <p:spPr>
          <a:xfrm>
            <a:off x="838200" y="859536"/>
            <a:ext cx="7478991" cy="3635797"/>
          </a:xfrm>
        </p:spPr>
        <p:txBody>
          <a:bodyPr anchor="t">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0E0B119D-A456-DE33-9525-49696D3FEE6E}"/>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15">
            <a:extLst>
              <a:ext uri="{FF2B5EF4-FFF2-40B4-BE49-F238E27FC236}">
                <a16:creationId xmlns:a16="http://schemas.microsoft.com/office/drawing/2014/main" id="{BFFB480A-CB2C-F6F3-1181-7B482DE48A11}"/>
              </a:ext>
            </a:extLst>
          </p:cNvPr>
          <p:cNvSpPr>
            <a:spLocks noGrp="1"/>
          </p:cNvSpPr>
          <p:nvPr>
            <p:ph type="body" sz="quarter" idx="15"/>
          </p:nvPr>
        </p:nvSpPr>
        <p:spPr>
          <a:xfrm>
            <a:off x="4693339" y="5225354"/>
            <a:ext cx="6669986" cy="1545336"/>
          </a:xfrm>
        </p:spPr>
        <p:txBody>
          <a:bodyPr anchor="ctr">
            <a:normAutofit/>
          </a:bodyPr>
          <a:lstStyle>
            <a:lvl1pPr algn="r">
              <a:defRPr sz="2000"/>
            </a:lvl1pPr>
          </a:lstStyle>
          <a:p>
            <a:pPr lvl="0"/>
            <a:r>
              <a:rPr lang="en-US"/>
              <a:t>Click to edit Master text styles</a:t>
            </a:r>
          </a:p>
        </p:txBody>
      </p:sp>
      <p:sp>
        <p:nvSpPr>
          <p:cNvPr id="5" name="Footer Placeholder 4">
            <a:extLst>
              <a:ext uri="{FF2B5EF4-FFF2-40B4-BE49-F238E27FC236}">
                <a16:creationId xmlns:a16="http://schemas.microsoft.com/office/drawing/2014/main" id="{87416322-573D-C8CC-7277-1611B4285D7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29C7DE3-77E6-7F1C-2D66-87946BDD6322}"/>
              </a:ext>
            </a:extLst>
          </p:cNvPr>
          <p:cNvSpPr>
            <a:spLocks noGrp="1"/>
          </p:cNvSpPr>
          <p:nvPr>
            <p:ph type="dt" sz="half" idx="10"/>
          </p:nvPr>
        </p:nvSpPr>
        <p:spPr/>
        <p:txBody>
          <a:bodyPr/>
          <a:lstStyle/>
          <a:p>
            <a:fld id="{8358F7C7-7ED7-4851-9B15-C87EBFF494F9}" type="datetime1">
              <a:rPr lang="en-US" smtClean="0"/>
              <a:t>3/15/2026</a:t>
            </a:fld>
            <a:endParaRPr lang="en-US"/>
          </a:p>
        </p:txBody>
      </p:sp>
      <p:sp>
        <p:nvSpPr>
          <p:cNvPr id="6" name="Slide Number Placeholder 5">
            <a:extLst>
              <a:ext uri="{FF2B5EF4-FFF2-40B4-BE49-F238E27FC236}">
                <a16:creationId xmlns:a16="http://schemas.microsoft.com/office/drawing/2014/main" id="{A939072A-E9FB-537C-7C31-2FB111D3C65A}"/>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25563196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userDrawn="1"/>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US"/>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EEDED5DC-80D9-4E3F-861A-AD52DBE78ECE}" type="datetime1">
              <a:rPr lang="en-US" smtClean="0"/>
              <a:t>3/15/2026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12829113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 preserve="1">
  <p:cSld name="Title 3">
    <p:spTree>
      <p:nvGrpSpPr>
        <p:cNvPr id="1" name=""/>
        <p:cNvGrpSpPr/>
        <p:nvPr/>
      </p:nvGrpSpPr>
      <p:grpSpPr>
        <a:xfrm>
          <a:off x="0" y="0"/>
          <a:ext cx="0" cy="0"/>
          <a:chOff x="0" y="0"/>
          <a:chExt cx="0" cy="0"/>
        </a:xfrm>
      </p:grpSpPr>
      <p:sp>
        <p:nvSpPr>
          <p:cNvPr id="13" name="Freeform: Shape 15">
            <a:extLst>
              <a:ext uri="{FF2B5EF4-FFF2-40B4-BE49-F238E27FC236}">
                <a16:creationId xmlns:a16="http://schemas.microsoft.com/office/drawing/2014/main" id="{373F4DFA-EB1C-0802-6DB6-F680367799D7}"/>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2787213"/>
            <a:ext cx="8229600" cy="2621154"/>
          </a:xfrm>
        </p:spPr>
        <p:txBody>
          <a:bodyPr anchor="b">
            <a:normAutofit/>
          </a:bodyPr>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5443909"/>
            <a:ext cx="7588155" cy="1414091"/>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9659C8A-FEAD-0E21-E6D3-D37128750DE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ACDF62FB-03E9-93F2-7A34-F233AFA3AC36}"/>
              </a:ext>
            </a:extLst>
          </p:cNvPr>
          <p:cNvSpPr>
            <a:spLocks noGrp="1"/>
          </p:cNvSpPr>
          <p:nvPr>
            <p:ph type="dt" sz="half" idx="10"/>
          </p:nvPr>
        </p:nvSpPr>
        <p:spPr/>
        <p:txBody>
          <a:bodyPr/>
          <a:lstStyle/>
          <a:p>
            <a:fld id="{9E096F6F-7EA2-4614-8411-130DD0A65C7A}" type="datetime1">
              <a:rPr lang="en-US" smtClean="0"/>
              <a:t>3/15/2026</a:t>
            </a:fld>
            <a:endParaRPr lang="en-US"/>
          </a:p>
        </p:txBody>
      </p:sp>
      <p:sp>
        <p:nvSpPr>
          <p:cNvPr id="6" name="Slide Number Placeholder 5">
            <a:extLst>
              <a:ext uri="{FF2B5EF4-FFF2-40B4-BE49-F238E27FC236}">
                <a16:creationId xmlns:a16="http://schemas.microsoft.com/office/drawing/2014/main" id="{F6CE9323-6CD7-F266-CF02-4659EBD32BA3}"/>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36032859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A821768-E8AD-40A7-9064-375EA86738F1}"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4400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F6BFCD4-DD99-45C2-B36C-66A2A3BC2291}"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171854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3192" y="921782"/>
            <a:ext cx="8012703" cy="1463040"/>
          </a:xfrm>
        </p:spPr>
        <p:txBody>
          <a:bodyPr anchor="b">
            <a:noAutofit/>
          </a:bodyPr>
          <a:lstStyle>
            <a:lvl1pPr algn="l">
              <a:defRPr sz="60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3192" y="2533094"/>
            <a:ext cx="8012694" cy="3689909"/>
          </a:xfrm>
        </p:spPr>
        <p:txBody>
          <a:bodyPr anchor="t" anchorCtr="0">
            <a:normAutofit/>
          </a:bodyPr>
          <a:lstStyle>
            <a:lvl1pPr marL="0" indent="0" algn="l">
              <a:buFont typeface="Arial" panose="020B0604020202020204" pitchFamily="34" charset="0"/>
              <a:buNone/>
              <a:defRPr sz="1800">
                <a:solidFill>
                  <a:schemeClr val="tx1"/>
                </a:solidFill>
              </a:defRPr>
            </a:lvl1pPr>
            <a:lvl2pPr algn="l">
              <a:defRPr sz="1600">
                <a:solidFill>
                  <a:schemeClr val="tx1"/>
                </a:solidFill>
              </a:defRPr>
            </a:lvl2pPr>
            <a:lvl3pPr algn="l">
              <a:defRPr sz="1400">
                <a:solidFill>
                  <a:schemeClr val="tx1"/>
                </a:solidFill>
              </a:defRPr>
            </a:lvl3pPr>
            <a:lvl4pPr algn="l">
              <a:defRPr sz="1200">
                <a:solidFill>
                  <a:schemeClr val="tx1"/>
                </a:solidFill>
              </a:defRPr>
            </a:lvl4pPr>
            <a:lvl5pPr algn="l">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A5421C6F-348A-4F12-B272-75CCD3355A0E}" type="datetime1">
              <a:rPr lang="en-US" smtClean="0"/>
              <a:t>3/15/2026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B899D92D-13BB-E0E1-DD69-482838D5372B}"/>
              </a:ext>
              <a:ext uri="{C183D7F6-B498-43B3-948B-1728B52AA6E4}">
                <adec:decorative xmlns:adec="http://schemas.microsoft.com/office/drawing/2017/decorative" val="1"/>
              </a:ext>
            </a:extLst>
          </p:cNvPr>
          <p:cNvCxnSpPr>
            <a:cxnSpLocks/>
          </p:cNvCxnSpPr>
          <p:nvPr userDrawn="1"/>
        </p:nvCxnSpPr>
        <p:spPr>
          <a:xfrm>
            <a:off x="1066880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52000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Agenda 3">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C4E9710-FA87-30E3-20CB-80AEB3E8C2A9}"/>
              </a:ext>
            </a:extLst>
          </p:cNvPr>
          <p:cNvSpPr>
            <a:spLocks noGrp="1"/>
          </p:cNvSpPr>
          <p:nvPr>
            <p:ph type="title"/>
          </p:nvPr>
        </p:nvSpPr>
        <p:spPr>
          <a:xfrm>
            <a:off x="2060880" y="365760"/>
            <a:ext cx="929292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Content Placeholder 7">
            <a:extLst>
              <a:ext uri="{FF2B5EF4-FFF2-40B4-BE49-F238E27FC236}">
                <a16:creationId xmlns:a16="http://schemas.microsoft.com/office/drawing/2014/main" id="{D0E17293-F2D5-8A51-CB65-CFF771731061}"/>
              </a:ext>
            </a:extLst>
          </p:cNvPr>
          <p:cNvSpPr>
            <a:spLocks noGrp="1"/>
          </p:cNvSpPr>
          <p:nvPr>
            <p:ph sz="quarter" idx="14"/>
          </p:nvPr>
        </p:nvSpPr>
        <p:spPr>
          <a:xfrm>
            <a:off x="2066409" y="1986161"/>
            <a:ext cx="9284368" cy="4236841"/>
          </a:xfrm>
        </p:spPr>
        <p:txBody>
          <a:bodyPr/>
          <a:lstStyle>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3D1B0485-6631-469A-A152-D3A5100D62FF}"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19356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DDF00574-2552-419B-A0B3-A9D7575F4C22}" type="datetime1">
              <a:rPr lang="en-US" smtClean="0"/>
              <a:t>3/15/2026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smtClean="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0823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38200" y="365760"/>
            <a:ext cx="1051560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D3196D68-1BE9-332F-CE83-CA191A09639C}"/>
              </a:ext>
            </a:extLst>
          </p:cNvPr>
          <p:cNvSpPr>
            <a:spLocks noGrp="1"/>
          </p:cNvSpPr>
          <p:nvPr>
            <p:ph sz="quarter" idx="13"/>
          </p:nvPr>
        </p:nvSpPr>
        <p:spPr>
          <a:xfrm>
            <a:off x="838200" y="2395538"/>
            <a:ext cx="10515600" cy="4097337"/>
          </a:xfrm>
        </p:spPr>
        <p:txBody>
          <a:bodyPr/>
          <a:lstStyle>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0EE0866-33AD-4D92-A585-2CC9C3C1DD46}"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794137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3102182"/>
            <a:ext cx="4325112" cy="2459736"/>
          </a:xfrm>
        </p:spPr>
        <p:txBody>
          <a:bodyPr anchor="b" anchorCtr="0"/>
          <a:lstStyle>
            <a:lvl1pPr marL="0" indent="0">
              <a:buNone/>
              <a:defRPr>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9642B99-AA62-41AE-9F57-73F02F48A3F1}"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860491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A3135F0-782C-4C67-89C8-AF48A910C22F}"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0038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358617"/>
            <a:ext cx="4145582" cy="4818062"/>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723954" y="841248"/>
            <a:ext cx="5681662" cy="4818062"/>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B09AEBE-A371-49E6-9932-7165F7974E9B}"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7E04C821-A160-CE80-AFE2-D2549F9F2A41}"/>
              </a:ext>
              <a:ext uri="{C183D7F6-B498-43B3-948B-1728B52AA6E4}">
                <adec:decorative xmlns:adec="http://schemas.microsoft.com/office/drawing/2017/decorative" val="1"/>
              </a:ext>
            </a:extLst>
          </p:cNvPr>
          <p:cNvCxnSpPr>
            <a:cxnSpLocks/>
          </p:cNvCxnSpPr>
          <p:nvPr userDrawn="1"/>
        </p:nvCxnSpPr>
        <p:spPr>
          <a:xfrm flipV="1">
            <a:off x="525011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67129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AC919C84-09CD-445E-8C8D-043A420F64C8}"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629538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US"/>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E3336FEA-0790-4474-AB85-BBAF8AE1921F}" type="datetime1">
              <a:rPr lang="en-US" smtClean="0"/>
              <a:t>3/15/2026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userDrawn="1"/>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32517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724240"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3" name="Footer Placeholder 5">
            <a:extLst>
              <a:ext uri="{FF2B5EF4-FFF2-40B4-BE49-F238E27FC236}">
                <a16:creationId xmlns:a16="http://schemas.microsoft.com/office/drawing/2014/main" id="{8B89DDCA-87DB-0908-C1FE-D16DEF719208}"/>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a:p>
        </p:txBody>
      </p:sp>
      <p:sp>
        <p:nvSpPr>
          <p:cNvPr id="4" name="Date Placeholder 4">
            <a:extLst>
              <a:ext uri="{FF2B5EF4-FFF2-40B4-BE49-F238E27FC236}">
                <a16:creationId xmlns:a16="http://schemas.microsoft.com/office/drawing/2014/main" id="{8EBE519D-028D-D854-9791-84D8B687B3A9}"/>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1CC4BEDA-B37A-4B97-8460-9F449A21054F}" type="datetime1">
              <a:rPr lang="en-US" smtClean="0"/>
              <a:t>3/15/2026</a:t>
            </a:fld>
            <a:endParaRPr lang="en-US"/>
          </a:p>
        </p:txBody>
      </p:sp>
      <p:sp>
        <p:nvSpPr>
          <p:cNvPr id="9" name="Slide Number Placeholder 6">
            <a:extLst>
              <a:ext uri="{FF2B5EF4-FFF2-40B4-BE49-F238E27FC236}">
                <a16:creationId xmlns:a16="http://schemas.microsoft.com/office/drawing/2014/main" id="{EAF697B0-B4E5-EE0F-75F1-242A9E4FB1F7}"/>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0" y="3011335"/>
            <a:ext cx="27182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cxnSp>
        <p:nvCxnSpPr>
          <p:cNvPr id="5" name="Straight Connector 4">
            <a:extLst>
              <a:ext uri="{FF2B5EF4-FFF2-40B4-BE49-F238E27FC236}">
                <a16:creationId xmlns:a16="http://schemas.microsoft.com/office/drawing/2014/main" id="{EA233B23-1BCB-72C2-12F6-A6A2A66483EC}"/>
              </a:ext>
              <a:ext uri="{C183D7F6-B498-43B3-948B-1728B52AA6E4}">
                <adec:decorative xmlns:adec="http://schemas.microsoft.com/office/drawing/2017/decorative" val="1"/>
              </a:ext>
            </a:extLst>
          </p:cNvPr>
          <p:cNvCxnSpPr>
            <a:cxnSpLocks/>
          </p:cNvCxnSpPr>
          <p:nvPr userDrawn="1"/>
        </p:nvCxnSpPr>
        <p:spPr>
          <a:xfrm>
            <a:off x="385905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5573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F4076B6B-E373-4ED5-8596-4E9849EC43B5}" type="datetime1">
              <a:rPr lang="en-US" smtClean="0"/>
              <a:t>3/15/2026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US"/>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4233305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22B2A50F-F517-4636-AA0A-F5253BC56CAF}" type="datetime1">
              <a:rPr lang="en-US" smtClean="0"/>
              <a:t>3/15/2026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4760973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8056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8056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66BBA9B-B728-DC67-AD0E-8B0CD6B2553B}"/>
              </a:ext>
              <a:ext uri="{C183D7F6-B498-43B3-948B-1728B52AA6E4}">
                <adec:decorative xmlns:adec="http://schemas.microsoft.com/office/drawing/2017/decorative" val="1"/>
              </a:ext>
            </a:extLst>
          </p:cNvPr>
          <p:cNvCxnSpPr>
            <a:cxnSpLocks/>
          </p:cNvCxnSpPr>
          <p:nvPr userDrawn="1"/>
        </p:nvCxnSpPr>
        <p:spPr>
          <a:xfrm>
            <a:off x="401402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CD3AF4A-6CE8-D602-8B43-2DBEE16BF05E}"/>
              </a:ext>
            </a:extLst>
          </p:cNvPr>
          <p:cNvSpPr>
            <a:spLocks noGrp="1"/>
          </p:cNvSpPr>
          <p:nvPr>
            <p:ph type="dt" sz="half" idx="15"/>
          </p:nvPr>
        </p:nvSpPr>
        <p:spPr>
          <a:xfrm rot="5400000">
            <a:off x="10425981" y="4687095"/>
            <a:ext cx="2706690" cy="365125"/>
          </a:xfrm>
        </p:spPr>
        <p:txBody>
          <a:bodyPr/>
          <a:lstStyle/>
          <a:p>
            <a:fld id="{A8D54240-75A6-47F3-BB32-57ACC106BF1D}" type="datetime1">
              <a:rPr lang="en-US" smtClean="0"/>
              <a:t>3/15/2026</a:t>
            </a:fld>
            <a:endParaRPr lang="en-US"/>
          </a:p>
        </p:txBody>
      </p:sp>
      <p:sp>
        <p:nvSpPr>
          <p:cNvPr id="9" name="Footer Placeholder 8">
            <a:extLst>
              <a:ext uri="{FF2B5EF4-FFF2-40B4-BE49-F238E27FC236}">
                <a16:creationId xmlns:a16="http://schemas.microsoft.com/office/drawing/2014/main" id="{767E8268-A223-BA56-F272-53477C7091D7}"/>
              </a:ext>
            </a:extLst>
          </p:cNvPr>
          <p:cNvSpPr>
            <a:spLocks noGrp="1"/>
          </p:cNvSpPr>
          <p:nvPr>
            <p:ph type="ftr" sz="quarter" idx="16"/>
          </p:nvPr>
        </p:nvSpPr>
        <p:spPr>
          <a:xfrm rot="16200000" flipH="1">
            <a:off x="10292565" y="1592957"/>
            <a:ext cx="2973522" cy="365125"/>
          </a:xfrm>
        </p:spPr>
        <p:txBody>
          <a:bodyPr/>
          <a:lstStyle/>
          <a:p>
            <a:endParaRPr lang="en-US"/>
          </a:p>
        </p:txBody>
      </p:sp>
      <p:sp>
        <p:nvSpPr>
          <p:cNvPr id="10" name="Slide Number Placeholder 9">
            <a:extLst>
              <a:ext uri="{FF2B5EF4-FFF2-40B4-BE49-F238E27FC236}">
                <a16:creationId xmlns:a16="http://schemas.microsoft.com/office/drawing/2014/main" id="{94F7843C-45BC-E180-EC40-8C80397FBC9E}"/>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1101949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userDrawn="1"/>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E75F0257-CB83-44B8-A49F-728678637C7E}" type="datetime1">
              <a:rPr lang="en-US" smtClean="0"/>
              <a:t>3/15/2026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US"/>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2310315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32320" y="584339"/>
            <a:ext cx="4361688" cy="1261714"/>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32320" y="1979463"/>
            <a:ext cx="4362450" cy="43292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FFBFE376-D742-D564-3921-9EE06C25A99D}"/>
              </a:ext>
              <a:ext uri="{C183D7F6-B498-43B3-948B-1728B52AA6E4}">
                <adec:decorative xmlns:adec="http://schemas.microsoft.com/office/drawing/2017/decorative" val="1"/>
              </a:ext>
            </a:extLst>
          </p:cNvPr>
          <p:cNvCxnSpPr>
            <a:cxnSpLocks/>
          </p:cNvCxnSpPr>
          <p:nvPr userDrawn="1"/>
        </p:nvCxnSpPr>
        <p:spPr>
          <a:xfrm>
            <a:off x="66160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5BE6B84-4C67-D49C-27F8-C862E16A8FF8}"/>
              </a:ext>
            </a:extLst>
          </p:cNvPr>
          <p:cNvSpPr>
            <a:spLocks noGrp="1"/>
          </p:cNvSpPr>
          <p:nvPr>
            <p:ph type="dt" sz="half" idx="15"/>
          </p:nvPr>
        </p:nvSpPr>
        <p:spPr>
          <a:xfrm rot="5400000">
            <a:off x="10425981" y="4687095"/>
            <a:ext cx="2706690" cy="365125"/>
          </a:xfrm>
        </p:spPr>
        <p:txBody>
          <a:bodyPr/>
          <a:lstStyle/>
          <a:p>
            <a:fld id="{B179EA8F-823F-4D66-A2FD-DEC8C6E3530F}" type="datetime1">
              <a:rPr lang="en-US" smtClean="0"/>
              <a:t>3/15/2026</a:t>
            </a:fld>
            <a:endParaRPr lang="en-US"/>
          </a:p>
        </p:txBody>
      </p:sp>
      <p:sp>
        <p:nvSpPr>
          <p:cNvPr id="7" name="Footer Placeholder 6">
            <a:extLst>
              <a:ext uri="{FF2B5EF4-FFF2-40B4-BE49-F238E27FC236}">
                <a16:creationId xmlns:a16="http://schemas.microsoft.com/office/drawing/2014/main" id="{38CDB1B9-EC53-82AC-9108-F0D1BBC43917}"/>
              </a:ext>
            </a:extLst>
          </p:cNvPr>
          <p:cNvSpPr>
            <a:spLocks noGrp="1"/>
          </p:cNvSpPr>
          <p:nvPr>
            <p:ph type="ftr" sz="quarter" idx="16"/>
          </p:nvPr>
        </p:nvSpPr>
        <p:spPr>
          <a:xfrm rot="16200000" flipH="1">
            <a:off x="10292565" y="1592957"/>
            <a:ext cx="2973522" cy="365125"/>
          </a:xfrm>
        </p:spPr>
        <p:txBody>
          <a:bodyPr/>
          <a:lstStyle/>
          <a:p>
            <a:endParaRPr lang="en-US"/>
          </a:p>
        </p:txBody>
      </p:sp>
      <p:sp>
        <p:nvSpPr>
          <p:cNvPr id="9" name="Slide Number Placeholder 8">
            <a:extLst>
              <a:ext uri="{FF2B5EF4-FFF2-40B4-BE49-F238E27FC236}">
                <a16:creationId xmlns:a16="http://schemas.microsoft.com/office/drawing/2014/main" id="{E60BD4C5-5651-77FA-20CA-3D813654A92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2788466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userDrawn="1"/>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AAD20133-7E4B-499F-8E85-81EA0D1E7D9D}" type="datetime1">
              <a:rPr lang="en-US" smtClean="0"/>
              <a:t>3/15/2026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2482033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userDrawn="1"/>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960B474F-1F31-45EA-AFA1-A8787EDE0751}" type="datetime1">
              <a:rPr lang="en-US" smtClean="0"/>
              <a:t>3/15/2026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16979924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46720" y="583413"/>
            <a:ext cx="3566160" cy="1527048"/>
          </a:xfrm>
        </p:spPr>
        <p:txBody>
          <a:bodyPr anchor="b">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46720" y="2212975"/>
            <a:ext cx="3566160"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1F1B67D-ECBB-854F-CC29-CAAA9DB18E34}"/>
              </a:ext>
              <a:ext uri="{C183D7F6-B498-43B3-948B-1728B52AA6E4}">
                <adec:decorative xmlns:adec="http://schemas.microsoft.com/office/drawing/2017/decorative" val="1"/>
              </a:ext>
            </a:extLst>
          </p:cNvPr>
          <p:cNvCxnSpPr>
            <a:cxnSpLocks/>
          </p:cNvCxnSpPr>
          <p:nvPr userDrawn="1"/>
        </p:nvCxnSpPr>
        <p:spPr>
          <a:xfrm>
            <a:off x="7582129"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B4A8E04B-FD21-4A20-D196-257B310FD4B4}"/>
              </a:ext>
            </a:extLst>
          </p:cNvPr>
          <p:cNvSpPr>
            <a:spLocks noGrp="1"/>
          </p:cNvSpPr>
          <p:nvPr>
            <p:ph type="dt" sz="half" idx="15"/>
          </p:nvPr>
        </p:nvSpPr>
        <p:spPr>
          <a:xfrm rot="5400000">
            <a:off x="10425981" y="4687095"/>
            <a:ext cx="2706690" cy="365125"/>
          </a:xfrm>
        </p:spPr>
        <p:txBody>
          <a:bodyPr/>
          <a:lstStyle/>
          <a:p>
            <a:fld id="{09F84DA5-4A5B-4C7F-A84B-2874C9844885}" type="datetime1">
              <a:rPr lang="en-US" smtClean="0"/>
              <a:t>3/15/2026</a:t>
            </a:fld>
            <a:endParaRPr lang="en-US"/>
          </a:p>
        </p:txBody>
      </p:sp>
      <p:sp>
        <p:nvSpPr>
          <p:cNvPr id="9" name="Footer Placeholder 8">
            <a:extLst>
              <a:ext uri="{FF2B5EF4-FFF2-40B4-BE49-F238E27FC236}">
                <a16:creationId xmlns:a16="http://schemas.microsoft.com/office/drawing/2014/main" id="{4FB7A9C8-9922-276E-D7E7-BA37C3C590DA}"/>
              </a:ext>
            </a:extLst>
          </p:cNvPr>
          <p:cNvSpPr>
            <a:spLocks noGrp="1"/>
          </p:cNvSpPr>
          <p:nvPr>
            <p:ph type="ftr" sz="quarter" idx="16"/>
          </p:nvPr>
        </p:nvSpPr>
        <p:spPr>
          <a:xfrm rot="16200000" flipH="1">
            <a:off x="10292565" y="1592957"/>
            <a:ext cx="2973522" cy="365125"/>
          </a:xfrm>
        </p:spPr>
        <p:txBody>
          <a:bodyPr/>
          <a:lstStyle/>
          <a:p>
            <a:endParaRPr lang="en-US"/>
          </a:p>
        </p:txBody>
      </p:sp>
      <p:sp>
        <p:nvSpPr>
          <p:cNvPr id="10" name="Slide Number Placeholder 9">
            <a:extLst>
              <a:ext uri="{FF2B5EF4-FFF2-40B4-BE49-F238E27FC236}">
                <a16:creationId xmlns:a16="http://schemas.microsoft.com/office/drawing/2014/main" id="{C7BD9853-F841-5935-2E22-F5DA78B10918}"/>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03236937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cxnSp>
        <p:nvCxnSpPr>
          <p:cNvPr id="5" name="Straight Connector 4">
            <a:extLst>
              <a:ext uri="{FF2B5EF4-FFF2-40B4-BE49-F238E27FC236}">
                <a16:creationId xmlns:a16="http://schemas.microsoft.com/office/drawing/2014/main" id="{E88ED8BF-3BC1-C0A7-67E1-8F6CE5DBA66D}"/>
              </a:ext>
              <a:ext uri="{C183D7F6-B498-43B3-948B-1728B52AA6E4}">
                <adec:decorative xmlns:adec="http://schemas.microsoft.com/office/drawing/2017/decorative" val="1"/>
              </a:ext>
            </a:extLst>
          </p:cNvPr>
          <p:cNvCxnSpPr>
            <a:cxnSpLocks/>
          </p:cNvCxnSpPr>
          <p:nvPr userDrawn="1"/>
        </p:nvCxnSpPr>
        <p:spPr>
          <a:xfrm>
            <a:off x="474815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72C41D87-A2F7-832F-EE5D-4A82C0898306}"/>
              </a:ext>
            </a:extLst>
          </p:cNvPr>
          <p:cNvSpPr>
            <a:spLocks noGrp="1"/>
          </p:cNvSpPr>
          <p:nvPr>
            <p:ph type="dt" sz="half" idx="15"/>
          </p:nvPr>
        </p:nvSpPr>
        <p:spPr>
          <a:xfrm rot="5400000">
            <a:off x="-997745" y="4687095"/>
            <a:ext cx="2706690" cy="365125"/>
          </a:xfrm>
        </p:spPr>
        <p:txBody>
          <a:bodyPr/>
          <a:lstStyle/>
          <a:p>
            <a:fld id="{A2786639-78F0-48CC-8A51-7FDB9D4D0AF0}" type="datetime1">
              <a:rPr lang="en-US" smtClean="0"/>
              <a:t>3/15/2026</a:t>
            </a:fld>
            <a:endParaRPr lang="en-US"/>
          </a:p>
        </p:txBody>
      </p:sp>
      <p:sp>
        <p:nvSpPr>
          <p:cNvPr id="6" name="Footer Placeholder 4">
            <a:extLst>
              <a:ext uri="{FF2B5EF4-FFF2-40B4-BE49-F238E27FC236}">
                <a16:creationId xmlns:a16="http://schemas.microsoft.com/office/drawing/2014/main" id="{B2FFE48E-EFB9-58B7-9159-E1F3B1F35D72}"/>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C03AB52F-F281-1BB9-9D9F-9FC67E6B879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6921375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7EA892F6-B9EA-4B0F-8B70-FB97F47CF2C3}"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093941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162317"/>
            <a:ext cx="2953618" cy="1892808"/>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3" name="Straight Connector 2">
            <a:extLst>
              <a:ext uri="{FF2B5EF4-FFF2-40B4-BE49-F238E27FC236}">
                <a16:creationId xmlns:a16="http://schemas.microsoft.com/office/drawing/2014/main" id="{2405500C-1C2B-4DBE-7BD5-6BEE65AA2531}"/>
              </a:ext>
              <a:ext uri="{C183D7F6-B498-43B3-948B-1728B52AA6E4}">
                <adec:decorative xmlns:adec="http://schemas.microsoft.com/office/drawing/2017/decorative" val="1"/>
              </a:ext>
            </a:extLst>
          </p:cNvPr>
          <p:cNvCxnSpPr>
            <a:cxnSpLocks/>
          </p:cNvCxnSpPr>
          <p:nvPr/>
        </p:nvCxnSpPr>
        <p:spPr>
          <a:xfrm flipH="1">
            <a:off x="0" y="3784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EFC0BAFC-A983-7661-7BE4-9CB4E1AAE80B}"/>
              </a:ext>
            </a:extLst>
          </p:cNvPr>
          <p:cNvSpPr>
            <a:spLocks noGrp="1"/>
          </p:cNvSpPr>
          <p:nvPr>
            <p:ph type="ftr" sz="quarter" idx="16"/>
          </p:nvPr>
        </p:nvSpPr>
        <p:spPr>
          <a:xfrm rot="16200000" flipH="1">
            <a:off x="-923978" y="5259333"/>
            <a:ext cx="2559157"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40480" y="4162318"/>
            <a:ext cx="7589520" cy="2240280"/>
          </a:xfrm>
        </p:spPr>
        <p:txBody>
          <a:bodyPr>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273E16F8-613D-6FF2-3AAE-FB4255DC1EF7}"/>
              </a:ext>
            </a:extLst>
          </p:cNvPr>
          <p:cNvSpPr>
            <a:spLocks noGrp="1"/>
          </p:cNvSpPr>
          <p:nvPr>
            <p:ph type="dt" sz="half" idx="15"/>
          </p:nvPr>
        </p:nvSpPr>
        <p:spPr/>
        <p:txBody>
          <a:bodyPr/>
          <a:lstStyle/>
          <a:p>
            <a:fld id="{B91CA988-1E64-41F5-BD76-5CC8DC0A2EEC}" type="datetime1">
              <a:rPr lang="en-US" smtClean="0"/>
              <a:t>3/15/2026</a:t>
            </a:fld>
            <a:endParaRPr lang="en-US"/>
          </a:p>
        </p:txBody>
      </p:sp>
      <p:sp>
        <p:nvSpPr>
          <p:cNvPr id="12" name="Slide Number Placeholder 11">
            <a:extLst>
              <a:ext uri="{FF2B5EF4-FFF2-40B4-BE49-F238E27FC236}">
                <a16:creationId xmlns:a16="http://schemas.microsoft.com/office/drawing/2014/main" id="{64EC89D4-F3C3-252D-E57A-D34A76D8BD1E}"/>
              </a:ext>
            </a:extLst>
          </p:cNvPr>
          <p:cNvSpPr>
            <a:spLocks noGrp="1"/>
          </p:cNvSpPr>
          <p:nvPr>
            <p:ph type="sldNum" sz="quarter" idx="17"/>
          </p:nvPr>
        </p:nvSpPr>
        <p:spPr>
          <a:xfrm>
            <a:off x="11512296" y="6356350"/>
            <a:ext cx="574620" cy="365125"/>
          </a:xfrm>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397147663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813647"/>
            <a:ext cx="2953618" cy="1892808"/>
          </a:xfrm>
        </p:spPr>
        <p:txBody>
          <a:bodyPr anchor="b" anchorCtr="0">
            <a:normAutofit/>
          </a:bodyPr>
          <a:lstStyle>
            <a:lvl1pPr>
              <a:defRPr sz="32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D1C5DDB1-0680-6692-8E8B-F9D50E915262}"/>
              </a:ext>
            </a:extLst>
          </p:cNvPr>
          <p:cNvSpPr>
            <a:spLocks noGrp="1"/>
          </p:cNvSpPr>
          <p:nvPr>
            <p:ph type="ftr" sz="quarter" idx="16"/>
          </p:nvPr>
        </p:nvSpPr>
        <p:spPr>
          <a:xfrm rot="16200000" flipH="1">
            <a:off x="-853249" y="1315045"/>
            <a:ext cx="2417698" cy="365125"/>
          </a:xfrm>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66175"/>
            <a:ext cx="7409228" cy="2240280"/>
          </a:xfrm>
        </p:spPr>
        <p:txBody>
          <a:bodyPr anchor="b" anchorCtr="0">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865DF332-3FBA-2C89-59F5-FA1778C4985A}"/>
              </a:ext>
            </a:extLst>
          </p:cNvPr>
          <p:cNvSpPr>
            <a:spLocks noGrp="1"/>
          </p:cNvSpPr>
          <p:nvPr>
            <p:ph type="dt" sz="half" idx="15"/>
          </p:nvPr>
        </p:nvSpPr>
        <p:spPr>
          <a:xfrm rot="5400000">
            <a:off x="10902234" y="1160706"/>
            <a:ext cx="1754184" cy="365125"/>
          </a:xfrm>
        </p:spPr>
        <p:txBody>
          <a:bodyPr/>
          <a:lstStyle>
            <a:lvl1pPr>
              <a:defRPr>
                <a:solidFill>
                  <a:schemeClr val="tx1"/>
                </a:solidFill>
              </a:defRPr>
            </a:lvl1pPr>
          </a:lstStyle>
          <a:p>
            <a:fld id="{4CBF5A38-BCDF-432A-AE8D-734EC4C684DF}" type="datetime1">
              <a:rPr lang="en-US" smtClean="0"/>
              <a:t>3/15/2026</a:t>
            </a:fld>
            <a:endParaRPr lang="en-US"/>
          </a:p>
        </p:txBody>
      </p:sp>
      <p:sp>
        <p:nvSpPr>
          <p:cNvPr id="9" name="Slide Number Placeholder 8">
            <a:extLst>
              <a:ext uri="{FF2B5EF4-FFF2-40B4-BE49-F238E27FC236}">
                <a16:creationId xmlns:a16="http://schemas.microsoft.com/office/drawing/2014/main" id="{BB9E9CA5-FE3A-8B3B-FD85-EEC977EA262E}"/>
              </a:ext>
            </a:extLst>
          </p:cNvPr>
          <p:cNvSpPr>
            <a:spLocks noGrp="1"/>
          </p:cNvSpPr>
          <p:nvPr>
            <p:ph type="sldNum" sz="quarter" idx="17"/>
          </p:nvPr>
        </p:nvSpPr>
        <p:spPr>
          <a:xfrm>
            <a:off x="11512296" y="2353708"/>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98916A20-C6D4-6297-2A89-F60B0B6DAF9A}"/>
              </a:ext>
              <a:ext uri="{C183D7F6-B498-43B3-948B-1728B52AA6E4}">
                <adec:decorative xmlns:adec="http://schemas.microsoft.com/office/drawing/2017/decorative" val="1"/>
              </a:ext>
            </a:extLst>
          </p:cNvPr>
          <p:cNvCxnSpPr>
            <a:cxnSpLocks/>
          </p:cNvCxnSpPr>
          <p:nvPr userDrawn="1"/>
        </p:nvCxnSpPr>
        <p:spPr>
          <a:xfrm flipH="1">
            <a:off x="0" y="3071719"/>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13290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5577840"/>
            <a:ext cx="10972802" cy="970463"/>
          </a:xfrm>
        </p:spPr>
        <p:txBody>
          <a:bodyPr anchor="t" anchorCtr="0"/>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0" name="Picture Placeholder 9">
            <a:extLst>
              <a:ext uri="{FF2B5EF4-FFF2-40B4-BE49-F238E27FC236}">
                <a16:creationId xmlns:a16="http://schemas.microsoft.com/office/drawing/2014/main" id="{F715F3DA-3DCE-67E6-E94C-48C96A36C98B}"/>
              </a:ext>
            </a:extLst>
          </p:cNvPr>
          <p:cNvSpPr>
            <a:spLocks noGrp="1"/>
          </p:cNvSpPr>
          <p:nvPr>
            <p:ph type="pic" sz="quarter" idx="13" hasCustomPrompt="1"/>
          </p:nvPr>
        </p:nvSpPr>
        <p:spPr>
          <a:xfrm>
            <a:off x="640080" y="365760"/>
            <a:ext cx="5898743" cy="4425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950303" y="365760"/>
            <a:ext cx="4571137" cy="4428871"/>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73786522-39AF-47DF-809E-E70912E38717}"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F5EDA098-8E4B-3EB1-646C-4227A3202019}"/>
              </a:ext>
              <a:ext uri="{C183D7F6-B498-43B3-948B-1728B52AA6E4}">
                <adec:decorative xmlns:adec="http://schemas.microsoft.com/office/drawing/2017/decorative" val="1"/>
              </a:ext>
            </a:extLst>
          </p:cNvPr>
          <p:cNvCxnSpPr>
            <a:cxnSpLocks/>
          </p:cNvCxnSpPr>
          <p:nvPr userDrawn="1"/>
        </p:nvCxnSpPr>
        <p:spPr>
          <a:xfrm flipH="1">
            <a:off x="0" y="521208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475671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2B939454-7C31-41A7-ACF0-D840ECA96CA1}"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userDrawn="1"/>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660267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B008C-A5E8-826A-5F68-E2A4C542B6F6}"/>
              </a:ext>
            </a:extLst>
          </p:cNvPr>
          <p:cNvSpPr>
            <a:spLocks noGrp="1"/>
          </p:cNvSpPr>
          <p:nvPr>
            <p:ph type="title"/>
          </p:nvPr>
        </p:nvSpPr>
        <p:spPr>
          <a:xfrm>
            <a:off x="731520" y="320040"/>
            <a:ext cx="10780776" cy="932688"/>
          </a:xfrm>
        </p:spPr>
        <p:txBody>
          <a:bodyPr anchor="b"/>
          <a:lstStyle>
            <a:lvl1pP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1816163"/>
            <a:ext cx="3920691" cy="4540188"/>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9516" y="1812758"/>
            <a:ext cx="6349381" cy="45401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9591C18-02B2-4E0B-8CFC-F733826C617F}"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0611701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DBCA681F-99FC-42DE-97DE-631F606C9217}" type="datetime1">
              <a:rPr lang="en-US" smtClean="0"/>
              <a:t>3/15/2026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17809205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864236" cy="932688"/>
          </a:xfrm>
        </p:spPr>
        <p:txBody>
          <a:bodyPr anchor="b"/>
          <a:lstStyle/>
          <a:p>
            <a:r>
              <a:rPr lang="en-US"/>
              <a:t>Click to edit Master title style</a:t>
            </a:r>
          </a:p>
        </p:txBody>
      </p:sp>
      <p:sp>
        <p:nvSpPr>
          <p:cNvPr id="5" name="Footer Placeholder 3">
            <a:extLst>
              <a:ext uri="{FF2B5EF4-FFF2-40B4-BE49-F238E27FC236}">
                <a16:creationId xmlns:a16="http://schemas.microsoft.com/office/drawing/2014/main" id="{E4C77EC0-4873-6982-138B-77EBB60FCE21}"/>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2148" y="1676967"/>
            <a:ext cx="430420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9EA9F84E-FFD2-9D14-4000-EB54F5065147}"/>
              </a:ext>
            </a:extLst>
          </p:cNvPr>
          <p:cNvSpPr>
            <a:spLocks noGrp="1"/>
          </p:cNvSpPr>
          <p:nvPr>
            <p:ph type="pic" sz="quarter" idx="18" hasCustomPrompt="1"/>
          </p:nvPr>
        </p:nvSpPr>
        <p:spPr>
          <a:xfrm>
            <a:off x="5483476" y="1694325"/>
            <a:ext cx="5990360" cy="4207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3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marL="0" indent="0">
              <a:buFont typeface="Arial" panose="020B0604020202020204" pitchFamily="34" charset="0"/>
              <a:buNone/>
              <a:defRPr>
                <a:solidFill>
                  <a:schemeClr val="tx1"/>
                </a:solidFill>
              </a:defRPr>
            </a:lvl1pPr>
          </a:lstStyle>
          <a:p>
            <a:r>
              <a:rPr lang="en-US"/>
              <a:t> </a:t>
            </a:r>
          </a:p>
        </p:txBody>
      </p:sp>
      <p:sp>
        <p:nvSpPr>
          <p:cNvPr id="7" name="Date Placeholder 2">
            <a:extLst>
              <a:ext uri="{FF2B5EF4-FFF2-40B4-BE49-F238E27FC236}">
                <a16:creationId xmlns:a16="http://schemas.microsoft.com/office/drawing/2014/main" id="{B1DEFE62-48FB-6384-52E6-28C55B7237A0}"/>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EF49D36B-336A-42D8-9E00-E1ADB3A01C1D}" type="datetime1">
              <a:rPr lang="en-US" smtClean="0"/>
              <a:t>3/15/2026</a:t>
            </a:fld>
            <a:endParaRPr lang="en-US"/>
          </a:p>
        </p:txBody>
      </p:sp>
      <p:sp>
        <p:nvSpPr>
          <p:cNvPr id="11" name="Slide Number Placeholder 8">
            <a:extLst>
              <a:ext uri="{FF2B5EF4-FFF2-40B4-BE49-F238E27FC236}">
                <a16:creationId xmlns:a16="http://schemas.microsoft.com/office/drawing/2014/main" id="{70C3045B-A291-FDD5-BEE7-EB765F9DE6BB}"/>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104396981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335AB5D-FCDA-4F67-8294-DA9BCC2CEC4C}"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41362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07161BC5-1283-62A1-6BD4-C13D49861D6F}"/>
              </a:ext>
            </a:extLst>
          </p:cNvPr>
          <p:cNvSpPr>
            <a:spLocks noGrp="1"/>
          </p:cNvSpPr>
          <p:nvPr>
            <p:ph type="title"/>
          </p:nvPr>
        </p:nvSpPr>
        <p:spPr>
          <a:xfrm>
            <a:off x="2333244" y="4846320"/>
            <a:ext cx="7525512" cy="1545336"/>
          </a:xfrm>
        </p:spPr>
        <p:txBody>
          <a:bodyPr anchor="t">
            <a:normAutofit/>
          </a:bodyPr>
          <a:lstStyle>
            <a:lvl1pPr algn="ct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8">
            <a:extLst>
              <a:ext uri="{FF2B5EF4-FFF2-40B4-BE49-F238E27FC236}">
                <a16:creationId xmlns:a16="http://schemas.microsoft.com/office/drawing/2014/main" id="{6217EA84-48D2-BF27-881E-1EED3BB2FA90}"/>
              </a:ext>
            </a:extLst>
          </p:cNvPr>
          <p:cNvSpPr>
            <a:spLocks noGrp="1"/>
          </p:cNvSpPr>
          <p:nvPr>
            <p:ph sz="quarter" idx="13" hasCustomPrompt="1"/>
          </p:nvPr>
        </p:nvSpPr>
        <p:spPr>
          <a:xfrm>
            <a:off x="824484" y="549021"/>
            <a:ext cx="10543032" cy="4205859"/>
          </a:xfrm>
        </p:spPr>
        <p:txBody>
          <a:bodyPr anchor="b">
            <a:normAutofit/>
          </a:bodyPr>
          <a:lstStyle>
            <a:lvl1pPr algn="ct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24D670E-79D1-43BB-BC4D-E7F746A92D33}"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095678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7792842B-25D6-4A1E-C1C2-AEE71B415CE0}"/>
              </a:ext>
            </a:extLst>
          </p:cNvPr>
          <p:cNvSpPr>
            <a:spLocks noGrp="1"/>
          </p:cNvSpPr>
          <p:nvPr>
            <p:ph type="title"/>
          </p:nvPr>
        </p:nvSpPr>
        <p:spPr>
          <a:xfrm>
            <a:off x="7223760" y="1371600"/>
            <a:ext cx="4114800" cy="4114800"/>
          </a:xfrm>
        </p:spPr>
        <p:txBody>
          <a:bodyPr anchor="ctr">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8">
            <a:extLst>
              <a:ext uri="{FF2B5EF4-FFF2-40B4-BE49-F238E27FC236}">
                <a16:creationId xmlns:a16="http://schemas.microsoft.com/office/drawing/2014/main" id="{12DBA1DA-C8D5-2565-57BF-FEDE64BF7000}"/>
              </a:ext>
            </a:extLst>
          </p:cNvPr>
          <p:cNvSpPr>
            <a:spLocks noGrp="1"/>
          </p:cNvSpPr>
          <p:nvPr>
            <p:ph sz="quarter" idx="13" hasCustomPrompt="1"/>
          </p:nvPr>
        </p:nvSpPr>
        <p:spPr>
          <a:xfrm>
            <a:off x="914400" y="353237"/>
            <a:ext cx="5937337" cy="6368237"/>
          </a:xfrm>
        </p:spPr>
        <p:txBody>
          <a:bodyPr anchor="ctr">
            <a:normAutofit/>
          </a:bodyPr>
          <a:lstStyle>
            <a:lvl1pPr>
              <a:lnSpc>
                <a:spcPct val="90000"/>
              </a:lnSpc>
              <a:spcBef>
                <a:spcPts val="0"/>
              </a:spcBef>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DA36C4C-CCA2-4241-B40F-D6AF0199CF76}"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291590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E9039192-694E-62AB-FB7F-F6E803456FEC}"/>
              </a:ext>
            </a:extLst>
          </p:cNvPr>
          <p:cNvSpPr>
            <a:spLocks noGrp="1"/>
          </p:cNvSpPr>
          <p:nvPr>
            <p:ph type="title"/>
          </p:nvPr>
        </p:nvSpPr>
        <p:spPr>
          <a:xfrm>
            <a:off x="2333244" y="5687755"/>
            <a:ext cx="7525512" cy="603317"/>
          </a:xfrm>
        </p:spPr>
        <p:txBody>
          <a:bodyPr anchor="t">
            <a:normAutofit/>
          </a:bodyPr>
          <a:lstStyle>
            <a:lvl1pPr algn="ctr">
              <a:lnSpc>
                <a:spcPct val="110000"/>
              </a:lnSpc>
              <a:spcBef>
                <a:spcPts val="1000"/>
              </a:spcBef>
              <a:defRPr sz="2000" cap="none" baseline="0">
                <a:latin typeface="+mn-lt"/>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Content Placeholder 8">
            <a:extLst>
              <a:ext uri="{FF2B5EF4-FFF2-40B4-BE49-F238E27FC236}">
                <a16:creationId xmlns:a16="http://schemas.microsoft.com/office/drawing/2014/main" id="{669733E3-85D7-9D43-FABD-E3A6C144668D}"/>
              </a:ext>
            </a:extLst>
          </p:cNvPr>
          <p:cNvSpPr>
            <a:spLocks noGrp="1"/>
          </p:cNvSpPr>
          <p:nvPr>
            <p:ph sz="quarter" idx="13" hasCustomPrompt="1"/>
          </p:nvPr>
        </p:nvSpPr>
        <p:spPr>
          <a:xfrm>
            <a:off x="1935038" y="2390272"/>
            <a:ext cx="8321926" cy="3449054"/>
          </a:xfrm>
        </p:spPr>
        <p:txBody>
          <a:bodyPr anchor="b">
            <a:normAutofit/>
          </a:bodyPr>
          <a:lstStyle>
            <a:lvl1pPr algn="ctr">
              <a:defRPr sz="23200">
                <a:latin typeface="+mj-lt"/>
              </a:defRPr>
            </a:lvl1pPr>
          </a:lstStyle>
          <a:p>
            <a:pPr lvl="0"/>
            <a:r>
              <a:rPr lang="en-US"/>
              <a: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246978FE-02D9-4EBF-B4A7-3BEDA1EC7588}" type="datetime1">
              <a:rPr lang="en-US" smtClean="0"/>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Freeform: Shape 15">
            <a:extLst>
              <a:ext uri="{FF2B5EF4-FFF2-40B4-BE49-F238E27FC236}">
                <a16:creationId xmlns:a16="http://schemas.microsoft.com/office/drawing/2014/main" id="{CD72DDC7-047B-67C7-5CC9-82D9E661F5C0}"/>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45248709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E2C3303D-63E8-4DEF-A71A-B19B7A46E9AB}" type="datetime1">
              <a:rPr lang="en-US" smtClean="0"/>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41976117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14400" y="2194560"/>
            <a:ext cx="8266176" cy="4142232"/>
          </a:xfrm>
        </p:spPr>
        <p:txBody>
          <a:bodyPr anchor="t" anchorCtr="0">
            <a:noAutofit/>
          </a:bodyPr>
          <a:lstStyle>
            <a:lvl1pPr marL="0" indent="0">
              <a:lnSpc>
                <a:spcPct val="100000"/>
              </a:lnSpc>
              <a:buNone/>
              <a:defRPr sz="4400" b="0" cap="all" baseline="0">
                <a:solidFill>
                  <a:schemeClr val="tx1"/>
                </a:solidFill>
              </a:defRPr>
            </a:lvl1pPr>
            <a:lvl2pPr marL="228600" indent="0">
              <a:lnSpc>
                <a:spcPct val="100000"/>
              </a:lnSpc>
              <a:buNone/>
              <a:defRPr sz="4000" b="0" cap="all" baseline="0">
                <a:solidFill>
                  <a:schemeClr val="tx1"/>
                </a:solidFill>
              </a:defRPr>
            </a:lvl2pPr>
            <a:lvl3pPr marL="457200" indent="0">
              <a:lnSpc>
                <a:spcPct val="100000"/>
              </a:lnSpc>
              <a:buNone/>
              <a:defRPr sz="3600" b="0" cap="all" baseline="0">
                <a:solidFill>
                  <a:schemeClr val="tx1"/>
                </a:solidFill>
              </a:defRPr>
            </a:lvl3pPr>
            <a:lvl4pPr marL="685800" indent="0">
              <a:lnSpc>
                <a:spcPct val="100000"/>
              </a:lnSpc>
              <a:buNone/>
              <a:defRPr sz="3200" b="0" cap="all" baseline="0">
                <a:solidFill>
                  <a:schemeClr val="tx1"/>
                </a:solidFill>
              </a:defRPr>
            </a:lvl4pPr>
            <a:lvl5pPr marL="914400" indent="0">
              <a:lnSpc>
                <a:spcPct val="100000"/>
              </a:lnSpc>
              <a:buNone/>
              <a:defRPr sz="28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B6B34AB-55E8-4B08-BA3D-4CBCC259694C}" type="datetime1">
              <a:rPr lang="en-US" smtClean="0"/>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0394166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399"/>
            <a:ext cx="8266176" cy="5308603"/>
          </a:xfrm>
        </p:spPr>
        <p:txBody>
          <a:bodyPr anchor="b">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00F45BC6-899B-41A1-BCEF-20A1CD196011}" type="datetime1">
              <a:rPr lang="en-US" smtClean="0"/>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955512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400"/>
            <a:ext cx="8266176" cy="5029200"/>
          </a:xfrm>
        </p:spPr>
        <p:txBody>
          <a:bodyPr anchor="ctr">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A16C085F-21EC-4795-9851-E21DDC8573E5}" type="datetime1">
              <a:rPr lang="en-US" smtClean="0"/>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754510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userDrawn="1"/>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FB0A4FB-B81B-4C44-8720-6DEBD4B66F15}"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466284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Quote 2">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3008E7D-CE80-FED6-37C3-0C80349764CF}"/>
              </a:ext>
            </a:extLst>
          </p:cNvPr>
          <p:cNvSpPr>
            <a:spLocks noGrp="1"/>
          </p:cNvSpPr>
          <p:nvPr>
            <p:ph type="title" hasCustomPrompt="1"/>
          </p:nvPr>
        </p:nvSpPr>
        <p:spPr>
          <a:xfrm>
            <a:off x="2057386" y="5349240"/>
            <a:ext cx="9052559" cy="466344"/>
          </a:xfrm>
        </p:spPr>
        <p:txBody>
          <a:bodyPr anchor="ctr">
            <a:normAutofit/>
          </a:bodyPr>
          <a:lstStyle>
            <a:lvl1pPr>
              <a:defRPr sz="180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solidFill>
                  <a:schemeClr val="tx1"/>
                </a:solidFill>
              </a:defRPr>
            </a:lvl1pPr>
          </a:lstStyle>
          <a:p>
            <a:endParaRPr lang="en-US"/>
          </a:p>
        </p:txBody>
      </p:sp>
      <p:sp>
        <p:nvSpPr>
          <p:cNvPr id="10" name="Content Placeholder 12">
            <a:extLst>
              <a:ext uri="{FF2B5EF4-FFF2-40B4-BE49-F238E27FC236}">
                <a16:creationId xmlns:a16="http://schemas.microsoft.com/office/drawing/2014/main" id="{4858928B-5A9F-47D7-A728-92043F9C616D}"/>
              </a:ext>
            </a:extLst>
          </p:cNvPr>
          <p:cNvSpPr>
            <a:spLocks noGrp="1"/>
          </p:cNvSpPr>
          <p:nvPr>
            <p:ph sz="quarter" idx="15" hasCustomPrompt="1"/>
          </p:nvPr>
        </p:nvSpPr>
        <p:spPr>
          <a:xfrm>
            <a:off x="2057387" y="1344168"/>
            <a:ext cx="9052559" cy="3291840"/>
          </a:xfrm>
        </p:spPr>
        <p:txBody>
          <a:bodyPr anchor="ctr">
            <a:normAutofit/>
          </a:bodyPr>
          <a:lstStyle>
            <a:lvl1pPr>
              <a:lnSpc>
                <a:spcPct val="100000"/>
              </a:lnSpc>
              <a:spcBef>
                <a:spcPts val="0"/>
              </a:spcBef>
              <a:defRPr sz="5400" cap="all" baseline="0"/>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solidFill>
                  <a:schemeClr val="tx1"/>
                </a:solidFill>
              </a:defRPr>
            </a:lvl1pPr>
          </a:lstStyle>
          <a:p>
            <a:fld id="{473652BE-7516-4256-8A79-2D41E6FAB8C9}"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739870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9CADAEB-D17D-F975-9A7E-9ECADE7C15A6}"/>
              </a:ext>
            </a:extLst>
          </p:cNvPr>
          <p:cNvSpPr>
            <a:spLocks noGrp="1"/>
          </p:cNvSpPr>
          <p:nvPr>
            <p:ph type="title" hasCustomPrompt="1"/>
          </p:nvPr>
        </p:nvSpPr>
        <p:spPr>
          <a:xfrm>
            <a:off x="914398" y="5529263"/>
            <a:ext cx="8961121" cy="977900"/>
          </a:xfrm>
        </p:spPr>
        <p:txBody>
          <a:bodyPr anchor="ctr">
            <a:normAutofit/>
          </a:bodyPr>
          <a:lstStyle>
            <a:lvl1pPr>
              <a:defRPr sz="180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lvl1pPr>
          </a:lstStyle>
          <a:p>
            <a:endParaRPr lang="en-US"/>
          </a:p>
        </p:txBody>
      </p:sp>
      <p:sp>
        <p:nvSpPr>
          <p:cNvPr id="13" name="Content Placeholder 12">
            <a:extLst>
              <a:ext uri="{FF2B5EF4-FFF2-40B4-BE49-F238E27FC236}">
                <a16:creationId xmlns:a16="http://schemas.microsoft.com/office/drawing/2014/main" id="{E77C66A4-AAA2-6143-2AAE-5C8823111D3A}"/>
              </a:ext>
            </a:extLst>
          </p:cNvPr>
          <p:cNvSpPr>
            <a:spLocks noGrp="1"/>
          </p:cNvSpPr>
          <p:nvPr>
            <p:ph sz="quarter" idx="15" hasCustomPrompt="1"/>
          </p:nvPr>
        </p:nvSpPr>
        <p:spPr>
          <a:xfrm>
            <a:off x="914400" y="1005839"/>
            <a:ext cx="8961438" cy="3751899"/>
          </a:xfrm>
        </p:spPr>
        <p:txBody>
          <a:bodyPr>
            <a:normAutofit/>
          </a:bodyPr>
          <a:lstStyle>
            <a:lvl1pPr>
              <a:lnSpc>
                <a:spcPct val="100000"/>
              </a:lnSpc>
              <a:spcBef>
                <a:spcPts val="0"/>
              </a:spcBef>
              <a:defRPr sz="6000" cap="all" baseline="0"/>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lvl1pPr>
          </a:lstStyle>
          <a:p>
            <a:fld id="{610F6F64-F33A-40FD-822B-98CF879CF840}"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05852FC1-DF85-9E04-E064-E263DDD72C88}"/>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81347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7E0DEDF-D2AC-4460-BA1D-645D8895FE64}"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4890340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AF1974DD-2B42-419F-9F2D-8C8933F955D6}" type="datetime1">
              <a:rPr lang="en-US" smtClean="0"/>
              <a:t>3/15/2026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7152148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671E455-A7D8-4F6F-8C0A-6D15229CEAAF}" type="datetime1">
              <a:rPr lang="en-US" smtClean="0"/>
              <a:t>3/15/2026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398091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96ED046D-CCE1-4A86-8DAB-8A1BE8C42C62}" type="datetime1">
              <a:rPr lang="en-US" smtClean="0"/>
              <a:t>3/15/2026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8418511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3200"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595634" cy="3993263"/>
          </a:xfrm>
        </p:spPr>
        <p:txBody>
          <a:bodyPr anchor="t">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46320" y="553615"/>
            <a:ext cx="6440258" cy="575510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9EDFB5FE-B562-4842-929E-C012E0F2CFA3}" type="datetime1">
              <a:rPr lang="en-US" smtClean="0"/>
              <a:t>3/15/2026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3A126498-5D70-71A2-A52F-877C850B34BC}"/>
              </a:ext>
              <a:ext uri="{C183D7F6-B498-43B3-948B-1728B52AA6E4}">
                <adec:decorative xmlns:adec="http://schemas.microsoft.com/office/drawing/2017/decorative" val="1"/>
              </a:ext>
            </a:extLst>
          </p:cNvPr>
          <p:cNvCxnSpPr>
            <a:cxnSpLocks/>
          </p:cNvCxnSpPr>
          <p:nvPr/>
        </p:nvCxnSpPr>
        <p:spPr>
          <a:xfrm>
            <a:off x="457586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522892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75F4D28-38E0-121F-D54D-1FCE2D6321C8}"/>
              </a:ext>
            </a:extLst>
          </p:cNvPr>
          <p:cNvSpPr>
            <a:spLocks noGrp="1"/>
          </p:cNvSpPr>
          <p:nvPr>
            <p:ph type="title"/>
          </p:nvPr>
        </p:nvSpPr>
        <p:spPr>
          <a:xfrm>
            <a:off x="731520" y="553616"/>
            <a:ext cx="3595634" cy="2250544"/>
          </a:xfrm>
        </p:spPr>
        <p:txBody>
          <a:bodyPr anchor="t">
            <a:normAutofit/>
          </a:bodyPr>
          <a:lstStyle>
            <a:lvl1pPr>
              <a:defRPr sz="3200"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Text Placeholder 3">
            <a:extLst>
              <a:ext uri="{FF2B5EF4-FFF2-40B4-BE49-F238E27FC236}">
                <a16:creationId xmlns:a16="http://schemas.microsoft.com/office/drawing/2014/main" id="{23EFCC9B-CBB5-5DB3-0C1A-D7607EED4E32}"/>
              </a:ext>
            </a:extLst>
          </p:cNvPr>
          <p:cNvSpPr>
            <a:spLocks noGrp="1"/>
          </p:cNvSpPr>
          <p:nvPr>
            <p:ph type="body" sz="half" idx="14"/>
          </p:nvPr>
        </p:nvSpPr>
        <p:spPr>
          <a:xfrm>
            <a:off x="731520" y="2931865"/>
            <a:ext cx="3595634" cy="3372519"/>
          </a:xfrm>
        </p:spPr>
        <p:txBody>
          <a:bodyPr anchor="b">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Picture Placeholder 9">
            <a:extLst>
              <a:ext uri="{FF2B5EF4-FFF2-40B4-BE49-F238E27FC236}">
                <a16:creationId xmlns:a16="http://schemas.microsoft.com/office/drawing/2014/main" id="{71602F00-69F8-D44C-0F84-384694CA224A}"/>
              </a:ext>
            </a:extLst>
          </p:cNvPr>
          <p:cNvSpPr>
            <a:spLocks noGrp="1"/>
          </p:cNvSpPr>
          <p:nvPr>
            <p:ph type="pic" sz="quarter" idx="13" hasCustomPrompt="1"/>
          </p:nvPr>
        </p:nvSpPr>
        <p:spPr>
          <a:xfrm>
            <a:off x="5091497" y="598627"/>
            <a:ext cx="6304337" cy="5775923"/>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EC2C71C0-7304-420B-B8DA-B8F0108549E9}" type="datetime1">
              <a:rPr lang="en-US" smtClean="0"/>
              <a:t>3/15/2026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5649453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34013F40-9BE9-4ECC-ADAF-87EF5C7D1F6A}"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244864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815293A-1DE2-4349-99BF-0E557843F04F}"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864985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3/15/2026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383681800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userDrawn="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9113006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Sample Footer Text</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3/15/2026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userDrawn="1"/>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6825278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C3D1438-E7DE-BCF4-D0DD-97184D8B7208}"/>
              </a:ext>
            </a:extLst>
          </p:cNvPr>
          <p:cNvSpPr>
            <a:spLocks noGrp="1"/>
          </p:cNvSpPr>
          <p:nvPr>
            <p:ph type="title"/>
          </p:nvPr>
        </p:nvSpPr>
        <p:spPr>
          <a:xfrm>
            <a:off x="5909930" y="640097"/>
            <a:ext cx="4362148" cy="3474720"/>
          </a:xfrm>
        </p:spPr>
        <p:txBody>
          <a:bodyPr/>
          <a:lstStyle/>
          <a:p>
            <a:r>
              <a:rPr lang="en-US"/>
              <a:t>Click to edit Master title style</a:t>
            </a:r>
          </a:p>
        </p:txBody>
      </p:sp>
      <p:sp>
        <p:nvSpPr>
          <p:cNvPr id="14" name="Text Placeholder 15">
            <a:extLst>
              <a:ext uri="{FF2B5EF4-FFF2-40B4-BE49-F238E27FC236}">
                <a16:creationId xmlns:a16="http://schemas.microsoft.com/office/drawing/2014/main" id="{E9EB830E-59F9-793F-E2E7-110D033D7F86}"/>
              </a:ext>
            </a:extLst>
          </p:cNvPr>
          <p:cNvSpPr>
            <a:spLocks noGrp="1"/>
          </p:cNvSpPr>
          <p:nvPr>
            <p:ph type="body" sz="quarter" idx="17"/>
          </p:nvPr>
        </p:nvSpPr>
        <p:spPr>
          <a:xfrm>
            <a:off x="5909929" y="4818889"/>
            <a:ext cx="4206701" cy="1188720"/>
          </a:xfrm>
        </p:spPr>
        <p:txBody>
          <a:bodyPr anchor="t">
            <a:normAutofit/>
          </a:bodyPr>
          <a:lstStyle>
            <a:lvl1pPr algn="l">
              <a:defRPr sz="2000"/>
            </a:lvl1pPr>
          </a:lstStyle>
          <a:p>
            <a:pPr lvl="0"/>
            <a:r>
              <a:rPr lang="en-US" dirty="0"/>
              <a:t>Click to edit Master text styles</a:t>
            </a:r>
          </a:p>
        </p:txBody>
      </p:sp>
      <p:sp>
        <p:nvSpPr>
          <p:cNvPr id="9" name="Picture Placeholder 8">
            <a:extLst>
              <a:ext uri="{FF2B5EF4-FFF2-40B4-BE49-F238E27FC236}">
                <a16:creationId xmlns:a16="http://schemas.microsoft.com/office/drawing/2014/main" id="{2C9C23E6-AA65-EED1-FC7F-E4138D9D0DF7}"/>
              </a:ext>
            </a:extLst>
          </p:cNvPr>
          <p:cNvSpPr>
            <a:spLocks noGrp="1"/>
          </p:cNvSpPr>
          <p:nvPr>
            <p:ph type="pic" sz="quarter" idx="13" hasCustomPrompt="1"/>
          </p:nvPr>
        </p:nvSpPr>
        <p:spPr>
          <a:xfrm>
            <a:off x="0" y="0"/>
            <a:ext cx="5060950" cy="6858000"/>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 </a:t>
            </a:r>
          </a:p>
        </p:txBody>
      </p:sp>
      <p:cxnSp>
        <p:nvCxnSpPr>
          <p:cNvPr id="7" name="Straight Connector 6">
            <a:extLst>
              <a:ext uri="{FF2B5EF4-FFF2-40B4-BE49-F238E27FC236}">
                <a16:creationId xmlns:a16="http://schemas.microsoft.com/office/drawing/2014/main" id="{63DCC7EC-EB64-3FA5-9B9F-4B65F8B35369}"/>
              </a:ext>
              <a:ext uri="{C183D7F6-B498-43B3-948B-1728B52AA6E4}">
                <adec:decorative xmlns:adec="http://schemas.microsoft.com/office/drawing/2017/decorative" val="1"/>
              </a:ext>
            </a:extLst>
          </p:cNvPr>
          <p:cNvCxnSpPr>
            <a:cxnSpLocks/>
          </p:cNvCxnSpPr>
          <p:nvPr userDrawn="1"/>
        </p:nvCxnSpPr>
        <p:spPr>
          <a:xfrm>
            <a:off x="506048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B5721EA9-D34D-C406-42C9-D1C3DC0550EB}"/>
              </a:ext>
            </a:extLst>
          </p:cNvPr>
          <p:cNvSpPr>
            <a:spLocks noGrp="1"/>
          </p:cNvSpPr>
          <p:nvPr>
            <p:ph type="dt" sz="half" idx="14"/>
          </p:nvPr>
        </p:nvSpPr>
        <p:spPr>
          <a:xfrm rot="5400000">
            <a:off x="10425981" y="4687095"/>
            <a:ext cx="2706690" cy="365125"/>
          </a:xfrm>
        </p:spPr>
        <p:txBody>
          <a:bodyPr/>
          <a:lstStyle/>
          <a:p>
            <a:fld id="{7FA43F5B-065E-43CE-B3FD-98C48A6F94D7}" type="datetime1">
              <a:rPr lang="en-US" smtClean="0"/>
              <a:pPr/>
              <a:t>3/15/2026</a:t>
            </a:fld>
            <a:endParaRPr lang="en-US"/>
          </a:p>
        </p:txBody>
      </p:sp>
      <p:sp>
        <p:nvSpPr>
          <p:cNvPr id="10" name="Footer Placeholder 9">
            <a:extLst>
              <a:ext uri="{FF2B5EF4-FFF2-40B4-BE49-F238E27FC236}">
                <a16:creationId xmlns:a16="http://schemas.microsoft.com/office/drawing/2014/main" id="{B8A451BA-6597-98CC-3A5A-099DB053853F}"/>
              </a:ext>
            </a:extLst>
          </p:cNvPr>
          <p:cNvSpPr>
            <a:spLocks noGrp="1"/>
          </p:cNvSpPr>
          <p:nvPr>
            <p:ph type="ftr" sz="quarter" idx="15"/>
          </p:nvPr>
        </p:nvSpPr>
        <p:spPr>
          <a:xfrm rot="16200000" flipH="1">
            <a:off x="10292565" y="1592957"/>
            <a:ext cx="2973522" cy="365125"/>
          </a:xfrm>
        </p:spPr>
        <p:txBody>
          <a:bodyPr/>
          <a:lstStyle/>
          <a:p>
            <a:r>
              <a:rPr lang="en-US"/>
              <a:t>Sample Footer Text</a:t>
            </a:r>
          </a:p>
        </p:txBody>
      </p:sp>
      <p:sp>
        <p:nvSpPr>
          <p:cNvPr id="11" name="Slide Number Placeholder 10">
            <a:extLst>
              <a:ext uri="{FF2B5EF4-FFF2-40B4-BE49-F238E27FC236}">
                <a16:creationId xmlns:a16="http://schemas.microsoft.com/office/drawing/2014/main" id="{ED98AED2-58CC-D8F4-37CF-06D4C6AE089B}"/>
              </a:ext>
            </a:extLst>
          </p:cNvPr>
          <p:cNvSpPr>
            <a:spLocks noGrp="1"/>
          </p:cNvSpPr>
          <p:nvPr>
            <p:ph type="sldNum" sz="quarter" idx="16"/>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01049226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3BF3C-9B75-66EF-8F1A-8B97381705BC}"/>
              </a:ext>
            </a:extLst>
          </p:cNvPr>
          <p:cNvSpPr>
            <a:spLocks noGrp="1"/>
          </p:cNvSpPr>
          <p:nvPr>
            <p:ph type="title"/>
          </p:nvPr>
        </p:nvSpPr>
        <p:spPr>
          <a:xfrm>
            <a:off x="838200" y="873764"/>
            <a:ext cx="4654296" cy="3739896"/>
          </a:xfrm>
        </p:spPr>
        <p:txBody>
          <a:bodyPr/>
          <a:lstStyle/>
          <a:p>
            <a:r>
              <a:rPr lang="en-US"/>
              <a:t>Click to edit Master title style</a:t>
            </a:r>
          </a:p>
        </p:txBody>
      </p:sp>
      <p:sp>
        <p:nvSpPr>
          <p:cNvPr id="7" name="Text Placeholder 15">
            <a:extLst>
              <a:ext uri="{FF2B5EF4-FFF2-40B4-BE49-F238E27FC236}">
                <a16:creationId xmlns:a16="http://schemas.microsoft.com/office/drawing/2014/main" id="{1B44AFE9-43F1-4797-1ECE-FD5190E5805A}"/>
              </a:ext>
            </a:extLst>
          </p:cNvPr>
          <p:cNvSpPr>
            <a:spLocks noGrp="1"/>
          </p:cNvSpPr>
          <p:nvPr>
            <p:ph type="body" sz="quarter" idx="17"/>
          </p:nvPr>
        </p:nvSpPr>
        <p:spPr>
          <a:xfrm>
            <a:off x="838201" y="4732531"/>
            <a:ext cx="4206240" cy="1380743"/>
          </a:xfrm>
        </p:spPr>
        <p:txBody>
          <a:bodyPr anchor="t">
            <a:normAutofit/>
          </a:bodyPr>
          <a:lstStyle>
            <a:lvl1pPr algn="l">
              <a:defRPr sz="2000"/>
            </a:lvl1pPr>
          </a:lstStyle>
          <a:p>
            <a:pPr lvl="0"/>
            <a:r>
              <a:rPr lang="en-US" dirty="0"/>
              <a:t>Click to edit Master text styles</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5947472" y="854346"/>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223A58B4-E2D1-FBC8-004D-0E9EEBBE13DB}"/>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3/15/2026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21698701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1CC58D-28EC-93AD-7E10-1DA3DC6322E1}"/>
              </a:ext>
            </a:extLst>
          </p:cNvPr>
          <p:cNvSpPr>
            <a:spLocks noGrp="1"/>
          </p:cNvSpPr>
          <p:nvPr>
            <p:ph type="title"/>
          </p:nvPr>
        </p:nvSpPr>
        <p:spPr>
          <a:xfrm>
            <a:off x="838200" y="859536"/>
            <a:ext cx="7478991" cy="3635797"/>
          </a:xfrm>
        </p:spPr>
        <p:txBody>
          <a:bodyPr anchor="t">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0E0B119D-A456-DE33-9525-49696D3FEE6E}"/>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15">
            <a:extLst>
              <a:ext uri="{FF2B5EF4-FFF2-40B4-BE49-F238E27FC236}">
                <a16:creationId xmlns:a16="http://schemas.microsoft.com/office/drawing/2014/main" id="{BFFB480A-CB2C-F6F3-1181-7B482DE48A11}"/>
              </a:ext>
            </a:extLst>
          </p:cNvPr>
          <p:cNvSpPr>
            <a:spLocks noGrp="1"/>
          </p:cNvSpPr>
          <p:nvPr>
            <p:ph type="body" sz="quarter" idx="15"/>
          </p:nvPr>
        </p:nvSpPr>
        <p:spPr>
          <a:xfrm>
            <a:off x="4693339" y="5225354"/>
            <a:ext cx="6669986" cy="1545336"/>
          </a:xfrm>
        </p:spPr>
        <p:txBody>
          <a:bodyPr anchor="ctr">
            <a:normAutofit/>
          </a:bodyPr>
          <a:lstStyle>
            <a:lvl1pPr algn="r">
              <a:defRPr sz="2000"/>
            </a:lvl1pPr>
          </a:lstStyle>
          <a:p>
            <a:pPr lvl="0"/>
            <a:r>
              <a:rPr lang="en-US" dirty="0"/>
              <a:t>Click to edit Master text styles</a:t>
            </a:r>
          </a:p>
        </p:txBody>
      </p:sp>
      <p:sp>
        <p:nvSpPr>
          <p:cNvPr id="5" name="Footer Placeholder 4">
            <a:extLst>
              <a:ext uri="{FF2B5EF4-FFF2-40B4-BE49-F238E27FC236}">
                <a16:creationId xmlns:a16="http://schemas.microsoft.com/office/drawing/2014/main" id="{87416322-573D-C8CC-7277-1611B4285D7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29C7DE3-77E6-7F1C-2D66-87946BDD6322}"/>
              </a:ext>
            </a:extLst>
          </p:cNvPr>
          <p:cNvSpPr>
            <a:spLocks noGrp="1"/>
          </p:cNvSpPr>
          <p:nvPr>
            <p:ph type="dt" sz="half" idx="10"/>
          </p:nvPr>
        </p:nvSpPr>
        <p:spPr/>
        <p:txBody>
          <a:bodyPr/>
          <a:lstStyle/>
          <a:p>
            <a:fld id="{7FA43F5B-065E-43CE-B3FD-98C48A6F94D7}" type="datetime1">
              <a:rPr lang="en-US" smtClean="0"/>
              <a:t>3/15/2026</a:t>
            </a:fld>
            <a:endParaRPr lang="en-US"/>
          </a:p>
        </p:txBody>
      </p:sp>
      <p:sp>
        <p:nvSpPr>
          <p:cNvPr id="6" name="Slide Number Placeholder 5">
            <a:extLst>
              <a:ext uri="{FF2B5EF4-FFF2-40B4-BE49-F238E27FC236}">
                <a16:creationId xmlns:a16="http://schemas.microsoft.com/office/drawing/2014/main" id="{A939072A-E9FB-537C-7C31-2FB111D3C65A}"/>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3844265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userDrawn="1"/>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Sample Footer Text</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1">
              <a:rPr lang="en-US" smtClean="0"/>
              <a:t>3/15/2026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1020109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itle" preserve="1">
  <p:cSld name="Title 3">
    <p:spTree>
      <p:nvGrpSpPr>
        <p:cNvPr id="1" name=""/>
        <p:cNvGrpSpPr/>
        <p:nvPr/>
      </p:nvGrpSpPr>
      <p:grpSpPr>
        <a:xfrm>
          <a:off x="0" y="0"/>
          <a:ext cx="0" cy="0"/>
          <a:chOff x="0" y="0"/>
          <a:chExt cx="0" cy="0"/>
        </a:xfrm>
      </p:grpSpPr>
      <p:sp>
        <p:nvSpPr>
          <p:cNvPr id="13" name="Freeform: Shape 15">
            <a:extLst>
              <a:ext uri="{FF2B5EF4-FFF2-40B4-BE49-F238E27FC236}">
                <a16:creationId xmlns:a16="http://schemas.microsoft.com/office/drawing/2014/main" id="{373F4DFA-EB1C-0802-6DB6-F680367799D7}"/>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2787213"/>
            <a:ext cx="8229600" cy="2621154"/>
          </a:xfrm>
        </p:spPr>
        <p:txBody>
          <a:bodyPr anchor="b">
            <a:normAutofit/>
          </a:bodyPr>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5443909"/>
            <a:ext cx="7588155" cy="1414091"/>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9659C8A-FEAD-0E21-E6D3-D37128750DE3}"/>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CDF62FB-03E9-93F2-7A34-F233AFA3AC36}"/>
              </a:ext>
            </a:extLst>
          </p:cNvPr>
          <p:cNvSpPr>
            <a:spLocks noGrp="1"/>
          </p:cNvSpPr>
          <p:nvPr>
            <p:ph type="dt" sz="half" idx="10"/>
          </p:nvPr>
        </p:nvSpPr>
        <p:spPr/>
        <p:txBody>
          <a:bodyPr/>
          <a:lstStyle/>
          <a:p>
            <a:fld id="{7FA43F5B-065E-43CE-B3FD-98C48A6F94D7}" type="datetime1">
              <a:rPr lang="en-US" smtClean="0"/>
              <a:t>3/15/2026</a:t>
            </a:fld>
            <a:endParaRPr lang="en-US"/>
          </a:p>
        </p:txBody>
      </p:sp>
      <p:sp>
        <p:nvSpPr>
          <p:cNvPr id="6" name="Slide Number Placeholder 5">
            <a:extLst>
              <a:ext uri="{FF2B5EF4-FFF2-40B4-BE49-F238E27FC236}">
                <a16:creationId xmlns:a16="http://schemas.microsoft.com/office/drawing/2014/main" id="{F6CE9323-6CD7-F266-CF02-4659EBD32BA3}"/>
              </a:ext>
            </a:extLst>
          </p:cNvPr>
          <p:cNvSpPr>
            <a:spLocks noGrp="1"/>
          </p:cNvSpPr>
          <p:nvPr>
            <p:ph type="sldNum" sz="quarter" idx="12"/>
          </p:nvPr>
        </p:nvSpPr>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28440797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66375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6818703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3192" y="921782"/>
            <a:ext cx="8012703" cy="1463040"/>
          </a:xfrm>
        </p:spPr>
        <p:txBody>
          <a:bodyPr anchor="b">
            <a:noAutofit/>
          </a:bodyPr>
          <a:lstStyle>
            <a:lvl1pPr algn="l">
              <a:defRPr sz="60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3192" y="2533094"/>
            <a:ext cx="8012694" cy="3689909"/>
          </a:xfrm>
        </p:spPr>
        <p:txBody>
          <a:bodyPr anchor="t" anchorCtr="0">
            <a:normAutofit/>
          </a:bodyPr>
          <a:lstStyle>
            <a:lvl1pPr marL="0" indent="0" algn="l">
              <a:buFont typeface="Arial" panose="020B0604020202020204" pitchFamily="34" charset="0"/>
              <a:buNone/>
              <a:defRPr sz="1800">
                <a:solidFill>
                  <a:schemeClr val="tx1"/>
                </a:solidFill>
              </a:defRPr>
            </a:lvl1pPr>
            <a:lvl2pPr algn="l">
              <a:defRPr sz="1600">
                <a:solidFill>
                  <a:schemeClr val="tx1"/>
                </a:solidFill>
              </a:defRPr>
            </a:lvl2pPr>
            <a:lvl3pPr algn="l">
              <a:defRPr sz="1400">
                <a:solidFill>
                  <a:schemeClr val="tx1"/>
                </a:solidFill>
              </a:defRPr>
            </a:lvl3pPr>
            <a:lvl4pPr algn="l">
              <a:defRPr sz="1200">
                <a:solidFill>
                  <a:schemeClr val="tx1"/>
                </a:solidFill>
              </a:defRPr>
            </a:lvl4pPr>
            <a:lvl5pPr algn="l">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A60B404-9532-4DA8-8A40-EC339A5BE635}" type="datetime1">
              <a:rPr lang="en-US" smtClean="0"/>
              <a:pPr/>
              <a:t>3/15/2026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B899D92D-13BB-E0E1-DD69-482838D5372B}"/>
              </a:ext>
              <a:ext uri="{C183D7F6-B498-43B3-948B-1728B52AA6E4}">
                <adec:decorative xmlns:adec="http://schemas.microsoft.com/office/drawing/2017/decorative" val="1"/>
              </a:ext>
            </a:extLst>
          </p:cNvPr>
          <p:cNvCxnSpPr>
            <a:cxnSpLocks/>
          </p:cNvCxnSpPr>
          <p:nvPr userDrawn="1"/>
        </p:nvCxnSpPr>
        <p:spPr>
          <a:xfrm>
            <a:off x="1066880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92292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preserve="1" userDrawn="1">
  <p:cSld name="Agenda 3">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C4E9710-FA87-30E3-20CB-80AEB3E8C2A9}"/>
              </a:ext>
            </a:extLst>
          </p:cNvPr>
          <p:cNvSpPr>
            <a:spLocks noGrp="1"/>
          </p:cNvSpPr>
          <p:nvPr>
            <p:ph type="title"/>
          </p:nvPr>
        </p:nvSpPr>
        <p:spPr>
          <a:xfrm>
            <a:off x="2060880" y="365760"/>
            <a:ext cx="929292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7">
            <a:extLst>
              <a:ext uri="{FF2B5EF4-FFF2-40B4-BE49-F238E27FC236}">
                <a16:creationId xmlns:a16="http://schemas.microsoft.com/office/drawing/2014/main" id="{D0E17293-F2D5-8A51-CB65-CFF771731061}"/>
              </a:ext>
            </a:extLst>
          </p:cNvPr>
          <p:cNvSpPr>
            <a:spLocks noGrp="1"/>
          </p:cNvSpPr>
          <p:nvPr>
            <p:ph sz="quarter" idx="14"/>
          </p:nvPr>
        </p:nvSpPr>
        <p:spPr>
          <a:xfrm>
            <a:off x="2066409" y="1986161"/>
            <a:ext cx="9284368" cy="4236841"/>
          </a:xfrm>
        </p:spPr>
        <p:txBody>
          <a:bodyPr/>
          <a:lstStyle>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247CA6-BC1D-429A-A289-4E939E49554A}"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08049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1">
              <a:rPr lang="en-US" smtClean="0"/>
              <a:pPr/>
              <a:t>3/15/2026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smtClean="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877465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38200" y="365760"/>
            <a:ext cx="1051560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D3196D68-1BE9-332F-CE83-CA191A09639C}"/>
              </a:ext>
            </a:extLst>
          </p:cNvPr>
          <p:cNvSpPr>
            <a:spLocks noGrp="1"/>
          </p:cNvSpPr>
          <p:nvPr>
            <p:ph sz="quarter" idx="13"/>
          </p:nvPr>
        </p:nvSpPr>
        <p:spPr>
          <a:xfrm>
            <a:off x="838200" y="2395538"/>
            <a:ext cx="10515600" cy="4097337"/>
          </a:xfrm>
        </p:spPr>
        <p:txBody>
          <a:bodyPr/>
          <a:lstStyle>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90E4242-8CA0-457D-B3B1-7D78B4164321}"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0240552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3102182"/>
            <a:ext cx="4325112" cy="2459736"/>
          </a:xfrm>
        </p:spPr>
        <p:txBody>
          <a:bodyPr anchor="b" anchorCtr="0"/>
          <a:lstStyle>
            <a:lvl1pPr marL="0" indent="0">
              <a:buNone/>
              <a:defRPr>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1381551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7849895"/>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358617"/>
            <a:ext cx="4145582" cy="4818062"/>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723954" y="841248"/>
            <a:ext cx="5681662" cy="4818062"/>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695276D-BBED-48BC-B459-1E9A16CF46CD}"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7E04C821-A160-CE80-AFE2-D2549F9F2A41}"/>
              </a:ext>
              <a:ext uri="{C183D7F6-B498-43B3-948B-1728B52AA6E4}">
                <adec:decorative xmlns:adec="http://schemas.microsoft.com/office/drawing/2017/decorative" val="1"/>
              </a:ext>
            </a:extLst>
          </p:cNvPr>
          <p:cNvCxnSpPr>
            <a:cxnSpLocks/>
          </p:cNvCxnSpPr>
          <p:nvPr userDrawn="1"/>
        </p:nvCxnSpPr>
        <p:spPr>
          <a:xfrm flipV="1">
            <a:off x="525011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46466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093382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dirty="0"/>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Sample Footer Text</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3/15/2026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userDrawn="1"/>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288041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724240"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3" name="Footer Placeholder 5">
            <a:extLst>
              <a:ext uri="{FF2B5EF4-FFF2-40B4-BE49-F238E27FC236}">
                <a16:creationId xmlns:a16="http://schemas.microsoft.com/office/drawing/2014/main" id="{8B89DDCA-87DB-0908-C1FE-D16DEF719208}"/>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4" name="Date Placeholder 4">
            <a:extLst>
              <a:ext uri="{FF2B5EF4-FFF2-40B4-BE49-F238E27FC236}">
                <a16:creationId xmlns:a16="http://schemas.microsoft.com/office/drawing/2014/main" id="{8EBE519D-028D-D854-9791-84D8B687B3A9}"/>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3/15/2026</a:t>
            </a:fld>
            <a:endParaRPr lang="en-US"/>
          </a:p>
        </p:txBody>
      </p:sp>
      <p:sp>
        <p:nvSpPr>
          <p:cNvPr id="9" name="Slide Number Placeholder 6">
            <a:extLst>
              <a:ext uri="{FF2B5EF4-FFF2-40B4-BE49-F238E27FC236}">
                <a16:creationId xmlns:a16="http://schemas.microsoft.com/office/drawing/2014/main" id="{EAF697B0-B4E5-EE0F-75F1-242A9E4FB1F7}"/>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0" y="3011335"/>
            <a:ext cx="27182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cxnSp>
        <p:nvCxnSpPr>
          <p:cNvPr id="5" name="Straight Connector 4">
            <a:extLst>
              <a:ext uri="{FF2B5EF4-FFF2-40B4-BE49-F238E27FC236}">
                <a16:creationId xmlns:a16="http://schemas.microsoft.com/office/drawing/2014/main" id="{EA233B23-1BCB-72C2-12F6-A6A2A66483EC}"/>
              </a:ext>
              <a:ext uri="{C183D7F6-B498-43B3-948B-1728B52AA6E4}">
                <adec:decorative xmlns:adec="http://schemas.microsoft.com/office/drawing/2017/decorative" val="1"/>
              </a:ext>
            </a:extLst>
          </p:cNvPr>
          <p:cNvCxnSpPr>
            <a:cxnSpLocks/>
          </p:cNvCxnSpPr>
          <p:nvPr userDrawn="1"/>
        </p:nvCxnSpPr>
        <p:spPr>
          <a:xfrm>
            <a:off x="385905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310695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3/15/2026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425215855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3/15/2026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03601537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8056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8056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66BBA9B-B728-DC67-AD0E-8B0CD6B2553B}"/>
              </a:ext>
              <a:ext uri="{C183D7F6-B498-43B3-948B-1728B52AA6E4}">
                <adec:decorative xmlns:adec="http://schemas.microsoft.com/office/drawing/2017/decorative" val="1"/>
              </a:ext>
            </a:extLst>
          </p:cNvPr>
          <p:cNvCxnSpPr>
            <a:cxnSpLocks/>
          </p:cNvCxnSpPr>
          <p:nvPr userDrawn="1"/>
        </p:nvCxnSpPr>
        <p:spPr>
          <a:xfrm>
            <a:off x="401402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CD3AF4A-6CE8-D602-8B43-2DBEE16BF05E}"/>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3/15/2026</a:t>
            </a:fld>
            <a:endParaRPr lang="en-US"/>
          </a:p>
        </p:txBody>
      </p:sp>
      <p:sp>
        <p:nvSpPr>
          <p:cNvPr id="9" name="Footer Placeholder 8">
            <a:extLst>
              <a:ext uri="{FF2B5EF4-FFF2-40B4-BE49-F238E27FC236}">
                <a16:creationId xmlns:a16="http://schemas.microsoft.com/office/drawing/2014/main" id="{767E8268-A223-BA56-F272-53477C7091D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94F7843C-45BC-E180-EC40-8C80397FBC9E}"/>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12805943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userDrawn="1"/>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3/15/2026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48737232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32320" y="584339"/>
            <a:ext cx="4361688" cy="1261714"/>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32320" y="1979463"/>
            <a:ext cx="4362450" cy="43292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FFBFE376-D742-D564-3921-9EE06C25A99D}"/>
              </a:ext>
              <a:ext uri="{C183D7F6-B498-43B3-948B-1728B52AA6E4}">
                <adec:decorative xmlns:adec="http://schemas.microsoft.com/office/drawing/2017/decorative" val="1"/>
              </a:ext>
            </a:extLst>
          </p:cNvPr>
          <p:cNvCxnSpPr>
            <a:cxnSpLocks/>
          </p:cNvCxnSpPr>
          <p:nvPr userDrawn="1"/>
        </p:nvCxnSpPr>
        <p:spPr>
          <a:xfrm>
            <a:off x="66160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5BE6B84-4C67-D49C-27F8-C862E16A8FF8}"/>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3/15/2026</a:t>
            </a:fld>
            <a:endParaRPr lang="en-US"/>
          </a:p>
        </p:txBody>
      </p:sp>
      <p:sp>
        <p:nvSpPr>
          <p:cNvPr id="7" name="Footer Placeholder 6">
            <a:extLst>
              <a:ext uri="{FF2B5EF4-FFF2-40B4-BE49-F238E27FC236}">
                <a16:creationId xmlns:a16="http://schemas.microsoft.com/office/drawing/2014/main" id="{38CDB1B9-EC53-82AC-9108-F0D1BBC43917}"/>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E60BD4C5-5651-77FA-20CA-3D813654A92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19495427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userDrawn="1"/>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3/15/2026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949018772"/>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userDrawn="1"/>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3/15/2026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13120070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46720" y="583413"/>
            <a:ext cx="3566160" cy="1527048"/>
          </a:xfrm>
        </p:spPr>
        <p:txBody>
          <a:bodyPr anchor="b">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46720" y="2212975"/>
            <a:ext cx="3566160"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1F1B67D-ECBB-854F-CC29-CAAA9DB18E34}"/>
              </a:ext>
              <a:ext uri="{C183D7F6-B498-43B3-948B-1728B52AA6E4}">
                <adec:decorative xmlns:adec="http://schemas.microsoft.com/office/drawing/2017/decorative" val="1"/>
              </a:ext>
            </a:extLst>
          </p:cNvPr>
          <p:cNvCxnSpPr>
            <a:cxnSpLocks/>
          </p:cNvCxnSpPr>
          <p:nvPr userDrawn="1"/>
        </p:nvCxnSpPr>
        <p:spPr>
          <a:xfrm>
            <a:off x="7582129"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B4A8E04B-FD21-4A20-D196-257B310FD4B4}"/>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3/15/2026</a:t>
            </a:fld>
            <a:endParaRPr lang="en-US"/>
          </a:p>
        </p:txBody>
      </p:sp>
      <p:sp>
        <p:nvSpPr>
          <p:cNvPr id="9" name="Footer Placeholder 8">
            <a:extLst>
              <a:ext uri="{FF2B5EF4-FFF2-40B4-BE49-F238E27FC236}">
                <a16:creationId xmlns:a16="http://schemas.microsoft.com/office/drawing/2014/main" id="{4FB7A9C8-9922-276E-D7E7-BA37C3C590DA}"/>
              </a:ext>
            </a:extLst>
          </p:cNvPr>
          <p:cNvSpPr>
            <a:spLocks noGrp="1"/>
          </p:cNvSpPr>
          <p:nvPr>
            <p:ph type="ftr" sz="quarter" idx="16"/>
          </p:nvPr>
        </p:nvSpPr>
        <p:spPr>
          <a:xfrm rot="16200000" flipH="1">
            <a:off x="10292565" y="1592957"/>
            <a:ext cx="2973522"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C7BD9853-F841-5935-2E22-F5DA78B10918}"/>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20679831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a:t> </a:t>
            </a:r>
          </a:p>
        </p:txBody>
      </p:sp>
      <p:cxnSp>
        <p:nvCxnSpPr>
          <p:cNvPr id="5" name="Straight Connector 4">
            <a:extLst>
              <a:ext uri="{FF2B5EF4-FFF2-40B4-BE49-F238E27FC236}">
                <a16:creationId xmlns:a16="http://schemas.microsoft.com/office/drawing/2014/main" id="{E88ED8BF-3BC1-C0A7-67E1-8F6CE5DBA66D}"/>
              </a:ext>
              <a:ext uri="{C183D7F6-B498-43B3-948B-1728B52AA6E4}">
                <adec:decorative xmlns:adec="http://schemas.microsoft.com/office/drawing/2017/decorative" val="1"/>
              </a:ext>
            </a:extLst>
          </p:cNvPr>
          <p:cNvCxnSpPr>
            <a:cxnSpLocks/>
          </p:cNvCxnSpPr>
          <p:nvPr userDrawn="1"/>
        </p:nvCxnSpPr>
        <p:spPr>
          <a:xfrm>
            <a:off x="474815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72C41D87-A2F7-832F-EE5D-4A82C0898306}"/>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3/15/2026</a:t>
            </a:fld>
            <a:endParaRPr lang="en-US"/>
          </a:p>
        </p:txBody>
      </p:sp>
      <p:sp>
        <p:nvSpPr>
          <p:cNvPr id="6" name="Footer Placeholder 4">
            <a:extLst>
              <a:ext uri="{FF2B5EF4-FFF2-40B4-BE49-F238E27FC236}">
                <a16:creationId xmlns:a16="http://schemas.microsoft.com/office/drawing/2014/main" id="{B2FFE48E-EFB9-58B7-9159-E1F3B1F35D72}"/>
              </a:ext>
            </a:extLst>
          </p:cNvPr>
          <p:cNvSpPr>
            <a:spLocks noGrp="1"/>
          </p:cNvSpPr>
          <p:nvPr>
            <p:ph type="ftr" sz="quarter" idx="16"/>
          </p:nvPr>
        </p:nvSpPr>
        <p:spPr>
          <a:xfrm rot="16200000" flipH="1">
            <a:off x="-1131161" y="1592957"/>
            <a:ext cx="2973522" cy="365125"/>
          </a:xfrm>
        </p:spPr>
        <p:txBody>
          <a:bodyPr/>
          <a:lstStyle/>
          <a:p>
            <a:r>
              <a:rPr lang="en-US"/>
              <a:t>Sample Footer Text</a:t>
            </a:r>
          </a:p>
        </p:txBody>
      </p:sp>
      <p:sp>
        <p:nvSpPr>
          <p:cNvPr id="7" name="Slide Number Placeholder 5">
            <a:extLst>
              <a:ext uri="{FF2B5EF4-FFF2-40B4-BE49-F238E27FC236}">
                <a16:creationId xmlns:a16="http://schemas.microsoft.com/office/drawing/2014/main" id="{C03AB52F-F281-1BB9-9D9F-9FC67E6B879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35818942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1">
              <a:rPr lang="en-US" smtClean="0"/>
              <a:pPr/>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8820912"/>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162317"/>
            <a:ext cx="2953618" cy="1892808"/>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3" name="Straight Connector 2">
            <a:extLst>
              <a:ext uri="{FF2B5EF4-FFF2-40B4-BE49-F238E27FC236}">
                <a16:creationId xmlns:a16="http://schemas.microsoft.com/office/drawing/2014/main" id="{2405500C-1C2B-4DBE-7BD5-6BEE65AA2531}"/>
              </a:ext>
              <a:ext uri="{C183D7F6-B498-43B3-948B-1728B52AA6E4}">
                <adec:decorative xmlns:adec="http://schemas.microsoft.com/office/drawing/2017/decorative" val="1"/>
              </a:ext>
            </a:extLst>
          </p:cNvPr>
          <p:cNvCxnSpPr>
            <a:cxnSpLocks/>
          </p:cNvCxnSpPr>
          <p:nvPr/>
        </p:nvCxnSpPr>
        <p:spPr>
          <a:xfrm flipH="1">
            <a:off x="0" y="3784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EFC0BAFC-A983-7661-7BE4-9CB4E1AAE80B}"/>
              </a:ext>
            </a:extLst>
          </p:cNvPr>
          <p:cNvSpPr>
            <a:spLocks noGrp="1"/>
          </p:cNvSpPr>
          <p:nvPr>
            <p:ph type="ftr" sz="quarter" idx="16"/>
          </p:nvPr>
        </p:nvSpPr>
        <p:spPr>
          <a:xfrm rot="16200000" flipH="1">
            <a:off x="-923978" y="5259333"/>
            <a:ext cx="2559157" cy="365125"/>
          </a:xfrm>
        </p:spPr>
        <p:txBody>
          <a:body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40480" y="4162318"/>
            <a:ext cx="7589520" cy="2240280"/>
          </a:xfrm>
        </p:spPr>
        <p:txBody>
          <a:bodyPr>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273E16F8-613D-6FF2-3AAE-FB4255DC1EF7}"/>
              </a:ext>
            </a:extLst>
          </p:cNvPr>
          <p:cNvSpPr>
            <a:spLocks noGrp="1"/>
          </p:cNvSpPr>
          <p:nvPr>
            <p:ph type="dt" sz="half" idx="15"/>
          </p:nvPr>
        </p:nvSpPr>
        <p:spPr/>
        <p:txBody>
          <a:bodyPr/>
          <a:lstStyle/>
          <a:p>
            <a:fld id="{7FA43F5B-065E-43CE-B3FD-98C48A6F94D7}" type="datetime1">
              <a:rPr lang="en-US" smtClean="0"/>
              <a:t>3/15/2026</a:t>
            </a:fld>
            <a:endParaRPr lang="en-US"/>
          </a:p>
        </p:txBody>
      </p:sp>
      <p:sp>
        <p:nvSpPr>
          <p:cNvPr id="12" name="Slide Number Placeholder 11">
            <a:extLst>
              <a:ext uri="{FF2B5EF4-FFF2-40B4-BE49-F238E27FC236}">
                <a16:creationId xmlns:a16="http://schemas.microsoft.com/office/drawing/2014/main" id="{64EC89D4-F3C3-252D-E57A-D34A76D8BD1E}"/>
              </a:ext>
            </a:extLst>
          </p:cNvPr>
          <p:cNvSpPr>
            <a:spLocks noGrp="1"/>
          </p:cNvSpPr>
          <p:nvPr>
            <p:ph type="sldNum" sz="quarter" idx="17"/>
          </p:nvPr>
        </p:nvSpPr>
        <p:spPr>
          <a:xfrm>
            <a:off x="11512296" y="6356350"/>
            <a:ext cx="574620" cy="365125"/>
          </a:xfrm>
        </p:spPr>
        <p:txBody>
          <a:bodyPr/>
          <a:lstStyle/>
          <a:p>
            <a:fld id="{2DE90F28-AFBB-4AB2-AA79-6D3F72ED131B}" type="slidenum">
              <a:rPr lang="en-US" smtClean="0"/>
              <a:t>‹#›</a:t>
            </a:fld>
            <a:endParaRPr lang="en-US"/>
          </a:p>
        </p:txBody>
      </p:sp>
    </p:spTree>
    <p:extLst>
      <p:ext uri="{BB962C8B-B14F-4D97-AF65-F5344CB8AC3E}">
        <p14:creationId xmlns:p14="http://schemas.microsoft.com/office/powerpoint/2010/main" val="79552148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813647"/>
            <a:ext cx="2953618" cy="1892808"/>
          </a:xfrm>
        </p:spPr>
        <p:txBody>
          <a:bodyPr anchor="b" anchorCtr="0">
            <a:normAutofit/>
          </a:bodyPr>
          <a:lstStyle>
            <a:lvl1pPr>
              <a:defRPr sz="32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D1C5DDB1-0680-6692-8E8B-F9D50E915262}"/>
              </a:ext>
            </a:extLst>
          </p:cNvPr>
          <p:cNvSpPr>
            <a:spLocks noGrp="1"/>
          </p:cNvSpPr>
          <p:nvPr>
            <p:ph type="ftr" sz="quarter" idx="16"/>
          </p:nvPr>
        </p:nvSpPr>
        <p:spPr>
          <a:xfrm rot="16200000" flipH="1">
            <a:off x="-853249" y="1315045"/>
            <a:ext cx="2417698"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66175"/>
            <a:ext cx="7409228" cy="2240280"/>
          </a:xfrm>
        </p:spPr>
        <p:txBody>
          <a:bodyPr anchor="b" anchorCtr="0">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865DF332-3FBA-2C89-59F5-FA1778C4985A}"/>
              </a:ext>
            </a:extLst>
          </p:cNvPr>
          <p:cNvSpPr>
            <a:spLocks noGrp="1"/>
          </p:cNvSpPr>
          <p:nvPr>
            <p:ph type="dt" sz="half" idx="15"/>
          </p:nvPr>
        </p:nvSpPr>
        <p:spPr>
          <a:xfrm rot="5400000">
            <a:off x="10902234" y="1160706"/>
            <a:ext cx="1754184" cy="365125"/>
          </a:xfrm>
        </p:spPr>
        <p:txBody>
          <a:bodyPr/>
          <a:lstStyle>
            <a:lvl1pPr>
              <a:defRPr>
                <a:solidFill>
                  <a:schemeClr val="tx1"/>
                </a:solidFill>
              </a:defRPr>
            </a:lvl1pPr>
          </a:lstStyle>
          <a:p>
            <a:fld id="{7FA43F5B-065E-43CE-B3FD-98C48A6F94D7}" type="datetime1">
              <a:rPr lang="en-US" smtClean="0"/>
              <a:pPr/>
              <a:t>3/15/2026</a:t>
            </a:fld>
            <a:endParaRPr lang="en-US"/>
          </a:p>
        </p:txBody>
      </p:sp>
      <p:sp>
        <p:nvSpPr>
          <p:cNvPr id="9" name="Slide Number Placeholder 8">
            <a:extLst>
              <a:ext uri="{FF2B5EF4-FFF2-40B4-BE49-F238E27FC236}">
                <a16:creationId xmlns:a16="http://schemas.microsoft.com/office/drawing/2014/main" id="{BB9E9CA5-FE3A-8B3B-FD85-EEC977EA262E}"/>
              </a:ext>
            </a:extLst>
          </p:cNvPr>
          <p:cNvSpPr>
            <a:spLocks noGrp="1"/>
          </p:cNvSpPr>
          <p:nvPr>
            <p:ph type="sldNum" sz="quarter" idx="17"/>
          </p:nvPr>
        </p:nvSpPr>
        <p:spPr>
          <a:xfrm>
            <a:off x="11512296" y="2353708"/>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98916A20-C6D4-6297-2A89-F60B0B6DAF9A}"/>
              </a:ext>
              <a:ext uri="{C183D7F6-B498-43B3-948B-1728B52AA6E4}">
                <adec:decorative xmlns:adec="http://schemas.microsoft.com/office/drawing/2017/decorative" val="1"/>
              </a:ext>
            </a:extLst>
          </p:cNvPr>
          <p:cNvCxnSpPr>
            <a:cxnSpLocks/>
          </p:cNvCxnSpPr>
          <p:nvPr userDrawn="1"/>
        </p:nvCxnSpPr>
        <p:spPr>
          <a:xfrm flipH="1">
            <a:off x="0" y="3071719"/>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14581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5577840"/>
            <a:ext cx="10972802" cy="970463"/>
          </a:xfrm>
        </p:spPr>
        <p:txBody>
          <a:bodyPr anchor="t" anchorCtr="0"/>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F715F3DA-3DCE-67E6-E94C-48C96A36C98B}"/>
              </a:ext>
            </a:extLst>
          </p:cNvPr>
          <p:cNvSpPr>
            <a:spLocks noGrp="1"/>
          </p:cNvSpPr>
          <p:nvPr>
            <p:ph type="pic" sz="quarter" idx="13" hasCustomPrompt="1"/>
          </p:nvPr>
        </p:nvSpPr>
        <p:spPr>
          <a:xfrm>
            <a:off x="640080" y="365760"/>
            <a:ext cx="5898743" cy="4425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950303" y="365760"/>
            <a:ext cx="4571137" cy="4428871"/>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766791B-F730-470C-BD5E-FFF8D449589F}" type="datetime1">
              <a:rPr lang="en-US" smtClean="0"/>
              <a:pPr/>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F5EDA098-8E4B-3EB1-646C-4227A3202019}"/>
              </a:ext>
              <a:ext uri="{C183D7F6-B498-43B3-948B-1728B52AA6E4}">
                <adec:decorative xmlns:adec="http://schemas.microsoft.com/office/drawing/2017/decorative" val="1"/>
              </a:ext>
            </a:extLst>
          </p:cNvPr>
          <p:cNvCxnSpPr>
            <a:cxnSpLocks/>
          </p:cNvCxnSpPr>
          <p:nvPr userDrawn="1"/>
        </p:nvCxnSpPr>
        <p:spPr>
          <a:xfrm flipH="1">
            <a:off x="0" y="521208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69679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userDrawn="1"/>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047645"/>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B008C-A5E8-826A-5F68-E2A4C542B6F6}"/>
              </a:ext>
            </a:extLst>
          </p:cNvPr>
          <p:cNvSpPr>
            <a:spLocks noGrp="1"/>
          </p:cNvSpPr>
          <p:nvPr>
            <p:ph type="title"/>
          </p:nvPr>
        </p:nvSpPr>
        <p:spPr>
          <a:xfrm>
            <a:off x="731520" y="320040"/>
            <a:ext cx="10780776" cy="932688"/>
          </a:xfrm>
        </p:spPr>
        <p:txBody>
          <a:bodyPr anchor="b"/>
          <a:lstStyle>
            <a:lvl1pP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1816163"/>
            <a:ext cx="3920691" cy="4540188"/>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9516" y="1812758"/>
            <a:ext cx="6349381" cy="45401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23653218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3/15/2026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100718901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864236" cy="932688"/>
          </a:xfrm>
        </p:spPr>
        <p:txBody>
          <a:bodyPr anchor="b"/>
          <a:lstStyle/>
          <a:p>
            <a:r>
              <a:rPr lang="en-US"/>
              <a:t>Click to edit Master title style</a:t>
            </a:r>
          </a:p>
        </p:txBody>
      </p:sp>
      <p:sp>
        <p:nvSpPr>
          <p:cNvPr id="5" name="Footer Placeholder 3">
            <a:extLst>
              <a:ext uri="{FF2B5EF4-FFF2-40B4-BE49-F238E27FC236}">
                <a16:creationId xmlns:a16="http://schemas.microsoft.com/office/drawing/2014/main" id="{E4C77EC0-4873-6982-138B-77EBB60FCE21}"/>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2148" y="1676967"/>
            <a:ext cx="430420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9EA9F84E-FFD2-9D14-4000-EB54F5065147}"/>
              </a:ext>
            </a:extLst>
          </p:cNvPr>
          <p:cNvSpPr>
            <a:spLocks noGrp="1"/>
          </p:cNvSpPr>
          <p:nvPr>
            <p:ph type="pic" sz="quarter" idx="18" hasCustomPrompt="1"/>
          </p:nvPr>
        </p:nvSpPr>
        <p:spPr>
          <a:xfrm>
            <a:off x="5483476" y="1694325"/>
            <a:ext cx="5990360" cy="4207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3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marL="0" indent="0">
              <a:buFont typeface="Arial" panose="020B0604020202020204" pitchFamily="34" charset="0"/>
              <a:buNone/>
              <a:defRPr>
                <a:solidFill>
                  <a:schemeClr val="tx1"/>
                </a:solidFill>
              </a:defRPr>
            </a:lvl1pPr>
          </a:lstStyle>
          <a:p>
            <a:r>
              <a:rPr lang="en-US"/>
              <a:t> </a:t>
            </a:r>
          </a:p>
        </p:txBody>
      </p:sp>
      <p:sp>
        <p:nvSpPr>
          <p:cNvPr id="7" name="Date Placeholder 2">
            <a:extLst>
              <a:ext uri="{FF2B5EF4-FFF2-40B4-BE49-F238E27FC236}">
                <a16:creationId xmlns:a16="http://schemas.microsoft.com/office/drawing/2014/main" id="{B1DEFE62-48FB-6384-52E6-28C55B7237A0}"/>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3/15/2026</a:t>
            </a:fld>
            <a:endParaRPr lang="en-US"/>
          </a:p>
        </p:txBody>
      </p:sp>
      <p:sp>
        <p:nvSpPr>
          <p:cNvPr id="11" name="Slide Number Placeholder 8">
            <a:extLst>
              <a:ext uri="{FF2B5EF4-FFF2-40B4-BE49-F238E27FC236}">
                <a16:creationId xmlns:a16="http://schemas.microsoft.com/office/drawing/2014/main" id="{70C3045B-A291-FDD5-BEE7-EB765F9DE6BB}"/>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416985940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1118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07161BC5-1283-62A1-6BD4-C13D49861D6F}"/>
              </a:ext>
            </a:extLst>
          </p:cNvPr>
          <p:cNvSpPr>
            <a:spLocks noGrp="1"/>
          </p:cNvSpPr>
          <p:nvPr>
            <p:ph type="title"/>
          </p:nvPr>
        </p:nvSpPr>
        <p:spPr>
          <a:xfrm>
            <a:off x="2333244" y="4846320"/>
            <a:ext cx="7525512" cy="1545336"/>
          </a:xfrm>
        </p:spPr>
        <p:txBody>
          <a:bodyPr anchor="t">
            <a:normAutofit/>
          </a:bodyPr>
          <a:lstStyle>
            <a:lvl1pPr algn="ct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8">
            <a:extLst>
              <a:ext uri="{FF2B5EF4-FFF2-40B4-BE49-F238E27FC236}">
                <a16:creationId xmlns:a16="http://schemas.microsoft.com/office/drawing/2014/main" id="{6217EA84-48D2-BF27-881E-1EED3BB2FA90}"/>
              </a:ext>
            </a:extLst>
          </p:cNvPr>
          <p:cNvSpPr>
            <a:spLocks noGrp="1"/>
          </p:cNvSpPr>
          <p:nvPr>
            <p:ph sz="quarter" idx="13" hasCustomPrompt="1"/>
          </p:nvPr>
        </p:nvSpPr>
        <p:spPr>
          <a:xfrm>
            <a:off x="824484" y="549021"/>
            <a:ext cx="10543032" cy="4205859"/>
          </a:xfrm>
        </p:spPr>
        <p:txBody>
          <a:bodyPr anchor="b">
            <a:normAutofit/>
          </a:bodyPr>
          <a:lstStyle>
            <a:lvl1pPr algn="ct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7A7CDD-9512-40CC-9351-FC0DE186CFBD}"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074798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7792842B-25D6-4A1E-C1C2-AEE71B415CE0}"/>
              </a:ext>
            </a:extLst>
          </p:cNvPr>
          <p:cNvSpPr>
            <a:spLocks noGrp="1"/>
          </p:cNvSpPr>
          <p:nvPr>
            <p:ph type="title"/>
          </p:nvPr>
        </p:nvSpPr>
        <p:spPr>
          <a:xfrm>
            <a:off x="7223760" y="1371600"/>
            <a:ext cx="4114800" cy="4114800"/>
          </a:xfrm>
        </p:spPr>
        <p:txBody>
          <a:bodyPr anchor="ctr">
            <a:normAutofit/>
          </a:bodyPr>
          <a:lstStyle>
            <a:lvl1pPr>
              <a:lnSpc>
                <a:spcPct val="110000"/>
              </a:lnSpc>
              <a:spcBef>
                <a:spcPts val="1000"/>
              </a:spcBef>
              <a:defRPr sz="2800" cap="none" baseline="0">
                <a:latin typeface="+mn-lt"/>
              </a:defRPr>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8">
            <a:extLst>
              <a:ext uri="{FF2B5EF4-FFF2-40B4-BE49-F238E27FC236}">
                <a16:creationId xmlns:a16="http://schemas.microsoft.com/office/drawing/2014/main" id="{12DBA1DA-C8D5-2565-57BF-FEDE64BF7000}"/>
              </a:ext>
            </a:extLst>
          </p:cNvPr>
          <p:cNvSpPr>
            <a:spLocks noGrp="1"/>
          </p:cNvSpPr>
          <p:nvPr>
            <p:ph sz="quarter" idx="13" hasCustomPrompt="1"/>
          </p:nvPr>
        </p:nvSpPr>
        <p:spPr>
          <a:xfrm>
            <a:off x="914400" y="353237"/>
            <a:ext cx="5937337" cy="6368237"/>
          </a:xfrm>
        </p:spPr>
        <p:txBody>
          <a:bodyPr anchor="ctr">
            <a:normAutofit/>
          </a:bodyPr>
          <a:lstStyle>
            <a:lvl1pPr>
              <a:lnSpc>
                <a:spcPct val="90000"/>
              </a:lnSpc>
              <a:spcBef>
                <a:spcPts val="0"/>
              </a:spcBef>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807210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E9039192-694E-62AB-FB7F-F6E803456FEC}"/>
              </a:ext>
            </a:extLst>
          </p:cNvPr>
          <p:cNvSpPr>
            <a:spLocks noGrp="1"/>
          </p:cNvSpPr>
          <p:nvPr>
            <p:ph type="title"/>
          </p:nvPr>
        </p:nvSpPr>
        <p:spPr>
          <a:xfrm>
            <a:off x="2333244" y="5687755"/>
            <a:ext cx="7525512" cy="603317"/>
          </a:xfrm>
        </p:spPr>
        <p:txBody>
          <a:bodyPr anchor="t">
            <a:normAutofit/>
          </a:bodyPr>
          <a:lstStyle>
            <a:lvl1pPr algn="ctr">
              <a:lnSpc>
                <a:spcPct val="110000"/>
              </a:lnSpc>
              <a:spcBef>
                <a:spcPts val="1000"/>
              </a:spcBef>
              <a:defRPr sz="2000" cap="none" baseline="0">
                <a:latin typeface="+mn-lt"/>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8">
            <a:extLst>
              <a:ext uri="{FF2B5EF4-FFF2-40B4-BE49-F238E27FC236}">
                <a16:creationId xmlns:a16="http://schemas.microsoft.com/office/drawing/2014/main" id="{669733E3-85D7-9D43-FABD-E3A6C144668D}"/>
              </a:ext>
            </a:extLst>
          </p:cNvPr>
          <p:cNvSpPr>
            <a:spLocks noGrp="1"/>
          </p:cNvSpPr>
          <p:nvPr>
            <p:ph sz="quarter" idx="13" hasCustomPrompt="1"/>
          </p:nvPr>
        </p:nvSpPr>
        <p:spPr>
          <a:xfrm>
            <a:off x="1935038" y="2390272"/>
            <a:ext cx="8321926" cy="3449054"/>
          </a:xfrm>
        </p:spPr>
        <p:txBody>
          <a:bodyPr anchor="b">
            <a:normAutofit/>
          </a:bodyPr>
          <a:lstStyle>
            <a:lvl1pPr algn="ctr">
              <a:defRPr sz="23200">
                <a:latin typeface="+mj-lt"/>
              </a:defRPr>
            </a:lvl1pPr>
          </a:lstStyle>
          <a:p>
            <a:pPr lvl="0"/>
            <a:r>
              <a:rPr lang="en-US" dirty="0"/>
              <a: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Freeform: Shape 15">
            <a:extLst>
              <a:ext uri="{FF2B5EF4-FFF2-40B4-BE49-F238E27FC236}">
                <a16:creationId xmlns:a16="http://schemas.microsoft.com/office/drawing/2014/main" id="{CD72DDC7-047B-67C7-5CC9-82D9E661F5C0}"/>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283360312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25570139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14400" y="2194560"/>
            <a:ext cx="8266176" cy="4142232"/>
          </a:xfrm>
        </p:spPr>
        <p:txBody>
          <a:bodyPr anchor="t" anchorCtr="0">
            <a:noAutofit/>
          </a:bodyPr>
          <a:lstStyle>
            <a:lvl1pPr marL="0" indent="0">
              <a:lnSpc>
                <a:spcPct val="100000"/>
              </a:lnSpc>
              <a:buNone/>
              <a:defRPr sz="4400" b="0" cap="all" baseline="0">
                <a:solidFill>
                  <a:schemeClr val="tx1"/>
                </a:solidFill>
              </a:defRPr>
            </a:lvl1pPr>
            <a:lvl2pPr marL="228600" indent="0">
              <a:lnSpc>
                <a:spcPct val="100000"/>
              </a:lnSpc>
              <a:buNone/>
              <a:defRPr sz="4000" b="0" cap="all" baseline="0">
                <a:solidFill>
                  <a:schemeClr val="tx1"/>
                </a:solidFill>
              </a:defRPr>
            </a:lvl2pPr>
            <a:lvl3pPr marL="457200" indent="0">
              <a:lnSpc>
                <a:spcPct val="100000"/>
              </a:lnSpc>
              <a:buNone/>
              <a:defRPr sz="3600" b="0" cap="all" baseline="0">
                <a:solidFill>
                  <a:schemeClr val="tx1"/>
                </a:solidFill>
              </a:defRPr>
            </a:lvl3pPr>
            <a:lvl4pPr marL="685800" indent="0">
              <a:lnSpc>
                <a:spcPct val="100000"/>
              </a:lnSpc>
              <a:buNone/>
              <a:defRPr sz="3200" b="0" cap="all" baseline="0">
                <a:solidFill>
                  <a:schemeClr val="tx1"/>
                </a:solidFill>
              </a:defRPr>
            </a:lvl4pPr>
            <a:lvl5pPr marL="914400" indent="0">
              <a:lnSpc>
                <a:spcPct val="100000"/>
              </a:lnSpc>
              <a:buNone/>
              <a:defRPr sz="28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301B1322-4C31-4D1F-88B1-5F79F56892AE}" type="datetime1">
              <a:rPr lang="en-US" smtClean="0"/>
              <a:pPr/>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5682427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399"/>
            <a:ext cx="8266176" cy="5308603"/>
          </a:xfrm>
        </p:spPr>
        <p:txBody>
          <a:bodyPr anchor="b">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951632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400"/>
            <a:ext cx="8266176" cy="5029200"/>
          </a:xfrm>
        </p:spPr>
        <p:txBody>
          <a:bodyPr anchor="ctr">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213483"/>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dirty="0"/>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userDrawn="1"/>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548345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preserve="1" userDrawn="1">
  <p:cSld name="Quote 2">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3008E7D-CE80-FED6-37C3-0C80349764CF}"/>
              </a:ext>
            </a:extLst>
          </p:cNvPr>
          <p:cNvSpPr>
            <a:spLocks noGrp="1"/>
          </p:cNvSpPr>
          <p:nvPr>
            <p:ph type="title" hasCustomPrompt="1"/>
          </p:nvPr>
        </p:nvSpPr>
        <p:spPr>
          <a:xfrm>
            <a:off x="2057386" y="5349240"/>
            <a:ext cx="9052559" cy="466344"/>
          </a:xfrm>
        </p:spPr>
        <p:txBody>
          <a:bodyPr anchor="ctr">
            <a:normAutofit/>
          </a:bodyPr>
          <a:lstStyle>
            <a:lvl1pPr>
              <a:defRPr sz="180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solidFill>
                  <a:schemeClr val="tx1"/>
                </a:solidFill>
              </a:defRPr>
            </a:lvl1pPr>
          </a:lstStyle>
          <a:p>
            <a:r>
              <a:rPr lang="en-US"/>
              <a:t>Sample Footer Text</a:t>
            </a:r>
          </a:p>
        </p:txBody>
      </p:sp>
      <p:sp>
        <p:nvSpPr>
          <p:cNvPr id="10" name="Content Placeholder 12">
            <a:extLst>
              <a:ext uri="{FF2B5EF4-FFF2-40B4-BE49-F238E27FC236}">
                <a16:creationId xmlns:a16="http://schemas.microsoft.com/office/drawing/2014/main" id="{4858928B-5A9F-47D7-A728-92043F9C616D}"/>
              </a:ext>
            </a:extLst>
          </p:cNvPr>
          <p:cNvSpPr>
            <a:spLocks noGrp="1"/>
          </p:cNvSpPr>
          <p:nvPr>
            <p:ph sz="quarter" idx="15" hasCustomPrompt="1"/>
          </p:nvPr>
        </p:nvSpPr>
        <p:spPr>
          <a:xfrm>
            <a:off x="2057387" y="1344168"/>
            <a:ext cx="9052559" cy="3291840"/>
          </a:xfrm>
        </p:spPr>
        <p:txBody>
          <a:bodyPr anchor="ctr">
            <a:normAutofit/>
          </a:bodyPr>
          <a:lstStyle>
            <a:lvl1pPr>
              <a:lnSpc>
                <a:spcPct val="100000"/>
              </a:lnSpc>
              <a:spcBef>
                <a:spcPts val="0"/>
              </a:spcBef>
              <a:defRPr sz="5400" cap="all" baseline="0"/>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solidFill>
                  <a:schemeClr val="tx1"/>
                </a:solidFill>
              </a:defRPr>
            </a:lvl1pPr>
          </a:lstStyle>
          <a:p>
            <a:fld id="{29247CA6-BC1D-429A-A289-4E939E49554A}"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1610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9CADAEB-D17D-F975-9A7E-9ECADE7C15A6}"/>
              </a:ext>
            </a:extLst>
          </p:cNvPr>
          <p:cNvSpPr>
            <a:spLocks noGrp="1"/>
          </p:cNvSpPr>
          <p:nvPr>
            <p:ph type="title" hasCustomPrompt="1"/>
          </p:nvPr>
        </p:nvSpPr>
        <p:spPr>
          <a:xfrm>
            <a:off x="914398" y="5529263"/>
            <a:ext cx="8961121" cy="977900"/>
          </a:xfrm>
        </p:spPr>
        <p:txBody>
          <a:bodyPr anchor="ctr">
            <a:normAutofit/>
          </a:bodyPr>
          <a:lstStyle>
            <a:lvl1pPr>
              <a:defRPr sz="180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lvl1pPr>
          </a:lstStyle>
          <a:p>
            <a:r>
              <a:rPr lang="en-US"/>
              <a:t>Sample Footer Text</a:t>
            </a:r>
          </a:p>
        </p:txBody>
      </p:sp>
      <p:sp>
        <p:nvSpPr>
          <p:cNvPr id="13" name="Content Placeholder 12">
            <a:extLst>
              <a:ext uri="{FF2B5EF4-FFF2-40B4-BE49-F238E27FC236}">
                <a16:creationId xmlns:a16="http://schemas.microsoft.com/office/drawing/2014/main" id="{E77C66A4-AAA2-6143-2AAE-5C8823111D3A}"/>
              </a:ext>
            </a:extLst>
          </p:cNvPr>
          <p:cNvSpPr>
            <a:spLocks noGrp="1"/>
          </p:cNvSpPr>
          <p:nvPr>
            <p:ph sz="quarter" idx="15" hasCustomPrompt="1"/>
          </p:nvPr>
        </p:nvSpPr>
        <p:spPr>
          <a:xfrm>
            <a:off x="914400" y="1005839"/>
            <a:ext cx="8961438" cy="3751899"/>
          </a:xfrm>
        </p:spPr>
        <p:txBody>
          <a:bodyPr>
            <a:normAutofit/>
          </a:bodyPr>
          <a:lstStyle>
            <a:lvl1pPr>
              <a:lnSpc>
                <a:spcPct val="100000"/>
              </a:lnSpc>
              <a:spcBef>
                <a:spcPts val="0"/>
              </a:spcBef>
              <a:defRPr sz="6000" cap="all" baseline="0"/>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lvl1pPr>
          </a:lstStyle>
          <a:p>
            <a:fld id="{DF8418BD-2BA9-41CB-AB89-625779A7563D}"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05852FC1-DF85-9E04-E064-E263DDD72C88}"/>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80241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1">
              <a:rPr lang="en-US" smtClean="0"/>
              <a:pPr/>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958584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1">
              <a:rPr lang="en-US" smtClean="0"/>
              <a:pPr/>
              <a:t>3/15/2026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04268989"/>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1">
              <a:rPr lang="en-US" smtClean="0"/>
              <a:pPr/>
              <a:t>3/15/2026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0311585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1">
              <a:rPr lang="en-US" smtClean="0"/>
              <a:pPr/>
              <a:t>3/15/2026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21857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3200"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595634" cy="3993263"/>
          </a:xfrm>
        </p:spPr>
        <p:txBody>
          <a:bodyPr anchor="t">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46320" y="553615"/>
            <a:ext cx="6440258" cy="575510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12DB3EA1-DD0C-4B8D-8364-52024B4530F1}" type="datetime1">
              <a:rPr lang="en-US" smtClean="0"/>
              <a:pPr/>
              <a:t>3/15/2026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3A126498-5D70-71A2-A52F-877C850B34BC}"/>
              </a:ext>
              <a:ext uri="{C183D7F6-B498-43B3-948B-1728B52AA6E4}">
                <adec:decorative xmlns:adec="http://schemas.microsoft.com/office/drawing/2017/decorative" val="1"/>
              </a:ext>
            </a:extLst>
          </p:cNvPr>
          <p:cNvCxnSpPr>
            <a:cxnSpLocks/>
          </p:cNvCxnSpPr>
          <p:nvPr/>
        </p:nvCxnSpPr>
        <p:spPr>
          <a:xfrm>
            <a:off x="457586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9579450"/>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75F4D28-38E0-121F-D54D-1FCE2D6321C8}"/>
              </a:ext>
            </a:extLst>
          </p:cNvPr>
          <p:cNvSpPr>
            <a:spLocks noGrp="1"/>
          </p:cNvSpPr>
          <p:nvPr>
            <p:ph type="title"/>
          </p:nvPr>
        </p:nvSpPr>
        <p:spPr>
          <a:xfrm>
            <a:off x="731520" y="553616"/>
            <a:ext cx="3595634" cy="2250544"/>
          </a:xfrm>
        </p:spPr>
        <p:txBody>
          <a:bodyPr anchor="t">
            <a:normAutofit/>
          </a:bodyPr>
          <a:lstStyle>
            <a:lvl1pPr>
              <a:defRPr sz="3200"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Text Placeholder 3">
            <a:extLst>
              <a:ext uri="{FF2B5EF4-FFF2-40B4-BE49-F238E27FC236}">
                <a16:creationId xmlns:a16="http://schemas.microsoft.com/office/drawing/2014/main" id="{23EFCC9B-CBB5-5DB3-0C1A-D7607EED4E32}"/>
              </a:ext>
            </a:extLst>
          </p:cNvPr>
          <p:cNvSpPr>
            <a:spLocks noGrp="1"/>
          </p:cNvSpPr>
          <p:nvPr>
            <p:ph type="body" sz="half" idx="14"/>
          </p:nvPr>
        </p:nvSpPr>
        <p:spPr>
          <a:xfrm>
            <a:off x="731520" y="2931865"/>
            <a:ext cx="3595634" cy="3372519"/>
          </a:xfrm>
        </p:spPr>
        <p:txBody>
          <a:bodyPr anchor="b">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Picture Placeholder 9">
            <a:extLst>
              <a:ext uri="{FF2B5EF4-FFF2-40B4-BE49-F238E27FC236}">
                <a16:creationId xmlns:a16="http://schemas.microsoft.com/office/drawing/2014/main" id="{71602F00-69F8-D44C-0F84-384694CA224A}"/>
              </a:ext>
            </a:extLst>
          </p:cNvPr>
          <p:cNvSpPr>
            <a:spLocks noGrp="1"/>
          </p:cNvSpPr>
          <p:nvPr>
            <p:ph type="pic" sz="quarter" idx="13" hasCustomPrompt="1"/>
          </p:nvPr>
        </p:nvSpPr>
        <p:spPr>
          <a:xfrm>
            <a:off x="5091497" y="598627"/>
            <a:ext cx="6304337" cy="5775923"/>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3D157344-9CC7-412D-8C20-072BE86D5A11}" type="datetime1">
              <a:rPr lang="en-US" smtClean="0"/>
              <a:pPr/>
              <a:t>3/15/2026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45904733"/>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1">
              <a:rPr lang="en-US" smtClean="0"/>
              <a:pPr/>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5166164"/>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6917691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35.xml"/><Relationship Id="rId18" Type="http://schemas.openxmlformats.org/officeDocument/2006/relationships/slideLayout" Target="../slideLayouts/slideLayout40.xml"/><Relationship Id="rId26" Type="http://schemas.openxmlformats.org/officeDocument/2006/relationships/slideLayout" Target="../slideLayouts/slideLayout48.xml"/><Relationship Id="rId39" Type="http://schemas.openxmlformats.org/officeDocument/2006/relationships/slideLayout" Target="../slideLayouts/slideLayout61.xml"/><Relationship Id="rId21" Type="http://schemas.openxmlformats.org/officeDocument/2006/relationships/slideLayout" Target="../slideLayouts/slideLayout43.xml"/><Relationship Id="rId34" Type="http://schemas.openxmlformats.org/officeDocument/2006/relationships/slideLayout" Target="../slideLayouts/slideLayout56.xml"/><Relationship Id="rId42" Type="http://schemas.openxmlformats.org/officeDocument/2006/relationships/slideLayout" Target="../slideLayouts/slideLayout64.xml"/><Relationship Id="rId47" Type="http://schemas.openxmlformats.org/officeDocument/2006/relationships/slideLayout" Target="../slideLayouts/slideLayout69.xml"/><Relationship Id="rId50" Type="http://schemas.openxmlformats.org/officeDocument/2006/relationships/slideLayout" Target="../slideLayouts/slideLayout72.xml"/><Relationship Id="rId55" Type="http://schemas.openxmlformats.org/officeDocument/2006/relationships/slideLayout" Target="../slideLayouts/slideLayout77.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9" Type="http://schemas.openxmlformats.org/officeDocument/2006/relationships/slideLayout" Target="../slideLayouts/slideLayout51.xml"/><Relationship Id="rId11" Type="http://schemas.openxmlformats.org/officeDocument/2006/relationships/slideLayout" Target="../slideLayouts/slideLayout33.xml"/><Relationship Id="rId24" Type="http://schemas.openxmlformats.org/officeDocument/2006/relationships/slideLayout" Target="../slideLayouts/slideLayout46.xml"/><Relationship Id="rId32" Type="http://schemas.openxmlformats.org/officeDocument/2006/relationships/slideLayout" Target="../slideLayouts/slideLayout54.xml"/><Relationship Id="rId37" Type="http://schemas.openxmlformats.org/officeDocument/2006/relationships/slideLayout" Target="../slideLayouts/slideLayout59.xml"/><Relationship Id="rId40" Type="http://schemas.openxmlformats.org/officeDocument/2006/relationships/slideLayout" Target="../slideLayouts/slideLayout62.xml"/><Relationship Id="rId45" Type="http://schemas.openxmlformats.org/officeDocument/2006/relationships/slideLayout" Target="../slideLayouts/slideLayout67.xml"/><Relationship Id="rId53" Type="http://schemas.openxmlformats.org/officeDocument/2006/relationships/slideLayout" Target="../slideLayouts/slideLayout75.xml"/><Relationship Id="rId5" Type="http://schemas.openxmlformats.org/officeDocument/2006/relationships/slideLayout" Target="../slideLayouts/slideLayout27.xml"/><Relationship Id="rId19" Type="http://schemas.openxmlformats.org/officeDocument/2006/relationships/slideLayout" Target="../slideLayouts/slideLayout41.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 Id="rId22" Type="http://schemas.openxmlformats.org/officeDocument/2006/relationships/slideLayout" Target="../slideLayouts/slideLayout44.xml"/><Relationship Id="rId27" Type="http://schemas.openxmlformats.org/officeDocument/2006/relationships/slideLayout" Target="../slideLayouts/slideLayout49.xml"/><Relationship Id="rId30" Type="http://schemas.openxmlformats.org/officeDocument/2006/relationships/slideLayout" Target="../slideLayouts/slideLayout52.xml"/><Relationship Id="rId35" Type="http://schemas.openxmlformats.org/officeDocument/2006/relationships/slideLayout" Target="../slideLayouts/slideLayout57.xml"/><Relationship Id="rId43" Type="http://schemas.openxmlformats.org/officeDocument/2006/relationships/slideLayout" Target="../slideLayouts/slideLayout65.xml"/><Relationship Id="rId48" Type="http://schemas.openxmlformats.org/officeDocument/2006/relationships/slideLayout" Target="../slideLayouts/slideLayout70.xml"/><Relationship Id="rId56" Type="http://schemas.openxmlformats.org/officeDocument/2006/relationships/slideLayout" Target="../slideLayouts/slideLayout78.xml"/><Relationship Id="rId8" Type="http://schemas.openxmlformats.org/officeDocument/2006/relationships/slideLayout" Target="../slideLayouts/slideLayout30.xml"/><Relationship Id="rId51" Type="http://schemas.openxmlformats.org/officeDocument/2006/relationships/slideLayout" Target="../slideLayouts/slideLayout73.xml"/><Relationship Id="rId3" Type="http://schemas.openxmlformats.org/officeDocument/2006/relationships/slideLayout" Target="../slideLayouts/slideLayout25.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5" Type="http://schemas.openxmlformats.org/officeDocument/2006/relationships/slideLayout" Target="../slideLayouts/slideLayout47.xml"/><Relationship Id="rId33" Type="http://schemas.openxmlformats.org/officeDocument/2006/relationships/slideLayout" Target="../slideLayouts/slideLayout55.xml"/><Relationship Id="rId38" Type="http://schemas.openxmlformats.org/officeDocument/2006/relationships/slideLayout" Target="../slideLayouts/slideLayout60.xml"/><Relationship Id="rId46" Type="http://schemas.openxmlformats.org/officeDocument/2006/relationships/slideLayout" Target="../slideLayouts/slideLayout68.xml"/><Relationship Id="rId20" Type="http://schemas.openxmlformats.org/officeDocument/2006/relationships/slideLayout" Target="../slideLayouts/slideLayout42.xml"/><Relationship Id="rId41" Type="http://schemas.openxmlformats.org/officeDocument/2006/relationships/slideLayout" Target="../slideLayouts/slideLayout63.xml"/><Relationship Id="rId54" Type="http://schemas.openxmlformats.org/officeDocument/2006/relationships/slideLayout" Target="../slideLayouts/slideLayout76.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5" Type="http://schemas.openxmlformats.org/officeDocument/2006/relationships/slideLayout" Target="../slideLayouts/slideLayout37.xml"/><Relationship Id="rId23" Type="http://schemas.openxmlformats.org/officeDocument/2006/relationships/slideLayout" Target="../slideLayouts/slideLayout45.xml"/><Relationship Id="rId28" Type="http://schemas.openxmlformats.org/officeDocument/2006/relationships/slideLayout" Target="../slideLayouts/slideLayout50.xml"/><Relationship Id="rId36" Type="http://schemas.openxmlformats.org/officeDocument/2006/relationships/slideLayout" Target="../slideLayouts/slideLayout58.xml"/><Relationship Id="rId49" Type="http://schemas.openxmlformats.org/officeDocument/2006/relationships/slideLayout" Target="../slideLayouts/slideLayout71.xml"/><Relationship Id="rId57" Type="http://schemas.openxmlformats.org/officeDocument/2006/relationships/theme" Target="../theme/theme3.xml"/><Relationship Id="rId10" Type="http://schemas.openxmlformats.org/officeDocument/2006/relationships/slideLayout" Target="../slideLayouts/slideLayout32.xml"/><Relationship Id="rId31" Type="http://schemas.openxmlformats.org/officeDocument/2006/relationships/slideLayout" Target="../slideLayouts/slideLayout53.xml"/><Relationship Id="rId44" Type="http://schemas.openxmlformats.org/officeDocument/2006/relationships/slideLayout" Target="../slideLayouts/slideLayout66.xml"/><Relationship Id="rId52" Type="http://schemas.openxmlformats.org/officeDocument/2006/relationships/slideLayout" Target="../slideLayouts/slideLayout74.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91.xml"/><Relationship Id="rId18" Type="http://schemas.openxmlformats.org/officeDocument/2006/relationships/slideLayout" Target="../slideLayouts/slideLayout96.xml"/><Relationship Id="rId26" Type="http://schemas.openxmlformats.org/officeDocument/2006/relationships/slideLayout" Target="../slideLayouts/slideLayout104.xml"/><Relationship Id="rId39" Type="http://schemas.openxmlformats.org/officeDocument/2006/relationships/slideLayout" Target="../slideLayouts/slideLayout117.xml"/><Relationship Id="rId21" Type="http://schemas.openxmlformats.org/officeDocument/2006/relationships/slideLayout" Target="../slideLayouts/slideLayout99.xml"/><Relationship Id="rId34" Type="http://schemas.openxmlformats.org/officeDocument/2006/relationships/slideLayout" Target="../slideLayouts/slideLayout112.xml"/><Relationship Id="rId42" Type="http://schemas.openxmlformats.org/officeDocument/2006/relationships/slideLayout" Target="../slideLayouts/slideLayout120.xml"/><Relationship Id="rId47" Type="http://schemas.openxmlformats.org/officeDocument/2006/relationships/slideLayout" Target="../slideLayouts/slideLayout125.xml"/><Relationship Id="rId50" Type="http://schemas.openxmlformats.org/officeDocument/2006/relationships/slideLayout" Target="../slideLayouts/slideLayout128.xml"/><Relationship Id="rId55" Type="http://schemas.openxmlformats.org/officeDocument/2006/relationships/slideLayout" Target="../slideLayouts/slideLayout133.xml"/><Relationship Id="rId7" Type="http://schemas.openxmlformats.org/officeDocument/2006/relationships/slideLayout" Target="../slideLayouts/slideLayout85.xml"/><Relationship Id="rId2" Type="http://schemas.openxmlformats.org/officeDocument/2006/relationships/slideLayout" Target="../slideLayouts/slideLayout80.xml"/><Relationship Id="rId16" Type="http://schemas.openxmlformats.org/officeDocument/2006/relationships/slideLayout" Target="../slideLayouts/slideLayout94.xml"/><Relationship Id="rId29" Type="http://schemas.openxmlformats.org/officeDocument/2006/relationships/slideLayout" Target="../slideLayouts/slideLayout107.xml"/><Relationship Id="rId11" Type="http://schemas.openxmlformats.org/officeDocument/2006/relationships/slideLayout" Target="../slideLayouts/slideLayout89.xml"/><Relationship Id="rId24" Type="http://schemas.openxmlformats.org/officeDocument/2006/relationships/slideLayout" Target="../slideLayouts/slideLayout102.xml"/><Relationship Id="rId32" Type="http://schemas.openxmlformats.org/officeDocument/2006/relationships/slideLayout" Target="../slideLayouts/slideLayout110.xml"/><Relationship Id="rId37" Type="http://schemas.openxmlformats.org/officeDocument/2006/relationships/slideLayout" Target="../slideLayouts/slideLayout115.xml"/><Relationship Id="rId40" Type="http://schemas.openxmlformats.org/officeDocument/2006/relationships/slideLayout" Target="../slideLayouts/slideLayout118.xml"/><Relationship Id="rId45" Type="http://schemas.openxmlformats.org/officeDocument/2006/relationships/slideLayout" Target="../slideLayouts/slideLayout123.xml"/><Relationship Id="rId53" Type="http://schemas.openxmlformats.org/officeDocument/2006/relationships/slideLayout" Target="../slideLayouts/slideLayout131.xml"/><Relationship Id="rId5" Type="http://schemas.openxmlformats.org/officeDocument/2006/relationships/slideLayout" Target="../slideLayouts/slideLayout83.xml"/><Relationship Id="rId19" Type="http://schemas.openxmlformats.org/officeDocument/2006/relationships/slideLayout" Target="../slideLayouts/slideLayout97.xml"/><Relationship Id="rId4" Type="http://schemas.openxmlformats.org/officeDocument/2006/relationships/slideLayout" Target="../slideLayouts/slideLayout82.xml"/><Relationship Id="rId9" Type="http://schemas.openxmlformats.org/officeDocument/2006/relationships/slideLayout" Target="../slideLayouts/slideLayout87.xml"/><Relationship Id="rId14" Type="http://schemas.openxmlformats.org/officeDocument/2006/relationships/slideLayout" Target="../slideLayouts/slideLayout92.xml"/><Relationship Id="rId22" Type="http://schemas.openxmlformats.org/officeDocument/2006/relationships/slideLayout" Target="../slideLayouts/slideLayout100.xml"/><Relationship Id="rId27" Type="http://schemas.openxmlformats.org/officeDocument/2006/relationships/slideLayout" Target="../slideLayouts/slideLayout105.xml"/><Relationship Id="rId30" Type="http://schemas.openxmlformats.org/officeDocument/2006/relationships/slideLayout" Target="../slideLayouts/slideLayout108.xml"/><Relationship Id="rId35" Type="http://schemas.openxmlformats.org/officeDocument/2006/relationships/slideLayout" Target="../slideLayouts/slideLayout113.xml"/><Relationship Id="rId43" Type="http://schemas.openxmlformats.org/officeDocument/2006/relationships/slideLayout" Target="../slideLayouts/slideLayout121.xml"/><Relationship Id="rId48" Type="http://schemas.openxmlformats.org/officeDocument/2006/relationships/slideLayout" Target="../slideLayouts/slideLayout126.xml"/><Relationship Id="rId56" Type="http://schemas.openxmlformats.org/officeDocument/2006/relationships/slideLayout" Target="../slideLayouts/slideLayout134.xml"/><Relationship Id="rId8" Type="http://schemas.openxmlformats.org/officeDocument/2006/relationships/slideLayout" Target="../slideLayouts/slideLayout86.xml"/><Relationship Id="rId51" Type="http://schemas.openxmlformats.org/officeDocument/2006/relationships/slideLayout" Target="../slideLayouts/slideLayout129.xml"/><Relationship Id="rId3" Type="http://schemas.openxmlformats.org/officeDocument/2006/relationships/slideLayout" Target="../slideLayouts/slideLayout81.xml"/><Relationship Id="rId12" Type="http://schemas.openxmlformats.org/officeDocument/2006/relationships/slideLayout" Target="../slideLayouts/slideLayout90.xml"/><Relationship Id="rId17" Type="http://schemas.openxmlformats.org/officeDocument/2006/relationships/slideLayout" Target="../slideLayouts/slideLayout95.xml"/><Relationship Id="rId25" Type="http://schemas.openxmlformats.org/officeDocument/2006/relationships/slideLayout" Target="../slideLayouts/slideLayout103.xml"/><Relationship Id="rId33" Type="http://schemas.openxmlformats.org/officeDocument/2006/relationships/slideLayout" Target="../slideLayouts/slideLayout111.xml"/><Relationship Id="rId38" Type="http://schemas.openxmlformats.org/officeDocument/2006/relationships/slideLayout" Target="../slideLayouts/slideLayout116.xml"/><Relationship Id="rId46" Type="http://schemas.openxmlformats.org/officeDocument/2006/relationships/slideLayout" Target="../slideLayouts/slideLayout124.xml"/><Relationship Id="rId20" Type="http://schemas.openxmlformats.org/officeDocument/2006/relationships/slideLayout" Target="../slideLayouts/slideLayout98.xml"/><Relationship Id="rId41" Type="http://schemas.openxmlformats.org/officeDocument/2006/relationships/slideLayout" Target="../slideLayouts/slideLayout119.xml"/><Relationship Id="rId54" Type="http://schemas.openxmlformats.org/officeDocument/2006/relationships/slideLayout" Target="../slideLayouts/slideLayout132.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5" Type="http://schemas.openxmlformats.org/officeDocument/2006/relationships/slideLayout" Target="../slideLayouts/slideLayout93.xml"/><Relationship Id="rId23" Type="http://schemas.openxmlformats.org/officeDocument/2006/relationships/slideLayout" Target="../slideLayouts/slideLayout101.xml"/><Relationship Id="rId28" Type="http://schemas.openxmlformats.org/officeDocument/2006/relationships/slideLayout" Target="../slideLayouts/slideLayout106.xml"/><Relationship Id="rId36" Type="http://schemas.openxmlformats.org/officeDocument/2006/relationships/slideLayout" Target="../slideLayouts/slideLayout114.xml"/><Relationship Id="rId49" Type="http://schemas.openxmlformats.org/officeDocument/2006/relationships/slideLayout" Target="../slideLayouts/slideLayout127.xml"/><Relationship Id="rId57" Type="http://schemas.openxmlformats.org/officeDocument/2006/relationships/theme" Target="../theme/theme4.xml"/><Relationship Id="rId10" Type="http://schemas.openxmlformats.org/officeDocument/2006/relationships/slideLayout" Target="../slideLayouts/slideLayout88.xml"/><Relationship Id="rId31" Type="http://schemas.openxmlformats.org/officeDocument/2006/relationships/slideLayout" Target="../slideLayouts/slideLayout109.xml"/><Relationship Id="rId44" Type="http://schemas.openxmlformats.org/officeDocument/2006/relationships/slideLayout" Target="../slideLayouts/slideLayout122.xml"/><Relationship Id="rId52" Type="http://schemas.openxmlformats.org/officeDocument/2006/relationships/slideLayout" Target="../slideLayouts/slideLayout1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083038-BA2F-484A-B58F-344664114EEF}" type="datetime1">
              <a:rPr lang="en-US" smtClean="0"/>
              <a:t>3/15/2026</a:t>
            </a:fld>
            <a:endParaRPr lang="en-US"/>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4A7D2F7-C4AD-49C2-94E8-EAAE3AEB7C9C}" type="datetime1">
              <a:rPr lang="en-US" smtClean="0"/>
              <a:t>3/15/2026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61024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US"/>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04E79922-8C8A-4CAA-911A-6E4CCD65E852}" type="datetime1">
              <a:rPr lang="en-US" smtClean="0"/>
              <a:t>3/15/2026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smtClean="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835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 id="2147483701" r:id="rId29"/>
    <p:sldLayoutId id="2147483702" r:id="rId30"/>
    <p:sldLayoutId id="2147483703" r:id="rId31"/>
    <p:sldLayoutId id="2147483704" r:id="rId32"/>
    <p:sldLayoutId id="2147483705" r:id="rId33"/>
    <p:sldLayoutId id="2147483706" r:id="rId34"/>
    <p:sldLayoutId id="2147483707" r:id="rId35"/>
    <p:sldLayoutId id="2147483708" r:id="rId36"/>
    <p:sldLayoutId id="2147483709" r:id="rId37"/>
    <p:sldLayoutId id="2147483710" r:id="rId38"/>
    <p:sldLayoutId id="2147483711" r:id="rId39"/>
    <p:sldLayoutId id="2147483712" r:id="rId40"/>
    <p:sldLayoutId id="2147483713" r:id="rId41"/>
    <p:sldLayoutId id="2147483714" r:id="rId42"/>
    <p:sldLayoutId id="2147483715" r:id="rId43"/>
    <p:sldLayoutId id="2147483716" r:id="rId44"/>
    <p:sldLayoutId id="2147483717" r:id="rId45"/>
    <p:sldLayoutId id="2147483718" r:id="rId46"/>
    <p:sldLayoutId id="2147483719" r:id="rId47"/>
    <p:sldLayoutId id="2147483720" r:id="rId48"/>
    <p:sldLayoutId id="2147483721" r:id="rId49"/>
    <p:sldLayoutId id="2147483722" r:id="rId50"/>
    <p:sldLayoutId id="2147483723" r:id="rId51"/>
    <p:sldLayoutId id="2147483724" r:id="rId52"/>
    <p:sldLayoutId id="2147483725" r:id="rId53"/>
    <p:sldLayoutId id="2147483726" r:id="rId54"/>
    <p:sldLayoutId id="2147483727" r:id="rId55"/>
    <p:sldLayoutId id="2147483728" r:id="rId56"/>
  </p:sldLayoutIdLst>
  <p:hf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dirty="0"/>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1">
              <a:rPr lang="en-US" smtClean="0"/>
              <a:pPr/>
              <a:t>3/15/2026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smtClean="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334464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 id="2147483746" r:id="rId17"/>
    <p:sldLayoutId id="2147483747" r:id="rId18"/>
    <p:sldLayoutId id="2147483748" r:id="rId19"/>
    <p:sldLayoutId id="2147483749" r:id="rId20"/>
    <p:sldLayoutId id="2147483750" r:id="rId21"/>
    <p:sldLayoutId id="2147483751" r:id="rId22"/>
    <p:sldLayoutId id="2147483752" r:id="rId23"/>
    <p:sldLayoutId id="2147483753" r:id="rId24"/>
    <p:sldLayoutId id="2147483754" r:id="rId25"/>
    <p:sldLayoutId id="2147483755" r:id="rId26"/>
    <p:sldLayoutId id="2147483756" r:id="rId27"/>
    <p:sldLayoutId id="2147483757" r:id="rId28"/>
    <p:sldLayoutId id="2147483758" r:id="rId29"/>
    <p:sldLayoutId id="2147483759" r:id="rId30"/>
    <p:sldLayoutId id="2147483760" r:id="rId31"/>
    <p:sldLayoutId id="2147483761" r:id="rId32"/>
    <p:sldLayoutId id="2147483762" r:id="rId33"/>
    <p:sldLayoutId id="2147483763" r:id="rId34"/>
    <p:sldLayoutId id="2147483764" r:id="rId35"/>
    <p:sldLayoutId id="2147483765" r:id="rId36"/>
    <p:sldLayoutId id="2147483766" r:id="rId37"/>
    <p:sldLayoutId id="2147483767" r:id="rId38"/>
    <p:sldLayoutId id="2147483768" r:id="rId39"/>
    <p:sldLayoutId id="2147483769" r:id="rId40"/>
    <p:sldLayoutId id="2147483770" r:id="rId41"/>
    <p:sldLayoutId id="2147483771" r:id="rId42"/>
    <p:sldLayoutId id="2147483772" r:id="rId43"/>
    <p:sldLayoutId id="2147483773" r:id="rId44"/>
    <p:sldLayoutId id="2147483774" r:id="rId45"/>
    <p:sldLayoutId id="2147483775" r:id="rId46"/>
    <p:sldLayoutId id="2147483776" r:id="rId47"/>
    <p:sldLayoutId id="2147483777" r:id="rId48"/>
    <p:sldLayoutId id="2147483778" r:id="rId49"/>
    <p:sldLayoutId id="2147483779" r:id="rId50"/>
    <p:sldLayoutId id="2147483780" r:id="rId51"/>
    <p:sldLayoutId id="2147483781" r:id="rId52"/>
    <p:sldLayoutId id="2147483782" r:id="rId53"/>
    <p:sldLayoutId id="2147483783" r:id="rId54"/>
    <p:sldLayoutId id="2147483784" r:id="rId55"/>
    <p:sldLayoutId id="2147483785" r:id="rId56"/>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diagramQuickStyle" Target="../diagrams/quickStyle1.xml"/><Relationship Id="rId12" Type="http://schemas.openxmlformats.org/officeDocument/2006/relationships/image" Target="../media/image14.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1.xml"/><Relationship Id="rId11" Type="http://schemas.openxmlformats.org/officeDocument/2006/relationships/image" Target="../media/image13.svg"/><Relationship Id="rId5" Type="http://schemas.openxmlformats.org/officeDocument/2006/relationships/diagramData" Target="../diagrams/data1.xml"/><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11.svg"/><Relationship Id="rId9" Type="http://schemas.microsoft.com/office/2007/relationships/diagramDrawing" Target="../diagrams/drawing1.xml"/><Relationship Id="rId14"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1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microsoft.com/office/2007/relationships/hdphoto" Target="../media/hdphoto1.wdp"/><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hyperlink" Target="https://www.siluresrestaurantandbar.com/" TargetMode="External"/><Relationship Id="rId3" Type="http://schemas.openxmlformats.org/officeDocument/2006/relationships/image" Target="../media/image4.jpeg"/><Relationship Id="rId7" Type="http://schemas.openxmlformats.org/officeDocument/2006/relationships/image" Target="../media/image27.png"/><Relationship Id="rId2" Type="http://schemas.openxmlformats.org/officeDocument/2006/relationships/image" Target="../media/image23.png"/><Relationship Id="rId1" Type="http://schemas.openxmlformats.org/officeDocument/2006/relationships/slideLayout" Target="../slideLayouts/slideLayout7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4.xml"/><Relationship Id="rId5" Type="http://schemas.openxmlformats.org/officeDocument/2006/relationships/image" Target="../media/image16.png"/><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6.png"/><Relationship Id="rId2" Type="http://schemas.openxmlformats.org/officeDocument/2006/relationships/diagramData" Target="../diagrams/data4.xml"/><Relationship Id="rId1" Type="http://schemas.openxmlformats.org/officeDocument/2006/relationships/slideLayout" Target="../slideLayouts/slideLayout7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74.xml"/><Relationship Id="rId1" Type="http://schemas.openxmlformats.org/officeDocument/2006/relationships/video" Target="https://www.youtube.com/embed/-v7ZXyMkZbg?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34.svg"/><Relationship Id="rId4" Type="http://schemas.openxmlformats.org/officeDocument/2006/relationships/image" Target="../media/image33.svg"/></Relationships>
</file>

<file path=ppt/slides/_rels/slide1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adobe.com/uk/express/learn/blog/colour-psychology-in-marketing" TargetMode="External"/><Relationship Id="rId2" Type="http://schemas.openxmlformats.org/officeDocument/2006/relationships/notesSlide" Target="../notesSlides/notesSlide7.xml"/><Relationship Id="rId1" Type="http://schemas.openxmlformats.org/officeDocument/2006/relationships/slideLayout" Target="../slideLayouts/slideLayout130.xml"/><Relationship Id="rId6" Type="http://schemas.openxmlformats.org/officeDocument/2006/relationships/hyperlink" Target="https://www.researchgate.net/publication/391610027_The_Influence_of_Social_Media_Short_Videos_on_Brand_Engagement_and_Communication?utm_source=chatgpt.com" TargetMode="External"/><Relationship Id="rId5" Type="http://schemas.openxmlformats.org/officeDocument/2006/relationships/hyperlink" Target="https://www.researchgate.net/publication/382953524_The_Effectiveness_Of_Search_Engine_Optimization_SEO_In_Marketing_A_Meta-Anlysis_Study?utm_source=chatgpt.com" TargetMode="External"/><Relationship Id="rId4" Type="http://schemas.openxmlformats.org/officeDocument/2006/relationships/hyperlink" Target="https://kaplan.co.uk/blog/features/is-microsoft-excel-still-relevant.(Access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3020102020204"/>
              <a:ea typeface="+mn-ea"/>
              <a:cs typeface="+mn-cs"/>
            </a:endParaRPr>
          </a:p>
        </p:txBody>
      </p:sp>
      <p:pic>
        <p:nvPicPr>
          <p:cNvPr id="25" name="Picture 24">
            <a:extLst>
              <a:ext uri="{FF2B5EF4-FFF2-40B4-BE49-F238E27FC236}">
                <a16:creationId xmlns:a16="http://schemas.microsoft.com/office/drawing/2014/main" id="{0461DC49-1338-C24E-A3BB-5919AD12F596}"/>
              </a:ext>
            </a:extLst>
          </p:cNvPr>
          <p:cNvPicPr>
            <a:picLocks noChangeAspect="1"/>
          </p:cNvPicPr>
          <p:nvPr/>
        </p:nvPicPr>
        <p:blipFill rotWithShape="1">
          <a:blip r:embed="rId3">
            <a:alphaModFix amt="40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0" y="0"/>
            <a:ext cx="8211578" cy="1086238"/>
          </a:xfrm>
        </p:spPr>
        <p:txBody>
          <a:bodyPr>
            <a:normAutofit/>
          </a:bodyPr>
          <a:lstStyle/>
          <a:p>
            <a:r>
              <a:rPr lang="en-US"/>
              <a:t>Market research</a:t>
            </a: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0" y="917545"/>
            <a:ext cx="5313144" cy="613740"/>
          </a:xfrm>
        </p:spPr>
        <p:txBody>
          <a:bodyPr>
            <a:normAutofit fontScale="77500" lnSpcReduction="20000"/>
          </a:bodyPr>
          <a:lstStyle/>
          <a:p>
            <a:pPr>
              <a:spcAft>
                <a:spcPts val="600"/>
              </a:spcAft>
            </a:pPr>
            <a:r>
              <a:rPr lang="en-US"/>
              <a:t>From Research to Creative Application</a:t>
            </a:r>
            <a:br>
              <a:rPr lang="en-US"/>
            </a:br>
            <a:endParaRPr lang="en-US"/>
          </a:p>
        </p:txBody>
      </p:sp>
      <p:sp>
        <p:nvSpPr>
          <p:cNvPr id="3" name="TextBox 2">
            <a:extLst>
              <a:ext uri="{FF2B5EF4-FFF2-40B4-BE49-F238E27FC236}">
                <a16:creationId xmlns:a16="http://schemas.microsoft.com/office/drawing/2014/main" id="{6BA5C5C7-839E-9F55-F169-DCE31D16AF09}"/>
              </a:ext>
            </a:extLst>
          </p:cNvPr>
          <p:cNvSpPr txBox="1"/>
          <p:nvPr/>
        </p:nvSpPr>
        <p:spPr>
          <a:xfrm>
            <a:off x="133524" y="4071486"/>
            <a:ext cx="5853390" cy="2304221"/>
          </a:xfrm>
          <a:prstGeom prst="rect">
            <a:avLst/>
          </a:prstGeom>
          <a:noFill/>
        </p:spPr>
        <p:txBody>
          <a:bodyPr wrap="square" rtlCol="0">
            <a:spAutoFit/>
          </a:bodyPr>
          <a:lstStyle/>
          <a:p>
            <a:pPr>
              <a:lnSpc>
                <a:spcPct val="150000"/>
              </a:lnSpc>
              <a:spcAft>
                <a:spcPts val="800"/>
              </a:spcAft>
              <a:buNone/>
            </a:pPr>
            <a:r>
              <a:rPr lang="en-GB" sz="1600" b="1" kern="100">
                <a:solidFill>
                  <a:srgbClr val="EFE7D9"/>
                </a:solidFill>
                <a:latin typeface="+mj-lt"/>
                <a:ea typeface="Aptos" panose="020B0004020202020204" pitchFamily="34" charset="0"/>
                <a:cs typeface="Times New Roman" panose="02020603050405020304" pitchFamily="18" charset="0"/>
              </a:rPr>
              <a:t>Module Name: </a:t>
            </a:r>
            <a:r>
              <a:rPr lang="en-GB" sz="1600" kern="100">
                <a:solidFill>
                  <a:srgbClr val="EFE7D9"/>
                </a:solidFill>
                <a:effectLst/>
                <a:latin typeface="+mj-lt"/>
                <a:ea typeface="Aptos" panose="020B0004020202020204" pitchFamily="34" charset="0"/>
                <a:cs typeface="Arial" panose="020B0604020202020204" pitchFamily="34" charset="0"/>
              </a:rPr>
              <a:t>Digital Skills for Personal and Professional Growth</a:t>
            </a:r>
            <a:r>
              <a:rPr lang="en-GB" sz="1600" b="1" kern="100">
                <a:solidFill>
                  <a:srgbClr val="EFE7D9"/>
                </a:solidFill>
                <a:effectLst/>
                <a:latin typeface="+mj-lt"/>
                <a:ea typeface="Aptos" panose="020B0004020202020204" pitchFamily="34" charset="0"/>
                <a:cs typeface="Arial" panose="020B0604020202020204" pitchFamily="34" charset="0"/>
              </a:rPr>
              <a:t> </a:t>
            </a:r>
            <a:endParaRPr lang="en-GB" sz="1600" kern="100">
              <a:solidFill>
                <a:srgbClr val="EFE7D9"/>
              </a:solidFill>
              <a:latin typeface="+mj-lt"/>
              <a:ea typeface="Aptos" panose="020B0004020202020204" pitchFamily="34" charset="0"/>
              <a:cs typeface="Times New Roman" panose="02020603050405020304" pitchFamily="18" charset="0"/>
            </a:endParaRPr>
          </a:p>
          <a:p>
            <a:pPr algn="just">
              <a:lnSpc>
                <a:spcPct val="150000"/>
              </a:lnSpc>
              <a:spcAft>
                <a:spcPts val="800"/>
              </a:spcAft>
            </a:pPr>
            <a:r>
              <a:rPr lang="en-GB" sz="1600" b="1" kern="100">
                <a:solidFill>
                  <a:srgbClr val="EFE7D9"/>
                </a:solidFill>
                <a:latin typeface="+mj-lt"/>
                <a:ea typeface="Aptos" panose="020B0004020202020204" pitchFamily="34" charset="0"/>
                <a:cs typeface="Times New Roman" panose="02020603050405020304" pitchFamily="18" charset="0"/>
              </a:rPr>
              <a:t>Module Code:</a:t>
            </a:r>
            <a:r>
              <a:rPr lang="en-GB" sz="1600">
                <a:effectLst/>
                <a:latin typeface="+mj-lt"/>
                <a:ea typeface="Aptos" panose="020B0004020202020204" pitchFamily="34" charset="0"/>
              </a:rPr>
              <a:t> </a:t>
            </a:r>
            <a:r>
              <a:rPr lang="en-GB" sz="1600">
                <a:solidFill>
                  <a:srgbClr val="EFE7D9"/>
                </a:solidFill>
                <a:effectLst/>
                <a:latin typeface="+mj-lt"/>
                <a:ea typeface="Aptos" panose="020B0004020202020204" pitchFamily="34" charset="0"/>
              </a:rPr>
              <a:t>BMSW4008</a:t>
            </a:r>
            <a:r>
              <a:rPr lang="en-GB" sz="1600" b="1">
                <a:effectLst/>
                <a:latin typeface="+mj-lt"/>
                <a:ea typeface="Aptos" panose="020B0004020202020204" pitchFamily="34" charset="0"/>
              </a:rPr>
              <a:t> </a:t>
            </a:r>
            <a:endParaRPr lang="en-GB" sz="1600" kern="100">
              <a:solidFill>
                <a:srgbClr val="EFE7D9"/>
              </a:solidFill>
              <a:latin typeface="+mj-lt"/>
              <a:ea typeface="Aptos" panose="020B0004020202020204" pitchFamily="34" charset="0"/>
              <a:cs typeface="Times New Roman" panose="02020603050405020304" pitchFamily="18" charset="0"/>
            </a:endParaRPr>
          </a:p>
          <a:p>
            <a:pPr algn="just">
              <a:lnSpc>
                <a:spcPct val="150000"/>
              </a:lnSpc>
              <a:spcAft>
                <a:spcPts val="800"/>
              </a:spcAft>
            </a:pPr>
            <a:r>
              <a:rPr lang="en-GB" sz="1600" b="1" kern="100">
                <a:solidFill>
                  <a:srgbClr val="EFE7D9"/>
                </a:solidFill>
                <a:latin typeface="+mj-lt"/>
                <a:ea typeface="Aptos" panose="020B0004020202020204" pitchFamily="34" charset="0"/>
                <a:cs typeface="Times New Roman" panose="02020603050405020304" pitchFamily="18" charset="0"/>
              </a:rPr>
              <a:t>Student Name: Mihaela Maxim</a:t>
            </a:r>
            <a:endParaRPr lang="en-GB" sz="1600" kern="100">
              <a:solidFill>
                <a:srgbClr val="EFE7D9"/>
              </a:solidFill>
              <a:latin typeface="+mj-lt"/>
              <a:ea typeface="Aptos" panose="020B0004020202020204" pitchFamily="34" charset="0"/>
              <a:cs typeface="Times New Roman" panose="02020603050405020304" pitchFamily="18" charset="0"/>
            </a:endParaRPr>
          </a:p>
          <a:p>
            <a:pPr algn="just">
              <a:lnSpc>
                <a:spcPct val="150000"/>
              </a:lnSpc>
              <a:spcAft>
                <a:spcPts val="800"/>
              </a:spcAft>
            </a:pPr>
            <a:r>
              <a:rPr lang="en-GB" sz="1600" b="1" kern="100">
                <a:solidFill>
                  <a:srgbClr val="EFE7D9"/>
                </a:solidFill>
                <a:latin typeface="+mj-lt"/>
                <a:ea typeface="Aptos" panose="020B0004020202020204" pitchFamily="34" charset="0"/>
                <a:cs typeface="Times New Roman" panose="02020603050405020304" pitchFamily="18" charset="0"/>
              </a:rPr>
              <a:t>Student ID: 2431491</a:t>
            </a:r>
          </a:p>
          <a:p>
            <a:pPr algn="just">
              <a:lnSpc>
                <a:spcPct val="150000"/>
              </a:lnSpc>
              <a:spcAft>
                <a:spcPts val="800"/>
              </a:spcAft>
            </a:pPr>
            <a:r>
              <a:rPr lang="en-GB" sz="1600" b="1" kern="100">
                <a:solidFill>
                  <a:srgbClr val="EFE7D9"/>
                </a:solidFill>
                <a:latin typeface="+mj-lt"/>
                <a:cs typeface="Times New Roman" panose="02020603050405020304" pitchFamily="18" charset="0"/>
              </a:rPr>
              <a:t>Date: 19 March 2026</a:t>
            </a:r>
            <a:endParaRPr lang="en-GB" sz="1600">
              <a:solidFill>
                <a:srgbClr val="EFE7D9"/>
              </a:solidFill>
              <a:latin typeface="+mj-lt"/>
            </a:endParaRPr>
          </a:p>
        </p:txBody>
      </p:sp>
    </p:spTree>
    <p:extLst>
      <p:ext uri="{BB962C8B-B14F-4D97-AF65-F5344CB8AC3E}">
        <p14:creationId xmlns:p14="http://schemas.microsoft.com/office/powerpoint/2010/main" val="1546580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a:t>Project analysis slide 2</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563867" y="-427928"/>
            <a:ext cx="10350778" cy="2880789"/>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2400" dirty="0">
              <a:solidFill>
                <a:schemeClr val="bg2"/>
              </a:solidFill>
            </a:endParaRPr>
          </a:p>
          <a:p>
            <a:pPr algn="ctr"/>
            <a:endParaRPr lang="en-US" sz="2400" dirty="0">
              <a:solidFill>
                <a:schemeClr val="bg2"/>
              </a:solidFill>
            </a:endParaRPr>
          </a:p>
          <a:p>
            <a:pPr algn="ctr"/>
            <a:r>
              <a:rPr lang="en-US" sz="2400" dirty="0">
                <a:solidFill>
                  <a:schemeClr val="bg2"/>
                </a:solidFill>
                <a:latin typeface="+mn-lt"/>
              </a:rPr>
              <a:t>This presentation demonstrates how I transformed primary research into practical business applications for Silures, a sustainable British-Mediterranean restaurant concept.</a:t>
            </a:r>
          </a:p>
          <a:p>
            <a:pPr algn="ctr"/>
            <a:br>
              <a:rPr lang="en-US" dirty="0">
                <a:solidFill>
                  <a:schemeClr val="tx1">
                    <a:lumMod val="75000"/>
                    <a:lumOff val="25000"/>
                  </a:schemeClr>
                </a:solidFill>
                <a:latin typeface="+mn-lt"/>
              </a:rPr>
            </a:br>
            <a:endParaRPr lang="en-US" dirty="0">
              <a:solidFill>
                <a:schemeClr val="tx1">
                  <a:lumMod val="75000"/>
                  <a:lumOff val="25000"/>
                </a:schemeClr>
              </a:solidFill>
              <a:latin typeface="+mn-lt"/>
            </a:endParaRPr>
          </a:p>
        </p:txBody>
      </p:sp>
      <p:grpSp>
        <p:nvGrpSpPr>
          <p:cNvPr id="10" name="Group 9">
            <a:extLst>
              <a:ext uri="{FF2B5EF4-FFF2-40B4-BE49-F238E27FC236}">
                <a16:creationId xmlns:a16="http://schemas.microsoft.com/office/drawing/2014/main" id="{9943D982-02D3-5970-EF08-D9EBB50A746C}"/>
              </a:ext>
            </a:extLst>
          </p:cNvPr>
          <p:cNvGrpSpPr/>
          <p:nvPr/>
        </p:nvGrpSpPr>
        <p:grpSpPr>
          <a:xfrm>
            <a:off x="304656" y="1514475"/>
            <a:ext cx="11658744" cy="4774546"/>
            <a:chOff x="304656" y="1514475"/>
            <a:chExt cx="11658744" cy="4774546"/>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3ECCC05-FF78-40FA-84FF-172821D8B58A}"/>
                </a:ext>
                <a:ext uri="{C183D7F6-B498-43B3-948B-1728B52AA6E4}">
                  <adec:decorative xmlns:adec="http://schemas.microsoft.com/office/drawing/2017/decorative" val="1"/>
                </a:ext>
              </a:extLst>
            </p:cNvPr>
            <p:cNvSpPr/>
            <p:nvPr/>
          </p:nvSpPr>
          <p:spPr>
            <a:xfrm>
              <a:off x="5208587" y="2852706"/>
              <a:ext cx="1774826" cy="1677670"/>
            </a:xfrm>
            <a:prstGeom prst="ellipse">
              <a:avLst/>
            </a:prstGeom>
            <a:blipFill dpi="0" rotWithShape="1">
              <a:blip r:embed="rId3"/>
              <a:srcRect/>
              <a:stretch>
                <a:fillRect l="-18300" t="-26000" r="-18300"/>
              </a:stretch>
            </a:blip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latin typeface="+mj-lt"/>
                </a:rPr>
                <a:t>Market Research</a:t>
              </a:r>
            </a:p>
          </p:txBody>
        </p:sp>
        <p:grpSp>
          <p:nvGrpSpPr>
            <p:cNvPr id="82" name="Group 81">
              <a:extLst>
                <a:ext uri="{FF2B5EF4-FFF2-40B4-BE49-F238E27FC236}">
                  <a16:creationId xmlns:a16="http://schemas.microsoft.com/office/drawing/2014/main" id="{40147710-B757-4CEC-D323-6C3EC10B0312}"/>
                </a:ext>
              </a:extLst>
            </p:cNvPr>
            <p:cNvGrpSpPr/>
            <p:nvPr/>
          </p:nvGrpSpPr>
          <p:grpSpPr>
            <a:xfrm>
              <a:off x="304656" y="2784325"/>
              <a:ext cx="4397082" cy="939800"/>
              <a:chOff x="304656" y="2784325"/>
              <a:chExt cx="4397082" cy="939800"/>
            </a:xfrm>
          </p:grpSpPr>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304656" y="2844396"/>
                <a:ext cx="420749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432000" rtlCol="0" anchor="ctr"/>
              <a:lstStyle/>
              <a:p>
                <a:pPr algn="ctr"/>
                <a:r>
                  <a:rPr lang="en-US" dirty="0">
                    <a:solidFill>
                      <a:srgbClr val="EFE7D9"/>
                    </a:solidFill>
                  </a:rPr>
                  <a:t>2. Data Analysis and Key Insights</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761938" y="278432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346" descr="Icon of box and whisker chart. ">
                <a:extLst>
                  <a:ext uri="{FF2B5EF4-FFF2-40B4-BE49-F238E27FC236}">
                    <a16:creationId xmlns:a16="http://schemas.microsoft.com/office/drawing/2014/main" id="{D131817A-5B27-4718-8BAC-45C9CEDA45D9}"/>
                  </a:ext>
                </a:extLst>
              </p:cNvPr>
              <p:cNvSpPr>
                <a:spLocks noEditPoints="1"/>
              </p:cNvSpPr>
              <p:nvPr/>
            </p:nvSpPr>
            <p:spPr bwMode="auto">
              <a:xfrm>
                <a:off x="4058959" y="3100386"/>
                <a:ext cx="345758" cy="345758"/>
              </a:xfrm>
              <a:custGeom>
                <a:avLst/>
                <a:gdLst>
                  <a:gd name="T0" fmla="*/ 706 w 898"/>
                  <a:gd name="T1" fmla="*/ 479 h 898"/>
                  <a:gd name="T2" fmla="*/ 652 w 898"/>
                  <a:gd name="T3" fmla="*/ 556 h 898"/>
                  <a:gd name="T4" fmla="*/ 632 w 898"/>
                  <a:gd name="T5" fmla="*/ 551 h 898"/>
                  <a:gd name="T6" fmla="*/ 576 w 898"/>
                  <a:gd name="T7" fmla="*/ 477 h 898"/>
                  <a:gd name="T8" fmla="*/ 571 w 898"/>
                  <a:gd name="T9" fmla="*/ 398 h 898"/>
                  <a:gd name="T10" fmla="*/ 628 w 898"/>
                  <a:gd name="T11" fmla="*/ 129 h 898"/>
                  <a:gd name="T12" fmla="*/ 643 w 898"/>
                  <a:gd name="T13" fmla="*/ 114 h 898"/>
                  <a:gd name="T14" fmla="*/ 658 w 898"/>
                  <a:gd name="T15" fmla="*/ 129 h 898"/>
                  <a:gd name="T16" fmla="*/ 717 w 898"/>
                  <a:gd name="T17" fmla="*/ 398 h 898"/>
                  <a:gd name="T18" fmla="*/ 621 w 898"/>
                  <a:gd name="T19" fmla="*/ 758 h 898"/>
                  <a:gd name="T20" fmla="*/ 589 w 898"/>
                  <a:gd name="T21" fmla="*/ 727 h 898"/>
                  <a:gd name="T22" fmla="*/ 589 w 898"/>
                  <a:gd name="T23" fmla="*/ 680 h 898"/>
                  <a:gd name="T24" fmla="*/ 621 w 898"/>
                  <a:gd name="T25" fmla="*/ 648 h 898"/>
                  <a:gd name="T26" fmla="*/ 667 w 898"/>
                  <a:gd name="T27" fmla="*/ 648 h 898"/>
                  <a:gd name="T28" fmla="*/ 699 w 898"/>
                  <a:gd name="T29" fmla="*/ 680 h 898"/>
                  <a:gd name="T30" fmla="*/ 699 w 898"/>
                  <a:gd name="T31" fmla="*/ 727 h 898"/>
                  <a:gd name="T32" fmla="*/ 667 w 898"/>
                  <a:gd name="T33" fmla="*/ 758 h 898"/>
                  <a:gd name="T34" fmla="*/ 536 w 898"/>
                  <a:gd name="T35" fmla="*/ 294 h 898"/>
                  <a:gd name="T36" fmla="*/ 479 w 898"/>
                  <a:gd name="T37" fmla="*/ 546 h 898"/>
                  <a:gd name="T38" fmla="*/ 461 w 898"/>
                  <a:gd name="T39" fmla="*/ 558 h 898"/>
                  <a:gd name="T40" fmla="*/ 450 w 898"/>
                  <a:gd name="T41" fmla="*/ 299 h 898"/>
                  <a:gd name="T42" fmla="*/ 390 w 898"/>
                  <a:gd name="T43" fmla="*/ 287 h 898"/>
                  <a:gd name="T44" fmla="*/ 398 w 898"/>
                  <a:gd name="T45" fmla="*/ 211 h 898"/>
                  <a:gd name="T46" fmla="*/ 454 w 898"/>
                  <a:gd name="T47" fmla="*/ 118 h 898"/>
                  <a:gd name="T48" fmla="*/ 475 w 898"/>
                  <a:gd name="T49" fmla="*/ 118 h 898"/>
                  <a:gd name="T50" fmla="*/ 530 w 898"/>
                  <a:gd name="T51" fmla="*/ 211 h 898"/>
                  <a:gd name="T52" fmla="*/ 465 w 898"/>
                  <a:gd name="T53" fmla="*/ 763 h 898"/>
                  <a:gd name="T54" fmla="*/ 422 w 898"/>
                  <a:gd name="T55" fmla="*/ 745 h 898"/>
                  <a:gd name="T56" fmla="*/ 405 w 898"/>
                  <a:gd name="T57" fmla="*/ 703 h 898"/>
                  <a:gd name="T58" fmla="*/ 422 w 898"/>
                  <a:gd name="T59" fmla="*/ 661 h 898"/>
                  <a:gd name="T60" fmla="*/ 465 w 898"/>
                  <a:gd name="T61" fmla="*/ 643 h 898"/>
                  <a:gd name="T62" fmla="*/ 506 w 898"/>
                  <a:gd name="T63" fmla="*/ 661 h 898"/>
                  <a:gd name="T64" fmla="*/ 525 w 898"/>
                  <a:gd name="T65" fmla="*/ 703 h 898"/>
                  <a:gd name="T66" fmla="*/ 506 w 898"/>
                  <a:gd name="T67" fmla="*/ 745 h 898"/>
                  <a:gd name="T68" fmla="*/ 465 w 898"/>
                  <a:gd name="T69" fmla="*/ 763 h 898"/>
                  <a:gd name="T70" fmla="*/ 318 w 898"/>
                  <a:gd name="T71" fmla="*/ 419 h 898"/>
                  <a:gd name="T72" fmla="*/ 263 w 898"/>
                  <a:gd name="T73" fmla="*/ 556 h 898"/>
                  <a:gd name="T74" fmla="*/ 242 w 898"/>
                  <a:gd name="T75" fmla="*/ 551 h 898"/>
                  <a:gd name="T76" fmla="*/ 186 w 898"/>
                  <a:gd name="T77" fmla="*/ 417 h 898"/>
                  <a:gd name="T78" fmla="*/ 181 w 898"/>
                  <a:gd name="T79" fmla="*/ 339 h 898"/>
                  <a:gd name="T80" fmla="*/ 240 w 898"/>
                  <a:gd name="T81" fmla="*/ 129 h 898"/>
                  <a:gd name="T82" fmla="*/ 255 w 898"/>
                  <a:gd name="T83" fmla="*/ 114 h 898"/>
                  <a:gd name="T84" fmla="*/ 270 w 898"/>
                  <a:gd name="T85" fmla="*/ 129 h 898"/>
                  <a:gd name="T86" fmla="*/ 329 w 898"/>
                  <a:gd name="T87" fmla="*/ 339 h 898"/>
                  <a:gd name="T88" fmla="*/ 231 w 898"/>
                  <a:gd name="T89" fmla="*/ 758 h 898"/>
                  <a:gd name="T90" fmla="*/ 200 w 898"/>
                  <a:gd name="T91" fmla="*/ 727 h 898"/>
                  <a:gd name="T92" fmla="*/ 200 w 898"/>
                  <a:gd name="T93" fmla="*/ 680 h 898"/>
                  <a:gd name="T94" fmla="*/ 231 w 898"/>
                  <a:gd name="T95" fmla="*/ 648 h 898"/>
                  <a:gd name="T96" fmla="*/ 278 w 898"/>
                  <a:gd name="T97" fmla="*/ 648 h 898"/>
                  <a:gd name="T98" fmla="*/ 311 w 898"/>
                  <a:gd name="T99" fmla="*/ 680 h 898"/>
                  <a:gd name="T100" fmla="*/ 311 w 898"/>
                  <a:gd name="T101" fmla="*/ 727 h 898"/>
                  <a:gd name="T102" fmla="*/ 278 w 898"/>
                  <a:gd name="T103" fmla="*/ 758 h 898"/>
                  <a:gd name="T104" fmla="*/ 10 w 898"/>
                  <a:gd name="T105" fmla="*/ 2 h 898"/>
                  <a:gd name="T106" fmla="*/ 1 w 898"/>
                  <a:gd name="T107" fmla="*/ 886 h 898"/>
                  <a:gd name="T108" fmla="*/ 883 w 898"/>
                  <a:gd name="T109" fmla="*/ 898 h 898"/>
                  <a:gd name="T110" fmla="*/ 898 w 898"/>
                  <a:gd name="T111" fmla="*/ 883 h 898"/>
                  <a:gd name="T112" fmla="*/ 886 w 898"/>
                  <a:gd name="T113" fmla="*/ 0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98" h="898">
                    <a:moveTo>
                      <a:pt x="718" y="464"/>
                    </a:moveTo>
                    <a:lnTo>
                      <a:pt x="718" y="467"/>
                    </a:lnTo>
                    <a:lnTo>
                      <a:pt x="717" y="470"/>
                    </a:lnTo>
                    <a:lnTo>
                      <a:pt x="716" y="472"/>
                    </a:lnTo>
                    <a:lnTo>
                      <a:pt x="714" y="474"/>
                    </a:lnTo>
                    <a:lnTo>
                      <a:pt x="712" y="477"/>
                    </a:lnTo>
                    <a:lnTo>
                      <a:pt x="710" y="478"/>
                    </a:lnTo>
                    <a:lnTo>
                      <a:pt x="706" y="479"/>
                    </a:lnTo>
                    <a:lnTo>
                      <a:pt x="703" y="479"/>
                    </a:lnTo>
                    <a:lnTo>
                      <a:pt x="658" y="479"/>
                    </a:lnTo>
                    <a:lnTo>
                      <a:pt x="658" y="543"/>
                    </a:lnTo>
                    <a:lnTo>
                      <a:pt x="658" y="546"/>
                    </a:lnTo>
                    <a:lnTo>
                      <a:pt x="657" y="549"/>
                    </a:lnTo>
                    <a:lnTo>
                      <a:pt x="656" y="551"/>
                    </a:lnTo>
                    <a:lnTo>
                      <a:pt x="654" y="554"/>
                    </a:lnTo>
                    <a:lnTo>
                      <a:pt x="652" y="556"/>
                    </a:lnTo>
                    <a:lnTo>
                      <a:pt x="650" y="557"/>
                    </a:lnTo>
                    <a:lnTo>
                      <a:pt x="647" y="558"/>
                    </a:lnTo>
                    <a:lnTo>
                      <a:pt x="643" y="558"/>
                    </a:lnTo>
                    <a:lnTo>
                      <a:pt x="641" y="558"/>
                    </a:lnTo>
                    <a:lnTo>
                      <a:pt x="638" y="557"/>
                    </a:lnTo>
                    <a:lnTo>
                      <a:pt x="636" y="556"/>
                    </a:lnTo>
                    <a:lnTo>
                      <a:pt x="634" y="554"/>
                    </a:lnTo>
                    <a:lnTo>
                      <a:pt x="632" y="551"/>
                    </a:lnTo>
                    <a:lnTo>
                      <a:pt x="631" y="549"/>
                    </a:lnTo>
                    <a:lnTo>
                      <a:pt x="629" y="546"/>
                    </a:lnTo>
                    <a:lnTo>
                      <a:pt x="628" y="543"/>
                    </a:lnTo>
                    <a:lnTo>
                      <a:pt x="628" y="479"/>
                    </a:lnTo>
                    <a:lnTo>
                      <a:pt x="583" y="479"/>
                    </a:lnTo>
                    <a:lnTo>
                      <a:pt x="581" y="479"/>
                    </a:lnTo>
                    <a:lnTo>
                      <a:pt x="578" y="478"/>
                    </a:lnTo>
                    <a:lnTo>
                      <a:pt x="576" y="477"/>
                    </a:lnTo>
                    <a:lnTo>
                      <a:pt x="574" y="474"/>
                    </a:lnTo>
                    <a:lnTo>
                      <a:pt x="572" y="472"/>
                    </a:lnTo>
                    <a:lnTo>
                      <a:pt x="571" y="470"/>
                    </a:lnTo>
                    <a:lnTo>
                      <a:pt x="570" y="467"/>
                    </a:lnTo>
                    <a:lnTo>
                      <a:pt x="570" y="464"/>
                    </a:lnTo>
                    <a:lnTo>
                      <a:pt x="570" y="404"/>
                    </a:lnTo>
                    <a:lnTo>
                      <a:pt x="570" y="402"/>
                    </a:lnTo>
                    <a:lnTo>
                      <a:pt x="571" y="398"/>
                    </a:lnTo>
                    <a:lnTo>
                      <a:pt x="572" y="396"/>
                    </a:lnTo>
                    <a:lnTo>
                      <a:pt x="574" y="394"/>
                    </a:lnTo>
                    <a:lnTo>
                      <a:pt x="576" y="392"/>
                    </a:lnTo>
                    <a:lnTo>
                      <a:pt x="578" y="391"/>
                    </a:lnTo>
                    <a:lnTo>
                      <a:pt x="581" y="390"/>
                    </a:lnTo>
                    <a:lnTo>
                      <a:pt x="583" y="389"/>
                    </a:lnTo>
                    <a:lnTo>
                      <a:pt x="628" y="389"/>
                    </a:lnTo>
                    <a:lnTo>
                      <a:pt x="628" y="129"/>
                    </a:lnTo>
                    <a:lnTo>
                      <a:pt x="629" y="126"/>
                    </a:lnTo>
                    <a:lnTo>
                      <a:pt x="631" y="123"/>
                    </a:lnTo>
                    <a:lnTo>
                      <a:pt x="632" y="121"/>
                    </a:lnTo>
                    <a:lnTo>
                      <a:pt x="634" y="118"/>
                    </a:lnTo>
                    <a:lnTo>
                      <a:pt x="636" y="117"/>
                    </a:lnTo>
                    <a:lnTo>
                      <a:pt x="638" y="115"/>
                    </a:lnTo>
                    <a:lnTo>
                      <a:pt x="641" y="114"/>
                    </a:lnTo>
                    <a:lnTo>
                      <a:pt x="643" y="114"/>
                    </a:lnTo>
                    <a:lnTo>
                      <a:pt x="647" y="114"/>
                    </a:lnTo>
                    <a:lnTo>
                      <a:pt x="650" y="115"/>
                    </a:lnTo>
                    <a:lnTo>
                      <a:pt x="652" y="117"/>
                    </a:lnTo>
                    <a:lnTo>
                      <a:pt x="654" y="118"/>
                    </a:lnTo>
                    <a:lnTo>
                      <a:pt x="656" y="121"/>
                    </a:lnTo>
                    <a:lnTo>
                      <a:pt x="657" y="123"/>
                    </a:lnTo>
                    <a:lnTo>
                      <a:pt x="658" y="127"/>
                    </a:lnTo>
                    <a:lnTo>
                      <a:pt x="658" y="129"/>
                    </a:lnTo>
                    <a:lnTo>
                      <a:pt x="658" y="389"/>
                    </a:lnTo>
                    <a:lnTo>
                      <a:pt x="703" y="389"/>
                    </a:lnTo>
                    <a:lnTo>
                      <a:pt x="706" y="390"/>
                    </a:lnTo>
                    <a:lnTo>
                      <a:pt x="710" y="391"/>
                    </a:lnTo>
                    <a:lnTo>
                      <a:pt x="712" y="392"/>
                    </a:lnTo>
                    <a:lnTo>
                      <a:pt x="714" y="394"/>
                    </a:lnTo>
                    <a:lnTo>
                      <a:pt x="716" y="396"/>
                    </a:lnTo>
                    <a:lnTo>
                      <a:pt x="717" y="398"/>
                    </a:lnTo>
                    <a:lnTo>
                      <a:pt x="718" y="402"/>
                    </a:lnTo>
                    <a:lnTo>
                      <a:pt x="718" y="404"/>
                    </a:lnTo>
                    <a:lnTo>
                      <a:pt x="718" y="464"/>
                    </a:lnTo>
                    <a:close/>
                    <a:moveTo>
                      <a:pt x="643" y="763"/>
                    </a:moveTo>
                    <a:lnTo>
                      <a:pt x="638" y="762"/>
                    </a:lnTo>
                    <a:lnTo>
                      <a:pt x="632" y="762"/>
                    </a:lnTo>
                    <a:lnTo>
                      <a:pt x="626" y="760"/>
                    </a:lnTo>
                    <a:lnTo>
                      <a:pt x="621" y="758"/>
                    </a:lnTo>
                    <a:lnTo>
                      <a:pt x="616" y="756"/>
                    </a:lnTo>
                    <a:lnTo>
                      <a:pt x="610" y="753"/>
                    </a:lnTo>
                    <a:lnTo>
                      <a:pt x="606" y="749"/>
                    </a:lnTo>
                    <a:lnTo>
                      <a:pt x="602" y="745"/>
                    </a:lnTo>
                    <a:lnTo>
                      <a:pt x="597" y="741"/>
                    </a:lnTo>
                    <a:lnTo>
                      <a:pt x="594" y="737"/>
                    </a:lnTo>
                    <a:lnTo>
                      <a:pt x="591" y="731"/>
                    </a:lnTo>
                    <a:lnTo>
                      <a:pt x="589" y="727"/>
                    </a:lnTo>
                    <a:lnTo>
                      <a:pt x="587" y="720"/>
                    </a:lnTo>
                    <a:lnTo>
                      <a:pt x="586" y="715"/>
                    </a:lnTo>
                    <a:lnTo>
                      <a:pt x="584" y="710"/>
                    </a:lnTo>
                    <a:lnTo>
                      <a:pt x="583" y="703"/>
                    </a:lnTo>
                    <a:lnTo>
                      <a:pt x="584" y="697"/>
                    </a:lnTo>
                    <a:lnTo>
                      <a:pt x="586" y="692"/>
                    </a:lnTo>
                    <a:lnTo>
                      <a:pt x="587" y="685"/>
                    </a:lnTo>
                    <a:lnTo>
                      <a:pt x="589" y="680"/>
                    </a:lnTo>
                    <a:lnTo>
                      <a:pt x="591" y="674"/>
                    </a:lnTo>
                    <a:lnTo>
                      <a:pt x="594" y="670"/>
                    </a:lnTo>
                    <a:lnTo>
                      <a:pt x="597" y="665"/>
                    </a:lnTo>
                    <a:lnTo>
                      <a:pt x="602" y="661"/>
                    </a:lnTo>
                    <a:lnTo>
                      <a:pt x="606" y="657"/>
                    </a:lnTo>
                    <a:lnTo>
                      <a:pt x="610" y="653"/>
                    </a:lnTo>
                    <a:lnTo>
                      <a:pt x="616" y="651"/>
                    </a:lnTo>
                    <a:lnTo>
                      <a:pt x="621" y="648"/>
                    </a:lnTo>
                    <a:lnTo>
                      <a:pt x="626" y="646"/>
                    </a:lnTo>
                    <a:lnTo>
                      <a:pt x="632" y="645"/>
                    </a:lnTo>
                    <a:lnTo>
                      <a:pt x="638" y="643"/>
                    </a:lnTo>
                    <a:lnTo>
                      <a:pt x="643" y="643"/>
                    </a:lnTo>
                    <a:lnTo>
                      <a:pt x="650" y="643"/>
                    </a:lnTo>
                    <a:lnTo>
                      <a:pt x="656" y="645"/>
                    </a:lnTo>
                    <a:lnTo>
                      <a:pt x="662" y="646"/>
                    </a:lnTo>
                    <a:lnTo>
                      <a:pt x="667" y="648"/>
                    </a:lnTo>
                    <a:lnTo>
                      <a:pt x="672" y="651"/>
                    </a:lnTo>
                    <a:lnTo>
                      <a:pt x="678" y="653"/>
                    </a:lnTo>
                    <a:lnTo>
                      <a:pt x="682" y="657"/>
                    </a:lnTo>
                    <a:lnTo>
                      <a:pt x="686" y="661"/>
                    </a:lnTo>
                    <a:lnTo>
                      <a:pt x="690" y="665"/>
                    </a:lnTo>
                    <a:lnTo>
                      <a:pt x="694" y="670"/>
                    </a:lnTo>
                    <a:lnTo>
                      <a:pt x="697" y="674"/>
                    </a:lnTo>
                    <a:lnTo>
                      <a:pt x="699" y="680"/>
                    </a:lnTo>
                    <a:lnTo>
                      <a:pt x="701" y="685"/>
                    </a:lnTo>
                    <a:lnTo>
                      <a:pt x="702" y="692"/>
                    </a:lnTo>
                    <a:lnTo>
                      <a:pt x="703" y="697"/>
                    </a:lnTo>
                    <a:lnTo>
                      <a:pt x="703" y="703"/>
                    </a:lnTo>
                    <a:lnTo>
                      <a:pt x="703" y="710"/>
                    </a:lnTo>
                    <a:lnTo>
                      <a:pt x="702" y="715"/>
                    </a:lnTo>
                    <a:lnTo>
                      <a:pt x="701" y="720"/>
                    </a:lnTo>
                    <a:lnTo>
                      <a:pt x="699" y="727"/>
                    </a:lnTo>
                    <a:lnTo>
                      <a:pt x="697" y="731"/>
                    </a:lnTo>
                    <a:lnTo>
                      <a:pt x="694" y="737"/>
                    </a:lnTo>
                    <a:lnTo>
                      <a:pt x="690" y="741"/>
                    </a:lnTo>
                    <a:lnTo>
                      <a:pt x="686" y="745"/>
                    </a:lnTo>
                    <a:lnTo>
                      <a:pt x="682" y="749"/>
                    </a:lnTo>
                    <a:lnTo>
                      <a:pt x="678" y="753"/>
                    </a:lnTo>
                    <a:lnTo>
                      <a:pt x="672" y="756"/>
                    </a:lnTo>
                    <a:lnTo>
                      <a:pt x="667" y="758"/>
                    </a:lnTo>
                    <a:lnTo>
                      <a:pt x="662" y="760"/>
                    </a:lnTo>
                    <a:lnTo>
                      <a:pt x="656" y="762"/>
                    </a:lnTo>
                    <a:lnTo>
                      <a:pt x="650" y="762"/>
                    </a:lnTo>
                    <a:lnTo>
                      <a:pt x="643" y="763"/>
                    </a:lnTo>
                    <a:close/>
                    <a:moveTo>
                      <a:pt x="540" y="284"/>
                    </a:moveTo>
                    <a:lnTo>
                      <a:pt x="538" y="287"/>
                    </a:lnTo>
                    <a:lnTo>
                      <a:pt x="537" y="290"/>
                    </a:lnTo>
                    <a:lnTo>
                      <a:pt x="536" y="294"/>
                    </a:lnTo>
                    <a:lnTo>
                      <a:pt x="534" y="296"/>
                    </a:lnTo>
                    <a:lnTo>
                      <a:pt x="532" y="297"/>
                    </a:lnTo>
                    <a:lnTo>
                      <a:pt x="530" y="298"/>
                    </a:lnTo>
                    <a:lnTo>
                      <a:pt x="527" y="299"/>
                    </a:lnTo>
                    <a:lnTo>
                      <a:pt x="525" y="299"/>
                    </a:lnTo>
                    <a:lnTo>
                      <a:pt x="480" y="299"/>
                    </a:lnTo>
                    <a:lnTo>
                      <a:pt x="480" y="543"/>
                    </a:lnTo>
                    <a:lnTo>
                      <a:pt x="479" y="546"/>
                    </a:lnTo>
                    <a:lnTo>
                      <a:pt x="479" y="549"/>
                    </a:lnTo>
                    <a:lnTo>
                      <a:pt x="476" y="551"/>
                    </a:lnTo>
                    <a:lnTo>
                      <a:pt x="475" y="554"/>
                    </a:lnTo>
                    <a:lnTo>
                      <a:pt x="472" y="556"/>
                    </a:lnTo>
                    <a:lnTo>
                      <a:pt x="470" y="557"/>
                    </a:lnTo>
                    <a:lnTo>
                      <a:pt x="467" y="558"/>
                    </a:lnTo>
                    <a:lnTo>
                      <a:pt x="465" y="558"/>
                    </a:lnTo>
                    <a:lnTo>
                      <a:pt x="461" y="558"/>
                    </a:lnTo>
                    <a:lnTo>
                      <a:pt x="458" y="557"/>
                    </a:lnTo>
                    <a:lnTo>
                      <a:pt x="456" y="556"/>
                    </a:lnTo>
                    <a:lnTo>
                      <a:pt x="454" y="554"/>
                    </a:lnTo>
                    <a:lnTo>
                      <a:pt x="452" y="551"/>
                    </a:lnTo>
                    <a:lnTo>
                      <a:pt x="451" y="549"/>
                    </a:lnTo>
                    <a:lnTo>
                      <a:pt x="450" y="546"/>
                    </a:lnTo>
                    <a:lnTo>
                      <a:pt x="450" y="543"/>
                    </a:lnTo>
                    <a:lnTo>
                      <a:pt x="450" y="299"/>
                    </a:lnTo>
                    <a:lnTo>
                      <a:pt x="405" y="299"/>
                    </a:lnTo>
                    <a:lnTo>
                      <a:pt x="402" y="299"/>
                    </a:lnTo>
                    <a:lnTo>
                      <a:pt x="398" y="298"/>
                    </a:lnTo>
                    <a:lnTo>
                      <a:pt x="396" y="297"/>
                    </a:lnTo>
                    <a:lnTo>
                      <a:pt x="394" y="296"/>
                    </a:lnTo>
                    <a:lnTo>
                      <a:pt x="392" y="294"/>
                    </a:lnTo>
                    <a:lnTo>
                      <a:pt x="391" y="290"/>
                    </a:lnTo>
                    <a:lnTo>
                      <a:pt x="390" y="287"/>
                    </a:lnTo>
                    <a:lnTo>
                      <a:pt x="390" y="284"/>
                    </a:lnTo>
                    <a:lnTo>
                      <a:pt x="390" y="225"/>
                    </a:lnTo>
                    <a:lnTo>
                      <a:pt x="390" y="222"/>
                    </a:lnTo>
                    <a:lnTo>
                      <a:pt x="391" y="219"/>
                    </a:lnTo>
                    <a:lnTo>
                      <a:pt x="392" y="217"/>
                    </a:lnTo>
                    <a:lnTo>
                      <a:pt x="394" y="214"/>
                    </a:lnTo>
                    <a:lnTo>
                      <a:pt x="396" y="212"/>
                    </a:lnTo>
                    <a:lnTo>
                      <a:pt x="398" y="211"/>
                    </a:lnTo>
                    <a:lnTo>
                      <a:pt x="402" y="210"/>
                    </a:lnTo>
                    <a:lnTo>
                      <a:pt x="405" y="210"/>
                    </a:lnTo>
                    <a:lnTo>
                      <a:pt x="450" y="210"/>
                    </a:lnTo>
                    <a:lnTo>
                      <a:pt x="450" y="129"/>
                    </a:lnTo>
                    <a:lnTo>
                      <a:pt x="450" y="126"/>
                    </a:lnTo>
                    <a:lnTo>
                      <a:pt x="451" y="123"/>
                    </a:lnTo>
                    <a:lnTo>
                      <a:pt x="452" y="121"/>
                    </a:lnTo>
                    <a:lnTo>
                      <a:pt x="454" y="118"/>
                    </a:lnTo>
                    <a:lnTo>
                      <a:pt x="456" y="117"/>
                    </a:lnTo>
                    <a:lnTo>
                      <a:pt x="458" y="115"/>
                    </a:lnTo>
                    <a:lnTo>
                      <a:pt x="461" y="114"/>
                    </a:lnTo>
                    <a:lnTo>
                      <a:pt x="465" y="114"/>
                    </a:lnTo>
                    <a:lnTo>
                      <a:pt x="467" y="114"/>
                    </a:lnTo>
                    <a:lnTo>
                      <a:pt x="470" y="115"/>
                    </a:lnTo>
                    <a:lnTo>
                      <a:pt x="472" y="117"/>
                    </a:lnTo>
                    <a:lnTo>
                      <a:pt x="475" y="118"/>
                    </a:lnTo>
                    <a:lnTo>
                      <a:pt x="476" y="121"/>
                    </a:lnTo>
                    <a:lnTo>
                      <a:pt x="479" y="123"/>
                    </a:lnTo>
                    <a:lnTo>
                      <a:pt x="479" y="127"/>
                    </a:lnTo>
                    <a:lnTo>
                      <a:pt x="480" y="129"/>
                    </a:lnTo>
                    <a:lnTo>
                      <a:pt x="480" y="210"/>
                    </a:lnTo>
                    <a:lnTo>
                      <a:pt x="525" y="210"/>
                    </a:lnTo>
                    <a:lnTo>
                      <a:pt x="527" y="210"/>
                    </a:lnTo>
                    <a:lnTo>
                      <a:pt x="530" y="211"/>
                    </a:lnTo>
                    <a:lnTo>
                      <a:pt x="532" y="212"/>
                    </a:lnTo>
                    <a:lnTo>
                      <a:pt x="534" y="214"/>
                    </a:lnTo>
                    <a:lnTo>
                      <a:pt x="536" y="217"/>
                    </a:lnTo>
                    <a:lnTo>
                      <a:pt x="537" y="219"/>
                    </a:lnTo>
                    <a:lnTo>
                      <a:pt x="538" y="222"/>
                    </a:lnTo>
                    <a:lnTo>
                      <a:pt x="540" y="225"/>
                    </a:lnTo>
                    <a:lnTo>
                      <a:pt x="540" y="284"/>
                    </a:lnTo>
                    <a:close/>
                    <a:moveTo>
                      <a:pt x="465" y="763"/>
                    </a:moveTo>
                    <a:lnTo>
                      <a:pt x="458" y="762"/>
                    </a:lnTo>
                    <a:lnTo>
                      <a:pt x="452" y="762"/>
                    </a:lnTo>
                    <a:lnTo>
                      <a:pt x="446" y="760"/>
                    </a:lnTo>
                    <a:lnTo>
                      <a:pt x="441" y="758"/>
                    </a:lnTo>
                    <a:lnTo>
                      <a:pt x="436" y="756"/>
                    </a:lnTo>
                    <a:lnTo>
                      <a:pt x="430" y="753"/>
                    </a:lnTo>
                    <a:lnTo>
                      <a:pt x="426" y="749"/>
                    </a:lnTo>
                    <a:lnTo>
                      <a:pt x="422" y="745"/>
                    </a:lnTo>
                    <a:lnTo>
                      <a:pt x="419" y="741"/>
                    </a:lnTo>
                    <a:lnTo>
                      <a:pt x="414" y="737"/>
                    </a:lnTo>
                    <a:lnTo>
                      <a:pt x="412" y="731"/>
                    </a:lnTo>
                    <a:lnTo>
                      <a:pt x="409" y="727"/>
                    </a:lnTo>
                    <a:lnTo>
                      <a:pt x="407" y="720"/>
                    </a:lnTo>
                    <a:lnTo>
                      <a:pt x="406" y="715"/>
                    </a:lnTo>
                    <a:lnTo>
                      <a:pt x="405" y="710"/>
                    </a:lnTo>
                    <a:lnTo>
                      <a:pt x="405" y="703"/>
                    </a:lnTo>
                    <a:lnTo>
                      <a:pt x="405" y="697"/>
                    </a:lnTo>
                    <a:lnTo>
                      <a:pt x="406" y="692"/>
                    </a:lnTo>
                    <a:lnTo>
                      <a:pt x="407" y="685"/>
                    </a:lnTo>
                    <a:lnTo>
                      <a:pt x="409" y="680"/>
                    </a:lnTo>
                    <a:lnTo>
                      <a:pt x="412" y="674"/>
                    </a:lnTo>
                    <a:lnTo>
                      <a:pt x="414" y="670"/>
                    </a:lnTo>
                    <a:lnTo>
                      <a:pt x="419" y="665"/>
                    </a:lnTo>
                    <a:lnTo>
                      <a:pt x="422" y="661"/>
                    </a:lnTo>
                    <a:lnTo>
                      <a:pt x="426" y="657"/>
                    </a:lnTo>
                    <a:lnTo>
                      <a:pt x="430" y="653"/>
                    </a:lnTo>
                    <a:lnTo>
                      <a:pt x="436" y="651"/>
                    </a:lnTo>
                    <a:lnTo>
                      <a:pt x="441" y="648"/>
                    </a:lnTo>
                    <a:lnTo>
                      <a:pt x="446" y="646"/>
                    </a:lnTo>
                    <a:lnTo>
                      <a:pt x="452" y="645"/>
                    </a:lnTo>
                    <a:lnTo>
                      <a:pt x="458" y="643"/>
                    </a:lnTo>
                    <a:lnTo>
                      <a:pt x="465" y="643"/>
                    </a:lnTo>
                    <a:lnTo>
                      <a:pt x="470" y="643"/>
                    </a:lnTo>
                    <a:lnTo>
                      <a:pt x="476" y="645"/>
                    </a:lnTo>
                    <a:lnTo>
                      <a:pt x="482" y="646"/>
                    </a:lnTo>
                    <a:lnTo>
                      <a:pt x="487" y="648"/>
                    </a:lnTo>
                    <a:lnTo>
                      <a:pt x="492" y="651"/>
                    </a:lnTo>
                    <a:lnTo>
                      <a:pt x="498" y="653"/>
                    </a:lnTo>
                    <a:lnTo>
                      <a:pt x="502" y="657"/>
                    </a:lnTo>
                    <a:lnTo>
                      <a:pt x="506" y="661"/>
                    </a:lnTo>
                    <a:lnTo>
                      <a:pt x="511" y="665"/>
                    </a:lnTo>
                    <a:lnTo>
                      <a:pt x="514" y="670"/>
                    </a:lnTo>
                    <a:lnTo>
                      <a:pt x="517" y="674"/>
                    </a:lnTo>
                    <a:lnTo>
                      <a:pt x="519" y="680"/>
                    </a:lnTo>
                    <a:lnTo>
                      <a:pt x="521" y="685"/>
                    </a:lnTo>
                    <a:lnTo>
                      <a:pt x="522" y="692"/>
                    </a:lnTo>
                    <a:lnTo>
                      <a:pt x="524" y="697"/>
                    </a:lnTo>
                    <a:lnTo>
                      <a:pt x="525" y="703"/>
                    </a:lnTo>
                    <a:lnTo>
                      <a:pt x="524" y="710"/>
                    </a:lnTo>
                    <a:lnTo>
                      <a:pt x="522" y="715"/>
                    </a:lnTo>
                    <a:lnTo>
                      <a:pt x="521" y="720"/>
                    </a:lnTo>
                    <a:lnTo>
                      <a:pt x="519" y="727"/>
                    </a:lnTo>
                    <a:lnTo>
                      <a:pt x="517" y="731"/>
                    </a:lnTo>
                    <a:lnTo>
                      <a:pt x="514" y="737"/>
                    </a:lnTo>
                    <a:lnTo>
                      <a:pt x="511" y="741"/>
                    </a:lnTo>
                    <a:lnTo>
                      <a:pt x="506" y="745"/>
                    </a:lnTo>
                    <a:lnTo>
                      <a:pt x="502" y="749"/>
                    </a:lnTo>
                    <a:lnTo>
                      <a:pt x="498" y="753"/>
                    </a:lnTo>
                    <a:lnTo>
                      <a:pt x="492" y="756"/>
                    </a:lnTo>
                    <a:lnTo>
                      <a:pt x="487" y="758"/>
                    </a:lnTo>
                    <a:lnTo>
                      <a:pt x="482" y="760"/>
                    </a:lnTo>
                    <a:lnTo>
                      <a:pt x="476" y="762"/>
                    </a:lnTo>
                    <a:lnTo>
                      <a:pt x="470" y="762"/>
                    </a:lnTo>
                    <a:lnTo>
                      <a:pt x="465" y="763"/>
                    </a:lnTo>
                    <a:close/>
                    <a:moveTo>
                      <a:pt x="330" y="404"/>
                    </a:moveTo>
                    <a:lnTo>
                      <a:pt x="330" y="407"/>
                    </a:lnTo>
                    <a:lnTo>
                      <a:pt x="329" y="410"/>
                    </a:lnTo>
                    <a:lnTo>
                      <a:pt x="328" y="412"/>
                    </a:lnTo>
                    <a:lnTo>
                      <a:pt x="326" y="414"/>
                    </a:lnTo>
                    <a:lnTo>
                      <a:pt x="323" y="417"/>
                    </a:lnTo>
                    <a:lnTo>
                      <a:pt x="320" y="418"/>
                    </a:lnTo>
                    <a:lnTo>
                      <a:pt x="318" y="419"/>
                    </a:lnTo>
                    <a:lnTo>
                      <a:pt x="315" y="419"/>
                    </a:lnTo>
                    <a:lnTo>
                      <a:pt x="270" y="419"/>
                    </a:lnTo>
                    <a:lnTo>
                      <a:pt x="270" y="543"/>
                    </a:lnTo>
                    <a:lnTo>
                      <a:pt x="270" y="546"/>
                    </a:lnTo>
                    <a:lnTo>
                      <a:pt x="269" y="549"/>
                    </a:lnTo>
                    <a:lnTo>
                      <a:pt x="268" y="551"/>
                    </a:lnTo>
                    <a:lnTo>
                      <a:pt x="266" y="554"/>
                    </a:lnTo>
                    <a:lnTo>
                      <a:pt x="263" y="556"/>
                    </a:lnTo>
                    <a:lnTo>
                      <a:pt x="260" y="557"/>
                    </a:lnTo>
                    <a:lnTo>
                      <a:pt x="258" y="558"/>
                    </a:lnTo>
                    <a:lnTo>
                      <a:pt x="255" y="558"/>
                    </a:lnTo>
                    <a:lnTo>
                      <a:pt x="252" y="558"/>
                    </a:lnTo>
                    <a:lnTo>
                      <a:pt x="250" y="557"/>
                    </a:lnTo>
                    <a:lnTo>
                      <a:pt x="246" y="556"/>
                    </a:lnTo>
                    <a:lnTo>
                      <a:pt x="244" y="554"/>
                    </a:lnTo>
                    <a:lnTo>
                      <a:pt x="242" y="551"/>
                    </a:lnTo>
                    <a:lnTo>
                      <a:pt x="241" y="549"/>
                    </a:lnTo>
                    <a:lnTo>
                      <a:pt x="240" y="546"/>
                    </a:lnTo>
                    <a:lnTo>
                      <a:pt x="240" y="543"/>
                    </a:lnTo>
                    <a:lnTo>
                      <a:pt x="240" y="419"/>
                    </a:lnTo>
                    <a:lnTo>
                      <a:pt x="195" y="419"/>
                    </a:lnTo>
                    <a:lnTo>
                      <a:pt x="192" y="419"/>
                    </a:lnTo>
                    <a:lnTo>
                      <a:pt x="190" y="418"/>
                    </a:lnTo>
                    <a:lnTo>
                      <a:pt x="186" y="417"/>
                    </a:lnTo>
                    <a:lnTo>
                      <a:pt x="184" y="414"/>
                    </a:lnTo>
                    <a:lnTo>
                      <a:pt x="183" y="412"/>
                    </a:lnTo>
                    <a:lnTo>
                      <a:pt x="181" y="410"/>
                    </a:lnTo>
                    <a:lnTo>
                      <a:pt x="180" y="407"/>
                    </a:lnTo>
                    <a:lnTo>
                      <a:pt x="180" y="404"/>
                    </a:lnTo>
                    <a:lnTo>
                      <a:pt x="180" y="344"/>
                    </a:lnTo>
                    <a:lnTo>
                      <a:pt x="180" y="342"/>
                    </a:lnTo>
                    <a:lnTo>
                      <a:pt x="181" y="339"/>
                    </a:lnTo>
                    <a:lnTo>
                      <a:pt x="183" y="336"/>
                    </a:lnTo>
                    <a:lnTo>
                      <a:pt x="184" y="334"/>
                    </a:lnTo>
                    <a:lnTo>
                      <a:pt x="186" y="332"/>
                    </a:lnTo>
                    <a:lnTo>
                      <a:pt x="190" y="331"/>
                    </a:lnTo>
                    <a:lnTo>
                      <a:pt x="192" y="330"/>
                    </a:lnTo>
                    <a:lnTo>
                      <a:pt x="195" y="329"/>
                    </a:lnTo>
                    <a:lnTo>
                      <a:pt x="240" y="329"/>
                    </a:lnTo>
                    <a:lnTo>
                      <a:pt x="240" y="129"/>
                    </a:lnTo>
                    <a:lnTo>
                      <a:pt x="240" y="126"/>
                    </a:lnTo>
                    <a:lnTo>
                      <a:pt x="241" y="123"/>
                    </a:lnTo>
                    <a:lnTo>
                      <a:pt x="242" y="121"/>
                    </a:lnTo>
                    <a:lnTo>
                      <a:pt x="244" y="118"/>
                    </a:lnTo>
                    <a:lnTo>
                      <a:pt x="246" y="117"/>
                    </a:lnTo>
                    <a:lnTo>
                      <a:pt x="250" y="115"/>
                    </a:lnTo>
                    <a:lnTo>
                      <a:pt x="252" y="114"/>
                    </a:lnTo>
                    <a:lnTo>
                      <a:pt x="255" y="114"/>
                    </a:lnTo>
                    <a:lnTo>
                      <a:pt x="258" y="114"/>
                    </a:lnTo>
                    <a:lnTo>
                      <a:pt x="260" y="115"/>
                    </a:lnTo>
                    <a:lnTo>
                      <a:pt x="263" y="117"/>
                    </a:lnTo>
                    <a:lnTo>
                      <a:pt x="266" y="118"/>
                    </a:lnTo>
                    <a:lnTo>
                      <a:pt x="268" y="121"/>
                    </a:lnTo>
                    <a:lnTo>
                      <a:pt x="269" y="123"/>
                    </a:lnTo>
                    <a:lnTo>
                      <a:pt x="270" y="127"/>
                    </a:lnTo>
                    <a:lnTo>
                      <a:pt x="270" y="129"/>
                    </a:lnTo>
                    <a:lnTo>
                      <a:pt x="270" y="329"/>
                    </a:lnTo>
                    <a:lnTo>
                      <a:pt x="315" y="329"/>
                    </a:lnTo>
                    <a:lnTo>
                      <a:pt x="318" y="330"/>
                    </a:lnTo>
                    <a:lnTo>
                      <a:pt x="320" y="331"/>
                    </a:lnTo>
                    <a:lnTo>
                      <a:pt x="323" y="332"/>
                    </a:lnTo>
                    <a:lnTo>
                      <a:pt x="326" y="334"/>
                    </a:lnTo>
                    <a:lnTo>
                      <a:pt x="328" y="336"/>
                    </a:lnTo>
                    <a:lnTo>
                      <a:pt x="329" y="339"/>
                    </a:lnTo>
                    <a:lnTo>
                      <a:pt x="330" y="342"/>
                    </a:lnTo>
                    <a:lnTo>
                      <a:pt x="330" y="344"/>
                    </a:lnTo>
                    <a:lnTo>
                      <a:pt x="330" y="404"/>
                    </a:lnTo>
                    <a:close/>
                    <a:moveTo>
                      <a:pt x="255" y="763"/>
                    </a:moveTo>
                    <a:lnTo>
                      <a:pt x="249" y="762"/>
                    </a:lnTo>
                    <a:lnTo>
                      <a:pt x="243" y="762"/>
                    </a:lnTo>
                    <a:lnTo>
                      <a:pt x="237" y="760"/>
                    </a:lnTo>
                    <a:lnTo>
                      <a:pt x="231" y="758"/>
                    </a:lnTo>
                    <a:lnTo>
                      <a:pt x="226" y="756"/>
                    </a:lnTo>
                    <a:lnTo>
                      <a:pt x="222" y="753"/>
                    </a:lnTo>
                    <a:lnTo>
                      <a:pt x="216" y="749"/>
                    </a:lnTo>
                    <a:lnTo>
                      <a:pt x="212" y="745"/>
                    </a:lnTo>
                    <a:lnTo>
                      <a:pt x="209" y="741"/>
                    </a:lnTo>
                    <a:lnTo>
                      <a:pt x="206" y="737"/>
                    </a:lnTo>
                    <a:lnTo>
                      <a:pt x="203" y="731"/>
                    </a:lnTo>
                    <a:lnTo>
                      <a:pt x="200" y="727"/>
                    </a:lnTo>
                    <a:lnTo>
                      <a:pt x="198" y="720"/>
                    </a:lnTo>
                    <a:lnTo>
                      <a:pt x="196" y="715"/>
                    </a:lnTo>
                    <a:lnTo>
                      <a:pt x="195" y="710"/>
                    </a:lnTo>
                    <a:lnTo>
                      <a:pt x="195" y="703"/>
                    </a:lnTo>
                    <a:lnTo>
                      <a:pt x="195" y="697"/>
                    </a:lnTo>
                    <a:lnTo>
                      <a:pt x="196" y="692"/>
                    </a:lnTo>
                    <a:lnTo>
                      <a:pt x="198" y="685"/>
                    </a:lnTo>
                    <a:lnTo>
                      <a:pt x="200" y="680"/>
                    </a:lnTo>
                    <a:lnTo>
                      <a:pt x="203" y="674"/>
                    </a:lnTo>
                    <a:lnTo>
                      <a:pt x="206" y="670"/>
                    </a:lnTo>
                    <a:lnTo>
                      <a:pt x="209" y="665"/>
                    </a:lnTo>
                    <a:lnTo>
                      <a:pt x="212" y="661"/>
                    </a:lnTo>
                    <a:lnTo>
                      <a:pt x="216" y="657"/>
                    </a:lnTo>
                    <a:lnTo>
                      <a:pt x="222" y="653"/>
                    </a:lnTo>
                    <a:lnTo>
                      <a:pt x="226" y="651"/>
                    </a:lnTo>
                    <a:lnTo>
                      <a:pt x="231" y="648"/>
                    </a:lnTo>
                    <a:lnTo>
                      <a:pt x="237" y="646"/>
                    </a:lnTo>
                    <a:lnTo>
                      <a:pt x="243" y="645"/>
                    </a:lnTo>
                    <a:lnTo>
                      <a:pt x="249" y="643"/>
                    </a:lnTo>
                    <a:lnTo>
                      <a:pt x="255" y="643"/>
                    </a:lnTo>
                    <a:lnTo>
                      <a:pt x="261" y="643"/>
                    </a:lnTo>
                    <a:lnTo>
                      <a:pt x="267" y="645"/>
                    </a:lnTo>
                    <a:lnTo>
                      <a:pt x="273" y="646"/>
                    </a:lnTo>
                    <a:lnTo>
                      <a:pt x="278" y="648"/>
                    </a:lnTo>
                    <a:lnTo>
                      <a:pt x="284" y="651"/>
                    </a:lnTo>
                    <a:lnTo>
                      <a:pt x="288" y="653"/>
                    </a:lnTo>
                    <a:lnTo>
                      <a:pt x="293" y="657"/>
                    </a:lnTo>
                    <a:lnTo>
                      <a:pt x="298" y="661"/>
                    </a:lnTo>
                    <a:lnTo>
                      <a:pt x="301" y="665"/>
                    </a:lnTo>
                    <a:lnTo>
                      <a:pt x="304" y="670"/>
                    </a:lnTo>
                    <a:lnTo>
                      <a:pt x="307" y="674"/>
                    </a:lnTo>
                    <a:lnTo>
                      <a:pt x="311" y="680"/>
                    </a:lnTo>
                    <a:lnTo>
                      <a:pt x="312" y="685"/>
                    </a:lnTo>
                    <a:lnTo>
                      <a:pt x="314" y="692"/>
                    </a:lnTo>
                    <a:lnTo>
                      <a:pt x="315" y="697"/>
                    </a:lnTo>
                    <a:lnTo>
                      <a:pt x="315" y="703"/>
                    </a:lnTo>
                    <a:lnTo>
                      <a:pt x="315" y="710"/>
                    </a:lnTo>
                    <a:lnTo>
                      <a:pt x="314" y="715"/>
                    </a:lnTo>
                    <a:lnTo>
                      <a:pt x="312" y="720"/>
                    </a:lnTo>
                    <a:lnTo>
                      <a:pt x="311" y="727"/>
                    </a:lnTo>
                    <a:lnTo>
                      <a:pt x="307" y="731"/>
                    </a:lnTo>
                    <a:lnTo>
                      <a:pt x="304" y="737"/>
                    </a:lnTo>
                    <a:lnTo>
                      <a:pt x="301" y="741"/>
                    </a:lnTo>
                    <a:lnTo>
                      <a:pt x="298" y="745"/>
                    </a:lnTo>
                    <a:lnTo>
                      <a:pt x="293" y="749"/>
                    </a:lnTo>
                    <a:lnTo>
                      <a:pt x="288" y="753"/>
                    </a:lnTo>
                    <a:lnTo>
                      <a:pt x="284" y="756"/>
                    </a:lnTo>
                    <a:lnTo>
                      <a:pt x="278" y="758"/>
                    </a:lnTo>
                    <a:lnTo>
                      <a:pt x="273" y="760"/>
                    </a:lnTo>
                    <a:lnTo>
                      <a:pt x="267" y="762"/>
                    </a:lnTo>
                    <a:lnTo>
                      <a:pt x="261" y="762"/>
                    </a:lnTo>
                    <a:lnTo>
                      <a:pt x="255" y="763"/>
                    </a:lnTo>
                    <a:close/>
                    <a:moveTo>
                      <a:pt x="883" y="0"/>
                    </a:moveTo>
                    <a:lnTo>
                      <a:pt x="15" y="0"/>
                    </a:lnTo>
                    <a:lnTo>
                      <a:pt x="13" y="0"/>
                    </a:lnTo>
                    <a:lnTo>
                      <a:pt x="10" y="2"/>
                    </a:lnTo>
                    <a:lnTo>
                      <a:pt x="8" y="3"/>
                    </a:lnTo>
                    <a:lnTo>
                      <a:pt x="6" y="5"/>
                    </a:lnTo>
                    <a:lnTo>
                      <a:pt x="3" y="7"/>
                    </a:lnTo>
                    <a:lnTo>
                      <a:pt x="2" y="10"/>
                    </a:lnTo>
                    <a:lnTo>
                      <a:pt x="1" y="12"/>
                    </a:lnTo>
                    <a:lnTo>
                      <a:pt x="0" y="15"/>
                    </a:lnTo>
                    <a:lnTo>
                      <a:pt x="0" y="883"/>
                    </a:lnTo>
                    <a:lnTo>
                      <a:pt x="1" y="886"/>
                    </a:lnTo>
                    <a:lnTo>
                      <a:pt x="2" y="888"/>
                    </a:lnTo>
                    <a:lnTo>
                      <a:pt x="3" y="892"/>
                    </a:lnTo>
                    <a:lnTo>
                      <a:pt x="6" y="894"/>
                    </a:lnTo>
                    <a:lnTo>
                      <a:pt x="8" y="895"/>
                    </a:lnTo>
                    <a:lnTo>
                      <a:pt x="10" y="897"/>
                    </a:lnTo>
                    <a:lnTo>
                      <a:pt x="13" y="897"/>
                    </a:lnTo>
                    <a:lnTo>
                      <a:pt x="15" y="898"/>
                    </a:lnTo>
                    <a:lnTo>
                      <a:pt x="883" y="898"/>
                    </a:lnTo>
                    <a:lnTo>
                      <a:pt x="886" y="897"/>
                    </a:lnTo>
                    <a:lnTo>
                      <a:pt x="888" y="897"/>
                    </a:lnTo>
                    <a:lnTo>
                      <a:pt x="892" y="895"/>
                    </a:lnTo>
                    <a:lnTo>
                      <a:pt x="894" y="894"/>
                    </a:lnTo>
                    <a:lnTo>
                      <a:pt x="896" y="892"/>
                    </a:lnTo>
                    <a:lnTo>
                      <a:pt x="897" y="888"/>
                    </a:lnTo>
                    <a:lnTo>
                      <a:pt x="898" y="886"/>
                    </a:lnTo>
                    <a:lnTo>
                      <a:pt x="898" y="883"/>
                    </a:lnTo>
                    <a:lnTo>
                      <a:pt x="898" y="15"/>
                    </a:lnTo>
                    <a:lnTo>
                      <a:pt x="898" y="12"/>
                    </a:lnTo>
                    <a:lnTo>
                      <a:pt x="897" y="10"/>
                    </a:lnTo>
                    <a:lnTo>
                      <a:pt x="896" y="7"/>
                    </a:lnTo>
                    <a:lnTo>
                      <a:pt x="894" y="5"/>
                    </a:lnTo>
                    <a:lnTo>
                      <a:pt x="892" y="3"/>
                    </a:lnTo>
                    <a:lnTo>
                      <a:pt x="888" y="2"/>
                    </a:lnTo>
                    <a:lnTo>
                      <a:pt x="886" y="0"/>
                    </a:lnTo>
                    <a:lnTo>
                      <a:pt x="88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80" name="Group 79">
              <a:extLst>
                <a:ext uri="{FF2B5EF4-FFF2-40B4-BE49-F238E27FC236}">
                  <a16:creationId xmlns:a16="http://schemas.microsoft.com/office/drawing/2014/main" id="{47E9F912-C254-B5FC-A895-C17E92F7D30C}"/>
                </a:ext>
              </a:extLst>
            </p:cNvPr>
            <p:cNvGrpSpPr/>
            <p:nvPr/>
          </p:nvGrpSpPr>
          <p:grpSpPr>
            <a:xfrm>
              <a:off x="887711" y="5326673"/>
              <a:ext cx="4578970" cy="939800"/>
              <a:chOff x="887711" y="5326673"/>
              <a:chExt cx="4578970" cy="939800"/>
            </a:xfrm>
          </p:grpSpPr>
          <p:sp>
            <p:nvSpPr>
              <p:cNvPr id="3" name="Rectangle: Rounded Corners 2">
                <a:extLst>
                  <a:ext uri="{FF2B5EF4-FFF2-40B4-BE49-F238E27FC236}">
                    <a16:creationId xmlns:a16="http://schemas.microsoft.com/office/drawing/2014/main" id="{E5D21CDA-3C02-8C8F-306C-293141A92F9A}"/>
                  </a:ext>
                  <a:ext uri="{C183D7F6-B498-43B3-948B-1728B52AA6E4}">
                    <adec:decorative xmlns:adec="http://schemas.microsoft.com/office/drawing/2017/decorative" val="1"/>
                  </a:ext>
                </a:extLst>
              </p:cNvPr>
              <p:cNvSpPr/>
              <p:nvPr/>
            </p:nvSpPr>
            <p:spPr>
              <a:xfrm>
                <a:off x="887711" y="5469840"/>
                <a:ext cx="420749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432000" rtlCol="0" anchor="ctr"/>
              <a:lstStyle/>
              <a:p>
                <a:pPr algn="ctr"/>
                <a:r>
                  <a:rPr lang="en-US" dirty="0">
                    <a:solidFill>
                      <a:srgbClr val="EFE7D9"/>
                    </a:solidFill>
                  </a:rPr>
                  <a:t>4. Website design</a:t>
                </a:r>
              </a:p>
            </p:txBody>
          </p:sp>
          <p:sp>
            <p:nvSpPr>
              <p:cNvPr id="2" name="Oval 1">
                <a:extLst>
                  <a:ext uri="{FF2B5EF4-FFF2-40B4-BE49-F238E27FC236}">
                    <a16:creationId xmlns:a16="http://schemas.microsoft.com/office/drawing/2014/main" id="{88568376-EEB3-120F-3D23-31748C88B671}"/>
                  </a:ext>
                  <a:ext uri="{C183D7F6-B498-43B3-948B-1728B52AA6E4}">
                    <adec:decorative xmlns:adec="http://schemas.microsoft.com/office/drawing/2017/decorative" val="1"/>
                  </a:ext>
                </a:extLst>
              </p:cNvPr>
              <p:cNvSpPr/>
              <p:nvPr/>
            </p:nvSpPr>
            <p:spPr>
              <a:xfrm>
                <a:off x="4526881" y="5326673"/>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descr="Internet outline">
                <a:extLst>
                  <a:ext uri="{FF2B5EF4-FFF2-40B4-BE49-F238E27FC236}">
                    <a16:creationId xmlns:a16="http://schemas.microsoft.com/office/drawing/2014/main" id="{BEDE8B6E-54A4-D9FB-129F-9A04E6FF08C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80000" y="5463731"/>
                <a:ext cx="655320" cy="655320"/>
              </a:xfrm>
              <a:prstGeom prst="rect">
                <a:avLst/>
              </a:prstGeom>
            </p:spPr>
          </p:pic>
        </p:grpSp>
        <p:grpSp>
          <p:nvGrpSpPr>
            <p:cNvPr id="81" name="Group 80">
              <a:extLst>
                <a:ext uri="{FF2B5EF4-FFF2-40B4-BE49-F238E27FC236}">
                  <a16:creationId xmlns:a16="http://schemas.microsoft.com/office/drawing/2014/main" id="{5DB0B84A-256C-5026-0CC8-6493A0B3ECCA}"/>
                </a:ext>
              </a:extLst>
            </p:cNvPr>
            <p:cNvGrpSpPr/>
            <p:nvPr/>
          </p:nvGrpSpPr>
          <p:grpSpPr>
            <a:xfrm>
              <a:off x="585100" y="4135328"/>
              <a:ext cx="4207312" cy="939800"/>
              <a:chOff x="585100" y="4135328"/>
              <a:chExt cx="4207312" cy="939800"/>
            </a:xfrm>
          </p:grpSpPr>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585100" y="4255157"/>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Ins="360000" rtlCol="0" anchor="ctr"/>
              <a:lstStyle/>
              <a:p>
                <a:pPr algn="ctr"/>
                <a:r>
                  <a:rPr lang="en-US" dirty="0">
                    <a:solidFill>
                      <a:schemeClr val="bg2"/>
                    </a:solidFill>
                  </a:rPr>
                  <a:t>3. Target segmentation and branding</a:t>
                </a:r>
                <a:endParaRPr lang="en-US" dirty="0"/>
              </a:p>
            </p:txBody>
          </p:sp>
          <p:sp>
            <p:nvSpPr>
              <p:cNvPr id="30" name="Oval 29">
                <a:extLst>
                  <a:ext uri="{FF2B5EF4-FFF2-40B4-BE49-F238E27FC236}">
                    <a16:creationId xmlns:a16="http://schemas.microsoft.com/office/drawing/2014/main" id="{83902602-D4BC-4D44-AC14-BB55A86C5D06}"/>
                  </a:ext>
                  <a:ext uri="{C183D7F6-B498-43B3-948B-1728B52AA6E4}">
                    <adec:decorative xmlns:adec="http://schemas.microsoft.com/office/drawing/2017/decorative" val="1"/>
                  </a:ext>
                </a:extLst>
              </p:cNvPr>
              <p:cNvSpPr/>
              <p:nvPr/>
            </p:nvSpPr>
            <p:spPr>
              <a:xfrm>
                <a:off x="3852612" y="4135328"/>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endParaRPr lang="en-US"/>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210121" y="4433309"/>
                <a:ext cx="343837" cy="343837"/>
                <a:chOff x="7613650" y="1387475"/>
                <a:chExt cx="284163" cy="284163"/>
              </a:xfrm>
              <a:no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aphicFrame>
            <p:nvGraphicFramePr>
              <p:cNvPr id="48" name="Diagram 47">
                <a:extLst>
                  <a:ext uri="{FF2B5EF4-FFF2-40B4-BE49-F238E27FC236}">
                    <a16:creationId xmlns:a16="http://schemas.microsoft.com/office/drawing/2014/main" id="{5F13DE7A-5223-FB30-0EEB-20CF9BE5A5F2}"/>
                  </a:ext>
                </a:extLst>
              </p:cNvPr>
              <p:cNvGraphicFramePr/>
              <p:nvPr>
                <p:extLst>
                  <p:ext uri="{D42A27DB-BD31-4B8C-83A1-F6EECF244321}">
                    <p14:modId xmlns:p14="http://schemas.microsoft.com/office/powerpoint/2010/main" val="2306580705"/>
                  </p:ext>
                </p:extLst>
              </p:nvPr>
            </p:nvGraphicFramePr>
            <p:xfrm>
              <a:off x="4095807" y="4394214"/>
              <a:ext cx="453409" cy="4414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grpSp>
          <p:nvGrpSpPr>
            <p:cNvPr id="73" name="Group 72">
              <a:extLst>
                <a:ext uri="{FF2B5EF4-FFF2-40B4-BE49-F238E27FC236}">
                  <a16:creationId xmlns:a16="http://schemas.microsoft.com/office/drawing/2014/main" id="{B7205D5D-0356-2268-25AF-940C7AA688FA}"/>
                </a:ext>
              </a:extLst>
            </p:cNvPr>
            <p:cNvGrpSpPr/>
            <p:nvPr/>
          </p:nvGrpSpPr>
          <p:grpSpPr>
            <a:xfrm>
              <a:off x="7459584" y="2755141"/>
              <a:ext cx="4503816" cy="939800"/>
              <a:chOff x="7459584" y="2755141"/>
              <a:chExt cx="4503816" cy="939800"/>
            </a:xfrm>
          </p:grpSpPr>
          <p:grpSp>
            <p:nvGrpSpPr>
              <p:cNvPr id="54" name="Group 53">
                <a:extLst>
                  <a:ext uri="{FF2B5EF4-FFF2-40B4-BE49-F238E27FC236}">
                    <a16:creationId xmlns:a16="http://schemas.microsoft.com/office/drawing/2014/main" id="{5A77D19F-4032-F81B-81EC-40B3A0C54303}"/>
                  </a:ext>
                </a:extLst>
              </p:cNvPr>
              <p:cNvGrpSpPr/>
              <p:nvPr/>
            </p:nvGrpSpPr>
            <p:grpSpPr>
              <a:xfrm>
                <a:off x="7459584" y="2755141"/>
                <a:ext cx="4503816" cy="939800"/>
                <a:chOff x="7459584" y="2755141"/>
                <a:chExt cx="4503816" cy="939800"/>
              </a:xfrm>
            </p:grpSpPr>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7945644" y="2826691"/>
                  <a:ext cx="4017756"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EFE7D9"/>
                      </a:solidFill>
                    </a:rPr>
                    <a:t>7. Importance of Excel in the </a:t>
                  </a:r>
                </a:p>
                <a:p>
                  <a:pPr algn="ctr"/>
                  <a:r>
                    <a:rPr lang="en-US" dirty="0">
                      <a:solidFill>
                        <a:srgbClr val="EFE7D9"/>
                      </a:solidFill>
                    </a:rPr>
                    <a:t>Digital Era </a:t>
                  </a: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7459584" y="2755141"/>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7696069" y="2974289"/>
                <a:ext cx="400128" cy="327833"/>
                <a:chOff x="4833747" y="3467824"/>
                <a:chExt cx="296502" cy="26471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842911" y="3540454"/>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833747" y="3467824"/>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72" name="Group 71">
              <a:extLst>
                <a:ext uri="{FF2B5EF4-FFF2-40B4-BE49-F238E27FC236}">
                  <a16:creationId xmlns:a16="http://schemas.microsoft.com/office/drawing/2014/main" id="{CB3A8058-57A1-C3D4-9040-39012DEA6953}"/>
                </a:ext>
              </a:extLst>
            </p:cNvPr>
            <p:cNvGrpSpPr/>
            <p:nvPr/>
          </p:nvGrpSpPr>
          <p:grpSpPr>
            <a:xfrm>
              <a:off x="7370626" y="4106008"/>
              <a:ext cx="4210724" cy="939800"/>
              <a:chOff x="7370626" y="4106008"/>
              <a:chExt cx="4210724" cy="939800"/>
            </a:xfrm>
          </p:grpSpPr>
          <p:sp>
            <p:nvSpPr>
              <p:cNvPr id="12" name="Rectangle: Rounded Corners 11">
                <a:extLst>
                  <a:ext uri="{FF2B5EF4-FFF2-40B4-BE49-F238E27FC236}">
                    <a16:creationId xmlns:a16="http://schemas.microsoft.com/office/drawing/2014/main" id="{B992DD13-FC82-4385-CA58-E1FE21AEDE20}"/>
                  </a:ext>
                  <a:ext uri="{C183D7F6-B498-43B3-948B-1728B52AA6E4}">
                    <adec:decorative xmlns:adec="http://schemas.microsoft.com/office/drawing/2017/decorative" val="1"/>
                  </a:ext>
                </a:extLst>
              </p:cNvPr>
              <p:cNvSpPr/>
              <p:nvPr/>
            </p:nvSpPr>
            <p:spPr>
              <a:xfrm>
                <a:off x="7920575" y="4217479"/>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Ins="360000" rtlCol="0" anchor="ctr"/>
              <a:lstStyle/>
              <a:p>
                <a:pPr algn="ctr"/>
                <a:r>
                  <a:rPr lang="en-US" dirty="0">
                    <a:solidFill>
                      <a:schemeClr val="bg2"/>
                    </a:solidFill>
                  </a:rPr>
                  <a:t>6. Video Advertising</a:t>
                </a:r>
                <a:endParaRPr lang="en-US" dirty="0"/>
              </a:p>
            </p:txBody>
          </p:sp>
          <p:sp>
            <p:nvSpPr>
              <p:cNvPr id="5" name="Oval 4">
                <a:extLst>
                  <a:ext uri="{FF2B5EF4-FFF2-40B4-BE49-F238E27FC236}">
                    <a16:creationId xmlns:a16="http://schemas.microsoft.com/office/drawing/2014/main" id="{D8A9B4FE-9F99-0AEA-AA61-619DD2E6BA6A}"/>
                  </a:ext>
                  <a:ext uri="{C183D7F6-B498-43B3-948B-1728B52AA6E4}">
                    <adec:decorative xmlns:adec="http://schemas.microsoft.com/office/drawing/2017/decorative" val="1"/>
                  </a:ext>
                </a:extLst>
              </p:cNvPr>
              <p:cNvSpPr/>
              <p:nvPr/>
            </p:nvSpPr>
            <p:spPr>
              <a:xfrm>
                <a:off x="7370626" y="4106008"/>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Graphic 70" descr="Clapper board outline">
                <a:extLst>
                  <a:ext uri="{FF2B5EF4-FFF2-40B4-BE49-F238E27FC236}">
                    <a16:creationId xmlns:a16="http://schemas.microsoft.com/office/drawing/2014/main" id="{378A10F7-09F9-DF6A-4F06-F9A3FCFA1615}"/>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571219" y="4282008"/>
                <a:ext cx="584078" cy="584078"/>
              </a:xfrm>
              <a:prstGeom prst="rect">
                <a:avLst/>
              </a:prstGeom>
            </p:spPr>
          </p:pic>
        </p:grpSp>
        <p:grpSp>
          <p:nvGrpSpPr>
            <p:cNvPr id="78" name="Group 77">
              <a:extLst>
                <a:ext uri="{FF2B5EF4-FFF2-40B4-BE49-F238E27FC236}">
                  <a16:creationId xmlns:a16="http://schemas.microsoft.com/office/drawing/2014/main" id="{F34D9DD2-F7B1-D8FB-5600-E178DA222AC3}"/>
                </a:ext>
              </a:extLst>
            </p:cNvPr>
            <p:cNvGrpSpPr/>
            <p:nvPr/>
          </p:nvGrpSpPr>
          <p:grpSpPr>
            <a:xfrm>
              <a:off x="6747422" y="1543499"/>
              <a:ext cx="5121627" cy="961877"/>
              <a:chOff x="6747422" y="1543499"/>
              <a:chExt cx="5121627" cy="961877"/>
            </a:xfrm>
          </p:grpSpPr>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7390329" y="1610764"/>
                <a:ext cx="4478720" cy="758404"/>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684000" rtlCol="0" anchor="ctr"/>
              <a:lstStyle/>
              <a:p>
                <a:pPr>
                  <a:spcBef>
                    <a:spcPts val="2500"/>
                  </a:spcBef>
                </a:pPr>
                <a:r>
                  <a:rPr lang="en-US" dirty="0">
                    <a:solidFill>
                      <a:schemeClr val="bg2"/>
                    </a:solidFill>
                  </a:rPr>
                  <a:t>8. Reflection on learning and skills development</a:t>
                </a:r>
                <a:endParaRPr lang="en-US" sz="1000" dirty="0">
                  <a:solidFill>
                    <a:schemeClr val="bg2"/>
                  </a:solidFill>
                </a:endParaRPr>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6747422" y="1543499"/>
                <a:ext cx="1048147" cy="961877"/>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Graphic 76" descr="Business Growth outline">
                <a:extLst>
                  <a:ext uri="{FF2B5EF4-FFF2-40B4-BE49-F238E27FC236}">
                    <a16:creationId xmlns:a16="http://schemas.microsoft.com/office/drawing/2014/main" id="{F7DF293B-8F32-0533-2A25-6F852016A2BF}"/>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031954" y="1717450"/>
                <a:ext cx="584077" cy="584077"/>
              </a:xfrm>
              <a:prstGeom prst="rect">
                <a:avLst/>
              </a:prstGeom>
            </p:spPr>
          </p:pic>
        </p:grpSp>
        <p:grpSp>
          <p:nvGrpSpPr>
            <p:cNvPr id="89" name="Group 88">
              <a:extLst>
                <a:ext uri="{FF2B5EF4-FFF2-40B4-BE49-F238E27FC236}">
                  <a16:creationId xmlns:a16="http://schemas.microsoft.com/office/drawing/2014/main" id="{F90536D8-0642-2A56-F968-46C6E073D62B}"/>
                </a:ext>
              </a:extLst>
            </p:cNvPr>
            <p:cNvGrpSpPr/>
            <p:nvPr/>
          </p:nvGrpSpPr>
          <p:grpSpPr>
            <a:xfrm>
              <a:off x="6619616" y="5349221"/>
              <a:ext cx="4531606" cy="939800"/>
              <a:chOff x="6619616" y="5349221"/>
              <a:chExt cx="4531606" cy="939800"/>
            </a:xfrm>
          </p:grpSpPr>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7133464" y="5429043"/>
                <a:ext cx="4017758"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EFE7D9"/>
                    </a:solidFill>
                  </a:rPr>
                  <a:t>5. Marketing materials</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619616" y="5349221"/>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5" name="Graphic 84" descr="Credit card outline">
                <a:extLst>
                  <a:ext uri="{FF2B5EF4-FFF2-40B4-BE49-F238E27FC236}">
                    <a16:creationId xmlns:a16="http://schemas.microsoft.com/office/drawing/2014/main" id="{9EDEE45E-55F1-25BD-9601-F6E49AACBF61}"/>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6860916" y="5543731"/>
                <a:ext cx="556936" cy="556936"/>
              </a:xfrm>
              <a:prstGeom prst="rect">
                <a:avLst/>
              </a:prstGeom>
            </p:spPr>
          </p:pic>
        </p:grpSp>
        <p:grpSp>
          <p:nvGrpSpPr>
            <p:cNvPr id="88" name="Group 87">
              <a:extLst>
                <a:ext uri="{FF2B5EF4-FFF2-40B4-BE49-F238E27FC236}">
                  <a16:creationId xmlns:a16="http://schemas.microsoft.com/office/drawing/2014/main" id="{69809A96-8349-F058-906D-6D86A7AC0BB3}"/>
                </a:ext>
              </a:extLst>
            </p:cNvPr>
            <p:cNvGrpSpPr/>
            <p:nvPr/>
          </p:nvGrpSpPr>
          <p:grpSpPr>
            <a:xfrm>
              <a:off x="1040780" y="1514475"/>
              <a:ext cx="4318620" cy="939800"/>
              <a:chOff x="1040780" y="1514475"/>
              <a:chExt cx="4318620" cy="939800"/>
            </a:xfrm>
          </p:grpSpPr>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1040780" y="1613877"/>
                <a:ext cx="420749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 Questionnaire Design</a:t>
                </a:r>
                <a:r>
                  <a:rPr lang="en-US" sz="1600" dirty="0"/>
                  <a:t>	</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419600" y="151447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7" name="Graphic 86" descr="List outline">
                <a:extLst>
                  <a:ext uri="{FF2B5EF4-FFF2-40B4-BE49-F238E27FC236}">
                    <a16:creationId xmlns:a16="http://schemas.microsoft.com/office/drawing/2014/main" id="{810FA44A-FF2A-97BE-C8B3-FD4C841B1CBF}"/>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4620414" y="1704481"/>
                <a:ext cx="584078" cy="584078"/>
              </a:xfrm>
              <a:prstGeom prst="rect">
                <a:avLst/>
              </a:prstGeom>
            </p:spPr>
          </p:pic>
        </p:grpSp>
      </p:grpSp>
      <p:pic>
        <p:nvPicPr>
          <p:cNvPr id="7" name="Picture 6">
            <a:extLst>
              <a:ext uri="{FF2B5EF4-FFF2-40B4-BE49-F238E27FC236}">
                <a16:creationId xmlns:a16="http://schemas.microsoft.com/office/drawing/2014/main" id="{B2EDBDE7-341A-0E91-92DF-7F2728EFD43E}"/>
              </a:ext>
            </a:extLst>
          </p:cNvPr>
          <p:cNvPicPr>
            <a:picLocks noChangeAspect="1"/>
          </p:cNvPicPr>
          <p:nvPr/>
        </p:nvPicPr>
        <p:blipFill>
          <a:blip r:embed="rId14"/>
          <a:stretch>
            <a:fillRect/>
          </a:stretch>
        </p:blipFill>
        <p:spPr>
          <a:xfrm>
            <a:off x="10899536" y="39450"/>
            <a:ext cx="1292464" cy="621846"/>
          </a:xfrm>
          <a:prstGeom prst="rect">
            <a:avLst/>
          </a:prstGeom>
        </p:spPr>
      </p:pic>
      <p:sp>
        <p:nvSpPr>
          <p:cNvPr id="6" name="Slide Number Placeholder 5">
            <a:extLst>
              <a:ext uri="{FF2B5EF4-FFF2-40B4-BE49-F238E27FC236}">
                <a16:creationId xmlns:a16="http://schemas.microsoft.com/office/drawing/2014/main" id="{4C7A78EF-C8B7-6978-EA5E-82DE7E786A54}"/>
              </a:ext>
            </a:extLst>
          </p:cNvPr>
          <p:cNvSpPr>
            <a:spLocks noGrp="1"/>
          </p:cNvSpPr>
          <p:nvPr>
            <p:ph type="sldNum" sz="quarter" idx="12"/>
          </p:nvPr>
        </p:nvSpPr>
        <p:spPr>
          <a:xfrm>
            <a:off x="11581350" y="6437630"/>
            <a:ext cx="390625" cy="284257"/>
          </a:xfrm>
        </p:spPr>
        <p:txBody>
          <a:bodyPr/>
          <a:lstStyle/>
          <a:p>
            <a:r>
              <a:rPr lang="en-US" dirty="0"/>
              <a:t>2</a:t>
            </a:r>
          </a:p>
        </p:txBody>
      </p:sp>
      <p:pic>
        <p:nvPicPr>
          <p:cNvPr id="14" name="Picture 13">
            <a:extLst>
              <a:ext uri="{FF2B5EF4-FFF2-40B4-BE49-F238E27FC236}">
                <a16:creationId xmlns:a16="http://schemas.microsoft.com/office/drawing/2014/main" id="{8717709A-CFEA-6FFF-5553-281A2A32E2C1}"/>
              </a:ext>
            </a:extLst>
          </p:cNvPr>
          <p:cNvPicPr>
            <a:picLocks noChangeAspect="1"/>
          </p:cNvPicPr>
          <p:nvPr/>
        </p:nvPicPr>
        <p:blipFill rotWithShape="1">
          <a:blip r:embed="rId15"/>
          <a:srcRect l="41413" t="10757" r="39556" b="58491"/>
          <a:stretch>
            <a:fillRect/>
          </a:stretch>
        </p:blipFill>
        <p:spPr bwMode="auto">
          <a:xfrm>
            <a:off x="4057390" y="4320969"/>
            <a:ext cx="544830" cy="561340"/>
          </a:xfrm>
          <a:prstGeom prst="ellipse">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99715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a:extLst>
            <a:ext uri="{FF2B5EF4-FFF2-40B4-BE49-F238E27FC236}">
              <a16:creationId xmlns:a16="http://schemas.microsoft.com/office/drawing/2014/main" id="{EA47161C-8146-D7F5-9D9E-6426DF1E7775}"/>
            </a:ext>
          </a:extLst>
        </p:cNvPr>
        <p:cNvGrpSpPr/>
        <p:nvPr/>
      </p:nvGrpSpPr>
      <p:grpSpPr>
        <a:xfrm>
          <a:off x="0" y="0"/>
          <a:ext cx="0" cy="0"/>
          <a:chOff x="0" y="0"/>
          <a:chExt cx="0" cy="0"/>
        </a:xfrm>
      </p:grpSpPr>
      <p:sp>
        <p:nvSpPr>
          <p:cNvPr id="4" name="Title 3" hidden="1">
            <a:extLst>
              <a:ext uri="{FF2B5EF4-FFF2-40B4-BE49-F238E27FC236}">
                <a16:creationId xmlns:a16="http://schemas.microsoft.com/office/drawing/2014/main" id="{AF25B2CE-FC5A-A225-C439-CF7275875E13}"/>
              </a:ext>
            </a:extLst>
          </p:cNvPr>
          <p:cNvSpPr>
            <a:spLocks noGrp="1"/>
          </p:cNvSpPr>
          <p:nvPr>
            <p:ph type="title"/>
          </p:nvPr>
        </p:nvSpPr>
        <p:spPr/>
        <p:txBody>
          <a:bodyPr/>
          <a:lstStyle/>
          <a:p>
            <a:r>
              <a:rPr lang="en-US"/>
              <a:t>Project analysis slide 2</a:t>
            </a:r>
          </a:p>
        </p:txBody>
      </p:sp>
      <p:sp>
        <p:nvSpPr>
          <p:cNvPr id="11" name="Title 1">
            <a:extLst>
              <a:ext uri="{FF2B5EF4-FFF2-40B4-BE49-F238E27FC236}">
                <a16:creationId xmlns:a16="http://schemas.microsoft.com/office/drawing/2014/main" id="{3939E8B4-26C0-6E3B-53DD-8EC06FBC42E6}"/>
              </a:ext>
            </a:extLst>
          </p:cNvPr>
          <p:cNvSpPr txBox="1">
            <a:spLocks/>
          </p:cNvSpPr>
          <p:nvPr/>
        </p:nvSpPr>
        <p:spPr>
          <a:xfrm>
            <a:off x="153376" y="110854"/>
            <a:ext cx="11156308" cy="684522"/>
          </a:xfrm>
          <a:prstGeom prst="rect">
            <a:avLst/>
          </a:prstGeom>
        </p:spPr>
        <p:txBody>
          <a:bodyPr vert="horz" wrap="square" lIns="0" tIns="0" rIns="0" bIns="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solidFill>
                  <a:srgbClr val="EFE7D9"/>
                </a:solidFill>
                <a:latin typeface="Felix Titling" panose="04060505060202020A04" pitchFamily="82" charset="0"/>
                <a:cs typeface="Arial" panose="020B0604020202020204" pitchFamily="34" charset="0"/>
              </a:rPr>
              <a:t>1. Questionnaire design and research methodology</a:t>
            </a:r>
            <a:br>
              <a:rPr lang="en-US" sz="2400" dirty="0">
                <a:solidFill>
                  <a:srgbClr val="EFE7D9"/>
                </a:solidFill>
                <a:latin typeface="Felix Titling" panose="04060505060202020A04" pitchFamily="82" charset="0"/>
              </a:rPr>
            </a:br>
            <a:endParaRPr lang="en-US" sz="2400" dirty="0">
              <a:solidFill>
                <a:srgbClr val="EFE7D9"/>
              </a:solidFill>
              <a:latin typeface="Felix Titling" panose="04060505060202020A04" pitchFamily="82" charset="0"/>
            </a:endParaRPr>
          </a:p>
        </p:txBody>
      </p:sp>
      <p:graphicFrame>
        <p:nvGraphicFramePr>
          <p:cNvPr id="55" name="Diagram 54">
            <a:extLst>
              <a:ext uri="{FF2B5EF4-FFF2-40B4-BE49-F238E27FC236}">
                <a16:creationId xmlns:a16="http://schemas.microsoft.com/office/drawing/2014/main" id="{DEFAC3F4-70E5-A9E7-A348-89D7CE5ECA47}"/>
              </a:ext>
            </a:extLst>
          </p:cNvPr>
          <p:cNvGraphicFramePr/>
          <p:nvPr>
            <p:extLst>
              <p:ext uri="{D42A27DB-BD31-4B8C-83A1-F6EECF244321}">
                <p14:modId xmlns:p14="http://schemas.microsoft.com/office/powerpoint/2010/main" val="2377518890"/>
              </p:ext>
            </p:extLst>
          </p:nvPr>
        </p:nvGraphicFramePr>
        <p:xfrm>
          <a:off x="310054" y="4334650"/>
          <a:ext cx="11424745" cy="18430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3" name="Diagram 52">
            <a:extLst>
              <a:ext uri="{FF2B5EF4-FFF2-40B4-BE49-F238E27FC236}">
                <a16:creationId xmlns:a16="http://schemas.microsoft.com/office/drawing/2014/main" id="{28F67A06-76E6-53C5-5652-89D7EEF0703C}"/>
              </a:ext>
            </a:extLst>
          </p:cNvPr>
          <p:cNvGraphicFramePr/>
          <p:nvPr>
            <p:extLst>
              <p:ext uri="{D42A27DB-BD31-4B8C-83A1-F6EECF244321}">
                <p14:modId xmlns:p14="http://schemas.microsoft.com/office/powerpoint/2010/main" val="634765217"/>
              </p:ext>
            </p:extLst>
          </p:nvPr>
        </p:nvGraphicFramePr>
        <p:xfrm>
          <a:off x="310053" y="1971537"/>
          <a:ext cx="11424745" cy="20325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4" name="TextBox 43">
            <a:extLst>
              <a:ext uri="{FF2B5EF4-FFF2-40B4-BE49-F238E27FC236}">
                <a16:creationId xmlns:a16="http://schemas.microsoft.com/office/drawing/2014/main" id="{0470F596-9B42-8D67-33F7-E7A81C066FC4}"/>
              </a:ext>
            </a:extLst>
          </p:cNvPr>
          <p:cNvSpPr txBox="1"/>
          <p:nvPr/>
        </p:nvSpPr>
        <p:spPr>
          <a:xfrm>
            <a:off x="231715" y="968615"/>
            <a:ext cx="11728569" cy="742896"/>
          </a:xfrm>
          <a:prstGeom prst="rect">
            <a:avLst/>
          </a:prstGeom>
          <a:noFill/>
        </p:spPr>
        <p:txBody>
          <a:bodyPr wrap="square" rtlCol="0">
            <a:spAutoFit/>
          </a:bodyPr>
          <a:lstStyle/>
          <a:p>
            <a:pPr marL="0" marR="0" lvl="0" indent="0" algn="l" defTabSz="914400" rtl="0" eaLnBrk="1" fontAlgn="auto" latinLnBrk="0" hangingPunct="1">
              <a:lnSpc>
                <a:spcPct val="110000"/>
              </a:lnSpc>
              <a:spcBef>
                <a:spcPts val="2500"/>
              </a:spcBef>
              <a:spcAft>
                <a:spcPts val="0"/>
              </a:spcAft>
              <a:buClrTx/>
              <a:buSzPct val="80000"/>
              <a:buFont typeface="Arial" panose="020B0604020202020204" pitchFamily="34" charset="0"/>
              <a:buNone/>
              <a:tabLst/>
              <a:defRPr/>
            </a:pPr>
            <a:r>
              <a:rPr kumimoji="0" lang="en-GB" sz="2000" b="0" i="0" u="none" strike="noStrike" kern="1200" cap="none" spc="0" normalizeH="0" baseline="0" noProof="0" dirty="0">
                <a:ln>
                  <a:noFill/>
                </a:ln>
                <a:solidFill>
                  <a:srgbClr val="EFE7D9"/>
                </a:solidFill>
                <a:effectLst/>
                <a:uLnTx/>
                <a:uFillTx/>
                <a:ea typeface="+mn-ea"/>
                <a:cs typeface="Arial" panose="020B0604020202020204" pitchFamily="34" charset="0"/>
              </a:rPr>
              <a:t>To understand customer expectations, I designed a 12 questions questionnaire distributed to 14 respondents aged 18-60</a:t>
            </a:r>
            <a:endParaRPr kumimoji="0" lang="en-US" b="0" i="0" u="none" strike="noStrike" kern="1200" cap="none" spc="0" normalizeH="0" baseline="0" noProof="0" dirty="0">
              <a:ln>
                <a:noFill/>
              </a:ln>
              <a:solidFill>
                <a:srgbClr val="EFE7D9"/>
              </a:solidFill>
              <a:effectLst/>
              <a:uLnTx/>
              <a:uFillTx/>
              <a:ea typeface="+mn-ea"/>
              <a:cs typeface="Arial" panose="020B0604020202020204" pitchFamily="34" charset="0"/>
            </a:endParaRPr>
          </a:p>
        </p:txBody>
      </p:sp>
      <p:pic>
        <p:nvPicPr>
          <p:cNvPr id="3" name="Picture 2">
            <a:extLst>
              <a:ext uri="{FF2B5EF4-FFF2-40B4-BE49-F238E27FC236}">
                <a16:creationId xmlns:a16="http://schemas.microsoft.com/office/drawing/2014/main" id="{C5A40ABC-40F2-2499-0429-218603848F8F}"/>
              </a:ext>
            </a:extLst>
          </p:cNvPr>
          <p:cNvPicPr>
            <a:picLocks noChangeAspect="1"/>
          </p:cNvPicPr>
          <p:nvPr/>
        </p:nvPicPr>
        <p:blipFill>
          <a:blip r:embed="rId13"/>
          <a:stretch>
            <a:fillRect/>
          </a:stretch>
        </p:blipFill>
        <p:spPr>
          <a:xfrm>
            <a:off x="10899536" y="-21669"/>
            <a:ext cx="1292464" cy="621846"/>
          </a:xfrm>
          <a:prstGeom prst="rect">
            <a:avLst/>
          </a:prstGeom>
        </p:spPr>
      </p:pic>
      <p:sp>
        <p:nvSpPr>
          <p:cNvPr id="2" name="Slide Number Placeholder 1">
            <a:extLst>
              <a:ext uri="{FF2B5EF4-FFF2-40B4-BE49-F238E27FC236}">
                <a16:creationId xmlns:a16="http://schemas.microsoft.com/office/drawing/2014/main" id="{C5B52672-76BF-A17B-D059-9544E871B7D5}"/>
              </a:ext>
            </a:extLst>
          </p:cNvPr>
          <p:cNvSpPr>
            <a:spLocks noGrp="1"/>
          </p:cNvSpPr>
          <p:nvPr>
            <p:ph type="sldNum" sz="quarter" idx="12"/>
          </p:nvPr>
        </p:nvSpPr>
        <p:spPr>
          <a:xfrm>
            <a:off x="11830344" y="6366510"/>
            <a:ext cx="208280" cy="390796"/>
          </a:xfrm>
        </p:spPr>
        <p:txBody>
          <a:bodyPr/>
          <a:lstStyle/>
          <a:p>
            <a:fld id="{06FEDF93-2BFD-41CA-ABC7-B039102F3792}" type="slidenum">
              <a:rPr lang="en-US" smtClean="0"/>
              <a:t>3</a:t>
            </a:fld>
            <a:endParaRPr lang="en-US" dirty="0"/>
          </a:p>
        </p:txBody>
      </p:sp>
    </p:spTree>
    <p:extLst>
      <p:ext uri="{BB962C8B-B14F-4D97-AF65-F5344CB8AC3E}">
        <p14:creationId xmlns:p14="http://schemas.microsoft.com/office/powerpoint/2010/main" val="2921372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B164A"/>
        </a:solidFill>
        <a:effectLst/>
      </p:bgPr>
    </p:bg>
    <p:spTree>
      <p:nvGrpSpPr>
        <p:cNvPr id="1" name="">
          <a:extLst>
            <a:ext uri="{FF2B5EF4-FFF2-40B4-BE49-F238E27FC236}">
              <a16:creationId xmlns:a16="http://schemas.microsoft.com/office/drawing/2014/main" id="{225F527C-1154-8781-8034-4159AD26F9A1}"/>
            </a:ext>
          </a:extLst>
        </p:cNvPr>
        <p:cNvGrpSpPr/>
        <p:nvPr/>
      </p:nvGrpSpPr>
      <p:grpSpPr>
        <a:xfrm>
          <a:off x="0" y="0"/>
          <a:ext cx="0" cy="0"/>
          <a:chOff x="0" y="0"/>
          <a:chExt cx="0" cy="0"/>
        </a:xfrm>
      </p:grpSpPr>
      <p:sp>
        <p:nvSpPr>
          <p:cNvPr id="9" name="Title 8" hidden="1">
            <a:extLst>
              <a:ext uri="{FF2B5EF4-FFF2-40B4-BE49-F238E27FC236}">
                <a16:creationId xmlns:a16="http://schemas.microsoft.com/office/drawing/2014/main" id="{8973FAAF-A268-9DC8-5CE6-95DA092885C3}"/>
              </a:ext>
            </a:extLst>
          </p:cNvPr>
          <p:cNvSpPr>
            <a:spLocks noGrp="1"/>
          </p:cNvSpPr>
          <p:nvPr>
            <p:ph type="title" idx="4294967295"/>
          </p:nvPr>
        </p:nvSpPr>
        <p:spPr>
          <a:xfrm>
            <a:off x="0" y="365125"/>
            <a:ext cx="10515600" cy="1325563"/>
          </a:xfrm>
        </p:spPr>
        <p:txBody>
          <a:bodyPr/>
          <a:lstStyle/>
          <a:p>
            <a:r>
              <a:rPr lang="en-US"/>
              <a:t>Project analysis slide 3</a:t>
            </a:r>
          </a:p>
        </p:txBody>
      </p:sp>
      <p:sp>
        <p:nvSpPr>
          <p:cNvPr id="11" name="Title 1">
            <a:extLst>
              <a:ext uri="{FF2B5EF4-FFF2-40B4-BE49-F238E27FC236}">
                <a16:creationId xmlns:a16="http://schemas.microsoft.com/office/drawing/2014/main" id="{C76FCA5A-C149-2E3B-3CBA-B69DD953D457}"/>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rgbClr val="EFE7D9"/>
                </a:solidFill>
                <a:latin typeface="Felix Titling" panose="04060505060202020A04" pitchFamily="82" charset="0"/>
              </a:rPr>
              <a:t>2. Key Findings and Application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grpSp>
        <p:nvGrpSpPr>
          <p:cNvPr id="16" name="Group 15">
            <a:extLst>
              <a:ext uri="{FF2B5EF4-FFF2-40B4-BE49-F238E27FC236}">
                <a16:creationId xmlns:a16="http://schemas.microsoft.com/office/drawing/2014/main" id="{379419D1-3532-C7AB-A913-2B15FDEEA698}"/>
              </a:ext>
            </a:extLst>
          </p:cNvPr>
          <p:cNvGrpSpPr/>
          <p:nvPr/>
        </p:nvGrpSpPr>
        <p:grpSpPr>
          <a:xfrm>
            <a:off x="137652" y="1032341"/>
            <a:ext cx="11916697" cy="5635159"/>
            <a:chOff x="137652" y="1032341"/>
            <a:chExt cx="11916697" cy="5635159"/>
          </a:xfrm>
        </p:grpSpPr>
        <p:grpSp>
          <p:nvGrpSpPr>
            <p:cNvPr id="15" name="Group 14">
              <a:extLst>
                <a:ext uri="{FF2B5EF4-FFF2-40B4-BE49-F238E27FC236}">
                  <a16:creationId xmlns:a16="http://schemas.microsoft.com/office/drawing/2014/main" id="{FBE53625-CB79-4855-AA55-D4702726144B}"/>
                </a:ext>
              </a:extLst>
            </p:cNvPr>
            <p:cNvGrpSpPr/>
            <p:nvPr/>
          </p:nvGrpSpPr>
          <p:grpSpPr>
            <a:xfrm>
              <a:off x="9121505" y="1032341"/>
              <a:ext cx="2932844" cy="5500542"/>
              <a:chOff x="9121505" y="1032341"/>
              <a:chExt cx="2932844" cy="5500542"/>
            </a:xfrm>
          </p:grpSpPr>
          <p:sp>
            <p:nvSpPr>
              <p:cNvPr id="45" name="Trapezoid 44">
                <a:extLst>
                  <a:ext uri="{FF2B5EF4-FFF2-40B4-BE49-F238E27FC236}">
                    <a16:creationId xmlns:a16="http://schemas.microsoft.com/office/drawing/2014/main" id="{FD896B50-BC50-F7C5-D9AD-36618FC9B95D}"/>
                  </a:ext>
                  <a:ext uri="{C183D7F6-B498-43B3-948B-1728B52AA6E4}">
                    <adec:decorative xmlns:adec="http://schemas.microsoft.com/office/drawing/2017/decorative" val="1"/>
                  </a:ext>
                </a:extLst>
              </p:cNvPr>
              <p:cNvSpPr/>
              <p:nvPr/>
            </p:nvSpPr>
            <p:spPr>
              <a:xfrm rot="5400000">
                <a:off x="8344039" y="2822573"/>
                <a:ext cx="4487776" cy="2932844"/>
              </a:xfrm>
              <a:prstGeom prst="trapezoid">
                <a:avLst>
                  <a:gd name="adj" fmla="val 0"/>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0DAC38C4-292B-0971-10D7-43338FDDEA14}"/>
                  </a:ext>
                </a:extLst>
              </p:cNvPr>
              <p:cNvSpPr/>
              <p:nvPr/>
            </p:nvSpPr>
            <p:spPr>
              <a:xfrm>
                <a:off x="9141241" y="2116787"/>
                <a:ext cx="2822159" cy="2369880"/>
              </a:xfrm>
              <a:prstGeom prst="rect">
                <a:avLst/>
              </a:prstGeom>
            </p:spPr>
            <p:txBody>
              <a:bodyPr wrap="square" lIns="0" tIns="0" rIns="0" bIns="0" anchor="t">
                <a:spAutoFit/>
              </a:bodyPr>
              <a:lstStyle/>
              <a:p>
                <a:pPr marL="285750" lvl="0" indent="-285750">
                  <a:buFont typeface="Wingdings" panose="05000000000000000000" pitchFamily="2" charset="2"/>
                  <a:buChar char="Ø"/>
                </a:pPr>
                <a:r>
                  <a:rPr lang="en-GB" sz="1400" dirty="0">
                    <a:solidFill>
                      <a:srgbClr val="EFE7D9"/>
                    </a:solidFill>
                  </a:rPr>
                  <a:t>Reinforces our mission statement: “To provide an exceptional dining experience while promoting sustainability and supporting local community”.</a:t>
                </a:r>
              </a:p>
              <a:p>
                <a:pPr lvl="0"/>
                <a:endParaRPr lang="en-GB" sz="1400" dirty="0">
                  <a:solidFill>
                    <a:srgbClr val="EFE7D9"/>
                  </a:solidFill>
                </a:endParaRPr>
              </a:p>
              <a:p>
                <a:pPr marL="285750" indent="-285750">
                  <a:buFont typeface="Wingdings" panose="05000000000000000000" pitchFamily="2" charset="2"/>
                  <a:buChar char="Ø"/>
                </a:pPr>
                <a:r>
                  <a:rPr lang="en-GB" sz="1400" dirty="0">
                    <a:solidFill>
                      <a:srgbClr val="EFE7D9"/>
                    </a:solidFill>
                  </a:rPr>
                  <a:t>Sustainability messaging will appear across the menus, website content and be promoted on social media (Kang et al., 2012).</a:t>
                </a:r>
              </a:p>
              <a:p>
                <a:endParaRPr lang="en-GB" sz="1400" dirty="0">
                  <a:solidFill>
                    <a:srgbClr val="EFE7D9"/>
                  </a:solidFill>
                </a:endParaRPr>
              </a:p>
            </p:txBody>
          </p:sp>
          <p:pic>
            <p:nvPicPr>
              <p:cNvPr id="7" name="Picture 6">
                <a:extLst>
                  <a:ext uri="{FF2B5EF4-FFF2-40B4-BE49-F238E27FC236}">
                    <a16:creationId xmlns:a16="http://schemas.microsoft.com/office/drawing/2014/main" id="{2FEEC8C1-13D1-25C3-06E1-90AEA22AD625}"/>
                  </a:ext>
                </a:extLst>
              </p:cNvPr>
              <p:cNvPicPr>
                <a:picLocks noChangeAspect="1"/>
              </p:cNvPicPr>
              <p:nvPr/>
            </p:nvPicPr>
            <p:blipFill>
              <a:blip r:embed="rId3">
                <a:alphaModFix/>
                <a:duotone>
                  <a:prstClr val="black"/>
                  <a:schemeClr val="accent4">
                    <a:tint val="45000"/>
                    <a:satMod val="400000"/>
                  </a:schemeClr>
                </a:duotone>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tretch>
                <a:fillRect/>
              </a:stretch>
            </p:blipFill>
            <p:spPr>
              <a:xfrm>
                <a:off x="9121505" y="1032341"/>
                <a:ext cx="2910660" cy="1018202"/>
              </a:xfrm>
              <a:prstGeom prst="rect">
                <a:avLst/>
              </a:prstGeom>
            </p:spPr>
          </p:pic>
        </p:grpSp>
        <p:grpSp>
          <p:nvGrpSpPr>
            <p:cNvPr id="14" name="Group 13">
              <a:extLst>
                <a:ext uri="{FF2B5EF4-FFF2-40B4-BE49-F238E27FC236}">
                  <a16:creationId xmlns:a16="http://schemas.microsoft.com/office/drawing/2014/main" id="{2BD93E1E-A259-2873-1462-A5C3A9D32D4F}"/>
                </a:ext>
              </a:extLst>
            </p:cNvPr>
            <p:cNvGrpSpPr/>
            <p:nvPr/>
          </p:nvGrpSpPr>
          <p:grpSpPr>
            <a:xfrm>
              <a:off x="137652" y="1037778"/>
              <a:ext cx="8892904" cy="5629722"/>
              <a:chOff x="137652" y="1037778"/>
              <a:chExt cx="8901594" cy="5495106"/>
            </a:xfrm>
          </p:grpSpPr>
          <p:grpSp>
            <p:nvGrpSpPr>
              <p:cNvPr id="10" name="Group 9">
                <a:extLst>
                  <a:ext uri="{FF2B5EF4-FFF2-40B4-BE49-F238E27FC236}">
                    <a16:creationId xmlns:a16="http://schemas.microsoft.com/office/drawing/2014/main" id="{8ADD446F-F316-679A-ACDD-23B07C6AAE6F}"/>
                  </a:ext>
                </a:extLst>
              </p:cNvPr>
              <p:cNvGrpSpPr/>
              <p:nvPr/>
            </p:nvGrpSpPr>
            <p:grpSpPr>
              <a:xfrm>
                <a:off x="137652" y="1037778"/>
                <a:ext cx="2875350" cy="5495106"/>
                <a:chOff x="137652" y="1037778"/>
                <a:chExt cx="2875350" cy="5495106"/>
              </a:xfrm>
            </p:grpSpPr>
            <p:sp>
              <p:nvSpPr>
                <p:cNvPr id="2" name="Trapezoid 1">
                  <a:extLst>
                    <a:ext uri="{FF2B5EF4-FFF2-40B4-BE49-F238E27FC236}">
                      <a16:creationId xmlns:a16="http://schemas.microsoft.com/office/drawing/2014/main" id="{FB6FF11F-133A-D70F-FD92-AB78D72E4A65}"/>
                    </a:ext>
                    <a:ext uri="{C183D7F6-B498-43B3-948B-1728B52AA6E4}">
                      <adec:decorative xmlns:adec="http://schemas.microsoft.com/office/drawing/2017/decorative" val="1"/>
                    </a:ext>
                  </a:extLst>
                </p:cNvPr>
                <p:cNvSpPr/>
                <p:nvPr/>
              </p:nvSpPr>
              <p:spPr>
                <a:xfrm rot="5400000">
                  <a:off x="-668560" y="2851323"/>
                  <a:ext cx="4487773" cy="2875350"/>
                </a:xfrm>
                <a:prstGeom prst="trapezoid">
                  <a:avLst>
                    <a:gd name="adj" fmla="val 0"/>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459729B-6CA4-BCAF-9649-9B1BA8D87D56}"/>
                    </a:ext>
                  </a:extLst>
                </p:cNvPr>
                <p:cNvSpPr/>
                <p:nvPr/>
              </p:nvSpPr>
              <p:spPr>
                <a:xfrm>
                  <a:off x="228600" y="2116789"/>
                  <a:ext cx="2610853" cy="3454796"/>
                </a:xfrm>
                <a:prstGeom prst="rect">
                  <a:avLst/>
                </a:prstGeom>
              </p:spPr>
              <p:txBody>
                <a:bodyPr wrap="square" lIns="0" tIns="0" rIns="0" bIns="0" anchor="t">
                  <a:spAutoFit/>
                </a:bodyPr>
                <a:lstStyle/>
                <a:p>
                  <a:endParaRPr lang="en-GB" sz="1400" dirty="0">
                    <a:solidFill>
                      <a:srgbClr val="EFE7D9"/>
                    </a:solidFill>
                  </a:endParaRPr>
                </a:p>
                <a:p>
                  <a:pPr marL="285750" indent="-285750">
                    <a:buFont typeface="Wingdings" panose="05000000000000000000" pitchFamily="2" charset="2"/>
                    <a:buChar char="Ø"/>
                  </a:pPr>
                  <a:r>
                    <a:rPr lang="en-GB" sz="1400" dirty="0">
                      <a:solidFill>
                        <a:srgbClr val="EFE7D9"/>
                      </a:solidFill>
                    </a:rPr>
                    <a:t>Our target audience want food that should be “good, clean and fair”, so by incorporating seasonal Welsh ingredients and British classics into Mediterranean-inspired dishes, Silures remains inspired while responding to customer expectations (Petrini, 2007).</a:t>
                  </a:r>
                </a:p>
                <a:p>
                  <a:r>
                    <a:rPr lang="en-GB" sz="1400" dirty="0">
                      <a:solidFill>
                        <a:srgbClr val="EFE7D9"/>
                      </a:solidFill>
                    </a:rPr>
                    <a:t> </a:t>
                  </a:r>
                </a:p>
                <a:p>
                  <a:pPr marL="285750" indent="-285750">
                    <a:buFont typeface="Wingdings" panose="05000000000000000000" pitchFamily="2" charset="2"/>
                    <a:buChar char="Ø"/>
                  </a:pPr>
                  <a:r>
                    <a:rPr lang="en-GB" sz="1400" dirty="0">
                      <a:solidFill>
                        <a:srgbClr val="EFE7D9"/>
                      </a:solidFill>
                    </a:rPr>
                    <a:t>Use pictures with dishes that represent British and Mediterranean cuisine</a:t>
                  </a:r>
                </a:p>
                <a:p>
                  <a:pPr marL="285750" indent="-285750">
                    <a:buFont typeface="Wingdings" panose="05000000000000000000" pitchFamily="2" charset="2"/>
                    <a:buChar char="Ø"/>
                  </a:pPr>
                  <a:endParaRPr lang="en-GB" sz="1600" dirty="0"/>
                </a:p>
                <a:p>
                  <a:endParaRPr lang="en-GB" dirty="0"/>
                </a:p>
              </p:txBody>
            </p:sp>
            <p:pic>
              <p:nvPicPr>
                <p:cNvPr id="4" name="Picture 3">
                  <a:extLst>
                    <a:ext uri="{FF2B5EF4-FFF2-40B4-BE49-F238E27FC236}">
                      <a16:creationId xmlns:a16="http://schemas.microsoft.com/office/drawing/2014/main" id="{EA280BB6-3D5F-DDBA-6246-9FE4F451E6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513" y="1037778"/>
                  <a:ext cx="2859489" cy="1007329"/>
                </a:xfrm>
                <a:prstGeom prst="rect">
                  <a:avLst/>
                </a:prstGeom>
              </p:spPr>
            </p:pic>
          </p:grpSp>
          <p:grpSp>
            <p:nvGrpSpPr>
              <p:cNvPr id="12" name="Group 11">
                <a:extLst>
                  <a:ext uri="{FF2B5EF4-FFF2-40B4-BE49-F238E27FC236}">
                    <a16:creationId xmlns:a16="http://schemas.microsoft.com/office/drawing/2014/main" id="{FAC79813-2229-9A23-554C-020CAD85CD20}"/>
                  </a:ext>
                </a:extLst>
              </p:cNvPr>
              <p:cNvGrpSpPr/>
              <p:nvPr/>
            </p:nvGrpSpPr>
            <p:grpSpPr>
              <a:xfrm>
                <a:off x="3118247" y="1037778"/>
                <a:ext cx="2932844" cy="5495105"/>
                <a:chOff x="3118247" y="1037778"/>
                <a:chExt cx="2932844" cy="5495105"/>
              </a:xfrm>
            </p:grpSpPr>
            <p:sp>
              <p:nvSpPr>
                <p:cNvPr id="43" name="Trapezoid 42">
                  <a:extLst>
                    <a:ext uri="{FF2B5EF4-FFF2-40B4-BE49-F238E27FC236}">
                      <a16:creationId xmlns:a16="http://schemas.microsoft.com/office/drawing/2014/main" id="{3540A734-809F-C9EA-016C-02963C784418}"/>
                    </a:ext>
                    <a:ext uri="{C183D7F6-B498-43B3-948B-1728B52AA6E4}">
                      <adec:decorative xmlns:adec="http://schemas.microsoft.com/office/drawing/2017/decorative" val="1"/>
                    </a:ext>
                  </a:extLst>
                </p:cNvPr>
                <p:cNvSpPr/>
                <p:nvPr/>
              </p:nvSpPr>
              <p:spPr>
                <a:xfrm rot="5400000">
                  <a:off x="2340782" y="2822574"/>
                  <a:ext cx="4487774" cy="2932844"/>
                </a:xfrm>
                <a:prstGeom prst="trapezoid">
                  <a:avLst>
                    <a:gd name="adj" fmla="val 7"/>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5C09AA0B-9B34-5E59-6112-64509D827336}"/>
                    </a:ext>
                  </a:extLst>
                </p:cNvPr>
                <p:cNvSpPr/>
                <p:nvPr/>
              </p:nvSpPr>
              <p:spPr>
                <a:xfrm>
                  <a:off x="3176637" y="2116789"/>
                  <a:ext cx="2813710" cy="4365554"/>
                </a:xfrm>
                <a:prstGeom prst="rect">
                  <a:avLst/>
                </a:prstGeom>
              </p:spPr>
              <p:txBody>
                <a:bodyPr wrap="square" lIns="0" tIns="0" rIns="0" bIns="0" anchor="t">
                  <a:spAutoFit/>
                </a:bodyPr>
                <a:lstStyle/>
                <a:p>
                  <a:pPr marL="285750" indent="-285750">
                    <a:lnSpc>
                      <a:spcPts val="1900"/>
                    </a:lnSpc>
                    <a:buFont typeface="Wingdings" panose="05000000000000000000" pitchFamily="2" charset="2"/>
                    <a:buChar char="Ø"/>
                  </a:pPr>
                  <a:r>
                    <a:rPr lang="en-GB" sz="1400" dirty="0">
                      <a:solidFill>
                        <a:srgbClr val="EFE7D9"/>
                      </a:solidFill>
                    </a:rPr>
                    <a:t>Indicates that Silures must create a family-friendly environment with a menu and amenities for children.</a:t>
                  </a:r>
                </a:p>
                <a:p>
                  <a:pPr>
                    <a:lnSpc>
                      <a:spcPts val="1900"/>
                    </a:lnSpc>
                  </a:pPr>
                  <a:endParaRPr lang="en-GB" sz="1400" dirty="0">
                    <a:solidFill>
                      <a:srgbClr val="EFE7D9"/>
                    </a:solidFill>
                  </a:endParaRPr>
                </a:p>
                <a:p>
                  <a:pPr marL="285750" indent="-285750">
                    <a:lnSpc>
                      <a:spcPts val="1900"/>
                    </a:lnSpc>
                    <a:buFont typeface="Wingdings" panose="05000000000000000000" pitchFamily="2" charset="2"/>
                    <a:buChar char="Ø"/>
                  </a:pPr>
                  <a:r>
                    <a:rPr lang="en-GB" sz="1400" dirty="0">
                      <a:solidFill>
                        <a:srgbClr val="EFE7D9"/>
                      </a:solidFill>
                    </a:rPr>
                    <a:t> As </a:t>
                  </a:r>
                  <a:r>
                    <a:rPr lang="en-GB" sz="1400" dirty="0" err="1">
                      <a:solidFill>
                        <a:srgbClr val="EFE7D9"/>
                      </a:solidFill>
                    </a:rPr>
                    <a:t>Kandampully</a:t>
                  </a:r>
                  <a:r>
                    <a:rPr lang="en-GB" sz="1400" dirty="0">
                      <a:solidFill>
                        <a:srgbClr val="EFE7D9"/>
                      </a:solidFill>
                    </a:rPr>
                    <a:t> and </a:t>
                  </a:r>
                  <a:r>
                    <a:rPr lang="en-GB" sz="1400" dirty="0" err="1">
                      <a:solidFill>
                        <a:srgbClr val="EFE7D9"/>
                      </a:solidFill>
                    </a:rPr>
                    <a:t>Suhartanto</a:t>
                  </a:r>
                  <a:r>
                    <a:rPr lang="en-GB" sz="1400" dirty="0">
                      <a:solidFill>
                        <a:srgbClr val="EFE7D9"/>
                      </a:solidFill>
                    </a:rPr>
                    <a:t>(2000) states, convenience and accessibility are stronger motivators than entertainment. </a:t>
                  </a:r>
                </a:p>
                <a:p>
                  <a:pPr>
                    <a:lnSpc>
                      <a:spcPts val="1900"/>
                    </a:lnSpc>
                  </a:pPr>
                  <a:endParaRPr lang="en-GB" sz="1400" dirty="0">
                    <a:solidFill>
                      <a:srgbClr val="EFE7D9"/>
                    </a:solidFill>
                  </a:endParaRPr>
                </a:p>
                <a:p>
                  <a:pPr marL="285750" indent="-285750">
                    <a:lnSpc>
                      <a:spcPts val="1900"/>
                    </a:lnSpc>
                    <a:buFont typeface="Wingdings" panose="05000000000000000000" pitchFamily="2" charset="2"/>
                    <a:buChar char="Ø"/>
                  </a:pPr>
                  <a:r>
                    <a:rPr lang="en-GB" sz="1400" dirty="0">
                      <a:solidFill>
                        <a:srgbClr val="EFE7D9"/>
                      </a:solidFill>
                    </a:rPr>
                    <a:t>Will highlight features  such as: children menu and  activities , parking and outdoor seating on website and marketing materials.</a:t>
                  </a:r>
                </a:p>
                <a:p>
                  <a:pPr marL="285750" indent="-285750">
                    <a:lnSpc>
                      <a:spcPts val="1900"/>
                    </a:lnSpc>
                    <a:buFont typeface="Wingdings" panose="05000000000000000000" pitchFamily="2" charset="2"/>
                    <a:buChar char="Ø"/>
                  </a:pPr>
                  <a:endParaRPr lang="en-GB" dirty="0">
                    <a:solidFill>
                      <a:srgbClr val="EFE7D9"/>
                    </a:solidFill>
                  </a:endParaRPr>
                </a:p>
                <a:p>
                  <a:pPr>
                    <a:lnSpc>
                      <a:spcPts val="1900"/>
                    </a:lnSpc>
                  </a:pPr>
                  <a:endParaRPr lang="en-GB" dirty="0">
                    <a:solidFill>
                      <a:srgbClr val="EFE7D9"/>
                    </a:solidFill>
                  </a:endParaRPr>
                </a:p>
                <a:p>
                  <a:pPr marL="285750" indent="-285750">
                    <a:lnSpc>
                      <a:spcPts val="1900"/>
                    </a:lnSpc>
                    <a:buFont typeface="Wingdings" panose="05000000000000000000" pitchFamily="2" charset="2"/>
                    <a:buChar char="Ø"/>
                  </a:pPr>
                  <a:endParaRPr lang="en-US" sz="1400" dirty="0">
                    <a:solidFill>
                      <a:schemeClr val="bg1"/>
                    </a:solidFill>
                    <a:cs typeface="Segoe UI" panose="020B0502040204020203" pitchFamily="34" charset="0"/>
                  </a:endParaRPr>
                </a:p>
              </p:txBody>
            </p:sp>
            <p:pic>
              <p:nvPicPr>
                <p:cNvPr id="5" name="Picture 4">
                  <a:extLst>
                    <a:ext uri="{FF2B5EF4-FFF2-40B4-BE49-F238E27FC236}">
                      <a16:creationId xmlns:a16="http://schemas.microsoft.com/office/drawing/2014/main" id="{4C3EA733-6E61-5511-D88C-4456BC357D33}"/>
                    </a:ext>
                  </a:extLst>
                </p:cNvPr>
                <p:cNvPicPr>
                  <a:picLocks noChangeAspect="1"/>
                </p:cNvPicPr>
                <p:nvPr/>
              </p:nvPicPr>
              <p:blipFill>
                <a:blip r:embed="rId6">
                  <a:alphaModFix/>
                  <a:duotone>
                    <a:prstClr val="black"/>
                    <a:schemeClr val="accent4">
                      <a:tint val="45000"/>
                      <a:satMod val="400000"/>
                    </a:schemeClr>
                  </a:duotone>
                  <a:extLst>
                    <a:ext uri="{28A0092B-C50C-407E-A947-70E740481C1C}">
                      <a14:useLocalDpi xmlns:a14="http://schemas.microsoft.com/office/drawing/2010/main" val="0"/>
                    </a:ext>
                  </a:extLst>
                </a:blip>
                <a:stretch>
                  <a:fillRect/>
                </a:stretch>
              </p:blipFill>
              <p:spPr>
                <a:xfrm>
                  <a:off x="3118247" y="1037778"/>
                  <a:ext cx="2932844" cy="1007329"/>
                </a:xfrm>
                <a:prstGeom prst="rect">
                  <a:avLst/>
                </a:prstGeom>
              </p:spPr>
            </p:pic>
          </p:grpSp>
          <p:grpSp>
            <p:nvGrpSpPr>
              <p:cNvPr id="13" name="Group 12">
                <a:extLst>
                  <a:ext uri="{FF2B5EF4-FFF2-40B4-BE49-F238E27FC236}">
                    <a16:creationId xmlns:a16="http://schemas.microsoft.com/office/drawing/2014/main" id="{ABDC8D00-B8CF-44F3-103B-4BEE2216C21F}"/>
                  </a:ext>
                </a:extLst>
              </p:cNvPr>
              <p:cNvGrpSpPr/>
              <p:nvPr/>
            </p:nvGrpSpPr>
            <p:grpSpPr>
              <a:xfrm>
                <a:off x="6163896" y="1037778"/>
                <a:ext cx="2875350" cy="5495105"/>
                <a:chOff x="6163896" y="1037778"/>
                <a:chExt cx="2875350" cy="5495105"/>
              </a:xfrm>
            </p:grpSpPr>
            <p:sp>
              <p:nvSpPr>
                <p:cNvPr id="44" name="Trapezoid 43">
                  <a:extLst>
                    <a:ext uri="{FF2B5EF4-FFF2-40B4-BE49-F238E27FC236}">
                      <a16:creationId xmlns:a16="http://schemas.microsoft.com/office/drawing/2014/main" id="{E038CE94-C20B-75B4-A02F-22265AD2F2F0}"/>
                    </a:ext>
                    <a:ext uri="{C183D7F6-B498-43B3-948B-1728B52AA6E4}">
                      <adec:decorative xmlns:adec="http://schemas.microsoft.com/office/drawing/2017/decorative" val="1"/>
                    </a:ext>
                  </a:extLst>
                </p:cNvPr>
                <p:cNvSpPr/>
                <p:nvPr/>
              </p:nvSpPr>
              <p:spPr>
                <a:xfrm rot="5400000">
                  <a:off x="5357683" y="2851320"/>
                  <a:ext cx="4487776" cy="2875350"/>
                </a:xfrm>
                <a:prstGeom prst="trapezoid">
                  <a:avLst>
                    <a:gd name="adj" fmla="val 386"/>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2A09E6-F1D4-6BBB-D982-52233ECACAA6}"/>
                    </a:ext>
                  </a:extLst>
                </p:cNvPr>
                <p:cNvPicPr>
                  <a:picLocks noChangeAspect="1"/>
                </p:cNvPicPr>
                <p:nvPr/>
              </p:nvPicPr>
              <p:blipFill>
                <a:blip r:embed="rId7">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val="0"/>
                    </a:ext>
                  </a:extLst>
                </a:blip>
                <a:stretch>
                  <a:fillRect/>
                </a:stretch>
              </p:blipFill>
              <p:spPr>
                <a:xfrm>
                  <a:off x="6163896" y="1037778"/>
                  <a:ext cx="2875350" cy="1007329"/>
                </a:xfrm>
                <a:prstGeom prst="rect">
                  <a:avLst/>
                </a:prstGeom>
              </p:spPr>
            </p:pic>
            <p:sp>
              <p:nvSpPr>
                <p:cNvPr id="3" name="Rectangle 2">
                  <a:extLst>
                    <a:ext uri="{FF2B5EF4-FFF2-40B4-BE49-F238E27FC236}">
                      <a16:creationId xmlns:a16="http://schemas.microsoft.com/office/drawing/2014/main" id="{B4195D2D-9263-F30B-5ACA-B3285A06274B}"/>
                    </a:ext>
                  </a:extLst>
                </p:cNvPr>
                <p:cNvSpPr/>
                <p:nvPr/>
              </p:nvSpPr>
              <p:spPr>
                <a:xfrm>
                  <a:off x="6163896" y="2045107"/>
                  <a:ext cx="2813710" cy="2867452"/>
                </a:xfrm>
                <a:prstGeom prst="rect">
                  <a:avLst/>
                </a:prstGeom>
              </p:spPr>
              <p:txBody>
                <a:bodyPr wrap="square" lIns="0" tIns="0" rIns="0" bIns="0" anchor="t">
                  <a:spAutoFit/>
                </a:bodyPr>
                <a:lstStyle/>
                <a:p>
                  <a:endParaRPr lang="en-GB" sz="1400" dirty="0">
                    <a:solidFill>
                      <a:srgbClr val="EFE7D9"/>
                    </a:solidFill>
                  </a:endParaRPr>
                </a:p>
                <a:p>
                  <a:pPr marL="285750" indent="-285750">
                    <a:lnSpc>
                      <a:spcPts val="1900"/>
                    </a:lnSpc>
                    <a:buFont typeface="Wingdings" panose="05000000000000000000" pitchFamily="2" charset="2"/>
                    <a:buChar char="Ø"/>
                  </a:pPr>
                  <a:r>
                    <a:rPr lang="en-GB" sz="1400" dirty="0">
                      <a:solidFill>
                        <a:srgbClr val="EFE7D9"/>
                      </a:solidFill>
                    </a:rPr>
                    <a:t>The reliance on word of mouth and social media implies that online presence is vital with strong digital engagement (Chaffey and Ellis-Chadwick, 2019). </a:t>
                  </a:r>
                </a:p>
                <a:p>
                  <a:pPr>
                    <a:lnSpc>
                      <a:spcPts val="1900"/>
                    </a:lnSpc>
                  </a:pPr>
                  <a:endParaRPr lang="en-GB" sz="1400" dirty="0">
                    <a:solidFill>
                      <a:srgbClr val="EFE7D9"/>
                    </a:solidFill>
                  </a:endParaRPr>
                </a:p>
                <a:p>
                  <a:pPr marL="285750" indent="-285750">
                    <a:lnSpc>
                      <a:spcPts val="1900"/>
                    </a:lnSpc>
                    <a:buFont typeface="Wingdings" panose="05000000000000000000" pitchFamily="2" charset="2"/>
                    <a:buChar char="Ø"/>
                  </a:pPr>
                  <a:r>
                    <a:rPr lang="en-GB" sz="1400" dirty="0">
                      <a:solidFill>
                        <a:srgbClr val="EFE7D9"/>
                      </a:solidFill>
                    </a:rPr>
                    <a:t>We will focus on Social Media campaigns; influencer launch events and encouraging reviews</a:t>
                  </a:r>
                  <a:endParaRPr lang="en-US" sz="1400" dirty="0">
                    <a:solidFill>
                      <a:srgbClr val="EFE7D9"/>
                    </a:solidFill>
                    <a:cs typeface="Segoe UI" panose="020B0502040204020203" pitchFamily="34" charset="0"/>
                  </a:endParaRPr>
                </a:p>
                <a:p>
                  <a:pPr lvl="0"/>
                  <a:endParaRPr lang="en-US" sz="1400" dirty="0">
                    <a:solidFill>
                      <a:schemeClr val="bg1"/>
                    </a:solidFill>
                    <a:cs typeface="Segoe UI" panose="020B0502040204020203" pitchFamily="34" charset="0"/>
                  </a:endParaRPr>
                </a:p>
              </p:txBody>
            </p:sp>
          </p:grpSp>
        </p:grpSp>
      </p:grpSp>
      <p:pic>
        <p:nvPicPr>
          <p:cNvPr id="20" name="Picture 19">
            <a:extLst>
              <a:ext uri="{FF2B5EF4-FFF2-40B4-BE49-F238E27FC236}">
                <a16:creationId xmlns:a16="http://schemas.microsoft.com/office/drawing/2014/main" id="{F9D6E89C-BA29-10C8-A7F5-03FF9B534A3C}"/>
              </a:ext>
            </a:extLst>
          </p:cNvPr>
          <p:cNvPicPr>
            <a:picLocks noChangeAspect="1"/>
          </p:cNvPicPr>
          <p:nvPr/>
        </p:nvPicPr>
        <p:blipFill>
          <a:blip r:embed="rId9"/>
          <a:stretch>
            <a:fillRect/>
          </a:stretch>
        </p:blipFill>
        <p:spPr>
          <a:xfrm>
            <a:off x="10899536" y="14194"/>
            <a:ext cx="1292464" cy="621846"/>
          </a:xfrm>
          <a:prstGeom prst="rect">
            <a:avLst/>
          </a:prstGeom>
        </p:spPr>
      </p:pic>
      <p:sp>
        <p:nvSpPr>
          <p:cNvPr id="8" name="Slide Number Placeholder 7">
            <a:extLst>
              <a:ext uri="{FF2B5EF4-FFF2-40B4-BE49-F238E27FC236}">
                <a16:creationId xmlns:a16="http://schemas.microsoft.com/office/drawing/2014/main" id="{17FD9115-6810-2CB0-30F9-E54CE0FE9139}"/>
              </a:ext>
            </a:extLst>
          </p:cNvPr>
          <p:cNvSpPr>
            <a:spLocks noGrp="1"/>
          </p:cNvSpPr>
          <p:nvPr>
            <p:ph type="sldNum" sz="quarter" idx="12"/>
          </p:nvPr>
        </p:nvSpPr>
        <p:spPr>
          <a:xfrm>
            <a:off x="11742605" y="6532883"/>
            <a:ext cx="289560" cy="242777"/>
          </a:xfrm>
        </p:spPr>
        <p:txBody>
          <a:bodyPr/>
          <a:lstStyle/>
          <a:p>
            <a:fld id="{06FEDF93-2BFD-41CA-ABC7-B039102F3792}" type="slidenum">
              <a:rPr lang="en-US" smtClean="0"/>
              <a:t>4</a:t>
            </a:fld>
            <a:endParaRPr lang="en-US" dirty="0"/>
          </a:p>
        </p:txBody>
      </p:sp>
    </p:spTree>
    <p:extLst>
      <p:ext uri="{BB962C8B-B14F-4D97-AF65-F5344CB8AC3E}">
        <p14:creationId xmlns:p14="http://schemas.microsoft.com/office/powerpoint/2010/main" val="358520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1+#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F486-F2A7-DEC4-9FEE-101281A7A065}"/>
              </a:ext>
            </a:extLst>
          </p:cNvPr>
          <p:cNvSpPr>
            <a:spLocks noGrp="1"/>
          </p:cNvSpPr>
          <p:nvPr>
            <p:ph type="title"/>
          </p:nvPr>
        </p:nvSpPr>
        <p:spPr>
          <a:xfrm>
            <a:off x="838200" y="0"/>
            <a:ext cx="10515600" cy="780450"/>
          </a:xfrm>
        </p:spPr>
        <p:txBody>
          <a:bodyPr>
            <a:normAutofit fontScale="90000"/>
          </a:bodyPr>
          <a:lstStyle/>
          <a:p>
            <a:pPr algn="ctr"/>
            <a:br>
              <a:rPr lang="en-GB" dirty="0">
                <a:solidFill>
                  <a:srgbClr val="EFE7D9"/>
                </a:solidFill>
              </a:rPr>
            </a:br>
            <a:r>
              <a:rPr lang="en-GB" sz="3600" dirty="0">
                <a:solidFill>
                  <a:srgbClr val="EFE7D9"/>
                </a:solidFill>
              </a:rPr>
              <a:t>3</a:t>
            </a:r>
            <a:r>
              <a:rPr lang="en-GB" sz="4000" dirty="0">
                <a:solidFill>
                  <a:srgbClr val="EFE7D9"/>
                </a:solidFill>
              </a:rPr>
              <a:t>. </a:t>
            </a:r>
            <a:r>
              <a:rPr lang="en-GB" sz="3600" dirty="0">
                <a:solidFill>
                  <a:srgbClr val="EFE7D9"/>
                </a:solidFill>
                <a:latin typeface="Felix Titling" panose="04060505060202020A04" pitchFamily="82" charset="0"/>
              </a:rPr>
              <a:t>Target segmentation and Branding</a:t>
            </a:r>
            <a:br>
              <a:rPr lang="en-GB" dirty="0">
                <a:solidFill>
                  <a:srgbClr val="EFE7D9"/>
                </a:solidFill>
              </a:rPr>
            </a:br>
            <a:endParaRPr lang="en-GB" dirty="0"/>
          </a:p>
        </p:txBody>
      </p:sp>
      <p:sp>
        <p:nvSpPr>
          <p:cNvPr id="3" name="Content Placeholder 2">
            <a:extLst>
              <a:ext uri="{FF2B5EF4-FFF2-40B4-BE49-F238E27FC236}">
                <a16:creationId xmlns:a16="http://schemas.microsoft.com/office/drawing/2014/main" id="{EC65B606-BCDB-0DAB-4D25-9F86CB524CEF}"/>
              </a:ext>
            </a:extLst>
          </p:cNvPr>
          <p:cNvSpPr>
            <a:spLocks noGrp="1"/>
          </p:cNvSpPr>
          <p:nvPr>
            <p:ph sz="half" idx="1"/>
          </p:nvPr>
        </p:nvSpPr>
        <p:spPr>
          <a:xfrm>
            <a:off x="159835" y="1022324"/>
            <a:ext cx="5057058" cy="5339974"/>
          </a:xfrm>
        </p:spPr>
        <p:txBody>
          <a:bodyPr>
            <a:noAutofit/>
          </a:bodyPr>
          <a:lstStyle/>
          <a:p>
            <a:pPr marL="0" indent="0">
              <a:lnSpc>
                <a:spcPct val="100000"/>
              </a:lnSpc>
              <a:buNone/>
            </a:pPr>
            <a:r>
              <a:rPr lang="en-GB" sz="2000" dirty="0">
                <a:solidFill>
                  <a:srgbClr val="EFE7D9"/>
                </a:solidFill>
              </a:rPr>
              <a:t>Identifying a target audience is vital for our success as it allows us to identify distinct customer segments and tailor services to meet specific needs (Hooley </a:t>
            </a:r>
            <a:r>
              <a:rPr lang="en-GB" sz="2000" i="1" dirty="0">
                <a:solidFill>
                  <a:srgbClr val="EFE7D9"/>
                </a:solidFill>
              </a:rPr>
              <a:t>et </a:t>
            </a:r>
            <a:r>
              <a:rPr lang="en-GB" sz="2000" i="1">
                <a:solidFill>
                  <a:srgbClr val="EFE7D9"/>
                </a:solidFill>
              </a:rPr>
              <a:t>al</a:t>
            </a:r>
            <a:r>
              <a:rPr lang="en-GB" sz="2000">
                <a:solidFill>
                  <a:srgbClr val="EFE7D9"/>
                </a:solidFill>
              </a:rPr>
              <a:t>., 2024</a:t>
            </a:r>
            <a:r>
              <a:rPr lang="en-GB" sz="2000" dirty="0">
                <a:solidFill>
                  <a:srgbClr val="EFE7D9"/>
                </a:solidFill>
              </a:rPr>
              <a:t>). Following the questionnaire I have identified three groups:</a:t>
            </a:r>
          </a:p>
          <a:p>
            <a:pPr marL="0" indent="0">
              <a:lnSpc>
                <a:spcPct val="100000"/>
              </a:lnSpc>
              <a:buNone/>
            </a:pPr>
            <a:endParaRPr lang="en-GB" sz="2000" dirty="0">
              <a:solidFill>
                <a:srgbClr val="EFE7D9"/>
              </a:solidFill>
            </a:endParaRPr>
          </a:p>
          <a:p>
            <a:pPr lvl="0">
              <a:lnSpc>
                <a:spcPct val="100000"/>
              </a:lnSpc>
              <a:buFont typeface="Wingdings" panose="05000000000000000000" pitchFamily="2" charset="2"/>
              <a:buChar char="Ø"/>
            </a:pPr>
            <a:r>
              <a:rPr lang="en-GB" sz="2000" dirty="0">
                <a:solidFill>
                  <a:srgbClr val="EFE7D9"/>
                </a:solidFill>
              </a:rPr>
              <a:t>“The Affluents” -ages 45-75+,high income earners, they value premium dining options-food and service) </a:t>
            </a:r>
          </a:p>
          <a:p>
            <a:pPr lvl="0">
              <a:lnSpc>
                <a:spcPct val="100000"/>
              </a:lnSpc>
              <a:buFont typeface="Wingdings" panose="05000000000000000000" pitchFamily="2" charset="2"/>
              <a:buChar char="Ø"/>
            </a:pPr>
            <a:r>
              <a:rPr lang="en-GB" sz="2000" dirty="0">
                <a:solidFill>
                  <a:srgbClr val="EFE7D9"/>
                </a:solidFill>
              </a:rPr>
              <a:t>“Families” -ages 35-44, they seek restaurants where children are welcomed)</a:t>
            </a:r>
          </a:p>
          <a:p>
            <a:pPr lvl="0">
              <a:lnSpc>
                <a:spcPct val="100000"/>
              </a:lnSpc>
              <a:buFont typeface="Wingdings" panose="05000000000000000000" pitchFamily="2" charset="2"/>
              <a:buChar char="Ø"/>
            </a:pPr>
            <a:r>
              <a:rPr lang="en-GB" sz="2000" dirty="0">
                <a:solidFill>
                  <a:srgbClr val="EFE7D9"/>
                </a:solidFill>
              </a:rPr>
              <a:t>“Moderns” -ages 25-34 looking for ‘</a:t>
            </a:r>
            <a:r>
              <a:rPr lang="en-GB" sz="2000" dirty="0" err="1">
                <a:solidFill>
                  <a:srgbClr val="EFE7D9"/>
                </a:solidFill>
              </a:rPr>
              <a:t>Instagrammable</a:t>
            </a:r>
            <a:r>
              <a:rPr lang="en-GB" sz="2000" dirty="0">
                <a:solidFill>
                  <a:srgbClr val="EFE7D9"/>
                </a:solidFill>
              </a:rPr>
              <a:t>’ restaurants</a:t>
            </a:r>
          </a:p>
          <a:p>
            <a:endParaRPr lang="en-GB" dirty="0"/>
          </a:p>
        </p:txBody>
      </p:sp>
      <p:pic>
        <p:nvPicPr>
          <p:cNvPr id="8" name="Picture 7">
            <a:extLst>
              <a:ext uri="{FF2B5EF4-FFF2-40B4-BE49-F238E27FC236}">
                <a16:creationId xmlns:a16="http://schemas.microsoft.com/office/drawing/2014/main" id="{45436D2F-BAC2-384F-781C-59A273B575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026272"/>
            <a:ext cx="5848952" cy="1369022"/>
          </a:xfrm>
          <a:prstGeom prst="rect">
            <a:avLst/>
          </a:prstGeom>
          <a:solidFill>
            <a:srgbClr val="141036"/>
          </a:solidFill>
        </p:spPr>
      </p:pic>
      <p:sp>
        <p:nvSpPr>
          <p:cNvPr id="12" name="Content Placeholder 11">
            <a:extLst>
              <a:ext uri="{FF2B5EF4-FFF2-40B4-BE49-F238E27FC236}">
                <a16:creationId xmlns:a16="http://schemas.microsoft.com/office/drawing/2014/main" id="{EE4EB05A-526E-6E44-303B-9EE814490EF7}"/>
              </a:ext>
            </a:extLst>
          </p:cNvPr>
          <p:cNvSpPr>
            <a:spLocks noGrp="1"/>
          </p:cNvSpPr>
          <p:nvPr>
            <p:ph sz="half" idx="2"/>
          </p:nvPr>
        </p:nvSpPr>
        <p:spPr>
          <a:xfrm>
            <a:off x="6095999" y="2820202"/>
            <a:ext cx="5936166" cy="3869356"/>
          </a:xfrm>
        </p:spPr>
        <p:txBody>
          <a:bodyPr>
            <a:noAutofit/>
          </a:bodyPr>
          <a:lstStyle/>
          <a:p>
            <a:pPr>
              <a:lnSpc>
                <a:spcPct val="100000"/>
              </a:lnSpc>
              <a:buFont typeface="Wingdings" panose="05000000000000000000" pitchFamily="2" charset="2"/>
              <a:buChar char="Ø"/>
            </a:pPr>
            <a:r>
              <a:rPr lang="en-GB" sz="2000" dirty="0">
                <a:solidFill>
                  <a:srgbClr val="EFE7D9"/>
                </a:solidFill>
              </a:rPr>
              <a:t>Branding -Colours representing sustainability, freshness and Wales – particularly green – will be crucial in this, while more neutral tones like beige will bring warmth and sophistication, creating an inviting and elegant identity that resonates with our target audience (Adobe, 2024). </a:t>
            </a:r>
          </a:p>
          <a:p>
            <a:pPr>
              <a:lnSpc>
                <a:spcPct val="100000"/>
              </a:lnSpc>
              <a:buFont typeface="Wingdings" panose="05000000000000000000" pitchFamily="2" charset="2"/>
              <a:buChar char="Ø"/>
            </a:pPr>
            <a:r>
              <a:rPr lang="en-GB" sz="2000" dirty="0">
                <a:solidFill>
                  <a:srgbClr val="EFE7D9"/>
                </a:solidFill>
              </a:rPr>
              <a:t>We will use these colours consistently across the website, flyers, business cards as this will strengthen brand recognition and the association of Silures core values like ‘sustainability’, ‘freshness’ and ‘quality’.</a:t>
            </a:r>
          </a:p>
          <a:p>
            <a:endParaRPr lang="en-GB" dirty="0"/>
          </a:p>
        </p:txBody>
      </p:sp>
      <p:pic>
        <p:nvPicPr>
          <p:cNvPr id="17" name="Picture 16">
            <a:extLst>
              <a:ext uri="{FF2B5EF4-FFF2-40B4-BE49-F238E27FC236}">
                <a16:creationId xmlns:a16="http://schemas.microsoft.com/office/drawing/2014/main" id="{DA3EA56E-F0AC-C008-DD41-A4E51CACD273}"/>
              </a:ext>
            </a:extLst>
          </p:cNvPr>
          <p:cNvPicPr>
            <a:picLocks noChangeAspect="1"/>
          </p:cNvPicPr>
          <p:nvPr/>
        </p:nvPicPr>
        <p:blipFill>
          <a:blip r:embed="rId3"/>
          <a:stretch>
            <a:fillRect/>
          </a:stretch>
        </p:blipFill>
        <p:spPr>
          <a:xfrm>
            <a:off x="10739701" y="50533"/>
            <a:ext cx="1292464" cy="621846"/>
          </a:xfrm>
          <a:prstGeom prst="rect">
            <a:avLst/>
          </a:prstGeom>
        </p:spPr>
      </p:pic>
      <p:sp>
        <p:nvSpPr>
          <p:cNvPr id="4" name="Slide Number Placeholder 3">
            <a:extLst>
              <a:ext uri="{FF2B5EF4-FFF2-40B4-BE49-F238E27FC236}">
                <a16:creationId xmlns:a16="http://schemas.microsoft.com/office/drawing/2014/main" id="{BCECFD84-0F46-A97B-2BBE-D715304AC726}"/>
              </a:ext>
            </a:extLst>
          </p:cNvPr>
          <p:cNvSpPr>
            <a:spLocks noGrp="1"/>
          </p:cNvSpPr>
          <p:nvPr>
            <p:ph type="sldNum" sz="quarter" idx="12"/>
          </p:nvPr>
        </p:nvSpPr>
        <p:spPr>
          <a:xfrm>
            <a:off x="11701965" y="6362298"/>
            <a:ext cx="330200" cy="333208"/>
          </a:xfrm>
        </p:spPr>
        <p:txBody>
          <a:bodyPr/>
          <a:lstStyle/>
          <a:p>
            <a:fld id="{06FEDF93-2BFD-41CA-ABC7-B039102F3792}" type="slidenum">
              <a:rPr lang="en-US" smtClean="0"/>
              <a:t>5</a:t>
            </a:fld>
            <a:endParaRPr lang="en-US" dirty="0"/>
          </a:p>
        </p:txBody>
      </p:sp>
    </p:spTree>
    <p:extLst>
      <p:ext uri="{BB962C8B-B14F-4D97-AF65-F5344CB8AC3E}">
        <p14:creationId xmlns:p14="http://schemas.microsoft.com/office/powerpoint/2010/main" val="3140938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957D4B7-2BD7-44A4-54BC-050FE52CE6B0}"/>
              </a:ext>
            </a:extLst>
          </p:cNvPr>
          <p:cNvSpPr>
            <a:spLocks noGrp="1"/>
          </p:cNvSpPr>
          <p:nvPr>
            <p:ph type="sldNum" sz="quarter" idx="12"/>
          </p:nvPr>
        </p:nvSpPr>
        <p:spPr/>
        <p:txBody>
          <a:bodyPr/>
          <a:lstStyle/>
          <a:p>
            <a:fld id="{CC057153-B650-4DEB-B370-79DDCFDCE934}" type="slidenum">
              <a:rPr lang="en-US" smtClean="0"/>
              <a:pPr/>
              <a:t>6</a:t>
            </a:fld>
            <a:endParaRPr lang="en-US"/>
          </a:p>
        </p:txBody>
      </p:sp>
      <p:pic>
        <p:nvPicPr>
          <p:cNvPr id="25" name="Picture Placeholder 24">
            <a:extLst>
              <a:ext uri="{FF2B5EF4-FFF2-40B4-BE49-F238E27FC236}">
                <a16:creationId xmlns:a16="http://schemas.microsoft.com/office/drawing/2014/main" id="{75DC454A-8C35-BE80-77C2-FAC93EC3E49C}"/>
              </a:ext>
            </a:extLst>
          </p:cNvPr>
          <p:cNvPicPr>
            <a:picLocks noGrp="1" noChangeAspect="1"/>
          </p:cNvPicPr>
          <p:nvPr>
            <p:ph type="pic" sz="quarter" idx="4294967295"/>
          </p:nvPr>
        </p:nvPicPr>
        <p:blipFill rotWithShape="1">
          <a:blip r:embed="rId2">
            <a:extLst>
              <a:ext uri="{28A0092B-C50C-407E-A947-70E740481C1C}">
                <a14:useLocalDpi xmlns:a14="http://schemas.microsoft.com/office/drawing/2010/main" val="0"/>
              </a:ext>
            </a:extLst>
          </a:blip>
          <a:srcRect t="294" r="658" b="662"/>
          <a:stretch>
            <a:fillRect/>
          </a:stretch>
        </p:blipFill>
        <p:spPr>
          <a:xfrm>
            <a:off x="8474075" y="1611313"/>
            <a:ext cx="3717925" cy="3340100"/>
          </a:xfrm>
          <a:prstGeom prst="rect">
            <a:avLst/>
          </a:prstGeom>
          <a:blipFill>
            <a:blip r:embed="rId3">
              <a:alphaModFix amt="70000"/>
              <a:extLst>
                <a:ext uri="{28A0092B-C50C-407E-A947-70E740481C1C}">
                  <a14:useLocalDpi xmlns:a14="http://schemas.microsoft.com/office/drawing/2010/main" val="0"/>
                </a:ext>
              </a:extLst>
            </a:blip>
            <a:stretch>
              <a:fillRect/>
            </a:stretch>
          </a:blipFill>
        </p:spPr>
      </p:pic>
      <p:pic>
        <p:nvPicPr>
          <p:cNvPr id="29" name="Picture 28">
            <a:extLst>
              <a:ext uri="{FF2B5EF4-FFF2-40B4-BE49-F238E27FC236}">
                <a16:creationId xmlns:a16="http://schemas.microsoft.com/office/drawing/2014/main" id="{6529E037-3BFF-79F5-9E0F-E57029B87AF7}"/>
              </a:ext>
            </a:extLst>
          </p:cNvPr>
          <p:cNvPicPr>
            <a:picLocks noChangeAspect="1"/>
          </p:cNvPicPr>
          <p:nvPr/>
        </p:nvPicPr>
        <p:blipFill>
          <a:blip r:embed="rId4">
            <a:extLst>
              <a:ext uri="{28A0092B-C50C-407E-A947-70E740481C1C}">
                <a14:useLocalDpi xmlns:a14="http://schemas.microsoft.com/office/drawing/2010/main" val="0"/>
              </a:ext>
            </a:extLst>
          </a:blip>
          <a:srcRect t="12674" r="2609"/>
          <a:stretch>
            <a:fillRect/>
          </a:stretch>
        </p:blipFill>
        <p:spPr>
          <a:xfrm>
            <a:off x="8127825" y="847023"/>
            <a:ext cx="4064175" cy="1947876"/>
          </a:xfrm>
          <a:prstGeom prst="rect">
            <a:avLst/>
          </a:prstGeom>
        </p:spPr>
      </p:pic>
      <p:pic>
        <p:nvPicPr>
          <p:cNvPr id="31" name="Picture 30">
            <a:extLst>
              <a:ext uri="{FF2B5EF4-FFF2-40B4-BE49-F238E27FC236}">
                <a16:creationId xmlns:a16="http://schemas.microsoft.com/office/drawing/2014/main" id="{BC22520E-732F-C125-10F4-98B2425BF49B}"/>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127826" y="2700769"/>
            <a:ext cx="4053500" cy="1279714"/>
          </a:xfrm>
          <a:prstGeom prst="rect">
            <a:avLst/>
          </a:prstGeom>
        </p:spPr>
      </p:pic>
      <p:pic>
        <p:nvPicPr>
          <p:cNvPr id="33" name="Picture 32">
            <a:extLst>
              <a:ext uri="{FF2B5EF4-FFF2-40B4-BE49-F238E27FC236}">
                <a16:creationId xmlns:a16="http://schemas.microsoft.com/office/drawing/2014/main" id="{D02D0CE1-9796-9786-EF40-856390A7E06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27825" y="4562828"/>
            <a:ext cx="4064175" cy="2278361"/>
          </a:xfrm>
          <a:prstGeom prst="rect">
            <a:avLst/>
          </a:prstGeom>
        </p:spPr>
      </p:pic>
      <p:pic>
        <p:nvPicPr>
          <p:cNvPr id="35" name="Picture 34">
            <a:extLst>
              <a:ext uri="{FF2B5EF4-FFF2-40B4-BE49-F238E27FC236}">
                <a16:creationId xmlns:a16="http://schemas.microsoft.com/office/drawing/2014/main" id="{DCC99C80-0E3B-3D01-E182-00E8778643E8}"/>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8127825" y="3968972"/>
            <a:ext cx="4064175" cy="630572"/>
          </a:xfrm>
          <a:prstGeom prst="rect">
            <a:avLst/>
          </a:prstGeom>
        </p:spPr>
      </p:pic>
      <p:pic>
        <p:nvPicPr>
          <p:cNvPr id="38" name="Picture 37">
            <a:extLst>
              <a:ext uri="{FF2B5EF4-FFF2-40B4-BE49-F238E27FC236}">
                <a16:creationId xmlns:a16="http://schemas.microsoft.com/office/drawing/2014/main" id="{C436A255-C0C7-9EF6-5FEC-EC4C6AB9457A}"/>
              </a:ext>
            </a:extLst>
          </p:cNvPr>
          <p:cNvPicPr>
            <a:picLocks noChangeAspect="1"/>
          </p:cNvPicPr>
          <p:nvPr/>
        </p:nvPicPr>
        <p:blipFill rotWithShape="1">
          <a:blip r:embed="rId2">
            <a:extLst>
              <a:ext uri="{28A0092B-C50C-407E-A947-70E740481C1C}">
                <a14:useLocalDpi xmlns:a14="http://schemas.microsoft.com/office/drawing/2010/main" val="0"/>
              </a:ext>
            </a:extLst>
          </a:blip>
          <a:srcRect l="898" t="1679" r="351" b="1420"/>
          <a:stretch>
            <a:fillRect/>
          </a:stretch>
        </p:blipFill>
        <p:spPr>
          <a:xfrm>
            <a:off x="10674" y="842691"/>
            <a:ext cx="4344266" cy="3716156"/>
          </a:xfrm>
          <a:prstGeom prst="rect">
            <a:avLst/>
          </a:prstGeom>
        </p:spPr>
      </p:pic>
      <p:sp>
        <p:nvSpPr>
          <p:cNvPr id="39" name="TextBox 38">
            <a:extLst>
              <a:ext uri="{FF2B5EF4-FFF2-40B4-BE49-F238E27FC236}">
                <a16:creationId xmlns:a16="http://schemas.microsoft.com/office/drawing/2014/main" id="{7284521F-C80C-C531-BD3B-66D34459A4C4}"/>
              </a:ext>
            </a:extLst>
          </p:cNvPr>
          <p:cNvSpPr txBox="1"/>
          <p:nvPr/>
        </p:nvSpPr>
        <p:spPr>
          <a:xfrm>
            <a:off x="288758" y="67377"/>
            <a:ext cx="11939702" cy="1077218"/>
          </a:xfrm>
          <a:prstGeom prst="rect">
            <a:avLst/>
          </a:prstGeom>
          <a:noFill/>
        </p:spPr>
        <p:txBody>
          <a:bodyPr wrap="square" rtlCol="0">
            <a:spAutoFit/>
          </a:bodyPr>
          <a:lstStyle/>
          <a:p>
            <a:r>
              <a:rPr lang="en-GB" sz="3200" dirty="0">
                <a:solidFill>
                  <a:srgbClr val="EFE7D9"/>
                </a:solidFill>
                <a:latin typeface="+mj-lt"/>
              </a:rPr>
              <a:t>4. Website- </a:t>
            </a:r>
            <a:r>
              <a:rPr lang="en-GB" sz="2000" dirty="0">
                <a:solidFill>
                  <a:srgbClr val="0070C0"/>
                </a:solidFill>
                <a:hlinkClick r:id="rId8">
                  <a:extLst>
                    <a:ext uri="{A12FA001-AC4F-418D-AE19-62706E023703}">
                      <ahyp:hlinkClr xmlns:ahyp="http://schemas.microsoft.com/office/drawing/2018/hyperlinkcolor" val="tx"/>
                    </a:ext>
                  </a:extLst>
                </a:hlinkClick>
              </a:rPr>
              <a:t>Silures Restaurant and Bar | British and Mediterranean Cuisine | , Penarth, UK</a:t>
            </a:r>
            <a:endParaRPr lang="en-GB" sz="2000" dirty="0">
              <a:solidFill>
                <a:srgbClr val="0070C0"/>
              </a:solidFill>
            </a:endParaRPr>
          </a:p>
          <a:p>
            <a:endParaRPr lang="en-GB" sz="3200" dirty="0">
              <a:solidFill>
                <a:srgbClr val="EFE7D9"/>
              </a:solidFill>
            </a:endParaRPr>
          </a:p>
        </p:txBody>
      </p:sp>
      <p:pic>
        <p:nvPicPr>
          <p:cNvPr id="41" name="Picture 40">
            <a:extLst>
              <a:ext uri="{FF2B5EF4-FFF2-40B4-BE49-F238E27FC236}">
                <a16:creationId xmlns:a16="http://schemas.microsoft.com/office/drawing/2014/main" id="{7989DEE1-BC40-1F6E-93E0-A087FEF9BA6F}"/>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0674" y="4579989"/>
            <a:ext cx="4330735" cy="2278011"/>
          </a:xfrm>
          <a:prstGeom prst="rect">
            <a:avLst/>
          </a:prstGeom>
        </p:spPr>
      </p:pic>
      <p:sp>
        <p:nvSpPr>
          <p:cNvPr id="43" name="TextBox 42">
            <a:extLst>
              <a:ext uri="{FF2B5EF4-FFF2-40B4-BE49-F238E27FC236}">
                <a16:creationId xmlns:a16="http://schemas.microsoft.com/office/drawing/2014/main" id="{7972D0E3-0E80-43D7-9E79-FB365EE1117D}"/>
              </a:ext>
            </a:extLst>
          </p:cNvPr>
          <p:cNvSpPr txBox="1"/>
          <p:nvPr/>
        </p:nvSpPr>
        <p:spPr>
          <a:xfrm>
            <a:off x="4553449" y="782143"/>
            <a:ext cx="3172431" cy="5851667"/>
          </a:xfrm>
          <a:prstGeom prst="rect">
            <a:avLst/>
          </a:prstGeom>
          <a:noFill/>
        </p:spPr>
        <p:txBody>
          <a:bodyPr wrap="square" rtlCol="0">
            <a:spAutoFit/>
          </a:bodyPr>
          <a:lstStyle/>
          <a:p>
            <a:pPr marL="285750" indent="-285750">
              <a:lnSpc>
                <a:spcPct val="150000"/>
              </a:lnSpc>
              <a:spcAft>
                <a:spcPts val="800"/>
              </a:spcAft>
              <a:buFont typeface="Wingdings" panose="05000000000000000000" pitchFamily="2" charset="2"/>
              <a:buChar char="Ø"/>
            </a:pPr>
            <a:r>
              <a:rPr lang="en-GB" sz="1700" dirty="0">
                <a:solidFill>
                  <a:srgbClr val="EFE7D9"/>
                </a:solidFill>
              </a:rPr>
              <a:t>Reflects our target audience’s preferences (highlighting sustainability ,British and Mediterranean cuisine, terrace, parking, children  friendly)</a:t>
            </a:r>
          </a:p>
          <a:p>
            <a:pPr marL="285750" indent="-285750">
              <a:lnSpc>
                <a:spcPct val="150000"/>
              </a:lnSpc>
              <a:spcAft>
                <a:spcPts val="800"/>
              </a:spcAft>
              <a:buFont typeface="Wingdings" panose="05000000000000000000" pitchFamily="2" charset="2"/>
              <a:buChar char="Ø"/>
            </a:pPr>
            <a:r>
              <a:rPr lang="en-GB" sz="1700" dirty="0">
                <a:solidFill>
                  <a:srgbClr val="EFE7D9"/>
                </a:solidFill>
              </a:rPr>
              <a:t>Brand colours (green and beige)</a:t>
            </a:r>
            <a:endParaRPr lang="en-GB" sz="1700" kern="100" dirty="0">
              <a:solidFill>
                <a:srgbClr val="EFE7D9"/>
              </a:solidFill>
              <a:effectLst/>
              <a:ea typeface="Aptos" panose="020B0004020202020204" pitchFamily="34" charset="0"/>
              <a:cs typeface="Arial" panose="020B0604020202020204" pitchFamily="34" charset="0"/>
            </a:endParaRPr>
          </a:p>
          <a:p>
            <a:pPr marL="285750" indent="-285750">
              <a:lnSpc>
                <a:spcPct val="150000"/>
              </a:lnSpc>
              <a:spcAft>
                <a:spcPts val="800"/>
              </a:spcAft>
              <a:buFont typeface="Wingdings" panose="05000000000000000000" pitchFamily="2" charset="2"/>
              <a:buChar char="Ø"/>
            </a:pPr>
            <a:r>
              <a:rPr lang="en-GB" sz="1700" kern="100" dirty="0">
                <a:solidFill>
                  <a:srgbClr val="EFE7D9"/>
                </a:solidFill>
                <a:ea typeface="Aptos" panose="020B0004020202020204" pitchFamily="34" charset="0"/>
                <a:cs typeface="Arial" panose="020B0604020202020204" pitchFamily="34" charset="0"/>
              </a:rPr>
              <a:t>G</a:t>
            </a:r>
            <a:r>
              <a:rPr lang="en-GB" sz="1700" kern="100" dirty="0">
                <a:solidFill>
                  <a:srgbClr val="EFE7D9"/>
                </a:solidFill>
                <a:effectLst/>
                <a:ea typeface="Aptos" panose="020B0004020202020204" pitchFamily="34" charset="0"/>
                <a:cs typeface="Arial" panose="020B0604020202020204" pitchFamily="34" charset="0"/>
              </a:rPr>
              <a:t>ood user- interface ensures ease of access for all age-groups to make reservations, access contact information</a:t>
            </a:r>
            <a:r>
              <a:rPr lang="en-GB" sz="1700" kern="100" dirty="0">
                <a:solidFill>
                  <a:srgbClr val="EFE7D9"/>
                </a:solidFill>
                <a:ea typeface="Aptos" panose="020B0004020202020204" pitchFamily="34" charset="0"/>
                <a:cs typeface="Arial" panose="020B0604020202020204" pitchFamily="34" charset="0"/>
              </a:rPr>
              <a:t> and s</a:t>
            </a:r>
            <a:r>
              <a:rPr lang="en-GB" sz="1700" kern="100" dirty="0">
                <a:solidFill>
                  <a:srgbClr val="EFE7D9"/>
                </a:solidFill>
                <a:effectLst/>
                <a:ea typeface="Aptos" panose="020B0004020202020204" pitchFamily="34" charset="0"/>
                <a:cs typeface="Arial" panose="020B0604020202020204" pitchFamily="34" charset="0"/>
              </a:rPr>
              <a:t>ign up to newsletter for updates </a:t>
            </a:r>
            <a:endParaRPr lang="en-GB" sz="1700" kern="100" dirty="0">
              <a:solidFill>
                <a:srgbClr val="EFE7D9"/>
              </a:solidFill>
              <a:ea typeface="Aptos" panose="020B0004020202020204" pitchFamily="34" charset="0"/>
              <a:cs typeface="Arial" panose="020B0604020202020204" pitchFamily="34" charset="0"/>
            </a:endParaRPr>
          </a:p>
          <a:p>
            <a:pPr marL="285750" indent="-285750">
              <a:lnSpc>
                <a:spcPct val="150000"/>
              </a:lnSpc>
              <a:spcAft>
                <a:spcPts val="800"/>
              </a:spcAft>
              <a:buFont typeface="Wingdings" panose="05000000000000000000" pitchFamily="2" charset="2"/>
              <a:buChar char="Ø"/>
            </a:pPr>
            <a:r>
              <a:rPr lang="en-GB" sz="1700" kern="100" dirty="0">
                <a:solidFill>
                  <a:srgbClr val="EFE7D9"/>
                </a:solidFill>
                <a:ea typeface="Aptos" panose="020B0004020202020204" pitchFamily="34" charset="0"/>
                <a:cs typeface="Arial" panose="020B0604020202020204" pitchFamily="34" charset="0"/>
              </a:rPr>
              <a:t> Social media </a:t>
            </a:r>
            <a:r>
              <a:rPr lang="en-GB" sz="1700" dirty="0">
                <a:solidFill>
                  <a:srgbClr val="EFE7D9"/>
                </a:solidFill>
                <a:cs typeface="Arial" panose="020B0604020202020204" pitchFamily="34" charset="0"/>
              </a:rPr>
              <a:t>for engagement and increase brand awareness</a:t>
            </a:r>
            <a:endParaRPr lang="en-GB" sz="1700" kern="100" dirty="0">
              <a:solidFill>
                <a:srgbClr val="EFE7D9"/>
              </a:solidFill>
              <a:effectLst/>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137637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a:t>Project analysis slide 3</a:t>
            </a:r>
          </a:p>
        </p:txBody>
      </p:sp>
      <p:grpSp>
        <p:nvGrpSpPr>
          <p:cNvPr id="13" name="Group 12">
            <a:extLst>
              <a:ext uri="{FF2B5EF4-FFF2-40B4-BE49-F238E27FC236}">
                <a16:creationId xmlns:a16="http://schemas.microsoft.com/office/drawing/2014/main" id="{564FE768-8D62-20F1-F1C9-32B0C42F0AA4}"/>
              </a:ext>
            </a:extLst>
          </p:cNvPr>
          <p:cNvGrpSpPr/>
          <p:nvPr/>
        </p:nvGrpSpPr>
        <p:grpSpPr>
          <a:xfrm>
            <a:off x="693850" y="779650"/>
            <a:ext cx="3452739" cy="5753233"/>
            <a:chOff x="664143" y="779650"/>
            <a:chExt cx="3452739" cy="5753233"/>
          </a:xfrm>
        </p:grpSpPr>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486104" y="1929897"/>
              <a:ext cx="5753233" cy="3452739"/>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555FEF5A-AA5F-A88F-CDFF-F07A6E016CD8}"/>
                </a:ext>
              </a:extLst>
            </p:cNvPr>
            <p:cNvGrpSpPr/>
            <p:nvPr/>
          </p:nvGrpSpPr>
          <p:grpSpPr>
            <a:xfrm>
              <a:off x="700239" y="1575408"/>
              <a:ext cx="3262370" cy="4298263"/>
              <a:chOff x="700239" y="1575408"/>
              <a:chExt cx="3262370" cy="4298263"/>
            </a:xfrm>
          </p:grpSpPr>
          <p:sp>
            <p:nvSpPr>
              <p:cNvPr id="47" name="Rectangle 46">
                <a:extLst>
                  <a:ext uri="{FF2B5EF4-FFF2-40B4-BE49-F238E27FC236}">
                    <a16:creationId xmlns:a16="http://schemas.microsoft.com/office/drawing/2014/main" id="{1751D31D-3535-411D-8BAC-95CCC90AB185}"/>
                  </a:ext>
                </a:extLst>
              </p:cNvPr>
              <p:cNvSpPr/>
              <p:nvPr/>
            </p:nvSpPr>
            <p:spPr>
              <a:xfrm>
                <a:off x="898235" y="1575408"/>
                <a:ext cx="2422943" cy="246221"/>
              </a:xfrm>
              <a:prstGeom prst="rect">
                <a:avLst/>
              </a:prstGeom>
            </p:spPr>
            <p:txBody>
              <a:bodyPr wrap="square" lIns="0" tIns="0" rIns="0" bIns="0">
                <a:spAutoFit/>
              </a:bodyPr>
              <a:lstStyle/>
              <a:p>
                <a:pPr lvl="0"/>
                <a:r>
                  <a:rPr lang="en-GB" sz="1600" b="1" dirty="0">
                    <a:solidFill>
                      <a:srgbClr val="EFE7D9"/>
                    </a:solidFill>
                    <a:latin typeface="Felix Titling" panose="04060505060202020A04" pitchFamily="82" charset="0"/>
                  </a:rPr>
                  <a:t>On- </a:t>
                </a:r>
                <a:r>
                  <a:rPr lang="en-GB" sz="1600" dirty="0">
                    <a:solidFill>
                      <a:srgbClr val="EFE7D9"/>
                    </a:solidFill>
                    <a:latin typeface="Felix Titling" panose="04060505060202020A04" pitchFamily="82" charset="0"/>
                  </a:rPr>
                  <a:t>page</a:t>
                </a:r>
                <a:r>
                  <a:rPr lang="en-GB" sz="1600" b="1" dirty="0">
                    <a:solidFill>
                      <a:srgbClr val="EFE7D9"/>
                    </a:solidFill>
                    <a:latin typeface="Felix Titling" panose="04060505060202020A04" pitchFamily="82" charset="0"/>
                  </a:rPr>
                  <a:t> </a:t>
                </a:r>
                <a:r>
                  <a:rPr lang="en-GB" sz="1600" dirty="0">
                    <a:solidFill>
                      <a:srgbClr val="EFE7D9"/>
                    </a:solidFill>
                    <a:latin typeface="Felix Titling" panose="04060505060202020A04" pitchFamily="82" charset="0"/>
                  </a:rPr>
                  <a:t>optimisation</a:t>
                </a:r>
              </a:p>
            </p:txBody>
          </p:sp>
          <p:sp>
            <p:nvSpPr>
              <p:cNvPr id="52" name="Rectangle 51">
                <a:extLst>
                  <a:ext uri="{FF2B5EF4-FFF2-40B4-BE49-F238E27FC236}">
                    <a16:creationId xmlns:a16="http://schemas.microsoft.com/office/drawing/2014/main" id="{A8534162-B6E2-4579-9DAD-AD8DE07459BC}"/>
                  </a:ext>
                </a:extLst>
              </p:cNvPr>
              <p:cNvSpPr/>
              <p:nvPr/>
            </p:nvSpPr>
            <p:spPr>
              <a:xfrm>
                <a:off x="700239" y="1856866"/>
                <a:ext cx="3262370" cy="4016805"/>
              </a:xfrm>
              <a:prstGeom prst="rect">
                <a:avLst/>
              </a:prstGeom>
            </p:spPr>
            <p:txBody>
              <a:bodyPr wrap="square" lIns="0" tIns="0" rIns="0" bIns="0" anchor="t">
                <a:spAutoFit/>
              </a:bodyPr>
              <a:lstStyle/>
              <a:p>
                <a:pPr marL="285750" lvl="0" indent="-285750">
                  <a:lnSpc>
                    <a:spcPct val="150000"/>
                  </a:lnSpc>
                  <a:buFont typeface="Wingdings" panose="05000000000000000000" pitchFamily="2" charset="2"/>
                  <a:buChar char="Ø"/>
                </a:pPr>
                <a:r>
                  <a:rPr lang="en-GB" sz="1600" b="1" dirty="0">
                    <a:solidFill>
                      <a:srgbClr val="EFE7D9"/>
                    </a:solidFill>
                  </a:rPr>
                  <a:t>High quality content</a:t>
                </a:r>
              </a:p>
              <a:p>
                <a:pPr marL="285750" lvl="0" indent="-285750">
                  <a:lnSpc>
                    <a:spcPct val="150000"/>
                  </a:lnSpc>
                  <a:buFont typeface="Wingdings" panose="05000000000000000000" pitchFamily="2" charset="2"/>
                  <a:buChar char="Ø"/>
                </a:pPr>
                <a:r>
                  <a:rPr lang="en-GB" sz="1600" b="1" dirty="0">
                    <a:solidFill>
                      <a:srgbClr val="EFE7D9"/>
                    </a:solidFill>
                  </a:rPr>
                  <a:t>Meta Keywords</a:t>
                </a:r>
                <a:r>
                  <a:rPr lang="en-GB" sz="1600" dirty="0">
                    <a:solidFill>
                      <a:srgbClr val="EFE7D9"/>
                    </a:solidFill>
                  </a:rPr>
                  <a:t> are the core to improving search visibility (</a:t>
                </a:r>
                <a:r>
                  <a:rPr lang="en-GB" sz="1600" dirty="0" err="1">
                    <a:solidFill>
                      <a:srgbClr val="EFE7D9"/>
                    </a:solidFill>
                  </a:rPr>
                  <a:t>Usmany</a:t>
                </a:r>
                <a:r>
                  <a:rPr lang="en-GB" sz="1600" dirty="0">
                    <a:solidFill>
                      <a:srgbClr val="EFE7D9"/>
                    </a:solidFill>
                  </a:rPr>
                  <a:t> et al., 2024).  </a:t>
                </a:r>
              </a:p>
              <a:p>
                <a:pPr marL="285750" lvl="0" indent="-285750">
                  <a:lnSpc>
                    <a:spcPct val="150000"/>
                  </a:lnSpc>
                  <a:buFont typeface="Wingdings" panose="05000000000000000000" pitchFamily="2" charset="2"/>
                  <a:buChar char="Ø"/>
                </a:pPr>
                <a:r>
                  <a:rPr lang="en-GB" sz="1600" b="1" dirty="0">
                    <a:solidFill>
                      <a:srgbClr val="EFE7D9"/>
                    </a:solidFill>
                  </a:rPr>
                  <a:t>Meta Title - </a:t>
                </a:r>
                <a:r>
                  <a:rPr lang="en-GB" sz="1600" dirty="0">
                    <a:solidFill>
                      <a:srgbClr val="EFE7D9"/>
                    </a:solidFill>
                  </a:rPr>
                  <a:t>Silures Restaurant and Bar</a:t>
                </a:r>
              </a:p>
              <a:p>
                <a:pPr marL="285750" lvl="0" indent="-285750">
                  <a:lnSpc>
                    <a:spcPct val="150000"/>
                  </a:lnSpc>
                  <a:buFont typeface="Wingdings" panose="05000000000000000000" pitchFamily="2" charset="2"/>
                  <a:buChar char="Ø"/>
                </a:pPr>
                <a:r>
                  <a:rPr lang="en-GB" sz="1600" b="1" dirty="0">
                    <a:solidFill>
                      <a:srgbClr val="EFE7D9"/>
                    </a:solidFill>
                  </a:rPr>
                  <a:t>Meta description</a:t>
                </a:r>
                <a:r>
                  <a:rPr lang="en-GB" sz="1600" dirty="0">
                    <a:solidFill>
                      <a:srgbClr val="EFE7D9"/>
                    </a:solidFill>
                  </a:rPr>
                  <a:t>-( page description) </a:t>
                </a:r>
              </a:p>
              <a:p>
                <a:pPr marL="285750" indent="-285750">
                  <a:lnSpc>
                    <a:spcPct val="150000"/>
                  </a:lnSpc>
                  <a:buFont typeface="Wingdings" panose="05000000000000000000" pitchFamily="2" charset="2"/>
                  <a:buChar char="Ø"/>
                </a:pPr>
                <a:r>
                  <a:rPr lang="en-GB" sz="1600" b="1" dirty="0">
                    <a:solidFill>
                      <a:srgbClr val="EFE7D9"/>
                    </a:solidFill>
                  </a:rPr>
                  <a:t>Heading tags</a:t>
                </a:r>
                <a:r>
                  <a:rPr lang="en-GB" sz="1600" dirty="0">
                    <a:solidFill>
                      <a:srgbClr val="EFE7D9"/>
                    </a:solidFill>
                  </a:rPr>
                  <a:t>( H1, H2)</a:t>
                </a:r>
              </a:p>
              <a:p>
                <a:pPr marL="285750" lvl="0" indent="-285750">
                  <a:lnSpc>
                    <a:spcPct val="150000"/>
                  </a:lnSpc>
                  <a:buFont typeface="Wingdings" panose="05000000000000000000" pitchFamily="2" charset="2"/>
                  <a:buChar char="Ø"/>
                </a:pPr>
                <a:r>
                  <a:rPr lang="en-GB" sz="1600" b="1" dirty="0">
                    <a:solidFill>
                      <a:srgbClr val="EFE7D9"/>
                    </a:solidFill>
                  </a:rPr>
                  <a:t>Image Alt Text </a:t>
                </a:r>
                <a:r>
                  <a:rPr lang="en-GB" sz="1600" dirty="0">
                    <a:solidFill>
                      <a:srgbClr val="EFE7D9"/>
                    </a:solidFill>
                  </a:rPr>
                  <a:t>(description on each image)</a:t>
                </a:r>
              </a:p>
            </p:txBody>
          </p:sp>
        </p:grpSp>
      </p:grpSp>
      <p:grpSp>
        <p:nvGrpSpPr>
          <p:cNvPr id="12" name="Group 11">
            <a:extLst>
              <a:ext uri="{FF2B5EF4-FFF2-40B4-BE49-F238E27FC236}">
                <a16:creationId xmlns:a16="http://schemas.microsoft.com/office/drawing/2014/main" id="{38192EEC-E51C-FAB7-AB93-7113DB201D1D}"/>
              </a:ext>
            </a:extLst>
          </p:cNvPr>
          <p:cNvGrpSpPr/>
          <p:nvPr/>
        </p:nvGrpSpPr>
        <p:grpSpPr>
          <a:xfrm>
            <a:off x="4783060" y="779650"/>
            <a:ext cx="3271444" cy="5753232"/>
            <a:chOff x="4770464" y="779651"/>
            <a:chExt cx="3271444" cy="5753232"/>
          </a:xfrm>
        </p:grpSpPr>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3529570" y="2020545"/>
              <a:ext cx="5753232" cy="3271444"/>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BB9B595E-F028-867C-7AF8-34DDF8E5BBEF}"/>
                </a:ext>
              </a:extLst>
            </p:cNvPr>
            <p:cNvGrpSpPr/>
            <p:nvPr/>
          </p:nvGrpSpPr>
          <p:grpSpPr>
            <a:xfrm>
              <a:off x="4854741" y="1579867"/>
              <a:ext cx="2814296" cy="2110924"/>
              <a:chOff x="4854741" y="1579867"/>
              <a:chExt cx="2814296" cy="2110924"/>
            </a:xfrm>
          </p:grpSpPr>
          <p:sp>
            <p:nvSpPr>
              <p:cNvPr id="3" name="TextBox 2">
                <a:extLst>
                  <a:ext uri="{FF2B5EF4-FFF2-40B4-BE49-F238E27FC236}">
                    <a16:creationId xmlns:a16="http://schemas.microsoft.com/office/drawing/2014/main" id="{6C06779A-C43B-FD97-07EC-A2A5DEB5C953}"/>
                  </a:ext>
                </a:extLst>
              </p:cNvPr>
              <p:cNvSpPr txBox="1"/>
              <p:nvPr/>
            </p:nvSpPr>
            <p:spPr>
              <a:xfrm>
                <a:off x="4854741" y="2403579"/>
                <a:ext cx="2550696" cy="1287212"/>
              </a:xfrm>
              <a:prstGeom prst="rect">
                <a:avLst/>
              </a:prstGeom>
              <a:noFill/>
            </p:spPr>
            <p:txBody>
              <a:bodyPr wrap="square" rtlCol="0">
                <a:spAutoFit/>
              </a:bodyPr>
              <a:lstStyle/>
              <a:p>
                <a:pPr marL="285750" lvl="0" indent="-285750">
                  <a:lnSpc>
                    <a:spcPct val="150000"/>
                  </a:lnSpc>
                  <a:buFont typeface="Wingdings" panose="05000000000000000000" pitchFamily="2" charset="2"/>
                  <a:buChar char="Ø"/>
                </a:pPr>
                <a:r>
                  <a:rPr lang="en-GB" dirty="0">
                    <a:solidFill>
                      <a:srgbClr val="EFE7D9"/>
                    </a:solidFill>
                  </a:rPr>
                  <a:t>Fast load speed -0.31s</a:t>
                </a:r>
              </a:p>
              <a:p>
                <a:pPr marL="285750" lvl="0" indent="-285750">
                  <a:lnSpc>
                    <a:spcPct val="150000"/>
                  </a:lnSpc>
                  <a:buFont typeface="Wingdings" panose="05000000000000000000" pitchFamily="2" charset="2"/>
                  <a:buChar char="Ø"/>
                </a:pPr>
                <a:r>
                  <a:rPr lang="en-GB" dirty="0">
                    <a:solidFill>
                      <a:srgbClr val="EFE7D9"/>
                    </a:solidFill>
                  </a:rPr>
                  <a:t>Mobile friendliness </a:t>
                </a:r>
              </a:p>
            </p:txBody>
          </p:sp>
          <p:sp>
            <p:nvSpPr>
              <p:cNvPr id="4" name="Rectangle 3">
                <a:extLst>
                  <a:ext uri="{FF2B5EF4-FFF2-40B4-BE49-F238E27FC236}">
                    <a16:creationId xmlns:a16="http://schemas.microsoft.com/office/drawing/2014/main" id="{509EBFC4-4642-3038-2449-6EF19BCA2CBE}"/>
                  </a:ext>
                </a:extLst>
              </p:cNvPr>
              <p:cNvSpPr/>
              <p:nvPr/>
            </p:nvSpPr>
            <p:spPr>
              <a:xfrm>
                <a:off x="5246094" y="1579867"/>
                <a:ext cx="2422943" cy="276999"/>
              </a:xfrm>
              <a:prstGeom prst="rect">
                <a:avLst/>
              </a:prstGeom>
            </p:spPr>
            <p:txBody>
              <a:bodyPr wrap="square" lIns="0" tIns="0" rIns="0" bIns="0">
                <a:spAutoFit/>
              </a:bodyPr>
              <a:lstStyle/>
              <a:p>
                <a:pPr lvl="0"/>
                <a:r>
                  <a:rPr lang="en-GB" b="1" dirty="0">
                    <a:solidFill>
                      <a:srgbClr val="EFE7D9"/>
                    </a:solidFill>
                  </a:rPr>
                  <a:t>Technical SEO</a:t>
                </a:r>
                <a:r>
                  <a:rPr lang="en-GB" dirty="0">
                    <a:solidFill>
                      <a:srgbClr val="EFE7D9"/>
                    </a:solidFill>
                  </a:rPr>
                  <a:t> </a:t>
                </a:r>
                <a:endParaRPr lang="en-GB" sz="1600" dirty="0">
                  <a:solidFill>
                    <a:srgbClr val="EFE7D9"/>
                  </a:solidFill>
                  <a:latin typeface="Felix Titling" panose="04060505060202020A04" pitchFamily="82" charset="0"/>
                </a:endParaRPr>
              </a:p>
            </p:txBody>
          </p:sp>
        </p:grpSp>
      </p:grpSp>
      <p:grpSp>
        <p:nvGrpSpPr>
          <p:cNvPr id="11" name="Group 10">
            <a:extLst>
              <a:ext uri="{FF2B5EF4-FFF2-40B4-BE49-F238E27FC236}">
                <a16:creationId xmlns:a16="http://schemas.microsoft.com/office/drawing/2014/main" id="{7F94831D-8197-EDA9-B1A8-35A70E22F975}"/>
              </a:ext>
            </a:extLst>
          </p:cNvPr>
          <p:cNvGrpSpPr/>
          <p:nvPr/>
        </p:nvGrpSpPr>
        <p:grpSpPr>
          <a:xfrm>
            <a:off x="8664863" y="779647"/>
            <a:ext cx="3162973" cy="5753236"/>
            <a:chOff x="8664863" y="454530"/>
            <a:chExt cx="3162973" cy="5753236"/>
          </a:xfrm>
        </p:grpSpPr>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7270376" y="1849017"/>
              <a:ext cx="5753236" cy="2964261"/>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7EAD446-B06B-885A-ECC3-F27127B359F1}"/>
                </a:ext>
              </a:extLst>
            </p:cNvPr>
            <p:cNvGrpSpPr/>
            <p:nvPr/>
          </p:nvGrpSpPr>
          <p:grpSpPr>
            <a:xfrm>
              <a:off x="8698833" y="1544630"/>
              <a:ext cx="3129003" cy="1714744"/>
              <a:chOff x="8698833" y="1544630"/>
              <a:chExt cx="3129003" cy="1714744"/>
            </a:xfrm>
          </p:grpSpPr>
          <p:sp>
            <p:nvSpPr>
              <p:cNvPr id="54" name="Rectangle 53">
                <a:extLst>
                  <a:ext uri="{FF2B5EF4-FFF2-40B4-BE49-F238E27FC236}">
                    <a16:creationId xmlns:a16="http://schemas.microsoft.com/office/drawing/2014/main" id="{28FF18A5-7B4E-4493-B38D-E732E033F82F}"/>
                  </a:ext>
                </a:extLst>
              </p:cNvPr>
              <p:cNvSpPr/>
              <p:nvPr/>
            </p:nvSpPr>
            <p:spPr>
              <a:xfrm>
                <a:off x="8698833" y="2528405"/>
                <a:ext cx="2829024" cy="730969"/>
              </a:xfrm>
              <a:prstGeom prst="rect">
                <a:avLst/>
              </a:prstGeom>
            </p:spPr>
            <p:txBody>
              <a:bodyPr wrap="square" lIns="0" tIns="0" rIns="0" bIns="0" anchor="t">
                <a:spAutoFit/>
              </a:bodyPr>
              <a:lstStyle/>
              <a:p>
                <a:pPr marL="285750" indent="-285750" algn="ctr">
                  <a:lnSpc>
                    <a:spcPts val="1900"/>
                  </a:lnSpc>
                  <a:buFont typeface="Wingdings" panose="05000000000000000000" pitchFamily="2" charset="2"/>
                  <a:buChar char="Ø"/>
                </a:pPr>
                <a:r>
                  <a:rPr lang="en-GB" dirty="0">
                    <a:solidFill>
                      <a:srgbClr val="EFE7D9"/>
                    </a:solidFill>
                  </a:rPr>
                  <a:t>Google Maps to increase visibility in Penarth searches</a:t>
                </a:r>
                <a:endParaRPr lang="en-US" sz="1400" dirty="0">
                  <a:solidFill>
                    <a:srgbClr val="EFE7D9"/>
                  </a:solidFill>
                  <a:cs typeface="Segoe UI" panose="020B0502040204020203" pitchFamily="34" charset="0"/>
                </a:endParaRPr>
              </a:p>
            </p:txBody>
          </p:sp>
          <p:sp>
            <p:nvSpPr>
              <p:cNvPr id="5" name="Rectangle 4">
                <a:extLst>
                  <a:ext uri="{FF2B5EF4-FFF2-40B4-BE49-F238E27FC236}">
                    <a16:creationId xmlns:a16="http://schemas.microsoft.com/office/drawing/2014/main" id="{F7448FE5-5ECC-C8D6-4E55-16C12CC2E34E}"/>
                  </a:ext>
                </a:extLst>
              </p:cNvPr>
              <p:cNvSpPr/>
              <p:nvPr/>
            </p:nvSpPr>
            <p:spPr>
              <a:xfrm>
                <a:off x="9404893" y="1544630"/>
                <a:ext cx="2422943" cy="276999"/>
              </a:xfrm>
              <a:prstGeom prst="rect">
                <a:avLst/>
              </a:prstGeom>
            </p:spPr>
            <p:txBody>
              <a:bodyPr wrap="square" lIns="0" tIns="0" rIns="0" bIns="0">
                <a:spAutoFit/>
              </a:bodyPr>
              <a:lstStyle/>
              <a:p>
                <a:pPr lvl="0"/>
                <a:r>
                  <a:rPr lang="en-GB" b="1" dirty="0">
                    <a:solidFill>
                      <a:srgbClr val="EFE7D9"/>
                    </a:solidFill>
                  </a:rPr>
                  <a:t>Local SEO</a:t>
                </a:r>
                <a:r>
                  <a:rPr lang="en-GB" dirty="0">
                    <a:solidFill>
                      <a:srgbClr val="EFE7D9"/>
                    </a:solidFill>
                  </a:rPr>
                  <a:t> </a:t>
                </a:r>
                <a:endParaRPr lang="en-GB" sz="1600" dirty="0">
                  <a:solidFill>
                    <a:srgbClr val="EFE7D9"/>
                  </a:solidFill>
                  <a:latin typeface="Felix Titling" panose="04060505060202020A04" pitchFamily="82" charset="0"/>
                </a:endParaRPr>
              </a:p>
            </p:txBody>
          </p:sp>
        </p:grpSp>
      </p:grpSp>
      <p:sp>
        <p:nvSpPr>
          <p:cNvPr id="6" name="TextBox 5">
            <a:extLst>
              <a:ext uri="{FF2B5EF4-FFF2-40B4-BE49-F238E27FC236}">
                <a16:creationId xmlns:a16="http://schemas.microsoft.com/office/drawing/2014/main" id="{66361332-3B7D-9F24-69CB-06B16977EA0A}"/>
              </a:ext>
            </a:extLst>
          </p:cNvPr>
          <p:cNvSpPr txBox="1"/>
          <p:nvPr/>
        </p:nvSpPr>
        <p:spPr>
          <a:xfrm>
            <a:off x="3123183" y="185957"/>
            <a:ext cx="5961584" cy="523220"/>
          </a:xfrm>
          <a:prstGeom prst="rect">
            <a:avLst/>
          </a:prstGeom>
          <a:noFill/>
        </p:spPr>
        <p:txBody>
          <a:bodyPr wrap="square" rtlCol="0">
            <a:spAutoFit/>
          </a:bodyPr>
          <a:lstStyle/>
          <a:p>
            <a:pPr algn="ctr"/>
            <a:r>
              <a:rPr lang="en-GB" sz="2800" dirty="0">
                <a:solidFill>
                  <a:srgbClr val="EFE7D9"/>
                </a:solidFill>
                <a:latin typeface="Felix Titling" panose="04060505060202020A04" pitchFamily="82" charset="0"/>
              </a:rPr>
              <a:t>Search engine optimisation</a:t>
            </a:r>
          </a:p>
        </p:txBody>
      </p:sp>
      <p:pic>
        <p:nvPicPr>
          <p:cNvPr id="7" name="Picture 6">
            <a:extLst>
              <a:ext uri="{FF2B5EF4-FFF2-40B4-BE49-F238E27FC236}">
                <a16:creationId xmlns:a16="http://schemas.microsoft.com/office/drawing/2014/main" id="{B5A42E6A-7B65-5A23-BE55-70612421CF53}"/>
              </a:ext>
            </a:extLst>
          </p:cNvPr>
          <p:cNvPicPr>
            <a:picLocks noChangeAspect="1"/>
          </p:cNvPicPr>
          <p:nvPr/>
        </p:nvPicPr>
        <p:blipFill>
          <a:blip r:embed="rId3"/>
          <a:stretch>
            <a:fillRect/>
          </a:stretch>
        </p:blipFill>
        <p:spPr>
          <a:xfrm>
            <a:off x="10794452" y="0"/>
            <a:ext cx="1292464" cy="621846"/>
          </a:xfrm>
          <a:prstGeom prst="rect">
            <a:avLst/>
          </a:prstGeom>
        </p:spPr>
      </p:pic>
      <p:sp>
        <p:nvSpPr>
          <p:cNvPr id="14" name="Slide Number Placeholder 13">
            <a:extLst>
              <a:ext uri="{FF2B5EF4-FFF2-40B4-BE49-F238E27FC236}">
                <a16:creationId xmlns:a16="http://schemas.microsoft.com/office/drawing/2014/main" id="{145A5772-2ECC-DB2C-1A2C-ABBA260CB8C4}"/>
              </a:ext>
            </a:extLst>
          </p:cNvPr>
          <p:cNvSpPr>
            <a:spLocks noGrp="1"/>
          </p:cNvSpPr>
          <p:nvPr>
            <p:ph type="sldNum" sz="quarter" idx="12"/>
          </p:nvPr>
        </p:nvSpPr>
        <p:spPr>
          <a:xfrm>
            <a:off x="11827836" y="6365716"/>
            <a:ext cx="259080" cy="334333"/>
          </a:xfrm>
        </p:spPr>
        <p:txBody>
          <a:bodyPr/>
          <a:lstStyle/>
          <a:p>
            <a:fld id="{06FEDF93-2BFD-41CA-ABC7-B039102F3792}" type="slidenum">
              <a:rPr lang="en-US" smtClean="0"/>
              <a:t>7</a:t>
            </a:fld>
            <a:endParaRPr lang="en-US" dirty="0"/>
          </a:p>
        </p:txBody>
      </p:sp>
    </p:spTree>
    <p:extLst>
      <p:ext uri="{BB962C8B-B14F-4D97-AF65-F5344CB8AC3E}">
        <p14:creationId xmlns:p14="http://schemas.microsoft.com/office/powerpoint/2010/main" val="822569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a:extLst>
            <a:ext uri="{FF2B5EF4-FFF2-40B4-BE49-F238E27FC236}">
              <a16:creationId xmlns:a16="http://schemas.microsoft.com/office/drawing/2014/main" id="{9FE9B50A-78F5-37F3-9120-A895FAE705D6}"/>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0BB2A57-3AA3-5E61-65DD-BBA41B3F197D}"/>
              </a:ext>
            </a:extLst>
          </p:cNvPr>
          <p:cNvSpPr>
            <a:spLocks noGrp="1"/>
          </p:cNvSpPr>
          <p:nvPr>
            <p:ph type="sldNum" sz="quarter" idx="12"/>
          </p:nvPr>
        </p:nvSpPr>
        <p:spPr/>
        <p:txBody>
          <a:bodyPr/>
          <a:lstStyle/>
          <a:p>
            <a:fld id="{CC057153-B650-4DEB-B370-79DDCFDCE934}" type="slidenum">
              <a:rPr lang="en-US" smtClean="0">
                <a:solidFill>
                  <a:srgbClr val="EFE7D9"/>
                </a:solidFill>
              </a:rPr>
              <a:pPr/>
              <a:t>8</a:t>
            </a:fld>
            <a:endParaRPr lang="en-US" dirty="0">
              <a:solidFill>
                <a:srgbClr val="EFE7D9"/>
              </a:solidFill>
            </a:endParaRPr>
          </a:p>
        </p:txBody>
      </p:sp>
      <p:pic>
        <p:nvPicPr>
          <p:cNvPr id="33" name="Picture 32">
            <a:extLst>
              <a:ext uri="{FF2B5EF4-FFF2-40B4-BE49-F238E27FC236}">
                <a16:creationId xmlns:a16="http://schemas.microsoft.com/office/drawing/2014/main" id="{1764BABF-6204-8A53-01ED-45491F50266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154273" y="3974696"/>
            <a:ext cx="3838180" cy="2151669"/>
          </a:xfrm>
          <a:prstGeom prst="rect">
            <a:avLst/>
          </a:prstGeom>
        </p:spPr>
      </p:pic>
      <p:pic>
        <p:nvPicPr>
          <p:cNvPr id="35" name="Picture 34">
            <a:extLst>
              <a:ext uri="{FF2B5EF4-FFF2-40B4-BE49-F238E27FC236}">
                <a16:creationId xmlns:a16="http://schemas.microsoft.com/office/drawing/2014/main" id="{24D6FA00-8361-34FE-C557-9A4577BB876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54273" y="1144595"/>
            <a:ext cx="3838180" cy="2193246"/>
          </a:xfrm>
          <a:prstGeom prst="rect">
            <a:avLst/>
          </a:prstGeom>
        </p:spPr>
      </p:pic>
      <p:sp>
        <p:nvSpPr>
          <p:cNvPr id="39" name="TextBox 38">
            <a:extLst>
              <a:ext uri="{FF2B5EF4-FFF2-40B4-BE49-F238E27FC236}">
                <a16:creationId xmlns:a16="http://schemas.microsoft.com/office/drawing/2014/main" id="{51B21EF4-C427-B3D3-068F-66A04AD5320A}"/>
              </a:ext>
            </a:extLst>
          </p:cNvPr>
          <p:cNvSpPr txBox="1"/>
          <p:nvPr/>
        </p:nvSpPr>
        <p:spPr>
          <a:xfrm>
            <a:off x="340393" y="40315"/>
            <a:ext cx="11939702" cy="584775"/>
          </a:xfrm>
          <a:prstGeom prst="rect">
            <a:avLst/>
          </a:prstGeom>
          <a:noFill/>
        </p:spPr>
        <p:txBody>
          <a:bodyPr wrap="square" rtlCol="0">
            <a:spAutoFit/>
          </a:bodyPr>
          <a:lstStyle/>
          <a:p>
            <a:pPr algn="ctr"/>
            <a:r>
              <a:rPr lang="en-GB" sz="3200" dirty="0">
                <a:solidFill>
                  <a:srgbClr val="EFE7D9"/>
                </a:solidFill>
              </a:rPr>
              <a:t>5. </a:t>
            </a:r>
            <a:r>
              <a:rPr lang="en-GB" sz="3200" dirty="0">
                <a:solidFill>
                  <a:srgbClr val="EFE7D9"/>
                </a:solidFill>
                <a:latin typeface="+mj-lt"/>
              </a:rPr>
              <a:t>Marketing Materials</a:t>
            </a:r>
          </a:p>
        </p:txBody>
      </p:sp>
      <p:pic>
        <p:nvPicPr>
          <p:cNvPr id="41" name="Picture 40">
            <a:extLst>
              <a:ext uri="{FF2B5EF4-FFF2-40B4-BE49-F238E27FC236}">
                <a16:creationId xmlns:a16="http://schemas.microsoft.com/office/drawing/2014/main" id="{FA724431-D52B-AF24-2510-0A8CE2DE382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5084" y="665405"/>
            <a:ext cx="4313481" cy="6101106"/>
          </a:xfrm>
          <a:prstGeom prst="rect">
            <a:avLst/>
          </a:prstGeom>
        </p:spPr>
      </p:pic>
      <p:sp>
        <p:nvSpPr>
          <p:cNvPr id="43" name="TextBox 42">
            <a:extLst>
              <a:ext uri="{FF2B5EF4-FFF2-40B4-BE49-F238E27FC236}">
                <a16:creationId xmlns:a16="http://schemas.microsoft.com/office/drawing/2014/main" id="{984D9DBF-623B-40DC-5956-1F973AAC8660}"/>
              </a:ext>
            </a:extLst>
          </p:cNvPr>
          <p:cNvSpPr txBox="1"/>
          <p:nvPr/>
        </p:nvSpPr>
        <p:spPr>
          <a:xfrm>
            <a:off x="4553449" y="782143"/>
            <a:ext cx="3513591" cy="6193299"/>
          </a:xfrm>
          <a:prstGeom prst="rect">
            <a:avLst/>
          </a:prstGeom>
          <a:noFill/>
        </p:spPr>
        <p:txBody>
          <a:bodyPr wrap="square" rtlCol="0">
            <a:spAutoFit/>
          </a:bodyPr>
          <a:lstStyle/>
          <a:p>
            <a:pPr marL="0" lvl="1">
              <a:lnSpc>
                <a:spcPct val="110000"/>
              </a:lnSpc>
              <a:spcBef>
                <a:spcPts val="500"/>
              </a:spcBef>
              <a:buSzPct val="80000"/>
            </a:pPr>
            <a:r>
              <a:rPr lang="en-US" sz="2000" u="sng" dirty="0">
                <a:solidFill>
                  <a:srgbClr val="EFE7D9"/>
                </a:solidFill>
                <a:cs typeface="Arial" panose="020B0604020202020204" pitchFamily="34" charset="0"/>
              </a:rPr>
              <a:t>Flyer</a:t>
            </a:r>
          </a:p>
          <a:p>
            <a:pPr marL="285750" lvl="1" indent="-285750">
              <a:lnSpc>
                <a:spcPct val="110000"/>
              </a:lnSpc>
              <a:spcBef>
                <a:spcPts val="500"/>
              </a:spcBef>
              <a:buSzPct val="80000"/>
              <a:buFont typeface="Goudy Old Style" panose="02020502050305020303" pitchFamily="18" charset="0"/>
              <a:buChar char="&lt;"/>
            </a:pPr>
            <a:r>
              <a:rPr lang="en-US" sz="1600" dirty="0">
                <a:solidFill>
                  <a:srgbClr val="EFE7D9"/>
                </a:solidFill>
                <a:cs typeface="Arial" panose="020B0604020202020204" pitchFamily="34" charset="0"/>
              </a:rPr>
              <a:t>Tagline-  creates a sense of community and local engagement</a:t>
            </a:r>
          </a:p>
          <a:p>
            <a:pPr marL="285750" lvl="1" indent="-285750">
              <a:lnSpc>
                <a:spcPct val="110000"/>
              </a:lnSpc>
              <a:spcBef>
                <a:spcPts val="500"/>
              </a:spcBef>
              <a:buSzPct val="80000"/>
              <a:buFont typeface="Goudy Old Style" panose="02020502050305020303" pitchFamily="18" charset="0"/>
              <a:buChar char="&lt;"/>
            </a:pPr>
            <a:r>
              <a:rPr lang="en-US" sz="1600" dirty="0">
                <a:solidFill>
                  <a:srgbClr val="EFE7D9"/>
                </a:solidFill>
                <a:cs typeface="Arial" panose="020B0604020202020204" pitchFamily="34" charset="0"/>
              </a:rPr>
              <a:t>Includes images of Beef Wellington, Mussels, drinks and Sunday roast to highlight key menu offerings and cuisine.</a:t>
            </a:r>
          </a:p>
          <a:p>
            <a:pPr marL="285750" lvl="1" indent="-285750">
              <a:lnSpc>
                <a:spcPct val="110000"/>
              </a:lnSpc>
              <a:spcBef>
                <a:spcPts val="500"/>
              </a:spcBef>
              <a:buSzPct val="80000"/>
              <a:buFont typeface="Goudy Old Style" panose="02020502050305020303" pitchFamily="18" charset="0"/>
              <a:buChar char="&lt;"/>
            </a:pPr>
            <a:r>
              <a:rPr lang="en-US" sz="1600" dirty="0" err="1">
                <a:solidFill>
                  <a:srgbClr val="EFE7D9"/>
                </a:solidFill>
                <a:cs typeface="Arial" panose="020B0604020202020204" pitchFamily="34" charset="0"/>
              </a:rPr>
              <a:t>Emphasises</a:t>
            </a:r>
            <a:r>
              <a:rPr lang="en-US" sz="1600" dirty="0">
                <a:solidFill>
                  <a:srgbClr val="EFE7D9"/>
                </a:solidFill>
                <a:cs typeface="Arial" panose="020B0604020202020204" pitchFamily="34" charset="0"/>
              </a:rPr>
              <a:t> important features such as the garden terrace and on-site parking.</a:t>
            </a:r>
          </a:p>
          <a:p>
            <a:pPr marL="285750" lvl="1" indent="-285750">
              <a:lnSpc>
                <a:spcPct val="110000"/>
              </a:lnSpc>
              <a:spcBef>
                <a:spcPts val="500"/>
              </a:spcBef>
              <a:buSzPct val="80000"/>
              <a:buFont typeface="Goudy Old Style" panose="02020502050305020303" pitchFamily="18" charset="0"/>
              <a:buChar char="&lt;"/>
            </a:pPr>
            <a:r>
              <a:rPr lang="en-US" sz="1600" dirty="0">
                <a:solidFill>
                  <a:srgbClr val="EFE7D9"/>
                </a:solidFill>
                <a:cs typeface="Arial" panose="020B0604020202020204" pitchFamily="34" charset="0"/>
              </a:rPr>
              <a:t>Call to Action to encourage customers to engage and visit the restaurant</a:t>
            </a:r>
          </a:p>
          <a:p>
            <a:pPr marL="0" lvl="1">
              <a:lnSpc>
                <a:spcPct val="110000"/>
              </a:lnSpc>
              <a:spcBef>
                <a:spcPts val="500"/>
              </a:spcBef>
              <a:buSzPct val="80000"/>
            </a:pPr>
            <a:r>
              <a:rPr lang="en-US" sz="2000" u="sng" dirty="0">
                <a:solidFill>
                  <a:srgbClr val="EFE7D9"/>
                </a:solidFill>
                <a:cs typeface="Arial" panose="020B0604020202020204" pitchFamily="34" charset="0"/>
              </a:rPr>
              <a:t>Business Card</a:t>
            </a:r>
          </a:p>
          <a:p>
            <a:pPr marL="285750" lvl="1" indent="-285750">
              <a:lnSpc>
                <a:spcPct val="110000"/>
              </a:lnSpc>
              <a:spcBef>
                <a:spcPts val="500"/>
              </a:spcBef>
              <a:buSzPct val="80000"/>
              <a:buFont typeface="Goudy Old Style" panose="02020502050305020303" pitchFamily="18" charset="0"/>
              <a:buChar char="&gt;"/>
            </a:pPr>
            <a:r>
              <a:rPr lang="en-US" sz="1600" dirty="0">
                <a:solidFill>
                  <a:srgbClr val="EFE7D9"/>
                </a:solidFill>
                <a:cs typeface="Arial" panose="020B0604020202020204" pitchFamily="34" charset="0"/>
              </a:rPr>
              <a:t>High quality image of a signature dish to highlight restaurant’s culinary excellence and attention to detail</a:t>
            </a:r>
          </a:p>
          <a:p>
            <a:pPr marL="0" lvl="1">
              <a:lnSpc>
                <a:spcPct val="110000"/>
              </a:lnSpc>
              <a:spcBef>
                <a:spcPts val="500"/>
              </a:spcBef>
              <a:buSzPct val="80000"/>
            </a:pPr>
            <a:r>
              <a:rPr lang="en-US" sz="1600" dirty="0">
                <a:solidFill>
                  <a:srgbClr val="EFE7D9"/>
                </a:solidFill>
                <a:cs typeface="Arial" panose="020B0604020202020204" pitchFamily="34" charset="0"/>
              </a:rPr>
              <a:t>A QR code provides quick access to the Silures website</a:t>
            </a:r>
            <a:endParaRPr lang="en-GB" dirty="0">
              <a:solidFill>
                <a:srgbClr val="EFE7D9"/>
              </a:solidFill>
            </a:endParaRPr>
          </a:p>
          <a:p>
            <a:pPr>
              <a:lnSpc>
                <a:spcPct val="150000"/>
              </a:lnSpc>
              <a:spcAft>
                <a:spcPts val="800"/>
              </a:spcAft>
            </a:pPr>
            <a:endParaRPr lang="en-GB" kern="100" dirty="0">
              <a:solidFill>
                <a:srgbClr val="EFE7D9"/>
              </a:solidFill>
              <a:effectLst/>
              <a:ea typeface="Aptos" panose="020B00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764F904-6B4C-2903-083A-866C1F86482A}"/>
              </a:ext>
            </a:extLst>
          </p:cNvPr>
          <p:cNvPicPr>
            <a:picLocks noChangeAspect="1"/>
          </p:cNvPicPr>
          <p:nvPr/>
        </p:nvPicPr>
        <p:blipFill>
          <a:blip r:embed="rId5"/>
          <a:stretch>
            <a:fillRect/>
          </a:stretch>
        </p:blipFill>
        <p:spPr>
          <a:xfrm>
            <a:off x="10794452" y="0"/>
            <a:ext cx="1292464" cy="621846"/>
          </a:xfrm>
          <a:prstGeom prst="rect">
            <a:avLst/>
          </a:prstGeom>
        </p:spPr>
      </p:pic>
    </p:spTree>
    <p:extLst>
      <p:ext uri="{BB962C8B-B14F-4D97-AF65-F5344CB8AC3E}">
        <p14:creationId xmlns:p14="http://schemas.microsoft.com/office/powerpoint/2010/main" val="3178200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AEDD8F-56E4-F059-62AF-4BF2953A2341}"/>
              </a:ext>
            </a:extLst>
          </p:cNvPr>
          <p:cNvSpPr txBox="1"/>
          <p:nvPr/>
        </p:nvSpPr>
        <p:spPr>
          <a:xfrm>
            <a:off x="2314448" y="-131842"/>
            <a:ext cx="7342307" cy="1133856"/>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3600" cap="all" dirty="0">
                <a:solidFill>
                  <a:srgbClr val="EFE7D9"/>
                </a:solidFill>
                <a:latin typeface="+mj-lt"/>
                <a:ea typeface="+mj-ea"/>
                <a:cs typeface="+mj-cs"/>
              </a:rPr>
              <a:t>6</a:t>
            </a:r>
            <a:r>
              <a:rPr lang="en-US" sz="3600" kern="1200" cap="all" baseline="0" dirty="0">
                <a:solidFill>
                  <a:srgbClr val="EFE7D9"/>
                </a:solidFill>
                <a:latin typeface="+mj-lt"/>
                <a:ea typeface="+mj-ea"/>
                <a:cs typeface="+mj-cs"/>
              </a:rPr>
              <a:t>. Video</a:t>
            </a:r>
            <a:r>
              <a:rPr lang="en-US" sz="3600" kern="1200" cap="all" baseline="0" dirty="0">
                <a:latin typeface="+mj-lt"/>
                <a:ea typeface="+mj-ea"/>
                <a:cs typeface="+mj-cs"/>
              </a:rPr>
              <a:t> </a:t>
            </a:r>
            <a:r>
              <a:rPr lang="en-US" sz="3600" kern="1200" cap="all" baseline="0" dirty="0">
                <a:solidFill>
                  <a:srgbClr val="EFE7D9"/>
                </a:solidFill>
                <a:latin typeface="+mj-lt"/>
                <a:ea typeface="+mj-ea"/>
                <a:cs typeface="+mj-cs"/>
              </a:rPr>
              <a:t>- Advert</a:t>
            </a:r>
          </a:p>
        </p:txBody>
      </p:sp>
      <p:sp>
        <p:nvSpPr>
          <p:cNvPr id="4" name="Slide Number Placeholder 3">
            <a:extLst>
              <a:ext uri="{FF2B5EF4-FFF2-40B4-BE49-F238E27FC236}">
                <a16:creationId xmlns:a16="http://schemas.microsoft.com/office/drawing/2014/main" id="{65BB7453-ECBD-0611-4955-D99C3E0AC1D3}"/>
              </a:ext>
            </a:extLst>
          </p:cNvPr>
          <p:cNvSpPr>
            <a:spLocks noGrp="1"/>
          </p:cNvSpPr>
          <p:nvPr>
            <p:ph type="sldNum" sz="quarter" idx="12"/>
          </p:nvPr>
        </p:nvSpPr>
        <p:spPr>
          <a:xfrm>
            <a:off x="11523472" y="6417310"/>
            <a:ext cx="574620" cy="365125"/>
          </a:xfrm>
        </p:spPr>
        <p:txBody>
          <a:bodyPr vert="horz" lIns="91440" tIns="45720" rIns="91440" bIns="45720" rtlCol="0" anchor="ctr">
            <a:normAutofit/>
          </a:bodyPr>
          <a:lstStyle/>
          <a:p>
            <a:pPr>
              <a:spcAft>
                <a:spcPts val="600"/>
              </a:spcAft>
            </a:pPr>
            <a:fld id="{CC057153-B650-4DEB-B370-79DDCFDCE934}" type="slidenum">
              <a:rPr lang="en-US" smtClean="0"/>
              <a:pPr>
                <a:spcAft>
                  <a:spcPts val="600"/>
                </a:spcAft>
              </a:pPr>
              <a:t>9</a:t>
            </a:fld>
            <a:endParaRPr lang="en-US"/>
          </a:p>
        </p:txBody>
      </p:sp>
      <p:graphicFrame>
        <p:nvGraphicFramePr>
          <p:cNvPr id="9" name="TextBox 6">
            <a:extLst>
              <a:ext uri="{FF2B5EF4-FFF2-40B4-BE49-F238E27FC236}">
                <a16:creationId xmlns:a16="http://schemas.microsoft.com/office/drawing/2014/main" id="{7DD865EB-69E7-AEDB-588E-08579FF5F30D}"/>
              </a:ext>
            </a:extLst>
          </p:cNvPr>
          <p:cNvGraphicFramePr/>
          <p:nvPr>
            <p:extLst>
              <p:ext uri="{D42A27DB-BD31-4B8C-83A1-F6EECF244321}">
                <p14:modId xmlns:p14="http://schemas.microsoft.com/office/powerpoint/2010/main" val="74499377"/>
              </p:ext>
            </p:extLst>
          </p:nvPr>
        </p:nvGraphicFramePr>
        <p:xfrm>
          <a:off x="773521" y="1913128"/>
          <a:ext cx="10424160" cy="32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3" name="Picture 12">
            <a:extLst>
              <a:ext uri="{FF2B5EF4-FFF2-40B4-BE49-F238E27FC236}">
                <a16:creationId xmlns:a16="http://schemas.microsoft.com/office/drawing/2014/main" id="{09C69BEA-5B6F-23B6-C4CA-88AE02C2C328}"/>
              </a:ext>
            </a:extLst>
          </p:cNvPr>
          <p:cNvPicPr>
            <a:picLocks noChangeAspect="1"/>
          </p:cNvPicPr>
          <p:nvPr/>
        </p:nvPicPr>
        <p:blipFill>
          <a:blip r:embed="rId7"/>
          <a:stretch>
            <a:fillRect/>
          </a:stretch>
        </p:blipFill>
        <p:spPr>
          <a:xfrm>
            <a:off x="10794452" y="0"/>
            <a:ext cx="1292464" cy="621846"/>
          </a:xfrm>
          <a:prstGeom prst="rect">
            <a:avLst/>
          </a:prstGeom>
        </p:spPr>
      </p:pic>
    </p:spTree>
    <p:extLst>
      <p:ext uri="{BB962C8B-B14F-4D97-AF65-F5344CB8AC3E}">
        <p14:creationId xmlns:p14="http://schemas.microsoft.com/office/powerpoint/2010/main" val="182269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9">
                                            <p:graphicEl>
                                              <a:dgm id="{FBABFCA7-A380-42F5-B615-C3EC0D3B286D}"/>
                                            </p:graphicEl>
                                          </p:spTgt>
                                        </p:tgtEl>
                                        <p:attrNameLst>
                                          <p:attrName>style.visibility</p:attrName>
                                        </p:attrNameLst>
                                      </p:cBhvr>
                                      <p:to>
                                        <p:strVal val="visible"/>
                                      </p:to>
                                    </p:set>
                                    <p:anim calcmode="lin" valueType="num">
                                      <p:cBhvr additive="base">
                                        <p:cTn id="7" dur="500" fill="hold"/>
                                        <p:tgtEl>
                                          <p:spTgt spid="9">
                                            <p:graphicEl>
                                              <a:dgm id="{FBABFCA7-A380-42F5-B615-C3EC0D3B286D}"/>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
                                            <p:graphicEl>
                                              <a:dgm id="{FBABFCA7-A380-42F5-B615-C3EC0D3B286D}"/>
                                            </p:graphicEl>
                                          </p:spTgt>
                                        </p:tgtEl>
                                        <p:attrNameLst>
                                          <p:attrName>ppt_y</p:attrName>
                                        </p:attrNameLst>
                                      </p:cBhvr>
                                      <p:tavLst>
                                        <p:tav tm="0">
                                          <p:val>
                                            <p:strVal val="0-#ppt_h/2"/>
                                          </p:val>
                                        </p:tav>
                                        <p:tav tm="100000">
                                          <p:val>
                                            <p:strVal val="#ppt_y"/>
                                          </p:val>
                                        </p:tav>
                                      </p:tavLst>
                                    </p:anim>
                                  </p:childTnLst>
                                </p:cTn>
                              </p:par>
                              <p:par>
                                <p:cTn id="9" presetID="2" presetClass="entr" presetSubtype="9" fill="hold" grpId="0" nodeType="withEffect">
                                  <p:stCondLst>
                                    <p:cond delay="0"/>
                                  </p:stCondLst>
                                  <p:childTnLst>
                                    <p:set>
                                      <p:cBhvr>
                                        <p:cTn id="10" dur="1" fill="hold">
                                          <p:stCondLst>
                                            <p:cond delay="0"/>
                                          </p:stCondLst>
                                        </p:cTn>
                                        <p:tgtEl>
                                          <p:spTgt spid="9">
                                            <p:graphicEl>
                                              <a:dgm id="{B0608C49-87EB-4AA1-BACA-AD13D5CF86A6}"/>
                                            </p:graphicEl>
                                          </p:spTgt>
                                        </p:tgtEl>
                                        <p:attrNameLst>
                                          <p:attrName>style.visibility</p:attrName>
                                        </p:attrNameLst>
                                      </p:cBhvr>
                                      <p:to>
                                        <p:strVal val="visible"/>
                                      </p:to>
                                    </p:set>
                                    <p:anim calcmode="lin" valueType="num">
                                      <p:cBhvr additive="base">
                                        <p:cTn id="11" dur="500" fill="hold"/>
                                        <p:tgtEl>
                                          <p:spTgt spid="9">
                                            <p:graphicEl>
                                              <a:dgm id="{B0608C49-87EB-4AA1-BACA-AD13D5CF86A6}"/>
                                            </p:graphic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9">
                                            <p:graphicEl>
                                              <a:dgm id="{B0608C49-87EB-4AA1-BACA-AD13D5CF86A6}"/>
                                            </p:graphicEl>
                                          </p:spTgt>
                                        </p:tgtEl>
                                        <p:attrNameLst>
                                          <p:attrName>ppt_y</p:attrName>
                                        </p:attrNameLst>
                                      </p:cBhvr>
                                      <p:tavLst>
                                        <p:tav tm="0">
                                          <p:val>
                                            <p:strVal val="0-#ppt_h/2"/>
                                          </p:val>
                                        </p:tav>
                                        <p:tav tm="100000">
                                          <p:val>
                                            <p:strVal val="#ppt_y"/>
                                          </p:val>
                                        </p:tav>
                                      </p:tavLst>
                                    </p:anim>
                                  </p:childTnLst>
                                </p:cTn>
                              </p:par>
                              <p:par>
                                <p:cTn id="13" presetID="2" presetClass="entr" presetSubtype="9" fill="hold" grpId="0" nodeType="withEffect">
                                  <p:stCondLst>
                                    <p:cond delay="0"/>
                                  </p:stCondLst>
                                  <p:childTnLst>
                                    <p:set>
                                      <p:cBhvr>
                                        <p:cTn id="14" dur="1" fill="hold">
                                          <p:stCondLst>
                                            <p:cond delay="0"/>
                                          </p:stCondLst>
                                        </p:cTn>
                                        <p:tgtEl>
                                          <p:spTgt spid="9">
                                            <p:graphicEl>
                                              <a:dgm id="{3729A913-8147-48B8-B716-F012C15BE979}"/>
                                            </p:graphicEl>
                                          </p:spTgt>
                                        </p:tgtEl>
                                        <p:attrNameLst>
                                          <p:attrName>style.visibility</p:attrName>
                                        </p:attrNameLst>
                                      </p:cBhvr>
                                      <p:to>
                                        <p:strVal val="visible"/>
                                      </p:to>
                                    </p:set>
                                    <p:anim calcmode="lin" valueType="num">
                                      <p:cBhvr additive="base">
                                        <p:cTn id="15" dur="500" fill="hold"/>
                                        <p:tgtEl>
                                          <p:spTgt spid="9">
                                            <p:graphicEl>
                                              <a:dgm id="{3729A913-8147-48B8-B716-F012C15BE979}"/>
                                            </p:graphic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9">
                                            <p:graphicEl>
                                              <a:dgm id="{3729A913-8147-48B8-B716-F012C15BE979}"/>
                                            </p:graphicEl>
                                          </p:spTgt>
                                        </p:tgtEl>
                                        <p:attrNameLst>
                                          <p:attrName>ppt_y</p:attrName>
                                        </p:attrNameLst>
                                      </p:cBhvr>
                                      <p:tavLst>
                                        <p:tav tm="0">
                                          <p:val>
                                            <p:strVal val="0-#ppt_h/2"/>
                                          </p:val>
                                        </p:tav>
                                        <p:tav tm="100000">
                                          <p:val>
                                            <p:strVal val="#ppt_y"/>
                                          </p:val>
                                        </p:tav>
                                      </p:tavLst>
                                    </p:anim>
                                  </p:childTnLst>
                                </p:cTn>
                              </p:par>
                              <p:par>
                                <p:cTn id="17" presetID="2" presetClass="entr" presetSubtype="9" fill="hold" grpId="0" nodeType="withEffect">
                                  <p:stCondLst>
                                    <p:cond delay="0"/>
                                  </p:stCondLst>
                                  <p:childTnLst>
                                    <p:set>
                                      <p:cBhvr>
                                        <p:cTn id="18" dur="1" fill="hold">
                                          <p:stCondLst>
                                            <p:cond delay="0"/>
                                          </p:stCondLst>
                                        </p:cTn>
                                        <p:tgtEl>
                                          <p:spTgt spid="9">
                                            <p:graphicEl>
                                              <a:dgm id="{96646AE9-129F-404A-8125-A252E3F1EFA3}"/>
                                            </p:graphicEl>
                                          </p:spTgt>
                                        </p:tgtEl>
                                        <p:attrNameLst>
                                          <p:attrName>style.visibility</p:attrName>
                                        </p:attrNameLst>
                                      </p:cBhvr>
                                      <p:to>
                                        <p:strVal val="visible"/>
                                      </p:to>
                                    </p:set>
                                    <p:anim calcmode="lin" valueType="num">
                                      <p:cBhvr additive="base">
                                        <p:cTn id="19" dur="500" fill="hold"/>
                                        <p:tgtEl>
                                          <p:spTgt spid="9">
                                            <p:graphicEl>
                                              <a:dgm id="{96646AE9-129F-404A-8125-A252E3F1EFA3}"/>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
                                            <p:graphicEl>
                                              <a:dgm id="{96646AE9-129F-404A-8125-A252E3F1EFA3}"/>
                                            </p:graphicEl>
                                          </p:spTgt>
                                        </p:tgtEl>
                                        <p:attrNameLst>
                                          <p:attrName>ppt_y</p:attrName>
                                        </p:attrNameLst>
                                      </p:cBhvr>
                                      <p:tavLst>
                                        <p:tav tm="0">
                                          <p:val>
                                            <p:strVal val="0-#ppt_h/2"/>
                                          </p:val>
                                        </p:tav>
                                        <p:tav tm="100000">
                                          <p:val>
                                            <p:strVal val="#ppt_y"/>
                                          </p:val>
                                        </p:tav>
                                      </p:tavLst>
                                    </p:anim>
                                  </p:childTnLst>
                                </p:cTn>
                              </p:par>
                              <p:par>
                                <p:cTn id="21" presetID="2" presetClass="entr" presetSubtype="9" fill="hold" grpId="0" nodeType="withEffect">
                                  <p:stCondLst>
                                    <p:cond delay="0"/>
                                  </p:stCondLst>
                                  <p:childTnLst>
                                    <p:set>
                                      <p:cBhvr>
                                        <p:cTn id="22" dur="1" fill="hold">
                                          <p:stCondLst>
                                            <p:cond delay="0"/>
                                          </p:stCondLst>
                                        </p:cTn>
                                        <p:tgtEl>
                                          <p:spTgt spid="9">
                                            <p:graphicEl>
                                              <a:dgm id="{059BEE62-147A-426B-9E15-82EFD45803EE}"/>
                                            </p:graphicEl>
                                          </p:spTgt>
                                        </p:tgtEl>
                                        <p:attrNameLst>
                                          <p:attrName>style.visibility</p:attrName>
                                        </p:attrNameLst>
                                      </p:cBhvr>
                                      <p:to>
                                        <p:strVal val="visible"/>
                                      </p:to>
                                    </p:set>
                                    <p:anim calcmode="lin" valueType="num">
                                      <p:cBhvr additive="base">
                                        <p:cTn id="23" dur="500" fill="hold"/>
                                        <p:tgtEl>
                                          <p:spTgt spid="9">
                                            <p:graphicEl>
                                              <a:dgm id="{059BEE62-147A-426B-9E15-82EFD45803EE}"/>
                                            </p:graphic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9">
                                            <p:graphicEl>
                                              <a:dgm id="{059BEE62-147A-426B-9E15-82EFD45803EE}"/>
                                            </p:graphicEl>
                                          </p:spTgt>
                                        </p:tgtEl>
                                        <p:attrNameLst>
                                          <p:attrName>ppt_y</p:attrName>
                                        </p:attrNameLst>
                                      </p:cBhvr>
                                      <p:tavLst>
                                        <p:tav tm="0">
                                          <p:val>
                                            <p:strVal val="0-#ppt_h/2"/>
                                          </p:val>
                                        </p:tav>
                                        <p:tav tm="100000">
                                          <p:val>
                                            <p:strVal val="#ppt_y"/>
                                          </p:val>
                                        </p:tav>
                                      </p:tavLst>
                                    </p:anim>
                                  </p:childTnLst>
                                </p:cTn>
                              </p:par>
                              <p:par>
                                <p:cTn id="25" presetID="2" presetClass="entr" presetSubtype="9" fill="hold" grpId="0" nodeType="withEffect">
                                  <p:stCondLst>
                                    <p:cond delay="0"/>
                                  </p:stCondLst>
                                  <p:childTnLst>
                                    <p:set>
                                      <p:cBhvr>
                                        <p:cTn id="26" dur="1" fill="hold">
                                          <p:stCondLst>
                                            <p:cond delay="0"/>
                                          </p:stCondLst>
                                        </p:cTn>
                                        <p:tgtEl>
                                          <p:spTgt spid="9">
                                            <p:graphicEl>
                                              <a:dgm id="{8E14C869-7A94-4E70-B70F-742E2A31061D}"/>
                                            </p:graphicEl>
                                          </p:spTgt>
                                        </p:tgtEl>
                                        <p:attrNameLst>
                                          <p:attrName>style.visibility</p:attrName>
                                        </p:attrNameLst>
                                      </p:cBhvr>
                                      <p:to>
                                        <p:strVal val="visible"/>
                                      </p:to>
                                    </p:set>
                                    <p:anim calcmode="lin" valueType="num">
                                      <p:cBhvr additive="base">
                                        <p:cTn id="27" dur="500" fill="hold"/>
                                        <p:tgtEl>
                                          <p:spTgt spid="9">
                                            <p:graphicEl>
                                              <a:dgm id="{8E14C869-7A94-4E70-B70F-742E2A31061D}"/>
                                            </p:graphic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9">
                                            <p:graphicEl>
                                              <a:dgm id="{8E14C869-7A94-4E70-B70F-742E2A31061D}"/>
                                            </p:graphicEl>
                                          </p:spTgt>
                                        </p:tgtEl>
                                        <p:attrNameLst>
                                          <p:attrName>ppt_y</p:attrName>
                                        </p:attrNameLst>
                                      </p:cBhvr>
                                      <p:tavLst>
                                        <p:tav tm="0">
                                          <p:val>
                                            <p:strVal val="0-#ppt_h/2"/>
                                          </p:val>
                                        </p:tav>
                                        <p:tav tm="100000">
                                          <p:val>
                                            <p:strVal val="#ppt_y"/>
                                          </p:val>
                                        </p:tav>
                                      </p:tavLst>
                                    </p:anim>
                                  </p:childTnLst>
                                </p:cTn>
                              </p:par>
                              <p:par>
                                <p:cTn id="29" presetID="2" presetClass="entr" presetSubtype="9" fill="hold" grpId="0" nodeType="withEffect">
                                  <p:stCondLst>
                                    <p:cond delay="0"/>
                                  </p:stCondLst>
                                  <p:childTnLst>
                                    <p:set>
                                      <p:cBhvr>
                                        <p:cTn id="30" dur="1" fill="hold">
                                          <p:stCondLst>
                                            <p:cond delay="0"/>
                                          </p:stCondLst>
                                        </p:cTn>
                                        <p:tgtEl>
                                          <p:spTgt spid="9">
                                            <p:graphicEl>
                                              <a:dgm id="{41F1339E-BE03-4F3B-A164-6FBAA46133F4}"/>
                                            </p:graphicEl>
                                          </p:spTgt>
                                        </p:tgtEl>
                                        <p:attrNameLst>
                                          <p:attrName>style.visibility</p:attrName>
                                        </p:attrNameLst>
                                      </p:cBhvr>
                                      <p:to>
                                        <p:strVal val="visible"/>
                                      </p:to>
                                    </p:set>
                                    <p:anim calcmode="lin" valueType="num">
                                      <p:cBhvr additive="base">
                                        <p:cTn id="31" dur="500" fill="hold"/>
                                        <p:tgtEl>
                                          <p:spTgt spid="9">
                                            <p:graphicEl>
                                              <a:dgm id="{41F1339E-BE03-4F3B-A164-6FBAA46133F4}"/>
                                            </p:graphic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
                                            <p:graphicEl>
                                              <a:dgm id="{41F1339E-BE03-4F3B-A164-6FBAA46133F4}"/>
                                            </p:graphicEl>
                                          </p:spTgt>
                                        </p:tgtEl>
                                        <p:attrNameLst>
                                          <p:attrName>ppt_y</p:attrName>
                                        </p:attrNameLst>
                                      </p:cBhvr>
                                      <p:tavLst>
                                        <p:tav tm="0">
                                          <p:val>
                                            <p:strVal val="0-#ppt_h/2"/>
                                          </p:val>
                                        </p:tav>
                                        <p:tav tm="100000">
                                          <p:val>
                                            <p:strVal val="#ppt_y"/>
                                          </p:val>
                                        </p:tav>
                                      </p:tavLst>
                                    </p:anim>
                                  </p:childTnLst>
                                </p:cTn>
                              </p:par>
                              <p:par>
                                <p:cTn id="33" presetID="2" presetClass="entr" presetSubtype="9" fill="hold" grpId="0" nodeType="withEffect">
                                  <p:stCondLst>
                                    <p:cond delay="0"/>
                                  </p:stCondLst>
                                  <p:childTnLst>
                                    <p:set>
                                      <p:cBhvr>
                                        <p:cTn id="34" dur="1" fill="hold">
                                          <p:stCondLst>
                                            <p:cond delay="0"/>
                                          </p:stCondLst>
                                        </p:cTn>
                                        <p:tgtEl>
                                          <p:spTgt spid="9">
                                            <p:graphicEl>
                                              <a:dgm id="{533D2E31-9F4B-41AB-BF59-F42DD9E89793}"/>
                                            </p:graphicEl>
                                          </p:spTgt>
                                        </p:tgtEl>
                                        <p:attrNameLst>
                                          <p:attrName>style.visibility</p:attrName>
                                        </p:attrNameLst>
                                      </p:cBhvr>
                                      <p:to>
                                        <p:strVal val="visible"/>
                                      </p:to>
                                    </p:set>
                                    <p:anim calcmode="lin" valueType="num">
                                      <p:cBhvr additive="base">
                                        <p:cTn id="35" dur="500" fill="hold"/>
                                        <p:tgtEl>
                                          <p:spTgt spid="9">
                                            <p:graphicEl>
                                              <a:dgm id="{533D2E31-9F4B-41AB-BF59-F42DD9E89793}"/>
                                            </p:graphic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9">
                                            <p:graphicEl>
                                              <a:dgm id="{533D2E31-9F4B-41AB-BF59-F42DD9E89793}"/>
                                            </p:graphicEl>
                                          </p:spTgt>
                                        </p:tgtEl>
                                        <p:attrNameLst>
                                          <p:attrName>ppt_y</p:attrName>
                                        </p:attrNameLst>
                                      </p:cBhvr>
                                      <p:tavLst>
                                        <p:tav tm="0">
                                          <p:val>
                                            <p:strVal val="0-#ppt_h/2"/>
                                          </p:val>
                                        </p:tav>
                                        <p:tav tm="100000">
                                          <p:val>
                                            <p:strVal val="#ppt_y"/>
                                          </p:val>
                                        </p:tav>
                                      </p:tavLst>
                                    </p:anim>
                                  </p:childTnLst>
                                </p:cTn>
                              </p:par>
                              <p:par>
                                <p:cTn id="37" presetID="2" presetClass="entr" presetSubtype="9" fill="hold" grpId="0" nodeType="withEffect">
                                  <p:stCondLst>
                                    <p:cond delay="0"/>
                                  </p:stCondLst>
                                  <p:childTnLst>
                                    <p:set>
                                      <p:cBhvr>
                                        <p:cTn id="38" dur="1" fill="hold">
                                          <p:stCondLst>
                                            <p:cond delay="0"/>
                                          </p:stCondLst>
                                        </p:cTn>
                                        <p:tgtEl>
                                          <p:spTgt spid="9">
                                            <p:graphicEl>
                                              <a:dgm id="{0A2503AC-FEF5-4FD5-8194-4FDCA7D19CC0}"/>
                                            </p:graphicEl>
                                          </p:spTgt>
                                        </p:tgtEl>
                                        <p:attrNameLst>
                                          <p:attrName>style.visibility</p:attrName>
                                        </p:attrNameLst>
                                      </p:cBhvr>
                                      <p:to>
                                        <p:strVal val="visible"/>
                                      </p:to>
                                    </p:set>
                                    <p:anim calcmode="lin" valueType="num">
                                      <p:cBhvr additive="base">
                                        <p:cTn id="39" dur="500" fill="hold"/>
                                        <p:tgtEl>
                                          <p:spTgt spid="9">
                                            <p:graphicEl>
                                              <a:dgm id="{0A2503AC-FEF5-4FD5-8194-4FDCA7D19CC0}"/>
                                            </p:graphic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9">
                                            <p:graphicEl>
                                              <a:dgm id="{0A2503AC-FEF5-4FD5-8194-4FDCA7D19CC0}"/>
                                            </p:graphicEl>
                                          </p:spTgt>
                                        </p:tgtEl>
                                        <p:attrNameLst>
                                          <p:attrName>ppt_y</p:attrName>
                                        </p:attrNameLst>
                                      </p:cBhvr>
                                      <p:tavLst>
                                        <p:tav tm="0">
                                          <p:val>
                                            <p:strVal val="0-#ppt_h/2"/>
                                          </p:val>
                                        </p:tav>
                                        <p:tav tm="100000">
                                          <p:val>
                                            <p:strVal val="#ppt_y"/>
                                          </p:val>
                                        </p:tav>
                                      </p:tavLst>
                                    </p:anim>
                                  </p:childTnLst>
                                </p:cTn>
                              </p:par>
                              <p:par>
                                <p:cTn id="41" presetID="2" presetClass="entr" presetSubtype="9" fill="hold" grpId="0" nodeType="withEffect">
                                  <p:stCondLst>
                                    <p:cond delay="0"/>
                                  </p:stCondLst>
                                  <p:childTnLst>
                                    <p:set>
                                      <p:cBhvr>
                                        <p:cTn id="42" dur="1" fill="hold">
                                          <p:stCondLst>
                                            <p:cond delay="0"/>
                                          </p:stCondLst>
                                        </p:cTn>
                                        <p:tgtEl>
                                          <p:spTgt spid="9">
                                            <p:graphicEl>
                                              <a:dgm id="{9F4D6CEB-825F-4370-831F-8F8EC661B941}"/>
                                            </p:graphicEl>
                                          </p:spTgt>
                                        </p:tgtEl>
                                        <p:attrNameLst>
                                          <p:attrName>style.visibility</p:attrName>
                                        </p:attrNameLst>
                                      </p:cBhvr>
                                      <p:to>
                                        <p:strVal val="visible"/>
                                      </p:to>
                                    </p:set>
                                    <p:anim calcmode="lin" valueType="num">
                                      <p:cBhvr additive="base">
                                        <p:cTn id="43" dur="500" fill="hold"/>
                                        <p:tgtEl>
                                          <p:spTgt spid="9">
                                            <p:graphicEl>
                                              <a:dgm id="{9F4D6CEB-825F-4370-831F-8F8EC661B941}"/>
                                            </p:graphic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
                                            <p:graphicEl>
                                              <a:dgm id="{9F4D6CEB-825F-4370-831F-8F8EC661B941}"/>
                                            </p:graphicEl>
                                          </p:spTgt>
                                        </p:tgtEl>
                                        <p:attrNameLst>
                                          <p:attrName>ppt_y</p:attrName>
                                        </p:attrNameLst>
                                      </p:cBhvr>
                                      <p:tavLst>
                                        <p:tav tm="0">
                                          <p:val>
                                            <p:strVal val="0-#ppt_h/2"/>
                                          </p:val>
                                        </p:tav>
                                        <p:tav tm="100000">
                                          <p:val>
                                            <p:strVal val="#ppt_y"/>
                                          </p:val>
                                        </p:tav>
                                      </p:tavLst>
                                    </p:anim>
                                  </p:childTnLst>
                                </p:cTn>
                              </p:par>
                              <p:par>
                                <p:cTn id="45" presetID="2" presetClass="entr" presetSubtype="9" fill="hold" grpId="0" nodeType="withEffect">
                                  <p:stCondLst>
                                    <p:cond delay="0"/>
                                  </p:stCondLst>
                                  <p:childTnLst>
                                    <p:set>
                                      <p:cBhvr>
                                        <p:cTn id="46" dur="1" fill="hold">
                                          <p:stCondLst>
                                            <p:cond delay="0"/>
                                          </p:stCondLst>
                                        </p:cTn>
                                        <p:tgtEl>
                                          <p:spTgt spid="9">
                                            <p:graphicEl>
                                              <a:dgm id="{29D97B17-565D-464F-9A40-A52DDC743E27}"/>
                                            </p:graphicEl>
                                          </p:spTgt>
                                        </p:tgtEl>
                                        <p:attrNameLst>
                                          <p:attrName>style.visibility</p:attrName>
                                        </p:attrNameLst>
                                      </p:cBhvr>
                                      <p:to>
                                        <p:strVal val="visible"/>
                                      </p:to>
                                    </p:set>
                                    <p:anim calcmode="lin" valueType="num">
                                      <p:cBhvr additive="base">
                                        <p:cTn id="47" dur="500" fill="hold"/>
                                        <p:tgtEl>
                                          <p:spTgt spid="9">
                                            <p:graphicEl>
                                              <a:dgm id="{29D97B17-565D-464F-9A40-A52DDC743E27}"/>
                                            </p:graphic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9">
                                            <p:graphicEl>
                                              <a:dgm id="{29D97B17-565D-464F-9A40-A52DDC743E27}"/>
                                            </p:graphicEl>
                                          </p:spTgt>
                                        </p:tgtEl>
                                        <p:attrNameLst>
                                          <p:attrName>ppt_y</p:attrName>
                                        </p:attrNameLst>
                                      </p:cBhvr>
                                      <p:tavLst>
                                        <p:tav tm="0">
                                          <p:val>
                                            <p:strVal val="0-#ppt_h/2"/>
                                          </p:val>
                                        </p:tav>
                                        <p:tav tm="100000">
                                          <p:val>
                                            <p:strVal val="#ppt_y"/>
                                          </p:val>
                                        </p:tav>
                                      </p:tavLst>
                                    </p:anim>
                                  </p:childTnLst>
                                </p:cTn>
                              </p:par>
                              <p:par>
                                <p:cTn id="49" presetID="2" presetClass="entr" presetSubtype="9" fill="hold" grpId="0" nodeType="withEffect">
                                  <p:stCondLst>
                                    <p:cond delay="0"/>
                                  </p:stCondLst>
                                  <p:childTnLst>
                                    <p:set>
                                      <p:cBhvr>
                                        <p:cTn id="50" dur="1" fill="hold">
                                          <p:stCondLst>
                                            <p:cond delay="0"/>
                                          </p:stCondLst>
                                        </p:cTn>
                                        <p:tgtEl>
                                          <p:spTgt spid="9">
                                            <p:graphicEl>
                                              <a:dgm id="{F3FEA51D-8469-4699-A7BF-0A276CC3B7DD}"/>
                                            </p:graphicEl>
                                          </p:spTgt>
                                        </p:tgtEl>
                                        <p:attrNameLst>
                                          <p:attrName>style.visibility</p:attrName>
                                        </p:attrNameLst>
                                      </p:cBhvr>
                                      <p:to>
                                        <p:strVal val="visible"/>
                                      </p:to>
                                    </p:set>
                                    <p:anim calcmode="lin" valueType="num">
                                      <p:cBhvr additive="base">
                                        <p:cTn id="51" dur="500" fill="hold"/>
                                        <p:tgtEl>
                                          <p:spTgt spid="9">
                                            <p:graphicEl>
                                              <a:dgm id="{F3FEA51D-8469-4699-A7BF-0A276CC3B7DD}"/>
                                            </p:graphic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9">
                                            <p:graphicEl>
                                              <a:dgm id="{F3FEA51D-8469-4699-A7BF-0A276CC3B7DD}"/>
                                            </p:graphicEl>
                                          </p:spTgt>
                                        </p:tgtEl>
                                        <p:attrNameLst>
                                          <p:attrName>ppt_y</p:attrName>
                                        </p:attrNameLst>
                                      </p:cBhvr>
                                      <p:tavLst>
                                        <p:tav tm="0">
                                          <p:val>
                                            <p:strVal val="0-#ppt_h/2"/>
                                          </p:val>
                                        </p:tav>
                                        <p:tav tm="100000">
                                          <p:val>
                                            <p:strVal val="#ppt_y"/>
                                          </p:val>
                                        </p:tav>
                                      </p:tavLst>
                                    </p:anim>
                                  </p:childTnLst>
                                </p:cTn>
                              </p:par>
                              <p:par>
                                <p:cTn id="53" presetID="2" presetClass="entr" presetSubtype="9" fill="hold" grpId="0" nodeType="withEffect">
                                  <p:stCondLst>
                                    <p:cond delay="0"/>
                                  </p:stCondLst>
                                  <p:childTnLst>
                                    <p:set>
                                      <p:cBhvr>
                                        <p:cTn id="54" dur="1" fill="hold">
                                          <p:stCondLst>
                                            <p:cond delay="0"/>
                                          </p:stCondLst>
                                        </p:cTn>
                                        <p:tgtEl>
                                          <p:spTgt spid="9">
                                            <p:graphicEl>
                                              <a:dgm id="{EAFECD9C-3A09-4E01-B762-B75B279CECED}"/>
                                            </p:graphicEl>
                                          </p:spTgt>
                                        </p:tgtEl>
                                        <p:attrNameLst>
                                          <p:attrName>style.visibility</p:attrName>
                                        </p:attrNameLst>
                                      </p:cBhvr>
                                      <p:to>
                                        <p:strVal val="visible"/>
                                      </p:to>
                                    </p:set>
                                    <p:anim calcmode="lin" valueType="num">
                                      <p:cBhvr additive="base">
                                        <p:cTn id="55" dur="500" fill="hold"/>
                                        <p:tgtEl>
                                          <p:spTgt spid="9">
                                            <p:graphicEl>
                                              <a:dgm id="{EAFECD9C-3A09-4E01-B762-B75B279CECED}"/>
                                            </p:graphic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9">
                                            <p:graphicEl>
                                              <a:dgm id="{EAFECD9C-3A09-4E01-B762-B75B279CECED}"/>
                                            </p:graphicEl>
                                          </p:spTgt>
                                        </p:tgtEl>
                                        <p:attrNameLst>
                                          <p:attrName>ppt_y</p:attrName>
                                        </p:attrNameLst>
                                      </p:cBhvr>
                                      <p:tavLst>
                                        <p:tav tm="0">
                                          <p:val>
                                            <p:strVal val="0-#ppt_h/2"/>
                                          </p:val>
                                        </p:tav>
                                        <p:tav tm="100000">
                                          <p:val>
                                            <p:strVal val="#ppt_y"/>
                                          </p:val>
                                        </p:tav>
                                      </p:tavLst>
                                    </p:anim>
                                  </p:childTnLst>
                                </p:cTn>
                              </p:par>
                              <p:par>
                                <p:cTn id="57" presetID="2" presetClass="entr" presetSubtype="9" fill="hold" grpId="0" nodeType="withEffect">
                                  <p:stCondLst>
                                    <p:cond delay="0"/>
                                  </p:stCondLst>
                                  <p:childTnLst>
                                    <p:set>
                                      <p:cBhvr>
                                        <p:cTn id="58" dur="1" fill="hold">
                                          <p:stCondLst>
                                            <p:cond delay="0"/>
                                          </p:stCondLst>
                                        </p:cTn>
                                        <p:tgtEl>
                                          <p:spTgt spid="9">
                                            <p:graphicEl>
                                              <a:dgm id="{7875DA4E-7876-4BAA-B952-648DD06B6741}"/>
                                            </p:graphicEl>
                                          </p:spTgt>
                                        </p:tgtEl>
                                        <p:attrNameLst>
                                          <p:attrName>style.visibility</p:attrName>
                                        </p:attrNameLst>
                                      </p:cBhvr>
                                      <p:to>
                                        <p:strVal val="visible"/>
                                      </p:to>
                                    </p:set>
                                    <p:anim calcmode="lin" valueType="num">
                                      <p:cBhvr additive="base">
                                        <p:cTn id="59" dur="500" fill="hold"/>
                                        <p:tgtEl>
                                          <p:spTgt spid="9">
                                            <p:graphicEl>
                                              <a:dgm id="{7875DA4E-7876-4BAA-B952-648DD06B6741}"/>
                                            </p:graphic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9">
                                            <p:graphicEl>
                                              <a:dgm id="{7875DA4E-7876-4BAA-B952-648DD06B6741}"/>
                                            </p:graphicEl>
                                          </p:spTgt>
                                        </p:tgtEl>
                                        <p:attrNameLst>
                                          <p:attrName>ppt_y</p:attrName>
                                        </p:attrNameLst>
                                      </p:cBhvr>
                                      <p:tavLst>
                                        <p:tav tm="0">
                                          <p:val>
                                            <p:strVal val="0-#ppt_h/2"/>
                                          </p:val>
                                        </p:tav>
                                        <p:tav tm="100000">
                                          <p:val>
                                            <p:strVal val="#ppt_y"/>
                                          </p:val>
                                        </p:tav>
                                      </p:tavLst>
                                    </p:anim>
                                  </p:childTnLst>
                                </p:cTn>
                              </p:par>
                              <p:par>
                                <p:cTn id="61" presetID="2" presetClass="entr" presetSubtype="9" fill="hold" grpId="0" nodeType="withEffect">
                                  <p:stCondLst>
                                    <p:cond delay="0"/>
                                  </p:stCondLst>
                                  <p:childTnLst>
                                    <p:set>
                                      <p:cBhvr>
                                        <p:cTn id="62" dur="1" fill="hold">
                                          <p:stCondLst>
                                            <p:cond delay="0"/>
                                          </p:stCondLst>
                                        </p:cTn>
                                        <p:tgtEl>
                                          <p:spTgt spid="9">
                                            <p:graphicEl>
                                              <a:dgm id="{D737B228-5874-4EC1-A560-C88055C7A090}"/>
                                            </p:graphicEl>
                                          </p:spTgt>
                                        </p:tgtEl>
                                        <p:attrNameLst>
                                          <p:attrName>style.visibility</p:attrName>
                                        </p:attrNameLst>
                                      </p:cBhvr>
                                      <p:to>
                                        <p:strVal val="visible"/>
                                      </p:to>
                                    </p:set>
                                    <p:anim calcmode="lin" valueType="num">
                                      <p:cBhvr additive="base">
                                        <p:cTn id="63" dur="500" fill="hold"/>
                                        <p:tgtEl>
                                          <p:spTgt spid="9">
                                            <p:graphicEl>
                                              <a:dgm id="{D737B228-5874-4EC1-A560-C88055C7A090}"/>
                                            </p:graphic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9">
                                            <p:graphicEl>
                                              <a:dgm id="{D737B228-5874-4EC1-A560-C88055C7A090}"/>
                                            </p:graphic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EDDEE64-C2D4-BCB1-24C9-CAEAE0BF2C5B}"/>
              </a:ext>
            </a:extLst>
          </p:cNvPr>
          <p:cNvSpPr>
            <a:spLocks noGrp="1"/>
          </p:cNvSpPr>
          <p:nvPr>
            <p:ph type="sldNum" sz="quarter" idx="12"/>
          </p:nvPr>
        </p:nvSpPr>
        <p:spPr/>
        <p:txBody>
          <a:bodyPr/>
          <a:lstStyle/>
          <a:p>
            <a:fld id="{CC057153-B650-4DEB-B370-79DDCFDCE934}" type="slidenum">
              <a:rPr lang="en-US" smtClean="0"/>
              <a:pPr/>
              <a:t>10</a:t>
            </a:fld>
            <a:endParaRPr lang="en-US"/>
          </a:p>
        </p:txBody>
      </p:sp>
      <p:sp>
        <p:nvSpPr>
          <p:cNvPr id="5" name="TextBox 4">
            <a:extLst>
              <a:ext uri="{FF2B5EF4-FFF2-40B4-BE49-F238E27FC236}">
                <a16:creationId xmlns:a16="http://schemas.microsoft.com/office/drawing/2014/main" id="{34B5DA74-C543-A1E3-E122-523A58F5E13E}"/>
              </a:ext>
            </a:extLst>
          </p:cNvPr>
          <p:cNvSpPr txBox="1"/>
          <p:nvPr/>
        </p:nvSpPr>
        <p:spPr>
          <a:xfrm>
            <a:off x="3380917" y="412595"/>
            <a:ext cx="5430165" cy="584775"/>
          </a:xfrm>
          <a:prstGeom prst="rect">
            <a:avLst/>
          </a:prstGeom>
          <a:noFill/>
        </p:spPr>
        <p:txBody>
          <a:bodyPr wrap="square" rtlCol="0">
            <a:spAutoFit/>
          </a:bodyPr>
          <a:lstStyle/>
          <a:p>
            <a:pPr algn="ctr"/>
            <a:r>
              <a:rPr lang="en-GB" sz="3200">
                <a:solidFill>
                  <a:srgbClr val="EFE7D9"/>
                </a:solidFill>
                <a:latin typeface="+mj-lt"/>
              </a:rPr>
              <a:t>Advert</a:t>
            </a:r>
            <a:endParaRPr lang="en-GB" sz="3200" dirty="0">
              <a:solidFill>
                <a:srgbClr val="EFE7D9"/>
              </a:solidFill>
              <a:latin typeface="+mj-lt"/>
            </a:endParaRPr>
          </a:p>
        </p:txBody>
      </p:sp>
      <p:pic>
        <p:nvPicPr>
          <p:cNvPr id="7" name="Online Media 6" title="Video Advert- Silures">
            <a:hlinkClick r:id="" action="ppaction://media"/>
            <a:extLst>
              <a:ext uri="{FF2B5EF4-FFF2-40B4-BE49-F238E27FC236}">
                <a16:creationId xmlns:a16="http://schemas.microsoft.com/office/drawing/2014/main" id="{BFC31159-552F-BD55-DB3E-892AF7BCC31D}"/>
              </a:ext>
            </a:extLst>
          </p:cNvPr>
          <p:cNvPicPr>
            <a:picLocks noRot="1" noChangeAspect="1"/>
          </p:cNvPicPr>
          <p:nvPr>
            <a:videoFile r:link="rId1"/>
          </p:nvPr>
        </p:nvPicPr>
        <p:blipFill>
          <a:blip r:embed="rId3"/>
          <a:stretch>
            <a:fillRect/>
          </a:stretch>
        </p:blipFill>
        <p:spPr>
          <a:xfrm>
            <a:off x="4157663" y="0"/>
            <a:ext cx="3875087" cy="6858000"/>
          </a:xfrm>
          <a:prstGeom prst="rect">
            <a:avLst/>
          </a:prstGeom>
        </p:spPr>
      </p:pic>
    </p:spTree>
    <p:extLst>
      <p:ext uri="{BB962C8B-B14F-4D97-AF65-F5344CB8AC3E}">
        <p14:creationId xmlns:p14="http://schemas.microsoft.com/office/powerpoint/2010/main" val="424033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166BC32C-2E11-43D3-963B-9766918E0FE5}"/>
              </a:ext>
            </a:extLst>
          </p:cNvPr>
          <p:cNvSpPr>
            <a:spLocks noGrp="1"/>
          </p:cNvSpPr>
          <p:nvPr>
            <p:ph type="title" idx="4294967295"/>
          </p:nvPr>
        </p:nvSpPr>
        <p:spPr>
          <a:xfrm>
            <a:off x="0" y="365125"/>
            <a:ext cx="10515600" cy="1325563"/>
          </a:xfrm>
        </p:spPr>
        <p:txBody>
          <a:bodyPr/>
          <a:lstStyle/>
          <a:p>
            <a:r>
              <a:rPr lang="en-US"/>
              <a:t>Project analysis slide 6</a:t>
            </a:r>
          </a:p>
        </p:txBody>
      </p:sp>
      <p:grpSp>
        <p:nvGrpSpPr>
          <p:cNvPr id="21" name="Group 20">
            <a:extLst>
              <a:ext uri="{FF2B5EF4-FFF2-40B4-BE49-F238E27FC236}">
                <a16:creationId xmlns:a16="http://schemas.microsoft.com/office/drawing/2014/main" id="{535DACFD-E273-070A-FC86-A0A6630E93B1}"/>
              </a:ext>
            </a:extLst>
          </p:cNvPr>
          <p:cNvGrpSpPr/>
          <p:nvPr/>
        </p:nvGrpSpPr>
        <p:grpSpPr>
          <a:xfrm>
            <a:off x="1198635" y="2073012"/>
            <a:ext cx="9298997" cy="4135877"/>
            <a:chOff x="1086392" y="1615812"/>
            <a:chExt cx="9298997" cy="4135877"/>
          </a:xfrm>
        </p:grpSpPr>
        <p:sp>
          <p:nvSpPr>
            <p:cNvPr id="32" name="Rectangle 31">
              <a:extLst>
                <a:ext uri="{FF2B5EF4-FFF2-40B4-BE49-F238E27FC236}">
                  <a16:creationId xmlns:a16="http://schemas.microsoft.com/office/drawing/2014/main" id="{16FB0785-0013-474B-B959-F2CC8F4C0C1E}"/>
                </a:ext>
              </a:extLst>
            </p:cNvPr>
            <p:cNvSpPr/>
            <p:nvPr/>
          </p:nvSpPr>
          <p:spPr>
            <a:xfrm>
              <a:off x="1086392" y="3110600"/>
              <a:ext cx="2428875" cy="984885"/>
            </a:xfrm>
            <a:prstGeom prst="rect">
              <a:avLst/>
            </a:prstGeom>
            <a:ln>
              <a:noFill/>
            </a:ln>
          </p:spPr>
          <p:txBody>
            <a:bodyPr wrap="square" lIns="0" tIns="0" rIns="0" bIns="0" anchor="t">
              <a:spAutoFit/>
            </a:bodyPr>
            <a:lstStyle/>
            <a:p>
              <a:pPr lvl="0" algn="ctr"/>
              <a:r>
                <a:rPr lang="en-GB" sz="1600" dirty="0">
                  <a:solidFill>
                    <a:srgbClr val="EFE7D9"/>
                  </a:solidFill>
                </a:rPr>
                <a:t>Used for cash flow  forecast(a crucial tool for understanding if a business is viable)  </a:t>
              </a:r>
              <a:endParaRPr lang="en-US" sz="1600" dirty="0"/>
            </a:p>
          </p:txBody>
        </p:sp>
        <p:sp>
          <p:nvSpPr>
            <p:cNvPr id="33" name="Rectangle 32">
              <a:extLst>
                <a:ext uri="{FF2B5EF4-FFF2-40B4-BE49-F238E27FC236}">
                  <a16:creationId xmlns:a16="http://schemas.microsoft.com/office/drawing/2014/main" id="{913AB221-FD8D-4664-9B4C-AE1B1660ECAA}"/>
                </a:ext>
              </a:extLst>
            </p:cNvPr>
            <p:cNvSpPr/>
            <p:nvPr/>
          </p:nvSpPr>
          <p:spPr>
            <a:xfrm>
              <a:off x="4156040" y="1615812"/>
              <a:ext cx="3384187" cy="974626"/>
            </a:xfrm>
            <a:prstGeom prst="rect">
              <a:avLst/>
            </a:prstGeom>
            <a:ln>
              <a:noFill/>
            </a:ln>
          </p:spPr>
          <p:txBody>
            <a:bodyPr wrap="square" lIns="0" tIns="0" rIns="0" bIns="0" anchor="t">
              <a:spAutoFit/>
            </a:bodyPr>
            <a:lstStyle/>
            <a:p>
              <a:pPr algn="ctr">
                <a:lnSpc>
                  <a:spcPts val="1900"/>
                </a:lnSpc>
              </a:pPr>
              <a:r>
                <a:rPr lang="en-GB" sz="1600" dirty="0">
                  <a:solidFill>
                    <a:srgbClr val="EFE7D9"/>
                  </a:solidFill>
                </a:rPr>
                <a:t>Supports customer data analysis</a:t>
              </a:r>
              <a:r>
                <a:rPr lang="en-GB" sz="1600" dirty="0"/>
                <a:t> </a:t>
              </a:r>
              <a:r>
                <a:rPr lang="en-GB" sz="1600" dirty="0">
                  <a:solidFill>
                    <a:srgbClr val="EFE7D9"/>
                  </a:solidFill>
                </a:rPr>
                <a:t>helping us adapt menus, promotions, and service offerings ,based on data rather than instinct </a:t>
              </a:r>
              <a:endParaRPr lang="en-US" sz="1100" dirty="0">
                <a:solidFill>
                  <a:srgbClr val="EFE7D9"/>
                </a:solidFill>
                <a:cs typeface="Segoe UI" panose="020B0502040204020203" pitchFamily="34" charset="0"/>
              </a:endParaRPr>
            </a:p>
          </p:txBody>
        </p:sp>
        <p:sp>
          <p:nvSpPr>
            <p:cNvPr id="34" name="Rectangle 33">
              <a:extLst>
                <a:ext uri="{FF2B5EF4-FFF2-40B4-BE49-F238E27FC236}">
                  <a16:creationId xmlns:a16="http://schemas.microsoft.com/office/drawing/2014/main" id="{53F5EDC0-C02E-4790-A681-CA7AB9133338}"/>
                </a:ext>
              </a:extLst>
            </p:cNvPr>
            <p:cNvSpPr/>
            <p:nvPr/>
          </p:nvSpPr>
          <p:spPr>
            <a:xfrm>
              <a:off x="7956514" y="2810226"/>
              <a:ext cx="2428875" cy="1218282"/>
            </a:xfrm>
            <a:prstGeom prst="rect">
              <a:avLst/>
            </a:prstGeom>
            <a:ln>
              <a:noFill/>
            </a:ln>
          </p:spPr>
          <p:txBody>
            <a:bodyPr wrap="square" lIns="0" tIns="0" rIns="0" bIns="0" anchor="t">
              <a:spAutoFit/>
            </a:bodyPr>
            <a:lstStyle/>
            <a:p>
              <a:pPr algn="ctr">
                <a:lnSpc>
                  <a:spcPts val="1900"/>
                </a:lnSpc>
              </a:pPr>
              <a:r>
                <a:rPr lang="en-GB" sz="1600" kern="0" dirty="0">
                  <a:solidFill>
                    <a:srgbClr val="EFE7D9"/>
                  </a:solidFill>
                  <a:ea typeface="Times New Roman" panose="02020603050405020304" pitchFamily="18" charset="0"/>
                </a:rPr>
                <a:t>F</a:t>
              </a:r>
              <a:r>
                <a:rPr lang="en-GB" sz="1600" kern="0" dirty="0">
                  <a:solidFill>
                    <a:srgbClr val="EFE7D9"/>
                  </a:solidFill>
                  <a:effectLst/>
                  <a:ea typeface="Times New Roman" panose="02020603050405020304" pitchFamily="18" charset="0"/>
                </a:rPr>
                <a:t>ood cost and profit margins</a:t>
              </a:r>
              <a:r>
                <a:rPr lang="en-GB" sz="1600" dirty="0">
                  <a:solidFill>
                    <a:srgbClr val="EFE7D9"/>
                  </a:solidFill>
                </a:rPr>
                <a:t> can  be calculated using formulas, allowing to make efficient pricing decisions</a:t>
              </a:r>
              <a:endParaRPr lang="en-US" sz="1600" dirty="0">
                <a:solidFill>
                  <a:srgbClr val="EFE7D9"/>
                </a:solidFill>
                <a:cs typeface="Segoe UI" panose="020B0502040204020203" pitchFamily="34" charset="0"/>
              </a:endParaRPr>
            </a:p>
          </p:txBody>
        </p:sp>
        <p:sp>
          <p:nvSpPr>
            <p:cNvPr id="36" name="Rectangle 35">
              <a:extLst>
                <a:ext uri="{FF2B5EF4-FFF2-40B4-BE49-F238E27FC236}">
                  <a16:creationId xmlns:a16="http://schemas.microsoft.com/office/drawing/2014/main" id="{98F5A313-1C6C-4AEE-8556-576074B1BF06}"/>
                </a:ext>
              </a:extLst>
            </p:cNvPr>
            <p:cNvSpPr/>
            <p:nvPr/>
          </p:nvSpPr>
          <p:spPr>
            <a:xfrm>
              <a:off x="1798295" y="4777063"/>
              <a:ext cx="2428875" cy="974626"/>
            </a:xfrm>
            <a:prstGeom prst="rect">
              <a:avLst/>
            </a:prstGeom>
            <a:noFill/>
            <a:ln>
              <a:noFill/>
            </a:ln>
          </p:spPr>
          <p:txBody>
            <a:bodyPr wrap="square" lIns="0" tIns="0" rIns="0" bIns="0" anchor="t">
              <a:spAutoFit/>
            </a:bodyPr>
            <a:lstStyle/>
            <a:p>
              <a:pPr algn="ctr">
                <a:lnSpc>
                  <a:spcPts val="1900"/>
                </a:lnSpc>
              </a:pPr>
              <a:r>
                <a:rPr lang="en-US" sz="1600" dirty="0">
                  <a:solidFill>
                    <a:srgbClr val="EFE7D9"/>
                  </a:solidFill>
                  <a:cs typeface="Segoe UI" panose="020B0502040204020203" pitchFamily="34" charset="0"/>
                </a:rPr>
                <a:t>Used to keep track of employee record, staff scheduling and calculate payroll</a:t>
              </a:r>
              <a:r>
                <a:rPr lang="en-US" sz="1600" dirty="0">
                  <a:solidFill>
                    <a:schemeClr val="tx1">
                      <a:lumMod val="75000"/>
                      <a:lumOff val="25000"/>
                    </a:schemeClr>
                  </a:solidFill>
                  <a:cs typeface="Segoe UI" panose="020B0502040204020203" pitchFamily="34" charset="0"/>
                </a:rPr>
                <a:t>.</a:t>
              </a:r>
            </a:p>
          </p:txBody>
        </p:sp>
        <p:sp>
          <p:nvSpPr>
            <p:cNvPr id="37" name="Rectangle 36">
              <a:extLst>
                <a:ext uri="{FF2B5EF4-FFF2-40B4-BE49-F238E27FC236}">
                  <a16:creationId xmlns:a16="http://schemas.microsoft.com/office/drawing/2014/main" id="{0C310CC8-6624-4352-A642-89EF6FA7DCE6}"/>
                </a:ext>
              </a:extLst>
            </p:cNvPr>
            <p:cNvSpPr/>
            <p:nvPr/>
          </p:nvSpPr>
          <p:spPr>
            <a:xfrm>
              <a:off x="7354070" y="4777063"/>
              <a:ext cx="2172557" cy="974626"/>
            </a:xfrm>
            <a:prstGeom prst="rect">
              <a:avLst/>
            </a:prstGeom>
            <a:noFill/>
            <a:ln>
              <a:noFill/>
            </a:ln>
          </p:spPr>
          <p:txBody>
            <a:bodyPr wrap="square" lIns="0" tIns="0" rIns="0" bIns="0" anchor="t">
              <a:spAutoFit/>
            </a:bodyPr>
            <a:lstStyle/>
            <a:p>
              <a:pPr algn="ctr">
                <a:lnSpc>
                  <a:spcPts val="1900"/>
                </a:lnSpc>
              </a:pPr>
              <a:r>
                <a:rPr lang="en-GB" sz="1600" dirty="0">
                  <a:solidFill>
                    <a:srgbClr val="EFE7D9"/>
                  </a:solidFill>
                </a:rPr>
                <a:t>Forecast inventory demand and reduce waste (Laursen and Thorlund, 2016)</a:t>
              </a:r>
              <a:r>
                <a:rPr lang="en-US" sz="1600" dirty="0">
                  <a:solidFill>
                    <a:srgbClr val="EFE7D9"/>
                  </a:solidFill>
                  <a:cs typeface="Segoe UI" panose="020B0502040204020203" pitchFamily="34" charset="0"/>
                </a:rPr>
                <a:t>.</a:t>
              </a:r>
            </a:p>
          </p:txBody>
        </p:sp>
      </p:grpSp>
      <p:sp>
        <p:nvSpPr>
          <p:cNvPr id="2" name="Slide Number Placeholder 1">
            <a:extLst>
              <a:ext uri="{FF2B5EF4-FFF2-40B4-BE49-F238E27FC236}">
                <a16:creationId xmlns:a16="http://schemas.microsoft.com/office/drawing/2014/main" id="{E72AF705-8700-EC8D-7AE5-61C04B3B10EE}"/>
              </a:ext>
            </a:extLst>
          </p:cNvPr>
          <p:cNvSpPr>
            <a:spLocks noGrp="1"/>
          </p:cNvSpPr>
          <p:nvPr>
            <p:ph type="sldNum" sz="quarter" idx="12"/>
          </p:nvPr>
        </p:nvSpPr>
        <p:spPr/>
        <p:txBody>
          <a:bodyPr/>
          <a:lstStyle/>
          <a:p>
            <a:fld id="{06FEDF93-2BFD-41CA-ABC7-B039102F3792}" type="slidenum">
              <a:rPr lang="en-US" smtClean="0"/>
              <a:t>11</a:t>
            </a:fld>
            <a:endParaRPr lang="en-US"/>
          </a:p>
        </p:txBody>
      </p:sp>
      <p:pic>
        <p:nvPicPr>
          <p:cNvPr id="4" name="Picture 3">
            <a:extLst>
              <a:ext uri="{FF2B5EF4-FFF2-40B4-BE49-F238E27FC236}">
                <a16:creationId xmlns:a16="http://schemas.microsoft.com/office/drawing/2014/main" id="{2AF83B67-5A1D-9882-D19A-E21EB254968B}"/>
              </a:ext>
            </a:extLst>
          </p:cNvPr>
          <p:cNvPicPr>
            <a:picLocks noChangeAspect="1"/>
          </p:cNvPicPr>
          <p:nvPr/>
        </p:nvPicPr>
        <p:blipFill>
          <a:blip r:embed="rId3"/>
          <a:stretch>
            <a:fillRect/>
          </a:stretch>
        </p:blipFill>
        <p:spPr>
          <a:xfrm>
            <a:off x="10794452" y="0"/>
            <a:ext cx="1292464" cy="621846"/>
          </a:xfrm>
          <a:prstGeom prst="rect">
            <a:avLst/>
          </a:prstGeom>
        </p:spPr>
      </p:pic>
      <p:sp>
        <p:nvSpPr>
          <p:cNvPr id="9" name="TextBox 8">
            <a:extLst>
              <a:ext uri="{FF2B5EF4-FFF2-40B4-BE49-F238E27FC236}">
                <a16:creationId xmlns:a16="http://schemas.microsoft.com/office/drawing/2014/main" id="{666C5547-CDEC-5B17-18EB-7F6656524A1A}"/>
              </a:ext>
            </a:extLst>
          </p:cNvPr>
          <p:cNvSpPr txBox="1"/>
          <p:nvPr/>
        </p:nvSpPr>
        <p:spPr>
          <a:xfrm>
            <a:off x="521944" y="823626"/>
            <a:ext cx="11334775" cy="646331"/>
          </a:xfrm>
          <a:prstGeom prst="rect">
            <a:avLst/>
          </a:prstGeom>
          <a:noFill/>
        </p:spPr>
        <p:txBody>
          <a:bodyPr wrap="square" rtlCol="0">
            <a:spAutoFit/>
          </a:bodyPr>
          <a:lstStyle/>
          <a:p>
            <a:r>
              <a:rPr lang="en-GB" i="1" dirty="0">
                <a:solidFill>
                  <a:srgbClr val="EFE7D9"/>
                </a:solidFill>
              </a:rPr>
              <a:t>Microsoft Excel has consistently remained one of the most widely used tools, with two thirds of all office workers using it at least once per hour due to its flexibility, accessibility, and analytical power (Charlesworth ,2024). </a:t>
            </a:r>
          </a:p>
        </p:txBody>
      </p:sp>
      <p:grpSp>
        <p:nvGrpSpPr>
          <p:cNvPr id="19" name="Group 18">
            <a:extLst>
              <a:ext uri="{FF2B5EF4-FFF2-40B4-BE49-F238E27FC236}">
                <a16:creationId xmlns:a16="http://schemas.microsoft.com/office/drawing/2014/main" id="{E983E1AC-5572-7711-B645-69317F436972}"/>
              </a:ext>
            </a:extLst>
          </p:cNvPr>
          <p:cNvGrpSpPr/>
          <p:nvPr/>
        </p:nvGrpSpPr>
        <p:grpSpPr>
          <a:xfrm>
            <a:off x="3627510" y="3267426"/>
            <a:ext cx="4413869" cy="2873332"/>
            <a:chOff x="3546963" y="2643165"/>
            <a:chExt cx="4413869" cy="2873332"/>
          </a:xfrm>
        </p:grpSpPr>
        <p:sp>
          <p:nvSpPr>
            <p:cNvPr id="22" name="Circle: Hollow 21">
              <a:extLst>
                <a:ext uri="{FF2B5EF4-FFF2-40B4-BE49-F238E27FC236}">
                  <a16:creationId xmlns:a16="http://schemas.microsoft.com/office/drawing/2014/main" id="{769CE3F0-8651-4FF1-8CAF-1E986C3831C4}"/>
                </a:ext>
                <a:ext uri="{C183D7F6-B498-43B3-948B-1728B52AA6E4}">
                  <adec:decorative xmlns:adec="http://schemas.microsoft.com/office/drawing/2017/decorative" val="1"/>
                </a:ext>
              </a:extLst>
            </p:cNvPr>
            <p:cNvSpPr/>
            <p:nvPr/>
          </p:nvSpPr>
          <p:spPr>
            <a:xfrm>
              <a:off x="4957178" y="2685827"/>
              <a:ext cx="1593858" cy="1593858"/>
            </a:xfrm>
            <a:prstGeom prst="donut">
              <a:avLst>
                <a:gd name="adj" fmla="val 12255"/>
              </a:avLst>
            </a:prstGeom>
            <a:solidFill>
              <a:schemeClr val="accent4">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Circle: Hollow 22">
              <a:extLst>
                <a:ext uri="{FF2B5EF4-FFF2-40B4-BE49-F238E27FC236}">
                  <a16:creationId xmlns:a16="http://schemas.microsoft.com/office/drawing/2014/main" id="{59423939-1DC9-4306-AA5D-6C0111336356}"/>
                </a:ext>
                <a:ext uri="{C183D7F6-B498-43B3-948B-1728B52AA6E4}">
                  <adec:decorative xmlns:adec="http://schemas.microsoft.com/office/drawing/2017/decorative" val="1"/>
                </a:ext>
              </a:extLst>
            </p:cNvPr>
            <p:cNvSpPr/>
            <p:nvPr/>
          </p:nvSpPr>
          <p:spPr>
            <a:xfrm>
              <a:off x="6366974" y="2685827"/>
              <a:ext cx="1593858" cy="1593858"/>
            </a:xfrm>
            <a:prstGeom prst="donut">
              <a:avLst>
                <a:gd name="adj" fmla="val 12255"/>
              </a:avLst>
            </a:prstGeom>
            <a:solidFill>
              <a:schemeClr val="accent3">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 name="Group 4">
              <a:extLst>
                <a:ext uri="{FF2B5EF4-FFF2-40B4-BE49-F238E27FC236}">
                  <a16:creationId xmlns:a16="http://schemas.microsoft.com/office/drawing/2014/main" id="{2BF3B4C1-5D60-04ED-5BFD-91E4643341BC}"/>
                </a:ext>
              </a:extLst>
            </p:cNvPr>
            <p:cNvGrpSpPr/>
            <p:nvPr/>
          </p:nvGrpSpPr>
          <p:grpSpPr>
            <a:xfrm>
              <a:off x="4280924" y="3291533"/>
              <a:ext cx="3073146" cy="2224964"/>
              <a:chOff x="4270369" y="2901918"/>
              <a:chExt cx="3073146" cy="2224964"/>
            </a:xfrm>
          </p:grpSpPr>
          <p:sp>
            <p:nvSpPr>
              <p:cNvPr id="25" name="Circle: Hollow 24">
                <a:extLst>
                  <a:ext uri="{FF2B5EF4-FFF2-40B4-BE49-F238E27FC236}">
                    <a16:creationId xmlns:a16="http://schemas.microsoft.com/office/drawing/2014/main" id="{B5265A05-9A0F-4DEC-9382-F51EEE742251}"/>
                  </a:ext>
                  <a:ext uri="{C183D7F6-B498-43B3-948B-1728B52AA6E4}">
                    <adec:decorative xmlns:adec="http://schemas.microsoft.com/office/drawing/2017/decorative" val="1"/>
                  </a:ext>
                </a:extLst>
              </p:cNvPr>
              <p:cNvSpPr/>
              <p:nvPr/>
            </p:nvSpPr>
            <p:spPr>
              <a:xfrm>
                <a:off x="4270369" y="3533024"/>
                <a:ext cx="1593858" cy="1593858"/>
              </a:xfrm>
              <a:prstGeom prst="donut">
                <a:avLst>
                  <a:gd name="adj" fmla="val 12255"/>
                </a:avLst>
              </a:prstGeom>
              <a:solidFill>
                <a:schemeClr val="accent3">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9" name="Circle: Hollow 28">
                <a:extLst>
                  <a:ext uri="{FF2B5EF4-FFF2-40B4-BE49-F238E27FC236}">
                    <a16:creationId xmlns:a16="http://schemas.microsoft.com/office/drawing/2014/main" id="{8770E695-5D11-488D-931B-4C4259EC25FF}"/>
                  </a:ext>
                  <a:ext uri="{C183D7F6-B498-43B3-948B-1728B52AA6E4}">
                    <adec:decorative xmlns:adec="http://schemas.microsoft.com/office/drawing/2017/decorative" val="1"/>
                  </a:ext>
                </a:extLst>
              </p:cNvPr>
              <p:cNvSpPr/>
              <p:nvPr/>
            </p:nvSpPr>
            <p:spPr>
              <a:xfrm>
                <a:off x="5731839" y="3519783"/>
                <a:ext cx="1593858" cy="1593858"/>
              </a:xfrm>
              <a:prstGeom prst="donut">
                <a:avLst>
                  <a:gd name="adj" fmla="val 12255"/>
                </a:avLst>
              </a:prstGeom>
              <a:solidFill>
                <a:schemeClr val="accent4">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3" name="Group 52" descr="Icon of books. ">
                <a:extLst>
                  <a:ext uri="{FF2B5EF4-FFF2-40B4-BE49-F238E27FC236}">
                    <a16:creationId xmlns:a16="http://schemas.microsoft.com/office/drawing/2014/main" id="{8567F01D-3435-4405-B8A9-9C2446E042DD}"/>
                  </a:ext>
                </a:extLst>
              </p:cNvPr>
              <p:cNvGrpSpPr/>
              <p:nvPr/>
            </p:nvGrpSpPr>
            <p:grpSpPr>
              <a:xfrm>
                <a:off x="5571346" y="2901918"/>
                <a:ext cx="344413" cy="382447"/>
                <a:chOff x="2608263" y="1920875"/>
                <a:chExt cx="258763" cy="287338"/>
              </a:xfrm>
              <a:solidFill>
                <a:schemeClr val="accent4">
                  <a:lumMod val="75000"/>
                </a:schemeClr>
              </a:solidFill>
            </p:grpSpPr>
            <p:sp>
              <p:nvSpPr>
                <p:cNvPr id="54" name="Rectangle 705">
                  <a:extLst>
                    <a:ext uri="{FF2B5EF4-FFF2-40B4-BE49-F238E27FC236}">
                      <a16:creationId xmlns:a16="http://schemas.microsoft.com/office/drawing/2014/main" id="{D0A6A593-47E4-4B49-AA6D-52F8874CB4E1}"/>
                    </a:ext>
                  </a:extLst>
                </p:cNvPr>
                <p:cNvSpPr>
                  <a:spLocks noChangeArrowheads="1"/>
                </p:cNvSpPr>
                <p:nvPr/>
              </p:nvSpPr>
              <p:spPr bwMode="auto">
                <a:xfrm>
                  <a:off x="2808288" y="2122488"/>
                  <a:ext cx="58738"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706">
                  <a:extLst>
                    <a:ext uri="{FF2B5EF4-FFF2-40B4-BE49-F238E27FC236}">
                      <a16:creationId xmlns:a16="http://schemas.microsoft.com/office/drawing/2014/main" id="{B6E4140A-62C5-4AC5-9815-F2E1EC98F9F6}"/>
                    </a:ext>
                  </a:extLst>
                </p:cNvPr>
                <p:cNvSpPr>
                  <a:spLocks/>
                </p:cNvSpPr>
                <p:nvPr/>
              </p:nvSpPr>
              <p:spPr bwMode="auto">
                <a:xfrm>
                  <a:off x="2808288" y="1920875"/>
                  <a:ext cx="58738" cy="192088"/>
                </a:xfrm>
                <a:custGeom>
                  <a:avLst/>
                  <a:gdLst>
                    <a:gd name="T0" fmla="*/ 163 w 181"/>
                    <a:gd name="T1" fmla="*/ 0 h 602"/>
                    <a:gd name="T2" fmla="*/ 158 w 181"/>
                    <a:gd name="T3" fmla="*/ 3 h 602"/>
                    <a:gd name="T4" fmla="*/ 154 w 181"/>
                    <a:gd name="T5" fmla="*/ 7 h 602"/>
                    <a:gd name="T6" fmla="*/ 151 w 181"/>
                    <a:gd name="T7" fmla="*/ 12 h 602"/>
                    <a:gd name="T8" fmla="*/ 151 w 181"/>
                    <a:gd name="T9" fmla="*/ 211 h 602"/>
                    <a:gd name="T10" fmla="*/ 150 w 181"/>
                    <a:gd name="T11" fmla="*/ 222 h 602"/>
                    <a:gd name="T12" fmla="*/ 146 w 181"/>
                    <a:gd name="T13" fmla="*/ 234 h 602"/>
                    <a:gd name="T14" fmla="*/ 141 w 181"/>
                    <a:gd name="T15" fmla="*/ 245 h 602"/>
                    <a:gd name="T16" fmla="*/ 133 w 181"/>
                    <a:gd name="T17" fmla="*/ 254 h 602"/>
                    <a:gd name="T18" fmla="*/ 125 w 181"/>
                    <a:gd name="T19" fmla="*/ 261 h 602"/>
                    <a:gd name="T20" fmla="*/ 114 w 181"/>
                    <a:gd name="T21" fmla="*/ 266 h 602"/>
                    <a:gd name="T22" fmla="*/ 103 w 181"/>
                    <a:gd name="T23" fmla="*/ 270 h 602"/>
                    <a:gd name="T24" fmla="*/ 91 w 181"/>
                    <a:gd name="T25" fmla="*/ 271 h 602"/>
                    <a:gd name="T26" fmla="*/ 78 w 181"/>
                    <a:gd name="T27" fmla="*/ 270 h 602"/>
                    <a:gd name="T28" fmla="*/ 68 w 181"/>
                    <a:gd name="T29" fmla="*/ 266 h 602"/>
                    <a:gd name="T30" fmla="*/ 57 w 181"/>
                    <a:gd name="T31" fmla="*/ 261 h 602"/>
                    <a:gd name="T32" fmla="*/ 48 w 181"/>
                    <a:gd name="T33" fmla="*/ 254 h 602"/>
                    <a:gd name="T34" fmla="*/ 41 w 181"/>
                    <a:gd name="T35" fmla="*/ 245 h 602"/>
                    <a:gd name="T36" fmla="*/ 36 w 181"/>
                    <a:gd name="T37" fmla="*/ 234 h 602"/>
                    <a:gd name="T38" fmla="*/ 32 w 181"/>
                    <a:gd name="T39" fmla="*/ 224 h 602"/>
                    <a:gd name="T40" fmla="*/ 30 w 181"/>
                    <a:gd name="T41" fmla="*/ 211 h 602"/>
                    <a:gd name="T42" fmla="*/ 30 w 181"/>
                    <a:gd name="T43" fmla="*/ 12 h 602"/>
                    <a:gd name="T44" fmla="*/ 28 w 181"/>
                    <a:gd name="T45" fmla="*/ 7 h 602"/>
                    <a:gd name="T46" fmla="*/ 24 w 181"/>
                    <a:gd name="T47" fmla="*/ 3 h 602"/>
                    <a:gd name="T48" fmla="*/ 18 w 181"/>
                    <a:gd name="T49" fmla="*/ 0 h 602"/>
                    <a:gd name="T50" fmla="*/ 13 w 181"/>
                    <a:gd name="T51" fmla="*/ 0 h 602"/>
                    <a:gd name="T52" fmla="*/ 8 w 181"/>
                    <a:gd name="T53" fmla="*/ 3 h 602"/>
                    <a:gd name="T54" fmla="*/ 3 w 181"/>
                    <a:gd name="T55" fmla="*/ 7 h 602"/>
                    <a:gd name="T56" fmla="*/ 1 w 181"/>
                    <a:gd name="T57" fmla="*/ 12 h 602"/>
                    <a:gd name="T58" fmla="*/ 0 w 181"/>
                    <a:gd name="T59" fmla="*/ 211 h 602"/>
                    <a:gd name="T60" fmla="*/ 181 w 181"/>
                    <a:gd name="T61" fmla="*/ 602 h 602"/>
                    <a:gd name="T62" fmla="*/ 181 w 181"/>
                    <a:gd name="T63" fmla="*/ 15 h 602"/>
                    <a:gd name="T64" fmla="*/ 180 w 181"/>
                    <a:gd name="T65" fmla="*/ 9 h 602"/>
                    <a:gd name="T66" fmla="*/ 177 w 181"/>
                    <a:gd name="T67" fmla="*/ 5 h 602"/>
                    <a:gd name="T68" fmla="*/ 172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3" y="0"/>
                      </a:lnTo>
                      <a:lnTo>
                        <a:pt x="160" y="2"/>
                      </a:lnTo>
                      <a:lnTo>
                        <a:pt x="158" y="3"/>
                      </a:lnTo>
                      <a:lnTo>
                        <a:pt x="156" y="5"/>
                      </a:lnTo>
                      <a:lnTo>
                        <a:pt x="154" y="7"/>
                      </a:lnTo>
                      <a:lnTo>
                        <a:pt x="152" y="9"/>
                      </a:lnTo>
                      <a:lnTo>
                        <a:pt x="151" y="12"/>
                      </a:lnTo>
                      <a:lnTo>
                        <a:pt x="151" y="15"/>
                      </a:lnTo>
                      <a:lnTo>
                        <a:pt x="151" y="211"/>
                      </a:lnTo>
                      <a:lnTo>
                        <a:pt x="150" y="217"/>
                      </a:lnTo>
                      <a:lnTo>
                        <a:pt x="150" y="222"/>
                      </a:lnTo>
                      <a:lnTo>
                        <a:pt x="148" y="229"/>
                      </a:lnTo>
                      <a:lnTo>
                        <a:pt x="146" y="234"/>
                      </a:lnTo>
                      <a:lnTo>
                        <a:pt x="144" y="240"/>
                      </a:lnTo>
                      <a:lnTo>
                        <a:pt x="141" y="245"/>
                      </a:lnTo>
                      <a:lnTo>
                        <a:pt x="137" y="249"/>
                      </a:lnTo>
                      <a:lnTo>
                        <a:pt x="133" y="254"/>
                      </a:lnTo>
                      <a:lnTo>
                        <a:pt x="129" y="258"/>
                      </a:lnTo>
                      <a:lnTo>
                        <a:pt x="125" y="261"/>
                      </a:lnTo>
                      <a:lnTo>
                        <a:pt x="119" y="264"/>
                      </a:lnTo>
                      <a:lnTo>
                        <a:pt x="114" y="266"/>
                      </a:lnTo>
                      <a:lnTo>
                        <a:pt x="108" y="269"/>
                      </a:lnTo>
                      <a:lnTo>
                        <a:pt x="103" y="270"/>
                      </a:lnTo>
                      <a:lnTo>
                        <a:pt x="97" y="271"/>
                      </a:lnTo>
                      <a:lnTo>
                        <a:pt x="91" y="271"/>
                      </a:lnTo>
                      <a:lnTo>
                        <a:pt x="85" y="271"/>
                      </a:lnTo>
                      <a:lnTo>
                        <a:pt x="78" y="270"/>
                      </a:lnTo>
                      <a:lnTo>
                        <a:pt x="73" y="269"/>
                      </a:lnTo>
                      <a:lnTo>
                        <a:pt x="68" y="266"/>
                      </a:lnTo>
                      <a:lnTo>
                        <a:pt x="62" y="264"/>
                      </a:lnTo>
                      <a:lnTo>
                        <a:pt x="57" y="261"/>
                      </a:lnTo>
                      <a:lnTo>
                        <a:pt x="53" y="258"/>
                      </a:lnTo>
                      <a:lnTo>
                        <a:pt x="48" y="254"/>
                      </a:lnTo>
                      <a:lnTo>
                        <a:pt x="44" y="249"/>
                      </a:lnTo>
                      <a:lnTo>
                        <a:pt x="41" y="245"/>
                      </a:lnTo>
                      <a:lnTo>
                        <a:pt x="38" y="240"/>
                      </a:lnTo>
                      <a:lnTo>
                        <a:pt x="36" y="234"/>
                      </a:lnTo>
                      <a:lnTo>
                        <a:pt x="33" y="229"/>
                      </a:lnTo>
                      <a:lnTo>
                        <a:pt x="32" y="224"/>
                      </a:lnTo>
                      <a:lnTo>
                        <a:pt x="31" y="217"/>
                      </a:lnTo>
                      <a:lnTo>
                        <a:pt x="30" y="211"/>
                      </a:lnTo>
                      <a:lnTo>
                        <a:pt x="30" y="15"/>
                      </a:lnTo>
                      <a:lnTo>
                        <a:pt x="30" y="12"/>
                      </a:lnTo>
                      <a:lnTo>
                        <a:pt x="29" y="9"/>
                      </a:lnTo>
                      <a:lnTo>
                        <a:pt x="28" y="7"/>
                      </a:lnTo>
                      <a:lnTo>
                        <a:pt x="26" y="5"/>
                      </a:lnTo>
                      <a:lnTo>
                        <a:pt x="24" y="3"/>
                      </a:lnTo>
                      <a:lnTo>
                        <a:pt x="22" y="2"/>
                      </a:lnTo>
                      <a:lnTo>
                        <a:pt x="18" y="0"/>
                      </a:lnTo>
                      <a:lnTo>
                        <a:pt x="15" y="0"/>
                      </a:lnTo>
                      <a:lnTo>
                        <a:pt x="13" y="0"/>
                      </a:lnTo>
                      <a:lnTo>
                        <a:pt x="10" y="2"/>
                      </a:lnTo>
                      <a:lnTo>
                        <a:pt x="8" y="3"/>
                      </a:lnTo>
                      <a:lnTo>
                        <a:pt x="6" y="5"/>
                      </a:lnTo>
                      <a:lnTo>
                        <a:pt x="3" y="7"/>
                      </a:lnTo>
                      <a:lnTo>
                        <a:pt x="1" y="9"/>
                      </a:lnTo>
                      <a:lnTo>
                        <a:pt x="1" y="12"/>
                      </a:lnTo>
                      <a:lnTo>
                        <a:pt x="0" y="15"/>
                      </a:lnTo>
                      <a:lnTo>
                        <a:pt x="0" y="211"/>
                      </a:lnTo>
                      <a:lnTo>
                        <a:pt x="0" y="602"/>
                      </a:lnTo>
                      <a:lnTo>
                        <a:pt x="181" y="602"/>
                      </a:lnTo>
                      <a:lnTo>
                        <a:pt x="181" y="211"/>
                      </a:lnTo>
                      <a:lnTo>
                        <a:pt x="181" y="15"/>
                      </a:lnTo>
                      <a:lnTo>
                        <a:pt x="181" y="12"/>
                      </a:lnTo>
                      <a:lnTo>
                        <a:pt x="180" y="9"/>
                      </a:lnTo>
                      <a:lnTo>
                        <a:pt x="178" y="7"/>
                      </a:lnTo>
                      <a:lnTo>
                        <a:pt x="177" y="5"/>
                      </a:lnTo>
                      <a:lnTo>
                        <a:pt x="175" y="3"/>
                      </a:lnTo>
                      <a:lnTo>
                        <a:pt x="172" y="2"/>
                      </a:lnTo>
                      <a:lnTo>
                        <a:pt x="170"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707">
                  <a:extLst>
                    <a:ext uri="{FF2B5EF4-FFF2-40B4-BE49-F238E27FC236}">
                      <a16:creationId xmlns:a16="http://schemas.microsoft.com/office/drawing/2014/main" id="{2BB05B54-8B23-444D-95F1-028389DEF5DE}"/>
                    </a:ext>
                  </a:extLst>
                </p:cNvPr>
                <p:cNvSpPr>
                  <a:spLocks/>
                </p:cNvSpPr>
                <p:nvPr/>
              </p:nvSpPr>
              <p:spPr bwMode="auto">
                <a:xfrm>
                  <a:off x="2808288" y="2151063"/>
                  <a:ext cx="58738" cy="57150"/>
                </a:xfrm>
                <a:custGeom>
                  <a:avLst/>
                  <a:gdLst>
                    <a:gd name="T0" fmla="*/ 0 w 181"/>
                    <a:gd name="T1" fmla="*/ 91 h 182"/>
                    <a:gd name="T2" fmla="*/ 1 w 181"/>
                    <a:gd name="T3" fmla="*/ 100 h 182"/>
                    <a:gd name="T4" fmla="*/ 2 w 181"/>
                    <a:gd name="T5" fmla="*/ 110 h 182"/>
                    <a:gd name="T6" fmla="*/ 4 w 181"/>
                    <a:gd name="T7" fmla="*/ 118 h 182"/>
                    <a:gd name="T8" fmla="*/ 8 w 181"/>
                    <a:gd name="T9" fmla="*/ 126 h 182"/>
                    <a:gd name="T10" fmla="*/ 12 w 181"/>
                    <a:gd name="T11" fmla="*/ 134 h 182"/>
                    <a:gd name="T12" fmla="*/ 16 w 181"/>
                    <a:gd name="T13" fmla="*/ 142 h 182"/>
                    <a:gd name="T14" fmla="*/ 22 w 181"/>
                    <a:gd name="T15" fmla="*/ 148 h 182"/>
                    <a:gd name="T16" fmla="*/ 27 w 181"/>
                    <a:gd name="T17" fmla="*/ 155 h 182"/>
                    <a:gd name="T18" fmla="*/ 33 w 181"/>
                    <a:gd name="T19" fmla="*/ 161 h 182"/>
                    <a:gd name="T20" fmla="*/ 41 w 181"/>
                    <a:gd name="T21" fmla="*/ 165 h 182"/>
                    <a:gd name="T22" fmla="*/ 47 w 181"/>
                    <a:gd name="T23" fmla="*/ 171 h 182"/>
                    <a:gd name="T24" fmla="*/ 56 w 181"/>
                    <a:gd name="T25" fmla="*/ 174 h 182"/>
                    <a:gd name="T26" fmla="*/ 65 w 181"/>
                    <a:gd name="T27" fmla="*/ 177 h 182"/>
                    <a:gd name="T28" fmla="*/ 73 w 181"/>
                    <a:gd name="T29" fmla="*/ 179 h 182"/>
                    <a:gd name="T30" fmla="*/ 82 w 181"/>
                    <a:gd name="T31" fmla="*/ 181 h 182"/>
                    <a:gd name="T32" fmla="*/ 91 w 181"/>
                    <a:gd name="T33" fmla="*/ 182 h 182"/>
                    <a:gd name="T34" fmla="*/ 100 w 181"/>
                    <a:gd name="T35" fmla="*/ 181 h 182"/>
                    <a:gd name="T36" fmla="*/ 110 w 181"/>
                    <a:gd name="T37" fmla="*/ 179 h 182"/>
                    <a:gd name="T38" fmla="*/ 118 w 181"/>
                    <a:gd name="T39" fmla="*/ 177 h 182"/>
                    <a:gd name="T40" fmla="*/ 126 w 181"/>
                    <a:gd name="T41" fmla="*/ 174 h 182"/>
                    <a:gd name="T42" fmla="*/ 134 w 181"/>
                    <a:gd name="T43" fmla="*/ 171 h 182"/>
                    <a:gd name="T44" fmla="*/ 142 w 181"/>
                    <a:gd name="T45" fmla="*/ 165 h 182"/>
                    <a:gd name="T46" fmla="*/ 148 w 181"/>
                    <a:gd name="T47" fmla="*/ 161 h 182"/>
                    <a:gd name="T48" fmla="*/ 155 w 181"/>
                    <a:gd name="T49" fmla="*/ 155 h 182"/>
                    <a:gd name="T50" fmla="*/ 161 w 181"/>
                    <a:gd name="T51" fmla="*/ 148 h 182"/>
                    <a:gd name="T52" fmla="*/ 165 w 181"/>
                    <a:gd name="T53" fmla="*/ 142 h 182"/>
                    <a:gd name="T54" fmla="*/ 171 w 181"/>
                    <a:gd name="T55" fmla="*/ 134 h 182"/>
                    <a:gd name="T56" fmla="*/ 174 w 181"/>
                    <a:gd name="T57" fmla="*/ 126 h 182"/>
                    <a:gd name="T58" fmla="*/ 177 w 181"/>
                    <a:gd name="T59" fmla="*/ 118 h 182"/>
                    <a:gd name="T60" fmla="*/ 179 w 181"/>
                    <a:gd name="T61" fmla="*/ 110 h 182"/>
                    <a:gd name="T62" fmla="*/ 180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1" y="100"/>
                      </a:lnTo>
                      <a:lnTo>
                        <a:pt x="2" y="110"/>
                      </a:lnTo>
                      <a:lnTo>
                        <a:pt x="4" y="118"/>
                      </a:lnTo>
                      <a:lnTo>
                        <a:pt x="8" y="126"/>
                      </a:lnTo>
                      <a:lnTo>
                        <a:pt x="12" y="134"/>
                      </a:lnTo>
                      <a:lnTo>
                        <a:pt x="16" y="142"/>
                      </a:lnTo>
                      <a:lnTo>
                        <a:pt x="22" y="148"/>
                      </a:lnTo>
                      <a:lnTo>
                        <a:pt x="27" y="155"/>
                      </a:lnTo>
                      <a:lnTo>
                        <a:pt x="33" y="161"/>
                      </a:lnTo>
                      <a:lnTo>
                        <a:pt x="41" y="165"/>
                      </a:lnTo>
                      <a:lnTo>
                        <a:pt x="47" y="171"/>
                      </a:lnTo>
                      <a:lnTo>
                        <a:pt x="56" y="174"/>
                      </a:lnTo>
                      <a:lnTo>
                        <a:pt x="65" y="177"/>
                      </a:lnTo>
                      <a:lnTo>
                        <a:pt x="73" y="179"/>
                      </a:lnTo>
                      <a:lnTo>
                        <a:pt x="82" y="181"/>
                      </a:lnTo>
                      <a:lnTo>
                        <a:pt x="91" y="182"/>
                      </a:lnTo>
                      <a:lnTo>
                        <a:pt x="100" y="181"/>
                      </a:lnTo>
                      <a:lnTo>
                        <a:pt x="110" y="179"/>
                      </a:lnTo>
                      <a:lnTo>
                        <a:pt x="118" y="177"/>
                      </a:lnTo>
                      <a:lnTo>
                        <a:pt x="126" y="174"/>
                      </a:lnTo>
                      <a:lnTo>
                        <a:pt x="134" y="171"/>
                      </a:lnTo>
                      <a:lnTo>
                        <a:pt x="142" y="165"/>
                      </a:lnTo>
                      <a:lnTo>
                        <a:pt x="148" y="161"/>
                      </a:lnTo>
                      <a:lnTo>
                        <a:pt x="155" y="155"/>
                      </a:lnTo>
                      <a:lnTo>
                        <a:pt x="161" y="148"/>
                      </a:lnTo>
                      <a:lnTo>
                        <a:pt x="165" y="142"/>
                      </a:lnTo>
                      <a:lnTo>
                        <a:pt x="171" y="134"/>
                      </a:lnTo>
                      <a:lnTo>
                        <a:pt x="174" y="126"/>
                      </a:lnTo>
                      <a:lnTo>
                        <a:pt x="177" y="118"/>
                      </a:lnTo>
                      <a:lnTo>
                        <a:pt x="179" y="110"/>
                      </a:lnTo>
                      <a:lnTo>
                        <a:pt x="180"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708">
                  <a:extLst>
                    <a:ext uri="{FF2B5EF4-FFF2-40B4-BE49-F238E27FC236}">
                      <a16:creationId xmlns:a16="http://schemas.microsoft.com/office/drawing/2014/main" id="{FCD192F6-CF13-4B1C-AF7D-85317A2D8C92}"/>
                    </a:ext>
                  </a:extLst>
                </p:cNvPr>
                <p:cNvSpPr>
                  <a:spLocks/>
                </p:cNvSpPr>
                <p:nvPr/>
              </p:nvSpPr>
              <p:spPr bwMode="auto">
                <a:xfrm>
                  <a:off x="2833688" y="1930400"/>
                  <a:ext cx="9525" cy="57150"/>
                </a:xfrm>
                <a:custGeom>
                  <a:avLst/>
                  <a:gdLst>
                    <a:gd name="T0" fmla="*/ 15 w 30"/>
                    <a:gd name="T1" fmla="*/ 181 h 181"/>
                    <a:gd name="T2" fmla="*/ 17 w 30"/>
                    <a:gd name="T3" fmla="*/ 181 h 181"/>
                    <a:gd name="T4" fmla="*/ 21 w 30"/>
                    <a:gd name="T5" fmla="*/ 180 h 181"/>
                    <a:gd name="T6" fmla="*/ 23 w 30"/>
                    <a:gd name="T7" fmla="*/ 179 h 181"/>
                    <a:gd name="T8" fmla="*/ 26 w 30"/>
                    <a:gd name="T9" fmla="*/ 176 h 181"/>
                    <a:gd name="T10" fmla="*/ 27 w 30"/>
                    <a:gd name="T11" fmla="*/ 174 h 181"/>
                    <a:gd name="T12" fmla="*/ 29 w 30"/>
                    <a:gd name="T13" fmla="*/ 172 h 181"/>
                    <a:gd name="T14" fmla="*/ 29 w 30"/>
                    <a:gd name="T15" fmla="*/ 169 h 181"/>
                    <a:gd name="T16" fmla="*/ 30 w 30"/>
                    <a:gd name="T17" fmla="*/ 166 h 181"/>
                    <a:gd name="T18" fmla="*/ 30 w 30"/>
                    <a:gd name="T19" fmla="*/ 16 h 181"/>
                    <a:gd name="T20" fmla="*/ 29 w 30"/>
                    <a:gd name="T21" fmla="*/ 12 h 181"/>
                    <a:gd name="T22" fmla="*/ 29 w 30"/>
                    <a:gd name="T23" fmla="*/ 9 h 181"/>
                    <a:gd name="T24" fmla="*/ 27 w 30"/>
                    <a:gd name="T25" fmla="*/ 7 h 181"/>
                    <a:gd name="T26" fmla="*/ 26 w 30"/>
                    <a:gd name="T27" fmla="*/ 5 h 181"/>
                    <a:gd name="T28" fmla="*/ 23 w 30"/>
                    <a:gd name="T29" fmla="*/ 3 h 181"/>
                    <a:gd name="T30" fmla="*/ 21 w 30"/>
                    <a:gd name="T31" fmla="*/ 2 h 181"/>
                    <a:gd name="T32" fmla="*/ 17 w 30"/>
                    <a:gd name="T33" fmla="*/ 0 h 181"/>
                    <a:gd name="T34" fmla="*/ 15 w 30"/>
                    <a:gd name="T35" fmla="*/ 0 h 181"/>
                    <a:gd name="T36" fmla="*/ 12 w 30"/>
                    <a:gd name="T37" fmla="*/ 0 h 181"/>
                    <a:gd name="T38" fmla="*/ 9 w 30"/>
                    <a:gd name="T39" fmla="*/ 2 h 181"/>
                    <a:gd name="T40" fmla="*/ 7 w 30"/>
                    <a:gd name="T41" fmla="*/ 3 h 181"/>
                    <a:gd name="T42" fmla="*/ 5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5 w 30"/>
                    <a:gd name="T61" fmla="*/ 176 h 181"/>
                    <a:gd name="T62" fmla="*/ 7 w 30"/>
                    <a:gd name="T63" fmla="*/ 179 h 181"/>
                    <a:gd name="T64" fmla="*/ 9 w 30"/>
                    <a:gd name="T65" fmla="*/ 180 h 181"/>
                    <a:gd name="T66" fmla="*/ 12 w 30"/>
                    <a:gd name="T67" fmla="*/ 181 h 181"/>
                    <a:gd name="T68" fmla="*/ 15 w 30"/>
                    <a:gd name="T69" fmla="*/ 181 h 181"/>
                    <a:gd name="T70" fmla="*/ 15 w 30"/>
                    <a:gd name="T71"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181">
                      <a:moveTo>
                        <a:pt x="15" y="181"/>
                      </a:moveTo>
                      <a:lnTo>
                        <a:pt x="17" y="181"/>
                      </a:lnTo>
                      <a:lnTo>
                        <a:pt x="21" y="180"/>
                      </a:lnTo>
                      <a:lnTo>
                        <a:pt x="23" y="179"/>
                      </a:lnTo>
                      <a:lnTo>
                        <a:pt x="26" y="176"/>
                      </a:lnTo>
                      <a:lnTo>
                        <a:pt x="27" y="174"/>
                      </a:lnTo>
                      <a:lnTo>
                        <a:pt x="29" y="172"/>
                      </a:lnTo>
                      <a:lnTo>
                        <a:pt x="29" y="169"/>
                      </a:lnTo>
                      <a:lnTo>
                        <a:pt x="30" y="166"/>
                      </a:lnTo>
                      <a:lnTo>
                        <a:pt x="30" y="16"/>
                      </a:lnTo>
                      <a:lnTo>
                        <a:pt x="29" y="12"/>
                      </a:lnTo>
                      <a:lnTo>
                        <a:pt x="29" y="9"/>
                      </a:lnTo>
                      <a:lnTo>
                        <a:pt x="27" y="7"/>
                      </a:lnTo>
                      <a:lnTo>
                        <a:pt x="26" y="5"/>
                      </a:lnTo>
                      <a:lnTo>
                        <a:pt x="23" y="3"/>
                      </a:lnTo>
                      <a:lnTo>
                        <a:pt x="21" y="2"/>
                      </a:lnTo>
                      <a:lnTo>
                        <a:pt x="17" y="0"/>
                      </a:lnTo>
                      <a:lnTo>
                        <a:pt x="15" y="0"/>
                      </a:lnTo>
                      <a:lnTo>
                        <a:pt x="12" y="0"/>
                      </a:lnTo>
                      <a:lnTo>
                        <a:pt x="9" y="2"/>
                      </a:lnTo>
                      <a:lnTo>
                        <a:pt x="7" y="3"/>
                      </a:lnTo>
                      <a:lnTo>
                        <a:pt x="5" y="5"/>
                      </a:lnTo>
                      <a:lnTo>
                        <a:pt x="2" y="7"/>
                      </a:lnTo>
                      <a:lnTo>
                        <a:pt x="1" y="9"/>
                      </a:lnTo>
                      <a:lnTo>
                        <a:pt x="0" y="12"/>
                      </a:lnTo>
                      <a:lnTo>
                        <a:pt x="0" y="16"/>
                      </a:lnTo>
                      <a:lnTo>
                        <a:pt x="0" y="166"/>
                      </a:lnTo>
                      <a:lnTo>
                        <a:pt x="0" y="169"/>
                      </a:lnTo>
                      <a:lnTo>
                        <a:pt x="1" y="172"/>
                      </a:lnTo>
                      <a:lnTo>
                        <a:pt x="2" y="174"/>
                      </a:lnTo>
                      <a:lnTo>
                        <a:pt x="5" y="176"/>
                      </a:lnTo>
                      <a:lnTo>
                        <a:pt x="7" y="179"/>
                      </a:lnTo>
                      <a:lnTo>
                        <a:pt x="9" y="180"/>
                      </a:lnTo>
                      <a:lnTo>
                        <a:pt x="12" y="181"/>
                      </a:lnTo>
                      <a:lnTo>
                        <a:pt x="15"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709">
                  <a:extLst>
                    <a:ext uri="{FF2B5EF4-FFF2-40B4-BE49-F238E27FC236}">
                      <a16:creationId xmlns:a16="http://schemas.microsoft.com/office/drawing/2014/main" id="{01062624-ADFC-42E8-A6C7-0C7AF44AC72F}"/>
                    </a:ext>
                  </a:extLst>
                </p:cNvPr>
                <p:cNvSpPr>
                  <a:spLocks/>
                </p:cNvSpPr>
                <p:nvPr/>
              </p:nvSpPr>
              <p:spPr bwMode="auto">
                <a:xfrm>
                  <a:off x="2741613" y="1920875"/>
                  <a:ext cx="57150" cy="192088"/>
                </a:xfrm>
                <a:custGeom>
                  <a:avLst/>
                  <a:gdLst>
                    <a:gd name="T0" fmla="*/ 162 w 180"/>
                    <a:gd name="T1" fmla="*/ 0 h 602"/>
                    <a:gd name="T2" fmla="*/ 157 w 180"/>
                    <a:gd name="T3" fmla="*/ 3 h 602"/>
                    <a:gd name="T4" fmla="*/ 153 w 180"/>
                    <a:gd name="T5" fmla="*/ 7 h 602"/>
                    <a:gd name="T6" fmla="*/ 151 w 180"/>
                    <a:gd name="T7" fmla="*/ 12 h 602"/>
                    <a:gd name="T8" fmla="*/ 150 w 180"/>
                    <a:gd name="T9" fmla="*/ 211 h 602"/>
                    <a:gd name="T10" fmla="*/ 149 w 180"/>
                    <a:gd name="T11" fmla="*/ 222 h 602"/>
                    <a:gd name="T12" fmla="*/ 146 w 180"/>
                    <a:gd name="T13" fmla="*/ 234 h 602"/>
                    <a:gd name="T14" fmla="*/ 140 w 180"/>
                    <a:gd name="T15" fmla="*/ 245 h 602"/>
                    <a:gd name="T16" fmla="*/ 133 w 180"/>
                    <a:gd name="T17" fmla="*/ 254 h 602"/>
                    <a:gd name="T18" fmla="*/ 123 w 180"/>
                    <a:gd name="T19" fmla="*/ 261 h 602"/>
                    <a:gd name="T20" fmla="*/ 114 w 180"/>
                    <a:gd name="T21" fmla="*/ 266 h 602"/>
                    <a:gd name="T22" fmla="*/ 102 w 180"/>
                    <a:gd name="T23" fmla="*/ 270 h 602"/>
                    <a:gd name="T24" fmla="*/ 90 w 180"/>
                    <a:gd name="T25" fmla="*/ 271 h 602"/>
                    <a:gd name="T26" fmla="*/ 78 w 180"/>
                    <a:gd name="T27" fmla="*/ 270 h 602"/>
                    <a:gd name="T28" fmla="*/ 66 w 180"/>
                    <a:gd name="T29" fmla="*/ 266 h 602"/>
                    <a:gd name="T30" fmla="*/ 57 w 180"/>
                    <a:gd name="T31" fmla="*/ 261 h 602"/>
                    <a:gd name="T32" fmla="*/ 47 w 180"/>
                    <a:gd name="T33" fmla="*/ 254 h 602"/>
                    <a:gd name="T34" fmla="*/ 41 w 180"/>
                    <a:gd name="T35" fmla="*/ 245 h 602"/>
                    <a:gd name="T36" fmla="*/ 34 w 180"/>
                    <a:gd name="T37" fmla="*/ 234 h 602"/>
                    <a:gd name="T38" fmla="*/ 31 w 180"/>
                    <a:gd name="T39" fmla="*/ 224 h 602"/>
                    <a:gd name="T40" fmla="*/ 30 w 180"/>
                    <a:gd name="T41" fmla="*/ 211 h 602"/>
                    <a:gd name="T42" fmla="*/ 30 w 180"/>
                    <a:gd name="T43" fmla="*/ 12 h 602"/>
                    <a:gd name="T44" fmla="*/ 28 w 180"/>
                    <a:gd name="T45" fmla="*/ 7 h 602"/>
                    <a:gd name="T46" fmla="*/ 24 w 180"/>
                    <a:gd name="T47" fmla="*/ 3 h 602"/>
                    <a:gd name="T48" fmla="*/ 18 w 180"/>
                    <a:gd name="T49" fmla="*/ 0 h 602"/>
                    <a:gd name="T50" fmla="*/ 12 w 180"/>
                    <a:gd name="T51" fmla="*/ 0 h 602"/>
                    <a:gd name="T52" fmla="*/ 6 w 180"/>
                    <a:gd name="T53" fmla="*/ 3 h 602"/>
                    <a:gd name="T54" fmla="*/ 2 w 180"/>
                    <a:gd name="T55" fmla="*/ 7 h 602"/>
                    <a:gd name="T56" fmla="*/ 0 w 180"/>
                    <a:gd name="T57" fmla="*/ 12 h 602"/>
                    <a:gd name="T58" fmla="*/ 0 w 180"/>
                    <a:gd name="T59" fmla="*/ 211 h 602"/>
                    <a:gd name="T60" fmla="*/ 180 w 180"/>
                    <a:gd name="T61" fmla="*/ 602 h 602"/>
                    <a:gd name="T62" fmla="*/ 180 w 180"/>
                    <a:gd name="T63" fmla="*/ 15 h 602"/>
                    <a:gd name="T64" fmla="*/ 179 w 180"/>
                    <a:gd name="T65" fmla="*/ 9 h 602"/>
                    <a:gd name="T66" fmla="*/ 176 w 180"/>
                    <a:gd name="T67" fmla="*/ 5 h 602"/>
                    <a:gd name="T68" fmla="*/ 172 w 180"/>
                    <a:gd name="T69" fmla="*/ 2 h 602"/>
                    <a:gd name="T70" fmla="*/ 165 w 180"/>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0" h="602">
                      <a:moveTo>
                        <a:pt x="165" y="0"/>
                      </a:moveTo>
                      <a:lnTo>
                        <a:pt x="162" y="0"/>
                      </a:lnTo>
                      <a:lnTo>
                        <a:pt x="160" y="2"/>
                      </a:lnTo>
                      <a:lnTo>
                        <a:pt x="157" y="3"/>
                      </a:lnTo>
                      <a:lnTo>
                        <a:pt x="154" y="5"/>
                      </a:lnTo>
                      <a:lnTo>
                        <a:pt x="153" y="7"/>
                      </a:lnTo>
                      <a:lnTo>
                        <a:pt x="151" y="9"/>
                      </a:lnTo>
                      <a:lnTo>
                        <a:pt x="151" y="12"/>
                      </a:lnTo>
                      <a:lnTo>
                        <a:pt x="150" y="15"/>
                      </a:lnTo>
                      <a:lnTo>
                        <a:pt x="150" y="211"/>
                      </a:lnTo>
                      <a:lnTo>
                        <a:pt x="150" y="217"/>
                      </a:lnTo>
                      <a:lnTo>
                        <a:pt x="149" y="222"/>
                      </a:lnTo>
                      <a:lnTo>
                        <a:pt x="148" y="229"/>
                      </a:lnTo>
                      <a:lnTo>
                        <a:pt x="146" y="234"/>
                      </a:lnTo>
                      <a:lnTo>
                        <a:pt x="143" y="240"/>
                      </a:lnTo>
                      <a:lnTo>
                        <a:pt x="140" y="245"/>
                      </a:lnTo>
                      <a:lnTo>
                        <a:pt x="136" y="249"/>
                      </a:lnTo>
                      <a:lnTo>
                        <a:pt x="133" y="254"/>
                      </a:lnTo>
                      <a:lnTo>
                        <a:pt x="129" y="258"/>
                      </a:lnTo>
                      <a:lnTo>
                        <a:pt x="123" y="261"/>
                      </a:lnTo>
                      <a:lnTo>
                        <a:pt x="119" y="264"/>
                      </a:lnTo>
                      <a:lnTo>
                        <a:pt x="114" y="266"/>
                      </a:lnTo>
                      <a:lnTo>
                        <a:pt x="108" y="269"/>
                      </a:lnTo>
                      <a:lnTo>
                        <a:pt x="102" y="270"/>
                      </a:lnTo>
                      <a:lnTo>
                        <a:pt x="96" y="271"/>
                      </a:lnTo>
                      <a:lnTo>
                        <a:pt x="90" y="271"/>
                      </a:lnTo>
                      <a:lnTo>
                        <a:pt x="84" y="271"/>
                      </a:lnTo>
                      <a:lnTo>
                        <a:pt x="78" y="270"/>
                      </a:lnTo>
                      <a:lnTo>
                        <a:pt x="72" y="269"/>
                      </a:lnTo>
                      <a:lnTo>
                        <a:pt x="66" y="266"/>
                      </a:lnTo>
                      <a:lnTo>
                        <a:pt x="61" y="264"/>
                      </a:lnTo>
                      <a:lnTo>
                        <a:pt x="57" y="261"/>
                      </a:lnTo>
                      <a:lnTo>
                        <a:pt x="51" y="258"/>
                      </a:lnTo>
                      <a:lnTo>
                        <a:pt x="47" y="254"/>
                      </a:lnTo>
                      <a:lnTo>
                        <a:pt x="44" y="249"/>
                      </a:lnTo>
                      <a:lnTo>
                        <a:pt x="41" y="245"/>
                      </a:lnTo>
                      <a:lnTo>
                        <a:pt x="37" y="240"/>
                      </a:lnTo>
                      <a:lnTo>
                        <a:pt x="34" y="234"/>
                      </a:lnTo>
                      <a:lnTo>
                        <a:pt x="32" y="229"/>
                      </a:lnTo>
                      <a:lnTo>
                        <a:pt x="31" y="224"/>
                      </a:lnTo>
                      <a:lnTo>
                        <a:pt x="30" y="217"/>
                      </a:lnTo>
                      <a:lnTo>
                        <a:pt x="30" y="211"/>
                      </a:lnTo>
                      <a:lnTo>
                        <a:pt x="30" y="15"/>
                      </a:lnTo>
                      <a:lnTo>
                        <a:pt x="30" y="12"/>
                      </a:lnTo>
                      <a:lnTo>
                        <a:pt x="29" y="9"/>
                      </a:lnTo>
                      <a:lnTo>
                        <a:pt x="28" y="7"/>
                      </a:lnTo>
                      <a:lnTo>
                        <a:pt x="26" y="5"/>
                      </a:lnTo>
                      <a:lnTo>
                        <a:pt x="24" y="3"/>
                      </a:lnTo>
                      <a:lnTo>
                        <a:pt x="20" y="2"/>
                      </a:lnTo>
                      <a:lnTo>
                        <a:pt x="18" y="0"/>
                      </a:lnTo>
                      <a:lnTo>
                        <a:pt x="15" y="0"/>
                      </a:lnTo>
                      <a:lnTo>
                        <a:pt x="12" y="0"/>
                      </a:lnTo>
                      <a:lnTo>
                        <a:pt x="9" y="2"/>
                      </a:lnTo>
                      <a:lnTo>
                        <a:pt x="6" y="3"/>
                      </a:lnTo>
                      <a:lnTo>
                        <a:pt x="4" y="5"/>
                      </a:lnTo>
                      <a:lnTo>
                        <a:pt x="2" y="7"/>
                      </a:lnTo>
                      <a:lnTo>
                        <a:pt x="1" y="9"/>
                      </a:lnTo>
                      <a:lnTo>
                        <a:pt x="0" y="12"/>
                      </a:lnTo>
                      <a:lnTo>
                        <a:pt x="0" y="15"/>
                      </a:lnTo>
                      <a:lnTo>
                        <a:pt x="0" y="211"/>
                      </a:lnTo>
                      <a:lnTo>
                        <a:pt x="0" y="602"/>
                      </a:lnTo>
                      <a:lnTo>
                        <a:pt x="180" y="602"/>
                      </a:lnTo>
                      <a:lnTo>
                        <a:pt x="180" y="211"/>
                      </a:lnTo>
                      <a:lnTo>
                        <a:pt x="180" y="15"/>
                      </a:lnTo>
                      <a:lnTo>
                        <a:pt x="180" y="12"/>
                      </a:lnTo>
                      <a:lnTo>
                        <a:pt x="179" y="9"/>
                      </a:lnTo>
                      <a:lnTo>
                        <a:pt x="178" y="7"/>
                      </a:lnTo>
                      <a:lnTo>
                        <a:pt x="176" y="5"/>
                      </a:lnTo>
                      <a:lnTo>
                        <a:pt x="174" y="3"/>
                      </a:lnTo>
                      <a:lnTo>
                        <a:pt x="172" y="2"/>
                      </a:lnTo>
                      <a:lnTo>
                        <a:pt x="168" y="0"/>
                      </a:lnTo>
                      <a:lnTo>
                        <a:pt x="16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Freeform 710">
                  <a:extLst>
                    <a:ext uri="{FF2B5EF4-FFF2-40B4-BE49-F238E27FC236}">
                      <a16:creationId xmlns:a16="http://schemas.microsoft.com/office/drawing/2014/main" id="{8AA6F9D2-5C11-4285-A4B0-23EFFF22BC80}"/>
                    </a:ext>
                  </a:extLst>
                </p:cNvPr>
                <p:cNvSpPr>
                  <a:spLocks/>
                </p:cNvSpPr>
                <p:nvPr/>
              </p:nvSpPr>
              <p:spPr bwMode="auto">
                <a:xfrm>
                  <a:off x="2741613" y="2151063"/>
                  <a:ext cx="57150" cy="57150"/>
                </a:xfrm>
                <a:custGeom>
                  <a:avLst/>
                  <a:gdLst>
                    <a:gd name="T0" fmla="*/ 0 w 180"/>
                    <a:gd name="T1" fmla="*/ 91 h 182"/>
                    <a:gd name="T2" fmla="*/ 0 w 180"/>
                    <a:gd name="T3" fmla="*/ 100 h 182"/>
                    <a:gd name="T4" fmla="*/ 2 w 180"/>
                    <a:gd name="T5" fmla="*/ 110 h 182"/>
                    <a:gd name="T6" fmla="*/ 4 w 180"/>
                    <a:gd name="T7" fmla="*/ 118 h 182"/>
                    <a:gd name="T8" fmla="*/ 7 w 180"/>
                    <a:gd name="T9" fmla="*/ 126 h 182"/>
                    <a:gd name="T10" fmla="*/ 11 w 180"/>
                    <a:gd name="T11" fmla="*/ 134 h 182"/>
                    <a:gd name="T12" fmla="*/ 15 w 180"/>
                    <a:gd name="T13" fmla="*/ 142 h 182"/>
                    <a:gd name="T14" fmla="*/ 20 w 180"/>
                    <a:gd name="T15" fmla="*/ 148 h 182"/>
                    <a:gd name="T16" fmla="*/ 27 w 180"/>
                    <a:gd name="T17" fmla="*/ 155 h 182"/>
                    <a:gd name="T18" fmla="*/ 33 w 180"/>
                    <a:gd name="T19" fmla="*/ 161 h 182"/>
                    <a:gd name="T20" fmla="*/ 40 w 180"/>
                    <a:gd name="T21" fmla="*/ 165 h 182"/>
                    <a:gd name="T22" fmla="*/ 47 w 180"/>
                    <a:gd name="T23" fmla="*/ 171 h 182"/>
                    <a:gd name="T24" fmla="*/ 55 w 180"/>
                    <a:gd name="T25" fmla="*/ 174 h 182"/>
                    <a:gd name="T26" fmla="*/ 63 w 180"/>
                    <a:gd name="T27" fmla="*/ 177 h 182"/>
                    <a:gd name="T28" fmla="*/ 72 w 180"/>
                    <a:gd name="T29" fmla="*/ 179 h 182"/>
                    <a:gd name="T30" fmla="*/ 80 w 180"/>
                    <a:gd name="T31" fmla="*/ 181 h 182"/>
                    <a:gd name="T32" fmla="*/ 90 w 180"/>
                    <a:gd name="T33" fmla="*/ 182 h 182"/>
                    <a:gd name="T34" fmla="*/ 100 w 180"/>
                    <a:gd name="T35" fmla="*/ 181 h 182"/>
                    <a:gd name="T36" fmla="*/ 108 w 180"/>
                    <a:gd name="T37" fmla="*/ 179 h 182"/>
                    <a:gd name="T38" fmla="*/ 117 w 180"/>
                    <a:gd name="T39" fmla="*/ 177 h 182"/>
                    <a:gd name="T40" fmla="*/ 125 w 180"/>
                    <a:gd name="T41" fmla="*/ 174 h 182"/>
                    <a:gd name="T42" fmla="*/ 133 w 180"/>
                    <a:gd name="T43" fmla="*/ 171 h 182"/>
                    <a:gd name="T44" fmla="*/ 140 w 180"/>
                    <a:gd name="T45" fmla="*/ 165 h 182"/>
                    <a:gd name="T46" fmla="*/ 148 w 180"/>
                    <a:gd name="T47" fmla="*/ 161 h 182"/>
                    <a:gd name="T48" fmla="*/ 154 w 180"/>
                    <a:gd name="T49" fmla="*/ 155 h 182"/>
                    <a:gd name="T50" fmla="*/ 160 w 180"/>
                    <a:gd name="T51" fmla="*/ 148 h 182"/>
                    <a:gd name="T52" fmla="*/ 165 w 180"/>
                    <a:gd name="T53" fmla="*/ 142 h 182"/>
                    <a:gd name="T54" fmla="*/ 169 w 180"/>
                    <a:gd name="T55" fmla="*/ 134 h 182"/>
                    <a:gd name="T56" fmla="*/ 174 w 180"/>
                    <a:gd name="T57" fmla="*/ 126 h 182"/>
                    <a:gd name="T58" fmla="*/ 177 w 180"/>
                    <a:gd name="T59" fmla="*/ 118 h 182"/>
                    <a:gd name="T60" fmla="*/ 179 w 180"/>
                    <a:gd name="T61" fmla="*/ 110 h 182"/>
                    <a:gd name="T62" fmla="*/ 180 w 180"/>
                    <a:gd name="T63" fmla="*/ 100 h 182"/>
                    <a:gd name="T64" fmla="*/ 180 w 180"/>
                    <a:gd name="T65" fmla="*/ 91 h 182"/>
                    <a:gd name="T66" fmla="*/ 180 w 180"/>
                    <a:gd name="T67" fmla="*/ 0 h 182"/>
                    <a:gd name="T68" fmla="*/ 0 w 180"/>
                    <a:gd name="T69" fmla="*/ 0 h 182"/>
                    <a:gd name="T70" fmla="*/ 0 w 180"/>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0" h="182">
                      <a:moveTo>
                        <a:pt x="0" y="91"/>
                      </a:moveTo>
                      <a:lnTo>
                        <a:pt x="0" y="100"/>
                      </a:lnTo>
                      <a:lnTo>
                        <a:pt x="2" y="110"/>
                      </a:lnTo>
                      <a:lnTo>
                        <a:pt x="4" y="118"/>
                      </a:lnTo>
                      <a:lnTo>
                        <a:pt x="7" y="126"/>
                      </a:lnTo>
                      <a:lnTo>
                        <a:pt x="11" y="134"/>
                      </a:lnTo>
                      <a:lnTo>
                        <a:pt x="15" y="142"/>
                      </a:lnTo>
                      <a:lnTo>
                        <a:pt x="20" y="148"/>
                      </a:lnTo>
                      <a:lnTo>
                        <a:pt x="27" y="155"/>
                      </a:lnTo>
                      <a:lnTo>
                        <a:pt x="33" y="161"/>
                      </a:lnTo>
                      <a:lnTo>
                        <a:pt x="40" y="165"/>
                      </a:lnTo>
                      <a:lnTo>
                        <a:pt x="47" y="171"/>
                      </a:lnTo>
                      <a:lnTo>
                        <a:pt x="55" y="174"/>
                      </a:lnTo>
                      <a:lnTo>
                        <a:pt x="63" y="177"/>
                      </a:lnTo>
                      <a:lnTo>
                        <a:pt x="72" y="179"/>
                      </a:lnTo>
                      <a:lnTo>
                        <a:pt x="80" y="181"/>
                      </a:lnTo>
                      <a:lnTo>
                        <a:pt x="90" y="182"/>
                      </a:lnTo>
                      <a:lnTo>
                        <a:pt x="100" y="181"/>
                      </a:lnTo>
                      <a:lnTo>
                        <a:pt x="108" y="179"/>
                      </a:lnTo>
                      <a:lnTo>
                        <a:pt x="117" y="177"/>
                      </a:lnTo>
                      <a:lnTo>
                        <a:pt x="125" y="174"/>
                      </a:lnTo>
                      <a:lnTo>
                        <a:pt x="133" y="171"/>
                      </a:lnTo>
                      <a:lnTo>
                        <a:pt x="140" y="165"/>
                      </a:lnTo>
                      <a:lnTo>
                        <a:pt x="148" y="161"/>
                      </a:lnTo>
                      <a:lnTo>
                        <a:pt x="154" y="155"/>
                      </a:lnTo>
                      <a:lnTo>
                        <a:pt x="160" y="148"/>
                      </a:lnTo>
                      <a:lnTo>
                        <a:pt x="165" y="142"/>
                      </a:lnTo>
                      <a:lnTo>
                        <a:pt x="169" y="134"/>
                      </a:lnTo>
                      <a:lnTo>
                        <a:pt x="174" y="126"/>
                      </a:lnTo>
                      <a:lnTo>
                        <a:pt x="177" y="118"/>
                      </a:lnTo>
                      <a:lnTo>
                        <a:pt x="179" y="110"/>
                      </a:lnTo>
                      <a:lnTo>
                        <a:pt x="180" y="100"/>
                      </a:lnTo>
                      <a:lnTo>
                        <a:pt x="180" y="91"/>
                      </a:lnTo>
                      <a:lnTo>
                        <a:pt x="180"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Rectangle 711">
                  <a:extLst>
                    <a:ext uri="{FF2B5EF4-FFF2-40B4-BE49-F238E27FC236}">
                      <a16:creationId xmlns:a16="http://schemas.microsoft.com/office/drawing/2014/main" id="{972C0779-96D7-4A7C-B110-5886B8B5DF43}"/>
                    </a:ext>
                  </a:extLst>
                </p:cNvPr>
                <p:cNvSpPr>
                  <a:spLocks noChangeArrowheads="1"/>
                </p:cNvSpPr>
                <p:nvPr/>
              </p:nvSpPr>
              <p:spPr bwMode="auto">
                <a:xfrm>
                  <a:off x="2741613"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Freeform 712">
                  <a:extLst>
                    <a:ext uri="{FF2B5EF4-FFF2-40B4-BE49-F238E27FC236}">
                      <a16:creationId xmlns:a16="http://schemas.microsoft.com/office/drawing/2014/main" id="{4533D40B-18F2-4A93-B829-E6C6A0AC582E}"/>
                    </a:ext>
                  </a:extLst>
                </p:cNvPr>
                <p:cNvSpPr>
                  <a:spLocks/>
                </p:cNvSpPr>
                <p:nvPr/>
              </p:nvSpPr>
              <p:spPr bwMode="auto">
                <a:xfrm>
                  <a:off x="2765425" y="1930400"/>
                  <a:ext cx="9525" cy="57150"/>
                </a:xfrm>
                <a:custGeom>
                  <a:avLst/>
                  <a:gdLst>
                    <a:gd name="T0" fmla="*/ 15 w 30"/>
                    <a:gd name="T1" fmla="*/ 181 h 181"/>
                    <a:gd name="T2" fmla="*/ 18 w 30"/>
                    <a:gd name="T3" fmla="*/ 181 h 181"/>
                    <a:gd name="T4" fmla="*/ 21 w 30"/>
                    <a:gd name="T5" fmla="*/ 180 h 181"/>
                    <a:gd name="T6" fmla="*/ 24 w 30"/>
                    <a:gd name="T7" fmla="*/ 179 h 181"/>
                    <a:gd name="T8" fmla="*/ 26 w 30"/>
                    <a:gd name="T9" fmla="*/ 176 h 181"/>
                    <a:gd name="T10" fmla="*/ 28 w 30"/>
                    <a:gd name="T11" fmla="*/ 174 h 181"/>
                    <a:gd name="T12" fmla="*/ 29 w 30"/>
                    <a:gd name="T13" fmla="*/ 172 h 181"/>
                    <a:gd name="T14" fmla="*/ 30 w 30"/>
                    <a:gd name="T15" fmla="*/ 169 h 181"/>
                    <a:gd name="T16" fmla="*/ 30 w 30"/>
                    <a:gd name="T17" fmla="*/ 166 h 181"/>
                    <a:gd name="T18" fmla="*/ 30 w 30"/>
                    <a:gd name="T19" fmla="*/ 16 h 181"/>
                    <a:gd name="T20" fmla="*/ 30 w 30"/>
                    <a:gd name="T21" fmla="*/ 12 h 181"/>
                    <a:gd name="T22" fmla="*/ 29 w 30"/>
                    <a:gd name="T23" fmla="*/ 9 h 181"/>
                    <a:gd name="T24" fmla="*/ 28 w 30"/>
                    <a:gd name="T25" fmla="*/ 7 h 181"/>
                    <a:gd name="T26" fmla="*/ 26 w 30"/>
                    <a:gd name="T27" fmla="*/ 5 h 181"/>
                    <a:gd name="T28" fmla="*/ 24 w 30"/>
                    <a:gd name="T29" fmla="*/ 3 h 181"/>
                    <a:gd name="T30" fmla="*/ 21 w 30"/>
                    <a:gd name="T31" fmla="*/ 2 h 181"/>
                    <a:gd name="T32" fmla="*/ 18 w 30"/>
                    <a:gd name="T33" fmla="*/ 0 h 181"/>
                    <a:gd name="T34" fmla="*/ 15 w 30"/>
                    <a:gd name="T35" fmla="*/ 0 h 181"/>
                    <a:gd name="T36" fmla="*/ 12 w 30"/>
                    <a:gd name="T37" fmla="*/ 0 h 181"/>
                    <a:gd name="T38" fmla="*/ 10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10 w 30"/>
                    <a:gd name="T65" fmla="*/ 180 h 181"/>
                    <a:gd name="T66" fmla="*/ 12 w 30"/>
                    <a:gd name="T67" fmla="*/ 181 h 181"/>
                    <a:gd name="T68" fmla="*/ 15 w 30"/>
                    <a:gd name="T69"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0" h="181">
                      <a:moveTo>
                        <a:pt x="15" y="181"/>
                      </a:moveTo>
                      <a:lnTo>
                        <a:pt x="18" y="181"/>
                      </a:lnTo>
                      <a:lnTo>
                        <a:pt x="21" y="180"/>
                      </a:lnTo>
                      <a:lnTo>
                        <a:pt x="24" y="179"/>
                      </a:lnTo>
                      <a:lnTo>
                        <a:pt x="26" y="176"/>
                      </a:lnTo>
                      <a:lnTo>
                        <a:pt x="28" y="174"/>
                      </a:lnTo>
                      <a:lnTo>
                        <a:pt x="29" y="172"/>
                      </a:lnTo>
                      <a:lnTo>
                        <a:pt x="30" y="169"/>
                      </a:lnTo>
                      <a:lnTo>
                        <a:pt x="30" y="166"/>
                      </a:lnTo>
                      <a:lnTo>
                        <a:pt x="30" y="16"/>
                      </a:lnTo>
                      <a:lnTo>
                        <a:pt x="30" y="12"/>
                      </a:lnTo>
                      <a:lnTo>
                        <a:pt x="29" y="9"/>
                      </a:lnTo>
                      <a:lnTo>
                        <a:pt x="28" y="7"/>
                      </a:lnTo>
                      <a:lnTo>
                        <a:pt x="26" y="5"/>
                      </a:lnTo>
                      <a:lnTo>
                        <a:pt x="24" y="3"/>
                      </a:lnTo>
                      <a:lnTo>
                        <a:pt x="21" y="2"/>
                      </a:lnTo>
                      <a:lnTo>
                        <a:pt x="18" y="0"/>
                      </a:lnTo>
                      <a:lnTo>
                        <a:pt x="15" y="0"/>
                      </a:lnTo>
                      <a:lnTo>
                        <a:pt x="12" y="0"/>
                      </a:lnTo>
                      <a:lnTo>
                        <a:pt x="10"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10" y="180"/>
                      </a:lnTo>
                      <a:lnTo>
                        <a:pt x="12"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713">
                  <a:extLst>
                    <a:ext uri="{FF2B5EF4-FFF2-40B4-BE49-F238E27FC236}">
                      <a16:creationId xmlns:a16="http://schemas.microsoft.com/office/drawing/2014/main" id="{0B3AC97E-B521-48C2-8635-E6E2BFE55FC9}"/>
                    </a:ext>
                  </a:extLst>
                </p:cNvPr>
                <p:cNvSpPr>
                  <a:spLocks/>
                </p:cNvSpPr>
                <p:nvPr/>
              </p:nvSpPr>
              <p:spPr bwMode="auto">
                <a:xfrm>
                  <a:off x="2674938" y="2151063"/>
                  <a:ext cx="57150" cy="57150"/>
                </a:xfrm>
                <a:custGeom>
                  <a:avLst/>
                  <a:gdLst>
                    <a:gd name="T0" fmla="*/ 0 w 181"/>
                    <a:gd name="T1" fmla="*/ 91 h 182"/>
                    <a:gd name="T2" fmla="*/ 1 w 181"/>
                    <a:gd name="T3" fmla="*/ 100 h 182"/>
                    <a:gd name="T4" fmla="*/ 2 w 181"/>
                    <a:gd name="T5" fmla="*/ 110 h 182"/>
                    <a:gd name="T6" fmla="*/ 4 w 181"/>
                    <a:gd name="T7" fmla="*/ 118 h 182"/>
                    <a:gd name="T8" fmla="*/ 7 w 181"/>
                    <a:gd name="T9" fmla="*/ 126 h 182"/>
                    <a:gd name="T10" fmla="*/ 11 w 181"/>
                    <a:gd name="T11" fmla="*/ 134 h 182"/>
                    <a:gd name="T12" fmla="*/ 16 w 181"/>
                    <a:gd name="T13" fmla="*/ 142 h 182"/>
                    <a:gd name="T14" fmla="*/ 21 w 181"/>
                    <a:gd name="T15" fmla="*/ 148 h 182"/>
                    <a:gd name="T16" fmla="*/ 26 w 181"/>
                    <a:gd name="T17" fmla="*/ 155 h 182"/>
                    <a:gd name="T18" fmla="*/ 33 w 181"/>
                    <a:gd name="T19" fmla="*/ 161 h 182"/>
                    <a:gd name="T20" fmla="*/ 40 w 181"/>
                    <a:gd name="T21" fmla="*/ 165 h 182"/>
                    <a:gd name="T22" fmla="*/ 47 w 181"/>
                    <a:gd name="T23" fmla="*/ 171 h 182"/>
                    <a:gd name="T24" fmla="*/ 55 w 181"/>
                    <a:gd name="T25" fmla="*/ 174 h 182"/>
                    <a:gd name="T26" fmla="*/ 64 w 181"/>
                    <a:gd name="T27" fmla="*/ 177 h 182"/>
                    <a:gd name="T28" fmla="*/ 73 w 181"/>
                    <a:gd name="T29" fmla="*/ 179 h 182"/>
                    <a:gd name="T30" fmla="*/ 81 w 181"/>
                    <a:gd name="T31" fmla="*/ 181 h 182"/>
                    <a:gd name="T32" fmla="*/ 91 w 181"/>
                    <a:gd name="T33" fmla="*/ 182 h 182"/>
                    <a:gd name="T34" fmla="*/ 99 w 181"/>
                    <a:gd name="T35" fmla="*/ 181 h 182"/>
                    <a:gd name="T36" fmla="*/ 109 w 181"/>
                    <a:gd name="T37" fmla="*/ 179 h 182"/>
                    <a:gd name="T38" fmla="*/ 118 w 181"/>
                    <a:gd name="T39" fmla="*/ 177 h 182"/>
                    <a:gd name="T40" fmla="*/ 125 w 181"/>
                    <a:gd name="T41" fmla="*/ 174 h 182"/>
                    <a:gd name="T42" fmla="*/ 134 w 181"/>
                    <a:gd name="T43" fmla="*/ 171 h 182"/>
                    <a:gd name="T44" fmla="*/ 141 w 181"/>
                    <a:gd name="T45" fmla="*/ 165 h 182"/>
                    <a:gd name="T46" fmla="*/ 148 w 181"/>
                    <a:gd name="T47" fmla="*/ 161 h 182"/>
                    <a:gd name="T48" fmla="*/ 154 w 181"/>
                    <a:gd name="T49" fmla="*/ 155 h 182"/>
                    <a:gd name="T50" fmla="*/ 161 w 181"/>
                    <a:gd name="T51" fmla="*/ 148 h 182"/>
                    <a:gd name="T52" fmla="*/ 165 w 181"/>
                    <a:gd name="T53" fmla="*/ 142 h 182"/>
                    <a:gd name="T54" fmla="*/ 170 w 181"/>
                    <a:gd name="T55" fmla="*/ 134 h 182"/>
                    <a:gd name="T56" fmla="*/ 173 w 181"/>
                    <a:gd name="T57" fmla="*/ 126 h 182"/>
                    <a:gd name="T58" fmla="*/ 177 w 181"/>
                    <a:gd name="T59" fmla="*/ 118 h 182"/>
                    <a:gd name="T60" fmla="*/ 179 w 181"/>
                    <a:gd name="T61" fmla="*/ 110 h 182"/>
                    <a:gd name="T62" fmla="*/ 180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1" y="100"/>
                      </a:lnTo>
                      <a:lnTo>
                        <a:pt x="2" y="110"/>
                      </a:lnTo>
                      <a:lnTo>
                        <a:pt x="4" y="118"/>
                      </a:lnTo>
                      <a:lnTo>
                        <a:pt x="7" y="126"/>
                      </a:lnTo>
                      <a:lnTo>
                        <a:pt x="11" y="134"/>
                      </a:lnTo>
                      <a:lnTo>
                        <a:pt x="16" y="142"/>
                      </a:lnTo>
                      <a:lnTo>
                        <a:pt x="21" y="148"/>
                      </a:lnTo>
                      <a:lnTo>
                        <a:pt x="26" y="155"/>
                      </a:lnTo>
                      <a:lnTo>
                        <a:pt x="33" y="161"/>
                      </a:lnTo>
                      <a:lnTo>
                        <a:pt x="40" y="165"/>
                      </a:lnTo>
                      <a:lnTo>
                        <a:pt x="47" y="171"/>
                      </a:lnTo>
                      <a:lnTo>
                        <a:pt x="55" y="174"/>
                      </a:lnTo>
                      <a:lnTo>
                        <a:pt x="64" y="177"/>
                      </a:lnTo>
                      <a:lnTo>
                        <a:pt x="73" y="179"/>
                      </a:lnTo>
                      <a:lnTo>
                        <a:pt x="81" y="181"/>
                      </a:lnTo>
                      <a:lnTo>
                        <a:pt x="91" y="182"/>
                      </a:lnTo>
                      <a:lnTo>
                        <a:pt x="99" y="181"/>
                      </a:lnTo>
                      <a:lnTo>
                        <a:pt x="109" y="179"/>
                      </a:lnTo>
                      <a:lnTo>
                        <a:pt x="118" y="177"/>
                      </a:lnTo>
                      <a:lnTo>
                        <a:pt x="125" y="174"/>
                      </a:lnTo>
                      <a:lnTo>
                        <a:pt x="134" y="171"/>
                      </a:lnTo>
                      <a:lnTo>
                        <a:pt x="141" y="165"/>
                      </a:lnTo>
                      <a:lnTo>
                        <a:pt x="148" y="161"/>
                      </a:lnTo>
                      <a:lnTo>
                        <a:pt x="154" y="155"/>
                      </a:lnTo>
                      <a:lnTo>
                        <a:pt x="161" y="148"/>
                      </a:lnTo>
                      <a:lnTo>
                        <a:pt x="165" y="142"/>
                      </a:lnTo>
                      <a:lnTo>
                        <a:pt x="170" y="134"/>
                      </a:lnTo>
                      <a:lnTo>
                        <a:pt x="173" y="126"/>
                      </a:lnTo>
                      <a:lnTo>
                        <a:pt x="177" y="118"/>
                      </a:lnTo>
                      <a:lnTo>
                        <a:pt x="179" y="110"/>
                      </a:lnTo>
                      <a:lnTo>
                        <a:pt x="180"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714">
                  <a:extLst>
                    <a:ext uri="{FF2B5EF4-FFF2-40B4-BE49-F238E27FC236}">
                      <a16:creationId xmlns:a16="http://schemas.microsoft.com/office/drawing/2014/main" id="{7F864FC8-AB3C-49D8-83BB-14DA025641EE}"/>
                    </a:ext>
                  </a:extLst>
                </p:cNvPr>
                <p:cNvSpPr>
                  <a:spLocks/>
                </p:cNvSpPr>
                <p:nvPr/>
              </p:nvSpPr>
              <p:spPr bwMode="auto">
                <a:xfrm>
                  <a:off x="2674938" y="1920875"/>
                  <a:ext cx="57150" cy="192088"/>
                </a:xfrm>
                <a:custGeom>
                  <a:avLst/>
                  <a:gdLst>
                    <a:gd name="T0" fmla="*/ 163 w 181"/>
                    <a:gd name="T1" fmla="*/ 0 h 602"/>
                    <a:gd name="T2" fmla="*/ 157 w 181"/>
                    <a:gd name="T3" fmla="*/ 3 h 602"/>
                    <a:gd name="T4" fmla="*/ 153 w 181"/>
                    <a:gd name="T5" fmla="*/ 7 h 602"/>
                    <a:gd name="T6" fmla="*/ 151 w 181"/>
                    <a:gd name="T7" fmla="*/ 12 h 602"/>
                    <a:gd name="T8" fmla="*/ 151 w 181"/>
                    <a:gd name="T9" fmla="*/ 211 h 602"/>
                    <a:gd name="T10" fmla="*/ 150 w 181"/>
                    <a:gd name="T11" fmla="*/ 222 h 602"/>
                    <a:gd name="T12" fmla="*/ 146 w 181"/>
                    <a:gd name="T13" fmla="*/ 234 h 602"/>
                    <a:gd name="T14" fmla="*/ 140 w 181"/>
                    <a:gd name="T15" fmla="*/ 245 h 602"/>
                    <a:gd name="T16" fmla="*/ 133 w 181"/>
                    <a:gd name="T17" fmla="*/ 254 h 602"/>
                    <a:gd name="T18" fmla="*/ 124 w 181"/>
                    <a:gd name="T19" fmla="*/ 261 h 602"/>
                    <a:gd name="T20" fmla="*/ 113 w 181"/>
                    <a:gd name="T21" fmla="*/ 266 h 602"/>
                    <a:gd name="T22" fmla="*/ 103 w 181"/>
                    <a:gd name="T23" fmla="*/ 270 h 602"/>
                    <a:gd name="T24" fmla="*/ 91 w 181"/>
                    <a:gd name="T25" fmla="*/ 271 h 602"/>
                    <a:gd name="T26" fmla="*/ 78 w 181"/>
                    <a:gd name="T27" fmla="*/ 270 h 602"/>
                    <a:gd name="T28" fmla="*/ 67 w 181"/>
                    <a:gd name="T29" fmla="*/ 266 h 602"/>
                    <a:gd name="T30" fmla="*/ 57 w 181"/>
                    <a:gd name="T31" fmla="*/ 261 h 602"/>
                    <a:gd name="T32" fmla="*/ 48 w 181"/>
                    <a:gd name="T33" fmla="*/ 254 h 602"/>
                    <a:gd name="T34" fmla="*/ 40 w 181"/>
                    <a:gd name="T35" fmla="*/ 245 h 602"/>
                    <a:gd name="T36" fmla="*/ 35 w 181"/>
                    <a:gd name="T37" fmla="*/ 234 h 602"/>
                    <a:gd name="T38" fmla="*/ 32 w 181"/>
                    <a:gd name="T39" fmla="*/ 224 h 602"/>
                    <a:gd name="T40" fmla="*/ 30 w 181"/>
                    <a:gd name="T41" fmla="*/ 211 h 602"/>
                    <a:gd name="T42" fmla="*/ 30 w 181"/>
                    <a:gd name="T43" fmla="*/ 12 h 602"/>
                    <a:gd name="T44" fmla="*/ 28 w 181"/>
                    <a:gd name="T45" fmla="*/ 7 h 602"/>
                    <a:gd name="T46" fmla="*/ 23 w 181"/>
                    <a:gd name="T47" fmla="*/ 3 h 602"/>
                    <a:gd name="T48" fmla="*/ 18 w 181"/>
                    <a:gd name="T49" fmla="*/ 0 h 602"/>
                    <a:gd name="T50" fmla="*/ 13 w 181"/>
                    <a:gd name="T51" fmla="*/ 0 h 602"/>
                    <a:gd name="T52" fmla="*/ 7 w 181"/>
                    <a:gd name="T53" fmla="*/ 3 h 602"/>
                    <a:gd name="T54" fmla="*/ 3 w 181"/>
                    <a:gd name="T55" fmla="*/ 7 h 602"/>
                    <a:gd name="T56" fmla="*/ 1 w 181"/>
                    <a:gd name="T57" fmla="*/ 12 h 602"/>
                    <a:gd name="T58" fmla="*/ 0 w 181"/>
                    <a:gd name="T59" fmla="*/ 211 h 602"/>
                    <a:gd name="T60" fmla="*/ 181 w 181"/>
                    <a:gd name="T61" fmla="*/ 602 h 602"/>
                    <a:gd name="T62" fmla="*/ 181 w 181"/>
                    <a:gd name="T63" fmla="*/ 15 h 602"/>
                    <a:gd name="T64" fmla="*/ 180 w 181"/>
                    <a:gd name="T65" fmla="*/ 9 h 602"/>
                    <a:gd name="T66" fmla="*/ 177 w 181"/>
                    <a:gd name="T67" fmla="*/ 5 h 602"/>
                    <a:gd name="T68" fmla="*/ 171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3" y="0"/>
                      </a:lnTo>
                      <a:lnTo>
                        <a:pt x="159" y="2"/>
                      </a:lnTo>
                      <a:lnTo>
                        <a:pt x="157" y="3"/>
                      </a:lnTo>
                      <a:lnTo>
                        <a:pt x="155" y="5"/>
                      </a:lnTo>
                      <a:lnTo>
                        <a:pt x="153" y="7"/>
                      </a:lnTo>
                      <a:lnTo>
                        <a:pt x="152" y="9"/>
                      </a:lnTo>
                      <a:lnTo>
                        <a:pt x="151" y="12"/>
                      </a:lnTo>
                      <a:lnTo>
                        <a:pt x="151" y="15"/>
                      </a:lnTo>
                      <a:lnTo>
                        <a:pt x="151" y="211"/>
                      </a:lnTo>
                      <a:lnTo>
                        <a:pt x="150" y="217"/>
                      </a:lnTo>
                      <a:lnTo>
                        <a:pt x="150" y="222"/>
                      </a:lnTo>
                      <a:lnTo>
                        <a:pt x="148" y="229"/>
                      </a:lnTo>
                      <a:lnTo>
                        <a:pt x="146" y="234"/>
                      </a:lnTo>
                      <a:lnTo>
                        <a:pt x="143" y="240"/>
                      </a:lnTo>
                      <a:lnTo>
                        <a:pt x="140" y="245"/>
                      </a:lnTo>
                      <a:lnTo>
                        <a:pt x="137" y="249"/>
                      </a:lnTo>
                      <a:lnTo>
                        <a:pt x="133" y="254"/>
                      </a:lnTo>
                      <a:lnTo>
                        <a:pt x="128" y="258"/>
                      </a:lnTo>
                      <a:lnTo>
                        <a:pt x="124" y="261"/>
                      </a:lnTo>
                      <a:lnTo>
                        <a:pt x="119" y="264"/>
                      </a:lnTo>
                      <a:lnTo>
                        <a:pt x="113" y="266"/>
                      </a:lnTo>
                      <a:lnTo>
                        <a:pt x="108" y="269"/>
                      </a:lnTo>
                      <a:lnTo>
                        <a:pt x="103" y="270"/>
                      </a:lnTo>
                      <a:lnTo>
                        <a:pt x="96" y="271"/>
                      </a:lnTo>
                      <a:lnTo>
                        <a:pt x="91" y="271"/>
                      </a:lnTo>
                      <a:lnTo>
                        <a:pt x="84" y="271"/>
                      </a:lnTo>
                      <a:lnTo>
                        <a:pt x="78" y="270"/>
                      </a:lnTo>
                      <a:lnTo>
                        <a:pt x="73" y="269"/>
                      </a:lnTo>
                      <a:lnTo>
                        <a:pt x="67" y="266"/>
                      </a:lnTo>
                      <a:lnTo>
                        <a:pt x="62" y="264"/>
                      </a:lnTo>
                      <a:lnTo>
                        <a:pt x="57" y="261"/>
                      </a:lnTo>
                      <a:lnTo>
                        <a:pt x="52" y="258"/>
                      </a:lnTo>
                      <a:lnTo>
                        <a:pt x="48" y="254"/>
                      </a:lnTo>
                      <a:lnTo>
                        <a:pt x="44" y="249"/>
                      </a:lnTo>
                      <a:lnTo>
                        <a:pt x="40" y="245"/>
                      </a:lnTo>
                      <a:lnTo>
                        <a:pt x="37" y="240"/>
                      </a:lnTo>
                      <a:lnTo>
                        <a:pt x="35" y="234"/>
                      </a:lnTo>
                      <a:lnTo>
                        <a:pt x="33" y="229"/>
                      </a:lnTo>
                      <a:lnTo>
                        <a:pt x="32" y="224"/>
                      </a:lnTo>
                      <a:lnTo>
                        <a:pt x="31" y="217"/>
                      </a:lnTo>
                      <a:lnTo>
                        <a:pt x="30" y="211"/>
                      </a:lnTo>
                      <a:lnTo>
                        <a:pt x="30" y="15"/>
                      </a:lnTo>
                      <a:lnTo>
                        <a:pt x="30" y="12"/>
                      </a:lnTo>
                      <a:lnTo>
                        <a:pt x="29" y="9"/>
                      </a:lnTo>
                      <a:lnTo>
                        <a:pt x="28" y="7"/>
                      </a:lnTo>
                      <a:lnTo>
                        <a:pt x="25" y="5"/>
                      </a:lnTo>
                      <a:lnTo>
                        <a:pt x="23" y="3"/>
                      </a:lnTo>
                      <a:lnTo>
                        <a:pt x="21" y="2"/>
                      </a:lnTo>
                      <a:lnTo>
                        <a:pt x="18" y="0"/>
                      </a:lnTo>
                      <a:lnTo>
                        <a:pt x="15" y="0"/>
                      </a:lnTo>
                      <a:lnTo>
                        <a:pt x="13" y="0"/>
                      </a:lnTo>
                      <a:lnTo>
                        <a:pt x="9" y="2"/>
                      </a:lnTo>
                      <a:lnTo>
                        <a:pt x="7" y="3"/>
                      </a:lnTo>
                      <a:lnTo>
                        <a:pt x="5" y="5"/>
                      </a:lnTo>
                      <a:lnTo>
                        <a:pt x="3" y="7"/>
                      </a:lnTo>
                      <a:lnTo>
                        <a:pt x="2" y="9"/>
                      </a:lnTo>
                      <a:lnTo>
                        <a:pt x="1" y="12"/>
                      </a:lnTo>
                      <a:lnTo>
                        <a:pt x="0" y="15"/>
                      </a:lnTo>
                      <a:lnTo>
                        <a:pt x="0" y="211"/>
                      </a:lnTo>
                      <a:lnTo>
                        <a:pt x="0" y="602"/>
                      </a:lnTo>
                      <a:lnTo>
                        <a:pt x="181" y="602"/>
                      </a:lnTo>
                      <a:lnTo>
                        <a:pt x="181" y="211"/>
                      </a:lnTo>
                      <a:lnTo>
                        <a:pt x="181" y="15"/>
                      </a:lnTo>
                      <a:lnTo>
                        <a:pt x="181" y="12"/>
                      </a:lnTo>
                      <a:lnTo>
                        <a:pt x="180" y="9"/>
                      </a:lnTo>
                      <a:lnTo>
                        <a:pt x="178" y="7"/>
                      </a:lnTo>
                      <a:lnTo>
                        <a:pt x="177" y="5"/>
                      </a:lnTo>
                      <a:lnTo>
                        <a:pt x="174" y="3"/>
                      </a:lnTo>
                      <a:lnTo>
                        <a:pt x="171" y="2"/>
                      </a:lnTo>
                      <a:lnTo>
                        <a:pt x="169"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Rectangle 715">
                  <a:extLst>
                    <a:ext uri="{FF2B5EF4-FFF2-40B4-BE49-F238E27FC236}">
                      <a16:creationId xmlns:a16="http://schemas.microsoft.com/office/drawing/2014/main" id="{F62F4F23-3E58-4391-99F6-14D56BFAABEA}"/>
                    </a:ext>
                  </a:extLst>
                </p:cNvPr>
                <p:cNvSpPr>
                  <a:spLocks noChangeArrowheads="1"/>
                </p:cNvSpPr>
                <p:nvPr/>
              </p:nvSpPr>
              <p:spPr bwMode="auto">
                <a:xfrm>
                  <a:off x="2674938"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716">
                  <a:extLst>
                    <a:ext uri="{FF2B5EF4-FFF2-40B4-BE49-F238E27FC236}">
                      <a16:creationId xmlns:a16="http://schemas.microsoft.com/office/drawing/2014/main" id="{66455EB6-E255-40C5-AFB5-4353F1040930}"/>
                    </a:ext>
                  </a:extLst>
                </p:cNvPr>
                <p:cNvSpPr>
                  <a:spLocks/>
                </p:cNvSpPr>
                <p:nvPr/>
              </p:nvSpPr>
              <p:spPr bwMode="auto">
                <a:xfrm>
                  <a:off x="2698750" y="1930400"/>
                  <a:ext cx="9525" cy="57150"/>
                </a:xfrm>
                <a:custGeom>
                  <a:avLst/>
                  <a:gdLst>
                    <a:gd name="T0" fmla="*/ 15 w 30"/>
                    <a:gd name="T1" fmla="*/ 181 h 181"/>
                    <a:gd name="T2" fmla="*/ 17 w 30"/>
                    <a:gd name="T3" fmla="*/ 181 h 181"/>
                    <a:gd name="T4" fmla="*/ 20 w 30"/>
                    <a:gd name="T5" fmla="*/ 180 h 181"/>
                    <a:gd name="T6" fmla="*/ 22 w 30"/>
                    <a:gd name="T7" fmla="*/ 179 h 181"/>
                    <a:gd name="T8" fmla="*/ 26 w 30"/>
                    <a:gd name="T9" fmla="*/ 176 h 181"/>
                    <a:gd name="T10" fmla="*/ 27 w 30"/>
                    <a:gd name="T11" fmla="*/ 174 h 181"/>
                    <a:gd name="T12" fmla="*/ 29 w 30"/>
                    <a:gd name="T13" fmla="*/ 172 h 181"/>
                    <a:gd name="T14" fmla="*/ 29 w 30"/>
                    <a:gd name="T15" fmla="*/ 169 h 181"/>
                    <a:gd name="T16" fmla="*/ 30 w 30"/>
                    <a:gd name="T17" fmla="*/ 166 h 181"/>
                    <a:gd name="T18" fmla="*/ 30 w 30"/>
                    <a:gd name="T19" fmla="*/ 16 h 181"/>
                    <a:gd name="T20" fmla="*/ 29 w 30"/>
                    <a:gd name="T21" fmla="*/ 12 h 181"/>
                    <a:gd name="T22" fmla="*/ 29 w 30"/>
                    <a:gd name="T23" fmla="*/ 9 h 181"/>
                    <a:gd name="T24" fmla="*/ 27 w 30"/>
                    <a:gd name="T25" fmla="*/ 7 h 181"/>
                    <a:gd name="T26" fmla="*/ 26 w 30"/>
                    <a:gd name="T27" fmla="*/ 5 h 181"/>
                    <a:gd name="T28" fmla="*/ 22 w 30"/>
                    <a:gd name="T29" fmla="*/ 3 h 181"/>
                    <a:gd name="T30" fmla="*/ 20 w 30"/>
                    <a:gd name="T31" fmla="*/ 2 h 181"/>
                    <a:gd name="T32" fmla="*/ 17 w 30"/>
                    <a:gd name="T33" fmla="*/ 0 h 181"/>
                    <a:gd name="T34" fmla="*/ 15 w 30"/>
                    <a:gd name="T35" fmla="*/ 0 h 181"/>
                    <a:gd name="T36" fmla="*/ 12 w 30"/>
                    <a:gd name="T37" fmla="*/ 0 h 181"/>
                    <a:gd name="T38" fmla="*/ 8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8 w 30"/>
                    <a:gd name="T65" fmla="*/ 180 h 181"/>
                    <a:gd name="T66" fmla="*/ 12 w 30"/>
                    <a:gd name="T67" fmla="*/ 181 h 181"/>
                    <a:gd name="T68" fmla="*/ 15 w 30"/>
                    <a:gd name="T69" fmla="*/ 181 h 181"/>
                    <a:gd name="T70" fmla="*/ 15 w 30"/>
                    <a:gd name="T71"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181">
                      <a:moveTo>
                        <a:pt x="15" y="181"/>
                      </a:moveTo>
                      <a:lnTo>
                        <a:pt x="17" y="181"/>
                      </a:lnTo>
                      <a:lnTo>
                        <a:pt x="20" y="180"/>
                      </a:lnTo>
                      <a:lnTo>
                        <a:pt x="22" y="179"/>
                      </a:lnTo>
                      <a:lnTo>
                        <a:pt x="26" y="176"/>
                      </a:lnTo>
                      <a:lnTo>
                        <a:pt x="27" y="174"/>
                      </a:lnTo>
                      <a:lnTo>
                        <a:pt x="29" y="172"/>
                      </a:lnTo>
                      <a:lnTo>
                        <a:pt x="29" y="169"/>
                      </a:lnTo>
                      <a:lnTo>
                        <a:pt x="30" y="166"/>
                      </a:lnTo>
                      <a:lnTo>
                        <a:pt x="30" y="16"/>
                      </a:lnTo>
                      <a:lnTo>
                        <a:pt x="29" y="12"/>
                      </a:lnTo>
                      <a:lnTo>
                        <a:pt x="29" y="9"/>
                      </a:lnTo>
                      <a:lnTo>
                        <a:pt x="27" y="7"/>
                      </a:lnTo>
                      <a:lnTo>
                        <a:pt x="26" y="5"/>
                      </a:lnTo>
                      <a:lnTo>
                        <a:pt x="22" y="3"/>
                      </a:lnTo>
                      <a:lnTo>
                        <a:pt x="20" y="2"/>
                      </a:lnTo>
                      <a:lnTo>
                        <a:pt x="17" y="0"/>
                      </a:lnTo>
                      <a:lnTo>
                        <a:pt x="15" y="0"/>
                      </a:lnTo>
                      <a:lnTo>
                        <a:pt x="12" y="0"/>
                      </a:lnTo>
                      <a:lnTo>
                        <a:pt x="8"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8" y="180"/>
                      </a:lnTo>
                      <a:lnTo>
                        <a:pt x="12" y="181"/>
                      </a:lnTo>
                      <a:lnTo>
                        <a:pt x="15"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717">
                  <a:extLst>
                    <a:ext uri="{FF2B5EF4-FFF2-40B4-BE49-F238E27FC236}">
                      <a16:creationId xmlns:a16="http://schemas.microsoft.com/office/drawing/2014/main" id="{ACB7783E-196C-43E0-BB10-D454ACB8E398}"/>
                    </a:ext>
                  </a:extLst>
                </p:cNvPr>
                <p:cNvSpPr>
                  <a:spLocks/>
                </p:cNvSpPr>
                <p:nvPr/>
              </p:nvSpPr>
              <p:spPr bwMode="auto">
                <a:xfrm>
                  <a:off x="2608263" y="1920875"/>
                  <a:ext cx="57150" cy="192088"/>
                </a:xfrm>
                <a:custGeom>
                  <a:avLst/>
                  <a:gdLst>
                    <a:gd name="T0" fmla="*/ 162 w 181"/>
                    <a:gd name="T1" fmla="*/ 0 h 602"/>
                    <a:gd name="T2" fmla="*/ 157 w 181"/>
                    <a:gd name="T3" fmla="*/ 3 h 602"/>
                    <a:gd name="T4" fmla="*/ 154 w 181"/>
                    <a:gd name="T5" fmla="*/ 7 h 602"/>
                    <a:gd name="T6" fmla="*/ 152 w 181"/>
                    <a:gd name="T7" fmla="*/ 12 h 602"/>
                    <a:gd name="T8" fmla="*/ 151 w 181"/>
                    <a:gd name="T9" fmla="*/ 211 h 602"/>
                    <a:gd name="T10" fmla="*/ 150 w 181"/>
                    <a:gd name="T11" fmla="*/ 222 h 602"/>
                    <a:gd name="T12" fmla="*/ 146 w 181"/>
                    <a:gd name="T13" fmla="*/ 234 h 602"/>
                    <a:gd name="T14" fmla="*/ 141 w 181"/>
                    <a:gd name="T15" fmla="*/ 245 h 602"/>
                    <a:gd name="T16" fmla="*/ 133 w 181"/>
                    <a:gd name="T17" fmla="*/ 254 h 602"/>
                    <a:gd name="T18" fmla="*/ 125 w 181"/>
                    <a:gd name="T19" fmla="*/ 261 h 602"/>
                    <a:gd name="T20" fmla="*/ 114 w 181"/>
                    <a:gd name="T21" fmla="*/ 266 h 602"/>
                    <a:gd name="T22" fmla="*/ 102 w 181"/>
                    <a:gd name="T23" fmla="*/ 270 h 602"/>
                    <a:gd name="T24" fmla="*/ 91 w 181"/>
                    <a:gd name="T25" fmla="*/ 271 h 602"/>
                    <a:gd name="T26" fmla="*/ 79 w 181"/>
                    <a:gd name="T27" fmla="*/ 270 h 602"/>
                    <a:gd name="T28" fmla="*/ 67 w 181"/>
                    <a:gd name="T29" fmla="*/ 266 h 602"/>
                    <a:gd name="T30" fmla="*/ 57 w 181"/>
                    <a:gd name="T31" fmla="*/ 261 h 602"/>
                    <a:gd name="T32" fmla="*/ 48 w 181"/>
                    <a:gd name="T33" fmla="*/ 254 h 602"/>
                    <a:gd name="T34" fmla="*/ 41 w 181"/>
                    <a:gd name="T35" fmla="*/ 245 h 602"/>
                    <a:gd name="T36" fmla="*/ 35 w 181"/>
                    <a:gd name="T37" fmla="*/ 234 h 602"/>
                    <a:gd name="T38" fmla="*/ 32 w 181"/>
                    <a:gd name="T39" fmla="*/ 224 h 602"/>
                    <a:gd name="T40" fmla="*/ 30 w 181"/>
                    <a:gd name="T41" fmla="*/ 211 h 602"/>
                    <a:gd name="T42" fmla="*/ 30 w 181"/>
                    <a:gd name="T43" fmla="*/ 12 h 602"/>
                    <a:gd name="T44" fmla="*/ 28 w 181"/>
                    <a:gd name="T45" fmla="*/ 7 h 602"/>
                    <a:gd name="T46" fmla="*/ 24 w 181"/>
                    <a:gd name="T47" fmla="*/ 3 h 602"/>
                    <a:gd name="T48" fmla="*/ 19 w 181"/>
                    <a:gd name="T49" fmla="*/ 0 h 602"/>
                    <a:gd name="T50" fmla="*/ 12 w 181"/>
                    <a:gd name="T51" fmla="*/ 0 h 602"/>
                    <a:gd name="T52" fmla="*/ 7 w 181"/>
                    <a:gd name="T53" fmla="*/ 3 h 602"/>
                    <a:gd name="T54" fmla="*/ 3 w 181"/>
                    <a:gd name="T55" fmla="*/ 7 h 602"/>
                    <a:gd name="T56" fmla="*/ 0 w 181"/>
                    <a:gd name="T57" fmla="*/ 12 h 602"/>
                    <a:gd name="T58" fmla="*/ 0 w 181"/>
                    <a:gd name="T59" fmla="*/ 211 h 602"/>
                    <a:gd name="T60" fmla="*/ 181 w 181"/>
                    <a:gd name="T61" fmla="*/ 602 h 602"/>
                    <a:gd name="T62" fmla="*/ 181 w 181"/>
                    <a:gd name="T63" fmla="*/ 15 h 602"/>
                    <a:gd name="T64" fmla="*/ 180 w 181"/>
                    <a:gd name="T65" fmla="*/ 9 h 602"/>
                    <a:gd name="T66" fmla="*/ 176 w 181"/>
                    <a:gd name="T67" fmla="*/ 5 h 602"/>
                    <a:gd name="T68" fmla="*/ 172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2" y="0"/>
                      </a:lnTo>
                      <a:lnTo>
                        <a:pt x="160" y="2"/>
                      </a:lnTo>
                      <a:lnTo>
                        <a:pt x="157" y="3"/>
                      </a:lnTo>
                      <a:lnTo>
                        <a:pt x="155" y="5"/>
                      </a:lnTo>
                      <a:lnTo>
                        <a:pt x="154" y="7"/>
                      </a:lnTo>
                      <a:lnTo>
                        <a:pt x="152" y="9"/>
                      </a:lnTo>
                      <a:lnTo>
                        <a:pt x="152" y="12"/>
                      </a:lnTo>
                      <a:lnTo>
                        <a:pt x="151" y="15"/>
                      </a:lnTo>
                      <a:lnTo>
                        <a:pt x="151" y="211"/>
                      </a:lnTo>
                      <a:lnTo>
                        <a:pt x="151" y="217"/>
                      </a:lnTo>
                      <a:lnTo>
                        <a:pt x="150" y="222"/>
                      </a:lnTo>
                      <a:lnTo>
                        <a:pt x="148" y="229"/>
                      </a:lnTo>
                      <a:lnTo>
                        <a:pt x="146" y="234"/>
                      </a:lnTo>
                      <a:lnTo>
                        <a:pt x="143" y="240"/>
                      </a:lnTo>
                      <a:lnTo>
                        <a:pt x="141" y="245"/>
                      </a:lnTo>
                      <a:lnTo>
                        <a:pt x="137" y="249"/>
                      </a:lnTo>
                      <a:lnTo>
                        <a:pt x="133" y="254"/>
                      </a:lnTo>
                      <a:lnTo>
                        <a:pt x="129" y="258"/>
                      </a:lnTo>
                      <a:lnTo>
                        <a:pt x="125" y="261"/>
                      </a:lnTo>
                      <a:lnTo>
                        <a:pt x="120" y="264"/>
                      </a:lnTo>
                      <a:lnTo>
                        <a:pt x="114" y="266"/>
                      </a:lnTo>
                      <a:lnTo>
                        <a:pt x="109" y="269"/>
                      </a:lnTo>
                      <a:lnTo>
                        <a:pt x="102" y="270"/>
                      </a:lnTo>
                      <a:lnTo>
                        <a:pt x="97" y="271"/>
                      </a:lnTo>
                      <a:lnTo>
                        <a:pt x="91" y="271"/>
                      </a:lnTo>
                      <a:lnTo>
                        <a:pt x="84" y="271"/>
                      </a:lnTo>
                      <a:lnTo>
                        <a:pt x="79" y="270"/>
                      </a:lnTo>
                      <a:lnTo>
                        <a:pt x="72" y="269"/>
                      </a:lnTo>
                      <a:lnTo>
                        <a:pt x="67" y="266"/>
                      </a:lnTo>
                      <a:lnTo>
                        <a:pt x="62" y="264"/>
                      </a:lnTo>
                      <a:lnTo>
                        <a:pt x="57" y="261"/>
                      </a:lnTo>
                      <a:lnTo>
                        <a:pt x="52" y="258"/>
                      </a:lnTo>
                      <a:lnTo>
                        <a:pt x="48" y="254"/>
                      </a:lnTo>
                      <a:lnTo>
                        <a:pt x="44" y="249"/>
                      </a:lnTo>
                      <a:lnTo>
                        <a:pt x="41" y="245"/>
                      </a:lnTo>
                      <a:lnTo>
                        <a:pt x="38" y="240"/>
                      </a:lnTo>
                      <a:lnTo>
                        <a:pt x="35" y="234"/>
                      </a:lnTo>
                      <a:lnTo>
                        <a:pt x="33" y="229"/>
                      </a:lnTo>
                      <a:lnTo>
                        <a:pt x="32" y="224"/>
                      </a:lnTo>
                      <a:lnTo>
                        <a:pt x="30" y="217"/>
                      </a:lnTo>
                      <a:lnTo>
                        <a:pt x="30" y="211"/>
                      </a:lnTo>
                      <a:lnTo>
                        <a:pt x="30" y="15"/>
                      </a:lnTo>
                      <a:lnTo>
                        <a:pt x="30" y="12"/>
                      </a:lnTo>
                      <a:lnTo>
                        <a:pt x="29" y="9"/>
                      </a:lnTo>
                      <a:lnTo>
                        <a:pt x="28" y="7"/>
                      </a:lnTo>
                      <a:lnTo>
                        <a:pt x="26" y="5"/>
                      </a:lnTo>
                      <a:lnTo>
                        <a:pt x="24" y="3"/>
                      </a:lnTo>
                      <a:lnTo>
                        <a:pt x="21" y="2"/>
                      </a:lnTo>
                      <a:lnTo>
                        <a:pt x="19" y="0"/>
                      </a:lnTo>
                      <a:lnTo>
                        <a:pt x="15" y="0"/>
                      </a:lnTo>
                      <a:lnTo>
                        <a:pt x="12" y="0"/>
                      </a:lnTo>
                      <a:lnTo>
                        <a:pt x="9" y="2"/>
                      </a:lnTo>
                      <a:lnTo>
                        <a:pt x="7" y="3"/>
                      </a:lnTo>
                      <a:lnTo>
                        <a:pt x="5" y="5"/>
                      </a:lnTo>
                      <a:lnTo>
                        <a:pt x="3" y="7"/>
                      </a:lnTo>
                      <a:lnTo>
                        <a:pt x="2" y="9"/>
                      </a:lnTo>
                      <a:lnTo>
                        <a:pt x="0" y="12"/>
                      </a:lnTo>
                      <a:lnTo>
                        <a:pt x="0" y="15"/>
                      </a:lnTo>
                      <a:lnTo>
                        <a:pt x="0" y="211"/>
                      </a:lnTo>
                      <a:lnTo>
                        <a:pt x="0" y="602"/>
                      </a:lnTo>
                      <a:lnTo>
                        <a:pt x="181" y="602"/>
                      </a:lnTo>
                      <a:lnTo>
                        <a:pt x="181" y="211"/>
                      </a:lnTo>
                      <a:lnTo>
                        <a:pt x="181" y="15"/>
                      </a:lnTo>
                      <a:lnTo>
                        <a:pt x="181" y="12"/>
                      </a:lnTo>
                      <a:lnTo>
                        <a:pt x="180" y="9"/>
                      </a:lnTo>
                      <a:lnTo>
                        <a:pt x="178" y="7"/>
                      </a:lnTo>
                      <a:lnTo>
                        <a:pt x="176" y="5"/>
                      </a:lnTo>
                      <a:lnTo>
                        <a:pt x="174" y="3"/>
                      </a:lnTo>
                      <a:lnTo>
                        <a:pt x="172" y="2"/>
                      </a:lnTo>
                      <a:lnTo>
                        <a:pt x="169"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Rectangle 718">
                  <a:extLst>
                    <a:ext uri="{FF2B5EF4-FFF2-40B4-BE49-F238E27FC236}">
                      <a16:creationId xmlns:a16="http://schemas.microsoft.com/office/drawing/2014/main" id="{CB587A79-A690-4BE1-9A7B-D4D179008449}"/>
                    </a:ext>
                  </a:extLst>
                </p:cNvPr>
                <p:cNvSpPr>
                  <a:spLocks noChangeArrowheads="1"/>
                </p:cNvSpPr>
                <p:nvPr/>
              </p:nvSpPr>
              <p:spPr bwMode="auto">
                <a:xfrm>
                  <a:off x="2608263"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719">
                  <a:extLst>
                    <a:ext uri="{FF2B5EF4-FFF2-40B4-BE49-F238E27FC236}">
                      <a16:creationId xmlns:a16="http://schemas.microsoft.com/office/drawing/2014/main" id="{9B27E552-9858-46C0-912C-4365788798C8}"/>
                    </a:ext>
                  </a:extLst>
                </p:cNvPr>
                <p:cNvSpPr>
                  <a:spLocks/>
                </p:cNvSpPr>
                <p:nvPr/>
              </p:nvSpPr>
              <p:spPr bwMode="auto">
                <a:xfrm>
                  <a:off x="2608263" y="2151063"/>
                  <a:ext cx="57150" cy="57150"/>
                </a:xfrm>
                <a:custGeom>
                  <a:avLst/>
                  <a:gdLst>
                    <a:gd name="T0" fmla="*/ 0 w 181"/>
                    <a:gd name="T1" fmla="*/ 91 h 182"/>
                    <a:gd name="T2" fmla="*/ 0 w 181"/>
                    <a:gd name="T3" fmla="*/ 100 h 182"/>
                    <a:gd name="T4" fmla="*/ 3 w 181"/>
                    <a:gd name="T5" fmla="*/ 110 h 182"/>
                    <a:gd name="T6" fmla="*/ 5 w 181"/>
                    <a:gd name="T7" fmla="*/ 118 h 182"/>
                    <a:gd name="T8" fmla="*/ 8 w 181"/>
                    <a:gd name="T9" fmla="*/ 126 h 182"/>
                    <a:gd name="T10" fmla="*/ 11 w 181"/>
                    <a:gd name="T11" fmla="*/ 134 h 182"/>
                    <a:gd name="T12" fmla="*/ 15 w 181"/>
                    <a:gd name="T13" fmla="*/ 142 h 182"/>
                    <a:gd name="T14" fmla="*/ 21 w 181"/>
                    <a:gd name="T15" fmla="*/ 148 h 182"/>
                    <a:gd name="T16" fmla="*/ 27 w 181"/>
                    <a:gd name="T17" fmla="*/ 155 h 182"/>
                    <a:gd name="T18" fmla="*/ 34 w 181"/>
                    <a:gd name="T19" fmla="*/ 161 h 182"/>
                    <a:gd name="T20" fmla="*/ 40 w 181"/>
                    <a:gd name="T21" fmla="*/ 165 h 182"/>
                    <a:gd name="T22" fmla="*/ 48 w 181"/>
                    <a:gd name="T23" fmla="*/ 171 h 182"/>
                    <a:gd name="T24" fmla="*/ 55 w 181"/>
                    <a:gd name="T25" fmla="*/ 174 h 182"/>
                    <a:gd name="T26" fmla="*/ 64 w 181"/>
                    <a:gd name="T27" fmla="*/ 177 h 182"/>
                    <a:gd name="T28" fmla="*/ 72 w 181"/>
                    <a:gd name="T29" fmla="*/ 179 h 182"/>
                    <a:gd name="T30" fmla="*/ 82 w 181"/>
                    <a:gd name="T31" fmla="*/ 181 h 182"/>
                    <a:gd name="T32" fmla="*/ 91 w 181"/>
                    <a:gd name="T33" fmla="*/ 182 h 182"/>
                    <a:gd name="T34" fmla="*/ 100 w 181"/>
                    <a:gd name="T35" fmla="*/ 181 h 182"/>
                    <a:gd name="T36" fmla="*/ 109 w 181"/>
                    <a:gd name="T37" fmla="*/ 179 h 182"/>
                    <a:gd name="T38" fmla="*/ 117 w 181"/>
                    <a:gd name="T39" fmla="*/ 177 h 182"/>
                    <a:gd name="T40" fmla="*/ 126 w 181"/>
                    <a:gd name="T41" fmla="*/ 174 h 182"/>
                    <a:gd name="T42" fmla="*/ 133 w 181"/>
                    <a:gd name="T43" fmla="*/ 171 h 182"/>
                    <a:gd name="T44" fmla="*/ 141 w 181"/>
                    <a:gd name="T45" fmla="*/ 165 h 182"/>
                    <a:gd name="T46" fmla="*/ 148 w 181"/>
                    <a:gd name="T47" fmla="*/ 161 h 182"/>
                    <a:gd name="T48" fmla="*/ 155 w 181"/>
                    <a:gd name="T49" fmla="*/ 155 h 182"/>
                    <a:gd name="T50" fmla="*/ 160 w 181"/>
                    <a:gd name="T51" fmla="*/ 148 h 182"/>
                    <a:gd name="T52" fmla="*/ 166 w 181"/>
                    <a:gd name="T53" fmla="*/ 142 h 182"/>
                    <a:gd name="T54" fmla="*/ 170 w 181"/>
                    <a:gd name="T55" fmla="*/ 134 h 182"/>
                    <a:gd name="T56" fmla="*/ 174 w 181"/>
                    <a:gd name="T57" fmla="*/ 126 h 182"/>
                    <a:gd name="T58" fmla="*/ 177 w 181"/>
                    <a:gd name="T59" fmla="*/ 118 h 182"/>
                    <a:gd name="T60" fmla="*/ 180 w 181"/>
                    <a:gd name="T61" fmla="*/ 110 h 182"/>
                    <a:gd name="T62" fmla="*/ 181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0" y="100"/>
                      </a:lnTo>
                      <a:lnTo>
                        <a:pt x="3" y="110"/>
                      </a:lnTo>
                      <a:lnTo>
                        <a:pt x="5" y="118"/>
                      </a:lnTo>
                      <a:lnTo>
                        <a:pt x="8" y="126"/>
                      </a:lnTo>
                      <a:lnTo>
                        <a:pt x="11" y="134"/>
                      </a:lnTo>
                      <a:lnTo>
                        <a:pt x="15" y="142"/>
                      </a:lnTo>
                      <a:lnTo>
                        <a:pt x="21" y="148"/>
                      </a:lnTo>
                      <a:lnTo>
                        <a:pt x="27" y="155"/>
                      </a:lnTo>
                      <a:lnTo>
                        <a:pt x="34" y="161"/>
                      </a:lnTo>
                      <a:lnTo>
                        <a:pt x="40" y="165"/>
                      </a:lnTo>
                      <a:lnTo>
                        <a:pt x="48" y="171"/>
                      </a:lnTo>
                      <a:lnTo>
                        <a:pt x="55" y="174"/>
                      </a:lnTo>
                      <a:lnTo>
                        <a:pt x="64" y="177"/>
                      </a:lnTo>
                      <a:lnTo>
                        <a:pt x="72" y="179"/>
                      </a:lnTo>
                      <a:lnTo>
                        <a:pt x="82" y="181"/>
                      </a:lnTo>
                      <a:lnTo>
                        <a:pt x="91" y="182"/>
                      </a:lnTo>
                      <a:lnTo>
                        <a:pt x="100" y="181"/>
                      </a:lnTo>
                      <a:lnTo>
                        <a:pt x="109" y="179"/>
                      </a:lnTo>
                      <a:lnTo>
                        <a:pt x="117" y="177"/>
                      </a:lnTo>
                      <a:lnTo>
                        <a:pt x="126" y="174"/>
                      </a:lnTo>
                      <a:lnTo>
                        <a:pt x="133" y="171"/>
                      </a:lnTo>
                      <a:lnTo>
                        <a:pt x="141" y="165"/>
                      </a:lnTo>
                      <a:lnTo>
                        <a:pt x="148" y="161"/>
                      </a:lnTo>
                      <a:lnTo>
                        <a:pt x="155" y="155"/>
                      </a:lnTo>
                      <a:lnTo>
                        <a:pt x="160" y="148"/>
                      </a:lnTo>
                      <a:lnTo>
                        <a:pt x="166" y="142"/>
                      </a:lnTo>
                      <a:lnTo>
                        <a:pt x="170" y="134"/>
                      </a:lnTo>
                      <a:lnTo>
                        <a:pt x="174" y="126"/>
                      </a:lnTo>
                      <a:lnTo>
                        <a:pt x="177" y="118"/>
                      </a:lnTo>
                      <a:lnTo>
                        <a:pt x="180" y="110"/>
                      </a:lnTo>
                      <a:lnTo>
                        <a:pt x="181"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720">
                  <a:extLst>
                    <a:ext uri="{FF2B5EF4-FFF2-40B4-BE49-F238E27FC236}">
                      <a16:creationId xmlns:a16="http://schemas.microsoft.com/office/drawing/2014/main" id="{445A4A3C-20C5-4624-9209-D11A75CEC9B9}"/>
                    </a:ext>
                  </a:extLst>
                </p:cNvPr>
                <p:cNvSpPr>
                  <a:spLocks/>
                </p:cNvSpPr>
                <p:nvPr/>
              </p:nvSpPr>
              <p:spPr bwMode="auto">
                <a:xfrm>
                  <a:off x="2632075" y="1930400"/>
                  <a:ext cx="9525" cy="57150"/>
                </a:xfrm>
                <a:custGeom>
                  <a:avLst/>
                  <a:gdLst>
                    <a:gd name="T0" fmla="*/ 15 w 30"/>
                    <a:gd name="T1" fmla="*/ 181 h 181"/>
                    <a:gd name="T2" fmla="*/ 18 w 30"/>
                    <a:gd name="T3" fmla="*/ 181 h 181"/>
                    <a:gd name="T4" fmla="*/ 21 w 30"/>
                    <a:gd name="T5" fmla="*/ 180 h 181"/>
                    <a:gd name="T6" fmla="*/ 23 w 30"/>
                    <a:gd name="T7" fmla="*/ 179 h 181"/>
                    <a:gd name="T8" fmla="*/ 25 w 30"/>
                    <a:gd name="T9" fmla="*/ 176 h 181"/>
                    <a:gd name="T10" fmla="*/ 27 w 30"/>
                    <a:gd name="T11" fmla="*/ 174 h 181"/>
                    <a:gd name="T12" fmla="*/ 28 w 30"/>
                    <a:gd name="T13" fmla="*/ 172 h 181"/>
                    <a:gd name="T14" fmla="*/ 30 w 30"/>
                    <a:gd name="T15" fmla="*/ 169 h 181"/>
                    <a:gd name="T16" fmla="*/ 30 w 30"/>
                    <a:gd name="T17" fmla="*/ 166 h 181"/>
                    <a:gd name="T18" fmla="*/ 30 w 30"/>
                    <a:gd name="T19" fmla="*/ 16 h 181"/>
                    <a:gd name="T20" fmla="*/ 30 w 30"/>
                    <a:gd name="T21" fmla="*/ 12 h 181"/>
                    <a:gd name="T22" fmla="*/ 28 w 30"/>
                    <a:gd name="T23" fmla="*/ 9 h 181"/>
                    <a:gd name="T24" fmla="*/ 27 w 30"/>
                    <a:gd name="T25" fmla="*/ 7 h 181"/>
                    <a:gd name="T26" fmla="*/ 25 w 30"/>
                    <a:gd name="T27" fmla="*/ 5 h 181"/>
                    <a:gd name="T28" fmla="*/ 23 w 30"/>
                    <a:gd name="T29" fmla="*/ 3 h 181"/>
                    <a:gd name="T30" fmla="*/ 21 w 30"/>
                    <a:gd name="T31" fmla="*/ 2 h 181"/>
                    <a:gd name="T32" fmla="*/ 18 w 30"/>
                    <a:gd name="T33" fmla="*/ 0 h 181"/>
                    <a:gd name="T34" fmla="*/ 15 w 30"/>
                    <a:gd name="T35" fmla="*/ 0 h 181"/>
                    <a:gd name="T36" fmla="*/ 11 w 30"/>
                    <a:gd name="T37" fmla="*/ 0 h 181"/>
                    <a:gd name="T38" fmla="*/ 9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9 w 30"/>
                    <a:gd name="T65" fmla="*/ 180 h 181"/>
                    <a:gd name="T66" fmla="*/ 11 w 30"/>
                    <a:gd name="T67" fmla="*/ 181 h 181"/>
                    <a:gd name="T68" fmla="*/ 15 w 30"/>
                    <a:gd name="T69"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0" h="181">
                      <a:moveTo>
                        <a:pt x="15" y="181"/>
                      </a:moveTo>
                      <a:lnTo>
                        <a:pt x="18" y="181"/>
                      </a:lnTo>
                      <a:lnTo>
                        <a:pt x="21" y="180"/>
                      </a:lnTo>
                      <a:lnTo>
                        <a:pt x="23" y="179"/>
                      </a:lnTo>
                      <a:lnTo>
                        <a:pt x="25" y="176"/>
                      </a:lnTo>
                      <a:lnTo>
                        <a:pt x="27" y="174"/>
                      </a:lnTo>
                      <a:lnTo>
                        <a:pt x="28" y="172"/>
                      </a:lnTo>
                      <a:lnTo>
                        <a:pt x="30" y="169"/>
                      </a:lnTo>
                      <a:lnTo>
                        <a:pt x="30" y="166"/>
                      </a:lnTo>
                      <a:lnTo>
                        <a:pt x="30" y="16"/>
                      </a:lnTo>
                      <a:lnTo>
                        <a:pt x="30" y="12"/>
                      </a:lnTo>
                      <a:lnTo>
                        <a:pt x="28" y="9"/>
                      </a:lnTo>
                      <a:lnTo>
                        <a:pt x="27" y="7"/>
                      </a:lnTo>
                      <a:lnTo>
                        <a:pt x="25" y="5"/>
                      </a:lnTo>
                      <a:lnTo>
                        <a:pt x="23" y="3"/>
                      </a:lnTo>
                      <a:lnTo>
                        <a:pt x="21" y="2"/>
                      </a:lnTo>
                      <a:lnTo>
                        <a:pt x="18" y="0"/>
                      </a:lnTo>
                      <a:lnTo>
                        <a:pt x="15" y="0"/>
                      </a:lnTo>
                      <a:lnTo>
                        <a:pt x="11" y="0"/>
                      </a:lnTo>
                      <a:lnTo>
                        <a:pt x="9"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9" y="180"/>
                      </a:lnTo>
                      <a:lnTo>
                        <a:pt x="11"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70" name="Freeform 1671" descr="Icon of check mark. ">
                <a:extLst>
                  <a:ext uri="{FF2B5EF4-FFF2-40B4-BE49-F238E27FC236}">
                    <a16:creationId xmlns:a16="http://schemas.microsoft.com/office/drawing/2014/main" id="{1A4AFC64-5C16-40F4-BDFA-E62EE3AAEA23}"/>
                  </a:ext>
                </a:extLst>
              </p:cNvPr>
              <p:cNvSpPr>
                <a:spLocks noEditPoints="1"/>
              </p:cNvSpPr>
              <p:nvPr/>
            </p:nvSpPr>
            <p:spPr bwMode="auto">
              <a:xfrm>
                <a:off x="6963181" y="2902974"/>
                <a:ext cx="380334" cy="380334"/>
              </a:xfrm>
              <a:custGeom>
                <a:avLst/>
                <a:gdLst>
                  <a:gd name="T0" fmla="*/ 279 w 719"/>
                  <a:gd name="T1" fmla="*/ 477 h 719"/>
                  <a:gd name="T2" fmla="*/ 197 w 719"/>
                  <a:gd name="T3" fmla="*/ 387 h 719"/>
                  <a:gd name="T4" fmla="*/ 217 w 719"/>
                  <a:gd name="T5" fmla="*/ 382 h 719"/>
                  <a:gd name="T6" fmla="*/ 515 w 719"/>
                  <a:gd name="T7" fmla="*/ 243 h 719"/>
                  <a:gd name="T8" fmla="*/ 519 w 719"/>
                  <a:gd name="T9" fmla="*/ 263 h 719"/>
                  <a:gd name="T10" fmla="*/ 709 w 719"/>
                  <a:gd name="T11" fmla="*/ 323 h 719"/>
                  <a:gd name="T12" fmla="*/ 687 w 719"/>
                  <a:gd name="T13" fmla="*/ 289 h 719"/>
                  <a:gd name="T14" fmla="*/ 696 w 719"/>
                  <a:gd name="T15" fmla="*/ 243 h 719"/>
                  <a:gd name="T16" fmla="*/ 675 w 719"/>
                  <a:gd name="T17" fmla="*/ 199 h 719"/>
                  <a:gd name="T18" fmla="*/ 631 w 719"/>
                  <a:gd name="T19" fmla="*/ 179 h 719"/>
                  <a:gd name="T20" fmla="*/ 630 w 719"/>
                  <a:gd name="T21" fmla="*/ 131 h 719"/>
                  <a:gd name="T22" fmla="*/ 603 w 719"/>
                  <a:gd name="T23" fmla="*/ 98 h 719"/>
                  <a:gd name="T24" fmla="*/ 569 w 719"/>
                  <a:gd name="T25" fmla="*/ 87 h 719"/>
                  <a:gd name="T26" fmla="*/ 536 w 719"/>
                  <a:gd name="T27" fmla="*/ 70 h 719"/>
                  <a:gd name="T28" fmla="*/ 507 w 719"/>
                  <a:gd name="T29" fmla="*/ 34 h 719"/>
                  <a:gd name="T30" fmla="*/ 458 w 719"/>
                  <a:gd name="T31" fmla="*/ 25 h 719"/>
                  <a:gd name="T32" fmla="*/ 418 w 719"/>
                  <a:gd name="T33" fmla="*/ 31 h 719"/>
                  <a:gd name="T34" fmla="*/ 380 w 719"/>
                  <a:gd name="T35" fmla="*/ 4 h 719"/>
                  <a:gd name="T36" fmla="*/ 331 w 719"/>
                  <a:gd name="T37" fmla="*/ 7 h 719"/>
                  <a:gd name="T38" fmla="*/ 296 w 719"/>
                  <a:gd name="T39" fmla="*/ 39 h 719"/>
                  <a:gd name="T40" fmla="*/ 251 w 719"/>
                  <a:gd name="T41" fmla="*/ 24 h 719"/>
                  <a:gd name="T42" fmla="*/ 205 w 719"/>
                  <a:gd name="T43" fmla="*/ 39 h 719"/>
                  <a:gd name="T44" fmla="*/ 180 w 719"/>
                  <a:gd name="T45" fmla="*/ 79 h 719"/>
                  <a:gd name="T46" fmla="*/ 142 w 719"/>
                  <a:gd name="T47" fmla="*/ 88 h 719"/>
                  <a:gd name="T48" fmla="*/ 111 w 719"/>
                  <a:gd name="T49" fmla="*/ 102 h 719"/>
                  <a:gd name="T50" fmla="*/ 86 w 719"/>
                  <a:gd name="T51" fmla="*/ 141 h 719"/>
                  <a:gd name="T52" fmla="*/ 78 w 719"/>
                  <a:gd name="T53" fmla="*/ 180 h 719"/>
                  <a:gd name="T54" fmla="*/ 37 w 719"/>
                  <a:gd name="T55" fmla="*/ 207 h 719"/>
                  <a:gd name="T56" fmla="*/ 22 w 719"/>
                  <a:gd name="T57" fmla="*/ 252 h 719"/>
                  <a:gd name="T58" fmla="*/ 38 w 719"/>
                  <a:gd name="T59" fmla="*/ 296 h 719"/>
                  <a:gd name="T60" fmla="*/ 6 w 719"/>
                  <a:gd name="T61" fmla="*/ 332 h 719"/>
                  <a:gd name="T62" fmla="*/ 3 w 719"/>
                  <a:gd name="T63" fmla="*/ 380 h 719"/>
                  <a:gd name="T64" fmla="*/ 31 w 719"/>
                  <a:gd name="T65" fmla="*/ 420 h 719"/>
                  <a:gd name="T66" fmla="*/ 23 w 719"/>
                  <a:gd name="T67" fmla="*/ 460 h 719"/>
                  <a:gd name="T68" fmla="*/ 32 w 719"/>
                  <a:gd name="T69" fmla="*/ 507 h 719"/>
                  <a:gd name="T70" fmla="*/ 68 w 719"/>
                  <a:gd name="T71" fmla="*/ 538 h 719"/>
                  <a:gd name="T72" fmla="*/ 85 w 719"/>
                  <a:gd name="T73" fmla="*/ 571 h 719"/>
                  <a:gd name="T74" fmla="*/ 106 w 719"/>
                  <a:gd name="T75" fmla="*/ 615 h 719"/>
                  <a:gd name="T76" fmla="*/ 135 w 719"/>
                  <a:gd name="T77" fmla="*/ 633 h 719"/>
                  <a:gd name="T78" fmla="*/ 177 w 719"/>
                  <a:gd name="T79" fmla="*/ 633 h 719"/>
                  <a:gd name="T80" fmla="*/ 197 w 719"/>
                  <a:gd name="T81" fmla="*/ 676 h 719"/>
                  <a:gd name="T82" fmla="*/ 242 w 719"/>
                  <a:gd name="T83" fmla="*/ 698 h 719"/>
                  <a:gd name="T84" fmla="*/ 288 w 719"/>
                  <a:gd name="T85" fmla="*/ 687 h 719"/>
                  <a:gd name="T86" fmla="*/ 322 w 719"/>
                  <a:gd name="T87" fmla="*/ 709 h 719"/>
                  <a:gd name="T88" fmla="*/ 370 w 719"/>
                  <a:gd name="T89" fmla="*/ 719 h 719"/>
                  <a:gd name="T90" fmla="*/ 412 w 719"/>
                  <a:gd name="T91" fmla="*/ 697 h 719"/>
                  <a:gd name="T92" fmla="*/ 449 w 719"/>
                  <a:gd name="T93" fmla="*/ 695 h 719"/>
                  <a:gd name="T94" fmla="*/ 497 w 719"/>
                  <a:gd name="T95" fmla="*/ 693 h 719"/>
                  <a:gd name="T96" fmla="*/ 533 w 719"/>
                  <a:gd name="T97" fmla="*/ 661 h 719"/>
                  <a:gd name="T98" fmla="*/ 563 w 719"/>
                  <a:gd name="T99" fmla="*/ 635 h 719"/>
                  <a:gd name="T100" fmla="*/ 597 w 719"/>
                  <a:gd name="T101" fmla="*/ 628 h 719"/>
                  <a:gd name="T102" fmla="*/ 626 w 719"/>
                  <a:gd name="T103" fmla="*/ 599 h 719"/>
                  <a:gd name="T104" fmla="*/ 634 w 719"/>
                  <a:gd name="T105" fmla="*/ 551 h 719"/>
                  <a:gd name="T106" fmla="*/ 668 w 719"/>
                  <a:gd name="T107" fmla="*/ 528 h 719"/>
                  <a:gd name="T108" fmla="*/ 694 w 719"/>
                  <a:gd name="T109" fmla="*/ 488 h 719"/>
                  <a:gd name="T110" fmla="*/ 691 w 719"/>
                  <a:gd name="T111" fmla="*/ 441 h 719"/>
                  <a:gd name="T112" fmla="*/ 703 w 719"/>
                  <a:gd name="T113" fmla="*/ 406 h 719"/>
                  <a:gd name="T114" fmla="*/ 719 w 719"/>
                  <a:gd name="T115" fmla="*/ 360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19" h="719">
                    <a:moveTo>
                      <a:pt x="519" y="263"/>
                    </a:moveTo>
                    <a:lnTo>
                      <a:pt x="292" y="475"/>
                    </a:lnTo>
                    <a:lnTo>
                      <a:pt x="288" y="477"/>
                    </a:lnTo>
                    <a:lnTo>
                      <a:pt x="285" y="479"/>
                    </a:lnTo>
                    <a:lnTo>
                      <a:pt x="279" y="477"/>
                    </a:lnTo>
                    <a:lnTo>
                      <a:pt x="276" y="475"/>
                    </a:lnTo>
                    <a:lnTo>
                      <a:pt x="200" y="400"/>
                    </a:lnTo>
                    <a:lnTo>
                      <a:pt x="197" y="396"/>
                    </a:lnTo>
                    <a:lnTo>
                      <a:pt x="196" y="391"/>
                    </a:lnTo>
                    <a:lnTo>
                      <a:pt x="197" y="387"/>
                    </a:lnTo>
                    <a:lnTo>
                      <a:pt x="200" y="382"/>
                    </a:lnTo>
                    <a:lnTo>
                      <a:pt x="204" y="380"/>
                    </a:lnTo>
                    <a:lnTo>
                      <a:pt x="208" y="379"/>
                    </a:lnTo>
                    <a:lnTo>
                      <a:pt x="213" y="380"/>
                    </a:lnTo>
                    <a:lnTo>
                      <a:pt x="217" y="382"/>
                    </a:lnTo>
                    <a:lnTo>
                      <a:pt x="285" y="450"/>
                    </a:lnTo>
                    <a:lnTo>
                      <a:pt x="502" y="247"/>
                    </a:lnTo>
                    <a:lnTo>
                      <a:pt x="507" y="243"/>
                    </a:lnTo>
                    <a:lnTo>
                      <a:pt x="511" y="243"/>
                    </a:lnTo>
                    <a:lnTo>
                      <a:pt x="515" y="243"/>
                    </a:lnTo>
                    <a:lnTo>
                      <a:pt x="520" y="247"/>
                    </a:lnTo>
                    <a:lnTo>
                      <a:pt x="522" y="251"/>
                    </a:lnTo>
                    <a:lnTo>
                      <a:pt x="523" y="255"/>
                    </a:lnTo>
                    <a:lnTo>
                      <a:pt x="522" y="260"/>
                    </a:lnTo>
                    <a:lnTo>
                      <a:pt x="519" y="263"/>
                    </a:lnTo>
                    <a:close/>
                    <a:moveTo>
                      <a:pt x="719" y="360"/>
                    </a:moveTo>
                    <a:lnTo>
                      <a:pt x="719" y="350"/>
                    </a:lnTo>
                    <a:lnTo>
                      <a:pt x="716" y="341"/>
                    </a:lnTo>
                    <a:lnTo>
                      <a:pt x="713" y="332"/>
                    </a:lnTo>
                    <a:lnTo>
                      <a:pt x="709" y="323"/>
                    </a:lnTo>
                    <a:lnTo>
                      <a:pt x="703" y="315"/>
                    </a:lnTo>
                    <a:lnTo>
                      <a:pt x="696" y="308"/>
                    </a:lnTo>
                    <a:lnTo>
                      <a:pt x="689" y="302"/>
                    </a:lnTo>
                    <a:lnTo>
                      <a:pt x="681" y="296"/>
                    </a:lnTo>
                    <a:lnTo>
                      <a:pt x="687" y="289"/>
                    </a:lnTo>
                    <a:lnTo>
                      <a:pt x="691" y="280"/>
                    </a:lnTo>
                    <a:lnTo>
                      <a:pt x="694" y="271"/>
                    </a:lnTo>
                    <a:lnTo>
                      <a:pt x="696" y="262"/>
                    </a:lnTo>
                    <a:lnTo>
                      <a:pt x="696" y="252"/>
                    </a:lnTo>
                    <a:lnTo>
                      <a:pt x="696" y="243"/>
                    </a:lnTo>
                    <a:lnTo>
                      <a:pt x="694" y="233"/>
                    </a:lnTo>
                    <a:lnTo>
                      <a:pt x="692" y="223"/>
                    </a:lnTo>
                    <a:lnTo>
                      <a:pt x="688" y="215"/>
                    </a:lnTo>
                    <a:lnTo>
                      <a:pt x="682" y="207"/>
                    </a:lnTo>
                    <a:lnTo>
                      <a:pt x="675" y="199"/>
                    </a:lnTo>
                    <a:lnTo>
                      <a:pt x="668" y="193"/>
                    </a:lnTo>
                    <a:lnTo>
                      <a:pt x="660" y="188"/>
                    </a:lnTo>
                    <a:lnTo>
                      <a:pt x="651" y="184"/>
                    </a:lnTo>
                    <a:lnTo>
                      <a:pt x="641" y="180"/>
                    </a:lnTo>
                    <a:lnTo>
                      <a:pt x="631" y="179"/>
                    </a:lnTo>
                    <a:lnTo>
                      <a:pt x="634" y="169"/>
                    </a:lnTo>
                    <a:lnTo>
                      <a:pt x="635" y="161"/>
                    </a:lnTo>
                    <a:lnTo>
                      <a:pt x="635" y="151"/>
                    </a:lnTo>
                    <a:lnTo>
                      <a:pt x="632" y="141"/>
                    </a:lnTo>
                    <a:lnTo>
                      <a:pt x="630" y="131"/>
                    </a:lnTo>
                    <a:lnTo>
                      <a:pt x="626" y="122"/>
                    </a:lnTo>
                    <a:lnTo>
                      <a:pt x="620" y="114"/>
                    </a:lnTo>
                    <a:lnTo>
                      <a:pt x="614" y="106"/>
                    </a:lnTo>
                    <a:lnTo>
                      <a:pt x="608" y="102"/>
                    </a:lnTo>
                    <a:lnTo>
                      <a:pt x="603" y="98"/>
                    </a:lnTo>
                    <a:lnTo>
                      <a:pt x="597" y="94"/>
                    </a:lnTo>
                    <a:lnTo>
                      <a:pt x="590" y="91"/>
                    </a:lnTo>
                    <a:lnTo>
                      <a:pt x="584" y="89"/>
                    </a:lnTo>
                    <a:lnTo>
                      <a:pt x="577" y="88"/>
                    </a:lnTo>
                    <a:lnTo>
                      <a:pt x="569" y="87"/>
                    </a:lnTo>
                    <a:lnTo>
                      <a:pt x="563" y="85"/>
                    </a:lnTo>
                    <a:lnTo>
                      <a:pt x="552" y="87"/>
                    </a:lnTo>
                    <a:lnTo>
                      <a:pt x="542" y="89"/>
                    </a:lnTo>
                    <a:lnTo>
                      <a:pt x="540" y="79"/>
                    </a:lnTo>
                    <a:lnTo>
                      <a:pt x="536" y="70"/>
                    </a:lnTo>
                    <a:lnTo>
                      <a:pt x="533" y="61"/>
                    </a:lnTo>
                    <a:lnTo>
                      <a:pt x="528" y="53"/>
                    </a:lnTo>
                    <a:lnTo>
                      <a:pt x="522" y="46"/>
                    </a:lnTo>
                    <a:lnTo>
                      <a:pt x="514" y="39"/>
                    </a:lnTo>
                    <a:lnTo>
                      <a:pt x="507" y="34"/>
                    </a:lnTo>
                    <a:lnTo>
                      <a:pt x="497" y="28"/>
                    </a:lnTo>
                    <a:lnTo>
                      <a:pt x="488" y="26"/>
                    </a:lnTo>
                    <a:lnTo>
                      <a:pt x="478" y="24"/>
                    </a:lnTo>
                    <a:lnTo>
                      <a:pt x="468" y="24"/>
                    </a:lnTo>
                    <a:lnTo>
                      <a:pt x="458" y="25"/>
                    </a:lnTo>
                    <a:lnTo>
                      <a:pt x="449" y="27"/>
                    </a:lnTo>
                    <a:lnTo>
                      <a:pt x="440" y="29"/>
                    </a:lnTo>
                    <a:lnTo>
                      <a:pt x="431" y="34"/>
                    </a:lnTo>
                    <a:lnTo>
                      <a:pt x="424" y="39"/>
                    </a:lnTo>
                    <a:lnTo>
                      <a:pt x="418" y="31"/>
                    </a:lnTo>
                    <a:lnTo>
                      <a:pt x="412" y="24"/>
                    </a:lnTo>
                    <a:lnTo>
                      <a:pt x="405" y="17"/>
                    </a:lnTo>
                    <a:lnTo>
                      <a:pt x="397" y="11"/>
                    </a:lnTo>
                    <a:lnTo>
                      <a:pt x="388" y="7"/>
                    </a:lnTo>
                    <a:lnTo>
                      <a:pt x="380" y="4"/>
                    </a:lnTo>
                    <a:lnTo>
                      <a:pt x="370" y="2"/>
                    </a:lnTo>
                    <a:lnTo>
                      <a:pt x="360" y="0"/>
                    </a:lnTo>
                    <a:lnTo>
                      <a:pt x="350" y="2"/>
                    </a:lnTo>
                    <a:lnTo>
                      <a:pt x="340" y="4"/>
                    </a:lnTo>
                    <a:lnTo>
                      <a:pt x="331" y="7"/>
                    </a:lnTo>
                    <a:lnTo>
                      <a:pt x="322" y="11"/>
                    </a:lnTo>
                    <a:lnTo>
                      <a:pt x="314" y="17"/>
                    </a:lnTo>
                    <a:lnTo>
                      <a:pt x="307" y="24"/>
                    </a:lnTo>
                    <a:lnTo>
                      <a:pt x="301" y="31"/>
                    </a:lnTo>
                    <a:lnTo>
                      <a:pt x="296" y="39"/>
                    </a:lnTo>
                    <a:lnTo>
                      <a:pt x="288" y="34"/>
                    </a:lnTo>
                    <a:lnTo>
                      <a:pt x="279" y="29"/>
                    </a:lnTo>
                    <a:lnTo>
                      <a:pt x="270" y="27"/>
                    </a:lnTo>
                    <a:lnTo>
                      <a:pt x="260" y="25"/>
                    </a:lnTo>
                    <a:lnTo>
                      <a:pt x="251" y="24"/>
                    </a:lnTo>
                    <a:lnTo>
                      <a:pt x="242" y="24"/>
                    </a:lnTo>
                    <a:lnTo>
                      <a:pt x="232" y="26"/>
                    </a:lnTo>
                    <a:lnTo>
                      <a:pt x="222" y="28"/>
                    </a:lnTo>
                    <a:lnTo>
                      <a:pt x="213" y="34"/>
                    </a:lnTo>
                    <a:lnTo>
                      <a:pt x="205" y="39"/>
                    </a:lnTo>
                    <a:lnTo>
                      <a:pt x="197" y="46"/>
                    </a:lnTo>
                    <a:lnTo>
                      <a:pt x="192" y="52"/>
                    </a:lnTo>
                    <a:lnTo>
                      <a:pt x="186" y="61"/>
                    </a:lnTo>
                    <a:lnTo>
                      <a:pt x="182" y="69"/>
                    </a:lnTo>
                    <a:lnTo>
                      <a:pt x="180" y="79"/>
                    </a:lnTo>
                    <a:lnTo>
                      <a:pt x="177" y="89"/>
                    </a:lnTo>
                    <a:lnTo>
                      <a:pt x="168" y="87"/>
                    </a:lnTo>
                    <a:lnTo>
                      <a:pt x="156" y="85"/>
                    </a:lnTo>
                    <a:lnTo>
                      <a:pt x="149" y="87"/>
                    </a:lnTo>
                    <a:lnTo>
                      <a:pt x="142" y="88"/>
                    </a:lnTo>
                    <a:lnTo>
                      <a:pt x="135" y="89"/>
                    </a:lnTo>
                    <a:lnTo>
                      <a:pt x="129" y="91"/>
                    </a:lnTo>
                    <a:lnTo>
                      <a:pt x="122" y="94"/>
                    </a:lnTo>
                    <a:lnTo>
                      <a:pt x="117" y="98"/>
                    </a:lnTo>
                    <a:lnTo>
                      <a:pt x="111" y="102"/>
                    </a:lnTo>
                    <a:lnTo>
                      <a:pt x="106" y="106"/>
                    </a:lnTo>
                    <a:lnTo>
                      <a:pt x="99" y="114"/>
                    </a:lnTo>
                    <a:lnTo>
                      <a:pt x="94" y="122"/>
                    </a:lnTo>
                    <a:lnTo>
                      <a:pt x="89" y="131"/>
                    </a:lnTo>
                    <a:lnTo>
                      <a:pt x="86" y="141"/>
                    </a:lnTo>
                    <a:lnTo>
                      <a:pt x="85" y="151"/>
                    </a:lnTo>
                    <a:lnTo>
                      <a:pt x="85" y="161"/>
                    </a:lnTo>
                    <a:lnTo>
                      <a:pt x="85" y="169"/>
                    </a:lnTo>
                    <a:lnTo>
                      <a:pt x="87" y="179"/>
                    </a:lnTo>
                    <a:lnTo>
                      <a:pt x="78" y="180"/>
                    </a:lnTo>
                    <a:lnTo>
                      <a:pt x="68" y="184"/>
                    </a:lnTo>
                    <a:lnTo>
                      <a:pt x="59" y="188"/>
                    </a:lnTo>
                    <a:lnTo>
                      <a:pt x="52" y="193"/>
                    </a:lnTo>
                    <a:lnTo>
                      <a:pt x="44" y="199"/>
                    </a:lnTo>
                    <a:lnTo>
                      <a:pt x="37" y="207"/>
                    </a:lnTo>
                    <a:lnTo>
                      <a:pt x="32" y="215"/>
                    </a:lnTo>
                    <a:lnTo>
                      <a:pt x="27" y="223"/>
                    </a:lnTo>
                    <a:lnTo>
                      <a:pt x="24" y="233"/>
                    </a:lnTo>
                    <a:lnTo>
                      <a:pt x="23" y="243"/>
                    </a:lnTo>
                    <a:lnTo>
                      <a:pt x="22" y="252"/>
                    </a:lnTo>
                    <a:lnTo>
                      <a:pt x="23" y="262"/>
                    </a:lnTo>
                    <a:lnTo>
                      <a:pt x="25" y="271"/>
                    </a:lnTo>
                    <a:lnTo>
                      <a:pt x="28" y="280"/>
                    </a:lnTo>
                    <a:lnTo>
                      <a:pt x="33" y="289"/>
                    </a:lnTo>
                    <a:lnTo>
                      <a:pt x="38" y="296"/>
                    </a:lnTo>
                    <a:lnTo>
                      <a:pt x="31" y="302"/>
                    </a:lnTo>
                    <a:lnTo>
                      <a:pt x="23" y="308"/>
                    </a:lnTo>
                    <a:lnTo>
                      <a:pt x="16" y="315"/>
                    </a:lnTo>
                    <a:lnTo>
                      <a:pt x="11" y="323"/>
                    </a:lnTo>
                    <a:lnTo>
                      <a:pt x="6" y="332"/>
                    </a:lnTo>
                    <a:lnTo>
                      <a:pt x="3" y="341"/>
                    </a:lnTo>
                    <a:lnTo>
                      <a:pt x="1" y="350"/>
                    </a:lnTo>
                    <a:lnTo>
                      <a:pt x="0" y="360"/>
                    </a:lnTo>
                    <a:lnTo>
                      <a:pt x="1" y="370"/>
                    </a:lnTo>
                    <a:lnTo>
                      <a:pt x="3" y="380"/>
                    </a:lnTo>
                    <a:lnTo>
                      <a:pt x="6" y="389"/>
                    </a:lnTo>
                    <a:lnTo>
                      <a:pt x="11" y="398"/>
                    </a:lnTo>
                    <a:lnTo>
                      <a:pt x="16" y="406"/>
                    </a:lnTo>
                    <a:lnTo>
                      <a:pt x="23" y="413"/>
                    </a:lnTo>
                    <a:lnTo>
                      <a:pt x="31" y="420"/>
                    </a:lnTo>
                    <a:lnTo>
                      <a:pt x="38" y="424"/>
                    </a:lnTo>
                    <a:lnTo>
                      <a:pt x="33" y="433"/>
                    </a:lnTo>
                    <a:lnTo>
                      <a:pt x="28" y="441"/>
                    </a:lnTo>
                    <a:lnTo>
                      <a:pt x="25" y="450"/>
                    </a:lnTo>
                    <a:lnTo>
                      <a:pt x="23" y="460"/>
                    </a:lnTo>
                    <a:lnTo>
                      <a:pt x="22" y="470"/>
                    </a:lnTo>
                    <a:lnTo>
                      <a:pt x="23" y="479"/>
                    </a:lnTo>
                    <a:lnTo>
                      <a:pt x="24" y="488"/>
                    </a:lnTo>
                    <a:lnTo>
                      <a:pt x="27" y="498"/>
                    </a:lnTo>
                    <a:lnTo>
                      <a:pt x="32" y="507"/>
                    </a:lnTo>
                    <a:lnTo>
                      <a:pt x="37" y="515"/>
                    </a:lnTo>
                    <a:lnTo>
                      <a:pt x="44" y="523"/>
                    </a:lnTo>
                    <a:lnTo>
                      <a:pt x="52" y="528"/>
                    </a:lnTo>
                    <a:lnTo>
                      <a:pt x="59" y="534"/>
                    </a:lnTo>
                    <a:lnTo>
                      <a:pt x="68" y="538"/>
                    </a:lnTo>
                    <a:lnTo>
                      <a:pt x="78" y="540"/>
                    </a:lnTo>
                    <a:lnTo>
                      <a:pt x="87" y="543"/>
                    </a:lnTo>
                    <a:lnTo>
                      <a:pt x="85" y="551"/>
                    </a:lnTo>
                    <a:lnTo>
                      <a:pt x="85" y="561"/>
                    </a:lnTo>
                    <a:lnTo>
                      <a:pt x="85" y="571"/>
                    </a:lnTo>
                    <a:lnTo>
                      <a:pt x="86" y="580"/>
                    </a:lnTo>
                    <a:lnTo>
                      <a:pt x="89" y="590"/>
                    </a:lnTo>
                    <a:lnTo>
                      <a:pt x="94" y="599"/>
                    </a:lnTo>
                    <a:lnTo>
                      <a:pt x="99" y="608"/>
                    </a:lnTo>
                    <a:lnTo>
                      <a:pt x="106" y="615"/>
                    </a:lnTo>
                    <a:lnTo>
                      <a:pt x="111" y="620"/>
                    </a:lnTo>
                    <a:lnTo>
                      <a:pt x="117" y="624"/>
                    </a:lnTo>
                    <a:lnTo>
                      <a:pt x="122" y="628"/>
                    </a:lnTo>
                    <a:lnTo>
                      <a:pt x="129" y="631"/>
                    </a:lnTo>
                    <a:lnTo>
                      <a:pt x="135" y="633"/>
                    </a:lnTo>
                    <a:lnTo>
                      <a:pt x="142" y="634"/>
                    </a:lnTo>
                    <a:lnTo>
                      <a:pt x="149" y="635"/>
                    </a:lnTo>
                    <a:lnTo>
                      <a:pt x="156" y="635"/>
                    </a:lnTo>
                    <a:lnTo>
                      <a:pt x="168" y="635"/>
                    </a:lnTo>
                    <a:lnTo>
                      <a:pt x="177" y="633"/>
                    </a:lnTo>
                    <a:lnTo>
                      <a:pt x="180" y="643"/>
                    </a:lnTo>
                    <a:lnTo>
                      <a:pt x="182" y="652"/>
                    </a:lnTo>
                    <a:lnTo>
                      <a:pt x="186" y="661"/>
                    </a:lnTo>
                    <a:lnTo>
                      <a:pt x="192" y="668"/>
                    </a:lnTo>
                    <a:lnTo>
                      <a:pt x="197" y="676"/>
                    </a:lnTo>
                    <a:lnTo>
                      <a:pt x="205" y="683"/>
                    </a:lnTo>
                    <a:lnTo>
                      <a:pt x="213" y="688"/>
                    </a:lnTo>
                    <a:lnTo>
                      <a:pt x="222" y="693"/>
                    </a:lnTo>
                    <a:lnTo>
                      <a:pt x="232" y="696"/>
                    </a:lnTo>
                    <a:lnTo>
                      <a:pt x="242" y="698"/>
                    </a:lnTo>
                    <a:lnTo>
                      <a:pt x="251" y="698"/>
                    </a:lnTo>
                    <a:lnTo>
                      <a:pt x="260" y="697"/>
                    </a:lnTo>
                    <a:lnTo>
                      <a:pt x="270" y="695"/>
                    </a:lnTo>
                    <a:lnTo>
                      <a:pt x="279" y="692"/>
                    </a:lnTo>
                    <a:lnTo>
                      <a:pt x="288" y="687"/>
                    </a:lnTo>
                    <a:lnTo>
                      <a:pt x="296" y="682"/>
                    </a:lnTo>
                    <a:lnTo>
                      <a:pt x="301" y="689"/>
                    </a:lnTo>
                    <a:lnTo>
                      <a:pt x="307" y="697"/>
                    </a:lnTo>
                    <a:lnTo>
                      <a:pt x="314" y="704"/>
                    </a:lnTo>
                    <a:lnTo>
                      <a:pt x="322" y="709"/>
                    </a:lnTo>
                    <a:lnTo>
                      <a:pt x="331" y="714"/>
                    </a:lnTo>
                    <a:lnTo>
                      <a:pt x="340" y="717"/>
                    </a:lnTo>
                    <a:lnTo>
                      <a:pt x="350" y="719"/>
                    </a:lnTo>
                    <a:lnTo>
                      <a:pt x="360" y="719"/>
                    </a:lnTo>
                    <a:lnTo>
                      <a:pt x="370" y="719"/>
                    </a:lnTo>
                    <a:lnTo>
                      <a:pt x="380" y="717"/>
                    </a:lnTo>
                    <a:lnTo>
                      <a:pt x="388" y="714"/>
                    </a:lnTo>
                    <a:lnTo>
                      <a:pt x="397" y="709"/>
                    </a:lnTo>
                    <a:lnTo>
                      <a:pt x="405" y="704"/>
                    </a:lnTo>
                    <a:lnTo>
                      <a:pt x="412" y="697"/>
                    </a:lnTo>
                    <a:lnTo>
                      <a:pt x="418" y="689"/>
                    </a:lnTo>
                    <a:lnTo>
                      <a:pt x="424" y="682"/>
                    </a:lnTo>
                    <a:lnTo>
                      <a:pt x="431" y="687"/>
                    </a:lnTo>
                    <a:lnTo>
                      <a:pt x="440" y="692"/>
                    </a:lnTo>
                    <a:lnTo>
                      <a:pt x="449" y="695"/>
                    </a:lnTo>
                    <a:lnTo>
                      <a:pt x="458" y="697"/>
                    </a:lnTo>
                    <a:lnTo>
                      <a:pt x="468" y="698"/>
                    </a:lnTo>
                    <a:lnTo>
                      <a:pt x="478" y="698"/>
                    </a:lnTo>
                    <a:lnTo>
                      <a:pt x="488" y="696"/>
                    </a:lnTo>
                    <a:lnTo>
                      <a:pt x="497" y="693"/>
                    </a:lnTo>
                    <a:lnTo>
                      <a:pt x="507" y="688"/>
                    </a:lnTo>
                    <a:lnTo>
                      <a:pt x="514" y="683"/>
                    </a:lnTo>
                    <a:lnTo>
                      <a:pt x="522" y="676"/>
                    </a:lnTo>
                    <a:lnTo>
                      <a:pt x="528" y="668"/>
                    </a:lnTo>
                    <a:lnTo>
                      <a:pt x="533" y="661"/>
                    </a:lnTo>
                    <a:lnTo>
                      <a:pt x="536" y="652"/>
                    </a:lnTo>
                    <a:lnTo>
                      <a:pt x="540" y="643"/>
                    </a:lnTo>
                    <a:lnTo>
                      <a:pt x="541" y="633"/>
                    </a:lnTo>
                    <a:lnTo>
                      <a:pt x="552" y="635"/>
                    </a:lnTo>
                    <a:lnTo>
                      <a:pt x="563" y="635"/>
                    </a:lnTo>
                    <a:lnTo>
                      <a:pt x="569" y="635"/>
                    </a:lnTo>
                    <a:lnTo>
                      <a:pt x="577" y="634"/>
                    </a:lnTo>
                    <a:lnTo>
                      <a:pt x="584" y="633"/>
                    </a:lnTo>
                    <a:lnTo>
                      <a:pt x="590" y="631"/>
                    </a:lnTo>
                    <a:lnTo>
                      <a:pt x="597" y="628"/>
                    </a:lnTo>
                    <a:lnTo>
                      <a:pt x="603" y="624"/>
                    </a:lnTo>
                    <a:lnTo>
                      <a:pt x="608" y="620"/>
                    </a:lnTo>
                    <a:lnTo>
                      <a:pt x="614" y="615"/>
                    </a:lnTo>
                    <a:lnTo>
                      <a:pt x="620" y="608"/>
                    </a:lnTo>
                    <a:lnTo>
                      <a:pt x="626" y="599"/>
                    </a:lnTo>
                    <a:lnTo>
                      <a:pt x="630" y="590"/>
                    </a:lnTo>
                    <a:lnTo>
                      <a:pt x="632" y="580"/>
                    </a:lnTo>
                    <a:lnTo>
                      <a:pt x="635" y="571"/>
                    </a:lnTo>
                    <a:lnTo>
                      <a:pt x="635" y="561"/>
                    </a:lnTo>
                    <a:lnTo>
                      <a:pt x="634" y="551"/>
                    </a:lnTo>
                    <a:lnTo>
                      <a:pt x="631" y="543"/>
                    </a:lnTo>
                    <a:lnTo>
                      <a:pt x="641" y="540"/>
                    </a:lnTo>
                    <a:lnTo>
                      <a:pt x="651" y="538"/>
                    </a:lnTo>
                    <a:lnTo>
                      <a:pt x="660" y="534"/>
                    </a:lnTo>
                    <a:lnTo>
                      <a:pt x="668" y="528"/>
                    </a:lnTo>
                    <a:lnTo>
                      <a:pt x="675" y="523"/>
                    </a:lnTo>
                    <a:lnTo>
                      <a:pt x="682" y="515"/>
                    </a:lnTo>
                    <a:lnTo>
                      <a:pt x="688" y="507"/>
                    </a:lnTo>
                    <a:lnTo>
                      <a:pt x="692" y="498"/>
                    </a:lnTo>
                    <a:lnTo>
                      <a:pt x="694" y="488"/>
                    </a:lnTo>
                    <a:lnTo>
                      <a:pt x="696" y="479"/>
                    </a:lnTo>
                    <a:lnTo>
                      <a:pt x="698" y="470"/>
                    </a:lnTo>
                    <a:lnTo>
                      <a:pt x="696" y="460"/>
                    </a:lnTo>
                    <a:lnTo>
                      <a:pt x="694" y="450"/>
                    </a:lnTo>
                    <a:lnTo>
                      <a:pt x="691" y="441"/>
                    </a:lnTo>
                    <a:lnTo>
                      <a:pt x="687" y="433"/>
                    </a:lnTo>
                    <a:lnTo>
                      <a:pt x="681" y="424"/>
                    </a:lnTo>
                    <a:lnTo>
                      <a:pt x="689" y="420"/>
                    </a:lnTo>
                    <a:lnTo>
                      <a:pt x="696" y="413"/>
                    </a:lnTo>
                    <a:lnTo>
                      <a:pt x="703" y="406"/>
                    </a:lnTo>
                    <a:lnTo>
                      <a:pt x="709" y="398"/>
                    </a:lnTo>
                    <a:lnTo>
                      <a:pt x="713" y="389"/>
                    </a:lnTo>
                    <a:lnTo>
                      <a:pt x="716" y="380"/>
                    </a:lnTo>
                    <a:lnTo>
                      <a:pt x="719" y="370"/>
                    </a:lnTo>
                    <a:lnTo>
                      <a:pt x="719" y="360"/>
                    </a:lnTo>
                    <a:close/>
                  </a:path>
                </a:pathLst>
              </a:custGeom>
              <a:solidFill>
                <a:schemeClr val="accent3">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3886" descr="Icon of magnifying glass to represent search. ">
                <a:extLst>
                  <a:ext uri="{FF2B5EF4-FFF2-40B4-BE49-F238E27FC236}">
                    <a16:creationId xmlns:a16="http://schemas.microsoft.com/office/drawing/2014/main" id="{EC8E95A8-22FE-44FA-B5A6-2AA2D47A5BB3}"/>
                  </a:ext>
                </a:extLst>
              </p:cNvPr>
              <p:cNvSpPr>
                <a:spLocks noEditPoints="1"/>
              </p:cNvSpPr>
              <p:nvPr/>
            </p:nvSpPr>
            <p:spPr bwMode="auto">
              <a:xfrm>
                <a:off x="4893967" y="4107036"/>
                <a:ext cx="382447" cy="380334"/>
              </a:xfrm>
              <a:custGeom>
                <a:avLst/>
                <a:gdLst>
                  <a:gd name="T0" fmla="*/ 268 w 902"/>
                  <a:gd name="T1" fmla="*/ 575 h 901"/>
                  <a:gd name="T2" fmla="*/ 207 w 902"/>
                  <a:gd name="T3" fmla="*/ 555 h 901"/>
                  <a:gd name="T4" fmla="*/ 155 w 902"/>
                  <a:gd name="T5" fmla="*/ 520 h 901"/>
                  <a:gd name="T6" fmla="*/ 112 w 902"/>
                  <a:gd name="T7" fmla="*/ 475 h 901"/>
                  <a:gd name="T8" fmla="*/ 81 w 902"/>
                  <a:gd name="T9" fmla="*/ 422 h 901"/>
                  <a:gd name="T10" fmla="*/ 64 w 902"/>
                  <a:gd name="T11" fmla="*/ 360 h 901"/>
                  <a:gd name="T12" fmla="*/ 61 w 902"/>
                  <a:gd name="T13" fmla="*/ 294 h 901"/>
                  <a:gd name="T14" fmla="*/ 76 w 902"/>
                  <a:gd name="T15" fmla="*/ 231 h 901"/>
                  <a:gd name="T16" fmla="*/ 104 w 902"/>
                  <a:gd name="T17" fmla="*/ 175 h 901"/>
                  <a:gd name="T18" fmla="*/ 145 w 902"/>
                  <a:gd name="T19" fmla="*/ 128 h 901"/>
                  <a:gd name="T20" fmla="*/ 197 w 902"/>
                  <a:gd name="T21" fmla="*/ 92 h 901"/>
                  <a:gd name="T22" fmla="*/ 256 w 902"/>
                  <a:gd name="T23" fmla="*/ 69 h 901"/>
                  <a:gd name="T24" fmla="*/ 320 w 902"/>
                  <a:gd name="T25" fmla="*/ 60 h 901"/>
                  <a:gd name="T26" fmla="*/ 385 w 902"/>
                  <a:gd name="T27" fmla="*/ 69 h 901"/>
                  <a:gd name="T28" fmla="*/ 444 w 902"/>
                  <a:gd name="T29" fmla="*/ 92 h 901"/>
                  <a:gd name="T30" fmla="*/ 495 w 902"/>
                  <a:gd name="T31" fmla="*/ 128 h 901"/>
                  <a:gd name="T32" fmla="*/ 537 w 902"/>
                  <a:gd name="T33" fmla="*/ 175 h 901"/>
                  <a:gd name="T34" fmla="*/ 564 w 902"/>
                  <a:gd name="T35" fmla="*/ 231 h 901"/>
                  <a:gd name="T36" fmla="*/ 579 w 902"/>
                  <a:gd name="T37" fmla="*/ 294 h 901"/>
                  <a:gd name="T38" fmla="*/ 577 w 902"/>
                  <a:gd name="T39" fmla="*/ 360 h 901"/>
                  <a:gd name="T40" fmla="*/ 560 w 902"/>
                  <a:gd name="T41" fmla="*/ 422 h 901"/>
                  <a:gd name="T42" fmla="*/ 529 w 902"/>
                  <a:gd name="T43" fmla="*/ 475 h 901"/>
                  <a:gd name="T44" fmla="*/ 486 w 902"/>
                  <a:gd name="T45" fmla="*/ 520 h 901"/>
                  <a:gd name="T46" fmla="*/ 432 w 902"/>
                  <a:gd name="T47" fmla="*/ 555 h 901"/>
                  <a:gd name="T48" fmla="*/ 372 w 902"/>
                  <a:gd name="T49" fmla="*/ 575 h 901"/>
                  <a:gd name="T50" fmla="*/ 320 w 902"/>
                  <a:gd name="T51" fmla="*/ 580 h 901"/>
                  <a:gd name="T52" fmla="*/ 591 w 902"/>
                  <a:gd name="T53" fmla="*/ 491 h 901"/>
                  <a:gd name="T54" fmla="*/ 621 w 902"/>
                  <a:gd name="T55" fmla="*/ 430 h 901"/>
                  <a:gd name="T56" fmla="*/ 637 w 902"/>
                  <a:gd name="T57" fmla="*/ 363 h 901"/>
                  <a:gd name="T58" fmla="*/ 638 w 902"/>
                  <a:gd name="T59" fmla="*/ 288 h 901"/>
                  <a:gd name="T60" fmla="*/ 621 w 902"/>
                  <a:gd name="T61" fmla="*/ 211 h 901"/>
                  <a:gd name="T62" fmla="*/ 586 w 902"/>
                  <a:gd name="T63" fmla="*/ 142 h 901"/>
                  <a:gd name="T64" fmla="*/ 535 w 902"/>
                  <a:gd name="T65" fmla="*/ 83 h 901"/>
                  <a:gd name="T66" fmla="*/ 473 w 902"/>
                  <a:gd name="T67" fmla="*/ 39 h 901"/>
                  <a:gd name="T68" fmla="*/ 400 w 902"/>
                  <a:gd name="T69" fmla="*/ 10 h 901"/>
                  <a:gd name="T70" fmla="*/ 320 w 902"/>
                  <a:gd name="T71" fmla="*/ 0 h 901"/>
                  <a:gd name="T72" fmla="*/ 241 w 902"/>
                  <a:gd name="T73" fmla="*/ 10 h 901"/>
                  <a:gd name="T74" fmla="*/ 168 w 902"/>
                  <a:gd name="T75" fmla="*/ 39 h 901"/>
                  <a:gd name="T76" fmla="*/ 105 w 902"/>
                  <a:gd name="T77" fmla="*/ 83 h 901"/>
                  <a:gd name="T78" fmla="*/ 55 w 902"/>
                  <a:gd name="T79" fmla="*/ 142 h 901"/>
                  <a:gd name="T80" fmla="*/ 20 w 902"/>
                  <a:gd name="T81" fmla="*/ 211 h 901"/>
                  <a:gd name="T82" fmla="*/ 1 w 902"/>
                  <a:gd name="T83" fmla="*/ 288 h 901"/>
                  <a:gd name="T84" fmla="*/ 3 w 902"/>
                  <a:gd name="T85" fmla="*/ 369 h 901"/>
                  <a:gd name="T86" fmla="*/ 25 w 902"/>
                  <a:gd name="T87" fmla="*/ 445 h 901"/>
                  <a:gd name="T88" fmla="*/ 64 w 902"/>
                  <a:gd name="T89" fmla="*/ 512 h 901"/>
                  <a:gd name="T90" fmla="*/ 117 w 902"/>
                  <a:gd name="T91" fmla="*/ 568 h 901"/>
                  <a:gd name="T92" fmla="*/ 182 w 902"/>
                  <a:gd name="T93" fmla="*/ 608 h 901"/>
                  <a:gd name="T94" fmla="*/ 256 w 902"/>
                  <a:gd name="T95" fmla="*/ 634 h 901"/>
                  <a:gd name="T96" fmla="*/ 335 w 902"/>
                  <a:gd name="T97" fmla="*/ 641 h 901"/>
                  <a:gd name="T98" fmla="*/ 405 w 902"/>
                  <a:gd name="T99" fmla="*/ 630 h 901"/>
                  <a:gd name="T100" fmla="*/ 468 w 902"/>
                  <a:gd name="T101" fmla="*/ 604 h 901"/>
                  <a:gd name="T102" fmla="*/ 525 w 902"/>
                  <a:gd name="T103" fmla="*/ 567 h 901"/>
                  <a:gd name="T104" fmla="*/ 871 w 902"/>
                  <a:gd name="T105" fmla="*/ 901 h 901"/>
                  <a:gd name="T106" fmla="*/ 897 w 902"/>
                  <a:gd name="T107" fmla="*/ 888 h 901"/>
                  <a:gd name="T108" fmla="*/ 899 w 902"/>
                  <a:gd name="T109" fmla="*/ 860 h 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902" h="901">
                    <a:moveTo>
                      <a:pt x="320" y="580"/>
                    </a:moveTo>
                    <a:lnTo>
                      <a:pt x="307" y="580"/>
                    </a:lnTo>
                    <a:lnTo>
                      <a:pt x="294" y="579"/>
                    </a:lnTo>
                    <a:lnTo>
                      <a:pt x="281" y="577"/>
                    </a:lnTo>
                    <a:lnTo>
                      <a:pt x="268" y="575"/>
                    </a:lnTo>
                    <a:lnTo>
                      <a:pt x="256" y="572"/>
                    </a:lnTo>
                    <a:lnTo>
                      <a:pt x="243" y="569"/>
                    </a:lnTo>
                    <a:lnTo>
                      <a:pt x="231" y="564"/>
                    </a:lnTo>
                    <a:lnTo>
                      <a:pt x="219" y="560"/>
                    </a:lnTo>
                    <a:lnTo>
                      <a:pt x="207" y="555"/>
                    </a:lnTo>
                    <a:lnTo>
                      <a:pt x="197" y="549"/>
                    </a:lnTo>
                    <a:lnTo>
                      <a:pt x="186" y="543"/>
                    </a:lnTo>
                    <a:lnTo>
                      <a:pt x="175" y="535"/>
                    </a:lnTo>
                    <a:lnTo>
                      <a:pt x="164" y="529"/>
                    </a:lnTo>
                    <a:lnTo>
                      <a:pt x="155" y="520"/>
                    </a:lnTo>
                    <a:lnTo>
                      <a:pt x="145" y="513"/>
                    </a:lnTo>
                    <a:lnTo>
                      <a:pt x="136" y="504"/>
                    </a:lnTo>
                    <a:lnTo>
                      <a:pt x="128" y="495"/>
                    </a:lnTo>
                    <a:lnTo>
                      <a:pt x="119" y="486"/>
                    </a:lnTo>
                    <a:lnTo>
                      <a:pt x="112" y="475"/>
                    </a:lnTo>
                    <a:lnTo>
                      <a:pt x="104" y="466"/>
                    </a:lnTo>
                    <a:lnTo>
                      <a:pt x="98" y="455"/>
                    </a:lnTo>
                    <a:lnTo>
                      <a:pt x="91" y="444"/>
                    </a:lnTo>
                    <a:lnTo>
                      <a:pt x="86" y="432"/>
                    </a:lnTo>
                    <a:lnTo>
                      <a:pt x="81" y="422"/>
                    </a:lnTo>
                    <a:lnTo>
                      <a:pt x="76" y="410"/>
                    </a:lnTo>
                    <a:lnTo>
                      <a:pt x="72" y="397"/>
                    </a:lnTo>
                    <a:lnTo>
                      <a:pt x="69" y="385"/>
                    </a:lnTo>
                    <a:lnTo>
                      <a:pt x="66" y="372"/>
                    </a:lnTo>
                    <a:lnTo>
                      <a:pt x="64" y="360"/>
                    </a:lnTo>
                    <a:lnTo>
                      <a:pt x="61" y="347"/>
                    </a:lnTo>
                    <a:lnTo>
                      <a:pt x="60" y="334"/>
                    </a:lnTo>
                    <a:lnTo>
                      <a:pt x="60" y="320"/>
                    </a:lnTo>
                    <a:lnTo>
                      <a:pt x="60" y="307"/>
                    </a:lnTo>
                    <a:lnTo>
                      <a:pt x="61" y="294"/>
                    </a:lnTo>
                    <a:lnTo>
                      <a:pt x="64" y="281"/>
                    </a:lnTo>
                    <a:lnTo>
                      <a:pt x="66" y="268"/>
                    </a:lnTo>
                    <a:lnTo>
                      <a:pt x="69" y="256"/>
                    </a:lnTo>
                    <a:lnTo>
                      <a:pt x="72" y="243"/>
                    </a:lnTo>
                    <a:lnTo>
                      <a:pt x="76" y="231"/>
                    </a:lnTo>
                    <a:lnTo>
                      <a:pt x="81" y="219"/>
                    </a:lnTo>
                    <a:lnTo>
                      <a:pt x="86" y="207"/>
                    </a:lnTo>
                    <a:lnTo>
                      <a:pt x="91" y="197"/>
                    </a:lnTo>
                    <a:lnTo>
                      <a:pt x="98" y="186"/>
                    </a:lnTo>
                    <a:lnTo>
                      <a:pt x="104" y="175"/>
                    </a:lnTo>
                    <a:lnTo>
                      <a:pt x="112" y="164"/>
                    </a:lnTo>
                    <a:lnTo>
                      <a:pt x="119" y="155"/>
                    </a:lnTo>
                    <a:lnTo>
                      <a:pt x="128" y="145"/>
                    </a:lnTo>
                    <a:lnTo>
                      <a:pt x="136" y="137"/>
                    </a:lnTo>
                    <a:lnTo>
                      <a:pt x="145" y="128"/>
                    </a:lnTo>
                    <a:lnTo>
                      <a:pt x="155" y="119"/>
                    </a:lnTo>
                    <a:lnTo>
                      <a:pt x="164" y="112"/>
                    </a:lnTo>
                    <a:lnTo>
                      <a:pt x="175" y="104"/>
                    </a:lnTo>
                    <a:lnTo>
                      <a:pt x="186" y="98"/>
                    </a:lnTo>
                    <a:lnTo>
                      <a:pt x="197" y="92"/>
                    </a:lnTo>
                    <a:lnTo>
                      <a:pt x="207" y="86"/>
                    </a:lnTo>
                    <a:lnTo>
                      <a:pt x="219" y="81"/>
                    </a:lnTo>
                    <a:lnTo>
                      <a:pt x="231" y="77"/>
                    </a:lnTo>
                    <a:lnTo>
                      <a:pt x="243" y="72"/>
                    </a:lnTo>
                    <a:lnTo>
                      <a:pt x="256" y="69"/>
                    </a:lnTo>
                    <a:lnTo>
                      <a:pt x="268" y="66"/>
                    </a:lnTo>
                    <a:lnTo>
                      <a:pt x="281" y="64"/>
                    </a:lnTo>
                    <a:lnTo>
                      <a:pt x="294" y="61"/>
                    </a:lnTo>
                    <a:lnTo>
                      <a:pt x="307" y="60"/>
                    </a:lnTo>
                    <a:lnTo>
                      <a:pt x="320" y="60"/>
                    </a:lnTo>
                    <a:lnTo>
                      <a:pt x="334" y="60"/>
                    </a:lnTo>
                    <a:lnTo>
                      <a:pt x="347" y="61"/>
                    </a:lnTo>
                    <a:lnTo>
                      <a:pt x="360" y="64"/>
                    </a:lnTo>
                    <a:lnTo>
                      <a:pt x="372" y="66"/>
                    </a:lnTo>
                    <a:lnTo>
                      <a:pt x="385" y="69"/>
                    </a:lnTo>
                    <a:lnTo>
                      <a:pt x="397" y="72"/>
                    </a:lnTo>
                    <a:lnTo>
                      <a:pt x="410" y="77"/>
                    </a:lnTo>
                    <a:lnTo>
                      <a:pt x="422" y="81"/>
                    </a:lnTo>
                    <a:lnTo>
                      <a:pt x="432" y="86"/>
                    </a:lnTo>
                    <a:lnTo>
                      <a:pt x="444" y="92"/>
                    </a:lnTo>
                    <a:lnTo>
                      <a:pt x="455" y="98"/>
                    </a:lnTo>
                    <a:lnTo>
                      <a:pt x="466" y="104"/>
                    </a:lnTo>
                    <a:lnTo>
                      <a:pt x="475" y="112"/>
                    </a:lnTo>
                    <a:lnTo>
                      <a:pt x="486" y="119"/>
                    </a:lnTo>
                    <a:lnTo>
                      <a:pt x="495" y="128"/>
                    </a:lnTo>
                    <a:lnTo>
                      <a:pt x="504" y="137"/>
                    </a:lnTo>
                    <a:lnTo>
                      <a:pt x="513" y="145"/>
                    </a:lnTo>
                    <a:lnTo>
                      <a:pt x="522" y="155"/>
                    </a:lnTo>
                    <a:lnTo>
                      <a:pt x="529" y="164"/>
                    </a:lnTo>
                    <a:lnTo>
                      <a:pt x="537" y="175"/>
                    </a:lnTo>
                    <a:lnTo>
                      <a:pt x="543" y="186"/>
                    </a:lnTo>
                    <a:lnTo>
                      <a:pt x="549" y="197"/>
                    </a:lnTo>
                    <a:lnTo>
                      <a:pt x="555" y="207"/>
                    </a:lnTo>
                    <a:lnTo>
                      <a:pt x="560" y="219"/>
                    </a:lnTo>
                    <a:lnTo>
                      <a:pt x="564" y="231"/>
                    </a:lnTo>
                    <a:lnTo>
                      <a:pt x="569" y="243"/>
                    </a:lnTo>
                    <a:lnTo>
                      <a:pt x="572" y="256"/>
                    </a:lnTo>
                    <a:lnTo>
                      <a:pt x="575" y="268"/>
                    </a:lnTo>
                    <a:lnTo>
                      <a:pt x="577" y="281"/>
                    </a:lnTo>
                    <a:lnTo>
                      <a:pt x="579" y="294"/>
                    </a:lnTo>
                    <a:lnTo>
                      <a:pt x="580" y="307"/>
                    </a:lnTo>
                    <a:lnTo>
                      <a:pt x="580" y="320"/>
                    </a:lnTo>
                    <a:lnTo>
                      <a:pt x="580" y="334"/>
                    </a:lnTo>
                    <a:lnTo>
                      <a:pt x="579" y="347"/>
                    </a:lnTo>
                    <a:lnTo>
                      <a:pt x="577" y="360"/>
                    </a:lnTo>
                    <a:lnTo>
                      <a:pt x="575" y="372"/>
                    </a:lnTo>
                    <a:lnTo>
                      <a:pt x="572" y="385"/>
                    </a:lnTo>
                    <a:lnTo>
                      <a:pt x="569" y="397"/>
                    </a:lnTo>
                    <a:lnTo>
                      <a:pt x="564" y="410"/>
                    </a:lnTo>
                    <a:lnTo>
                      <a:pt x="560" y="422"/>
                    </a:lnTo>
                    <a:lnTo>
                      <a:pt x="555" y="432"/>
                    </a:lnTo>
                    <a:lnTo>
                      <a:pt x="549" y="444"/>
                    </a:lnTo>
                    <a:lnTo>
                      <a:pt x="543" y="455"/>
                    </a:lnTo>
                    <a:lnTo>
                      <a:pt x="537" y="466"/>
                    </a:lnTo>
                    <a:lnTo>
                      <a:pt x="529" y="475"/>
                    </a:lnTo>
                    <a:lnTo>
                      <a:pt x="522" y="486"/>
                    </a:lnTo>
                    <a:lnTo>
                      <a:pt x="513" y="495"/>
                    </a:lnTo>
                    <a:lnTo>
                      <a:pt x="504" y="504"/>
                    </a:lnTo>
                    <a:lnTo>
                      <a:pt x="495" y="513"/>
                    </a:lnTo>
                    <a:lnTo>
                      <a:pt x="486" y="520"/>
                    </a:lnTo>
                    <a:lnTo>
                      <a:pt x="475" y="529"/>
                    </a:lnTo>
                    <a:lnTo>
                      <a:pt x="466" y="535"/>
                    </a:lnTo>
                    <a:lnTo>
                      <a:pt x="455" y="543"/>
                    </a:lnTo>
                    <a:lnTo>
                      <a:pt x="444" y="549"/>
                    </a:lnTo>
                    <a:lnTo>
                      <a:pt x="432" y="555"/>
                    </a:lnTo>
                    <a:lnTo>
                      <a:pt x="422" y="560"/>
                    </a:lnTo>
                    <a:lnTo>
                      <a:pt x="410" y="564"/>
                    </a:lnTo>
                    <a:lnTo>
                      <a:pt x="397" y="569"/>
                    </a:lnTo>
                    <a:lnTo>
                      <a:pt x="385" y="572"/>
                    </a:lnTo>
                    <a:lnTo>
                      <a:pt x="372" y="575"/>
                    </a:lnTo>
                    <a:lnTo>
                      <a:pt x="360" y="577"/>
                    </a:lnTo>
                    <a:lnTo>
                      <a:pt x="347" y="579"/>
                    </a:lnTo>
                    <a:lnTo>
                      <a:pt x="334" y="580"/>
                    </a:lnTo>
                    <a:lnTo>
                      <a:pt x="320" y="580"/>
                    </a:lnTo>
                    <a:lnTo>
                      <a:pt x="320" y="580"/>
                    </a:lnTo>
                    <a:close/>
                    <a:moveTo>
                      <a:pt x="893" y="851"/>
                    </a:moveTo>
                    <a:lnTo>
                      <a:pt x="567" y="525"/>
                    </a:lnTo>
                    <a:lnTo>
                      <a:pt x="575" y="514"/>
                    </a:lnTo>
                    <a:lnTo>
                      <a:pt x="584" y="503"/>
                    </a:lnTo>
                    <a:lnTo>
                      <a:pt x="591" y="491"/>
                    </a:lnTo>
                    <a:lnTo>
                      <a:pt x="598" y="480"/>
                    </a:lnTo>
                    <a:lnTo>
                      <a:pt x="604" y="468"/>
                    </a:lnTo>
                    <a:lnTo>
                      <a:pt x="611" y="456"/>
                    </a:lnTo>
                    <a:lnTo>
                      <a:pt x="616" y="443"/>
                    </a:lnTo>
                    <a:lnTo>
                      <a:pt x="621" y="430"/>
                    </a:lnTo>
                    <a:lnTo>
                      <a:pt x="626" y="417"/>
                    </a:lnTo>
                    <a:lnTo>
                      <a:pt x="630" y="405"/>
                    </a:lnTo>
                    <a:lnTo>
                      <a:pt x="633" y="391"/>
                    </a:lnTo>
                    <a:lnTo>
                      <a:pt x="635" y="377"/>
                    </a:lnTo>
                    <a:lnTo>
                      <a:pt x="637" y="363"/>
                    </a:lnTo>
                    <a:lnTo>
                      <a:pt x="639" y="349"/>
                    </a:lnTo>
                    <a:lnTo>
                      <a:pt x="641" y="335"/>
                    </a:lnTo>
                    <a:lnTo>
                      <a:pt x="641" y="320"/>
                    </a:lnTo>
                    <a:lnTo>
                      <a:pt x="641" y="304"/>
                    </a:lnTo>
                    <a:lnTo>
                      <a:pt x="638" y="288"/>
                    </a:lnTo>
                    <a:lnTo>
                      <a:pt x="637" y="272"/>
                    </a:lnTo>
                    <a:lnTo>
                      <a:pt x="634" y="256"/>
                    </a:lnTo>
                    <a:lnTo>
                      <a:pt x="631" y="241"/>
                    </a:lnTo>
                    <a:lnTo>
                      <a:pt x="627" y="226"/>
                    </a:lnTo>
                    <a:lnTo>
                      <a:pt x="621" y="211"/>
                    </a:lnTo>
                    <a:lnTo>
                      <a:pt x="616" y="196"/>
                    </a:lnTo>
                    <a:lnTo>
                      <a:pt x="609" y="182"/>
                    </a:lnTo>
                    <a:lnTo>
                      <a:pt x="602" y="168"/>
                    </a:lnTo>
                    <a:lnTo>
                      <a:pt x="594" y="155"/>
                    </a:lnTo>
                    <a:lnTo>
                      <a:pt x="586" y="142"/>
                    </a:lnTo>
                    <a:lnTo>
                      <a:pt x="577" y="129"/>
                    </a:lnTo>
                    <a:lnTo>
                      <a:pt x="568" y="117"/>
                    </a:lnTo>
                    <a:lnTo>
                      <a:pt x="557" y="105"/>
                    </a:lnTo>
                    <a:lnTo>
                      <a:pt x="546" y="94"/>
                    </a:lnTo>
                    <a:lnTo>
                      <a:pt x="535" y="83"/>
                    </a:lnTo>
                    <a:lnTo>
                      <a:pt x="524" y="73"/>
                    </a:lnTo>
                    <a:lnTo>
                      <a:pt x="512" y="64"/>
                    </a:lnTo>
                    <a:lnTo>
                      <a:pt x="499" y="55"/>
                    </a:lnTo>
                    <a:lnTo>
                      <a:pt x="486" y="46"/>
                    </a:lnTo>
                    <a:lnTo>
                      <a:pt x="473" y="39"/>
                    </a:lnTo>
                    <a:lnTo>
                      <a:pt x="459" y="31"/>
                    </a:lnTo>
                    <a:lnTo>
                      <a:pt x="445" y="25"/>
                    </a:lnTo>
                    <a:lnTo>
                      <a:pt x="430" y="20"/>
                    </a:lnTo>
                    <a:lnTo>
                      <a:pt x="415" y="14"/>
                    </a:lnTo>
                    <a:lnTo>
                      <a:pt x="400" y="10"/>
                    </a:lnTo>
                    <a:lnTo>
                      <a:pt x="385" y="7"/>
                    </a:lnTo>
                    <a:lnTo>
                      <a:pt x="369" y="4"/>
                    </a:lnTo>
                    <a:lnTo>
                      <a:pt x="353" y="1"/>
                    </a:lnTo>
                    <a:lnTo>
                      <a:pt x="337" y="0"/>
                    </a:lnTo>
                    <a:lnTo>
                      <a:pt x="320" y="0"/>
                    </a:lnTo>
                    <a:lnTo>
                      <a:pt x="304" y="0"/>
                    </a:lnTo>
                    <a:lnTo>
                      <a:pt x="288" y="1"/>
                    </a:lnTo>
                    <a:lnTo>
                      <a:pt x="272" y="4"/>
                    </a:lnTo>
                    <a:lnTo>
                      <a:pt x="256" y="7"/>
                    </a:lnTo>
                    <a:lnTo>
                      <a:pt x="241" y="10"/>
                    </a:lnTo>
                    <a:lnTo>
                      <a:pt x="225" y="14"/>
                    </a:lnTo>
                    <a:lnTo>
                      <a:pt x="210" y="20"/>
                    </a:lnTo>
                    <a:lnTo>
                      <a:pt x="195" y="25"/>
                    </a:lnTo>
                    <a:lnTo>
                      <a:pt x="182" y="31"/>
                    </a:lnTo>
                    <a:lnTo>
                      <a:pt x="168" y="39"/>
                    </a:lnTo>
                    <a:lnTo>
                      <a:pt x="155" y="46"/>
                    </a:lnTo>
                    <a:lnTo>
                      <a:pt x="142" y="55"/>
                    </a:lnTo>
                    <a:lnTo>
                      <a:pt x="129" y="64"/>
                    </a:lnTo>
                    <a:lnTo>
                      <a:pt x="117" y="73"/>
                    </a:lnTo>
                    <a:lnTo>
                      <a:pt x="105" y="83"/>
                    </a:lnTo>
                    <a:lnTo>
                      <a:pt x="94" y="94"/>
                    </a:lnTo>
                    <a:lnTo>
                      <a:pt x="84" y="105"/>
                    </a:lnTo>
                    <a:lnTo>
                      <a:pt x="73" y="117"/>
                    </a:lnTo>
                    <a:lnTo>
                      <a:pt x="64" y="129"/>
                    </a:lnTo>
                    <a:lnTo>
                      <a:pt x="55" y="142"/>
                    </a:lnTo>
                    <a:lnTo>
                      <a:pt x="46" y="155"/>
                    </a:lnTo>
                    <a:lnTo>
                      <a:pt x="39" y="168"/>
                    </a:lnTo>
                    <a:lnTo>
                      <a:pt x="31" y="182"/>
                    </a:lnTo>
                    <a:lnTo>
                      <a:pt x="25" y="196"/>
                    </a:lnTo>
                    <a:lnTo>
                      <a:pt x="20" y="211"/>
                    </a:lnTo>
                    <a:lnTo>
                      <a:pt x="14" y="226"/>
                    </a:lnTo>
                    <a:lnTo>
                      <a:pt x="10" y="241"/>
                    </a:lnTo>
                    <a:lnTo>
                      <a:pt x="7" y="256"/>
                    </a:lnTo>
                    <a:lnTo>
                      <a:pt x="3" y="272"/>
                    </a:lnTo>
                    <a:lnTo>
                      <a:pt x="1" y="288"/>
                    </a:lnTo>
                    <a:lnTo>
                      <a:pt x="0" y="304"/>
                    </a:lnTo>
                    <a:lnTo>
                      <a:pt x="0" y="320"/>
                    </a:lnTo>
                    <a:lnTo>
                      <a:pt x="0" y="337"/>
                    </a:lnTo>
                    <a:lnTo>
                      <a:pt x="1" y="353"/>
                    </a:lnTo>
                    <a:lnTo>
                      <a:pt x="3" y="369"/>
                    </a:lnTo>
                    <a:lnTo>
                      <a:pt x="7" y="385"/>
                    </a:lnTo>
                    <a:lnTo>
                      <a:pt x="10" y="400"/>
                    </a:lnTo>
                    <a:lnTo>
                      <a:pt x="14" y="415"/>
                    </a:lnTo>
                    <a:lnTo>
                      <a:pt x="20" y="430"/>
                    </a:lnTo>
                    <a:lnTo>
                      <a:pt x="25" y="445"/>
                    </a:lnTo>
                    <a:lnTo>
                      <a:pt x="31" y="459"/>
                    </a:lnTo>
                    <a:lnTo>
                      <a:pt x="39" y="473"/>
                    </a:lnTo>
                    <a:lnTo>
                      <a:pt x="46" y="486"/>
                    </a:lnTo>
                    <a:lnTo>
                      <a:pt x="55" y="499"/>
                    </a:lnTo>
                    <a:lnTo>
                      <a:pt x="64" y="512"/>
                    </a:lnTo>
                    <a:lnTo>
                      <a:pt x="73" y="524"/>
                    </a:lnTo>
                    <a:lnTo>
                      <a:pt x="84" y="535"/>
                    </a:lnTo>
                    <a:lnTo>
                      <a:pt x="94" y="546"/>
                    </a:lnTo>
                    <a:lnTo>
                      <a:pt x="105" y="557"/>
                    </a:lnTo>
                    <a:lnTo>
                      <a:pt x="117" y="568"/>
                    </a:lnTo>
                    <a:lnTo>
                      <a:pt x="129" y="577"/>
                    </a:lnTo>
                    <a:lnTo>
                      <a:pt x="142" y="586"/>
                    </a:lnTo>
                    <a:lnTo>
                      <a:pt x="155" y="594"/>
                    </a:lnTo>
                    <a:lnTo>
                      <a:pt x="168" y="602"/>
                    </a:lnTo>
                    <a:lnTo>
                      <a:pt x="182" y="608"/>
                    </a:lnTo>
                    <a:lnTo>
                      <a:pt x="195" y="615"/>
                    </a:lnTo>
                    <a:lnTo>
                      <a:pt x="210" y="621"/>
                    </a:lnTo>
                    <a:lnTo>
                      <a:pt x="225" y="627"/>
                    </a:lnTo>
                    <a:lnTo>
                      <a:pt x="241" y="631"/>
                    </a:lnTo>
                    <a:lnTo>
                      <a:pt x="256" y="634"/>
                    </a:lnTo>
                    <a:lnTo>
                      <a:pt x="272" y="637"/>
                    </a:lnTo>
                    <a:lnTo>
                      <a:pt x="288" y="638"/>
                    </a:lnTo>
                    <a:lnTo>
                      <a:pt x="304" y="641"/>
                    </a:lnTo>
                    <a:lnTo>
                      <a:pt x="320" y="641"/>
                    </a:lnTo>
                    <a:lnTo>
                      <a:pt x="335" y="641"/>
                    </a:lnTo>
                    <a:lnTo>
                      <a:pt x="349" y="639"/>
                    </a:lnTo>
                    <a:lnTo>
                      <a:pt x="363" y="637"/>
                    </a:lnTo>
                    <a:lnTo>
                      <a:pt x="377" y="635"/>
                    </a:lnTo>
                    <a:lnTo>
                      <a:pt x="391" y="633"/>
                    </a:lnTo>
                    <a:lnTo>
                      <a:pt x="405" y="630"/>
                    </a:lnTo>
                    <a:lnTo>
                      <a:pt x="417" y="625"/>
                    </a:lnTo>
                    <a:lnTo>
                      <a:pt x="430" y="621"/>
                    </a:lnTo>
                    <a:lnTo>
                      <a:pt x="443" y="616"/>
                    </a:lnTo>
                    <a:lnTo>
                      <a:pt x="456" y="610"/>
                    </a:lnTo>
                    <a:lnTo>
                      <a:pt x="468" y="604"/>
                    </a:lnTo>
                    <a:lnTo>
                      <a:pt x="480" y="598"/>
                    </a:lnTo>
                    <a:lnTo>
                      <a:pt x="491" y="591"/>
                    </a:lnTo>
                    <a:lnTo>
                      <a:pt x="503" y="584"/>
                    </a:lnTo>
                    <a:lnTo>
                      <a:pt x="514" y="575"/>
                    </a:lnTo>
                    <a:lnTo>
                      <a:pt x="525" y="567"/>
                    </a:lnTo>
                    <a:lnTo>
                      <a:pt x="851" y="892"/>
                    </a:lnTo>
                    <a:lnTo>
                      <a:pt x="855" y="897"/>
                    </a:lnTo>
                    <a:lnTo>
                      <a:pt x="860" y="899"/>
                    </a:lnTo>
                    <a:lnTo>
                      <a:pt x="866" y="901"/>
                    </a:lnTo>
                    <a:lnTo>
                      <a:pt x="871" y="901"/>
                    </a:lnTo>
                    <a:lnTo>
                      <a:pt x="878" y="901"/>
                    </a:lnTo>
                    <a:lnTo>
                      <a:pt x="883" y="899"/>
                    </a:lnTo>
                    <a:lnTo>
                      <a:pt x="888" y="897"/>
                    </a:lnTo>
                    <a:lnTo>
                      <a:pt x="893" y="892"/>
                    </a:lnTo>
                    <a:lnTo>
                      <a:pt x="897" y="888"/>
                    </a:lnTo>
                    <a:lnTo>
                      <a:pt x="899" y="883"/>
                    </a:lnTo>
                    <a:lnTo>
                      <a:pt x="901" y="877"/>
                    </a:lnTo>
                    <a:lnTo>
                      <a:pt x="902" y="871"/>
                    </a:lnTo>
                    <a:lnTo>
                      <a:pt x="901" y="866"/>
                    </a:lnTo>
                    <a:lnTo>
                      <a:pt x="899" y="860"/>
                    </a:lnTo>
                    <a:lnTo>
                      <a:pt x="897" y="855"/>
                    </a:lnTo>
                    <a:lnTo>
                      <a:pt x="893" y="851"/>
                    </a:lnTo>
                    <a:close/>
                  </a:path>
                </a:pathLst>
              </a:custGeom>
              <a:solidFill>
                <a:schemeClr val="accent3">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13" name="Group 12">
              <a:extLst>
                <a:ext uri="{FF2B5EF4-FFF2-40B4-BE49-F238E27FC236}">
                  <a16:creationId xmlns:a16="http://schemas.microsoft.com/office/drawing/2014/main" id="{9C53CA69-541F-9038-18D0-B69E34DE1F76}"/>
                </a:ext>
              </a:extLst>
            </p:cNvPr>
            <p:cNvGrpSpPr/>
            <p:nvPr/>
          </p:nvGrpSpPr>
          <p:grpSpPr>
            <a:xfrm>
              <a:off x="3546963" y="2643165"/>
              <a:ext cx="1593858" cy="1593858"/>
              <a:chOff x="3455351" y="2674637"/>
              <a:chExt cx="1593858" cy="1593858"/>
            </a:xfrm>
          </p:grpSpPr>
          <p:sp>
            <p:nvSpPr>
              <p:cNvPr id="3" name="Circle: Hollow 2">
                <a:extLst>
                  <a:ext uri="{FF2B5EF4-FFF2-40B4-BE49-F238E27FC236}">
                    <a16:creationId xmlns:a16="http://schemas.microsoft.com/office/drawing/2014/main" id="{8DC8DEBA-4D8D-4704-A04E-32A1E0BF41F4}"/>
                  </a:ext>
                  <a:ext uri="{C183D7F6-B498-43B3-948B-1728B52AA6E4}">
                    <adec:decorative xmlns:adec="http://schemas.microsoft.com/office/drawing/2017/decorative" val="1"/>
                  </a:ext>
                </a:extLst>
              </p:cNvPr>
              <p:cNvSpPr/>
              <p:nvPr/>
            </p:nvSpPr>
            <p:spPr>
              <a:xfrm>
                <a:off x="3455351" y="2674637"/>
                <a:ext cx="1593858" cy="1593858"/>
              </a:xfrm>
              <a:prstGeom prst="donut">
                <a:avLst>
                  <a:gd name="adj" fmla="val 12255"/>
                </a:avLst>
              </a:prstGeom>
              <a:solidFill>
                <a:schemeClr val="accent3">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2" name="Graphic 11" descr="Money outline">
                <a:extLst>
                  <a:ext uri="{FF2B5EF4-FFF2-40B4-BE49-F238E27FC236}">
                    <a16:creationId xmlns:a16="http://schemas.microsoft.com/office/drawing/2014/main" id="{726101A6-EDFC-D4A0-2A0E-E8696FE7BB2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813485" y="3017742"/>
                <a:ext cx="756765" cy="756765"/>
              </a:xfrm>
              <a:prstGeom prst="rect">
                <a:avLst/>
              </a:prstGeom>
            </p:spPr>
          </p:pic>
        </p:grpSp>
        <p:pic>
          <p:nvPicPr>
            <p:cNvPr id="18" name="Graphic 17" descr="Checklist outline">
              <a:extLst>
                <a:ext uri="{FF2B5EF4-FFF2-40B4-BE49-F238E27FC236}">
                  <a16:creationId xmlns:a16="http://schemas.microsoft.com/office/drawing/2014/main" id="{B90D2FEB-DA68-E228-8047-0FC82FC11FD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54667" y="4421671"/>
              <a:ext cx="569312" cy="569312"/>
            </a:xfrm>
            <a:prstGeom prst="rect">
              <a:avLst/>
            </a:prstGeom>
          </p:spPr>
        </p:pic>
      </p:grpSp>
      <p:sp>
        <p:nvSpPr>
          <p:cNvPr id="43" name="TextBox 42">
            <a:extLst>
              <a:ext uri="{FF2B5EF4-FFF2-40B4-BE49-F238E27FC236}">
                <a16:creationId xmlns:a16="http://schemas.microsoft.com/office/drawing/2014/main" id="{49D13E4C-02B7-816F-31B5-56D0FB366C39}"/>
              </a:ext>
            </a:extLst>
          </p:cNvPr>
          <p:cNvSpPr txBox="1"/>
          <p:nvPr/>
        </p:nvSpPr>
        <p:spPr>
          <a:xfrm>
            <a:off x="1056640" y="176485"/>
            <a:ext cx="9605007" cy="553998"/>
          </a:xfrm>
          <a:prstGeom prst="rect">
            <a:avLst/>
          </a:prstGeom>
          <a:noFill/>
        </p:spPr>
        <p:txBody>
          <a:bodyPr wrap="square">
            <a:spAutoFit/>
          </a:bodyPr>
          <a:lstStyle/>
          <a:p>
            <a:r>
              <a:rPr lang="en-GB" sz="3000" cap="all" dirty="0">
                <a:solidFill>
                  <a:srgbClr val="EFE7D9"/>
                </a:solidFill>
                <a:latin typeface="Felix Titling"/>
                <a:ea typeface="+mj-ea"/>
                <a:cs typeface="+mj-cs"/>
              </a:rPr>
              <a:t>7</a:t>
            </a:r>
            <a:r>
              <a:rPr kumimoji="0" lang="en-GB" sz="3000" b="0" i="0" u="none" strike="noStrike" kern="1200" cap="all" spc="0" normalizeH="0" baseline="0" noProof="0" dirty="0">
                <a:ln>
                  <a:noFill/>
                </a:ln>
                <a:solidFill>
                  <a:srgbClr val="EFE7D9"/>
                </a:solidFill>
                <a:effectLst/>
                <a:uLnTx/>
                <a:uFillTx/>
                <a:latin typeface="Felix Titling"/>
                <a:ea typeface="+mj-ea"/>
                <a:cs typeface="+mj-cs"/>
              </a:rPr>
              <a:t>. The Importance of Excel in the Digital Era</a:t>
            </a:r>
            <a:endParaRPr lang="en-GB" dirty="0">
              <a:solidFill>
                <a:srgbClr val="EFE7D9"/>
              </a:solidFill>
            </a:endParaRPr>
          </a:p>
        </p:txBody>
      </p:sp>
    </p:spTree>
    <p:extLst>
      <p:ext uri="{BB962C8B-B14F-4D97-AF65-F5344CB8AC3E}">
        <p14:creationId xmlns:p14="http://schemas.microsoft.com/office/powerpoint/2010/main" val="3887579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0-#ppt_w/2"/>
                                          </p:val>
                                        </p:tav>
                                        <p:tav tm="100000">
                                          <p:val>
                                            <p:strVal val="#ppt_x"/>
                                          </p:val>
                                        </p:tav>
                                      </p:tavLst>
                                    </p:anim>
                                    <p:anim calcmode="lin" valueType="num">
                                      <p:cBhvr additive="base">
                                        <p:cTn id="8" dur="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a:extLst>
            <a:ext uri="{FF2B5EF4-FFF2-40B4-BE49-F238E27FC236}">
              <a16:creationId xmlns:a16="http://schemas.microsoft.com/office/drawing/2014/main" id="{CD9E0F08-EF45-EF54-5C8B-1390D92DE49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B10294-0581-1A28-6E8B-14CF0C72E9A6}"/>
              </a:ext>
            </a:extLst>
          </p:cNvPr>
          <p:cNvSpPr>
            <a:spLocks noGrp="1"/>
          </p:cNvSpPr>
          <p:nvPr>
            <p:ph type="sldNum" sz="quarter" idx="12"/>
          </p:nvPr>
        </p:nvSpPr>
        <p:spPr/>
        <p:txBody>
          <a:bodyPr/>
          <a:lstStyle/>
          <a:p>
            <a:fld id="{06FEDF93-2BFD-41CA-ABC7-B039102F3792}" type="slidenum">
              <a:rPr lang="en-US" smtClean="0"/>
              <a:t>12</a:t>
            </a:fld>
            <a:endParaRPr lang="en-US"/>
          </a:p>
        </p:txBody>
      </p:sp>
      <p:sp>
        <p:nvSpPr>
          <p:cNvPr id="6" name="TextBox 5">
            <a:extLst>
              <a:ext uri="{FF2B5EF4-FFF2-40B4-BE49-F238E27FC236}">
                <a16:creationId xmlns:a16="http://schemas.microsoft.com/office/drawing/2014/main" id="{71EFBDE9-96CD-134A-D0EE-D7104AC35F1F}"/>
              </a:ext>
            </a:extLst>
          </p:cNvPr>
          <p:cNvSpPr txBox="1"/>
          <p:nvPr/>
        </p:nvSpPr>
        <p:spPr>
          <a:xfrm>
            <a:off x="91440" y="1372506"/>
            <a:ext cx="6096000" cy="707886"/>
          </a:xfrm>
          <a:prstGeom prst="rect">
            <a:avLst/>
          </a:prstGeom>
          <a:noFill/>
        </p:spPr>
        <p:txBody>
          <a:bodyPr wrap="square">
            <a:spAutoFit/>
          </a:bodyPr>
          <a:lstStyle/>
          <a:p>
            <a:r>
              <a:rPr lang="en-GB" sz="2000" b="1" u="sng" dirty="0">
                <a:solidFill>
                  <a:srgbClr val="EFE7D9"/>
                </a:solidFill>
                <a:cs typeface="Arial" panose="020B0604020202020204" pitchFamily="34" charset="0"/>
              </a:rPr>
              <a:t>New Skills Developed:</a:t>
            </a:r>
          </a:p>
          <a:p>
            <a:endParaRPr lang="en-GB" sz="2000" b="1" u="sng" dirty="0">
              <a:solidFill>
                <a:srgbClr val="EFE7D9"/>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4AE6FF4D-231A-C030-F27C-D34D1A2B356D}"/>
              </a:ext>
            </a:extLst>
          </p:cNvPr>
          <p:cNvSpPr txBox="1"/>
          <p:nvPr/>
        </p:nvSpPr>
        <p:spPr>
          <a:xfrm>
            <a:off x="5862320" y="-1"/>
            <a:ext cx="6329680" cy="6858001"/>
          </a:xfrm>
          <a:prstGeom prst="rect">
            <a:avLst/>
          </a:prstGeom>
          <a:blipFill>
            <a:blip r:embed="rId2"/>
            <a:stretch>
              <a:fillRect/>
            </a:stretch>
          </a:blipFill>
        </p:spPr>
        <p:txBody>
          <a:bodyPr wrap="square" rtlCol="0">
            <a:spAutoFit/>
          </a:bodyPr>
          <a:lstStyle/>
          <a:p>
            <a:endParaRPr lang="en-GB" dirty="0"/>
          </a:p>
        </p:txBody>
      </p:sp>
      <p:sp>
        <p:nvSpPr>
          <p:cNvPr id="5" name="TextBox 4">
            <a:extLst>
              <a:ext uri="{FF2B5EF4-FFF2-40B4-BE49-F238E27FC236}">
                <a16:creationId xmlns:a16="http://schemas.microsoft.com/office/drawing/2014/main" id="{328F9DF7-C335-B672-60D1-1CD1B567906D}"/>
              </a:ext>
            </a:extLst>
          </p:cNvPr>
          <p:cNvSpPr txBox="1"/>
          <p:nvPr/>
        </p:nvSpPr>
        <p:spPr>
          <a:xfrm>
            <a:off x="91440" y="1867850"/>
            <a:ext cx="6096000" cy="3000821"/>
          </a:xfrm>
          <a:prstGeom prst="rect">
            <a:avLst/>
          </a:prstGeom>
          <a:noFill/>
        </p:spPr>
        <p:txBody>
          <a:bodyPr wrap="square">
            <a:spAutoFit/>
          </a:bodyPr>
          <a:lstStyle/>
          <a:p>
            <a:pPr marL="285750" lvl="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Questionnaire design and data analysis</a:t>
            </a:r>
          </a:p>
          <a:p>
            <a:pPr marL="28575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Market segmentation</a:t>
            </a:r>
          </a:p>
          <a:p>
            <a:pPr marL="28575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Website design and SEO planning</a:t>
            </a:r>
          </a:p>
          <a:p>
            <a:pPr marL="28575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Storyboarding and video concept development</a:t>
            </a:r>
          </a:p>
          <a:p>
            <a:pPr marL="28575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Cash Flow forecasting </a:t>
            </a:r>
            <a:endParaRPr lang="en-GB" dirty="0">
              <a:solidFill>
                <a:srgbClr val="EFE7D9"/>
              </a:solidFill>
            </a:endParaRPr>
          </a:p>
          <a:p>
            <a:pPr algn="ctr"/>
            <a:endParaRPr lang="en-US" dirty="0"/>
          </a:p>
          <a:p>
            <a:pPr algn="ctr"/>
            <a:endParaRPr lang="en-US" dirty="0"/>
          </a:p>
          <a:p>
            <a:pPr lvl="0" algn="ctr"/>
            <a:endParaRPr lang="en-US" sz="1800" dirty="0">
              <a:latin typeface="+mn-lt"/>
            </a:endParaRPr>
          </a:p>
        </p:txBody>
      </p:sp>
      <p:sp>
        <p:nvSpPr>
          <p:cNvPr id="7" name="TextBox 6">
            <a:extLst>
              <a:ext uri="{FF2B5EF4-FFF2-40B4-BE49-F238E27FC236}">
                <a16:creationId xmlns:a16="http://schemas.microsoft.com/office/drawing/2014/main" id="{55AC56B9-68C8-7459-E05E-75906BBDBDBE}"/>
              </a:ext>
            </a:extLst>
          </p:cNvPr>
          <p:cNvSpPr txBox="1"/>
          <p:nvPr/>
        </p:nvSpPr>
        <p:spPr>
          <a:xfrm>
            <a:off x="91440" y="4208305"/>
            <a:ext cx="7904480" cy="1903085"/>
          </a:xfrm>
          <a:prstGeom prst="rect">
            <a:avLst/>
          </a:prstGeom>
          <a:noFill/>
        </p:spPr>
        <p:txBody>
          <a:bodyPr wrap="square" rtlCol="0">
            <a:spAutoFit/>
          </a:bodyPr>
          <a:lstStyle/>
          <a:p>
            <a:r>
              <a:rPr lang="en-GB" sz="2000" b="1" u="sng" dirty="0">
                <a:solidFill>
                  <a:srgbClr val="EFE7D9"/>
                </a:solidFill>
                <a:cs typeface="Arial" panose="020B0604020202020204" pitchFamily="34" charset="0"/>
              </a:rPr>
              <a:t>What have I learned</a:t>
            </a:r>
            <a:r>
              <a:rPr lang="en-GB" sz="2000" b="1" u="sng" dirty="0">
                <a:solidFill>
                  <a:srgbClr val="EFE7D9"/>
                </a:solidFill>
                <a:latin typeface="Arial" panose="020B0604020202020204" pitchFamily="34" charset="0"/>
                <a:cs typeface="Arial" panose="020B0604020202020204" pitchFamily="34" charset="0"/>
              </a:rPr>
              <a:t>: </a:t>
            </a:r>
          </a:p>
          <a:p>
            <a:endParaRPr lang="en-GB" sz="2000" b="1" u="sng" dirty="0">
              <a:solidFill>
                <a:srgbClr val="EFE7D9"/>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Market research must directly inform creative decisions</a:t>
            </a:r>
          </a:p>
          <a:p>
            <a:pPr marL="28575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Data strengths brand positioning</a:t>
            </a:r>
          </a:p>
          <a:p>
            <a:pPr marL="285750" indent="-285750">
              <a:lnSpc>
                <a:spcPct val="150000"/>
              </a:lnSpc>
              <a:buFont typeface="Wingdings" panose="05000000000000000000" pitchFamily="2" charset="2"/>
              <a:buChar char="Ø"/>
            </a:pPr>
            <a:r>
              <a:rPr lang="en-GB" dirty="0">
                <a:solidFill>
                  <a:srgbClr val="EFE7D9"/>
                </a:solidFill>
                <a:cs typeface="Arial" panose="020B0604020202020204" pitchFamily="34" charset="0"/>
              </a:rPr>
              <a:t>Strategic alignment across all media improves credibility</a:t>
            </a:r>
          </a:p>
        </p:txBody>
      </p:sp>
      <p:sp>
        <p:nvSpPr>
          <p:cNvPr id="4" name="TextBox 3">
            <a:extLst>
              <a:ext uri="{FF2B5EF4-FFF2-40B4-BE49-F238E27FC236}">
                <a16:creationId xmlns:a16="http://schemas.microsoft.com/office/drawing/2014/main" id="{22AC5849-3BDD-D3EE-51C7-72DF5EC522D7}"/>
              </a:ext>
            </a:extLst>
          </p:cNvPr>
          <p:cNvSpPr txBox="1"/>
          <p:nvPr/>
        </p:nvSpPr>
        <p:spPr>
          <a:xfrm>
            <a:off x="600370" y="106367"/>
            <a:ext cx="6094140" cy="553998"/>
          </a:xfrm>
          <a:prstGeom prst="rect">
            <a:avLst/>
          </a:prstGeom>
          <a:noFill/>
        </p:spPr>
        <p:txBody>
          <a:bodyPr wrap="square">
            <a:spAutoFit/>
          </a:bodyPr>
          <a:lstStyle/>
          <a:p>
            <a:r>
              <a:rPr lang="en-GB" sz="3000" cap="all" dirty="0">
                <a:solidFill>
                  <a:srgbClr val="EFE7D9"/>
                </a:solidFill>
                <a:latin typeface="Felix Titling"/>
                <a:ea typeface="+mj-ea"/>
                <a:cs typeface="+mj-cs"/>
              </a:rPr>
              <a:t>8</a:t>
            </a:r>
            <a:r>
              <a:rPr kumimoji="0" lang="en-GB" sz="3000" b="0" i="0" u="none" strike="noStrike" kern="1200" cap="all" spc="0" normalizeH="0" baseline="0" noProof="0" dirty="0">
                <a:ln>
                  <a:noFill/>
                </a:ln>
                <a:solidFill>
                  <a:srgbClr val="EFE7D9"/>
                </a:solidFill>
                <a:effectLst/>
                <a:uLnTx/>
                <a:uFillTx/>
                <a:latin typeface="Felix Titling"/>
                <a:ea typeface="+mj-ea"/>
                <a:cs typeface="+mj-cs"/>
              </a:rPr>
              <a:t>. Reflection and skills</a:t>
            </a:r>
            <a:endParaRPr lang="en-GB" dirty="0">
              <a:solidFill>
                <a:srgbClr val="EFE7D9"/>
              </a:solidFill>
            </a:endParaRPr>
          </a:p>
        </p:txBody>
      </p:sp>
    </p:spTree>
    <p:extLst>
      <p:ext uri="{BB962C8B-B14F-4D97-AF65-F5344CB8AC3E}">
        <p14:creationId xmlns:p14="http://schemas.microsoft.com/office/powerpoint/2010/main" val="741666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C726938-7D82-25EB-4185-217AEF2EE952}"/>
              </a:ext>
            </a:extLst>
          </p:cNvPr>
          <p:cNvSpPr>
            <a:spLocks noGrp="1"/>
          </p:cNvSpPr>
          <p:nvPr>
            <p:ph type="sldNum" sz="quarter" idx="12"/>
          </p:nvPr>
        </p:nvSpPr>
        <p:spPr>
          <a:xfrm>
            <a:off x="11512296" y="6386830"/>
            <a:ext cx="574620"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1000" b="0" i="0" u="none" strike="noStrike" kern="1200" cap="none" spc="0" normalizeH="0" baseline="0" noProof="0" smtClean="0">
                <a:ln>
                  <a:noFill/>
                </a:ln>
                <a:solidFill>
                  <a:srgbClr val="EFE7D9"/>
                </a:solidFill>
                <a:effectLst/>
                <a:uLnTx/>
                <a:uFillTx/>
                <a:latin typeface="Goudy Old Style"/>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13</a:t>
            </a:fld>
            <a:endParaRPr kumimoji="0" lang="en-US" sz="1000" b="0" i="0" u="none" strike="noStrike" kern="1200" cap="none" spc="0" normalizeH="0" baseline="0" noProof="0" dirty="0">
              <a:ln>
                <a:noFill/>
              </a:ln>
              <a:solidFill>
                <a:srgbClr val="EFE7D9"/>
              </a:solidFill>
              <a:effectLst/>
              <a:uLnTx/>
              <a:uFillTx/>
              <a:latin typeface="Goudy Old Style"/>
              <a:ea typeface="+mn-ea"/>
              <a:cs typeface="+mn-cs"/>
            </a:endParaRPr>
          </a:p>
        </p:txBody>
      </p:sp>
      <p:sp>
        <p:nvSpPr>
          <p:cNvPr id="14" name="Title 1">
            <a:extLst>
              <a:ext uri="{FF2B5EF4-FFF2-40B4-BE49-F238E27FC236}">
                <a16:creationId xmlns:a16="http://schemas.microsoft.com/office/drawing/2014/main" id="{13EEBBC6-7F89-228C-9A28-730D543983FA}"/>
              </a:ext>
            </a:extLst>
          </p:cNvPr>
          <p:cNvSpPr txBox="1">
            <a:spLocks/>
          </p:cNvSpPr>
          <p:nvPr/>
        </p:nvSpPr>
        <p:spPr>
          <a:xfrm>
            <a:off x="0" y="81281"/>
            <a:ext cx="11419840" cy="863600"/>
          </a:xfrm>
          <a:prstGeom prst="rect">
            <a:avLst/>
          </a:prstGeom>
        </p:spPr>
        <p:txBody>
          <a:bodyPr vert="horz" lIns="91440" tIns="45720" rIns="91440" bIns="45720" rtlCol="0" anchor="t">
            <a:normAutofit fontScale="25000" lnSpcReduction="20000"/>
          </a:bodyPr>
          <a:lstStyle>
            <a:lvl1pPr algn="l" defTabSz="914400" rtl="0" eaLnBrk="1" latinLnBrk="0" hangingPunct="1">
              <a:lnSpc>
                <a:spcPct val="90000"/>
              </a:lnSpc>
              <a:spcBef>
                <a:spcPct val="0"/>
              </a:spcBef>
              <a:buNone/>
              <a:defRPr lang="en-US" sz="8000" b="0" kern="1200" dirty="0">
                <a:gradFill>
                  <a:gsLst>
                    <a:gs pos="0">
                      <a:schemeClr val="accent5"/>
                    </a:gs>
                    <a:gs pos="100000">
                      <a:schemeClr val="accent2"/>
                    </a:gs>
                  </a:gsLst>
                  <a:lin ang="6000000" scaled="0"/>
                </a:gra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br>
              <a:rPr kumimoji="0" lang="en-GB" sz="2000" b="0" i="0" u="none" strike="noStrike" kern="1200" cap="none" spc="0" normalizeH="0" baseline="0" noProof="0" dirty="0">
                <a:ln>
                  <a:noFill/>
                </a:ln>
                <a:gradFill>
                  <a:gsLst>
                    <a:gs pos="0">
                      <a:srgbClr val="97A4AA"/>
                    </a:gs>
                    <a:gs pos="100000">
                      <a:srgbClr val="AEA67E"/>
                    </a:gs>
                  </a:gsLst>
                  <a:lin ang="6000000" scaled="0"/>
                </a:gradFill>
                <a:effectLst/>
                <a:uLnTx/>
                <a:uFillTx/>
                <a:latin typeface="Arial" panose="020B0604020202020204" pitchFamily="34" charset="0"/>
                <a:ea typeface="+mj-ea"/>
                <a:cs typeface="Arial" panose="020B0604020202020204" pitchFamily="34" charset="0"/>
              </a:rPr>
            </a:br>
            <a:r>
              <a:rPr kumimoji="0" lang="en-GB" sz="12300" b="0" i="0" u="none" strike="noStrike" kern="1200" cap="none" spc="0" normalizeH="0" baseline="0" noProof="0" dirty="0">
                <a:ln>
                  <a:noFill/>
                </a:ln>
                <a:solidFill>
                  <a:srgbClr val="EDE9E7"/>
                </a:solidFill>
                <a:effectLst/>
                <a:uLnTx/>
                <a:uFillTx/>
                <a:ea typeface="+mj-ea"/>
                <a:cs typeface="Arial" panose="020B0604020202020204" pitchFamily="34" charset="0"/>
              </a:rPr>
              <a:t>References</a:t>
            </a:r>
            <a:br>
              <a:rPr kumimoji="0" lang="en-GB" sz="9800" b="0" i="0" u="none" strike="noStrike" kern="1200" cap="none" spc="0" normalizeH="0" baseline="0" noProof="0" dirty="0">
                <a:ln>
                  <a:noFill/>
                </a:ln>
                <a:solidFill>
                  <a:srgbClr val="EDE9E7"/>
                </a:solidFill>
                <a:effectLst/>
                <a:uLnTx/>
                <a:uFillTx/>
                <a:ea typeface="+mj-ea"/>
                <a:cs typeface="Arial" panose="020B0604020202020204" pitchFamily="34" charset="0"/>
              </a:rPr>
            </a:br>
            <a:br>
              <a:rPr kumimoji="0" lang="en-GB" sz="2000" b="0" i="0" u="none" strike="noStrike" kern="1200" cap="none" spc="0" normalizeH="0" baseline="0" noProof="0" dirty="0">
                <a:ln>
                  <a:noFill/>
                </a:ln>
                <a:solidFill>
                  <a:srgbClr val="EDE9E7"/>
                </a:solidFill>
                <a:effectLst/>
                <a:uLnTx/>
                <a:uFillTx/>
                <a:latin typeface="Arial" panose="020B0604020202020204" pitchFamily="34" charset="0"/>
                <a:ea typeface="+mj-ea"/>
                <a:cs typeface="Arial" panose="020B0604020202020204" pitchFamily="34" charset="0"/>
              </a:rPr>
            </a:br>
            <a:br>
              <a:rPr kumimoji="0" lang="en-GB" sz="2000" b="0" i="0" u="none" strike="noStrike" kern="1200" cap="none" spc="0" normalizeH="0" baseline="0" noProof="0" dirty="0">
                <a:ln>
                  <a:noFill/>
                </a:ln>
                <a:solidFill>
                  <a:srgbClr val="EDE9E7"/>
                </a:solidFill>
                <a:effectLst/>
                <a:uLnTx/>
                <a:uFillTx/>
                <a:latin typeface="Arial" panose="020B0604020202020204" pitchFamily="34" charset="0"/>
                <a:ea typeface="+mj-ea"/>
                <a:cs typeface="Arial" panose="020B0604020202020204" pitchFamily="34" charset="0"/>
              </a:rPr>
            </a:br>
            <a:br>
              <a:rPr kumimoji="0" lang="en-GB" sz="2000" b="0" i="0" u="none" strike="noStrike" kern="1200" cap="none" spc="0" normalizeH="0" baseline="0" noProof="0" dirty="0">
                <a:ln>
                  <a:noFill/>
                </a:ln>
                <a:solidFill>
                  <a:srgbClr val="EDE9E7"/>
                </a:solidFill>
                <a:effectLst/>
                <a:uLnTx/>
                <a:uFillTx/>
                <a:latin typeface="Arial" panose="020B0604020202020204" pitchFamily="34" charset="0"/>
                <a:ea typeface="+mj-ea"/>
                <a:cs typeface="Arial" panose="020B0604020202020204" pitchFamily="34" charset="0"/>
              </a:rPr>
            </a:br>
            <a:endParaRPr kumimoji="0" lang="en-GB" sz="2000" b="0" i="0" u="none" strike="noStrike" kern="1200" cap="none" spc="0" normalizeH="0" baseline="0" noProof="0" dirty="0">
              <a:ln>
                <a:noFill/>
              </a:ln>
              <a:solidFill>
                <a:srgbClr val="EDE9E7"/>
              </a:solidFill>
              <a:effectLst/>
              <a:uLnTx/>
              <a:uFillTx/>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3029512F-7F8F-DFFD-14A8-A7064825183D}"/>
              </a:ext>
            </a:extLst>
          </p:cNvPr>
          <p:cNvSpPr txBox="1"/>
          <p:nvPr/>
        </p:nvSpPr>
        <p:spPr>
          <a:xfrm>
            <a:off x="91440" y="579120"/>
            <a:ext cx="11866880" cy="6505499"/>
          </a:xfrm>
          <a:prstGeom prst="rect">
            <a:avLst/>
          </a:prstGeom>
          <a:noFill/>
        </p:spPr>
        <p:txBody>
          <a:bodyPr wrap="square">
            <a:spAutoFit/>
          </a:bodyPr>
          <a:lstStyle/>
          <a:p>
            <a:pPr marL="342900" lvl="0" indent="-342900">
              <a:lnSpc>
                <a:spcPct val="150000"/>
              </a:lnSpc>
              <a:buFont typeface="+mj-lt"/>
              <a:buAutoNum type="arabicPeriod"/>
            </a:pPr>
            <a:r>
              <a:rPr lang="en-GB" sz="1200" kern="100" dirty="0">
                <a:solidFill>
                  <a:srgbClr val="EFE7D9"/>
                </a:solidFill>
                <a:effectLst/>
                <a:ea typeface="Aptos" panose="020B0004020202020204" pitchFamily="34" charset="0"/>
                <a:cs typeface="Arial" panose="020B0604020202020204" pitchFamily="34" charset="0"/>
              </a:rPr>
              <a:t>Adobe (2024). </a:t>
            </a:r>
            <a:r>
              <a:rPr lang="en-GB" sz="1200" i="1" kern="100" dirty="0">
                <a:solidFill>
                  <a:srgbClr val="EFE7D9"/>
                </a:solidFill>
                <a:effectLst/>
                <a:ea typeface="Aptos" panose="020B0004020202020204" pitchFamily="34" charset="0"/>
                <a:cs typeface="Arial" panose="020B0604020202020204" pitchFamily="34" charset="0"/>
              </a:rPr>
              <a:t>Colour psychology in marketing: How colours influence buyers</a:t>
            </a:r>
            <a:r>
              <a:rPr lang="en-GB" sz="1200" kern="100" dirty="0">
                <a:solidFill>
                  <a:srgbClr val="EFE7D9"/>
                </a:solidFill>
                <a:effectLst/>
                <a:ea typeface="Aptos" panose="020B0004020202020204" pitchFamily="34" charset="0"/>
                <a:cs typeface="Arial" panose="020B0604020202020204" pitchFamily="34" charset="0"/>
              </a:rPr>
              <a:t>. Adobe Express. Available at: </a:t>
            </a:r>
            <a:r>
              <a:rPr lang="en-GB" sz="1200" u="sng" kern="100" dirty="0">
                <a:solidFill>
                  <a:srgbClr val="EFE7D9"/>
                </a:solidFill>
                <a:effectLst/>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https://www.adobe.com/uk/express/learn/blog/colour-psychology-in-marketing</a:t>
            </a:r>
            <a:r>
              <a:rPr lang="en-GB" sz="1200" kern="100" dirty="0">
                <a:solidFill>
                  <a:srgbClr val="EFE7D9"/>
                </a:solidFill>
                <a:effectLst/>
                <a:ea typeface="Aptos" panose="020B0004020202020204" pitchFamily="34" charset="0"/>
                <a:cs typeface="Arial" panose="020B0604020202020204" pitchFamily="34" charset="0"/>
              </a:rPr>
              <a:t> (Accessed on 1 March 2026).</a:t>
            </a:r>
          </a:p>
          <a:p>
            <a:pPr marL="342900" lvl="0" indent="-342900">
              <a:lnSpc>
                <a:spcPct val="150000"/>
              </a:lnSpc>
              <a:buFont typeface="+mj-lt"/>
              <a:buAutoNum type="arabicPeriod"/>
            </a:pPr>
            <a:r>
              <a:rPr lang="en-GB" sz="1200" kern="100" dirty="0">
                <a:solidFill>
                  <a:srgbClr val="EFE7D9"/>
                </a:solidFill>
                <a:effectLst/>
                <a:ea typeface="Aptos" panose="020B0004020202020204" pitchFamily="34" charset="0"/>
                <a:cs typeface="Arial" panose="020B0604020202020204" pitchFamily="34" charset="0"/>
              </a:rPr>
              <a:t>Chaffey, D. &amp; Ellis‑Chadwick, F., (2019). </a:t>
            </a:r>
            <a:r>
              <a:rPr lang="en-GB" sz="1200" i="1" kern="100" dirty="0">
                <a:solidFill>
                  <a:srgbClr val="EFE7D9"/>
                </a:solidFill>
                <a:effectLst/>
                <a:ea typeface="Aptos" panose="020B0004020202020204" pitchFamily="34" charset="0"/>
                <a:cs typeface="Arial" panose="020B0604020202020204" pitchFamily="34" charset="0"/>
              </a:rPr>
              <a:t>Digital Marketing: Strategy, Implementation and Practice</a:t>
            </a:r>
            <a:r>
              <a:rPr lang="en-GB" sz="1200" kern="100" dirty="0">
                <a:solidFill>
                  <a:srgbClr val="EFE7D9"/>
                </a:solidFill>
                <a:effectLst/>
                <a:ea typeface="Aptos" panose="020B0004020202020204" pitchFamily="34" charset="0"/>
                <a:cs typeface="Arial" panose="020B0604020202020204" pitchFamily="34" charset="0"/>
              </a:rPr>
              <a:t>. 7th ed. Harlow: Pearson.</a:t>
            </a:r>
          </a:p>
          <a:p>
            <a:pPr marL="342900" lvl="0" indent="-342900">
              <a:lnSpc>
                <a:spcPct val="150000"/>
              </a:lnSpc>
              <a:spcAft>
                <a:spcPts val="800"/>
              </a:spcAft>
              <a:buFont typeface="+mj-lt"/>
              <a:buAutoNum type="arabicPeriod"/>
            </a:pPr>
            <a:r>
              <a:rPr lang="en-GB" sz="1200" kern="0" dirty="0">
                <a:solidFill>
                  <a:srgbClr val="EFE7D9"/>
                </a:solidFill>
                <a:effectLst/>
                <a:ea typeface="Times New Roman" panose="02020603050405020304" pitchFamily="18" charset="0"/>
                <a:cs typeface="Arial" panose="020B0604020202020204" pitchFamily="34" charset="0"/>
              </a:rPr>
              <a:t>Charlesworth, L. (2024). </a:t>
            </a:r>
            <a:r>
              <a:rPr lang="en-GB" sz="1200" i="1" kern="0" dirty="0">
                <a:solidFill>
                  <a:srgbClr val="EFE7D9"/>
                </a:solidFill>
                <a:effectLst/>
                <a:ea typeface="Times New Roman" panose="02020603050405020304" pitchFamily="18" charset="0"/>
                <a:cs typeface="Arial" panose="020B0604020202020204" pitchFamily="34" charset="0"/>
              </a:rPr>
              <a:t>What is </a:t>
            </a:r>
            <a:r>
              <a:rPr lang="en-GB" sz="1200" i="1" kern="0" dirty="0" err="1">
                <a:solidFill>
                  <a:srgbClr val="EFE7D9"/>
                </a:solidFill>
                <a:effectLst/>
                <a:ea typeface="Times New Roman" panose="02020603050405020304" pitchFamily="18" charset="0"/>
                <a:cs typeface="Arial" panose="020B0604020202020204" pitchFamily="34" charset="0"/>
              </a:rPr>
              <a:t>microsoft</a:t>
            </a:r>
            <a:r>
              <a:rPr lang="en-GB" sz="1200" i="1" kern="0" dirty="0">
                <a:solidFill>
                  <a:srgbClr val="EFE7D9"/>
                </a:solidFill>
                <a:effectLst/>
                <a:ea typeface="Times New Roman" panose="02020603050405020304" pitchFamily="18" charset="0"/>
                <a:cs typeface="Arial" panose="020B0604020202020204" pitchFamily="34" charset="0"/>
              </a:rPr>
              <a:t> excel used for and is it still relevant?</a:t>
            </a:r>
            <a:r>
              <a:rPr lang="en-GB" sz="1200" kern="0" dirty="0">
                <a:solidFill>
                  <a:srgbClr val="EFE7D9"/>
                </a:solidFill>
                <a:effectLst/>
                <a:ea typeface="Times New Roman" panose="02020603050405020304" pitchFamily="18" charset="0"/>
                <a:cs typeface="Arial" panose="020B0604020202020204" pitchFamily="34" charset="0"/>
              </a:rPr>
              <a:t> [online] Kaplan.co.uk. Available at: </a:t>
            </a:r>
            <a:r>
              <a:rPr lang="en-GB" sz="1200" u="sng" kern="0" dirty="0">
                <a:solidFill>
                  <a:srgbClr val="EFE7D9"/>
                </a:solidFill>
                <a:effectLst/>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https://kaplan.co.uk/blog/features/is-microsoft-excel-still-relevant.</a:t>
            </a:r>
            <a:r>
              <a:rPr lang="en-GB" sz="1200" kern="0" dirty="0">
                <a:solidFill>
                  <a:srgbClr val="EFE7D9"/>
                </a:solidFill>
                <a:effectLst/>
                <a:ea typeface="Times New Roman" panose="02020603050405020304" pitchFamily="18" charset="0"/>
                <a:cs typeface="Arial" panose="020B0604020202020204" pitchFamily="34" charset="0"/>
              </a:rPr>
              <a:t>  (Accessed on 01 March 2026)</a:t>
            </a:r>
            <a:endParaRPr lang="en-GB" sz="1200" kern="100" dirty="0">
              <a:solidFill>
                <a:srgbClr val="EFE7D9"/>
              </a:solidFill>
              <a:effectLst/>
              <a:ea typeface="Aptos" panose="020B0004020202020204" pitchFamily="34" charset="0"/>
              <a:cs typeface="Arial" panose="020B0604020202020204" pitchFamily="34" charset="0"/>
            </a:endParaRPr>
          </a:p>
          <a:p>
            <a:pPr marL="342900" lvl="0" indent="-342900">
              <a:lnSpc>
                <a:spcPct val="150000"/>
              </a:lnSpc>
              <a:spcAft>
                <a:spcPts val="800"/>
              </a:spcAft>
              <a:buFont typeface="+mj-lt"/>
              <a:buAutoNum type="arabicPeriod"/>
            </a:pPr>
            <a:r>
              <a:rPr lang="en-GB" sz="1200" kern="100" dirty="0">
                <a:solidFill>
                  <a:srgbClr val="EFE7D9"/>
                </a:solidFill>
                <a:effectLst/>
                <a:ea typeface="Aptos" panose="020B0004020202020204" pitchFamily="34" charset="0"/>
                <a:cs typeface="Arial" panose="020B0604020202020204" pitchFamily="34" charset="0"/>
              </a:rPr>
              <a:t>Hooley, G.J.,</a:t>
            </a:r>
            <a:r>
              <a:rPr lang="en-GB" sz="1200" kern="100" dirty="0" err="1">
                <a:solidFill>
                  <a:srgbClr val="EFE7D9"/>
                </a:solidFill>
                <a:effectLst/>
                <a:ea typeface="Aptos" panose="020B0004020202020204" pitchFamily="34" charset="0"/>
                <a:cs typeface="Arial" panose="020B0604020202020204" pitchFamily="34" charset="0"/>
              </a:rPr>
              <a:t>Nicolaud</a:t>
            </a:r>
            <a:r>
              <a:rPr lang="en-GB" sz="1200" kern="100" dirty="0">
                <a:solidFill>
                  <a:srgbClr val="EFE7D9"/>
                </a:solidFill>
                <a:effectLst/>
                <a:ea typeface="Aptos" panose="020B0004020202020204" pitchFamily="34" charset="0"/>
                <a:cs typeface="Arial" panose="020B0604020202020204" pitchFamily="34" charset="0"/>
              </a:rPr>
              <a:t>, B., Rudd, J.M. and Lee, N. (2024) </a:t>
            </a:r>
            <a:r>
              <a:rPr lang="en-GB" sz="1200" i="1" kern="100" dirty="0">
                <a:solidFill>
                  <a:srgbClr val="EFE7D9"/>
                </a:solidFill>
                <a:effectLst/>
                <a:ea typeface="Aptos" panose="020B0004020202020204" pitchFamily="34" charset="0"/>
                <a:cs typeface="Arial" panose="020B0604020202020204" pitchFamily="34" charset="0"/>
              </a:rPr>
              <a:t>Marketing strategy and competitive positioning.</a:t>
            </a:r>
            <a:r>
              <a:rPr lang="en-GB" sz="1200" kern="100" dirty="0">
                <a:solidFill>
                  <a:srgbClr val="EFE7D9"/>
                </a:solidFill>
                <a:effectLst/>
                <a:ea typeface="Aptos" panose="020B0004020202020204" pitchFamily="34" charset="0"/>
                <a:cs typeface="Arial" panose="020B0604020202020204" pitchFamily="34" charset="0"/>
              </a:rPr>
              <a:t> Eighth edition. Harlow, England; Pearson.</a:t>
            </a:r>
          </a:p>
          <a:p>
            <a:pPr marL="342900" lvl="0" indent="-342900">
              <a:lnSpc>
                <a:spcPct val="150000"/>
              </a:lnSpc>
              <a:buFont typeface="+mj-lt"/>
              <a:buAutoNum type="arabicPeriod"/>
            </a:pPr>
            <a:r>
              <a:rPr lang="en-GB" sz="1200" kern="100" dirty="0" err="1">
                <a:solidFill>
                  <a:srgbClr val="EFE7D9"/>
                </a:solidFill>
                <a:effectLst/>
                <a:ea typeface="Aptos" panose="020B0004020202020204" pitchFamily="34" charset="0"/>
                <a:cs typeface="Arial" panose="020B0604020202020204" pitchFamily="34" charset="0"/>
              </a:rPr>
              <a:t>Kandampully</a:t>
            </a:r>
            <a:r>
              <a:rPr lang="en-GB" sz="1200" kern="100" dirty="0">
                <a:solidFill>
                  <a:srgbClr val="EFE7D9"/>
                </a:solidFill>
                <a:effectLst/>
                <a:ea typeface="Aptos" panose="020B0004020202020204" pitchFamily="34" charset="0"/>
                <a:cs typeface="Arial" panose="020B0604020202020204" pitchFamily="34" charset="0"/>
              </a:rPr>
              <a:t>, J. &amp; </a:t>
            </a:r>
            <a:r>
              <a:rPr lang="en-GB" sz="1200" kern="100" dirty="0" err="1">
                <a:solidFill>
                  <a:srgbClr val="EFE7D9"/>
                </a:solidFill>
                <a:effectLst/>
                <a:ea typeface="Aptos" panose="020B0004020202020204" pitchFamily="34" charset="0"/>
                <a:cs typeface="Arial" panose="020B0604020202020204" pitchFamily="34" charset="0"/>
              </a:rPr>
              <a:t>Suhartanto</a:t>
            </a:r>
            <a:r>
              <a:rPr lang="en-GB" sz="1200" kern="100" dirty="0">
                <a:solidFill>
                  <a:srgbClr val="EFE7D9"/>
                </a:solidFill>
                <a:effectLst/>
                <a:ea typeface="Aptos" panose="020B0004020202020204" pitchFamily="34" charset="0"/>
                <a:cs typeface="Arial" panose="020B0604020202020204" pitchFamily="34" charset="0"/>
              </a:rPr>
              <a:t>, D., 2000. Customer loyalty in the hotel industry: The role of customer satisfaction and image. International Journal of Contemporary Hospitality Management, 12(6), pp. 346–351.</a:t>
            </a:r>
          </a:p>
          <a:p>
            <a:pPr marL="342900" lvl="0" indent="-342900">
              <a:lnSpc>
                <a:spcPct val="150000"/>
              </a:lnSpc>
              <a:spcAft>
                <a:spcPts val="800"/>
              </a:spcAft>
              <a:buFont typeface="+mj-lt"/>
              <a:buAutoNum type="arabicPeriod"/>
            </a:pPr>
            <a:r>
              <a:rPr lang="en-GB" sz="1200" kern="100" dirty="0">
                <a:solidFill>
                  <a:srgbClr val="EFE7D9"/>
                </a:solidFill>
                <a:effectLst/>
                <a:ea typeface="Aptos" panose="020B0004020202020204" pitchFamily="34" charset="0"/>
                <a:cs typeface="Arial" panose="020B0604020202020204" pitchFamily="34" charset="0"/>
              </a:rPr>
              <a:t>Kang, K.H., Stein, L., Heo, C.Y. and Lee, S., (2012). Consumers’ willingness to pay for green initiatives of the hotel industry. </a:t>
            </a:r>
            <a:r>
              <a:rPr lang="en-GB" sz="1200" i="1" kern="100" dirty="0">
                <a:solidFill>
                  <a:srgbClr val="EFE7D9"/>
                </a:solidFill>
                <a:effectLst/>
                <a:ea typeface="Aptos" panose="020B0004020202020204" pitchFamily="34" charset="0"/>
                <a:cs typeface="Arial" panose="020B0604020202020204" pitchFamily="34" charset="0"/>
              </a:rPr>
              <a:t>International Journal of Hospitality Management</a:t>
            </a:r>
            <a:r>
              <a:rPr lang="en-GB" sz="1200" kern="100" dirty="0">
                <a:solidFill>
                  <a:srgbClr val="EFE7D9"/>
                </a:solidFill>
                <a:effectLst/>
                <a:ea typeface="Aptos" panose="020B0004020202020204" pitchFamily="34" charset="0"/>
                <a:cs typeface="Arial" panose="020B0604020202020204" pitchFamily="34" charset="0"/>
              </a:rPr>
              <a:t>, 31(2), pp.564–572.</a:t>
            </a:r>
          </a:p>
          <a:p>
            <a:pPr marL="342900" lvl="0" indent="-342900">
              <a:lnSpc>
                <a:spcPct val="150000"/>
              </a:lnSpc>
              <a:buFont typeface="+mj-lt"/>
              <a:buAutoNum type="arabicPeriod"/>
            </a:pPr>
            <a:r>
              <a:rPr lang="en-GB" sz="1200" kern="100" dirty="0">
                <a:solidFill>
                  <a:srgbClr val="EFE7D9"/>
                </a:solidFill>
                <a:effectLst/>
                <a:ea typeface="Aptos" panose="020B0004020202020204" pitchFamily="34" charset="0"/>
                <a:cs typeface="Arial" panose="020B0604020202020204" pitchFamily="34" charset="0"/>
              </a:rPr>
              <a:t>Laursen, G.H.N. and Thorlund, J. (2016) Business Analytics for Managers. Wiley.</a:t>
            </a:r>
          </a:p>
          <a:p>
            <a:pPr marL="342900" lvl="0" indent="-342900">
              <a:lnSpc>
                <a:spcPct val="150000"/>
              </a:lnSpc>
              <a:spcAft>
                <a:spcPts val="800"/>
              </a:spcAft>
              <a:buFont typeface="+mj-lt"/>
              <a:buAutoNum type="arabicPeriod"/>
            </a:pPr>
            <a:r>
              <a:rPr lang="en-GB" sz="1200" kern="100" dirty="0">
                <a:solidFill>
                  <a:srgbClr val="EFE7D9"/>
                </a:solidFill>
                <a:effectLst/>
                <a:ea typeface="Aptos" panose="020B0004020202020204" pitchFamily="34" charset="0"/>
                <a:cs typeface="Arial" panose="020B0604020202020204" pitchFamily="34" charset="0"/>
              </a:rPr>
              <a:t>Petrini, C., (2007). </a:t>
            </a:r>
            <a:r>
              <a:rPr lang="en-GB" sz="1200" i="1" kern="100" dirty="0">
                <a:solidFill>
                  <a:srgbClr val="EFE7D9"/>
                </a:solidFill>
                <a:effectLst/>
                <a:ea typeface="Aptos" panose="020B0004020202020204" pitchFamily="34" charset="0"/>
                <a:cs typeface="Arial" panose="020B0604020202020204" pitchFamily="34" charset="0"/>
              </a:rPr>
              <a:t>Slow Food Nation: Why Our Food Should Be Good, Clean, and Fair</a:t>
            </a:r>
            <a:r>
              <a:rPr lang="en-GB" sz="1200" kern="100" dirty="0">
                <a:solidFill>
                  <a:srgbClr val="EFE7D9"/>
                </a:solidFill>
                <a:effectLst/>
                <a:ea typeface="Aptos" panose="020B0004020202020204" pitchFamily="34" charset="0"/>
                <a:cs typeface="Arial" panose="020B0604020202020204" pitchFamily="34" charset="0"/>
              </a:rPr>
              <a:t>. New York: Rizzoli.</a:t>
            </a:r>
            <a:endParaRPr lang="en-GB" sz="1200" dirty="0">
              <a:solidFill>
                <a:srgbClr val="EFE7D9"/>
              </a:solidFill>
              <a:cs typeface="Arial" panose="020B0604020202020204" pitchFamily="34" charset="0"/>
            </a:endParaRPr>
          </a:p>
          <a:p>
            <a:pPr marL="228600" indent="-228600">
              <a:buFont typeface="+mj-lt"/>
              <a:buAutoNum type="arabicPeriod"/>
              <a:defRPr/>
            </a:pPr>
            <a:r>
              <a:rPr lang="en-GB" sz="1200" dirty="0">
                <a:solidFill>
                  <a:srgbClr val="EFE7D9"/>
                </a:solidFill>
              </a:rPr>
              <a:t>   </a:t>
            </a:r>
            <a:r>
              <a:rPr lang="en-GB" sz="1200" dirty="0" err="1">
                <a:solidFill>
                  <a:srgbClr val="EFE7D9"/>
                </a:solidFill>
              </a:rPr>
              <a:t>Usmany</a:t>
            </a:r>
            <a:r>
              <a:rPr lang="en-GB" sz="1200" dirty="0">
                <a:solidFill>
                  <a:srgbClr val="EFE7D9"/>
                </a:solidFill>
              </a:rPr>
              <a:t>, P., </a:t>
            </a:r>
            <a:r>
              <a:rPr lang="en-GB" sz="1200" dirty="0" err="1">
                <a:solidFill>
                  <a:srgbClr val="EFE7D9"/>
                </a:solidFill>
              </a:rPr>
              <a:t>Rachmawati</a:t>
            </a:r>
            <a:r>
              <a:rPr lang="en-GB" sz="1200" dirty="0">
                <a:solidFill>
                  <a:srgbClr val="EFE7D9"/>
                </a:solidFill>
              </a:rPr>
              <a:t>, R. &amp; </a:t>
            </a:r>
            <a:r>
              <a:rPr lang="en-GB" sz="1200" dirty="0" err="1">
                <a:solidFill>
                  <a:srgbClr val="EFE7D9"/>
                </a:solidFill>
              </a:rPr>
              <a:t>Rembe</a:t>
            </a:r>
            <a:r>
              <a:rPr lang="en-GB" sz="1200" dirty="0">
                <a:solidFill>
                  <a:srgbClr val="EFE7D9"/>
                </a:solidFill>
              </a:rPr>
              <a:t>, E., (2024). </a:t>
            </a:r>
            <a:r>
              <a:rPr lang="en-GB" sz="1200" i="1" dirty="0">
                <a:solidFill>
                  <a:srgbClr val="EFE7D9"/>
                </a:solidFill>
              </a:rPr>
              <a:t>The Effectiveness of Search Engine Optimization (SEO) in Marketing: A Meta‑Analysis Study</a:t>
            </a:r>
            <a:r>
              <a:rPr lang="en-GB" sz="1200" dirty="0">
                <a:solidFill>
                  <a:srgbClr val="EFE7D9"/>
                </a:solidFill>
              </a:rPr>
              <a:t>. Journal of Economic, Business &amp; Accounting, 7(5), pp.807‑811. Available at: </a:t>
            </a:r>
            <a:r>
              <a:rPr lang="en-GB" sz="1200" u="sng" dirty="0">
                <a:solidFill>
                  <a:srgbClr val="EFE7D9"/>
                </a:solidFill>
                <a:hlinkClick r:id="rId5">
                  <a:extLst>
                    <a:ext uri="{A12FA001-AC4F-418D-AE19-62706E023703}">
                      <ahyp:hlinkClr xmlns:ahyp="http://schemas.microsoft.com/office/drawing/2018/hyperlinkcolor" val="tx"/>
                    </a:ext>
                  </a:extLst>
                </a:hlinkClick>
              </a:rPr>
              <a:t>https://www.researchgate.net/publication/382953524_The_Effectiveness_Of_Search_Engine_Optimization_SEO_In_Marketing_A_Meta-Anlysis_Study</a:t>
            </a:r>
            <a:r>
              <a:rPr lang="en-GB" sz="1200" dirty="0">
                <a:solidFill>
                  <a:srgbClr val="EFE7D9"/>
                </a:solidFill>
              </a:rPr>
              <a:t> (Accessed on 26 February 2026).</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200" b="0" i="0" u="none" strike="noStrike" kern="1200" cap="none" spc="0" normalizeH="0" baseline="0" noProof="0" dirty="0">
              <a:ln>
                <a:noFill/>
              </a:ln>
              <a:solidFill>
                <a:srgbClr val="EFE7D9"/>
              </a:solidFill>
              <a:effectLst/>
              <a:uLnTx/>
              <a:uFillTx/>
              <a:ea typeface="+mn-ea"/>
              <a:cs typeface="Arial" panose="020B0604020202020204" pitchFamily="34" charset="0"/>
            </a:endParaRPr>
          </a:p>
          <a:p>
            <a:pPr marL="342900" lvl="0" indent="-342900">
              <a:lnSpc>
                <a:spcPct val="150000"/>
              </a:lnSpc>
              <a:spcAft>
                <a:spcPts val="800"/>
              </a:spcAft>
              <a:buFont typeface="+mj-lt"/>
              <a:buAutoNum type="arabicPeriod"/>
            </a:pPr>
            <a:r>
              <a:rPr lang="en-GB" sz="1200" kern="100" dirty="0">
                <a:solidFill>
                  <a:srgbClr val="EFE7D9"/>
                </a:solidFill>
                <a:effectLst/>
                <a:ea typeface="Aptos" panose="020B0004020202020204" pitchFamily="34" charset="0"/>
                <a:cs typeface="Arial" panose="020B0604020202020204" pitchFamily="34" charset="0"/>
              </a:rPr>
              <a:t>Zhou, Y., (2025). </a:t>
            </a:r>
            <a:r>
              <a:rPr lang="en-GB" sz="1200" i="1" kern="100" dirty="0">
                <a:solidFill>
                  <a:srgbClr val="EFE7D9"/>
                </a:solidFill>
                <a:effectLst/>
                <a:ea typeface="Aptos" panose="020B0004020202020204" pitchFamily="34" charset="0"/>
                <a:cs typeface="Arial" panose="020B0604020202020204" pitchFamily="34" charset="0"/>
              </a:rPr>
              <a:t>The Influence of Social Media Short Videos on Brand Engagement and Communication</a:t>
            </a:r>
            <a:r>
              <a:rPr lang="en-GB" sz="1200" kern="100" dirty="0">
                <a:solidFill>
                  <a:srgbClr val="EFE7D9"/>
                </a:solidFill>
                <a:effectLst/>
                <a:ea typeface="Aptos" panose="020B0004020202020204" pitchFamily="34" charset="0"/>
                <a:cs typeface="Arial" panose="020B0604020202020204" pitchFamily="34" charset="0"/>
              </a:rPr>
              <a:t>. </a:t>
            </a:r>
            <a:r>
              <a:rPr lang="en-GB" sz="1200" i="1" kern="100" dirty="0">
                <a:solidFill>
                  <a:srgbClr val="EFE7D9"/>
                </a:solidFill>
                <a:effectLst/>
                <a:ea typeface="Aptos" panose="020B0004020202020204" pitchFamily="34" charset="0"/>
                <a:cs typeface="Arial" panose="020B0604020202020204" pitchFamily="34" charset="0"/>
              </a:rPr>
              <a:t>Journal of Education, Humanities and Social Sciences</a:t>
            </a:r>
            <a:r>
              <a:rPr lang="en-GB" sz="1200" kern="100" dirty="0">
                <a:solidFill>
                  <a:srgbClr val="EFE7D9"/>
                </a:solidFill>
                <a:effectLst/>
                <a:ea typeface="Aptos" panose="020B0004020202020204" pitchFamily="34" charset="0"/>
                <a:cs typeface="Arial" panose="020B0604020202020204" pitchFamily="34" charset="0"/>
              </a:rPr>
              <a:t>, 51, pp.71–76. Available at: </a:t>
            </a:r>
            <a:r>
              <a:rPr lang="en-GB" sz="1200" u="sng" kern="100" dirty="0">
                <a:solidFill>
                  <a:srgbClr val="EFE7D9"/>
                </a:solidFill>
                <a:effectLst/>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https://www.researchgate.net/publication/391610027_The_Influence_of_Social_Media_Short_Videos_on_Brand_Engagement_and_Communication</a:t>
            </a:r>
            <a:r>
              <a:rPr lang="en-GB" sz="1200" kern="100" dirty="0">
                <a:solidFill>
                  <a:srgbClr val="EFE7D9"/>
                </a:solidFill>
                <a:effectLst/>
                <a:ea typeface="Aptos" panose="020B0004020202020204" pitchFamily="34" charset="0"/>
                <a:cs typeface="Arial" panose="020B0604020202020204" pitchFamily="34" charset="0"/>
              </a:rPr>
              <a:t> (Accessed on 27 February 2026).</a:t>
            </a:r>
            <a:endParaRPr lang="en-GB" sz="1200" kern="100" dirty="0">
              <a:effectLst/>
              <a:ea typeface="Aptos" panose="020B0004020202020204" pitchFamily="34" charset="0"/>
              <a:cs typeface="Arial" panose="020B0604020202020204" pitchFamily="34" charset="0"/>
            </a:endParaRPr>
          </a:p>
          <a:p>
            <a:pPr marL="457200">
              <a:lnSpc>
                <a:spcPct val="150000"/>
              </a:lnSpc>
              <a:spcAft>
                <a:spcPts val="800"/>
              </a:spcAft>
              <a:buNone/>
            </a:pPr>
            <a:r>
              <a:rPr lang="en-GB" sz="1500" kern="100" dirty="0">
                <a:effectLst/>
                <a:ea typeface="Aptos" panose="020B0004020202020204" pitchFamily="34" charset="0"/>
                <a:cs typeface="Arial" panose="020B0604020202020204" pitchFamily="34" charset="0"/>
              </a:rPr>
              <a:t> </a:t>
            </a:r>
          </a:p>
          <a:p>
            <a:pPr lvl="0">
              <a:lnSpc>
                <a:spcPct val="150000"/>
              </a:lnSpc>
            </a:pPr>
            <a:endParaRPr lang="en-GB" sz="2000" kern="100" dirty="0">
              <a:effectLst/>
              <a:latin typeface="Aptos" panose="020B0004020202020204" pitchFamily="34" charset="0"/>
              <a:ea typeface="Aptos" panose="020B0004020202020204" pitchFamily="34" charset="0"/>
              <a:cs typeface="Arial" panose="020B0604020202020204" pitchFamily="34" charset="0"/>
            </a:endParaRPr>
          </a:p>
          <a:p>
            <a:pPr marL="457200">
              <a:lnSpc>
                <a:spcPct val="15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 </a:t>
            </a:r>
            <a:endParaRPr lang="en-GB" sz="20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62776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41036"/>
        </a:solidFill>
        <a:effectLst/>
      </p:bgPr>
    </p:bg>
    <p:spTree>
      <p:nvGrpSpPr>
        <p:cNvPr id="1" name="">
          <a:extLst>
            <a:ext uri="{FF2B5EF4-FFF2-40B4-BE49-F238E27FC236}">
              <a16:creationId xmlns:a16="http://schemas.microsoft.com/office/drawing/2014/main" id="{90F670F5-F15A-8B19-17F6-6FC0D1D5E03E}"/>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4572353-40C2-2A36-6E10-E628FEC9CDAE}"/>
              </a:ext>
            </a:extLst>
          </p:cNvPr>
          <p:cNvSpPr>
            <a:spLocks noGrp="1"/>
          </p:cNvSpPr>
          <p:nvPr>
            <p:ph type="sldNum" sz="quarter" idx="12"/>
          </p:nvPr>
        </p:nvSpPr>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C057153-B650-4DEB-B370-79DDCFDCE934}" type="slidenum">
              <a:rPr kumimoji="0" lang="en-US" sz="1000" b="0" i="0" u="none" strike="noStrike" kern="1200" cap="none" spc="0" normalizeH="0" baseline="0" noProof="0" smtClean="0">
                <a:ln>
                  <a:noFill/>
                </a:ln>
                <a:solidFill>
                  <a:prstClr val="black"/>
                </a:solidFill>
                <a:effectLst/>
                <a:uLnTx/>
                <a:uFillTx/>
                <a:latin typeface="Goudy Old Style"/>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14</a:t>
            </a:fld>
            <a:endParaRPr kumimoji="0" lang="en-US" sz="1000" b="0" i="0" u="none" strike="noStrike" kern="1200" cap="none" spc="0" normalizeH="0" baseline="0" noProof="0">
              <a:ln>
                <a:noFill/>
              </a:ln>
              <a:solidFill>
                <a:prstClr val="black"/>
              </a:solidFill>
              <a:effectLst/>
              <a:uLnTx/>
              <a:uFillTx/>
              <a:latin typeface="Goudy Old Style"/>
              <a:ea typeface="+mn-ea"/>
              <a:cs typeface="+mn-cs"/>
            </a:endParaRPr>
          </a:p>
        </p:txBody>
      </p:sp>
      <p:sp>
        <p:nvSpPr>
          <p:cNvPr id="14" name="Title 1">
            <a:extLst>
              <a:ext uri="{FF2B5EF4-FFF2-40B4-BE49-F238E27FC236}">
                <a16:creationId xmlns:a16="http://schemas.microsoft.com/office/drawing/2014/main" id="{C6F9FC20-425D-50A2-F29E-F60F729E49AF}"/>
              </a:ext>
            </a:extLst>
          </p:cNvPr>
          <p:cNvSpPr txBox="1">
            <a:spLocks/>
          </p:cNvSpPr>
          <p:nvPr/>
        </p:nvSpPr>
        <p:spPr>
          <a:xfrm>
            <a:off x="1277517" y="1253245"/>
            <a:ext cx="9336024" cy="377647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lang="en-US" sz="8000" b="0" kern="1200" dirty="0">
                <a:gradFill>
                  <a:gsLst>
                    <a:gs pos="0">
                      <a:schemeClr val="accent5"/>
                    </a:gs>
                    <a:gs pos="100000">
                      <a:schemeClr val="accent2"/>
                    </a:gs>
                  </a:gsLst>
                  <a:lin ang="6000000" scaled="0"/>
                </a:gra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br>
              <a:rPr kumimoji="0" lang="en-GB" sz="2000" b="0" i="0" u="none" strike="noStrike" kern="1200" cap="none" spc="0" normalizeH="0" baseline="0" noProof="0">
                <a:ln>
                  <a:noFill/>
                </a:ln>
                <a:gradFill>
                  <a:gsLst>
                    <a:gs pos="0">
                      <a:srgbClr val="97A4AA"/>
                    </a:gs>
                    <a:gs pos="100000">
                      <a:srgbClr val="AEA67E"/>
                    </a:gs>
                  </a:gsLst>
                  <a:lin ang="6000000" scaled="0"/>
                </a:gradFill>
                <a:effectLst/>
                <a:uLnTx/>
                <a:uFillTx/>
                <a:latin typeface="Arial" panose="020B0604020202020204" pitchFamily="34" charset="0"/>
                <a:ea typeface="+mj-ea"/>
                <a:cs typeface="Arial" panose="020B0604020202020204" pitchFamily="34" charset="0"/>
              </a:rPr>
            </a:br>
            <a:r>
              <a:rPr kumimoji="0" lang="en-GB" sz="28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t>AI STATEMENT</a:t>
            </a:r>
            <a:br>
              <a:rPr kumimoji="0" lang="en-GB" sz="20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br>
            <a:br>
              <a:rPr kumimoji="0" lang="en-GB" sz="20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br>
            <a:br>
              <a:rPr kumimoji="0" lang="en-GB" sz="20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br>
            <a:br>
              <a:rPr kumimoji="0" lang="en-GB" sz="20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t>I confirm that I have not presented any AI generated text as my own work. I confirm I have copies of my drafts, notes, and other resources I used before, and after the use of AI tools which I may be asked to</a:t>
            </a:r>
            <a:br>
              <a:rPr kumimoji="0" lang="en-GB" sz="20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a:ln>
                  <a:noFill/>
                </a:ln>
                <a:solidFill>
                  <a:srgbClr val="EDE9E7"/>
                </a:solidFill>
                <a:effectLst/>
                <a:uLnTx/>
                <a:uFillTx/>
                <a:latin typeface="Arial" panose="020B0604020202020204" pitchFamily="34" charset="0"/>
                <a:ea typeface="+mj-ea"/>
                <a:cs typeface="Arial" panose="020B0604020202020204" pitchFamily="34" charset="0"/>
              </a:rPr>
              <a:t>provide in evidence.</a:t>
            </a:r>
          </a:p>
        </p:txBody>
      </p:sp>
    </p:spTree>
    <p:extLst>
      <p:ext uri="{BB962C8B-B14F-4D97-AF65-F5344CB8AC3E}">
        <p14:creationId xmlns:p14="http://schemas.microsoft.com/office/powerpoint/2010/main" val="4531789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7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3.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design_win32_LW_V6" id="{76702E1B-643C-41F6-B804-84CD1831FE1D}" vid="{80EAE0FA-13D9-49AC-87DC-C29A48A8690E}"/>
    </a:ext>
  </a:extLst>
</a:theme>
</file>

<file path=ppt/theme/theme4.xml><?xml version="1.0" encoding="utf-8"?>
<a:theme xmlns:a="http://schemas.openxmlformats.org/drawingml/2006/main" name="1_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design_win32_LW_V6" id="{76702E1B-643C-41F6-B804-84CD1831FE1D}" vid="{80EAE0FA-13D9-49AC-87DC-C29A48A8690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2FD05317-60D6-4B3A-8545-888496D1A8EC}">
  <ds:schemaRefs>
    <ds:schemaRef ds:uri="http://schemas.microsoft.com/sharepoint/v3/contenttype/forms"/>
  </ds:schemaRefs>
</ds:datastoreItem>
</file>

<file path=customXml/itemProps2.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609EDA-869E-4BE5-AE5D-B898C584B6F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2788</TotalTime>
  <Words>1756</Words>
  <Application>Microsoft Office PowerPoint</Application>
  <PresentationFormat>Widescreen</PresentationFormat>
  <Paragraphs>159</Paragraphs>
  <Slides>14</Slides>
  <Notes>8</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14</vt:i4>
      </vt:variant>
    </vt:vector>
  </HeadingPairs>
  <TitlesOfParts>
    <vt:vector size="29" baseType="lpstr">
      <vt:lpstr>Aptos</vt:lpstr>
      <vt:lpstr>Arial</vt:lpstr>
      <vt:lpstr>Calibri</vt:lpstr>
      <vt:lpstr>Century Gothic</vt:lpstr>
      <vt:lpstr>Felix Titling</vt:lpstr>
      <vt:lpstr>Franklin Gothic Book</vt:lpstr>
      <vt:lpstr>Goudy Old Style</vt:lpstr>
      <vt:lpstr>Segoe UI</vt:lpstr>
      <vt:lpstr>Segoe UI Light</vt:lpstr>
      <vt:lpstr>Times New Roman</vt:lpstr>
      <vt:lpstr>Wingdings</vt:lpstr>
      <vt:lpstr>Office Theme</vt:lpstr>
      <vt:lpstr>Crop</vt:lpstr>
      <vt:lpstr>Archway</vt:lpstr>
      <vt:lpstr>1_Archway</vt:lpstr>
      <vt:lpstr>Market research</vt:lpstr>
      <vt:lpstr>Project analysis slide 2</vt:lpstr>
      <vt:lpstr>Project analysis slide 2</vt:lpstr>
      <vt:lpstr>Project analysis slide 3</vt:lpstr>
      <vt:lpstr> 3. Target segmentation and Branding </vt:lpstr>
      <vt:lpstr>PowerPoint Presentation</vt:lpstr>
      <vt:lpstr>Project analysis slide 3</vt:lpstr>
      <vt:lpstr>PowerPoint Presentation</vt:lpstr>
      <vt:lpstr>PowerPoint Presentation</vt:lpstr>
      <vt:lpstr>PowerPoint Presentation</vt:lpstr>
      <vt:lpstr>Project analysis slide 6</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 max</dc:creator>
  <cp:lastModifiedBy>miha max</cp:lastModifiedBy>
  <cp:revision>1</cp:revision>
  <dcterms:created xsi:type="dcterms:W3CDTF">2026-03-12T18:13:34Z</dcterms:created>
  <dcterms:modified xsi:type="dcterms:W3CDTF">2026-03-15T11:02:36Z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