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1" r:id="rId7"/>
    <p:sldId id="262" r:id="rId8"/>
    <p:sldId id="264" r:id="rId9"/>
    <p:sldId id="265" r:id="rId10"/>
    <p:sldId id="266" r:id="rId11"/>
    <p:sldId id="267"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1FDE31-52DC-4DE8-8137-CC489006E717}" v="25" dt="2026-03-07T08:49:32.7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0" d="100"/>
          <a:sy n="100" d="100"/>
        </p:scale>
        <p:origin x="72"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EDA6ECDA-8E4D-4334-974E-AE2001485B30}"/>
    <pc:docChg chg="undo custSel addSld modSld sldOrd">
      <pc:chgData name="David Holley" userId="45123e1e-ac21-4ee3-b53e-8d97b4b34e1e" providerId="ADAL" clId="{EDA6ECDA-8E4D-4334-974E-AE2001485B30}" dt="2026-03-07T09:13:40.805" v="2961" actId="6549"/>
      <pc:docMkLst>
        <pc:docMk/>
      </pc:docMkLst>
      <pc:sldChg chg="modSp mod">
        <pc:chgData name="David Holley" userId="45123e1e-ac21-4ee3-b53e-8d97b4b34e1e" providerId="ADAL" clId="{EDA6ECDA-8E4D-4334-974E-AE2001485B30}" dt="2026-03-03T09:48:12.222" v="5" actId="20577"/>
        <pc:sldMkLst>
          <pc:docMk/>
          <pc:sldMk cId="736503716" sldId="258"/>
        </pc:sldMkLst>
        <pc:spChg chg="mod">
          <ac:chgData name="David Holley" userId="45123e1e-ac21-4ee3-b53e-8d97b4b34e1e" providerId="ADAL" clId="{EDA6ECDA-8E4D-4334-974E-AE2001485B30}" dt="2026-03-03T09:48:12.222" v="5" actId="20577"/>
          <ac:spMkLst>
            <pc:docMk/>
            <pc:sldMk cId="736503716" sldId="258"/>
            <ac:spMk id="3" creationId="{518E26E2-BC00-B212-D614-75DB14484674}"/>
          </ac:spMkLst>
        </pc:spChg>
      </pc:sldChg>
      <pc:sldChg chg="addSp delSp modSp add mod ord modClrScheme chgLayout">
        <pc:chgData name="David Holley" userId="45123e1e-ac21-4ee3-b53e-8d97b4b34e1e" providerId="ADAL" clId="{EDA6ECDA-8E4D-4334-974E-AE2001485B30}" dt="2026-03-07T08:49:41.087" v="733" actId="1076"/>
        <pc:sldMkLst>
          <pc:docMk/>
          <pc:sldMk cId="1651045646" sldId="264"/>
        </pc:sldMkLst>
        <pc:spChg chg="del mod">
          <ac:chgData name="David Holley" userId="45123e1e-ac21-4ee3-b53e-8d97b4b34e1e" providerId="ADAL" clId="{EDA6ECDA-8E4D-4334-974E-AE2001485B30}" dt="2026-03-06T15:47:42.851" v="8" actId="478"/>
          <ac:spMkLst>
            <pc:docMk/>
            <pc:sldMk cId="1651045646" sldId="264"/>
            <ac:spMk id="2" creationId="{2908A89A-71CA-25E7-DCFC-64B2CAF9AC29}"/>
          </ac:spMkLst>
        </pc:spChg>
        <pc:spChg chg="add mod">
          <ac:chgData name="David Holley" userId="45123e1e-ac21-4ee3-b53e-8d97b4b34e1e" providerId="ADAL" clId="{EDA6ECDA-8E4D-4334-974E-AE2001485B30}" dt="2026-03-07T08:49:11.460" v="715" actId="1076"/>
          <ac:spMkLst>
            <pc:docMk/>
            <pc:sldMk cId="1651045646" sldId="264"/>
            <ac:spMk id="3" creationId="{94FAC7F7-EE3A-126B-7AD7-0BB794849F7F}"/>
          </ac:spMkLst>
        </pc:spChg>
        <pc:spChg chg="mod">
          <ac:chgData name="David Holley" userId="45123e1e-ac21-4ee3-b53e-8d97b4b34e1e" providerId="ADAL" clId="{EDA6ECDA-8E4D-4334-974E-AE2001485B30}" dt="2026-03-06T16:06:18.285" v="239" actId="1076"/>
          <ac:spMkLst>
            <pc:docMk/>
            <pc:sldMk cId="1651045646" sldId="264"/>
            <ac:spMk id="5" creationId="{B0641B7B-2CDB-B5BF-DACE-64E942EE76A3}"/>
          </ac:spMkLst>
        </pc:spChg>
        <pc:spChg chg="mod">
          <ac:chgData name="David Holley" userId="45123e1e-ac21-4ee3-b53e-8d97b4b34e1e" providerId="ADAL" clId="{EDA6ECDA-8E4D-4334-974E-AE2001485B30}" dt="2026-03-06T15:51:09.296" v="67" actId="404"/>
          <ac:spMkLst>
            <pc:docMk/>
            <pc:sldMk cId="1651045646" sldId="264"/>
            <ac:spMk id="6" creationId="{29C10307-931C-E8C2-B089-2298748E4E92}"/>
          </ac:spMkLst>
        </pc:spChg>
        <pc:spChg chg="mod">
          <ac:chgData name="David Holley" userId="45123e1e-ac21-4ee3-b53e-8d97b4b34e1e" providerId="ADAL" clId="{EDA6ECDA-8E4D-4334-974E-AE2001485B30}" dt="2026-03-06T15:53:58.559" v="117" actId="1076"/>
          <ac:spMkLst>
            <pc:docMk/>
            <pc:sldMk cId="1651045646" sldId="264"/>
            <ac:spMk id="7" creationId="{3A9708F6-535F-BC06-7962-7286B7B0D854}"/>
          </ac:spMkLst>
        </pc:spChg>
        <pc:spChg chg="mod">
          <ac:chgData name="David Holley" userId="45123e1e-ac21-4ee3-b53e-8d97b4b34e1e" providerId="ADAL" clId="{EDA6ECDA-8E4D-4334-974E-AE2001485B30}" dt="2026-03-06T15:54:00.615" v="118" actId="1076"/>
          <ac:spMkLst>
            <pc:docMk/>
            <pc:sldMk cId="1651045646" sldId="264"/>
            <ac:spMk id="8" creationId="{EA9FFA38-E081-FE71-A4F9-193FF73442D2}"/>
          </ac:spMkLst>
        </pc:spChg>
        <pc:spChg chg="mod">
          <ac:chgData name="David Holley" userId="45123e1e-ac21-4ee3-b53e-8d97b4b34e1e" providerId="ADAL" clId="{EDA6ECDA-8E4D-4334-974E-AE2001485B30}" dt="2026-03-06T15:54:05.324" v="119" actId="1076"/>
          <ac:spMkLst>
            <pc:docMk/>
            <pc:sldMk cId="1651045646" sldId="264"/>
            <ac:spMk id="9" creationId="{3FF8AEDE-4BF6-BC01-CA45-1CD6CCFB06DE}"/>
          </ac:spMkLst>
        </pc:spChg>
        <pc:spChg chg="mod">
          <ac:chgData name="David Holley" userId="45123e1e-ac21-4ee3-b53e-8d97b4b34e1e" providerId="ADAL" clId="{EDA6ECDA-8E4D-4334-974E-AE2001485B30}" dt="2026-03-06T15:51:09.296" v="67" actId="404"/>
          <ac:spMkLst>
            <pc:docMk/>
            <pc:sldMk cId="1651045646" sldId="264"/>
            <ac:spMk id="10" creationId="{D080CDAC-8EE2-83A3-B632-FABBA8CECD1C}"/>
          </ac:spMkLst>
        </pc:spChg>
        <pc:spChg chg="mod">
          <ac:chgData name="David Holley" userId="45123e1e-ac21-4ee3-b53e-8d97b4b34e1e" providerId="ADAL" clId="{EDA6ECDA-8E4D-4334-974E-AE2001485B30}" dt="2026-03-06T16:01:17.991" v="228" actId="1076"/>
          <ac:spMkLst>
            <pc:docMk/>
            <pc:sldMk cId="1651045646" sldId="264"/>
            <ac:spMk id="11" creationId="{E4CE7605-27CD-943B-8ACB-573CBAB16D0C}"/>
          </ac:spMkLst>
        </pc:spChg>
        <pc:spChg chg="mod">
          <ac:chgData name="David Holley" userId="45123e1e-ac21-4ee3-b53e-8d97b4b34e1e" providerId="ADAL" clId="{EDA6ECDA-8E4D-4334-974E-AE2001485B30}" dt="2026-03-06T16:00:21.009" v="214" actId="1076"/>
          <ac:spMkLst>
            <pc:docMk/>
            <pc:sldMk cId="1651045646" sldId="264"/>
            <ac:spMk id="12" creationId="{9C78D615-37DA-42F7-1929-297644C92C45}"/>
          </ac:spMkLst>
        </pc:spChg>
        <pc:spChg chg="mod">
          <ac:chgData name="David Holley" userId="45123e1e-ac21-4ee3-b53e-8d97b4b34e1e" providerId="ADAL" clId="{EDA6ECDA-8E4D-4334-974E-AE2001485B30}" dt="2026-03-06T15:51:09.296" v="67" actId="404"/>
          <ac:spMkLst>
            <pc:docMk/>
            <pc:sldMk cId="1651045646" sldId="264"/>
            <ac:spMk id="13" creationId="{88631BF2-DE6C-930B-F748-7A5C0ECB0D40}"/>
          </ac:spMkLst>
        </pc:spChg>
        <pc:spChg chg="add del mod">
          <ac:chgData name="David Holley" userId="45123e1e-ac21-4ee3-b53e-8d97b4b34e1e" providerId="ADAL" clId="{EDA6ECDA-8E4D-4334-974E-AE2001485B30}" dt="2026-03-06T15:47:48.559" v="9" actId="700"/>
          <ac:spMkLst>
            <pc:docMk/>
            <pc:sldMk cId="1651045646" sldId="264"/>
            <ac:spMk id="14" creationId="{541513B5-4B4F-FA62-1175-7EC2A8BEABC8}"/>
          </ac:spMkLst>
        </pc:spChg>
        <pc:spChg chg="add mod">
          <ac:chgData name="David Holley" userId="45123e1e-ac21-4ee3-b53e-8d97b4b34e1e" providerId="ADAL" clId="{EDA6ECDA-8E4D-4334-974E-AE2001485B30}" dt="2026-03-06T16:06:21.815" v="240" actId="1076"/>
          <ac:spMkLst>
            <pc:docMk/>
            <pc:sldMk cId="1651045646" sldId="264"/>
            <ac:spMk id="15" creationId="{EFCA20C8-933A-C9AE-452B-CD16601F09F3}"/>
          </ac:spMkLst>
        </pc:spChg>
        <pc:spChg chg="add mod">
          <ac:chgData name="David Holley" userId="45123e1e-ac21-4ee3-b53e-8d97b4b34e1e" providerId="ADAL" clId="{EDA6ECDA-8E4D-4334-974E-AE2001485B30}" dt="2026-03-06T16:06:46.876" v="245" actId="1076"/>
          <ac:spMkLst>
            <pc:docMk/>
            <pc:sldMk cId="1651045646" sldId="264"/>
            <ac:spMk id="16" creationId="{273056E3-5720-A024-F6A1-0B84898A5986}"/>
          </ac:spMkLst>
        </pc:spChg>
        <pc:spChg chg="add mod">
          <ac:chgData name="David Holley" userId="45123e1e-ac21-4ee3-b53e-8d97b4b34e1e" providerId="ADAL" clId="{EDA6ECDA-8E4D-4334-974E-AE2001485B30}" dt="2026-03-07T08:49:41.087" v="733" actId="1076"/>
          <ac:spMkLst>
            <pc:docMk/>
            <pc:sldMk cId="1651045646" sldId="264"/>
            <ac:spMk id="22" creationId="{BFD0347C-5030-9DB5-0DC9-80C11D40217C}"/>
          </ac:spMkLst>
        </pc:spChg>
        <pc:spChg chg="add mod">
          <ac:chgData name="David Holley" userId="45123e1e-ac21-4ee3-b53e-8d97b4b34e1e" providerId="ADAL" clId="{EDA6ECDA-8E4D-4334-974E-AE2001485B30}" dt="2026-03-06T15:53:56.625" v="116" actId="1076"/>
          <ac:spMkLst>
            <pc:docMk/>
            <pc:sldMk cId="1651045646" sldId="264"/>
            <ac:spMk id="29" creationId="{A4DF6713-0371-143F-3E50-F48DC3F978CB}"/>
          </ac:spMkLst>
        </pc:spChg>
        <pc:spChg chg="add mod">
          <ac:chgData name="David Holley" userId="45123e1e-ac21-4ee3-b53e-8d97b4b34e1e" providerId="ADAL" clId="{EDA6ECDA-8E4D-4334-974E-AE2001485B30}" dt="2026-03-07T08:48:41.739" v="699" actId="313"/>
          <ac:spMkLst>
            <pc:docMk/>
            <pc:sldMk cId="1651045646" sldId="264"/>
            <ac:spMk id="33" creationId="{A90B6FB9-99BF-DFBF-62F9-F542F13ABFB6}"/>
          </ac:spMkLst>
        </pc:spChg>
        <pc:spChg chg="add mod">
          <ac:chgData name="David Holley" userId="45123e1e-ac21-4ee3-b53e-8d97b4b34e1e" providerId="ADAL" clId="{EDA6ECDA-8E4D-4334-974E-AE2001485B30}" dt="2026-03-06T16:01:13.441" v="227" actId="1076"/>
          <ac:spMkLst>
            <pc:docMk/>
            <pc:sldMk cId="1651045646" sldId="264"/>
            <ac:spMk id="122" creationId="{09820A8F-87CF-0A16-5466-21CECB8B9B46}"/>
          </ac:spMkLst>
        </pc:spChg>
        <pc:spChg chg="add mod">
          <ac:chgData name="David Holley" userId="45123e1e-ac21-4ee3-b53e-8d97b4b34e1e" providerId="ADAL" clId="{EDA6ECDA-8E4D-4334-974E-AE2001485B30}" dt="2026-03-06T16:00:34.566" v="219" actId="1076"/>
          <ac:spMkLst>
            <pc:docMk/>
            <pc:sldMk cId="1651045646" sldId="264"/>
            <ac:spMk id="123" creationId="{DB49B9A6-9522-BEC2-B7E4-C6315E1A60F5}"/>
          </ac:spMkLst>
        </pc:spChg>
        <pc:cxnChg chg="add mod">
          <ac:chgData name="David Holley" userId="45123e1e-ac21-4ee3-b53e-8d97b4b34e1e" providerId="ADAL" clId="{EDA6ECDA-8E4D-4334-974E-AE2001485B30}" dt="2026-03-06T16:06:27.363" v="242" actId="14100"/>
          <ac:cxnSpMkLst>
            <pc:docMk/>
            <pc:sldMk cId="1651045646" sldId="264"/>
            <ac:cxnSpMk id="2" creationId="{1289C4F7-9ADC-019A-206E-C23679529190}"/>
          </ac:cxnSpMkLst>
        </pc:cxnChg>
        <pc:cxnChg chg="add mod">
          <ac:chgData name="David Holley" userId="45123e1e-ac21-4ee3-b53e-8d97b4b34e1e" providerId="ADAL" clId="{EDA6ECDA-8E4D-4334-974E-AE2001485B30}" dt="2026-03-07T08:49:11.460" v="715" actId="1076"/>
          <ac:cxnSpMkLst>
            <pc:docMk/>
            <pc:sldMk cId="1651045646" sldId="264"/>
            <ac:cxnSpMk id="14" creationId="{D89FC436-B702-C594-1517-E077943C3C89}"/>
          </ac:cxnSpMkLst>
        </pc:cxnChg>
        <pc:cxnChg chg="mod">
          <ac:chgData name="David Holley" userId="45123e1e-ac21-4ee3-b53e-8d97b4b34e1e" providerId="ADAL" clId="{EDA6ECDA-8E4D-4334-974E-AE2001485B30}" dt="2026-03-06T16:06:18.285" v="239" actId="1076"/>
          <ac:cxnSpMkLst>
            <pc:docMk/>
            <pc:sldMk cId="1651045646" sldId="264"/>
            <ac:cxnSpMk id="21" creationId="{47E42E2D-B5E3-C735-6743-7E11C0E75A84}"/>
          </ac:cxnSpMkLst>
        </pc:cxnChg>
        <pc:cxnChg chg="add mod">
          <ac:chgData name="David Holley" userId="45123e1e-ac21-4ee3-b53e-8d97b4b34e1e" providerId="ADAL" clId="{EDA6ECDA-8E4D-4334-974E-AE2001485B30}" dt="2026-03-07T08:49:41.087" v="733" actId="1076"/>
          <ac:cxnSpMkLst>
            <pc:docMk/>
            <pc:sldMk cId="1651045646" sldId="264"/>
            <ac:cxnSpMk id="23" creationId="{E6917D2C-F64A-44E3-EEF1-CEF5789CA588}"/>
          </ac:cxnSpMkLst>
        </pc:cxnChg>
        <pc:cxnChg chg="mod">
          <ac:chgData name="David Holley" userId="45123e1e-ac21-4ee3-b53e-8d97b4b34e1e" providerId="ADAL" clId="{EDA6ECDA-8E4D-4334-974E-AE2001485B30}" dt="2026-03-06T15:53:58.559" v="117" actId="1076"/>
          <ac:cxnSpMkLst>
            <pc:docMk/>
            <pc:sldMk cId="1651045646" sldId="264"/>
            <ac:cxnSpMk id="24" creationId="{0D5CC744-2AFB-F6C3-F875-DDDE4F1B2F98}"/>
          </ac:cxnSpMkLst>
        </pc:cxnChg>
        <pc:cxnChg chg="mod">
          <ac:chgData name="David Holley" userId="45123e1e-ac21-4ee3-b53e-8d97b4b34e1e" providerId="ADAL" clId="{EDA6ECDA-8E4D-4334-974E-AE2001485B30}" dt="2026-03-06T16:06:18.285" v="239" actId="1076"/>
          <ac:cxnSpMkLst>
            <pc:docMk/>
            <pc:sldMk cId="1651045646" sldId="264"/>
            <ac:cxnSpMk id="30" creationId="{B6BC7049-04C0-88E3-F48A-C489FF16B16B}"/>
          </ac:cxnSpMkLst>
        </pc:cxnChg>
        <pc:cxnChg chg="mod">
          <ac:chgData name="David Holley" userId="45123e1e-ac21-4ee3-b53e-8d97b4b34e1e" providerId="ADAL" clId="{EDA6ECDA-8E4D-4334-974E-AE2001485B30}" dt="2026-03-06T15:54:00.615" v="118" actId="1076"/>
          <ac:cxnSpMkLst>
            <pc:docMk/>
            <pc:sldMk cId="1651045646" sldId="264"/>
            <ac:cxnSpMk id="34" creationId="{DE4A5C2F-BB3F-A910-053D-E4F847FA33AB}"/>
          </ac:cxnSpMkLst>
        </pc:cxnChg>
        <pc:cxnChg chg="mod">
          <ac:chgData name="David Holley" userId="45123e1e-ac21-4ee3-b53e-8d97b4b34e1e" providerId="ADAL" clId="{EDA6ECDA-8E4D-4334-974E-AE2001485B30}" dt="2026-03-06T16:01:17.991" v="228" actId="1076"/>
          <ac:cxnSpMkLst>
            <pc:docMk/>
            <pc:sldMk cId="1651045646" sldId="264"/>
            <ac:cxnSpMk id="37" creationId="{CDD58AB7-1217-A758-9DC6-63FF409E5480}"/>
          </ac:cxnSpMkLst>
        </pc:cxnChg>
        <pc:cxnChg chg="mod">
          <ac:chgData name="David Holley" userId="45123e1e-ac21-4ee3-b53e-8d97b4b34e1e" providerId="ADAL" clId="{EDA6ECDA-8E4D-4334-974E-AE2001485B30}" dt="2026-03-06T16:01:17.991" v="228" actId="1076"/>
          <ac:cxnSpMkLst>
            <pc:docMk/>
            <pc:sldMk cId="1651045646" sldId="264"/>
            <ac:cxnSpMk id="40" creationId="{99E63E63-4280-400A-42DF-B4E306225CAD}"/>
          </ac:cxnSpMkLst>
        </pc:cxnChg>
        <pc:cxnChg chg="mod">
          <ac:chgData name="David Holley" userId="45123e1e-ac21-4ee3-b53e-8d97b4b34e1e" providerId="ADAL" clId="{EDA6ECDA-8E4D-4334-974E-AE2001485B30}" dt="2026-03-06T16:00:21.009" v="214" actId="1076"/>
          <ac:cxnSpMkLst>
            <pc:docMk/>
            <pc:sldMk cId="1651045646" sldId="264"/>
            <ac:cxnSpMk id="43" creationId="{B7439C2A-A225-01B2-959E-5B817E21CA80}"/>
          </ac:cxnSpMkLst>
        </pc:cxnChg>
        <pc:cxnChg chg="mod">
          <ac:chgData name="David Holley" userId="45123e1e-ac21-4ee3-b53e-8d97b4b34e1e" providerId="ADAL" clId="{EDA6ECDA-8E4D-4334-974E-AE2001485B30}" dt="2026-03-06T15:54:05.324" v="119" actId="1076"/>
          <ac:cxnSpMkLst>
            <pc:docMk/>
            <pc:sldMk cId="1651045646" sldId="264"/>
            <ac:cxnSpMk id="46" creationId="{1B52EA79-CF80-6D9C-C64D-F40C81611459}"/>
          </ac:cxnSpMkLst>
        </pc:cxnChg>
        <pc:cxnChg chg="add mod">
          <ac:chgData name="David Holley" userId="45123e1e-ac21-4ee3-b53e-8d97b4b34e1e" providerId="ADAL" clId="{EDA6ECDA-8E4D-4334-974E-AE2001485B30}" dt="2026-03-06T16:06:39.692" v="243" actId="1076"/>
          <ac:cxnSpMkLst>
            <pc:docMk/>
            <pc:sldMk cId="1651045646" sldId="264"/>
            <ac:cxnSpMk id="49" creationId="{5E9347E1-9044-E5FF-3A0F-EEC5C73D64A0}"/>
          </ac:cxnSpMkLst>
        </pc:cxnChg>
        <pc:cxnChg chg="add mod">
          <ac:chgData name="David Holley" userId="45123e1e-ac21-4ee3-b53e-8d97b4b34e1e" providerId="ADAL" clId="{EDA6ECDA-8E4D-4334-974E-AE2001485B30}" dt="2026-03-06T16:06:39.692" v="243" actId="1076"/>
          <ac:cxnSpMkLst>
            <pc:docMk/>
            <pc:sldMk cId="1651045646" sldId="264"/>
            <ac:cxnSpMk id="53" creationId="{CCA2FD79-AF4C-4155-5DDA-7080FA41A485}"/>
          </ac:cxnSpMkLst>
        </pc:cxnChg>
        <pc:cxnChg chg="add mod">
          <ac:chgData name="David Holley" userId="45123e1e-ac21-4ee3-b53e-8d97b4b34e1e" providerId="ADAL" clId="{EDA6ECDA-8E4D-4334-974E-AE2001485B30}" dt="2026-03-06T16:06:21.815" v="240" actId="1076"/>
          <ac:cxnSpMkLst>
            <pc:docMk/>
            <pc:sldMk cId="1651045646" sldId="264"/>
            <ac:cxnSpMk id="57" creationId="{49740098-C506-76AF-F821-BC2E7C1F63EB}"/>
          </ac:cxnSpMkLst>
        </pc:cxnChg>
        <pc:cxnChg chg="add mod">
          <ac:chgData name="David Holley" userId="45123e1e-ac21-4ee3-b53e-8d97b4b34e1e" providerId="ADAL" clId="{EDA6ECDA-8E4D-4334-974E-AE2001485B30}" dt="2026-03-06T16:06:21.815" v="240" actId="1076"/>
          <ac:cxnSpMkLst>
            <pc:docMk/>
            <pc:sldMk cId="1651045646" sldId="264"/>
            <ac:cxnSpMk id="66" creationId="{9C180475-8C2D-5097-2893-2DA5EA0F3284}"/>
          </ac:cxnSpMkLst>
        </pc:cxnChg>
        <pc:cxnChg chg="add mod">
          <ac:chgData name="David Holley" userId="45123e1e-ac21-4ee3-b53e-8d97b4b34e1e" providerId="ADAL" clId="{EDA6ECDA-8E4D-4334-974E-AE2001485B30}" dt="2026-03-06T16:06:39.692" v="243" actId="1076"/>
          <ac:cxnSpMkLst>
            <pc:docMk/>
            <pc:sldMk cId="1651045646" sldId="264"/>
            <ac:cxnSpMk id="73" creationId="{ADC609D4-52A2-DF55-BC0F-6299EEBC1CFE}"/>
          </ac:cxnSpMkLst>
        </pc:cxnChg>
        <pc:cxnChg chg="add mod">
          <ac:chgData name="David Holley" userId="45123e1e-ac21-4ee3-b53e-8d97b4b34e1e" providerId="ADAL" clId="{EDA6ECDA-8E4D-4334-974E-AE2001485B30}" dt="2026-03-06T16:06:46.876" v="245" actId="1076"/>
          <ac:cxnSpMkLst>
            <pc:docMk/>
            <pc:sldMk cId="1651045646" sldId="264"/>
            <ac:cxnSpMk id="76" creationId="{ECA4220C-BFE5-1D61-5017-7712733B4B00}"/>
          </ac:cxnSpMkLst>
        </pc:cxnChg>
        <pc:cxnChg chg="add mod">
          <ac:chgData name="David Holley" userId="45123e1e-ac21-4ee3-b53e-8d97b4b34e1e" providerId="ADAL" clId="{EDA6ECDA-8E4D-4334-974E-AE2001485B30}" dt="2026-03-06T16:06:18.285" v="239" actId="1076"/>
          <ac:cxnSpMkLst>
            <pc:docMk/>
            <pc:sldMk cId="1651045646" sldId="264"/>
            <ac:cxnSpMk id="79" creationId="{0A9DDDE3-33E7-A40A-5693-1541A3FFFE0E}"/>
          </ac:cxnSpMkLst>
        </pc:cxnChg>
        <pc:cxnChg chg="add mod">
          <ac:chgData name="David Holley" userId="45123e1e-ac21-4ee3-b53e-8d97b4b34e1e" providerId="ADAL" clId="{EDA6ECDA-8E4D-4334-974E-AE2001485B30}" dt="2026-03-06T16:06:39.692" v="243" actId="1076"/>
          <ac:cxnSpMkLst>
            <pc:docMk/>
            <pc:sldMk cId="1651045646" sldId="264"/>
            <ac:cxnSpMk id="101" creationId="{C05E1559-171E-3D74-5603-40D9AB3412A6}"/>
          </ac:cxnSpMkLst>
        </pc:cxnChg>
        <pc:cxnChg chg="add mod">
          <ac:chgData name="David Holley" userId="45123e1e-ac21-4ee3-b53e-8d97b4b34e1e" providerId="ADAL" clId="{EDA6ECDA-8E4D-4334-974E-AE2001485B30}" dt="2026-03-06T15:58:53.450" v="171" actId="14100"/>
          <ac:cxnSpMkLst>
            <pc:docMk/>
            <pc:sldMk cId="1651045646" sldId="264"/>
            <ac:cxnSpMk id="115" creationId="{4F89E6F2-265A-CFD7-117C-5A3988FE3053}"/>
          </ac:cxnSpMkLst>
        </pc:cxnChg>
        <pc:cxnChg chg="add mod">
          <ac:chgData name="David Holley" userId="45123e1e-ac21-4ee3-b53e-8d97b4b34e1e" providerId="ADAL" clId="{EDA6ECDA-8E4D-4334-974E-AE2001485B30}" dt="2026-03-06T16:06:18.285" v="239" actId="1076"/>
          <ac:cxnSpMkLst>
            <pc:docMk/>
            <pc:sldMk cId="1651045646" sldId="264"/>
            <ac:cxnSpMk id="124" creationId="{0BF5A38B-0989-ED24-44D7-D7EC7650A315}"/>
          </ac:cxnSpMkLst>
        </pc:cxnChg>
        <pc:cxnChg chg="add mod">
          <ac:chgData name="David Holley" userId="45123e1e-ac21-4ee3-b53e-8d97b4b34e1e" providerId="ADAL" clId="{EDA6ECDA-8E4D-4334-974E-AE2001485B30}" dt="2026-03-06T16:01:13.441" v="227" actId="1076"/>
          <ac:cxnSpMkLst>
            <pc:docMk/>
            <pc:sldMk cId="1651045646" sldId="264"/>
            <ac:cxnSpMk id="125" creationId="{3D7419BB-B58F-F267-85DE-8141038DFDEF}"/>
          </ac:cxnSpMkLst>
        </pc:cxnChg>
        <pc:cxnChg chg="add mod">
          <ac:chgData name="David Holley" userId="45123e1e-ac21-4ee3-b53e-8d97b4b34e1e" providerId="ADAL" clId="{EDA6ECDA-8E4D-4334-974E-AE2001485B30}" dt="2026-03-06T16:01:13.441" v="227" actId="1076"/>
          <ac:cxnSpMkLst>
            <pc:docMk/>
            <pc:sldMk cId="1651045646" sldId="264"/>
            <ac:cxnSpMk id="134" creationId="{A0889EEF-19C3-18FE-1384-A05226CFC616}"/>
          </ac:cxnSpMkLst>
        </pc:cxnChg>
        <pc:cxnChg chg="add mod">
          <ac:chgData name="David Holley" userId="45123e1e-ac21-4ee3-b53e-8d97b4b34e1e" providerId="ADAL" clId="{EDA6ECDA-8E4D-4334-974E-AE2001485B30}" dt="2026-03-06T16:06:18.285" v="239" actId="1076"/>
          <ac:cxnSpMkLst>
            <pc:docMk/>
            <pc:sldMk cId="1651045646" sldId="264"/>
            <ac:cxnSpMk id="138" creationId="{8A8B0E04-BE33-F139-C5DB-C616CBC0A913}"/>
          </ac:cxnSpMkLst>
        </pc:cxnChg>
        <pc:cxnChg chg="add mod">
          <ac:chgData name="David Holley" userId="45123e1e-ac21-4ee3-b53e-8d97b4b34e1e" providerId="ADAL" clId="{EDA6ECDA-8E4D-4334-974E-AE2001485B30}" dt="2026-03-06T16:01:34.352" v="231" actId="14100"/>
          <ac:cxnSpMkLst>
            <pc:docMk/>
            <pc:sldMk cId="1651045646" sldId="264"/>
            <ac:cxnSpMk id="149" creationId="{B3B34244-F44C-34F9-1669-DB1C9374B85D}"/>
          </ac:cxnSpMkLst>
        </pc:cxnChg>
      </pc:sldChg>
      <pc:sldChg chg="addSp delSp modSp new mod setBg modClrScheme chgLayout">
        <pc:chgData name="David Holley" userId="45123e1e-ac21-4ee3-b53e-8d97b4b34e1e" providerId="ADAL" clId="{EDA6ECDA-8E4D-4334-974E-AE2001485B30}" dt="2026-03-07T09:01:42.201" v="1845" actId="33524"/>
        <pc:sldMkLst>
          <pc:docMk/>
          <pc:sldMk cId="3616682076" sldId="265"/>
        </pc:sldMkLst>
        <pc:spChg chg="add mod">
          <ac:chgData name="David Holley" userId="45123e1e-ac21-4ee3-b53e-8d97b4b34e1e" providerId="ADAL" clId="{EDA6ECDA-8E4D-4334-974E-AE2001485B30}" dt="2026-03-07T08:48:13.627" v="673" actId="26606"/>
          <ac:spMkLst>
            <pc:docMk/>
            <pc:sldMk cId="3616682076" sldId="265"/>
            <ac:spMk id="2" creationId="{F0326359-D7E7-DAFD-8BE3-421A5D51E5CE}"/>
          </ac:spMkLst>
        </pc:spChg>
        <pc:spChg chg="add del mod">
          <ac:chgData name="David Holley" userId="45123e1e-ac21-4ee3-b53e-8d97b4b34e1e" providerId="ADAL" clId="{EDA6ECDA-8E4D-4334-974E-AE2001485B30}" dt="2026-03-07T09:01:42.201" v="1845" actId="33524"/>
          <ac:spMkLst>
            <pc:docMk/>
            <pc:sldMk cId="3616682076" sldId="265"/>
            <ac:spMk id="3" creationId="{2C2F50C8-7374-9B44-2BDB-460096C87DB7}"/>
          </ac:spMkLst>
        </pc:spChg>
        <pc:spChg chg="add del">
          <ac:chgData name="David Holley" userId="45123e1e-ac21-4ee3-b53e-8d97b4b34e1e" providerId="ADAL" clId="{EDA6ECDA-8E4D-4334-974E-AE2001485B30}" dt="2026-03-07T08:48:13.627" v="673" actId="26606"/>
          <ac:spMkLst>
            <pc:docMk/>
            <pc:sldMk cId="3616682076" sldId="265"/>
            <ac:spMk id="9" creationId="{32D32A60-013B-47A8-8833-D2424080917B}"/>
          </ac:spMkLst>
        </pc:spChg>
        <pc:spChg chg="add del">
          <ac:chgData name="David Holley" userId="45123e1e-ac21-4ee3-b53e-8d97b4b34e1e" providerId="ADAL" clId="{EDA6ECDA-8E4D-4334-974E-AE2001485B30}" dt="2026-03-07T08:48:13.627" v="673" actId="26606"/>
          <ac:spMkLst>
            <pc:docMk/>
            <pc:sldMk cId="3616682076" sldId="265"/>
            <ac:spMk id="11" creationId="{AE27932B-B694-4C4C-90D7-A0333A7C5876}"/>
          </ac:spMkLst>
        </pc:spChg>
        <pc:spChg chg="add del">
          <ac:chgData name="David Holley" userId="45123e1e-ac21-4ee3-b53e-8d97b4b34e1e" providerId="ADAL" clId="{EDA6ECDA-8E4D-4334-974E-AE2001485B30}" dt="2026-03-07T08:48:13.627" v="673" actId="26606"/>
          <ac:spMkLst>
            <pc:docMk/>
            <pc:sldMk cId="3616682076" sldId="265"/>
            <ac:spMk id="15" creationId="{A9DA474E-6B91-4200-840F-0257B2358A75}"/>
          </ac:spMkLst>
        </pc:spChg>
        <pc:graphicFrameChg chg="add del">
          <ac:chgData name="David Holley" userId="45123e1e-ac21-4ee3-b53e-8d97b4b34e1e" providerId="ADAL" clId="{EDA6ECDA-8E4D-4334-974E-AE2001485B30}" dt="2026-03-07T08:48:13.627" v="673" actId="26606"/>
          <ac:graphicFrameMkLst>
            <pc:docMk/>
            <pc:sldMk cId="3616682076" sldId="265"/>
            <ac:graphicFrameMk id="5" creationId="{E3EEDD56-62C3-FB8C-21C9-FB13F8E972D4}"/>
          </ac:graphicFrameMkLst>
        </pc:graphicFrameChg>
        <pc:picChg chg="add del">
          <ac:chgData name="David Holley" userId="45123e1e-ac21-4ee3-b53e-8d97b4b34e1e" providerId="ADAL" clId="{EDA6ECDA-8E4D-4334-974E-AE2001485B30}" dt="2026-03-07T08:48:13.627" v="673" actId="26606"/>
          <ac:picMkLst>
            <pc:docMk/>
            <pc:sldMk cId="3616682076" sldId="265"/>
            <ac:picMk id="17" creationId="{DF63C9AD-AE6E-4512-8171-91612E84CCFB}"/>
          </ac:picMkLst>
        </pc:picChg>
        <pc:cxnChg chg="add del">
          <ac:chgData name="David Holley" userId="45123e1e-ac21-4ee3-b53e-8d97b4b34e1e" providerId="ADAL" clId="{EDA6ECDA-8E4D-4334-974E-AE2001485B30}" dt="2026-03-07T08:48:13.627" v="673" actId="26606"/>
          <ac:cxnSpMkLst>
            <pc:docMk/>
            <pc:sldMk cId="3616682076" sldId="265"/>
            <ac:cxnSpMk id="13" creationId="{9EBB0476-5CF0-4F44-8D68-5D42D7AEE43A}"/>
          </ac:cxnSpMkLst>
        </pc:cxnChg>
        <pc:cxnChg chg="add del">
          <ac:chgData name="David Holley" userId="45123e1e-ac21-4ee3-b53e-8d97b4b34e1e" providerId="ADAL" clId="{EDA6ECDA-8E4D-4334-974E-AE2001485B30}" dt="2026-03-07T08:48:13.627" v="673" actId="26606"/>
          <ac:cxnSpMkLst>
            <pc:docMk/>
            <pc:sldMk cId="3616682076" sldId="265"/>
            <ac:cxnSpMk id="19" creationId="{FE1A49CE-B63D-457A-A180-1C883E1A63D2}"/>
          </ac:cxnSpMkLst>
        </pc:cxnChg>
      </pc:sldChg>
      <pc:sldChg chg="modSp new mod">
        <pc:chgData name="David Holley" userId="45123e1e-ac21-4ee3-b53e-8d97b4b34e1e" providerId="ADAL" clId="{EDA6ECDA-8E4D-4334-974E-AE2001485B30}" dt="2026-03-07T09:00:54.887" v="1844" actId="20577"/>
        <pc:sldMkLst>
          <pc:docMk/>
          <pc:sldMk cId="1107001844" sldId="266"/>
        </pc:sldMkLst>
        <pc:spChg chg="mod">
          <ac:chgData name="David Holley" userId="45123e1e-ac21-4ee3-b53e-8d97b4b34e1e" providerId="ADAL" clId="{EDA6ECDA-8E4D-4334-974E-AE2001485B30}" dt="2026-03-07T09:00:38.696" v="1843" actId="20577"/>
          <ac:spMkLst>
            <pc:docMk/>
            <pc:sldMk cId="1107001844" sldId="266"/>
            <ac:spMk id="2" creationId="{FF0745CF-10D8-C23A-7736-7C018097A66D}"/>
          </ac:spMkLst>
        </pc:spChg>
        <pc:spChg chg="mod">
          <ac:chgData name="David Holley" userId="45123e1e-ac21-4ee3-b53e-8d97b4b34e1e" providerId="ADAL" clId="{EDA6ECDA-8E4D-4334-974E-AE2001485B30}" dt="2026-03-07T09:00:54.887" v="1844" actId="20577"/>
          <ac:spMkLst>
            <pc:docMk/>
            <pc:sldMk cId="1107001844" sldId="266"/>
            <ac:spMk id="3" creationId="{F41C739E-2FEE-8104-3BD4-7E6AA06DD602}"/>
          </ac:spMkLst>
        </pc:spChg>
      </pc:sldChg>
      <pc:sldChg chg="modSp new mod">
        <pc:chgData name="David Holley" userId="45123e1e-ac21-4ee3-b53e-8d97b4b34e1e" providerId="ADAL" clId="{EDA6ECDA-8E4D-4334-974E-AE2001485B30}" dt="2026-03-07T09:13:40.805" v="2961" actId="6549"/>
        <pc:sldMkLst>
          <pc:docMk/>
          <pc:sldMk cId="3572906532" sldId="267"/>
        </pc:sldMkLst>
        <pc:spChg chg="mod">
          <ac:chgData name="David Holley" userId="45123e1e-ac21-4ee3-b53e-8d97b4b34e1e" providerId="ADAL" clId="{EDA6ECDA-8E4D-4334-974E-AE2001485B30}" dt="2026-03-07T09:02:21.129" v="1863" actId="20577"/>
          <ac:spMkLst>
            <pc:docMk/>
            <pc:sldMk cId="3572906532" sldId="267"/>
            <ac:spMk id="2" creationId="{FE1869EF-7AC4-F891-B344-39305C0C39E6}"/>
          </ac:spMkLst>
        </pc:spChg>
        <pc:spChg chg="mod">
          <ac:chgData name="David Holley" userId="45123e1e-ac21-4ee3-b53e-8d97b4b34e1e" providerId="ADAL" clId="{EDA6ECDA-8E4D-4334-974E-AE2001485B30}" dt="2026-03-07T09:13:40.805" v="2961" actId="6549"/>
          <ac:spMkLst>
            <pc:docMk/>
            <pc:sldMk cId="3572906532" sldId="267"/>
            <ac:spMk id="3" creationId="{B5D92CB1-2396-E289-0EF1-5C25BA63122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343E0BF-9A25-4090-B0A3-442D291FA45E}" type="datetimeFigureOut">
              <a:rPr lang="en-GB" smtClean="0"/>
              <a:t>07/03/2026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D22D12FF-7551-4AAB-BAF7-9F16B26046F4}"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55570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43E0BF-9A25-4090-B0A3-442D291FA45E}"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2D12FF-7551-4AAB-BAF7-9F16B26046F4}"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488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3E0BF-9A25-4090-B0A3-442D291FA45E}"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2D12FF-7551-4AAB-BAF7-9F16B26046F4}"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28568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43E0BF-9A25-4090-B0A3-442D291FA45E}"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2D12FF-7551-4AAB-BAF7-9F16B26046F4}"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35373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43E0BF-9A25-4090-B0A3-442D291FA45E}" type="datetimeFigureOut">
              <a:rPr lang="en-GB" smtClean="0"/>
              <a:t>07/03/2026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2D12FF-7551-4AAB-BAF7-9F16B26046F4}"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97297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343E0BF-9A25-4090-B0A3-442D291FA45E}" type="datetimeFigureOut">
              <a:rPr lang="en-GB" smtClean="0"/>
              <a:t>07/03/2026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2D12FF-7551-4AAB-BAF7-9F16B26046F4}"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75116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43E0BF-9A25-4090-B0A3-442D291FA45E}" type="datetimeFigureOut">
              <a:rPr lang="en-GB" smtClean="0"/>
              <a:t>07/03/2026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2D12FF-7551-4AAB-BAF7-9F16B26046F4}" type="slidenum">
              <a:rPr lang="en-GB" smtClean="0"/>
              <a:t>‹#›</a:t>
            </a:fld>
            <a:endParaRPr lang="en-GB"/>
          </a:p>
        </p:txBody>
      </p:sp>
    </p:spTree>
    <p:extLst>
      <p:ext uri="{BB962C8B-B14F-4D97-AF65-F5344CB8AC3E}">
        <p14:creationId xmlns:p14="http://schemas.microsoft.com/office/powerpoint/2010/main" val="3146239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343E0BF-9A25-4090-B0A3-442D291FA45E}"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2D12FF-7551-4AAB-BAF7-9F16B26046F4}"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7006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F343E0BF-9A25-4090-B0A3-442D291FA45E}" type="datetimeFigureOut">
              <a:rPr lang="en-GB" smtClean="0"/>
              <a:t>07/03/2026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D22D12FF-7551-4AAB-BAF7-9F16B26046F4}"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451486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43E0BF-9A25-4090-B0A3-442D291FA45E}"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2D12FF-7551-4AAB-BAF7-9F16B26046F4}"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55927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43E0BF-9A25-4090-B0A3-442D291FA45E}"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2D12FF-7551-4AAB-BAF7-9F16B26046F4}"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08999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343E0BF-9A25-4090-B0A3-442D291FA45E}" type="datetimeFigureOut">
              <a:rPr lang="en-GB" smtClean="0"/>
              <a:t>07/03/2026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22D12FF-7551-4AAB-BAF7-9F16B26046F4}"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3416163"/>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psas.scripts.mit.edu/home/get_file4.php?name=CAST_handbook.pdf" TargetMode="External"/><Relationship Id="rId2" Type="http://schemas.openxmlformats.org/officeDocument/2006/relationships/hyperlink" Target="http://psas.scripts.mit.edu/home/get_file.php?name=STPA_handbook.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sg2012/8040456365/" TargetMode="External"/><Relationship Id="rId2" Type="http://schemas.openxmlformats.org/officeDocument/2006/relationships/image" Target="../media/image2.jpg"/><Relationship Id="rId1" Type="http://schemas.openxmlformats.org/officeDocument/2006/relationships/slideLayout" Target="../slideLayouts/slideLayout2.xml"/><Relationship Id="rId5" Type="http://schemas.openxmlformats.org/officeDocument/2006/relationships/hyperlink" Target="https://carwiki.de/volvo-xc60/page/3/" TargetMode="External"/><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E28F7-EE0E-DD2C-681D-743ABFDEB73C}"/>
              </a:ext>
            </a:extLst>
          </p:cNvPr>
          <p:cNvSpPr>
            <a:spLocks noGrp="1"/>
          </p:cNvSpPr>
          <p:nvPr>
            <p:ph type="ctrTitle"/>
          </p:nvPr>
        </p:nvSpPr>
        <p:spPr/>
        <p:txBody>
          <a:bodyPr>
            <a:normAutofit/>
          </a:bodyPr>
          <a:lstStyle/>
          <a:p>
            <a:r>
              <a:rPr lang="en-GB" dirty="0"/>
              <a:t>STAMP! </a:t>
            </a:r>
            <a:br>
              <a:rPr lang="en-GB" dirty="0"/>
            </a:br>
            <a:endParaRPr lang="en-GB" dirty="0"/>
          </a:p>
        </p:txBody>
      </p:sp>
      <p:sp>
        <p:nvSpPr>
          <p:cNvPr id="3" name="Subtitle 2">
            <a:extLst>
              <a:ext uri="{FF2B5EF4-FFF2-40B4-BE49-F238E27FC236}">
                <a16:creationId xmlns:a16="http://schemas.microsoft.com/office/drawing/2014/main" id="{8A9BB494-4ABB-926E-8C43-25CE6B5DFB4D}"/>
              </a:ext>
            </a:extLst>
          </p:cNvPr>
          <p:cNvSpPr>
            <a:spLocks noGrp="1"/>
          </p:cNvSpPr>
          <p:nvPr>
            <p:ph type="subTitle" idx="1"/>
          </p:nvPr>
        </p:nvSpPr>
        <p:spPr/>
        <p:txBody>
          <a:bodyPr/>
          <a:lstStyle/>
          <a:p>
            <a:r>
              <a:rPr lang="en-GB" dirty="0"/>
              <a:t>STAMP, STPA and Cast</a:t>
            </a:r>
          </a:p>
        </p:txBody>
      </p:sp>
    </p:spTree>
    <p:extLst>
      <p:ext uri="{BB962C8B-B14F-4D97-AF65-F5344CB8AC3E}">
        <p14:creationId xmlns:p14="http://schemas.microsoft.com/office/powerpoint/2010/main" val="1246967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03A2A-BE6C-28B9-8597-97E5934B91C2}"/>
              </a:ext>
            </a:extLst>
          </p:cNvPr>
          <p:cNvSpPr>
            <a:spLocks noGrp="1"/>
          </p:cNvSpPr>
          <p:nvPr>
            <p:ph type="title"/>
          </p:nvPr>
        </p:nvSpPr>
        <p:spPr/>
        <p:txBody>
          <a:bodyPr/>
          <a:lstStyle/>
          <a:p>
            <a:r>
              <a:rPr lang="en-GB" dirty="0"/>
              <a:t>What does this mean?? </a:t>
            </a:r>
          </a:p>
        </p:txBody>
      </p:sp>
      <p:sp>
        <p:nvSpPr>
          <p:cNvPr id="3" name="Content Placeholder 2">
            <a:extLst>
              <a:ext uri="{FF2B5EF4-FFF2-40B4-BE49-F238E27FC236}">
                <a16:creationId xmlns:a16="http://schemas.microsoft.com/office/drawing/2014/main" id="{1E2A09A1-5420-2D13-DB88-96DDA0615BEE}"/>
              </a:ext>
            </a:extLst>
          </p:cNvPr>
          <p:cNvSpPr>
            <a:spLocks noGrp="1"/>
          </p:cNvSpPr>
          <p:nvPr>
            <p:ph idx="1"/>
          </p:nvPr>
        </p:nvSpPr>
        <p:spPr/>
        <p:txBody>
          <a:bodyPr/>
          <a:lstStyle/>
          <a:p>
            <a:r>
              <a:rPr lang="en-GB" dirty="0"/>
              <a:t>STPA (</a:t>
            </a:r>
            <a:r>
              <a:rPr lang="en-GB" b="1" dirty="0"/>
              <a:t>System-Theoretic Process Analysis</a:t>
            </a:r>
            <a:r>
              <a:rPr lang="en-GB" dirty="0"/>
              <a:t>) is a relatively new hazard analysis technique based on an extended model of accident causation.</a:t>
            </a:r>
          </a:p>
          <a:p>
            <a:endParaRPr lang="en-GB" dirty="0"/>
          </a:p>
          <a:p>
            <a:r>
              <a:rPr lang="en-GB" dirty="0"/>
              <a:t>Systems-Theoretic Process Analysis – </a:t>
            </a:r>
            <a:r>
              <a:rPr lang="en-GB" dirty="0">
                <a:hlinkClick r:id="rId2"/>
              </a:rPr>
              <a:t>STPA Handbook</a:t>
            </a:r>
            <a:endParaRPr lang="en-GB" dirty="0"/>
          </a:p>
          <a:p>
            <a:r>
              <a:rPr lang="en-GB" dirty="0"/>
              <a:t>Causal Analysis Using System Theory – </a:t>
            </a:r>
            <a:r>
              <a:rPr lang="en-GB" dirty="0">
                <a:hlinkClick r:id="rId3"/>
              </a:rPr>
              <a:t>CAST Handbook</a:t>
            </a:r>
            <a:endParaRPr lang="en-GB" dirty="0"/>
          </a:p>
          <a:p>
            <a:r>
              <a:rPr lang="en-GB" dirty="0"/>
              <a:t>Proposed by Nancy Leverson (MIT) </a:t>
            </a:r>
          </a:p>
          <a:p>
            <a:pPr lvl="1"/>
            <a:r>
              <a:rPr lang="en-GB" dirty="0"/>
              <a:t>Basically, Use STAMP before it goes wrong and CAST after it has.</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5398317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F4509-F223-5E13-52F0-3BA02F35AFFB}"/>
              </a:ext>
            </a:extLst>
          </p:cNvPr>
          <p:cNvSpPr>
            <a:spLocks noGrp="1"/>
          </p:cNvSpPr>
          <p:nvPr>
            <p:ph type="title"/>
          </p:nvPr>
        </p:nvSpPr>
        <p:spPr>
          <a:xfrm>
            <a:off x="579423" y="804519"/>
            <a:ext cx="10475432" cy="1049235"/>
          </a:xfrm>
        </p:spPr>
        <p:txBody>
          <a:bodyPr>
            <a:normAutofit/>
          </a:bodyPr>
          <a:lstStyle/>
          <a:p>
            <a:r>
              <a:rPr lang="en-GB" sz="2800" dirty="0"/>
              <a:t>Design the right thing…Then Desing the Thing right!</a:t>
            </a:r>
          </a:p>
        </p:txBody>
      </p:sp>
      <p:sp>
        <p:nvSpPr>
          <p:cNvPr id="3" name="Content Placeholder 2">
            <a:extLst>
              <a:ext uri="{FF2B5EF4-FFF2-40B4-BE49-F238E27FC236}">
                <a16:creationId xmlns:a16="http://schemas.microsoft.com/office/drawing/2014/main" id="{518E26E2-BC00-B212-D614-75DB14484674}"/>
              </a:ext>
            </a:extLst>
          </p:cNvPr>
          <p:cNvSpPr>
            <a:spLocks noGrp="1"/>
          </p:cNvSpPr>
          <p:nvPr>
            <p:ph idx="1"/>
          </p:nvPr>
        </p:nvSpPr>
        <p:spPr>
          <a:xfrm>
            <a:off x="1451580" y="2024785"/>
            <a:ext cx="9603275" cy="3450613"/>
          </a:xfrm>
        </p:spPr>
        <p:txBody>
          <a:bodyPr/>
          <a:lstStyle/>
          <a:p>
            <a:r>
              <a:rPr lang="en-GB" dirty="0"/>
              <a:t>As we are looking at design we’ll take a look at stamp.</a:t>
            </a:r>
          </a:p>
          <a:p>
            <a:r>
              <a:rPr lang="en-GB" dirty="0"/>
              <a:t>Used </a:t>
            </a:r>
            <a:r>
              <a:rPr lang="en-GB"/>
              <a:t>in </a:t>
            </a:r>
            <a:r>
              <a:rPr lang="en-GB" dirty="0"/>
              <a:t>a</a:t>
            </a:r>
            <a:r>
              <a:rPr lang="en-GB"/>
              <a:t>ircraft </a:t>
            </a:r>
            <a:r>
              <a:rPr lang="en-GB" dirty="0"/>
              <a:t>design and in the automotive industry.</a:t>
            </a:r>
          </a:p>
          <a:p>
            <a:pPr lvl="1"/>
            <a:r>
              <a:rPr lang="en-GB" dirty="0"/>
              <a:t>Paul Nelson (NTSB) </a:t>
            </a:r>
          </a:p>
          <a:p>
            <a:pPr lvl="1"/>
            <a:r>
              <a:rPr lang="en-GB" dirty="0"/>
              <a:t>John Thomas (Autonomous vehicles)</a:t>
            </a:r>
          </a:p>
          <a:p>
            <a:r>
              <a:rPr lang="en-GB" dirty="0"/>
              <a:t>It’s a big book! …….And there were a lot of lectures. </a:t>
            </a:r>
          </a:p>
          <a:p>
            <a:r>
              <a:rPr lang="en-GB" dirty="0"/>
              <a:t>This is a “Dave Holley Precis” of the lectures…….My takeaways.</a:t>
            </a:r>
          </a:p>
          <a:p>
            <a:r>
              <a:rPr lang="en-GB" dirty="0"/>
              <a:t>I did find the technique useful, especially in “command-and-control” systems.</a:t>
            </a:r>
          </a:p>
          <a:p>
            <a:pPr lvl="1"/>
            <a:endParaRPr lang="en-GB" dirty="0"/>
          </a:p>
          <a:p>
            <a:pPr lvl="1"/>
            <a:endParaRPr lang="en-GB" dirty="0"/>
          </a:p>
        </p:txBody>
      </p:sp>
    </p:spTree>
    <p:extLst>
      <p:ext uri="{BB962C8B-B14F-4D97-AF65-F5344CB8AC3E}">
        <p14:creationId xmlns:p14="http://schemas.microsoft.com/office/powerpoint/2010/main" val="736503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FE12B-7174-F776-F3EE-E3F32F675ED6}"/>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D5417B5A-A211-54B3-A774-AFA93816EE24}"/>
              </a:ext>
            </a:extLst>
          </p:cNvPr>
          <p:cNvSpPr>
            <a:spLocks noGrp="1"/>
          </p:cNvSpPr>
          <p:nvPr>
            <p:ph idx="1"/>
          </p:nvPr>
        </p:nvSpPr>
        <p:spPr/>
        <p:txBody>
          <a:bodyPr>
            <a:normAutofit fontScale="92500" lnSpcReduction="20000"/>
          </a:bodyPr>
          <a:lstStyle/>
          <a:p>
            <a:r>
              <a:rPr lang="en-GB" dirty="0"/>
              <a:t>Remember FEMEA and the five usual suspects from the functional analysis?</a:t>
            </a:r>
          </a:p>
          <a:p>
            <a:pPr lvl="1"/>
            <a:r>
              <a:rPr lang="en-GB" dirty="0"/>
              <a:t>No function, too much, too little, intermittent and unintended.</a:t>
            </a:r>
          </a:p>
          <a:p>
            <a:r>
              <a:rPr lang="en-GB" dirty="0"/>
              <a:t> This time around we look at command structure and the consequences of failures in that structure.</a:t>
            </a:r>
          </a:p>
          <a:p>
            <a:pPr lvl="1"/>
            <a:r>
              <a:rPr lang="en-GB" dirty="0"/>
              <a:t>No command given.</a:t>
            </a:r>
          </a:p>
          <a:p>
            <a:pPr lvl="1"/>
            <a:r>
              <a:rPr lang="en-GB" dirty="0"/>
              <a:t>Command given too early.</a:t>
            </a:r>
          </a:p>
          <a:p>
            <a:pPr lvl="1"/>
            <a:r>
              <a:rPr lang="en-GB" dirty="0"/>
              <a:t>Command given too late.</a:t>
            </a:r>
          </a:p>
          <a:p>
            <a:pPr lvl="1"/>
            <a:r>
              <a:rPr lang="en-GB" dirty="0"/>
              <a:t>Too much command given. (e.g. 20mph instead of 10mph)</a:t>
            </a:r>
          </a:p>
          <a:p>
            <a:pPr lvl="1"/>
            <a:r>
              <a:rPr lang="en-GB" dirty="0"/>
              <a:t>Too little command given. (Opposite of above)</a:t>
            </a:r>
          </a:p>
          <a:p>
            <a:pPr lvl="1"/>
            <a:r>
              <a:rPr lang="en-GB" dirty="0"/>
              <a:t>Wrong command given. (Electronic circuits can do this, Humans are really good at it!)</a:t>
            </a:r>
          </a:p>
          <a:p>
            <a:pPr lvl="1"/>
            <a:endParaRPr lang="en-GB" dirty="0"/>
          </a:p>
        </p:txBody>
      </p:sp>
    </p:spTree>
    <p:extLst>
      <p:ext uri="{BB962C8B-B14F-4D97-AF65-F5344CB8AC3E}">
        <p14:creationId xmlns:p14="http://schemas.microsoft.com/office/powerpoint/2010/main" val="2560978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3E9BC-A727-1F00-26D7-CAFC92FF1DCB}"/>
              </a:ext>
            </a:extLst>
          </p:cNvPr>
          <p:cNvSpPr>
            <a:spLocks noGrp="1"/>
          </p:cNvSpPr>
          <p:nvPr>
            <p:ph type="title"/>
          </p:nvPr>
        </p:nvSpPr>
        <p:spPr/>
        <p:txBody>
          <a:bodyPr/>
          <a:lstStyle/>
          <a:p>
            <a:r>
              <a:rPr lang="en-GB" dirty="0"/>
              <a:t>How do we do it?</a:t>
            </a:r>
          </a:p>
        </p:txBody>
      </p:sp>
      <p:sp>
        <p:nvSpPr>
          <p:cNvPr id="3" name="Content Placeholder 2">
            <a:extLst>
              <a:ext uri="{FF2B5EF4-FFF2-40B4-BE49-F238E27FC236}">
                <a16:creationId xmlns:a16="http://schemas.microsoft.com/office/drawing/2014/main" id="{77DB2105-6C52-9D41-D2F2-7881BD0285CB}"/>
              </a:ext>
            </a:extLst>
          </p:cNvPr>
          <p:cNvSpPr>
            <a:spLocks noGrp="1"/>
          </p:cNvSpPr>
          <p:nvPr>
            <p:ph idx="1"/>
          </p:nvPr>
        </p:nvSpPr>
        <p:spPr/>
        <p:txBody>
          <a:bodyPr>
            <a:normAutofit lnSpcReduction="10000"/>
          </a:bodyPr>
          <a:lstStyle/>
          <a:p>
            <a:r>
              <a:rPr lang="en-GB" dirty="0"/>
              <a:t>We need a </a:t>
            </a:r>
            <a:r>
              <a:rPr lang="en-GB"/>
              <a:t>command structure.</a:t>
            </a:r>
            <a:endParaRPr lang="en-GB" dirty="0"/>
          </a:p>
          <a:p>
            <a:r>
              <a:rPr lang="en-GB" dirty="0"/>
              <a:t>That structure has to be arranged in a hierarchy.</a:t>
            </a:r>
          </a:p>
          <a:p>
            <a:pPr lvl="1"/>
            <a:r>
              <a:rPr lang="en-GB" dirty="0"/>
              <a:t>System, sub-system, sub-sub-system, component. Language that should now be familiar to you.</a:t>
            </a:r>
          </a:p>
          <a:p>
            <a:r>
              <a:rPr lang="en-GB" dirty="0"/>
              <a:t>Then look at the commands that flow down the system.</a:t>
            </a:r>
          </a:p>
          <a:p>
            <a:r>
              <a:rPr lang="en-GB" dirty="0"/>
              <a:t>Look at the categories of failed commands and do a “What happens if” analysis.</a:t>
            </a:r>
          </a:p>
          <a:p>
            <a:r>
              <a:rPr lang="en-GB" dirty="0"/>
              <a:t>Rank severity, occurrence and detectability (Not sure if Nancy did detectability) and generate an RPN ranking number just as you did with FFMEA (S x O x D = RPN)</a:t>
            </a:r>
          </a:p>
          <a:p>
            <a:r>
              <a:rPr lang="en-GB" dirty="0"/>
              <a:t>Propose design modifications to reduce the RPN.</a:t>
            </a:r>
          </a:p>
          <a:p>
            <a:endParaRPr lang="en-GB" dirty="0"/>
          </a:p>
          <a:p>
            <a:endParaRPr lang="en-GB" dirty="0"/>
          </a:p>
        </p:txBody>
      </p:sp>
    </p:spTree>
    <p:extLst>
      <p:ext uri="{BB962C8B-B14F-4D97-AF65-F5344CB8AC3E}">
        <p14:creationId xmlns:p14="http://schemas.microsoft.com/office/powerpoint/2010/main" val="1280243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6EFE5-9558-B006-7224-625BA2AA89AB}"/>
              </a:ext>
            </a:extLst>
          </p:cNvPr>
          <p:cNvSpPr>
            <a:spLocks noGrp="1"/>
          </p:cNvSpPr>
          <p:nvPr>
            <p:ph type="title"/>
          </p:nvPr>
        </p:nvSpPr>
        <p:spPr/>
        <p:txBody>
          <a:bodyPr/>
          <a:lstStyle/>
          <a:p>
            <a:r>
              <a:rPr lang="en-GB" dirty="0"/>
              <a:t>Structure :- Car Braking system</a:t>
            </a:r>
          </a:p>
        </p:txBody>
      </p:sp>
      <p:sp>
        <p:nvSpPr>
          <p:cNvPr id="4" name="Rectangle 3">
            <a:extLst>
              <a:ext uri="{FF2B5EF4-FFF2-40B4-BE49-F238E27FC236}">
                <a16:creationId xmlns:a16="http://schemas.microsoft.com/office/drawing/2014/main" id="{EAAA9D94-94B5-558E-6CAC-7453A31F325C}"/>
              </a:ext>
            </a:extLst>
          </p:cNvPr>
          <p:cNvSpPr/>
          <p:nvPr/>
        </p:nvSpPr>
        <p:spPr>
          <a:xfrm>
            <a:off x="1015490" y="3501443"/>
            <a:ext cx="914400"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Human</a:t>
            </a:r>
          </a:p>
        </p:txBody>
      </p:sp>
      <p:sp>
        <p:nvSpPr>
          <p:cNvPr id="5" name="Rectangle 4">
            <a:extLst>
              <a:ext uri="{FF2B5EF4-FFF2-40B4-BE49-F238E27FC236}">
                <a16:creationId xmlns:a16="http://schemas.microsoft.com/office/drawing/2014/main" id="{922A0BB1-F04A-A5F0-9A27-83CB7204F9A5}"/>
              </a:ext>
            </a:extLst>
          </p:cNvPr>
          <p:cNvSpPr/>
          <p:nvPr/>
        </p:nvSpPr>
        <p:spPr>
          <a:xfrm>
            <a:off x="2984621" y="2012162"/>
            <a:ext cx="1006443"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Cruise</a:t>
            </a:r>
          </a:p>
          <a:p>
            <a:pPr algn="ctr"/>
            <a:r>
              <a:rPr lang="en-GB" dirty="0"/>
              <a:t>Control System</a:t>
            </a:r>
          </a:p>
        </p:txBody>
      </p:sp>
      <p:sp>
        <p:nvSpPr>
          <p:cNvPr id="6" name="Rectangle 5">
            <a:extLst>
              <a:ext uri="{FF2B5EF4-FFF2-40B4-BE49-F238E27FC236}">
                <a16:creationId xmlns:a16="http://schemas.microsoft.com/office/drawing/2014/main" id="{5D61DCE8-5C10-D47B-2FFF-DFF86E29D535}"/>
              </a:ext>
            </a:extLst>
          </p:cNvPr>
          <p:cNvSpPr/>
          <p:nvPr/>
        </p:nvSpPr>
        <p:spPr>
          <a:xfrm>
            <a:off x="2984621" y="3501443"/>
            <a:ext cx="1006443"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Brake Pedal</a:t>
            </a:r>
          </a:p>
        </p:txBody>
      </p:sp>
      <p:sp>
        <p:nvSpPr>
          <p:cNvPr id="7" name="Rectangle 6">
            <a:extLst>
              <a:ext uri="{FF2B5EF4-FFF2-40B4-BE49-F238E27FC236}">
                <a16:creationId xmlns:a16="http://schemas.microsoft.com/office/drawing/2014/main" id="{1B79737E-16AA-3F08-C3E4-7A3800DE2DE9}"/>
              </a:ext>
            </a:extLst>
          </p:cNvPr>
          <p:cNvSpPr/>
          <p:nvPr/>
        </p:nvSpPr>
        <p:spPr>
          <a:xfrm>
            <a:off x="2984622" y="4913771"/>
            <a:ext cx="1006443"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Hand Brake</a:t>
            </a:r>
          </a:p>
        </p:txBody>
      </p:sp>
      <p:sp>
        <p:nvSpPr>
          <p:cNvPr id="8" name="Rectangle 7">
            <a:extLst>
              <a:ext uri="{FF2B5EF4-FFF2-40B4-BE49-F238E27FC236}">
                <a16:creationId xmlns:a16="http://schemas.microsoft.com/office/drawing/2014/main" id="{2C1EB6F4-8CA7-358A-57B1-17997A14FFA9}"/>
              </a:ext>
            </a:extLst>
          </p:cNvPr>
          <p:cNvSpPr/>
          <p:nvPr/>
        </p:nvSpPr>
        <p:spPr>
          <a:xfrm>
            <a:off x="5045796" y="4913771"/>
            <a:ext cx="1006443"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Cable</a:t>
            </a:r>
          </a:p>
        </p:txBody>
      </p:sp>
      <p:sp>
        <p:nvSpPr>
          <p:cNvPr id="9" name="Rectangle 8">
            <a:extLst>
              <a:ext uri="{FF2B5EF4-FFF2-40B4-BE49-F238E27FC236}">
                <a16:creationId xmlns:a16="http://schemas.microsoft.com/office/drawing/2014/main" id="{91E59BC5-0000-E7C5-AE8D-35BB3C6911F9}"/>
              </a:ext>
            </a:extLst>
          </p:cNvPr>
          <p:cNvSpPr/>
          <p:nvPr/>
        </p:nvSpPr>
        <p:spPr>
          <a:xfrm>
            <a:off x="7057929" y="4913771"/>
            <a:ext cx="1006443"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Rear Brakes</a:t>
            </a:r>
          </a:p>
        </p:txBody>
      </p:sp>
      <p:sp>
        <p:nvSpPr>
          <p:cNvPr id="10" name="Rectangle 9">
            <a:extLst>
              <a:ext uri="{FF2B5EF4-FFF2-40B4-BE49-F238E27FC236}">
                <a16:creationId xmlns:a16="http://schemas.microsoft.com/office/drawing/2014/main" id="{BBB2378B-40AC-9FF7-628A-FFF5F21DB020}"/>
              </a:ext>
            </a:extLst>
          </p:cNvPr>
          <p:cNvSpPr/>
          <p:nvPr/>
        </p:nvSpPr>
        <p:spPr>
          <a:xfrm>
            <a:off x="5045795" y="3501443"/>
            <a:ext cx="1006443"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Master Cylinder</a:t>
            </a:r>
          </a:p>
        </p:txBody>
      </p:sp>
      <p:sp>
        <p:nvSpPr>
          <p:cNvPr id="11" name="Rectangle 10">
            <a:extLst>
              <a:ext uri="{FF2B5EF4-FFF2-40B4-BE49-F238E27FC236}">
                <a16:creationId xmlns:a16="http://schemas.microsoft.com/office/drawing/2014/main" id="{BA2E66EB-097C-7C4B-6904-9AE64BE68B12}"/>
              </a:ext>
            </a:extLst>
          </p:cNvPr>
          <p:cNvSpPr/>
          <p:nvPr/>
        </p:nvSpPr>
        <p:spPr>
          <a:xfrm>
            <a:off x="7033786" y="3501443"/>
            <a:ext cx="1006443"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Slave Cylinder</a:t>
            </a:r>
          </a:p>
        </p:txBody>
      </p:sp>
      <p:sp>
        <p:nvSpPr>
          <p:cNvPr id="12" name="Rectangle 11">
            <a:extLst>
              <a:ext uri="{FF2B5EF4-FFF2-40B4-BE49-F238E27FC236}">
                <a16:creationId xmlns:a16="http://schemas.microsoft.com/office/drawing/2014/main" id="{0690C210-7BE9-2F30-7FB6-22643F260605}"/>
              </a:ext>
            </a:extLst>
          </p:cNvPr>
          <p:cNvSpPr/>
          <p:nvPr/>
        </p:nvSpPr>
        <p:spPr>
          <a:xfrm>
            <a:off x="8904082" y="3501443"/>
            <a:ext cx="1006443"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Brake</a:t>
            </a:r>
          </a:p>
          <a:p>
            <a:pPr algn="ctr"/>
            <a:r>
              <a:rPr lang="en-GB" dirty="0"/>
              <a:t>Pads</a:t>
            </a:r>
          </a:p>
        </p:txBody>
      </p:sp>
      <p:sp>
        <p:nvSpPr>
          <p:cNvPr id="13" name="Rectangle 12">
            <a:extLst>
              <a:ext uri="{FF2B5EF4-FFF2-40B4-BE49-F238E27FC236}">
                <a16:creationId xmlns:a16="http://schemas.microsoft.com/office/drawing/2014/main" id="{AB27B615-A73A-CD51-D41E-67CB6123F489}"/>
              </a:ext>
            </a:extLst>
          </p:cNvPr>
          <p:cNvSpPr/>
          <p:nvPr/>
        </p:nvSpPr>
        <p:spPr>
          <a:xfrm>
            <a:off x="10780412" y="3501443"/>
            <a:ext cx="1006443"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Disks</a:t>
            </a:r>
          </a:p>
        </p:txBody>
      </p:sp>
      <p:cxnSp>
        <p:nvCxnSpPr>
          <p:cNvPr id="17" name="Connector: Elbow 16">
            <a:extLst>
              <a:ext uri="{FF2B5EF4-FFF2-40B4-BE49-F238E27FC236}">
                <a16:creationId xmlns:a16="http://schemas.microsoft.com/office/drawing/2014/main" id="{80DCB176-0E88-0863-6A2D-F05FFFEE574B}"/>
              </a:ext>
            </a:extLst>
          </p:cNvPr>
          <p:cNvCxnSpPr>
            <a:cxnSpLocks/>
            <a:stCxn id="4" idx="3"/>
            <a:endCxn id="6" idx="1"/>
          </p:cNvCxnSpPr>
          <p:nvPr/>
        </p:nvCxnSpPr>
        <p:spPr>
          <a:xfrm>
            <a:off x="1929890" y="3958643"/>
            <a:ext cx="1054731" cy="12700"/>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 name="Connector: Elbow 20">
            <a:extLst>
              <a:ext uri="{FF2B5EF4-FFF2-40B4-BE49-F238E27FC236}">
                <a16:creationId xmlns:a16="http://schemas.microsoft.com/office/drawing/2014/main" id="{316DF758-F176-E32E-AC45-0A73FB4D2A12}"/>
              </a:ext>
            </a:extLst>
          </p:cNvPr>
          <p:cNvCxnSpPr>
            <a:cxnSpLocks/>
            <a:stCxn id="4" idx="0"/>
            <a:endCxn id="5" idx="1"/>
          </p:cNvCxnSpPr>
          <p:nvPr/>
        </p:nvCxnSpPr>
        <p:spPr>
          <a:xfrm rot="5400000" flipH="1" flipV="1">
            <a:off x="1712615" y="2229438"/>
            <a:ext cx="1032081" cy="1511931"/>
          </a:xfrm>
          <a:prstGeom prst="bentConnector2">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4" name="Connector: Elbow 23">
            <a:extLst>
              <a:ext uri="{FF2B5EF4-FFF2-40B4-BE49-F238E27FC236}">
                <a16:creationId xmlns:a16="http://schemas.microsoft.com/office/drawing/2014/main" id="{75FB5989-2809-3775-159C-BCEAACADDC22}"/>
              </a:ext>
            </a:extLst>
          </p:cNvPr>
          <p:cNvCxnSpPr>
            <a:cxnSpLocks/>
            <a:stCxn id="4" idx="2"/>
          </p:cNvCxnSpPr>
          <p:nvPr/>
        </p:nvCxnSpPr>
        <p:spPr>
          <a:xfrm rot="16200000" flipH="1">
            <a:off x="1771082" y="4117451"/>
            <a:ext cx="955128" cy="1551912"/>
          </a:xfrm>
          <a:prstGeom prst="bentConnector2">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7" name="Connector: Elbow 26">
            <a:extLst>
              <a:ext uri="{FF2B5EF4-FFF2-40B4-BE49-F238E27FC236}">
                <a16:creationId xmlns:a16="http://schemas.microsoft.com/office/drawing/2014/main" id="{CAC0EC21-1370-C4F5-EBF1-11969BB56672}"/>
              </a:ext>
            </a:extLst>
          </p:cNvPr>
          <p:cNvCxnSpPr>
            <a:cxnSpLocks/>
            <a:stCxn id="6" idx="3"/>
            <a:endCxn id="10" idx="1"/>
          </p:cNvCxnSpPr>
          <p:nvPr/>
        </p:nvCxnSpPr>
        <p:spPr>
          <a:xfrm>
            <a:off x="3991064" y="3958643"/>
            <a:ext cx="1054731" cy="12700"/>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0" name="Connector: Elbow 29">
            <a:extLst>
              <a:ext uri="{FF2B5EF4-FFF2-40B4-BE49-F238E27FC236}">
                <a16:creationId xmlns:a16="http://schemas.microsoft.com/office/drawing/2014/main" id="{2D5D5E0F-830B-85DF-5F50-56EA8E66F196}"/>
              </a:ext>
            </a:extLst>
          </p:cNvPr>
          <p:cNvCxnSpPr>
            <a:cxnSpLocks/>
            <a:stCxn id="5" idx="3"/>
            <a:endCxn id="10" idx="0"/>
          </p:cNvCxnSpPr>
          <p:nvPr/>
        </p:nvCxnSpPr>
        <p:spPr>
          <a:xfrm>
            <a:off x="3991064" y="2469362"/>
            <a:ext cx="1557953" cy="1032081"/>
          </a:xfrm>
          <a:prstGeom prst="bentConnector2">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4" name="Connector: Elbow 33">
            <a:extLst>
              <a:ext uri="{FF2B5EF4-FFF2-40B4-BE49-F238E27FC236}">
                <a16:creationId xmlns:a16="http://schemas.microsoft.com/office/drawing/2014/main" id="{6FD58A09-055D-1CCC-49A2-69B4D52D0F15}"/>
              </a:ext>
            </a:extLst>
          </p:cNvPr>
          <p:cNvCxnSpPr>
            <a:cxnSpLocks/>
            <a:stCxn id="7" idx="3"/>
            <a:endCxn id="8" idx="1"/>
          </p:cNvCxnSpPr>
          <p:nvPr/>
        </p:nvCxnSpPr>
        <p:spPr>
          <a:xfrm>
            <a:off x="3991065" y="5370971"/>
            <a:ext cx="1054731" cy="12700"/>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7" name="Connector: Elbow 36">
            <a:extLst>
              <a:ext uri="{FF2B5EF4-FFF2-40B4-BE49-F238E27FC236}">
                <a16:creationId xmlns:a16="http://schemas.microsoft.com/office/drawing/2014/main" id="{8C9F7548-DECC-D30D-40E3-B98B17543C80}"/>
              </a:ext>
            </a:extLst>
          </p:cNvPr>
          <p:cNvCxnSpPr>
            <a:cxnSpLocks/>
            <a:stCxn id="10" idx="3"/>
            <a:endCxn id="11" idx="1"/>
          </p:cNvCxnSpPr>
          <p:nvPr/>
        </p:nvCxnSpPr>
        <p:spPr>
          <a:xfrm>
            <a:off x="6052238" y="3958643"/>
            <a:ext cx="981548" cy="12700"/>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40" name="Connector: Elbow 39">
            <a:extLst>
              <a:ext uri="{FF2B5EF4-FFF2-40B4-BE49-F238E27FC236}">
                <a16:creationId xmlns:a16="http://schemas.microsoft.com/office/drawing/2014/main" id="{0C0EF9F8-6275-2494-4E7E-0AD326BD2D98}"/>
              </a:ext>
            </a:extLst>
          </p:cNvPr>
          <p:cNvCxnSpPr>
            <a:cxnSpLocks/>
            <a:stCxn id="11" idx="3"/>
            <a:endCxn id="12" idx="1"/>
          </p:cNvCxnSpPr>
          <p:nvPr/>
        </p:nvCxnSpPr>
        <p:spPr>
          <a:xfrm>
            <a:off x="8040229" y="3958643"/>
            <a:ext cx="863853" cy="12700"/>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43" name="Connector: Elbow 42">
            <a:extLst>
              <a:ext uri="{FF2B5EF4-FFF2-40B4-BE49-F238E27FC236}">
                <a16:creationId xmlns:a16="http://schemas.microsoft.com/office/drawing/2014/main" id="{B29DCF76-8E16-E760-C47F-53C7E8F047EB}"/>
              </a:ext>
            </a:extLst>
          </p:cNvPr>
          <p:cNvCxnSpPr>
            <a:cxnSpLocks/>
            <a:stCxn id="12" idx="3"/>
            <a:endCxn id="13" idx="1"/>
          </p:cNvCxnSpPr>
          <p:nvPr/>
        </p:nvCxnSpPr>
        <p:spPr>
          <a:xfrm>
            <a:off x="9910525" y="3958643"/>
            <a:ext cx="869887" cy="12700"/>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46" name="Connector: Elbow 45">
            <a:extLst>
              <a:ext uri="{FF2B5EF4-FFF2-40B4-BE49-F238E27FC236}">
                <a16:creationId xmlns:a16="http://schemas.microsoft.com/office/drawing/2014/main" id="{2FCC9A0D-2965-A920-D01E-BE04E0ADCC63}"/>
              </a:ext>
            </a:extLst>
          </p:cNvPr>
          <p:cNvCxnSpPr>
            <a:cxnSpLocks/>
            <a:stCxn id="8" idx="3"/>
            <a:endCxn id="9" idx="1"/>
          </p:cNvCxnSpPr>
          <p:nvPr/>
        </p:nvCxnSpPr>
        <p:spPr>
          <a:xfrm>
            <a:off x="6052239" y="5370971"/>
            <a:ext cx="1005690" cy="12700"/>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0860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6BA18-46F7-8DFB-97EF-3E856ED556E7}"/>
              </a:ext>
            </a:extLst>
          </p:cNvPr>
          <p:cNvSpPr>
            <a:spLocks noGrp="1"/>
          </p:cNvSpPr>
          <p:nvPr>
            <p:ph type="title"/>
          </p:nvPr>
        </p:nvSpPr>
        <p:spPr/>
        <p:txBody>
          <a:bodyPr/>
          <a:lstStyle/>
          <a:p>
            <a:r>
              <a:rPr lang="en-GB" dirty="0"/>
              <a:t>That would be simple……But.</a:t>
            </a:r>
          </a:p>
        </p:txBody>
      </p:sp>
      <p:sp>
        <p:nvSpPr>
          <p:cNvPr id="3" name="Content Placeholder 2">
            <a:extLst>
              <a:ext uri="{FF2B5EF4-FFF2-40B4-BE49-F238E27FC236}">
                <a16:creationId xmlns:a16="http://schemas.microsoft.com/office/drawing/2014/main" id="{90A826FF-47A2-B2CC-F363-210540796A6B}"/>
              </a:ext>
            </a:extLst>
          </p:cNvPr>
          <p:cNvSpPr>
            <a:spLocks noGrp="1"/>
          </p:cNvSpPr>
          <p:nvPr>
            <p:ph idx="1"/>
          </p:nvPr>
        </p:nvSpPr>
        <p:spPr>
          <a:xfrm>
            <a:off x="1451579" y="1952356"/>
            <a:ext cx="9603275" cy="4037749"/>
          </a:xfrm>
        </p:spPr>
        <p:txBody>
          <a:bodyPr>
            <a:normAutofit fontScale="85000" lnSpcReduction="20000"/>
          </a:bodyPr>
          <a:lstStyle/>
          <a:p>
            <a:r>
              <a:rPr lang="en-GB" dirty="0"/>
              <a:t>Have we got all the interactions?</a:t>
            </a:r>
          </a:p>
          <a:p>
            <a:r>
              <a:rPr lang="en-GB" dirty="0"/>
              <a:t>On some cars. (Taking mine as an example!)</a:t>
            </a:r>
          </a:p>
          <a:p>
            <a:pPr lvl="1"/>
            <a:r>
              <a:rPr lang="en-GB" dirty="0"/>
              <a:t>Regenerative braking…Talks to the charging system and cruise unit.</a:t>
            </a:r>
          </a:p>
          <a:p>
            <a:pPr lvl="1"/>
            <a:r>
              <a:rPr lang="en-GB" dirty="0"/>
              <a:t>Transmission selector can apply hand brake.</a:t>
            </a:r>
          </a:p>
          <a:p>
            <a:pPr lvl="1"/>
            <a:r>
              <a:rPr lang="en-GB" dirty="0"/>
              <a:t>Footbrake switches in parking brake when stationary.</a:t>
            </a:r>
          </a:p>
          <a:p>
            <a:pPr lvl="1"/>
            <a:r>
              <a:rPr lang="en-GB" dirty="0"/>
              <a:t>Accelerator disengages parking brake when we set off.</a:t>
            </a:r>
          </a:p>
          <a:p>
            <a:pPr lvl="1"/>
            <a:r>
              <a:rPr lang="en-GB" dirty="0"/>
              <a:t>Distance controller talks to brakes to maintain safe distance.</a:t>
            </a:r>
          </a:p>
          <a:p>
            <a:pPr lvl="1"/>
            <a:r>
              <a:rPr lang="en-GB" dirty="0"/>
              <a:t>Parking sensors apply emergency brake.</a:t>
            </a:r>
          </a:p>
          <a:p>
            <a:pPr lvl="1"/>
            <a:r>
              <a:rPr lang="en-GB" dirty="0"/>
              <a:t>Distance sensors provide collision avoidance braking.</a:t>
            </a:r>
          </a:p>
          <a:p>
            <a:r>
              <a:rPr lang="en-GB" dirty="0"/>
              <a:t>There may be more…….Things have got a lot more complicated recently!</a:t>
            </a:r>
          </a:p>
          <a:p>
            <a:r>
              <a:rPr lang="en-GB" dirty="0"/>
              <a:t>The diagram needs redrawing!</a:t>
            </a:r>
          </a:p>
          <a:p>
            <a:r>
              <a:rPr lang="en-GB" dirty="0"/>
              <a:t>There are more commands and potential interactions that require investigation.</a:t>
            </a:r>
          </a:p>
          <a:p>
            <a:pPr lvl="1"/>
            <a:endParaRPr lang="en-GB" dirty="0"/>
          </a:p>
        </p:txBody>
      </p:sp>
    </p:spTree>
    <p:extLst>
      <p:ext uri="{BB962C8B-B14F-4D97-AF65-F5344CB8AC3E}">
        <p14:creationId xmlns:p14="http://schemas.microsoft.com/office/powerpoint/2010/main" val="1770280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C6583D-F520-7D74-7D51-4E4A77826A94}"/>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0A1C8333-7B70-38D6-AD02-B20369BA1B0E}"/>
              </a:ext>
            </a:extLst>
          </p:cNvPr>
          <p:cNvSpPr/>
          <p:nvPr/>
        </p:nvSpPr>
        <p:spPr>
          <a:xfrm>
            <a:off x="1223874" y="3906555"/>
            <a:ext cx="706016"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Human</a:t>
            </a:r>
          </a:p>
        </p:txBody>
      </p:sp>
      <p:sp>
        <p:nvSpPr>
          <p:cNvPr id="5" name="Rectangle 4">
            <a:extLst>
              <a:ext uri="{FF2B5EF4-FFF2-40B4-BE49-F238E27FC236}">
                <a16:creationId xmlns:a16="http://schemas.microsoft.com/office/drawing/2014/main" id="{B0641B7B-2CDB-B5BF-DACE-64E942EE76A3}"/>
              </a:ext>
            </a:extLst>
          </p:cNvPr>
          <p:cNvSpPr/>
          <p:nvPr/>
        </p:nvSpPr>
        <p:spPr>
          <a:xfrm>
            <a:off x="4363740" y="2791693"/>
            <a:ext cx="777083"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Cruise</a:t>
            </a:r>
          </a:p>
          <a:p>
            <a:pPr algn="ctr"/>
            <a:r>
              <a:rPr lang="en-GB" sz="1050" dirty="0"/>
              <a:t>Control System</a:t>
            </a:r>
          </a:p>
        </p:txBody>
      </p:sp>
      <p:sp>
        <p:nvSpPr>
          <p:cNvPr id="6" name="Rectangle 5">
            <a:extLst>
              <a:ext uri="{FF2B5EF4-FFF2-40B4-BE49-F238E27FC236}">
                <a16:creationId xmlns:a16="http://schemas.microsoft.com/office/drawing/2014/main" id="{29C10307-931C-E8C2-B089-2298748E4E92}"/>
              </a:ext>
            </a:extLst>
          </p:cNvPr>
          <p:cNvSpPr/>
          <p:nvPr/>
        </p:nvSpPr>
        <p:spPr>
          <a:xfrm>
            <a:off x="3213981" y="3906555"/>
            <a:ext cx="777083"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Brake Pedal</a:t>
            </a:r>
          </a:p>
        </p:txBody>
      </p:sp>
      <p:sp>
        <p:nvSpPr>
          <p:cNvPr id="7" name="Rectangle 6">
            <a:extLst>
              <a:ext uri="{FF2B5EF4-FFF2-40B4-BE49-F238E27FC236}">
                <a16:creationId xmlns:a16="http://schemas.microsoft.com/office/drawing/2014/main" id="{3A9708F6-535F-BC06-7962-7286B7B0D854}"/>
              </a:ext>
            </a:extLst>
          </p:cNvPr>
          <p:cNvSpPr/>
          <p:nvPr/>
        </p:nvSpPr>
        <p:spPr>
          <a:xfrm>
            <a:off x="3213973" y="4744133"/>
            <a:ext cx="777083"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Hand Brake</a:t>
            </a:r>
          </a:p>
        </p:txBody>
      </p:sp>
      <p:sp>
        <p:nvSpPr>
          <p:cNvPr id="8" name="Rectangle 7">
            <a:extLst>
              <a:ext uri="{FF2B5EF4-FFF2-40B4-BE49-F238E27FC236}">
                <a16:creationId xmlns:a16="http://schemas.microsoft.com/office/drawing/2014/main" id="{EA9FFA38-E081-FE71-A4F9-193FF73442D2}"/>
              </a:ext>
            </a:extLst>
          </p:cNvPr>
          <p:cNvSpPr/>
          <p:nvPr/>
        </p:nvSpPr>
        <p:spPr>
          <a:xfrm>
            <a:off x="5275154" y="4744132"/>
            <a:ext cx="777083"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Power Calliper</a:t>
            </a:r>
          </a:p>
        </p:txBody>
      </p:sp>
      <p:sp>
        <p:nvSpPr>
          <p:cNvPr id="9" name="Rectangle 8">
            <a:extLst>
              <a:ext uri="{FF2B5EF4-FFF2-40B4-BE49-F238E27FC236}">
                <a16:creationId xmlns:a16="http://schemas.microsoft.com/office/drawing/2014/main" id="{3FF8AEDE-4BF6-BC01-CA45-1CD6CCFB06DE}"/>
              </a:ext>
            </a:extLst>
          </p:cNvPr>
          <p:cNvSpPr/>
          <p:nvPr/>
        </p:nvSpPr>
        <p:spPr>
          <a:xfrm>
            <a:off x="7263145" y="4707308"/>
            <a:ext cx="777083"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Rear Brakes</a:t>
            </a:r>
          </a:p>
        </p:txBody>
      </p:sp>
      <p:sp>
        <p:nvSpPr>
          <p:cNvPr id="10" name="Rectangle 9">
            <a:extLst>
              <a:ext uri="{FF2B5EF4-FFF2-40B4-BE49-F238E27FC236}">
                <a16:creationId xmlns:a16="http://schemas.microsoft.com/office/drawing/2014/main" id="{D080CDAC-8EE2-83A3-B632-FABBA8CECD1C}"/>
              </a:ext>
            </a:extLst>
          </p:cNvPr>
          <p:cNvSpPr/>
          <p:nvPr/>
        </p:nvSpPr>
        <p:spPr>
          <a:xfrm>
            <a:off x="5275155" y="3906555"/>
            <a:ext cx="777083"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Master Cylinder</a:t>
            </a:r>
          </a:p>
        </p:txBody>
      </p:sp>
      <p:sp>
        <p:nvSpPr>
          <p:cNvPr id="11" name="Rectangle 10">
            <a:extLst>
              <a:ext uri="{FF2B5EF4-FFF2-40B4-BE49-F238E27FC236}">
                <a16:creationId xmlns:a16="http://schemas.microsoft.com/office/drawing/2014/main" id="{E4CE7605-27CD-943B-8ACB-573CBAB16D0C}"/>
              </a:ext>
            </a:extLst>
          </p:cNvPr>
          <p:cNvSpPr/>
          <p:nvPr/>
        </p:nvSpPr>
        <p:spPr>
          <a:xfrm>
            <a:off x="7263145" y="3906554"/>
            <a:ext cx="777083"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Slave Cylinder</a:t>
            </a:r>
          </a:p>
        </p:txBody>
      </p:sp>
      <p:sp>
        <p:nvSpPr>
          <p:cNvPr id="12" name="Rectangle 11">
            <a:extLst>
              <a:ext uri="{FF2B5EF4-FFF2-40B4-BE49-F238E27FC236}">
                <a16:creationId xmlns:a16="http://schemas.microsoft.com/office/drawing/2014/main" id="{9C78D615-37DA-42F7-1929-297644C92C45}"/>
              </a:ext>
            </a:extLst>
          </p:cNvPr>
          <p:cNvSpPr/>
          <p:nvPr/>
        </p:nvSpPr>
        <p:spPr>
          <a:xfrm>
            <a:off x="9348082" y="3906554"/>
            <a:ext cx="777083"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Brake</a:t>
            </a:r>
          </a:p>
          <a:p>
            <a:pPr algn="ctr"/>
            <a:r>
              <a:rPr lang="en-GB" sz="1050" dirty="0"/>
              <a:t>Pads</a:t>
            </a:r>
          </a:p>
        </p:txBody>
      </p:sp>
      <p:sp>
        <p:nvSpPr>
          <p:cNvPr id="13" name="Rectangle 12">
            <a:extLst>
              <a:ext uri="{FF2B5EF4-FFF2-40B4-BE49-F238E27FC236}">
                <a16:creationId xmlns:a16="http://schemas.microsoft.com/office/drawing/2014/main" id="{88631BF2-DE6C-930B-F748-7A5C0ECB0D40}"/>
              </a:ext>
            </a:extLst>
          </p:cNvPr>
          <p:cNvSpPr/>
          <p:nvPr/>
        </p:nvSpPr>
        <p:spPr>
          <a:xfrm>
            <a:off x="11009772" y="3906555"/>
            <a:ext cx="777083"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Disks</a:t>
            </a:r>
          </a:p>
        </p:txBody>
      </p:sp>
      <p:cxnSp>
        <p:nvCxnSpPr>
          <p:cNvPr id="17" name="Connector: Elbow 16">
            <a:extLst>
              <a:ext uri="{FF2B5EF4-FFF2-40B4-BE49-F238E27FC236}">
                <a16:creationId xmlns:a16="http://schemas.microsoft.com/office/drawing/2014/main" id="{33CEDC58-711F-08AC-CA51-732723FC7D64}"/>
              </a:ext>
            </a:extLst>
          </p:cNvPr>
          <p:cNvCxnSpPr>
            <a:cxnSpLocks/>
            <a:stCxn id="4" idx="3"/>
            <a:endCxn id="6" idx="1"/>
          </p:cNvCxnSpPr>
          <p:nvPr/>
        </p:nvCxnSpPr>
        <p:spPr>
          <a:xfrm>
            <a:off x="1929890" y="4161199"/>
            <a:ext cx="1284091" cy="12700"/>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 name="Connector: Elbow 20">
            <a:extLst>
              <a:ext uri="{FF2B5EF4-FFF2-40B4-BE49-F238E27FC236}">
                <a16:creationId xmlns:a16="http://schemas.microsoft.com/office/drawing/2014/main" id="{47E42E2D-B5E3-C735-6743-7E11C0E75A84}"/>
              </a:ext>
            </a:extLst>
          </p:cNvPr>
          <p:cNvCxnSpPr>
            <a:cxnSpLocks/>
            <a:stCxn id="4" idx="0"/>
            <a:endCxn id="5" idx="1"/>
          </p:cNvCxnSpPr>
          <p:nvPr/>
        </p:nvCxnSpPr>
        <p:spPr>
          <a:xfrm rot="5400000" flipH="1" flipV="1">
            <a:off x="2540202" y="2083017"/>
            <a:ext cx="860218" cy="2786858"/>
          </a:xfrm>
          <a:prstGeom prst="bentConnector2">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4" name="Connector: Elbow 23">
            <a:extLst>
              <a:ext uri="{FF2B5EF4-FFF2-40B4-BE49-F238E27FC236}">
                <a16:creationId xmlns:a16="http://schemas.microsoft.com/office/drawing/2014/main" id="{0D5CC744-2AFB-F6C3-F875-DDDE4F1B2F98}"/>
              </a:ext>
            </a:extLst>
          </p:cNvPr>
          <p:cNvCxnSpPr>
            <a:cxnSpLocks/>
            <a:stCxn id="4" idx="2"/>
            <a:endCxn id="7" idx="1"/>
          </p:cNvCxnSpPr>
          <p:nvPr/>
        </p:nvCxnSpPr>
        <p:spPr>
          <a:xfrm rot="16200000" flipH="1">
            <a:off x="2103960" y="3888763"/>
            <a:ext cx="582935" cy="1637091"/>
          </a:xfrm>
          <a:prstGeom prst="bentConnector2">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7" name="Connector: Elbow 26">
            <a:extLst>
              <a:ext uri="{FF2B5EF4-FFF2-40B4-BE49-F238E27FC236}">
                <a16:creationId xmlns:a16="http://schemas.microsoft.com/office/drawing/2014/main" id="{08D845D0-35EE-0596-05E7-79C4C0A924CE}"/>
              </a:ext>
            </a:extLst>
          </p:cNvPr>
          <p:cNvCxnSpPr>
            <a:cxnSpLocks/>
            <a:stCxn id="6" idx="3"/>
            <a:endCxn id="10" idx="1"/>
          </p:cNvCxnSpPr>
          <p:nvPr/>
        </p:nvCxnSpPr>
        <p:spPr>
          <a:xfrm>
            <a:off x="3991064" y="4161199"/>
            <a:ext cx="1284091" cy="12700"/>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0" name="Connector: Elbow 29">
            <a:extLst>
              <a:ext uri="{FF2B5EF4-FFF2-40B4-BE49-F238E27FC236}">
                <a16:creationId xmlns:a16="http://schemas.microsoft.com/office/drawing/2014/main" id="{B6BC7049-04C0-88E3-F48A-C489FF16B16B}"/>
              </a:ext>
            </a:extLst>
          </p:cNvPr>
          <p:cNvCxnSpPr>
            <a:cxnSpLocks/>
            <a:stCxn id="5" idx="3"/>
            <a:endCxn id="10" idx="0"/>
          </p:cNvCxnSpPr>
          <p:nvPr/>
        </p:nvCxnSpPr>
        <p:spPr>
          <a:xfrm>
            <a:off x="5140823" y="3046337"/>
            <a:ext cx="522874" cy="860218"/>
          </a:xfrm>
          <a:prstGeom prst="bentConnector2">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4" name="Connector: Elbow 33">
            <a:extLst>
              <a:ext uri="{FF2B5EF4-FFF2-40B4-BE49-F238E27FC236}">
                <a16:creationId xmlns:a16="http://schemas.microsoft.com/office/drawing/2014/main" id="{DE4A5C2F-BB3F-A910-053D-E4F847FA33AB}"/>
              </a:ext>
            </a:extLst>
          </p:cNvPr>
          <p:cNvCxnSpPr>
            <a:cxnSpLocks/>
            <a:stCxn id="7" idx="3"/>
            <a:endCxn id="8" idx="1"/>
          </p:cNvCxnSpPr>
          <p:nvPr/>
        </p:nvCxnSpPr>
        <p:spPr>
          <a:xfrm flipV="1">
            <a:off x="3991056" y="4998776"/>
            <a:ext cx="1284098" cy="1"/>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37" name="Connector: Elbow 36">
            <a:extLst>
              <a:ext uri="{FF2B5EF4-FFF2-40B4-BE49-F238E27FC236}">
                <a16:creationId xmlns:a16="http://schemas.microsoft.com/office/drawing/2014/main" id="{CDD58AB7-1217-A758-9DC6-63FF409E5480}"/>
              </a:ext>
            </a:extLst>
          </p:cNvPr>
          <p:cNvCxnSpPr>
            <a:cxnSpLocks/>
            <a:stCxn id="10" idx="3"/>
            <a:endCxn id="11" idx="1"/>
          </p:cNvCxnSpPr>
          <p:nvPr/>
        </p:nvCxnSpPr>
        <p:spPr>
          <a:xfrm flipV="1">
            <a:off x="6052238" y="4161198"/>
            <a:ext cx="1210907" cy="1"/>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40" name="Connector: Elbow 39">
            <a:extLst>
              <a:ext uri="{FF2B5EF4-FFF2-40B4-BE49-F238E27FC236}">
                <a16:creationId xmlns:a16="http://schemas.microsoft.com/office/drawing/2014/main" id="{99E63E63-4280-400A-42DF-B4E306225CAD}"/>
              </a:ext>
            </a:extLst>
          </p:cNvPr>
          <p:cNvCxnSpPr>
            <a:cxnSpLocks/>
            <a:stCxn id="11" idx="3"/>
            <a:endCxn id="12" idx="1"/>
          </p:cNvCxnSpPr>
          <p:nvPr/>
        </p:nvCxnSpPr>
        <p:spPr>
          <a:xfrm>
            <a:off x="8040228" y="4161198"/>
            <a:ext cx="1307854" cy="12700"/>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43" name="Connector: Elbow 42">
            <a:extLst>
              <a:ext uri="{FF2B5EF4-FFF2-40B4-BE49-F238E27FC236}">
                <a16:creationId xmlns:a16="http://schemas.microsoft.com/office/drawing/2014/main" id="{B7439C2A-A225-01B2-959E-5B817E21CA80}"/>
              </a:ext>
            </a:extLst>
          </p:cNvPr>
          <p:cNvCxnSpPr>
            <a:cxnSpLocks/>
            <a:stCxn id="12" idx="3"/>
            <a:endCxn id="13" idx="1"/>
          </p:cNvCxnSpPr>
          <p:nvPr/>
        </p:nvCxnSpPr>
        <p:spPr>
          <a:xfrm>
            <a:off x="10125165" y="4161198"/>
            <a:ext cx="884607" cy="1"/>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46" name="Connector: Elbow 45">
            <a:extLst>
              <a:ext uri="{FF2B5EF4-FFF2-40B4-BE49-F238E27FC236}">
                <a16:creationId xmlns:a16="http://schemas.microsoft.com/office/drawing/2014/main" id="{1B52EA79-CF80-6D9C-C64D-F40C81611459}"/>
              </a:ext>
            </a:extLst>
          </p:cNvPr>
          <p:cNvCxnSpPr>
            <a:cxnSpLocks/>
            <a:stCxn id="8" idx="3"/>
            <a:endCxn id="9" idx="1"/>
          </p:cNvCxnSpPr>
          <p:nvPr/>
        </p:nvCxnSpPr>
        <p:spPr>
          <a:xfrm flipV="1">
            <a:off x="6052237" y="4961952"/>
            <a:ext cx="1210908" cy="36824"/>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EFCA20C8-933A-C9AE-452B-CD16601F09F3}"/>
              </a:ext>
            </a:extLst>
          </p:cNvPr>
          <p:cNvSpPr/>
          <p:nvPr/>
        </p:nvSpPr>
        <p:spPr>
          <a:xfrm>
            <a:off x="2571935" y="1094556"/>
            <a:ext cx="827638"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Distance Sensor</a:t>
            </a:r>
          </a:p>
        </p:txBody>
      </p:sp>
      <p:sp>
        <p:nvSpPr>
          <p:cNvPr id="16" name="Rectangle 15">
            <a:extLst>
              <a:ext uri="{FF2B5EF4-FFF2-40B4-BE49-F238E27FC236}">
                <a16:creationId xmlns:a16="http://schemas.microsoft.com/office/drawing/2014/main" id="{273056E3-5720-A024-F6A1-0B84898A5986}"/>
              </a:ext>
            </a:extLst>
          </p:cNvPr>
          <p:cNvSpPr/>
          <p:nvPr/>
        </p:nvSpPr>
        <p:spPr>
          <a:xfrm>
            <a:off x="1576881" y="288918"/>
            <a:ext cx="777083"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b="1" dirty="0"/>
              <a:t>ABS</a:t>
            </a:r>
          </a:p>
        </p:txBody>
      </p:sp>
      <p:sp>
        <p:nvSpPr>
          <p:cNvPr id="29" name="Rectangle 28">
            <a:extLst>
              <a:ext uri="{FF2B5EF4-FFF2-40B4-BE49-F238E27FC236}">
                <a16:creationId xmlns:a16="http://schemas.microsoft.com/office/drawing/2014/main" id="{A4DF6713-0371-143F-3E50-F48DC3F978CB}"/>
              </a:ext>
            </a:extLst>
          </p:cNvPr>
          <p:cNvSpPr/>
          <p:nvPr/>
        </p:nvSpPr>
        <p:spPr>
          <a:xfrm>
            <a:off x="3213974" y="5520764"/>
            <a:ext cx="777083"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b="1" dirty="0"/>
              <a:t>Trans</a:t>
            </a:r>
          </a:p>
        </p:txBody>
      </p:sp>
      <p:sp>
        <p:nvSpPr>
          <p:cNvPr id="33" name="Rectangle 32">
            <a:extLst>
              <a:ext uri="{FF2B5EF4-FFF2-40B4-BE49-F238E27FC236}">
                <a16:creationId xmlns:a16="http://schemas.microsoft.com/office/drawing/2014/main" id="{A90B6FB9-99BF-DFBF-62F9-F542F13ABFB6}"/>
              </a:ext>
            </a:extLst>
          </p:cNvPr>
          <p:cNvSpPr/>
          <p:nvPr/>
        </p:nvSpPr>
        <p:spPr>
          <a:xfrm>
            <a:off x="4313185" y="1687263"/>
            <a:ext cx="878191"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Accelerator</a:t>
            </a:r>
          </a:p>
        </p:txBody>
      </p:sp>
      <p:cxnSp>
        <p:nvCxnSpPr>
          <p:cNvPr id="49" name="Connector: Elbow 48">
            <a:extLst>
              <a:ext uri="{FF2B5EF4-FFF2-40B4-BE49-F238E27FC236}">
                <a16:creationId xmlns:a16="http://schemas.microsoft.com/office/drawing/2014/main" id="{5E9347E1-9044-E5FF-3A0F-EEC5C73D64A0}"/>
              </a:ext>
            </a:extLst>
          </p:cNvPr>
          <p:cNvCxnSpPr>
            <a:cxnSpLocks/>
            <a:stCxn id="33" idx="3"/>
            <a:endCxn id="10" idx="0"/>
          </p:cNvCxnSpPr>
          <p:nvPr/>
        </p:nvCxnSpPr>
        <p:spPr>
          <a:xfrm>
            <a:off x="5191376" y="1941907"/>
            <a:ext cx="472321" cy="1964648"/>
          </a:xfrm>
          <a:prstGeom prst="bentConnector2">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53" name="Connector: Elbow 52">
            <a:extLst>
              <a:ext uri="{FF2B5EF4-FFF2-40B4-BE49-F238E27FC236}">
                <a16:creationId xmlns:a16="http://schemas.microsoft.com/office/drawing/2014/main" id="{CCA2FD79-AF4C-4155-5DDA-7080FA41A485}"/>
              </a:ext>
            </a:extLst>
          </p:cNvPr>
          <p:cNvCxnSpPr>
            <a:cxnSpLocks/>
            <a:stCxn id="4" idx="0"/>
            <a:endCxn id="33" idx="1"/>
          </p:cNvCxnSpPr>
          <p:nvPr/>
        </p:nvCxnSpPr>
        <p:spPr>
          <a:xfrm rot="5400000" flipH="1" flipV="1">
            <a:off x="1962709" y="1556080"/>
            <a:ext cx="1964648" cy="2736303"/>
          </a:xfrm>
          <a:prstGeom prst="bentConnector2">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57" name="Connector: Elbow 56">
            <a:extLst>
              <a:ext uri="{FF2B5EF4-FFF2-40B4-BE49-F238E27FC236}">
                <a16:creationId xmlns:a16="http://schemas.microsoft.com/office/drawing/2014/main" id="{49740098-C506-76AF-F821-BC2E7C1F63EB}"/>
              </a:ext>
            </a:extLst>
          </p:cNvPr>
          <p:cNvCxnSpPr>
            <a:cxnSpLocks/>
            <a:stCxn id="4" idx="0"/>
            <a:endCxn id="15" idx="1"/>
          </p:cNvCxnSpPr>
          <p:nvPr/>
        </p:nvCxnSpPr>
        <p:spPr>
          <a:xfrm rot="5400000" flipH="1" flipV="1">
            <a:off x="795731" y="2130352"/>
            <a:ext cx="2557355" cy="995053"/>
          </a:xfrm>
          <a:prstGeom prst="bentConnector2">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66" name="Connector: Elbow 65">
            <a:extLst>
              <a:ext uri="{FF2B5EF4-FFF2-40B4-BE49-F238E27FC236}">
                <a16:creationId xmlns:a16="http://schemas.microsoft.com/office/drawing/2014/main" id="{9C180475-8C2D-5097-2893-2DA5EA0F3284}"/>
              </a:ext>
            </a:extLst>
          </p:cNvPr>
          <p:cNvCxnSpPr>
            <a:cxnSpLocks/>
            <a:stCxn id="15" idx="2"/>
            <a:endCxn id="5" idx="1"/>
          </p:cNvCxnSpPr>
          <p:nvPr/>
        </p:nvCxnSpPr>
        <p:spPr>
          <a:xfrm rot="16200000" flipH="1">
            <a:off x="2953500" y="1636097"/>
            <a:ext cx="1442494" cy="1377986"/>
          </a:xfrm>
          <a:prstGeom prst="bentConnector2">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73" name="Connector: Elbow 72">
            <a:extLst>
              <a:ext uri="{FF2B5EF4-FFF2-40B4-BE49-F238E27FC236}">
                <a16:creationId xmlns:a16="http://schemas.microsoft.com/office/drawing/2014/main" id="{ADC609D4-52A2-DF55-BC0F-6299EEBC1CFE}"/>
              </a:ext>
            </a:extLst>
          </p:cNvPr>
          <p:cNvCxnSpPr>
            <a:cxnSpLocks/>
            <a:stCxn id="15" idx="2"/>
            <a:endCxn id="33" idx="1"/>
          </p:cNvCxnSpPr>
          <p:nvPr/>
        </p:nvCxnSpPr>
        <p:spPr>
          <a:xfrm rot="16200000" flipH="1">
            <a:off x="3480437" y="1109159"/>
            <a:ext cx="338064" cy="1327431"/>
          </a:xfrm>
          <a:prstGeom prst="bentConnector2">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76" name="Connector: Elbow 75">
            <a:extLst>
              <a:ext uri="{FF2B5EF4-FFF2-40B4-BE49-F238E27FC236}">
                <a16:creationId xmlns:a16="http://schemas.microsoft.com/office/drawing/2014/main" id="{ECA4220C-BFE5-1D61-5017-7712733B4B00}"/>
              </a:ext>
            </a:extLst>
          </p:cNvPr>
          <p:cNvCxnSpPr>
            <a:cxnSpLocks/>
            <a:stCxn id="16" idx="3"/>
            <a:endCxn id="10" idx="0"/>
          </p:cNvCxnSpPr>
          <p:nvPr/>
        </p:nvCxnSpPr>
        <p:spPr>
          <a:xfrm>
            <a:off x="2353964" y="543562"/>
            <a:ext cx="3309733" cy="3362993"/>
          </a:xfrm>
          <a:prstGeom prst="bentConnector2">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79" name="Connector: Elbow 78">
            <a:extLst>
              <a:ext uri="{FF2B5EF4-FFF2-40B4-BE49-F238E27FC236}">
                <a16:creationId xmlns:a16="http://schemas.microsoft.com/office/drawing/2014/main" id="{0A9DDDE3-33E7-A40A-5693-1541A3FFFE0E}"/>
              </a:ext>
            </a:extLst>
          </p:cNvPr>
          <p:cNvCxnSpPr>
            <a:cxnSpLocks/>
            <a:stCxn id="6" idx="0"/>
            <a:endCxn id="5" idx="2"/>
          </p:cNvCxnSpPr>
          <p:nvPr/>
        </p:nvCxnSpPr>
        <p:spPr>
          <a:xfrm rot="5400000" flipH="1" flipV="1">
            <a:off x="3874615" y="3028889"/>
            <a:ext cx="605575" cy="1149759"/>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01" name="Connector: Elbow 100">
            <a:extLst>
              <a:ext uri="{FF2B5EF4-FFF2-40B4-BE49-F238E27FC236}">
                <a16:creationId xmlns:a16="http://schemas.microsoft.com/office/drawing/2014/main" id="{C05E1559-171E-3D74-5603-40D9AB3412A6}"/>
              </a:ext>
            </a:extLst>
          </p:cNvPr>
          <p:cNvCxnSpPr>
            <a:cxnSpLocks/>
            <a:stCxn id="5" idx="0"/>
            <a:endCxn id="33" idx="2"/>
          </p:cNvCxnSpPr>
          <p:nvPr/>
        </p:nvCxnSpPr>
        <p:spPr>
          <a:xfrm rot="16200000" flipV="1">
            <a:off x="4454711" y="2494121"/>
            <a:ext cx="595143" cy="1"/>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15" name="Connector: Elbow 114">
            <a:extLst>
              <a:ext uri="{FF2B5EF4-FFF2-40B4-BE49-F238E27FC236}">
                <a16:creationId xmlns:a16="http://schemas.microsoft.com/office/drawing/2014/main" id="{4F89E6F2-265A-CFD7-117C-5A3988FE3053}"/>
              </a:ext>
            </a:extLst>
          </p:cNvPr>
          <p:cNvCxnSpPr>
            <a:cxnSpLocks/>
            <a:stCxn id="4" idx="2"/>
            <a:endCxn id="29" idx="1"/>
          </p:cNvCxnSpPr>
          <p:nvPr/>
        </p:nvCxnSpPr>
        <p:spPr>
          <a:xfrm rot="16200000" flipH="1">
            <a:off x="1715645" y="4277079"/>
            <a:ext cx="1359566" cy="1637092"/>
          </a:xfrm>
          <a:prstGeom prst="bentConnector2">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22" name="Rectangle 121">
            <a:extLst>
              <a:ext uri="{FF2B5EF4-FFF2-40B4-BE49-F238E27FC236}">
                <a16:creationId xmlns:a16="http://schemas.microsoft.com/office/drawing/2014/main" id="{09820A8F-87CF-0A16-5466-21CECB8B9B46}"/>
              </a:ext>
            </a:extLst>
          </p:cNvPr>
          <p:cNvSpPr/>
          <p:nvPr/>
        </p:nvSpPr>
        <p:spPr>
          <a:xfrm>
            <a:off x="7171110" y="2150671"/>
            <a:ext cx="777083"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Electric Motor</a:t>
            </a:r>
          </a:p>
        </p:txBody>
      </p:sp>
      <p:sp>
        <p:nvSpPr>
          <p:cNvPr id="123" name="Rectangle 122">
            <a:extLst>
              <a:ext uri="{FF2B5EF4-FFF2-40B4-BE49-F238E27FC236}">
                <a16:creationId xmlns:a16="http://schemas.microsoft.com/office/drawing/2014/main" id="{DB49B9A6-9522-BEC2-B7E4-C6315E1A60F5}"/>
              </a:ext>
            </a:extLst>
          </p:cNvPr>
          <p:cNvSpPr/>
          <p:nvPr/>
        </p:nvSpPr>
        <p:spPr>
          <a:xfrm>
            <a:off x="8694155" y="3112152"/>
            <a:ext cx="777083"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Regen Braking</a:t>
            </a:r>
          </a:p>
        </p:txBody>
      </p:sp>
      <p:cxnSp>
        <p:nvCxnSpPr>
          <p:cNvPr id="124" name="Connector: Elbow 123">
            <a:extLst>
              <a:ext uri="{FF2B5EF4-FFF2-40B4-BE49-F238E27FC236}">
                <a16:creationId xmlns:a16="http://schemas.microsoft.com/office/drawing/2014/main" id="{0BF5A38B-0989-ED24-44D7-D7EC7650A315}"/>
              </a:ext>
            </a:extLst>
          </p:cNvPr>
          <p:cNvCxnSpPr>
            <a:cxnSpLocks/>
            <a:stCxn id="5" idx="3"/>
            <a:endCxn id="122" idx="1"/>
          </p:cNvCxnSpPr>
          <p:nvPr/>
        </p:nvCxnSpPr>
        <p:spPr>
          <a:xfrm flipV="1">
            <a:off x="5140823" y="2405315"/>
            <a:ext cx="2030287" cy="641022"/>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25" name="Connector: Elbow 124">
            <a:extLst>
              <a:ext uri="{FF2B5EF4-FFF2-40B4-BE49-F238E27FC236}">
                <a16:creationId xmlns:a16="http://schemas.microsoft.com/office/drawing/2014/main" id="{3D7419BB-B58F-F267-85DE-8141038DFDEF}"/>
              </a:ext>
            </a:extLst>
          </p:cNvPr>
          <p:cNvCxnSpPr>
            <a:cxnSpLocks/>
            <a:stCxn id="10" idx="3"/>
            <a:endCxn id="122" idx="1"/>
          </p:cNvCxnSpPr>
          <p:nvPr/>
        </p:nvCxnSpPr>
        <p:spPr>
          <a:xfrm flipV="1">
            <a:off x="6052238" y="2405315"/>
            <a:ext cx="1118872" cy="1755884"/>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34" name="Connector: Elbow 133">
            <a:extLst>
              <a:ext uri="{FF2B5EF4-FFF2-40B4-BE49-F238E27FC236}">
                <a16:creationId xmlns:a16="http://schemas.microsoft.com/office/drawing/2014/main" id="{A0889EEF-19C3-18FE-1384-A05226CFC616}"/>
              </a:ext>
            </a:extLst>
          </p:cNvPr>
          <p:cNvCxnSpPr>
            <a:cxnSpLocks/>
            <a:stCxn id="122" idx="3"/>
            <a:endCxn id="123" idx="0"/>
          </p:cNvCxnSpPr>
          <p:nvPr/>
        </p:nvCxnSpPr>
        <p:spPr>
          <a:xfrm>
            <a:off x="7948193" y="2405315"/>
            <a:ext cx="1134504" cy="706837"/>
          </a:xfrm>
          <a:prstGeom prst="bentConnector2">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38" name="Connector: Elbow 137">
            <a:extLst>
              <a:ext uri="{FF2B5EF4-FFF2-40B4-BE49-F238E27FC236}">
                <a16:creationId xmlns:a16="http://schemas.microsoft.com/office/drawing/2014/main" id="{8A8B0E04-BE33-F139-C5DB-C616CBC0A913}"/>
              </a:ext>
            </a:extLst>
          </p:cNvPr>
          <p:cNvCxnSpPr>
            <a:cxnSpLocks/>
            <a:stCxn id="123" idx="1"/>
            <a:endCxn id="5" idx="3"/>
          </p:cNvCxnSpPr>
          <p:nvPr/>
        </p:nvCxnSpPr>
        <p:spPr>
          <a:xfrm rot="10800000">
            <a:off x="5140823" y="3046338"/>
            <a:ext cx="3553332" cy="320459"/>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49" name="Connector: Elbow 148">
            <a:extLst>
              <a:ext uri="{FF2B5EF4-FFF2-40B4-BE49-F238E27FC236}">
                <a16:creationId xmlns:a16="http://schemas.microsoft.com/office/drawing/2014/main" id="{B3B34244-F44C-34F9-1669-DB1C9374B85D}"/>
              </a:ext>
            </a:extLst>
          </p:cNvPr>
          <p:cNvCxnSpPr>
            <a:cxnSpLocks/>
            <a:stCxn id="29" idx="3"/>
            <a:endCxn id="8" idx="2"/>
          </p:cNvCxnSpPr>
          <p:nvPr/>
        </p:nvCxnSpPr>
        <p:spPr>
          <a:xfrm flipV="1">
            <a:off x="3991057" y="5253419"/>
            <a:ext cx="1672639" cy="521989"/>
          </a:xfrm>
          <a:prstGeom prst="bentConnector2">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 name="Connector: Elbow 1">
            <a:extLst>
              <a:ext uri="{FF2B5EF4-FFF2-40B4-BE49-F238E27FC236}">
                <a16:creationId xmlns:a16="http://schemas.microsoft.com/office/drawing/2014/main" id="{1289C4F7-9ADC-019A-206E-C23679529190}"/>
              </a:ext>
            </a:extLst>
          </p:cNvPr>
          <p:cNvCxnSpPr>
            <a:cxnSpLocks/>
            <a:stCxn id="15" idx="3"/>
            <a:endCxn id="10" idx="1"/>
          </p:cNvCxnSpPr>
          <p:nvPr/>
        </p:nvCxnSpPr>
        <p:spPr>
          <a:xfrm>
            <a:off x="3399573" y="1349200"/>
            <a:ext cx="1875582" cy="2811999"/>
          </a:xfrm>
          <a:prstGeom prst="bentConnector3">
            <a:avLst>
              <a:gd name="adj1" fmla="val 36485"/>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94FAC7F7-EE3A-126B-7AD7-0BB794849F7F}"/>
              </a:ext>
            </a:extLst>
          </p:cNvPr>
          <p:cNvSpPr/>
          <p:nvPr/>
        </p:nvSpPr>
        <p:spPr>
          <a:xfrm>
            <a:off x="6611674" y="945282"/>
            <a:ext cx="878191"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Air intake</a:t>
            </a:r>
          </a:p>
        </p:txBody>
      </p:sp>
      <p:cxnSp>
        <p:nvCxnSpPr>
          <p:cNvPr id="14" name="Connector: Elbow 13">
            <a:extLst>
              <a:ext uri="{FF2B5EF4-FFF2-40B4-BE49-F238E27FC236}">
                <a16:creationId xmlns:a16="http://schemas.microsoft.com/office/drawing/2014/main" id="{D89FC436-B702-C594-1517-E077943C3C89}"/>
              </a:ext>
            </a:extLst>
          </p:cNvPr>
          <p:cNvCxnSpPr>
            <a:cxnSpLocks/>
            <a:stCxn id="33" idx="3"/>
            <a:endCxn id="3" idx="1"/>
          </p:cNvCxnSpPr>
          <p:nvPr/>
        </p:nvCxnSpPr>
        <p:spPr>
          <a:xfrm flipV="1">
            <a:off x="5191376" y="1199926"/>
            <a:ext cx="1420298" cy="741981"/>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BFD0347C-5030-9DB5-0DC9-80C11D40217C}"/>
              </a:ext>
            </a:extLst>
          </p:cNvPr>
          <p:cNvSpPr/>
          <p:nvPr/>
        </p:nvSpPr>
        <p:spPr>
          <a:xfrm>
            <a:off x="8469891" y="945281"/>
            <a:ext cx="878191" cy="50928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050" dirty="0"/>
              <a:t>Fuel intake</a:t>
            </a:r>
          </a:p>
        </p:txBody>
      </p:sp>
      <p:cxnSp>
        <p:nvCxnSpPr>
          <p:cNvPr id="23" name="Connector: Elbow 22">
            <a:extLst>
              <a:ext uri="{FF2B5EF4-FFF2-40B4-BE49-F238E27FC236}">
                <a16:creationId xmlns:a16="http://schemas.microsoft.com/office/drawing/2014/main" id="{E6917D2C-F64A-44E3-EEF1-CEF5789CA588}"/>
              </a:ext>
            </a:extLst>
          </p:cNvPr>
          <p:cNvCxnSpPr>
            <a:cxnSpLocks/>
            <a:stCxn id="3" idx="3"/>
            <a:endCxn id="22" idx="1"/>
          </p:cNvCxnSpPr>
          <p:nvPr/>
        </p:nvCxnSpPr>
        <p:spPr>
          <a:xfrm flipV="1">
            <a:off x="7489865" y="1199925"/>
            <a:ext cx="980026" cy="1"/>
          </a:xfrm>
          <a:prstGeom prst="bentConnector3">
            <a:avLst>
              <a:gd name="adj1" fmla="val 50000"/>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1045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26359-D7E7-DAFD-8BE3-421A5D51E5CE}"/>
              </a:ext>
            </a:extLst>
          </p:cNvPr>
          <p:cNvSpPr>
            <a:spLocks noGrp="1"/>
          </p:cNvSpPr>
          <p:nvPr>
            <p:ph type="title"/>
          </p:nvPr>
        </p:nvSpPr>
        <p:spPr/>
        <p:txBody>
          <a:bodyPr/>
          <a:lstStyle/>
          <a:p>
            <a:r>
              <a:rPr lang="en-GB"/>
              <a:t>Now that is stating to look a little more “interesting”…………………</a:t>
            </a:r>
            <a:endParaRPr lang="en-GB" dirty="0"/>
          </a:p>
        </p:txBody>
      </p:sp>
      <p:sp>
        <p:nvSpPr>
          <p:cNvPr id="3" name="Content Placeholder 2">
            <a:extLst>
              <a:ext uri="{FF2B5EF4-FFF2-40B4-BE49-F238E27FC236}">
                <a16:creationId xmlns:a16="http://schemas.microsoft.com/office/drawing/2014/main" id="{2C2F50C8-7374-9B44-2BDB-460096C87DB7}"/>
              </a:ext>
            </a:extLst>
          </p:cNvPr>
          <p:cNvSpPr>
            <a:spLocks noGrp="1"/>
          </p:cNvSpPr>
          <p:nvPr>
            <p:ph idx="1"/>
          </p:nvPr>
        </p:nvSpPr>
        <p:spPr/>
        <p:txBody>
          <a:bodyPr/>
          <a:lstStyle/>
          <a:p>
            <a:r>
              <a:rPr lang="en-GB" dirty="0"/>
              <a:t>So…what was a simple exercise is now quite complicated. </a:t>
            </a:r>
          </a:p>
          <a:p>
            <a:r>
              <a:rPr lang="en-GB" dirty="0"/>
              <a:t>What we have to do now is work out how all these systems “talk” to one another and investigate the command-and-control structure using Nancy’s six rules I mentioned earlier.</a:t>
            </a:r>
          </a:p>
          <a:p>
            <a:r>
              <a:rPr lang="en-GB" dirty="0"/>
              <a:t>Considering we were talking about how we apply brakes when we started the analysis, we now have some surprise inclusions!</a:t>
            </a:r>
          </a:p>
          <a:p>
            <a:r>
              <a:rPr lang="en-GB" dirty="0"/>
              <a:t>The accelerator pedal? </a:t>
            </a:r>
          </a:p>
          <a:p>
            <a:endParaRPr lang="en-GB" dirty="0"/>
          </a:p>
        </p:txBody>
      </p:sp>
    </p:spTree>
    <p:extLst>
      <p:ext uri="{BB962C8B-B14F-4D97-AF65-F5344CB8AC3E}">
        <p14:creationId xmlns:p14="http://schemas.microsoft.com/office/powerpoint/2010/main" val="3616682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745CF-10D8-C23A-7736-7C018097A66D}"/>
              </a:ext>
            </a:extLst>
          </p:cNvPr>
          <p:cNvSpPr>
            <a:spLocks noGrp="1"/>
          </p:cNvSpPr>
          <p:nvPr>
            <p:ph type="title"/>
          </p:nvPr>
        </p:nvSpPr>
        <p:spPr/>
        <p:txBody>
          <a:bodyPr/>
          <a:lstStyle/>
          <a:p>
            <a:r>
              <a:rPr lang="en-GB" dirty="0"/>
              <a:t>Why  is the accelerator CONSIDERED in a braking system?</a:t>
            </a:r>
          </a:p>
        </p:txBody>
      </p:sp>
      <p:sp>
        <p:nvSpPr>
          <p:cNvPr id="3" name="Content Placeholder 2">
            <a:extLst>
              <a:ext uri="{FF2B5EF4-FFF2-40B4-BE49-F238E27FC236}">
                <a16:creationId xmlns:a16="http://schemas.microsoft.com/office/drawing/2014/main" id="{F41C739E-2FEE-8104-3BD4-7E6AA06DD602}"/>
              </a:ext>
            </a:extLst>
          </p:cNvPr>
          <p:cNvSpPr>
            <a:spLocks noGrp="1"/>
          </p:cNvSpPr>
          <p:nvPr>
            <p:ph idx="1"/>
          </p:nvPr>
        </p:nvSpPr>
        <p:spPr/>
        <p:txBody>
          <a:bodyPr>
            <a:normAutofit fontScale="85000" lnSpcReduction="10000"/>
          </a:bodyPr>
          <a:lstStyle/>
          <a:p>
            <a:r>
              <a:rPr lang="en-GB" dirty="0"/>
              <a:t>When I release the accelerator pedal (Or the adaptive cruise system tells the car to slow down) the first phase of slowing is to use the regenerative braking system present in the hybrid drive.</a:t>
            </a:r>
          </a:p>
          <a:p>
            <a:r>
              <a:rPr lang="en-GB" dirty="0"/>
              <a:t>Aye-aye captain….all very “Star Trek”…but if the regenerative braking fails, there’s less charge going to the battery, (Another system to put into the diagram!) and we could end up with a defective electrical system. </a:t>
            </a:r>
          </a:p>
          <a:p>
            <a:r>
              <a:rPr lang="en-GB" dirty="0"/>
              <a:t>It’s very difficult to tell if the regenerative system is working. Slowing is quite gentle and you have to boost it with the “ordinary” brakes is something more dramatic is required. </a:t>
            </a:r>
          </a:p>
          <a:p>
            <a:r>
              <a:rPr lang="en-GB" dirty="0"/>
              <a:t>Thus a “no command” situation has long term dire consequences for the vehicle. The driver needs to know that all is well so a “regen braking system operating” warning light is provided to tell the driver all is well……….or not!</a:t>
            </a:r>
          </a:p>
          <a:p>
            <a:pPr marL="0" indent="0">
              <a:buNone/>
            </a:pPr>
            <a:endParaRPr lang="en-GB" dirty="0"/>
          </a:p>
        </p:txBody>
      </p:sp>
    </p:spTree>
    <p:extLst>
      <p:ext uri="{BB962C8B-B14F-4D97-AF65-F5344CB8AC3E}">
        <p14:creationId xmlns:p14="http://schemas.microsoft.com/office/powerpoint/2010/main" val="1107001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869EF-7AC4-F891-B344-39305C0C39E6}"/>
              </a:ext>
            </a:extLst>
          </p:cNvPr>
          <p:cNvSpPr>
            <a:spLocks noGrp="1"/>
          </p:cNvSpPr>
          <p:nvPr>
            <p:ph type="title"/>
          </p:nvPr>
        </p:nvSpPr>
        <p:spPr/>
        <p:txBody>
          <a:bodyPr/>
          <a:lstStyle/>
          <a:p>
            <a:r>
              <a:rPr lang="en-GB" dirty="0"/>
              <a:t>Command structure</a:t>
            </a:r>
          </a:p>
        </p:txBody>
      </p:sp>
      <p:sp>
        <p:nvSpPr>
          <p:cNvPr id="3" name="Content Placeholder 2">
            <a:extLst>
              <a:ext uri="{FF2B5EF4-FFF2-40B4-BE49-F238E27FC236}">
                <a16:creationId xmlns:a16="http://schemas.microsoft.com/office/drawing/2014/main" id="{B5D92CB1-2396-E289-0EF1-5C25BA631227}"/>
              </a:ext>
            </a:extLst>
          </p:cNvPr>
          <p:cNvSpPr>
            <a:spLocks noGrp="1"/>
          </p:cNvSpPr>
          <p:nvPr>
            <p:ph idx="1"/>
          </p:nvPr>
        </p:nvSpPr>
        <p:spPr>
          <a:xfrm>
            <a:off x="752475" y="1987157"/>
            <a:ext cx="11049000" cy="4261243"/>
          </a:xfrm>
        </p:spPr>
        <p:txBody>
          <a:bodyPr>
            <a:normAutofit fontScale="77500" lnSpcReduction="20000"/>
          </a:bodyPr>
          <a:lstStyle/>
          <a:p>
            <a:r>
              <a:rPr lang="en-GB" dirty="0"/>
              <a:t>Lifting off the accelerator cuts off the air supply to the throttle bodies, reduces fuel flow, slows the engine.</a:t>
            </a:r>
          </a:p>
          <a:p>
            <a:pPr lvl="1"/>
            <a:r>
              <a:rPr lang="en-GB" dirty="0"/>
              <a:t>Also instigates regenerative braking.</a:t>
            </a:r>
          </a:p>
          <a:p>
            <a:pPr lvl="1"/>
            <a:r>
              <a:rPr lang="en-GB" dirty="0"/>
              <a:t>Instigates battery charging.</a:t>
            </a:r>
          </a:p>
          <a:p>
            <a:r>
              <a:rPr lang="en-GB" dirty="0"/>
              <a:t>Essentially three command structures from the one operation.</a:t>
            </a:r>
          </a:p>
          <a:p>
            <a:r>
              <a:rPr lang="en-GB" dirty="0"/>
              <a:t>A “don’t start regen braking” error (No Command)  would result in a less efficient charge of the battery and could result is a non starting vehicle.</a:t>
            </a:r>
          </a:p>
          <a:p>
            <a:r>
              <a:rPr lang="en-GB" dirty="0"/>
              <a:t>The consequences of failure of the system is quite severe though occurrence has been minimised by good design (</a:t>
            </a:r>
            <a:r>
              <a:rPr lang="en-GB"/>
              <a:t>Someone has </a:t>
            </a:r>
            <a:r>
              <a:rPr lang="en-GB" dirty="0"/>
              <a:t>done a fault tree and sorted the “and” gates  out!) </a:t>
            </a:r>
          </a:p>
          <a:p>
            <a:r>
              <a:rPr lang="en-GB" dirty="0"/>
              <a:t>The detectability of this failure is quite difficult so we need to warn the driver the system is failing so they can take action to put it right.</a:t>
            </a:r>
          </a:p>
          <a:p>
            <a:r>
              <a:rPr lang="en-GB" dirty="0"/>
              <a:t>Essentially, we are including a failure gauge! </a:t>
            </a:r>
          </a:p>
          <a:p>
            <a:r>
              <a:rPr lang="en-GB" dirty="0"/>
              <a:t>This is just one section of our hierarchical plot, but the STAMP approach is helping us to sort complexity and work out the command structure of our system</a:t>
            </a:r>
          </a:p>
          <a:p>
            <a:endParaRPr lang="en-GB" dirty="0"/>
          </a:p>
        </p:txBody>
      </p:sp>
    </p:spTree>
    <p:extLst>
      <p:ext uri="{BB962C8B-B14F-4D97-AF65-F5344CB8AC3E}">
        <p14:creationId xmlns:p14="http://schemas.microsoft.com/office/powerpoint/2010/main" val="3572906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81180-C859-8F94-329A-177B8D44DB60}"/>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7164A8FB-0E57-7DD9-593F-4DCF3B35E9CB}"/>
              </a:ext>
            </a:extLst>
          </p:cNvPr>
          <p:cNvSpPr>
            <a:spLocks noGrp="1"/>
          </p:cNvSpPr>
          <p:nvPr>
            <p:ph idx="1"/>
          </p:nvPr>
        </p:nvSpPr>
        <p:spPr/>
        <p:txBody>
          <a:bodyPr/>
          <a:lstStyle/>
          <a:p>
            <a:r>
              <a:rPr lang="en-GB" dirty="0"/>
              <a:t>This case shows how what was a simple situation a long time ago……….</a:t>
            </a:r>
          </a:p>
          <a:p>
            <a:endParaRPr lang="en-GB" dirty="0"/>
          </a:p>
          <a:p>
            <a:endParaRPr lang="en-GB" dirty="0"/>
          </a:p>
          <a:p>
            <a:endParaRPr lang="en-GB" dirty="0"/>
          </a:p>
          <a:p>
            <a:endParaRPr lang="en-GB" dirty="0"/>
          </a:p>
          <a:p>
            <a:r>
              <a:rPr lang="en-GB" dirty="0"/>
              <a:t>Can turn into something quite complicated!</a:t>
            </a:r>
          </a:p>
        </p:txBody>
      </p:sp>
      <p:pic>
        <p:nvPicPr>
          <p:cNvPr id="5" name="Picture 4">
            <a:extLst>
              <a:ext uri="{FF2B5EF4-FFF2-40B4-BE49-F238E27FC236}">
                <a16:creationId xmlns:a16="http://schemas.microsoft.com/office/drawing/2014/main" id="{F835710D-0FF1-671E-C89A-C4977C22839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52624" y="2561801"/>
            <a:ext cx="2600325" cy="1734397"/>
          </a:xfrm>
          <a:prstGeom prst="rect">
            <a:avLst/>
          </a:prstGeom>
        </p:spPr>
      </p:pic>
      <p:pic>
        <p:nvPicPr>
          <p:cNvPr id="8" name="Picture 7">
            <a:extLst>
              <a:ext uri="{FF2B5EF4-FFF2-40B4-BE49-F238E27FC236}">
                <a16:creationId xmlns:a16="http://schemas.microsoft.com/office/drawing/2014/main" id="{65D7351C-9474-44AB-8CC8-B3C3B1EE08E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34174" y="3741038"/>
            <a:ext cx="3648075" cy="2098716"/>
          </a:xfrm>
          <a:prstGeom prst="rect">
            <a:avLst/>
          </a:prstGeom>
        </p:spPr>
      </p:pic>
      <p:sp>
        <p:nvSpPr>
          <p:cNvPr id="10" name="Arrow: Right 9">
            <a:extLst>
              <a:ext uri="{FF2B5EF4-FFF2-40B4-BE49-F238E27FC236}">
                <a16:creationId xmlns:a16="http://schemas.microsoft.com/office/drawing/2014/main" id="{CC5E3916-0881-3D8A-ED2E-D3FC09C686B8}"/>
              </a:ext>
            </a:extLst>
          </p:cNvPr>
          <p:cNvSpPr/>
          <p:nvPr/>
        </p:nvSpPr>
        <p:spPr>
          <a:xfrm rot="1217368">
            <a:off x="4682590" y="3525090"/>
            <a:ext cx="1874126"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9311962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469</TotalTime>
  <Words>990</Words>
  <Application>Microsoft Office PowerPoint</Application>
  <PresentationFormat>Widescreen</PresentationFormat>
  <Paragraphs>109</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Gill Sans MT</vt:lpstr>
      <vt:lpstr>Gallery</vt:lpstr>
      <vt:lpstr>STAMP!  </vt:lpstr>
      <vt:lpstr>What does this mean?? </vt:lpstr>
      <vt:lpstr>Design the right thing…Then Desing the Thing right!</vt:lpstr>
      <vt:lpstr>Summary</vt:lpstr>
      <vt:lpstr>How do we do it?</vt:lpstr>
      <vt:lpstr>Structure :- Car Braking system</vt:lpstr>
      <vt:lpstr>That would be simple……But.</vt:lpstr>
      <vt:lpstr>PowerPoint Presentation</vt:lpstr>
      <vt:lpstr>Now that is stating to look a little more “interesting”…………………</vt:lpstr>
      <vt:lpstr>Why  is the accelerator CONSIDERED in a braking system?</vt:lpstr>
      <vt:lpstr>Command structure</vt:lpstr>
      <vt:lpstr>Conclusion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Holley</dc:creator>
  <cp:lastModifiedBy>David Holley</cp:lastModifiedBy>
  <cp:revision>1</cp:revision>
  <dcterms:created xsi:type="dcterms:W3CDTF">2026-02-09T08:16:29Z</dcterms:created>
  <dcterms:modified xsi:type="dcterms:W3CDTF">2026-03-07T09:13:42Z</dcterms:modified>
</cp:coreProperties>
</file>