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66" r:id="rId4"/>
    <p:sldId id="258" r:id="rId5"/>
    <p:sldId id="267" r:id="rId6"/>
    <p:sldId id="260" r:id="rId7"/>
    <p:sldId id="261" r:id="rId8"/>
    <p:sldId id="265" r:id="rId9"/>
    <p:sldId id="268" r:id="rId10"/>
    <p:sldId id="264"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6FD93B-848A-E4EC-D2F0-6998B7C2FCB2}" v="16" dt="2025-10-17T06:43:43.393"/>
    <p1510:client id="{775945DD-EED2-D998-3B9A-02279D33A505}" v="3" dt="2025-10-16T17:18:54.034"/>
    <p1510:client id="{BF7E78AC-E8A0-6E8D-CDA4-72714F5B89E6}" v="804" dt="2025-10-15T14:56:55.324"/>
    <p1510:client id="{D277D4C8-8E19-C8C4-8B16-DCB36566C4E3}" v="947" dt="2025-10-16T14:50:11.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een Asghar (2315938)" userId="S::2315938@student.uwtsd.ac.uk::e72bb8d9-3aaf-42c0-9e66-9c766176aef4" providerId="AD" clId="Web-{B74F1F35-8D1A-A4C0-4BE3-AEBFDCC080A1}"/>
    <pc:docChg chg="addSld delSld modSld">
      <pc:chgData name="Afsheen Asghar (2315938)" userId="S::2315938@student.uwtsd.ac.uk::e72bb8d9-3aaf-42c0-9e66-9c766176aef4" providerId="AD" clId="Web-{B74F1F35-8D1A-A4C0-4BE3-AEBFDCC080A1}" dt="2025-10-12T09:33:03.716" v="23" actId="14100"/>
      <pc:docMkLst>
        <pc:docMk/>
      </pc:docMkLst>
    </pc:docChg>
  </pc:docChgLst>
  <pc:docChgLst>
    <pc:chgData name="Miruna Roberta Dumitru (2437534)" userId="S::2437534@student.uwtsd.ac.uk::90d1f8b0-d414-4f82-a190-21a4ab21d03d" providerId="AD" clId="Web-{543222F3-025E-2390-5EDA-4235E4DBAAB2}"/>
    <pc:docChg chg="addSld delSld modSld">
      <pc:chgData name="Miruna Roberta Dumitru (2437534)" userId="S::2437534@student.uwtsd.ac.uk::90d1f8b0-d414-4f82-a190-21a4ab21d03d" providerId="AD" clId="Web-{543222F3-025E-2390-5EDA-4235E4DBAAB2}" dt="2025-10-12T10:42:00.188" v="1767"/>
      <pc:docMkLst>
        <pc:docMk/>
      </pc:docMkLst>
      <pc:sldChg chg="modSp">
        <pc:chgData name="Miruna Roberta Dumitru (2437534)" userId="S::2437534@student.uwtsd.ac.uk::90d1f8b0-d414-4f82-a190-21a4ab21d03d" providerId="AD" clId="Web-{543222F3-025E-2390-5EDA-4235E4DBAAB2}" dt="2025-10-12T10:35:15.991" v="1635" actId="20577"/>
        <pc:sldMkLst>
          <pc:docMk/>
          <pc:sldMk cId="2920978905" sldId="260"/>
        </pc:sldMkLst>
        <pc:spChg chg="mod">
          <ac:chgData name="Miruna Roberta Dumitru (2437534)" userId="S::2437534@student.uwtsd.ac.uk::90d1f8b0-d414-4f82-a190-21a4ab21d03d" providerId="AD" clId="Web-{543222F3-025E-2390-5EDA-4235E4DBAAB2}" dt="2025-10-12T10:34:18.208" v="1582" actId="20577"/>
          <ac:spMkLst>
            <pc:docMk/>
            <pc:sldMk cId="2920978905" sldId="260"/>
            <ac:spMk id="7" creationId="{0E4E2EE1-9A98-EF1A-7C6D-96D91802E467}"/>
          </ac:spMkLst>
        </pc:spChg>
        <pc:spChg chg="mod">
          <ac:chgData name="Miruna Roberta Dumitru (2437534)" userId="S::2437534@student.uwtsd.ac.uk::90d1f8b0-d414-4f82-a190-21a4ab21d03d" providerId="AD" clId="Web-{543222F3-025E-2390-5EDA-4235E4DBAAB2}" dt="2025-10-12T10:35:15.991" v="1635" actId="20577"/>
          <ac:spMkLst>
            <pc:docMk/>
            <pc:sldMk cId="2920978905" sldId="260"/>
            <ac:spMk id="9" creationId="{09253CE7-31D1-C14D-9FE2-72731D1740EC}"/>
          </ac:spMkLst>
        </pc:spChg>
      </pc:sldChg>
      <pc:sldChg chg="addSp delSp modSp">
        <pc:chgData name="Miruna Roberta Dumitru (2437534)" userId="S::2437534@student.uwtsd.ac.uk::90d1f8b0-d414-4f82-a190-21a4ab21d03d" providerId="AD" clId="Web-{543222F3-025E-2390-5EDA-4235E4DBAAB2}" dt="2025-10-12T10:42:00.188" v="1767"/>
        <pc:sldMkLst>
          <pc:docMk/>
          <pc:sldMk cId="2243451495" sldId="261"/>
        </pc:sldMkLst>
        <pc:spChg chg="add del mod">
          <ac:chgData name="Miruna Roberta Dumitru (2437534)" userId="S::2437534@student.uwtsd.ac.uk::90d1f8b0-d414-4f82-a190-21a4ab21d03d" providerId="AD" clId="Web-{543222F3-025E-2390-5EDA-4235E4DBAAB2}" dt="2025-10-12T10:42:00.188" v="1767"/>
          <ac:spMkLst>
            <pc:docMk/>
            <pc:sldMk cId="2243451495" sldId="261"/>
            <ac:spMk id="6" creationId="{EA317D44-7512-735B-EF8F-844BDE6D9EC7}"/>
          </ac:spMkLst>
        </pc:spChg>
        <pc:spChg chg="mod">
          <ac:chgData name="Miruna Roberta Dumitru (2437534)" userId="S::2437534@student.uwtsd.ac.uk::90d1f8b0-d414-4f82-a190-21a4ab21d03d" providerId="AD" clId="Web-{543222F3-025E-2390-5EDA-4235E4DBAAB2}" dt="2025-10-12T10:38:21.606" v="1759" actId="20577"/>
          <ac:spMkLst>
            <pc:docMk/>
            <pc:sldMk cId="2243451495" sldId="261"/>
            <ac:spMk id="7" creationId="{E915EFDC-B908-7BAA-7E37-516D759F380F}"/>
          </ac:spMkLst>
        </pc:spChg>
      </pc:sldChg>
      <pc:sldChg chg="delSp modSp new mod setBg">
        <pc:chgData name="Miruna Roberta Dumitru (2437534)" userId="S::2437534@student.uwtsd.ac.uk::90d1f8b0-d414-4f82-a190-21a4ab21d03d" providerId="AD" clId="Web-{543222F3-025E-2390-5EDA-4235E4DBAAB2}" dt="2025-10-12T09:46:21.590" v="402" actId="20577"/>
        <pc:sldMkLst>
          <pc:docMk/>
          <pc:sldMk cId="386277675" sldId="264"/>
        </pc:sldMkLst>
        <pc:spChg chg="mod">
          <ac:chgData name="Miruna Roberta Dumitru (2437534)" userId="S::2437534@student.uwtsd.ac.uk::90d1f8b0-d414-4f82-a190-21a4ab21d03d" providerId="AD" clId="Web-{543222F3-025E-2390-5EDA-4235E4DBAAB2}" dt="2025-10-12T09:46:21.590" v="402" actId="20577"/>
          <ac:spMkLst>
            <pc:docMk/>
            <pc:sldMk cId="386277675" sldId="264"/>
            <ac:spMk id="3" creationId="{1EC22C51-7771-6BAE-7F5D-00BDFD397AB5}"/>
          </ac:spMkLst>
        </pc:spChg>
      </pc:sldChg>
      <pc:sldChg chg="addSp modSp new mod setBg">
        <pc:chgData name="Miruna Roberta Dumitru (2437534)" userId="S::2437534@student.uwtsd.ac.uk::90d1f8b0-d414-4f82-a190-21a4ab21d03d" providerId="AD" clId="Web-{543222F3-025E-2390-5EDA-4235E4DBAAB2}" dt="2025-10-12T10:38:49.091" v="1765" actId="20577"/>
        <pc:sldMkLst>
          <pc:docMk/>
          <pc:sldMk cId="1948815427" sldId="265"/>
        </pc:sldMkLst>
        <pc:spChg chg="mod">
          <ac:chgData name="Miruna Roberta Dumitru (2437534)" userId="S::2437534@student.uwtsd.ac.uk::90d1f8b0-d414-4f82-a190-21a4ab21d03d" providerId="AD" clId="Web-{543222F3-025E-2390-5EDA-4235E4DBAAB2}" dt="2025-10-12T10:31:58.918" v="1532" actId="20577"/>
          <ac:spMkLst>
            <pc:docMk/>
            <pc:sldMk cId="1948815427" sldId="265"/>
            <ac:spMk id="2" creationId="{F9CEA54A-5EBD-CCFB-9F99-607E9D62A984}"/>
          </ac:spMkLst>
        </pc:spChg>
        <pc:spChg chg="mod">
          <ac:chgData name="Miruna Roberta Dumitru (2437534)" userId="S::2437534@student.uwtsd.ac.uk::90d1f8b0-d414-4f82-a190-21a4ab21d03d" providerId="AD" clId="Web-{543222F3-025E-2390-5EDA-4235E4DBAAB2}" dt="2025-10-12T10:38:49.091" v="1765" actId="20577"/>
          <ac:spMkLst>
            <pc:docMk/>
            <pc:sldMk cId="1948815427" sldId="265"/>
            <ac:spMk id="3" creationId="{250EE7B8-5642-F320-047A-69FDE98EC572}"/>
          </ac:spMkLst>
        </pc:spChg>
        <pc:picChg chg="add mod">
          <ac:chgData name="Miruna Roberta Dumitru (2437534)" userId="S::2437534@student.uwtsd.ac.uk::90d1f8b0-d414-4f82-a190-21a4ab21d03d" providerId="AD" clId="Web-{543222F3-025E-2390-5EDA-4235E4DBAAB2}" dt="2025-10-12T10:33:02.922" v="1538" actId="14100"/>
          <ac:picMkLst>
            <pc:docMk/>
            <pc:sldMk cId="1948815427" sldId="265"/>
            <ac:picMk id="5" creationId="{F1C9DE4B-0E10-D8F9-30F1-DF59CBBC0151}"/>
          </ac:picMkLst>
        </pc:picChg>
      </pc:sldChg>
      <pc:sldChg chg="addSp modSp new mod setBg">
        <pc:chgData name="Miruna Roberta Dumitru (2437534)" userId="S::2437534@student.uwtsd.ac.uk::90d1f8b0-d414-4f82-a190-21a4ab21d03d" providerId="AD" clId="Web-{543222F3-025E-2390-5EDA-4235E4DBAAB2}" dt="2025-10-12T10:28:06.520" v="965"/>
        <pc:sldMkLst>
          <pc:docMk/>
          <pc:sldMk cId="973031932" sldId="266"/>
        </pc:sldMkLst>
        <pc:spChg chg="mod">
          <ac:chgData name="Miruna Roberta Dumitru (2437534)" userId="S::2437534@student.uwtsd.ac.uk::90d1f8b0-d414-4f82-a190-21a4ab21d03d" providerId="AD" clId="Web-{543222F3-025E-2390-5EDA-4235E4DBAAB2}" dt="2025-10-12T10:27:52.723" v="962" actId="14100"/>
          <ac:spMkLst>
            <pc:docMk/>
            <pc:sldMk cId="973031932" sldId="266"/>
            <ac:spMk id="2" creationId="{3C6F7469-AD0A-6C58-7749-77CCC747BAED}"/>
          </ac:spMkLst>
        </pc:spChg>
        <pc:spChg chg="mod">
          <ac:chgData name="Miruna Roberta Dumitru (2437534)" userId="S::2437534@student.uwtsd.ac.uk::90d1f8b0-d414-4f82-a190-21a4ab21d03d" providerId="AD" clId="Web-{543222F3-025E-2390-5EDA-4235E4DBAAB2}" dt="2025-10-12T10:27:58.598" v="964" actId="14100"/>
          <ac:spMkLst>
            <pc:docMk/>
            <pc:sldMk cId="973031932" sldId="266"/>
            <ac:spMk id="3" creationId="{AC5A71E8-CA04-99D7-2DF9-FDC80BC6AB43}"/>
          </ac:spMkLst>
        </pc:spChg>
        <pc:spChg chg="mod ord">
          <ac:chgData name="Miruna Roberta Dumitru (2437534)" userId="S::2437534@student.uwtsd.ac.uk::90d1f8b0-d414-4f82-a190-21a4ab21d03d" providerId="AD" clId="Web-{543222F3-025E-2390-5EDA-4235E4DBAAB2}" dt="2025-10-12T10:27:04.660" v="950"/>
          <ac:spMkLst>
            <pc:docMk/>
            <pc:sldMk cId="973031932" sldId="266"/>
            <ac:spMk id="4" creationId="{52672D1B-D65F-740C-5E66-748A18671BD6}"/>
          </ac:spMkLst>
        </pc:spChg>
        <pc:spChg chg="add">
          <ac:chgData name="Miruna Roberta Dumitru (2437534)" userId="S::2437534@student.uwtsd.ac.uk::90d1f8b0-d414-4f82-a190-21a4ab21d03d" providerId="AD" clId="Web-{543222F3-025E-2390-5EDA-4235E4DBAAB2}" dt="2025-10-12T10:27:04.660" v="950"/>
          <ac:spMkLst>
            <pc:docMk/>
            <pc:sldMk cId="973031932" sldId="266"/>
            <ac:spMk id="10" creationId="{C20CE451-818C-E63D-258B-234B6C543D34}"/>
          </ac:spMkLst>
        </pc:spChg>
        <pc:picChg chg="add mod">
          <ac:chgData name="Miruna Roberta Dumitru (2437534)" userId="S::2437534@student.uwtsd.ac.uk::90d1f8b0-d414-4f82-a190-21a4ab21d03d" providerId="AD" clId="Web-{543222F3-025E-2390-5EDA-4235E4DBAAB2}" dt="2025-10-12T10:27:04.660" v="950"/>
          <ac:picMkLst>
            <pc:docMk/>
            <pc:sldMk cId="973031932" sldId="266"/>
            <ac:picMk id="5" creationId="{70CDFEB3-24D2-A0AF-D136-CBEF46A50D8D}"/>
          </ac:picMkLst>
        </pc:picChg>
      </pc:sldChg>
    </pc:docChg>
  </pc:docChgLst>
  <pc:docChgLst>
    <pc:chgData name="Miruna Roberta Dumitru (2437534)" userId="S::2437534@student.uwtsd.ac.uk::90d1f8b0-d414-4f82-a190-21a4ab21d03d" providerId="AD" clId="Web-{566FD93B-848A-E4EC-D2F0-6998B7C2FCB2}"/>
    <pc:docChg chg="addSld modSld">
      <pc:chgData name="Miruna Roberta Dumitru (2437534)" userId="S::2437534@student.uwtsd.ac.uk::90d1f8b0-d414-4f82-a190-21a4ab21d03d" providerId="AD" clId="Web-{566FD93B-848A-E4EC-D2F0-6998B7C2FCB2}" dt="2025-10-17T06:43:43.393" v="14" actId="20577"/>
      <pc:docMkLst>
        <pc:docMk/>
      </pc:docMkLst>
      <pc:sldChg chg="delSp modSp new mod setBg">
        <pc:chgData name="Miruna Roberta Dumitru (2437534)" userId="S::2437534@student.uwtsd.ac.uk::90d1f8b0-d414-4f82-a190-21a4ab21d03d" providerId="AD" clId="Web-{566FD93B-848A-E4EC-D2F0-6998B7C2FCB2}" dt="2025-10-17T06:43:43.393" v="14" actId="20577"/>
        <pc:sldMkLst>
          <pc:docMk/>
          <pc:sldMk cId="882904150" sldId="269"/>
        </pc:sldMkLst>
        <pc:spChg chg="mod">
          <ac:chgData name="Miruna Roberta Dumitru (2437534)" userId="S::2437534@student.uwtsd.ac.uk::90d1f8b0-d414-4f82-a190-21a4ab21d03d" providerId="AD" clId="Web-{566FD93B-848A-E4EC-D2F0-6998B7C2FCB2}" dt="2025-10-17T06:43:43.393" v="14" actId="20577"/>
          <ac:spMkLst>
            <pc:docMk/>
            <pc:sldMk cId="882904150" sldId="269"/>
            <ac:spMk id="2" creationId="{F1445578-664F-52D6-0355-FBF0AC24E087}"/>
          </ac:spMkLst>
        </pc:spChg>
        <pc:spChg chg="del">
          <ac:chgData name="Miruna Roberta Dumitru (2437534)" userId="S::2437534@student.uwtsd.ac.uk::90d1f8b0-d414-4f82-a190-21a4ab21d03d" providerId="AD" clId="Web-{566FD93B-848A-E4EC-D2F0-6998B7C2FCB2}" dt="2025-10-17T06:43:16.924" v="9"/>
          <ac:spMkLst>
            <pc:docMk/>
            <pc:sldMk cId="882904150" sldId="269"/>
            <ac:spMk id="3" creationId="{0037509F-71DF-E199-B9E2-A6D78D62C276}"/>
          </ac:spMkLst>
        </pc:spChg>
      </pc:sldChg>
    </pc:docChg>
  </pc:docChgLst>
  <pc:docChgLst>
    <pc:chgData name="Miruna Roberta Dumitru (2437534)" userId="S::2437534@student.uwtsd.ac.uk::90d1f8b0-d414-4f82-a190-21a4ab21d03d" providerId="AD" clId="Web-{CBBEAFBA-39E8-1540-555F-BA90705E651C}"/>
    <pc:docChg chg="modSld">
      <pc:chgData name="Miruna Roberta Dumitru (2437534)" userId="S::2437534@student.uwtsd.ac.uk::90d1f8b0-d414-4f82-a190-21a4ab21d03d" providerId="AD" clId="Web-{CBBEAFBA-39E8-1540-555F-BA90705E651C}" dt="2025-10-04T11:08:18.529" v="5" actId="20577"/>
      <pc:docMkLst>
        <pc:docMk/>
      </pc:docMkLst>
      <pc:sldChg chg="modSp">
        <pc:chgData name="Miruna Roberta Dumitru (2437534)" userId="S::2437534@student.uwtsd.ac.uk::90d1f8b0-d414-4f82-a190-21a4ab21d03d" providerId="AD" clId="Web-{CBBEAFBA-39E8-1540-555F-BA90705E651C}" dt="2025-10-04T11:08:18.529" v="5" actId="20577"/>
        <pc:sldMkLst>
          <pc:docMk/>
          <pc:sldMk cId="109857222" sldId="256"/>
        </pc:sldMkLst>
        <pc:spChg chg="mod">
          <ac:chgData name="Miruna Roberta Dumitru (2437534)" userId="S::2437534@student.uwtsd.ac.uk::90d1f8b0-d414-4f82-a190-21a4ab21d03d" providerId="AD" clId="Web-{CBBEAFBA-39E8-1540-555F-BA90705E651C}" dt="2025-10-04T11:08:18.529" v="5" actId="20577"/>
          <ac:spMkLst>
            <pc:docMk/>
            <pc:sldMk cId="109857222" sldId="256"/>
            <ac:spMk id="8" creationId="{A54ABC88-A2A6-A41C-D619-D18622982152}"/>
          </ac:spMkLst>
        </pc:spChg>
      </pc:sldChg>
    </pc:docChg>
  </pc:docChgLst>
  <pc:docChgLst>
    <pc:chgData name="Grace Alexandra Cedeno Pincay (2330971)" userId="S::2330971@student.uwtsd.ac.uk::48020c77-8745-497e-a1ba-1162f45ad098" providerId="AD" clId="Web-{BF7E78AC-E8A0-6E8D-CDA4-72714F5B89E6}"/>
    <pc:docChg chg="modSld">
      <pc:chgData name="Grace Alexandra Cedeno Pincay (2330971)" userId="S::2330971@student.uwtsd.ac.uk::48020c77-8745-497e-a1ba-1162f45ad098" providerId="AD" clId="Web-{BF7E78AC-E8A0-6E8D-CDA4-72714F5B89E6}" dt="2025-10-15T14:56:55.324" v="800" actId="20577"/>
      <pc:docMkLst>
        <pc:docMk/>
      </pc:docMkLst>
      <pc:sldChg chg="modSp">
        <pc:chgData name="Grace Alexandra Cedeno Pincay (2330971)" userId="S::2330971@student.uwtsd.ac.uk::48020c77-8745-497e-a1ba-1162f45ad098" providerId="AD" clId="Web-{BF7E78AC-E8A0-6E8D-CDA4-72714F5B89E6}" dt="2025-10-15T14:56:55.324" v="800" actId="20577"/>
        <pc:sldMkLst>
          <pc:docMk/>
          <pc:sldMk cId="4253138678" sldId="257"/>
        </pc:sldMkLst>
        <pc:spChg chg="mod">
          <ac:chgData name="Grace Alexandra Cedeno Pincay (2330971)" userId="S::2330971@student.uwtsd.ac.uk::48020c77-8745-497e-a1ba-1162f45ad098" providerId="AD" clId="Web-{BF7E78AC-E8A0-6E8D-CDA4-72714F5B89E6}" dt="2025-10-15T14:42:25.380" v="722" actId="20577"/>
          <ac:spMkLst>
            <pc:docMk/>
            <pc:sldMk cId="4253138678" sldId="257"/>
            <ac:spMk id="2" creationId="{92189D0B-F332-2434-DAA5-1F37B2BE0AD7}"/>
          </ac:spMkLst>
        </pc:spChg>
        <pc:spChg chg="mod">
          <ac:chgData name="Grace Alexandra Cedeno Pincay (2330971)" userId="S::2330971@student.uwtsd.ac.uk::48020c77-8745-497e-a1ba-1162f45ad098" providerId="AD" clId="Web-{BF7E78AC-E8A0-6E8D-CDA4-72714F5B89E6}" dt="2025-10-15T14:56:55.324" v="800" actId="20577"/>
          <ac:spMkLst>
            <pc:docMk/>
            <pc:sldMk cId="4253138678" sldId="257"/>
            <ac:spMk id="14" creationId="{4F0EBDEB-3EEC-8F81-B2A3-D74C292A9FA0}"/>
          </ac:spMkLst>
        </pc:spChg>
      </pc:sldChg>
      <pc:sldChg chg="modSp">
        <pc:chgData name="Grace Alexandra Cedeno Pincay (2330971)" userId="S::2330971@student.uwtsd.ac.uk::48020c77-8745-497e-a1ba-1162f45ad098" providerId="AD" clId="Web-{BF7E78AC-E8A0-6E8D-CDA4-72714F5B89E6}" dt="2025-10-15T14:55:07.323" v="779" actId="20577"/>
        <pc:sldMkLst>
          <pc:docMk/>
          <pc:sldMk cId="386277675" sldId="264"/>
        </pc:sldMkLst>
        <pc:spChg chg="mod">
          <ac:chgData name="Grace Alexandra Cedeno Pincay (2330971)" userId="S::2330971@student.uwtsd.ac.uk::48020c77-8745-497e-a1ba-1162f45ad098" providerId="AD" clId="Web-{BF7E78AC-E8A0-6E8D-CDA4-72714F5B89E6}" dt="2025-10-15T14:55:07.323" v="779" actId="20577"/>
          <ac:spMkLst>
            <pc:docMk/>
            <pc:sldMk cId="386277675" sldId="264"/>
            <ac:spMk id="3" creationId="{1EC22C51-7771-6BAE-7F5D-00BDFD397AB5}"/>
          </ac:spMkLst>
        </pc:spChg>
      </pc:sldChg>
    </pc:docChg>
  </pc:docChgLst>
  <pc:docChgLst>
    <pc:chgData name="Grace Alexandra Cedeno Pincay (2330971)" userId="S::2330971@student.uwtsd.ac.uk::48020c77-8745-497e-a1ba-1162f45ad098" providerId="AD" clId="Web-{C775CE36-A432-C1D4-503E-D9B0175463A2}"/>
    <pc:docChg chg="modSld sldOrd modMainMaster">
      <pc:chgData name="Grace Alexandra Cedeno Pincay (2330971)" userId="S::2330971@student.uwtsd.ac.uk::48020c77-8745-497e-a1ba-1162f45ad098" providerId="AD" clId="Web-{C775CE36-A432-C1D4-503E-D9B0175463A2}" dt="2025-10-03T17:44:47.997" v="1120"/>
      <pc:docMkLst>
        <pc:docMk/>
      </pc:docMkLst>
      <pc:sldChg chg="addSp modSp mod ord">
        <pc:chgData name="Grace Alexandra Cedeno Pincay (2330971)" userId="S::2330971@student.uwtsd.ac.uk::48020c77-8745-497e-a1ba-1162f45ad098" providerId="AD" clId="Web-{C775CE36-A432-C1D4-503E-D9B0175463A2}" dt="2025-10-03T17:44:47.997" v="1120"/>
        <pc:sldMkLst>
          <pc:docMk/>
          <pc:sldMk cId="109857222" sldId="256"/>
        </pc:sldMkLst>
        <pc:spChg chg="add mod">
          <ac:chgData name="Grace Alexandra Cedeno Pincay (2330971)" userId="S::2330971@student.uwtsd.ac.uk::48020c77-8745-497e-a1ba-1162f45ad098" providerId="AD" clId="Web-{C775CE36-A432-C1D4-503E-D9B0175463A2}" dt="2025-10-03T17:44:20.246" v="1119"/>
          <ac:spMkLst>
            <pc:docMk/>
            <pc:sldMk cId="109857222" sldId="256"/>
            <ac:spMk id="4" creationId="{57EEB27C-21BF-6DDA-E2C1-4E830030885F}"/>
          </ac:spMkLst>
        </pc:spChg>
      </pc:sldChg>
      <pc:sldChg chg="addSp modSp mod ord setBg">
        <pc:chgData name="Grace Alexandra Cedeno Pincay (2330971)" userId="S::2330971@student.uwtsd.ac.uk::48020c77-8745-497e-a1ba-1162f45ad098" providerId="AD" clId="Web-{C775CE36-A432-C1D4-503E-D9B0175463A2}" dt="2025-10-03T17:43:59.934" v="1115"/>
        <pc:sldMkLst>
          <pc:docMk/>
          <pc:sldMk cId="4253138678" sldId="257"/>
        </pc:sldMkLst>
        <pc:spChg chg="add mod">
          <ac:chgData name="Grace Alexandra Cedeno Pincay (2330971)" userId="S::2330971@student.uwtsd.ac.uk::48020c77-8745-497e-a1ba-1162f45ad098" providerId="AD" clId="Web-{C775CE36-A432-C1D4-503E-D9B0175463A2}" dt="2025-10-03T17:42:41.224" v="1113" actId="20577"/>
          <ac:spMkLst>
            <pc:docMk/>
            <pc:sldMk cId="4253138678" sldId="257"/>
            <ac:spMk id="3" creationId="{A43DA121-6B80-8733-21B3-39F3C4419534}"/>
          </ac:spMkLst>
        </pc:spChg>
        <pc:spChg chg="add mod">
          <ac:chgData name="Grace Alexandra Cedeno Pincay (2330971)" userId="S::2330971@student.uwtsd.ac.uk::48020c77-8745-497e-a1ba-1162f45ad098" providerId="AD" clId="Web-{C775CE36-A432-C1D4-503E-D9B0175463A2}" dt="2025-10-03T17:43:59.934" v="1115"/>
          <ac:spMkLst>
            <pc:docMk/>
            <pc:sldMk cId="4253138678" sldId="257"/>
            <ac:spMk id="4" creationId="{58E1D5C8-FA40-D537-82F0-67AA9AD2E686}"/>
          </ac:spMkLst>
        </pc:spChg>
      </pc:sldChg>
      <pc:sldChg chg="addSp delSp modSp mod setBg">
        <pc:chgData name="Grace Alexandra Cedeno Pincay (2330971)" userId="S::2330971@student.uwtsd.ac.uk::48020c77-8745-497e-a1ba-1162f45ad098" providerId="AD" clId="Web-{C775CE36-A432-C1D4-503E-D9B0175463A2}" dt="2025-10-03T17:44:16.606" v="1118"/>
        <pc:sldMkLst>
          <pc:docMk/>
          <pc:sldMk cId="2753375196" sldId="258"/>
        </pc:sldMkLst>
        <pc:spChg chg="mod">
          <ac:chgData name="Grace Alexandra Cedeno Pincay (2330971)" userId="S::2330971@student.uwtsd.ac.uk::48020c77-8745-497e-a1ba-1162f45ad098" providerId="AD" clId="Web-{C775CE36-A432-C1D4-503E-D9B0175463A2}" dt="2025-10-03T17:07:52.032" v="602" actId="14100"/>
          <ac:spMkLst>
            <pc:docMk/>
            <pc:sldMk cId="2753375196" sldId="258"/>
            <ac:spMk id="2" creationId="{26F70957-B53B-6B5B-6E89-DFB9554B9CCA}"/>
          </ac:spMkLst>
        </pc:spChg>
        <pc:spChg chg="mod">
          <ac:chgData name="Grace Alexandra Cedeno Pincay (2330971)" userId="S::2330971@student.uwtsd.ac.uk::48020c77-8745-497e-a1ba-1162f45ad098" providerId="AD" clId="Web-{C775CE36-A432-C1D4-503E-D9B0175463A2}" dt="2025-10-03T16:38:32.897" v="22" actId="20577"/>
          <ac:spMkLst>
            <pc:docMk/>
            <pc:sldMk cId="2753375196" sldId="258"/>
            <ac:spMk id="3" creationId="{6D9DE6ED-686D-3296-F360-96ABFBA738E0}"/>
          </ac:spMkLst>
        </pc:spChg>
        <pc:spChg chg="add mod">
          <ac:chgData name="Grace Alexandra Cedeno Pincay (2330971)" userId="S::2330971@student.uwtsd.ac.uk::48020c77-8745-497e-a1ba-1162f45ad098" providerId="AD" clId="Web-{C775CE36-A432-C1D4-503E-D9B0175463A2}" dt="2025-10-03T17:42:29.786" v="1109" actId="1076"/>
          <ac:spMkLst>
            <pc:docMk/>
            <pc:sldMk cId="2753375196" sldId="258"/>
            <ac:spMk id="7599" creationId="{39B314C6-B2BB-B529-F82A-2030C602F730}"/>
          </ac:spMkLst>
        </pc:spChg>
        <pc:spChg chg="add mod">
          <ac:chgData name="Grace Alexandra Cedeno Pincay (2330971)" userId="S::2330971@student.uwtsd.ac.uk::48020c77-8745-497e-a1ba-1162f45ad098" providerId="AD" clId="Web-{C775CE36-A432-C1D4-503E-D9B0175463A2}" dt="2025-10-03T17:44:14.278" v="1117"/>
          <ac:spMkLst>
            <pc:docMk/>
            <pc:sldMk cId="2753375196" sldId="258"/>
            <ac:spMk id="7608" creationId="{515C79EF-0B5E-07B4-C183-27B13D8D148B}"/>
          </ac:spMkLst>
        </pc:spChg>
        <pc:graphicFrameChg chg="add mod modGraphic">
          <ac:chgData name="Grace Alexandra Cedeno Pincay (2330971)" userId="S::2330971@student.uwtsd.ac.uk::48020c77-8745-497e-a1ba-1162f45ad098" providerId="AD" clId="Web-{C775CE36-A432-C1D4-503E-D9B0175463A2}" dt="2025-10-03T17:39:56.472" v="1089" actId="14100"/>
          <ac:graphicFrameMkLst>
            <pc:docMk/>
            <pc:sldMk cId="2753375196" sldId="258"/>
            <ac:graphicFrameMk id="4" creationId="{4FE2E78B-4C4B-92D2-F5DD-0A6404C09FEB}"/>
          </ac:graphicFrameMkLst>
        </pc:graphicFrameChg>
      </pc:sldChg>
      <pc:sldMasterChg chg="mod setBg modSldLayout">
        <pc:chgData name="Grace Alexandra Cedeno Pincay (2330971)" userId="S::2330971@student.uwtsd.ac.uk::48020c77-8745-497e-a1ba-1162f45ad098" providerId="AD" clId="Web-{C775CE36-A432-C1D4-503E-D9B0175463A2}" dt="2025-10-03T17:44:20.246" v="1119"/>
        <pc:sldMasterMkLst>
          <pc:docMk/>
          <pc:sldMasterMk cId="949343321" sldId="2147483735"/>
        </pc:sldMasterMkLst>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3556215007" sldId="2147483736"/>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78183869" sldId="2147483737"/>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2239962669" sldId="2147483738"/>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3068430500" sldId="2147483739"/>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3766845071" sldId="2147483740"/>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921754096" sldId="2147483741"/>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693806533" sldId="2147483742"/>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1152514130" sldId="2147483743"/>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3862759242" sldId="2147483744"/>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2323804833" sldId="2147483745"/>
          </pc:sldLayoutMkLst>
        </pc:sldLayoutChg>
        <pc:sldLayoutChg chg="mod">
          <pc:chgData name="Grace Alexandra Cedeno Pincay (2330971)" userId="S::2330971@student.uwtsd.ac.uk::48020c77-8745-497e-a1ba-1162f45ad098" providerId="AD" clId="Web-{C775CE36-A432-C1D4-503E-D9B0175463A2}" dt="2025-10-03T17:44:20.246" v="1119"/>
          <pc:sldLayoutMkLst>
            <pc:docMk/>
            <pc:sldMasterMk cId="949343321" sldId="2147483735"/>
            <pc:sldLayoutMk cId="2993987743" sldId="2147483746"/>
          </pc:sldLayoutMkLst>
        </pc:sldLayoutChg>
      </pc:sldMasterChg>
    </pc:docChg>
  </pc:docChgLst>
  <pc:docChgLst>
    <pc:chgData name="Miruna Roberta Dumitru (2437534)" userId="S::2437534@student.uwtsd.ac.uk::90d1f8b0-d414-4f82-a190-21a4ab21d03d" providerId="AD" clId="Web-{5E0057AE-1E68-CF15-C2F4-2F083C6C9423}"/>
    <pc:docChg chg="addSld delSld modSld">
      <pc:chgData name="Miruna Roberta Dumitru (2437534)" userId="S::2437534@student.uwtsd.ac.uk::90d1f8b0-d414-4f82-a190-21a4ab21d03d" providerId="AD" clId="Web-{5E0057AE-1E68-CF15-C2F4-2F083C6C9423}" dt="2025-10-09T18:46:03.529" v="330" actId="20577"/>
      <pc:docMkLst>
        <pc:docMk/>
      </pc:docMkLst>
      <pc:sldChg chg="addSp delSp modSp new mod setBg">
        <pc:chgData name="Miruna Roberta Dumitru (2437534)" userId="S::2437534@student.uwtsd.ac.uk::90d1f8b0-d414-4f82-a190-21a4ab21d03d" providerId="AD" clId="Web-{5E0057AE-1E68-CF15-C2F4-2F083C6C9423}" dt="2025-10-09T18:46:03.529" v="330" actId="20577"/>
        <pc:sldMkLst>
          <pc:docMk/>
          <pc:sldMk cId="2920978905" sldId="260"/>
        </pc:sldMkLst>
        <pc:spChg chg="mod">
          <ac:chgData name="Miruna Roberta Dumitru (2437534)" userId="S::2437534@student.uwtsd.ac.uk::90d1f8b0-d414-4f82-a190-21a4ab21d03d" providerId="AD" clId="Web-{5E0057AE-1E68-CF15-C2F4-2F083C6C9423}" dt="2025-10-09T18:36:09.659" v="314" actId="20577"/>
          <ac:spMkLst>
            <pc:docMk/>
            <pc:sldMk cId="2920978905" sldId="260"/>
            <ac:spMk id="2" creationId="{57B61D57-3A06-7749-17E5-EE4A72B16868}"/>
          </ac:spMkLst>
        </pc:spChg>
        <pc:spChg chg="add mod">
          <ac:chgData name="Miruna Roberta Dumitru (2437534)" userId="S::2437534@student.uwtsd.ac.uk::90d1f8b0-d414-4f82-a190-21a4ab21d03d" providerId="AD" clId="Web-{5E0057AE-1E68-CF15-C2F4-2F083C6C9423}" dt="2025-10-09T18:28:41.798" v="295" actId="20577"/>
          <ac:spMkLst>
            <pc:docMk/>
            <pc:sldMk cId="2920978905" sldId="260"/>
            <ac:spMk id="7" creationId="{0E4E2EE1-9A98-EF1A-7C6D-96D91802E467}"/>
          </ac:spMkLst>
        </pc:spChg>
        <pc:spChg chg="add del">
          <ac:chgData name="Miruna Roberta Dumitru (2437534)" userId="S::2437534@student.uwtsd.ac.uk::90d1f8b0-d414-4f82-a190-21a4ab21d03d" providerId="AD" clId="Web-{5E0057AE-1E68-CF15-C2F4-2F083C6C9423}" dt="2025-10-09T18:13:31.458" v="101"/>
          <ac:spMkLst>
            <pc:docMk/>
            <pc:sldMk cId="2920978905" sldId="260"/>
            <ac:spMk id="8" creationId="{052BAAB3-E9A1-DCD9-8890-9E171833A32A}"/>
          </ac:spMkLst>
        </pc:spChg>
        <pc:spChg chg="add mod">
          <ac:chgData name="Miruna Roberta Dumitru (2437534)" userId="S::2437534@student.uwtsd.ac.uk::90d1f8b0-d414-4f82-a190-21a4ab21d03d" providerId="AD" clId="Web-{5E0057AE-1E68-CF15-C2F4-2F083C6C9423}" dt="2025-10-09T18:46:03.529" v="330" actId="20577"/>
          <ac:spMkLst>
            <pc:docMk/>
            <pc:sldMk cId="2920978905" sldId="260"/>
            <ac:spMk id="9" creationId="{09253CE7-31D1-C14D-9FE2-72731D1740EC}"/>
          </ac:spMkLst>
        </pc:spChg>
        <pc:picChg chg="add mod ord">
          <ac:chgData name="Miruna Roberta Dumitru (2437534)" userId="S::2437534@student.uwtsd.ac.uk::90d1f8b0-d414-4f82-a190-21a4ab21d03d" providerId="AD" clId="Web-{5E0057AE-1E68-CF15-C2F4-2F083C6C9423}" dt="2025-10-09T18:04:19.266" v="31" actId="1076"/>
          <ac:picMkLst>
            <pc:docMk/>
            <pc:sldMk cId="2920978905" sldId="260"/>
            <ac:picMk id="5" creationId="{6A70931E-AA69-D226-753B-1CAD02BF0510}"/>
          </ac:picMkLst>
        </pc:picChg>
      </pc:sldChg>
      <pc:sldChg chg="addSp delSp modSp new mod setBg">
        <pc:chgData name="Miruna Roberta Dumitru (2437534)" userId="S::2437534@student.uwtsd.ac.uk::90d1f8b0-d414-4f82-a190-21a4ab21d03d" providerId="AD" clId="Web-{5E0057AE-1E68-CF15-C2F4-2F083C6C9423}" dt="2025-10-09T18:45:31.417" v="328" actId="1076"/>
        <pc:sldMkLst>
          <pc:docMk/>
          <pc:sldMk cId="2243451495" sldId="261"/>
        </pc:sldMkLst>
        <pc:spChg chg="add mod">
          <ac:chgData name="Miruna Roberta Dumitru (2437534)" userId="S::2437534@student.uwtsd.ac.uk::90d1f8b0-d414-4f82-a190-21a4ab21d03d" providerId="AD" clId="Web-{5E0057AE-1E68-CF15-C2F4-2F083C6C9423}" dt="2025-10-09T18:38:29.145" v="319" actId="1076"/>
          <ac:spMkLst>
            <pc:docMk/>
            <pc:sldMk cId="2243451495" sldId="261"/>
            <ac:spMk id="6" creationId="{EA317D44-7512-735B-EF8F-844BDE6D9EC7}"/>
          </ac:spMkLst>
        </pc:spChg>
        <pc:spChg chg="add mod">
          <ac:chgData name="Miruna Roberta Dumitru (2437534)" userId="S::2437534@student.uwtsd.ac.uk::90d1f8b0-d414-4f82-a190-21a4ab21d03d" providerId="AD" clId="Web-{5E0057AE-1E68-CF15-C2F4-2F083C6C9423}" dt="2025-10-09T18:38:24.614" v="318" actId="1076"/>
          <ac:spMkLst>
            <pc:docMk/>
            <pc:sldMk cId="2243451495" sldId="261"/>
            <ac:spMk id="7" creationId="{E915EFDC-B908-7BAA-7E37-516D759F380F}"/>
          </ac:spMkLst>
        </pc:spChg>
        <pc:picChg chg="add mod ord">
          <ac:chgData name="Miruna Roberta Dumitru (2437534)" userId="S::2437534@student.uwtsd.ac.uk::90d1f8b0-d414-4f82-a190-21a4ab21d03d" providerId="AD" clId="Web-{5E0057AE-1E68-CF15-C2F4-2F083C6C9423}" dt="2025-10-09T18:45:31.417" v="328" actId="1076"/>
          <ac:picMkLst>
            <pc:docMk/>
            <pc:sldMk cId="2243451495" sldId="261"/>
            <ac:picMk id="5" creationId="{1A454479-0991-B5EE-CA2C-D527FCC387C5}"/>
          </ac:picMkLst>
        </pc:picChg>
      </pc:sldChg>
    </pc:docChg>
  </pc:docChgLst>
  <pc:docChgLst>
    <pc:chgData name="Miruna Roberta Dumitru (2437534)" userId="S::2437534@student.uwtsd.ac.uk::90d1f8b0-d414-4f82-a190-21a4ab21d03d" providerId="AD" clId="Web-{D277D4C8-8E19-C8C4-8B16-DCB36566C4E3}"/>
    <pc:docChg chg="addSld modSld">
      <pc:chgData name="Miruna Roberta Dumitru (2437534)" userId="S::2437534@student.uwtsd.ac.uk::90d1f8b0-d414-4f82-a190-21a4ab21d03d" providerId="AD" clId="Web-{D277D4C8-8E19-C8C4-8B16-DCB36566C4E3}" dt="2025-10-16T14:49:46.321" v="845" actId="20577"/>
      <pc:docMkLst>
        <pc:docMk/>
      </pc:docMkLst>
      <pc:sldChg chg="modSp">
        <pc:chgData name="Miruna Roberta Dumitru (2437534)" userId="S::2437534@student.uwtsd.ac.uk::90d1f8b0-d414-4f82-a190-21a4ab21d03d" providerId="AD" clId="Web-{D277D4C8-8E19-C8C4-8B16-DCB36566C4E3}" dt="2025-10-16T14:49:46.321" v="845" actId="20577"/>
        <pc:sldMkLst>
          <pc:docMk/>
          <pc:sldMk cId="2920978905" sldId="260"/>
        </pc:sldMkLst>
        <pc:spChg chg="mod">
          <ac:chgData name="Miruna Roberta Dumitru (2437534)" userId="S::2437534@student.uwtsd.ac.uk::90d1f8b0-d414-4f82-a190-21a4ab21d03d" providerId="AD" clId="Web-{D277D4C8-8E19-C8C4-8B16-DCB36566C4E3}" dt="2025-10-16T14:49:10.334" v="839" actId="20577"/>
          <ac:spMkLst>
            <pc:docMk/>
            <pc:sldMk cId="2920978905" sldId="260"/>
            <ac:spMk id="7" creationId="{0E4E2EE1-9A98-EF1A-7C6D-96D91802E467}"/>
          </ac:spMkLst>
        </pc:spChg>
        <pc:spChg chg="mod">
          <ac:chgData name="Miruna Roberta Dumitru (2437534)" userId="S::2437534@student.uwtsd.ac.uk::90d1f8b0-d414-4f82-a190-21a4ab21d03d" providerId="AD" clId="Web-{D277D4C8-8E19-C8C4-8B16-DCB36566C4E3}" dt="2025-10-16T14:49:46.321" v="845" actId="20577"/>
          <ac:spMkLst>
            <pc:docMk/>
            <pc:sldMk cId="2920978905" sldId="260"/>
            <ac:spMk id="9" creationId="{09253CE7-31D1-C14D-9FE2-72731D1740EC}"/>
          </ac:spMkLst>
        </pc:spChg>
      </pc:sldChg>
      <pc:sldChg chg="modSp">
        <pc:chgData name="Miruna Roberta Dumitru (2437534)" userId="S::2437534@student.uwtsd.ac.uk::90d1f8b0-d414-4f82-a190-21a4ab21d03d" providerId="AD" clId="Web-{D277D4C8-8E19-C8C4-8B16-DCB36566C4E3}" dt="2025-10-16T14:49:37.789" v="844" actId="20577"/>
        <pc:sldMkLst>
          <pc:docMk/>
          <pc:sldMk cId="2243451495" sldId="261"/>
        </pc:sldMkLst>
        <pc:spChg chg="mod">
          <ac:chgData name="Miruna Roberta Dumitru (2437534)" userId="S::2437534@student.uwtsd.ac.uk::90d1f8b0-d414-4f82-a190-21a4ab21d03d" providerId="AD" clId="Web-{D277D4C8-8E19-C8C4-8B16-DCB36566C4E3}" dt="2025-10-16T14:49:28.554" v="842" actId="20577"/>
          <ac:spMkLst>
            <pc:docMk/>
            <pc:sldMk cId="2243451495" sldId="261"/>
            <ac:spMk id="6" creationId="{EA317D44-7512-735B-EF8F-844BDE6D9EC7}"/>
          </ac:spMkLst>
        </pc:spChg>
        <pc:spChg chg="mod">
          <ac:chgData name="Miruna Roberta Dumitru (2437534)" userId="S::2437534@student.uwtsd.ac.uk::90d1f8b0-d414-4f82-a190-21a4ab21d03d" providerId="AD" clId="Web-{D277D4C8-8E19-C8C4-8B16-DCB36566C4E3}" dt="2025-10-16T14:49:37.789" v="844" actId="20577"/>
          <ac:spMkLst>
            <pc:docMk/>
            <pc:sldMk cId="2243451495" sldId="261"/>
            <ac:spMk id="7" creationId="{E915EFDC-B908-7BAA-7E37-516D759F380F}"/>
          </ac:spMkLst>
        </pc:spChg>
      </pc:sldChg>
      <pc:sldChg chg="modSp">
        <pc:chgData name="Miruna Roberta Dumitru (2437534)" userId="S::2437534@student.uwtsd.ac.uk::90d1f8b0-d414-4f82-a190-21a4ab21d03d" providerId="AD" clId="Web-{D277D4C8-8E19-C8C4-8B16-DCB36566C4E3}" dt="2025-10-16T14:48:49.052" v="835" actId="20577"/>
        <pc:sldMkLst>
          <pc:docMk/>
          <pc:sldMk cId="386277675" sldId="264"/>
        </pc:sldMkLst>
        <pc:spChg chg="mod">
          <ac:chgData name="Miruna Roberta Dumitru (2437534)" userId="S::2437534@student.uwtsd.ac.uk::90d1f8b0-d414-4f82-a190-21a4ab21d03d" providerId="AD" clId="Web-{D277D4C8-8E19-C8C4-8B16-DCB36566C4E3}" dt="2025-10-16T14:48:49.052" v="835" actId="20577"/>
          <ac:spMkLst>
            <pc:docMk/>
            <pc:sldMk cId="386277675" sldId="264"/>
            <ac:spMk id="3" creationId="{1EC22C51-7771-6BAE-7F5D-00BDFD397AB5}"/>
          </ac:spMkLst>
        </pc:spChg>
      </pc:sldChg>
      <pc:sldChg chg="addSp modSp new mod setBg">
        <pc:chgData name="Miruna Roberta Dumitru (2437534)" userId="S::2437534@student.uwtsd.ac.uk::90d1f8b0-d414-4f82-a190-21a4ab21d03d" providerId="AD" clId="Web-{D277D4C8-8E19-C8C4-8B16-DCB36566C4E3}" dt="2025-10-16T14:30:38.889" v="336" actId="1076"/>
        <pc:sldMkLst>
          <pc:docMk/>
          <pc:sldMk cId="1571428340" sldId="267"/>
        </pc:sldMkLst>
        <pc:spChg chg="mod">
          <ac:chgData name="Miruna Roberta Dumitru (2437534)" userId="S::2437534@student.uwtsd.ac.uk::90d1f8b0-d414-4f82-a190-21a4ab21d03d" providerId="AD" clId="Web-{D277D4C8-8E19-C8C4-8B16-DCB36566C4E3}" dt="2025-10-16T14:28:08.136" v="333" actId="20577"/>
          <ac:spMkLst>
            <pc:docMk/>
            <pc:sldMk cId="1571428340" sldId="267"/>
            <ac:spMk id="2" creationId="{9E3DF0E7-1F83-E605-0C46-A5911DD18F26}"/>
          </ac:spMkLst>
        </pc:spChg>
        <pc:spChg chg="mod">
          <ac:chgData name="Miruna Roberta Dumitru (2437534)" userId="S::2437534@student.uwtsd.ac.uk::90d1f8b0-d414-4f82-a190-21a4ab21d03d" providerId="AD" clId="Web-{D277D4C8-8E19-C8C4-8B16-DCB36566C4E3}" dt="2025-10-16T14:28:21.355" v="334" actId="20577"/>
          <ac:spMkLst>
            <pc:docMk/>
            <pc:sldMk cId="1571428340" sldId="267"/>
            <ac:spMk id="3" creationId="{341AB659-7FD2-8BB9-47C1-D010F9D0478C}"/>
          </ac:spMkLst>
        </pc:spChg>
        <pc:picChg chg="add mod">
          <ac:chgData name="Miruna Roberta Dumitru (2437534)" userId="S::2437534@student.uwtsd.ac.uk::90d1f8b0-d414-4f82-a190-21a4ab21d03d" providerId="AD" clId="Web-{D277D4C8-8E19-C8C4-8B16-DCB36566C4E3}" dt="2025-10-16T14:30:38.889" v="336" actId="1076"/>
          <ac:picMkLst>
            <pc:docMk/>
            <pc:sldMk cId="1571428340" sldId="267"/>
            <ac:picMk id="5" creationId="{DE7AE6CE-2694-DC7E-F290-6EDEEBE86072}"/>
          </ac:picMkLst>
        </pc:picChg>
      </pc:sldChg>
      <pc:sldChg chg="modSp new mod setBg">
        <pc:chgData name="Miruna Roberta Dumitru (2437534)" userId="S::2437534@student.uwtsd.ac.uk::90d1f8b0-d414-4f82-a190-21a4ab21d03d" providerId="AD" clId="Web-{D277D4C8-8E19-C8C4-8B16-DCB36566C4E3}" dt="2025-10-16T14:37:35.840" v="690" actId="20577"/>
        <pc:sldMkLst>
          <pc:docMk/>
          <pc:sldMk cId="1343852821" sldId="268"/>
        </pc:sldMkLst>
        <pc:spChg chg="mod">
          <ac:chgData name="Miruna Roberta Dumitru (2437534)" userId="S::2437534@student.uwtsd.ac.uk::90d1f8b0-d414-4f82-a190-21a4ab21d03d" providerId="AD" clId="Web-{D277D4C8-8E19-C8C4-8B16-DCB36566C4E3}" dt="2025-10-16T14:37:34.371" v="689" actId="14100"/>
          <ac:spMkLst>
            <pc:docMk/>
            <pc:sldMk cId="1343852821" sldId="268"/>
            <ac:spMk id="2" creationId="{05167592-4DF4-1938-AFDE-6B71230E4CD7}"/>
          </ac:spMkLst>
        </pc:spChg>
        <pc:spChg chg="mod">
          <ac:chgData name="Miruna Roberta Dumitru (2437534)" userId="S::2437534@student.uwtsd.ac.uk::90d1f8b0-d414-4f82-a190-21a4ab21d03d" providerId="AD" clId="Web-{D277D4C8-8E19-C8C4-8B16-DCB36566C4E3}" dt="2025-10-16T14:37:35.840" v="690" actId="20577"/>
          <ac:spMkLst>
            <pc:docMk/>
            <pc:sldMk cId="1343852821" sldId="268"/>
            <ac:spMk id="3" creationId="{34FC2247-9A27-347E-A13A-B42AF5387F01}"/>
          </ac:spMkLst>
        </pc:spChg>
      </pc:sldChg>
    </pc:docChg>
  </pc:docChgLst>
  <pc:docChgLst>
    <pc:chgData name="Miruna Roberta Dumitru (2437534)" userId="S::2437534@student.uwtsd.ac.uk::90d1f8b0-d414-4f82-a190-21a4ab21d03d" providerId="AD" clId="Web-{775945DD-EED2-D998-3B9A-02279D33A505}"/>
    <pc:docChg chg="modSld">
      <pc:chgData name="Miruna Roberta Dumitru (2437534)" userId="S::2437534@student.uwtsd.ac.uk::90d1f8b0-d414-4f82-a190-21a4ab21d03d" providerId="AD" clId="Web-{775945DD-EED2-D998-3B9A-02279D33A505}" dt="2025-10-16T17:18:53.378" v="0" actId="20577"/>
      <pc:docMkLst>
        <pc:docMk/>
      </pc:docMkLst>
      <pc:sldChg chg="modSp">
        <pc:chgData name="Miruna Roberta Dumitru (2437534)" userId="S::2437534@student.uwtsd.ac.uk::90d1f8b0-d414-4f82-a190-21a4ab21d03d" providerId="AD" clId="Web-{775945DD-EED2-D998-3B9A-02279D33A505}" dt="2025-10-16T17:18:53.378" v="0" actId="20577"/>
        <pc:sldMkLst>
          <pc:docMk/>
          <pc:sldMk cId="2920978905" sldId="260"/>
        </pc:sldMkLst>
        <pc:spChg chg="mod">
          <ac:chgData name="Miruna Roberta Dumitru (2437534)" userId="S::2437534@student.uwtsd.ac.uk::90d1f8b0-d414-4f82-a190-21a4ab21d03d" providerId="AD" clId="Web-{775945DD-EED2-D998-3B9A-02279D33A505}" dt="2025-10-16T17:18:53.378" v="0" actId="20577"/>
          <ac:spMkLst>
            <pc:docMk/>
            <pc:sldMk cId="2920978905" sldId="260"/>
            <ac:spMk id="7" creationId="{0E4E2EE1-9A98-EF1A-7C6D-96D91802E467}"/>
          </ac:spMkLst>
        </pc:spChg>
      </pc:sldChg>
    </pc:docChg>
  </pc:docChgLst>
  <pc:docChgLst>
    <pc:chgData name="Afsheen Asghar (2315938)" userId="S::2315938@student.uwtsd.ac.uk::e72bb8d9-3aaf-42c0-9e66-9c766176aef4" providerId="AD" clId="Web-{8226F53D-92AB-D30D-CD41-7C9BC3436210}"/>
    <pc:docChg chg="modSld">
      <pc:chgData name="Afsheen Asghar (2315938)" userId="S::2315938@student.uwtsd.ac.uk::e72bb8d9-3aaf-42c0-9e66-9c766176aef4" providerId="AD" clId="Web-{8226F53D-92AB-D30D-CD41-7C9BC3436210}" dt="2025-10-12T09:43:29.708" v="16" actId="20577"/>
      <pc:docMkLst>
        <pc:docMk/>
      </pc:docMkLst>
      <pc:sldChg chg="modSp">
        <pc:chgData name="Afsheen Asghar (2315938)" userId="S::2315938@student.uwtsd.ac.uk::e72bb8d9-3aaf-42c0-9e66-9c766176aef4" providerId="AD" clId="Web-{8226F53D-92AB-D30D-CD41-7C9BC3436210}" dt="2025-10-12T09:43:29.708" v="16" actId="20577"/>
        <pc:sldMkLst>
          <pc:docMk/>
          <pc:sldMk cId="386277675" sldId="264"/>
        </pc:sldMkLst>
        <pc:spChg chg="mod">
          <ac:chgData name="Afsheen Asghar (2315938)" userId="S::2315938@student.uwtsd.ac.uk::e72bb8d9-3aaf-42c0-9e66-9c766176aef4" providerId="AD" clId="Web-{8226F53D-92AB-D30D-CD41-7C9BC3436210}" dt="2025-10-12T09:43:29.708" v="16" actId="20577"/>
          <ac:spMkLst>
            <pc:docMk/>
            <pc:sldMk cId="386277675" sldId="264"/>
            <ac:spMk id="3" creationId="{1EC22C51-7771-6BAE-7F5D-00BDFD397AB5}"/>
          </ac:spMkLst>
        </pc:spChg>
      </pc:sldChg>
    </pc:docChg>
  </pc:docChgLst>
  <pc:docChgLst>
    <pc:chgData name="Afsheen Asghar (2315938)" userId="S::2315938@student.uwtsd.ac.uk::e72bb8d9-3aaf-42c0-9e66-9c766176aef4" providerId="AD" clId="Web-{E71FD9A7-E897-B377-25FE-820FA3C34B67}"/>
    <pc:docChg chg="addSld">
      <pc:chgData name="Afsheen Asghar (2315938)" userId="S::2315938@student.uwtsd.ac.uk::e72bb8d9-3aaf-42c0-9e66-9c766176aef4" providerId="AD" clId="Web-{E71FD9A7-E897-B377-25FE-820FA3C34B67}" dt="2025-10-06T19:29:52.033" v="3"/>
      <pc:docMkLst>
        <pc:docMk/>
      </pc:docMkLst>
    </pc:docChg>
  </pc:docChgLst>
  <pc:docChgLst>
    <pc:chgData name="Afsheen Asghar (2315938)" userId="S::2315938@student.uwtsd.ac.uk::e72bb8d9-3aaf-42c0-9e66-9c766176aef4" providerId="AD" clId="Web-{3626D560-CC22-4E53-8828-22CAC080C9B6}"/>
    <pc:docChg chg="delSld">
      <pc:chgData name="Afsheen Asghar (2315938)" userId="S::2315938@student.uwtsd.ac.uk::e72bb8d9-3aaf-42c0-9e66-9c766176aef4" providerId="AD" clId="Web-{3626D560-CC22-4E53-8828-22CAC080C9B6}" dt="2025-10-06T19:51:07.053" v="3"/>
      <pc:docMkLst>
        <pc:docMk/>
      </pc:docMkLst>
    </pc:docChg>
  </pc:docChgLst>
  <pc:docChgLst>
    <pc:chgData name="Grace Alexandra Cedeno Pincay (2330971)" userId="S::2330971@student.uwtsd.ac.uk::48020c77-8745-497e-a1ba-1162f45ad098" providerId="AD" clId="Web-{3A51821F-D529-91C9-9ED9-E5292B03A86B}"/>
    <pc:docChg chg="modSld">
      <pc:chgData name="Grace Alexandra Cedeno Pincay (2330971)" userId="S::2330971@student.uwtsd.ac.uk::48020c77-8745-497e-a1ba-1162f45ad098" providerId="AD" clId="Web-{3A51821F-D529-91C9-9ED9-E5292B03A86B}" dt="2025-10-12T11:02:40.957" v="207" actId="20577"/>
      <pc:docMkLst>
        <pc:docMk/>
      </pc:docMkLst>
      <pc:sldChg chg="modSp">
        <pc:chgData name="Grace Alexandra Cedeno Pincay (2330971)" userId="S::2330971@student.uwtsd.ac.uk::48020c77-8745-497e-a1ba-1162f45ad098" providerId="AD" clId="Web-{3A51821F-D529-91C9-9ED9-E5292B03A86B}" dt="2025-10-12T10:42:02.574" v="198" actId="20577"/>
        <pc:sldMkLst>
          <pc:docMk/>
          <pc:sldMk cId="109857222" sldId="256"/>
        </pc:sldMkLst>
        <pc:spChg chg="mod">
          <ac:chgData name="Grace Alexandra Cedeno Pincay (2330971)" userId="S::2330971@student.uwtsd.ac.uk::48020c77-8745-497e-a1ba-1162f45ad098" providerId="AD" clId="Web-{3A51821F-D529-91C9-9ED9-E5292B03A86B}" dt="2025-10-12T10:42:02.574" v="198" actId="20577"/>
          <ac:spMkLst>
            <pc:docMk/>
            <pc:sldMk cId="109857222" sldId="256"/>
            <ac:spMk id="8" creationId="{A54ABC88-A2A6-A41C-D619-D18622982152}"/>
          </ac:spMkLst>
        </pc:spChg>
      </pc:sldChg>
      <pc:sldChg chg="addSp delSp modSp">
        <pc:chgData name="Grace Alexandra Cedeno Pincay (2330971)" userId="S::2330971@student.uwtsd.ac.uk::48020c77-8745-497e-a1ba-1162f45ad098" providerId="AD" clId="Web-{3A51821F-D529-91C9-9ED9-E5292B03A86B}" dt="2025-10-12T11:02:40.957" v="207" actId="20577"/>
        <pc:sldMkLst>
          <pc:docMk/>
          <pc:sldMk cId="4253138678" sldId="257"/>
        </pc:sldMkLst>
        <pc:spChg chg="mod">
          <ac:chgData name="Grace Alexandra Cedeno Pincay (2330971)" userId="S::2330971@student.uwtsd.ac.uk::48020c77-8745-497e-a1ba-1162f45ad098" providerId="AD" clId="Web-{3A51821F-D529-91C9-9ED9-E5292B03A86B}" dt="2025-10-12T10:47:29.097" v="200" actId="20577"/>
          <ac:spMkLst>
            <pc:docMk/>
            <pc:sldMk cId="4253138678" sldId="257"/>
            <ac:spMk id="2" creationId="{92189D0B-F332-2434-DAA5-1F37B2BE0AD7}"/>
          </ac:spMkLst>
        </pc:spChg>
        <pc:spChg chg="mod">
          <ac:chgData name="Grace Alexandra Cedeno Pincay (2330971)" userId="S::2330971@student.uwtsd.ac.uk::48020c77-8745-497e-a1ba-1162f45ad098" providerId="AD" clId="Web-{3A51821F-D529-91C9-9ED9-E5292B03A86B}" dt="2025-10-12T11:02:40.957" v="207" actId="20577"/>
          <ac:spMkLst>
            <pc:docMk/>
            <pc:sldMk cId="4253138678" sldId="257"/>
            <ac:spMk id="14" creationId="{4F0EBDEB-3EEC-8F81-B2A3-D74C292A9FA0}"/>
          </ac:spMkLst>
        </pc:spChg>
      </pc:sldChg>
    </pc:docChg>
  </pc:docChgLst>
  <pc:docChgLst>
    <pc:chgData name="Grace Alexandra Cedeno Pincay (2330971)" userId="S::2330971@student.uwtsd.ac.uk::48020c77-8745-497e-a1ba-1162f45ad098" providerId="AD" clId="Web-{74F7C8DC-6E45-EA26-9A45-193B9FAA1204}"/>
    <pc:docChg chg="modSld">
      <pc:chgData name="Grace Alexandra Cedeno Pincay (2330971)" userId="S::2330971@student.uwtsd.ac.uk::48020c77-8745-497e-a1ba-1162f45ad098" providerId="AD" clId="Web-{74F7C8DC-6E45-EA26-9A45-193B9FAA1204}" dt="2025-10-12T11:39:35.411" v="40"/>
      <pc:docMkLst>
        <pc:docMk/>
      </pc:docMkLst>
      <pc:sldChg chg="addSp modSp">
        <pc:chgData name="Grace Alexandra Cedeno Pincay (2330971)" userId="S::2330971@student.uwtsd.ac.uk::48020c77-8745-497e-a1ba-1162f45ad098" providerId="AD" clId="Web-{74F7C8DC-6E45-EA26-9A45-193B9FAA1204}" dt="2025-10-12T11:39:35.411" v="40"/>
        <pc:sldMkLst>
          <pc:docMk/>
          <pc:sldMk cId="4253138678" sldId="257"/>
        </pc:sldMkLst>
        <pc:spChg chg="add">
          <ac:chgData name="Grace Alexandra Cedeno Pincay (2330971)" userId="S::2330971@student.uwtsd.ac.uk::48020c77-8745-497e-a1ba-1162f45ad098" providerId="AD" clId="Web-{74F7C8DC-6E45-EA26-9A45-193B9FAA1204}" dt="2025-10-12T11:39:35.411" v="40"/>
          <ac:spMkLst>
            <pc:docMk/>
            <pc:sldMk cId="4253138678" sldId="257"/>
            <ac:spMk id="5" creationId="{0A15F35C-9CA5-6F1E-487A-59C7DE175F02}"/>
          </ac:spMkLst>
        </pc:spChg>
        <pc:spChg chg="mod">
          <ac:chgData name="Grace Alexandra Cedeno Pincay (2330971)" userId="S::2330971@student.uwtsd.ac.uk::48020c77-8745-497e-a1ba-1162f45ad098" providerId="AD" clId="Web-{74F7C8DC-6E45-EA26-9A45-193B9FAA1204}" dt="2025-10-12T11:39:04.035" v="38" actId="20577"/>
          <ac:spMkLst>
            <pc:docMk/>
            <pc:sldMk cId="4253138678" sldId="257"/>
            <ac:spMk id="14" creationId="{4F0EBDEB-3EEC-8F81-B2A3-D74C292A9FA0}"/>
          </ac:spMkLst>
        </pc:spChg>
        <pc:picChg chg="mod">
          <ac:chgData name="Grace Alexandra Cedeno Pincay (2330971)" userId="S::2330971@student.uwtsd.ac.uk::48020c77-8745-497e-a1ba-1162f45ad098" providerId="AD" clId="Web-{74F7C8DC-6E45-EA26-9A45-193B9FAA1204}" dt="2025-10-12T11:39:15.535" v="39" actId="14100"/>
          <ac:picMkLst>
            <pc:docMk/>
            <pc:sldMk cId="4253138678" sldId="257"/>
            <ac:picMk id="18" creationId="{01D8E6B9-8875-51AA-4623-68B625963B8A}"/>
          </ac:picMkLst>
        </pc:picChg>
      </pc:sldChg>
    </pc:docChg>
  </pc:docChgLst>
  <pc:docChgLst>
    <pc:chgData name="Grace Alexandra Cedeno Pincay (2330971)" userId="S::2330971@student.uwtsd.ac.uk::48020c77-8745-497e-a1ba-1162f45ad098" providerId="AD" clId="Web-{E77F60D5-3B11-630C-C0BD-9F7A0D66D9F4}"/>
    <pc:docChg chg="addSld modSld sldOrd addMainMaster delMainMaster">
      <pc:chgData name="Grace Alexandra Cedeno Pincay (2330971)" userId="S::2330971@student.uwtsd.ac.uk::48020c77-8745-497e-a1ba-1162f45ad098" providerId="AD" clId="Web-{E77F60D5-3B11-630C-C0BD-9F7A0D66D9F4}" dt="2025-10-02T17:51:15.793" v="1013"/>
      <pc:docMkLst>
        <pc:docMk/>
      </pc:docMkLst>
      <pc:sldChg chg="addSp delSp modSp mod setBg modClrScheme setClrOvrMap chgLayout">
        <pc:chgData name="Grace Alexandra Cedeno Pincay (2330971)" userId="S::2330971@student.uwtsd.ac.uk::48020c77-8745-497e-a1ba-1162f45ad098" providerId="AD" clId="Web-{E77F60D5-3B11-630C-C0BD-9F7A0D66D9F4}" dt="2025-10-02T17:00:34.114" v="272" actId="1076"/>
        <pc:sldMkLst>
          <pc:docMk/>
          <pc:sldMk cId="109857222" sldId="256"/>
        </pc:sldMkLst>
        <pc:spChg chg="mod">
          <ac:chgData name="Grace Alexandra Cedeno Pincay (2330971)" userId="S::2330971@student.uwtsd.ac.uk::48020c77-8745-497e-a1ba-1162f45ad098" providerId="AD" clId="Web-{E77F60D5-3B11-630C-C0BD-9F7A0D66D9F4}" dt="2025-10-02T16:46:28.953" v="39"/>
          <ac:spMkLst>
            <pc:docMk/>
            <pc:sldMk cId="109857222" sldId="256"/>
            <ac:spMk id="2" creationId="{00000000-0000-0000-0000-000000000000}"/>
          </ac:spMkLst>
        </pc:spChg>
        <pc:spChg chg="mod">
          <ac:chgData name="Grace Alexandra Cedeno Pincay (2330971)" userId="S::2330971@student.uwtsd.ac.uk::48020c77-8745-497e-a1ba-1162f45ad098" providerId="AD" clId="Web-{E77F60D5-3B11-630C-C0BD-9F7A0D66D9F4}" dt="2025-10-02T16:46:28.953" v="39"/>
          <ac:spMkLst>
            <pc:docMk/>
            <pc:sldMk cId="109857222" sldId="256"/>
            <ac:spMk id="3" creationId="{00000000-0000-0000-0000-000000000000}"/>
          </ac:spMkLst>
        </pc:spChg>
        <pc:spChg chg="add mod">
          <ac:chgData name="Grace Alexandra Cedeno Pincay (2330971)" userId="S::2330971@student.uwtsd.ac.uk::48020c77-8745-497e-a1ba-1162f45ad098" providerId="AD" clId="Web-{E77F60D5-3B11-630C-C0BD-9F7A0D66D9F4}" dt="2025-10-02T16:46:28.953" v="39"/>
          <ac:spMkLst>
            <pc:docMk/>
            <pc:sldMk cId="109857222" sldId="256"/>
            <ac:spMk id="5" creationId="{C536F424-6893-3B3F-3F13-C825A257B5C4}"/>
          </ac:spMkLst>
        </pc:spChg>
        <pc:spChg chg="add mod">
          <ac:chgData name="Grace Alexandra Cedeno Pincay (2330971)" userId="S::2330971@student.uwtsd.ac.uk::48020c77-8745-497e-a1ba-1162f45ad098" providerId="AD" clId="Web-{E77F60D5-3B11-630C-C0BD-9F7A0D66D9F4}" dt="2025-10-02T17:00:34.114" v="272" actId="1076"/>
          <ac:spMkLst>
            <pc:docMk/>
            <pc:sldMk cId="109857222" sldId="256"/>
            <ac:spMk id="8" creationId="{A54ABC88-A2A6-A41C-D619-D18622982152}"/>
          </ac:spMkLst>
        </pc:spChg>
        <pc:spChg chg="add">
          <ac:chgData name="Grace Alexandra Cedeno Pincay (2330971)" userId="S::2330971@student.uwtsd.ac.uk::48020c77-8745-497e-a1ba-1162f45ad098" providerId="AD" clId="Web-{E77F60D5-3B11-630C-C0BD-9F7A0D66D9F4}" dt="2025-10-02T16:46:28.953" v="39"/>
          <ac:spMkLst>
            <pc:docMk/>
            <pc:sldMk cId="109857222" sldId="256"/>
            <ac:spMk id="79" creationId="{7A875D55-4A80-43E9-38F6-27E3664939B0}"/>
          </ac:spMkLst>
        </pc:spChg>
        <pc:picChg chg="add">
          <ac:chgData name="Grace Alexandra Cedeno Pincay (2330971)" userId="S::2330971@student.uwtsd.ac.uk::48020c77-8745-497e-a1ba-1162f45ad098" providerId="AD" clId="Web-{E77F60D5-3B11-630C-C0BD-9F7A0D66D9F4}" dt="2025-10-02T16:46:28.953" v="39"/>
          <ac:picMkLst>
            <pc:docMk/>
            <pc:sldMk cId="109857222" sldId="256"/>
            <ac:picMk id="80" creationId="{6AF3B1AB-39FC-02A5-416A-9340127B030B}"/>
          </ac:picMkLst>
        </pc:picChg>
      </pc:sldChg>
      <pc:sldChg chg="addSp delSp modSp new mod setBg">
        <pc:chgData name="Grace Alexandra Cedeno Pincay (2330971)" userId="S::2330971@student.uwtsd.ac.uk::48020c77-8745-497e-a1ba-1162f45ad098" providerId="AD" clId="Web-{E77F60D5-3B11-630C-C0BD-9F7A0D66D9F4}" dt="2025-10-02T17:46:18.060" v="919" actId="20577"/>
        <pc:sldMkLst>
          <pc:docMk/>
          <pc:sldMk cId="4253138678" sldId="257"/>
        </pc:sldMkLst>
        <pc:spChg chg="mod">
          <ac:chgData name="Grace Alexandra Cedeno Pincay (2330971)" userId="S::2330971@student.uwtsd.ac.uk::48020c77-8745-497e-a1ba-1162f45ad098" providerId="AD" clId="Web-{E77F60D5-3B11-630C-C0BD-9F7A0D66D9F4}" dt="2025-10-02T17:46:18.060" v="919" actId="20577"/>
          <ac:spMkLst>
            <pc:docMk/>
            <pc:sldMk cId="4253138678" sldId="257"/>
            <ac:spMk id="2" creationId="{92189D0B-F332-2434-DAA5-1F37B2BE0AD7}"/>
          </ac:spMkLst>
        </pc:spChg>
        <pc:spChg chg="add mod ord">
          <ac:chgData name="Grace Alexandra Cedeno Pincay (2330971)" userId="S::2330971@student.uwtsd.ac.uk::48020c77-8745-497e-a1ba-1162f45ad098" providerId="AD" clId="Web-{E77F60D5-3B11-630C-C0BD-9F7A0D66D9F4}" dt="2025-10-02T17:43:57.036" v="915" actId="1076"/>
          <ac:spMkLst>
            <pc:docMk/>
            <pc:sldMk cId="4253138678" sldId="257"/>
            <ac:spMk id="14" creationId="{4F0EBDEB-3EEC-8F81-B2A3-D74C292A9FA0}"/>
          </ac:spMkLst>
        </pc:spChg>
        <pc:picChg chg="add mod">
          <ac:chgData name="Grace Alexandra Cedeno Pincay (2330971)" userId="S::2330971@student.uwtsd.ac.uk::48020c77-8745-497e-a1ba-1162f45ad098" providerId="AD" clId="Web-{E77F60D5-3B11-630C-C0BD-9F7A0D66D9F4}" dt="2025-10-02T17:43:18.848" v="911"/>
          <ac:picMkLst>
            <pc:docMk/>
            <pc:sldMk cId="4253138678" sldId="257"/>
            <ac:picMk id="18" creationId="{01D8E6B9-8875-51AA-4623-68B625963B8A}"/>
          </ac:picMkLst>
        </pc:picChg>
      </pc:sldChg>
      <pc:sldChg chg="modSp new">
        <pc:chgData name="Grace Alexandra Cedeno Pincay (2330971)" userId="S::2330971@student.uwtsd.ac.uk::48020c77-8745-497e-a1ba-1162f45ad098" providerId="AD" clId="Web-{E77F60D5-3B11-630C-C0BD-9F7A0D66D9F4}" dt="2025-10-02T17:50:19.054" v="1011" actId="20577"/>
        <pc:sldMkLst>
          <pc:docMk/>
          <pc:sldMk cId="2753375196" sldId="258"/>
        </pc:sldMkLst>
        <pc:spChg chg="mod">
          <ac:chgData name="Grace Alexandra Cedeno Pincay (2330971)" userId="S::2330971@student.uwtsd.ac.uk::48020c77-8745-497e-a1ba-1162f45ad098" providerId="AD" clId="Web-{E77F60D5-3B11-630C-C0BD-9F7A0D66D9F4}" dt="2025-10-02T17:48:45.437" v="944" actId="20577"/>
          <ac:spMkLst>
            <pc:docMk/>
            <pc:sldMk cId="2753375196" sldId="258"/>
            <ac:spMk id="2" creationId="{26F70957-B53B-6B5B-6E89-DFB9554B9CCA}"/>
          </ac:spMkLst>
        </pc:spChg>
        <pc:spChg chg="mod">
          <ac:chgData name="Grace Alexandra Cedeno Pincay (2330971)" userId="S::2330971@student.uwtsd.ac.uk::48020c77-8745-497e-a1ba-1162f45ad098" providerId="AD" clId="Web-{E77F60D5-3B11-630C-C0BD-9F7A0D66D9F4}" dt="2025-10-02T17:50:19.054" v="1011" actId="20577"/>
          <ac:spMkLst>
            <pc:docMk/>
            <pc:sldMk cId="2753375196" sldId="258"/>
            <ac:spMk id="3" creationId="{6D9DE6ED-686D-3296-F360-96ABFBA738E0}"/>
          </ac:spMkLst>
        </pc:spChg>
      </pc:sldChg>
      <pc:sldMasterChg chg="add addSldLayout">
        <pc:chgData name="Grace Alexandra Cedeno Pincay (2330971)" userId="S::2330971@student.uwtsd.ac.uk::48020c77-8745-497e-a1ba-1162f45ad098" providerId="AD" clId="Web-{E77F60D5-3B11-630C-C0BD-9F7A0D66D9F4}" dt="2025-10-02T16:46:28.953" v="39"/>
        <pc:sldMasterMkLst>
          <pc:docMk/>
          <pc:sldMasterMk cId="949343321" sldId="2147483735"/>
        </pc:sldMasterMkLst>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3556215007" sldId="2147483736"/>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78183869" sldId="2147483737"/>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2239962669" sldId="2147483738"/>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3068430500" sldId="2147483739"/>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3766845071" sldId="2147483740"/>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921754096" sldId="2147483741"/>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693806533" sldId="2147483742"/>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1152514130" sldId="2147483743"/>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3862759242" sldId="2147483744"/>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2323804833" sldId="2147483745"/>
          </pc:sldLayoutMkLst>
        </pc:sldLayoutChg>
        <pc:sldLayoutChg chg="add">
          <pc:chgData name="Grace Alexandra Cedeno Pincay (2330971)" userId="S::2330971@student.uwtsd.ac.uk::48020c77-8745-497e-a1ba-1162f45ad098" providerId="AD" clId="Web-{E77F60D5-3B11-630C-C0BD-9F7A0D66D9F4}" dt="2025-10-02T16:46:28.953" v="39"/>
          <pc:sldLayoutMkLst>
            <pc:docMk/>
            <pc:sldMasterMk cId="949343321" sldId="2147483735"/>
            <pc:sldLayoutMk cId="2993987743" sldId="2147483746"/>
          </pc:sldLayoutMkLst>
        </pc:sldLayoutChg>
      </pc:sldMasterChg>
    </pc:docChg>
  </pc:docChgLst>
  <pc:docChgLst>
    <pc:chgData clId="Web-{E77F60D5-3B11-630C-C0BD-9F7A0D66D9F4}"/>
    <pc:docChg chg="modSld">
      <pc:chgData name="" userId="" providerId="" clId="Web-{E77F60D5-3B11-630C-C0BD-9F7A0D66D9F4}" dt="2025-10-02T16:41:16.076" v="18" actId="20577"/>
      <pc:docMkLst>
        <pc:docMk/>
      </pc:docMkLst>
      <pc:sldChg chg="modSp">
        <pc:chgData name="" userId="" providerId="" clId="Web-{E77F60D5-3B11-630C-C0BD-9F7A0D66D9F4}" dt="2025-10-02T16:41:16.076" v="18" actId="20577"/>
        <pc:sldMkLst>
          <pc:docMk/>
          <pc:sldMk cId="109857222" sldId="256"/>
        </pc:sldMkLst>
        <pc:spChg chg="mod">
          <ac:chgData name="" userId="" providerId="" clId="Web-{E77F60D5-3B11-630C-C0BD-9F7A0D66D9F4}" dt="2025-10-02T16:41:16.076" v="18"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5028C-4F98-44E2-8F00-D3D0F76F18B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6C3A47D-9C5C-436D-A67A-BA30A57FFC8A}">
      <dgm:prSet phldrT="[Text]" phldr="0"/>
      <dgm:spPr/>
      <dgm:t>
        <a:bodyPr/>
        <a:lstStyle/>
        <a:p>
          <a:pPr rtl="0"/>
          <a:r>
            <a:rPr lang="en-GB">
              <a:latin typeface="Neue Haas Grotesk Text Pro"/>
            </a:rPr>
            <a:t>INTERPERSONAL ROLES</a:t>
          </a:r>
          <a:endParaRPr lang="en-GB"/>
        </a:p>
      </dgm:t>
    </dgm:pt>
    <dgm:pt modelId="{28118754-AC8B-4F1E-BC28-53D671C0DF53}" type="parTrans" cxnId="{B0BA3AED-BD13-4986-9CA1-79C6BF896077}">
      <dgm:prSet/>
      <dgm:spPr/>
      <dgm:t>
        <a:bodyPr/>
        <a:lstStyle/>
        <a:p>
          <a:endParaRPr lang="en-GB"/>
        </a:p>
      </dgm:t>
    </dgm:pt>
    <dgm:pt modelId="{886E6488-B08A-4E0F-AC22-2BD63D84730C}" type="sibTrans" cxnId="{B0BA3AED-BD13-4986-9CA1-79C6BF896077}">
      <dgm:prSet/>
      <dgm:spPr/>
      <dgm:t>
        <a:bodyPr/>
        <a:lstStyle/>
        <a:p>
          <a:endParaRPr lang="en-GB"/>
        </a:p>
      </dgm:t>
    </dgm:pt>
    <dgm:pt modelId="{1AC369E2-0815-4C56-8DD2-C4C71F58E666}">
      <dgm:prSet phldrT="[Text]" phldr="0"/>
      <dgm:spPr/>
      <dgm:t>
        <a:bodyPr/>
        <a:lstStyle/>
        <a:p>
          <a:pPr rtl="0"/>
          <a:r>
            <a:rPr lang="en-GB">
              <a:latin typeface="Neue Haas Grotesk Text Pro"/>
            </a:rPr>
            <a:t>Leader: Motivates the team and achieve goals.</a:t>
          </a:r>
          <a:endParaRPr lang="en-GB"/>
        </a:p>
      </dgm:t>
    </dgm:pt>
    <dgm:pt modelId="{04A61B80-9578-4585-B925-52D8F601BB96}" type="parTrans" cxnId="{911FBE25-929B-456B-8A5A-CD27380B5D97}">
      <dgm:prSet/>
      <dgm:spPr/>
      <dgm:t>
        <a:bodyPr/>
        <a:lstStyle/>
        <a:p>
          <a:endParaRPr lang="en-GB"/>
        </a:p>
      </dgm:t>
    </dgm:pt>
    <dgm:pt modelId="{BC70246E-E24D-42D3-9530-7A77FB238DE7}" type="sibTrans" cxnId="{911FBE25-929B-456B-8A5A-CD27380B5D97}">
      <dgm:prSet/>
      <dgm:spPr/>
      <dgm:t>
        <a:bodyPr/>
        <a:lstStyle/>
        <a:p>
          <a:endParaRPr lang="en-GB"/>
        </a:p>
      </dgm:t>
    </dgm:pt>
    <dgm:pt modelId="{EA48A756-F50C-447E-AD3F-3D4F92BD821C}">
      <dgm:prSet phldrT="[Text]" phldr="0"/>
      <dgm:spPr/>
      <dgm:t>
        <a:bodyPr/>
        <a:lstStyle/>
        <a:p>
          <a:pPr rtl="0"/>
          <a:r>
            <a:rPr lang="en-GB">
              <a:latin typeface="Neue Haas Grotesk Text Pro"/>
            </a:rPr>
            <a:t>Liaison: Connects departments and makes them operate.</a:t>
          </a:r>
          <a:endParaRPr lang="en-GB"/>
        </a:p>
      </dgm:t>
    </dgm:pt>
    <dgm:pt modelId="{072950F9-4702-4A63-B6F3-00819CFA80D0}" type="parTrans" cxnId="{4E5C4090-880E-4ECA-A73A-8E08E3D04C91}">
      <dgm:prSet/>
      <dgm:spPr/>
      <dgm:t>
        <a:bodyPr/>
        <a:lstStyle/>
        <a:p>
          <a:endParaRPr lang="en-GB"/>
        </a:p>
      </dgm:t>
    </dgm:pt>
    <dgm:pt modelId="{F444D722-D44C-41D3-BBEF-DFFEEDDBBED1}" type="sibTrans" cxnId="{4E5C4090-880E-4ECA-A73A-8E08E3D04C91}">
      <dgm:prSet/>
      <dgm:spPr/>
      <dgm:t>
        <a:bodyPr/>
        <a:lstStyle/>
        <a:p>
          <a:endParaRPr lang="en-GB"/>
        </a:p>
      </dgm:t>
    </dgm:pt>
    <dgm:pt modelId="{D10ACBF3-A956-4F05-A352-87E1711EFC3B}">
      <dgm:prSet phldrT="[Text]" phldr="0"/>
      <dgm:spPr/>
      <dgm:t>
        <a:bodyPr/>
        <a:lstStyle/>
        <a:p>
          <a:pPr rtl="0"/>
          <a:r>
            <a:rPr lang="en-GB">
              <a:latin typeface="Neue Haas Grotesk Text Pro"/>
            </a:rPr>
            <a:t>DECISIONAL ROLES</a:t>
          </a:r>
        </a:p>
      </dgm:t>
    </dgm:pt>
    <dgm:pt modelId="{FB01C26C-B1B9-4943-A7B4-ADB9E678EA38}" type="parTrans" cxnId="{90B5EDB8-3A49-4C90-90BA-4132C4C338C9}">
      <dgm:prSet/>
      <dgm:spPr/>
      <dgm:t>
        <a:bodyPr/>
        <a:lstStyle/>
        <a:p>
          <a:endParaRPr lang="en-GB"/>
        </a:p>
      </dgm:t>
    </dgm:pt>
    <dgm:pt modelId="{BEA4A480-9D3D-4C45-894D-4CBF8E6D1632}" type="sibTrans" cxnId="{90B5EDB8-3A49-4C90-90BA-4132C4C338C9}">
      <dgm:prSet/>
      <dgm:spPr/>
      <dgm:t>
        <a:bodyPr/>
        <a:lstStyle/>
        <a:p>
          <a:endParaRPr lang="en-GB"/>
        </a:p>
      </dgm:t>
    </dgm:pt>
    <dgm:pt modelId="{521871F4-1054-4BC4-8F2B-E833742FB326}">
      <dgm:prSet phldrT="[Text]" phldr="0"/>
      <dgm:spPr/>
      <dgm:t>
        <a:bodyPr/>
        <a:lstStyle/>
        <a:p>
          <a:pPr rtl="0"/>
          <a:r>
            <a:rPr lang="en-GB">
              <a:latin typeface="Neue Haas Grotesk Text Pro"/>
            </a:rPr>
            <a:t>IMFORMATIONAL ROLES</a:t>
          </a:r>
          <a:endParaRPr lang="en-GB"/>
        </a:p>
      </dgm:t>
    </dgm:pt>
    <dgm:pt modelId="{A6AD54BF-0245-49B9-AF90-DF86BDFA522E}" type="parTrans" cxnId="{E725E6A5-682A-42F9-B678-07A3805B268D}">
      <dgm:prSet/>
      <dgm:spPr/>
      <dgm:t>
        <a:bodyPr/>
        <a:lstStyle/>
        <a:p>
          <a:endParaRPr lang="en-GB"/>
        </a:p>
      </dgm:t>
    </dgm:pt>
    <dgm:pt modelId="{4F11AE70-EB84-4D61-B9DE-8580BDF8C022}" type="sibTrans" cxnId="{E725E6A5-682A-42F9-B678-07A3805B268D}">
      <dgm:prSet/>
      <dgm:spPr/>
      <dgm:t>
        <a:bodyPr/>
        <a:lstStyle/>
        <a:p>
          <a:endParaRPr lang="en-GB"/>
        </a:p>
      </dgm:t>
    </dgm:pt>
    <dgm:pt modelId="{4B4FAC4C-6EBD-42ED-9B76-304DD59A8650}">
      <dgm:prSet phldrT="[Text]" phldr="0"/>
      <dgm:spPr/>
      <dgm:t>
        <a:bodyPr/>
        <a:lstStyle/>
        <a:p>
          <a:pPr rtl="0"/>
          <a:r>
            <a:rPr lang="en-GB">
              <a:latin typeface="Neue Haas Grotesk Text Pro"/>
            </a:rPr>
            <a:t>Monitor: Collet data, study competitors and customers.</a:t>
          </a:r>
          <a:endParaRPr lang="en-GB"/>
        </a:p>
      </dgm:t>
    </dgm:pt>
    <dgm:pt modelId="{A7F1A46D-9036-4421-ABD9-4960A5424F52}" type="parTrans" cxnId="{EB66A8AB-294C-4C10-AEA4-4296B5DF28B9}">
      <dgm:prSet/>
      <dgm:spPr/>
      <dgm:t>
        <a:bodyPr/>
        <a:lstStyle/>
        <a:p>
          <a:endParaRPr lang="en-GB"/>
        </a:p>
      </dgm:t>
    </dgm:pt>
    <dgm:pt modelId="{D23598AA-89B8-4F75-9922-DC6CF711B801}" type="sibTrans" cxnId="{EB66A8AB-294C-4C10-AEA4-4296B5DF28B9}">
      <dgm:prSet/>
      <dgm:spPr/>
      <dgm:t>
        <a:bodyPr/>
        <a:lstStyle/>
        <a:p>
          <a:endParaRPr lang="en-GB"/>
        </a:p>
      </dgm:t>
    </dgm:pt>
    <dgm:pt modelId="{C86728A5-6869-4ED0-AEBA-5A293632DC75}">
      <dgm:prSet phldr="0"/>
      <dgm:spPr/>
      <dgm:t>
        <a:bodyPr/>
        <a:lstStyle/>
        <a:p>
          <a:pPr rtl="0"/>
          <a:r>
            <a:rPr lang="en-GB">
              <a:latin typeface="Neue Haas Grotesk Text Pro"/>
            </a:rPr>
            <a:t>Entrepreneur: New initiatives as example (Prime).</a:t>
          </a:r>
        </a:p>
      </dgm:t>
    </dgm:pt>
    <dgm:pt modelId="{4C9285E6-DDD2-4F5F-9270-544B364767A9}" type="parTrans" cxnId="{694EB0A9-0DC0-49C2-B7E8-039F21EEAA61}">
      <dgm:prSet/>
      <dgm:spPr/>
    </dgm:pt>
    <dgm:pt modelId="{0135C240-7565-4ADA-A4A0-631C4261A27E}" type="sibTrans" cxnId="{694EB0A9-0DC0-49C2-B7E8-039F21EEAA61}">
      <dgm:prSet/>
      <dgm:spPr/>
    </dgm:pt>
    <dgm:pt modelId="{9E451D3E-2CF4-42B2-AC45-7D5BEE3C0ADB}">
      <dgm:prSet phldr="0"/>
      <dgm:spPr/>
      <dgm:t>
        <a:bodyPr/>
        <a:lstStyle/>
        <a:p>
          <a:pPr rtl="0"/>
          <a:r>
            <a:rPr lang="en-GB">
              <a:latin typeface="Neue Haas Grotesk Text Pro"/>
            </a:rPr>
            <a:t>Negotiator: Effective amazon strategies which works with suppliers, partners and regulators</a:t>
          </a:r>
          <a:r>
            <a:rPr lang="en-GB"/>
            <a:t>.(Smirti, 2021)</a:t>
          </a:r>
        </a:p>
      </dgm:t>
    </dgm:pt>
    <dgm:pt modelId="{B0A537C3-0900-49FF-8D1C-0F65D01BB1B7}" type="parTrans" cxnId="{1680BAE6-125D-4EDF-BD33-25F5C0FF5FF9}">
      <dgm:prSet/>
      <dgm:spPr/>
    </dgm:pt>
    <dgm:pt modelId="{B9ED9391-0B26-48BF-88EA-05EC29C96E19}" type="sibTrans" cxnId="{1680BAE6-125D-4EDF-BD33-25F5C0FF5FF9}">
      <dgm:prSet/>
      <dgm:spPr/>
    </dgm:pt>
    <dgm:pt modelId="{5DFAD855-63BC-4DE9-96A1-172788BD983D}">
      <dgm:prSet phldr="0"/>
      <dgm:spPr/>
      <dgm:t>
        <a:bodyPr/>
        <a:lstStyle/>
        <a:p>
          <a:pPr rtl="0"/>
          <a:r>
            <a:rPr lang="en-GB">
              <a:latin typeface="Neue Haas Grotesk Text Pro"/>
            </a:rPr>
            <a:t>Figurehead: Represents amazon's culture and customers. Minztberg, H (1973)</a:t>
          </a:r>
        </a:p>
      </dgm:t>
    </dgm:pt>
    <dgm:pt modelId="{52F74247-2FBC-4997-8388-30D26A35032F}" type="parTrans" cxnId="{C5A12193-D15D-418A-9D0F-665BCE1CEF28}">
      <dgm:prSet/>
      <dgm:spPr/>
    </dgm:pt>
    <dgm:pt modelId="{2AF4907D-B682-455F-B3DA-EAD08920186F}" type="sibTrans" cxnId="{C5A12193-D15D-418A-9D0F-665BCE1CEF28}">
      <dgm:prSet/>
      <dgm:spPr/>
    </dgm:pt>
    <dgm:pt modelId="{52FF7535-CF2E-4923-816D-7B156E96D50B}">
      <dgm:prSet phldr="0"/>
      <dgm:spPr/>
      <dgm:t>
        <a:bodyPr/>
        <a:lstStyle/>
        <a:p>
          <a:pPr rtl="0"/>
          <a:r>
            <a:rPr lang="en-GB">
              <a:latin typeface="Neue Haas Grotesk Text Pro"/>
            </a:rPr>
            <a:t>Disturbance Handler: Problem solving, supply chain and logistic.</a:t>
          </a:r>
        </a:p>
      </dgm:t>
    </dgm:pt>
    <dgm:pt modelId="{0097EA71-7373-4869-BA38-3FB8374E9F71}" type="parTrans" cxnId="{EC463112-DD70-4BAB-98A1-4BDDD6E1CE37}">
      <dgm:prSet/>
      <dgm:spPr/>
    </dgm:pt>
    <dgm:pt modelId="{3E76C7F1-1EE0-4760-8F5B-41AD2FACD104}" type="sibTrans" cxnId="{EC463112-DD70-4BAB-98A1-4BDDD6E1CE37}">
      <dgm:prSet/>
      <dgm:spPr/>
    </dgm:pt>
    <dgm:pt modelId="{E9608A60-6B25-4339-973C-5DC902A92242}">
      <dgm:prSet phldr="0"/>
      <dgm:spPr/>
      <dgm:t>
        <a:bodyPr/>
        <a:lstStyle/>
        <a:p>
          <a:pPr rtl="0"/>
          <a:r>
            <a:rPr lang="en-GB">
              <a:latin typeface="Neue Haas Grotesk Text Pro"/>
            </a:rPr>
            <a:t>Resource management: Distributes people, capital and tech effectively.  </a:t>
          </a:r>
        </a:p>
      </dgm:t>
    </dgm:pt>
    <dgm:pt modelId="{22157186-ACC9-4384-87D2-9C485F4F8434}" type="parTrans" cxnId="{5BF40F1D-A263-46F6-A9F1-9BC049FBB0E2}">
      <dgm:prSet/>
      <dgm:spPr/>
    </dgm:pt>
    <dgm:pt modelId="{D505267A-96F9-4901-A147-2C4A413E89DE}" type="sibTrans" cxnId="{5BF40F1D-A263-46F6-A9F1-9BC049FBB0E2}">
      <dgm:prSet/>
      <dgm:spPr/>
    </dgm:pt>
    <dgm:pt modelId="{C05F1B7F-29AB-418C-B571-5B5A6DE69643}">
      <dgm:prSet phldr="0"/>
      <dgm:spPr/>
      <dgm:t>
        <a:bodyPr/>
        <a:lstStyle/>
        <a:p>
          <a:pPr rtl="0"/>
          <a:r>
            <a:rPr lang="en-GB">
              <a:latin typeface="Neue Haas Grotesk Text Pro"/>
            </a:rPr>
            <a:t>Disseminator: Shares information to their teams, ensuring knowledge required for their roles.</a:t>
          </a:r>
          <a:endParaRPr lang="en-GB" sz="1400">
            <a:solidFill>
              <a:srgbClr val="273239"/>
            </a:solidFill>
            <a:latin typeface="Nunito"/>
          </a:endParaRPr>
        </a:p>
      </dgm:t>
    </dgm:pt>
    <dgm:pt modelId="{02A7E7C4-002A-4797-94AC-3938F22F8E97}" type="parTrans" cxnId="{9C969F6F-3273-4CF1-9146-17F639B642A3}">
      <dgm:prSet/>
      <dgm:spPr/>
    </dgm:pt>
    <dgm:pt modelId="{3F4BDE2A-5C1A-4DAA-846D-56F3539A9C1F}" type="sibTrans" cxnId="{9C969F6F-3273-4CF1-9146-17F639B642A3}">
      <dgm:prSet/>
      <dgm:spPr/>
    </dgm:pt>
    <dgm:pt modelId="{FA3A0AA4-928A-447F-9B3A-535FA69BDDDB}">
      <dgm:prSet phldr="0"/>
      <dgm:spPr/>
      <dgm:t>
        <a:bodyPr/>
        <a:lstStyle/>
        <a:p>
          <a:pPr rtl="0"/>
          <a:r>
            <a:rPr lang="en-GB">
              <a:latin typeface="Neue Haas Grotesk Text Pro"/>
            </a:rPr>
            <a:t> Spokesperson: Amazon's performance to investors and the public. </a:t>
          </a:r>
          <a:r>
            <a:rPr lang="en-GB"/>
            <a:t>(GeeksforGeeks, 2025)</a:t>
          </a:r>
        </a:p>
      </dgm:t>
    </dgm:pt>
    <dgm:pt modelId="{BF28505C-1463-4B8F-BE8D-74A7978D61BF}" type="parTrans" cxnId="{4DD05EAC-3B7E-422E-A4F7-8D32B78E1D99}">
      <dgm:prSet/>
      <dgm:spPr/>
    </dgm:pt>
    <dgm:pt modelId="{B6C21C0E-0DD1-4688-94BD-928FCE177683}" type="sibTrans" cxnId="{4DD05EAC-3B7E-422E-A4F7-8D32B78E1D99}">
      <dgm:prSet/>
      <dgm:spPr/>
    </dgm:pt>
    <dgm:pt modelId="{B08AB5C9-E3A8-49BB-9DD0-3B7D87B178E5}" type="pres">
      <dgm:prSet presAssocID="{39F5028C-4F98-44E2-8F00-D3D0F76F18B0}" presName="Name0" presStyleCnt="0">
        <dgm:presLayoutVars>
          <dgm:dir/>
          <dgm:animLvl val="lvl"/>
          <dgm:resizeHandles val="exact"/>
        </dgm:presLayoutVars>
      </dgm:prSet>
      <dgm:spPr/>
    </dgm:pt>
    <dgm:pt modelId="{EBBB7B14-B086-4747-BA55-D72351D4C2AD}" type="pres">
      <dgm:prSet presAssocID="{B6C3A47D-9C5C-436D-A67A-BA30A57FFC8A}" presName="composite" presStyleCnt="0"/>
      <dgm:spPr/>
    </dgm:pt>
    <dgm:pt modelId="{C024EAD9-2CD4-4854-850D-0201C01FFDA4}" type="pres">
      <dgm:prSet presAssocID="{B6C3A47D-9C5C-436D-A67A-BA30A57FFC8A}" presName="parTx" presStyleLbl="alignNode1" presStyleIdx="0" presStyleCnt="3">
        <dgm:presLayoutVars>
          <dgm:chMax val="0"/>
          <dgm:chPref val="0"/>
          <dgm:bulletEnabled val="1"/>
        </dgm:presLayoutVars>
      </dgm:prSet>
      <dgm:spPr/>
    </dgm:pt>
    <dgm:pt modelId="{2908A476-F1EC-4BB3-9EA3-B64A1727BDE8}" type="pres">
      <dgm:prSet presAssocID="{B6C3A47D-9C5C-436D-A67A-BA30A57FFC8A}" presName="desTx" presStyleLbl="alignAccFollowNode1" presStyleIdx="0" presStyleCnt="3">
        <dgm:presLayoutVars>
          <dgm:bulletEnabled val="1"/>
        </dgm:presLayoutVars>
      </dgm:prSet>
      <dgm:spPr/>
    </dgm:pt>
    <dgm:pt modelId="{D2CB9B07-57A2-451F-ADD4-C7C9C4478601}" type="pres">
      <dgm:prSet presAssocID="{886E6488-B08A-4E0F-AC22-2BD63D84730C}" presName="space" presStyleCnt="0"/>
      <dgm:spPr/>
    </dgm:pt>
    <dgm:pt modelId="{22B18827-F54C-40E1-8910-1E2439E73DCE}" type="pres">
      <dgm:prSet presAssocID="{D10ACBF3-A956-4F05-A352-87E1711EFC3B}" presName="composite" presStyleCnt="0"/>
      <dgm:spPr/>
    </dgm:pt>
    <dgm:pt modelId="{F47A21BD-5F02-4A79-A1F9-2F30DDCCA795}" type="pres">
      <dgm:prSet presAssocID="{D10ACBF3-A956-4F05-A352-87E1711EFC3B}" presName="parTx" presStyleLbl="alignNode1" presStyleIdx="1" presStyleCnt="3">
        <dgm:presLayoutVars>
          <dgm:chMax val="0"/>
          <dgm:chPref val="0"/>
          <dgm:bulletEnabled val="1"/>
        </dgm:presLayoutVars>
      </dgm:prSet>
      <dgm:spPr/>
    </dgm:pt>
    <dgm:pt modelId="{EF839FC0-C107-4D2D-B07F-B2B0805CA238}" type="pres">
      <dgm:prSet presAssocID="{D10ACBF3-A956-4F05-A352-87E1711EFC3B}" presName="desTx" presStyleLbl="alignAccFollowNode1" presStyleIdx="1" presStyleCnt="3">
        <dgm:presLayoutVars>
          <dgm:bulletEnabled val="1"/>
        </dgm:presLayoutVars>
      </dgm:prSet>
      <dgm:spPr/>
    </dgm:pt>
    <dgm:pt modelId="{5895A18F-9F4D-460E-9FFA-DBE15B825031}" type="pres">
      <dgm:prSet presAssocID="{BEA4A480-9D3D-4C45-894D-4CBF8E6D1632}" presName="space" presStyleCnt="0"/>
      <dgm:spPr/>
    </dgm:pt>
    <dgm:pt modelId="{72C53905-CEE1-4559-B016-00870B6F9E75}" type="pres">
      <dgm:prSet presAssocID="{521871F4-1054-4BC4-8F2B-E833742FB326}" presName="composite" presStyleCnt="0"/>
      <dgm:spPr/>
    </dgm:pt>
    <dgm:pt modelId="{B856499F-45FF-4108-A2FB-9C04C600D631}" type="pres">
      <dgm:prSet presAssocID="{521871F4-1054-4BC4-8F2B-E833742FB326}" presName="parTx" presStyleLbl="alignNode1" presStyleIdx="2" presStyleCnt="3">
        <dgm:presLayoutVars>
          <dgm:chMax val="0"/>
          <dgm:chPref val="0"/>
          <dgm:bulletEnabled val="1"/>
        </dgm:presLayoutVars>
      </dgm:prSet>
      <dgm:spPr/>
    </dgm:pt>
    <dgm:pt modelId="{6B0E2892-263C-4587-AA3D-01EC5342FFA3}" type="pres">
      <dgm:prSet presAssocID="{521871F4-1054-4BC4-8F2B-E833742FB326}" presName="desTx" presStyleLbl="alignAccFollowNode1" presStyleIdx="2" presStyleCnt="3">
        <dgm:presLayoutVars>
          <dgm:bulletEnabled val="1"/>
        </dgm:presLayoutVars>
      </dgm:prSet>
      <dgm:spPr/>
    </dgm:pt>
  </dgm:ptLst>
  <dgm:cxnLst>
    <dgm:cxn modelId="{8027E210-221C-4A0E-9BA7-BDAFF8CABFA4}" type="presOf" srcId="{5DFAD855-63BC-4DE9-96A1-172788BD983D}" destId="{2908A476-F1EC-4BB3-9EA3-B64A1727BDE8}" srcOrd="0" destOrd="2" presId="urn:microsoft.com/office/officeart/2005/8/layout/hList1"/>
    <dgm:cxn modelId="{EC463112-DD70-4BAB-98A1-4BDDD6E1CE37}" srcId="{D10ACBF3-A956-4F05-A352-87E1711EFC3B}" destId="{52FF7535-CF2E-4923-816D-7B156E96D50B}" srcOrd="1" destOrd="0" parTransId="{0097EA71-7373-4869-BA38-3FB8374E9F71}" sibTransId="{3E76C7F1-1EE0-4760-8F5B-41AD2FACD104}"/>
    <dgm:cxn modelId="{5BF40F1D-A263-46F6-A9F1-9BC049FBB0E2}" srcId="{D10ACBF3-A956-4F05-A352-87E1711EFC3B}" destId="{E9608A60-6B25-4339-973C-5DC902A92242}" srcOrd="2" destOrd="0" parTransId="{22157186-ACC9-4384-87D2-9C485F4F8434}" sibTransId="{D505267A-96F9-4901-A147-2C4A413E89DE}"/>
    <dgm:cxn modelId="{6D9C831D-90D9-4ED3-9BDF-591623B8AFFF}" type="presOf" srcId="{52FF7535-CF2E-4923-816D-7B156E96D50B}" destId="{EF839FC0-C107-4D2D-B07F-B2B0805CA238}" srcOrd="0" destOrd="1" presId="urn:microsoft.com/office/officeart/2005/8/layout/hList1"/>
    <dgm:cxn modelId="{911FBE25-929B-456B-8A5A-CD27380B5D97}" srcId="{B6C3A47D-9C5C-436D-A67A-BA30A57FFC8A}" destId="{1AC369E2-0815-4C56-8DD2-C4C71F58E666}" srcOrd="0" destOrd="0" parTransId="{04A61B80-9578-4585-B925-52D8F601BB96}" sibTransId="{BC70246E-E24D-42D3-9530-7A77FB238DE7}"/>
    <dgm:cxn modelId="{CBE8595D-B07A-42BA-B76E-87740DF64B71}" type="presOf" srcId="{C86728A5-6869-4ED0-AEBA-5A293632DC75}" destId="{EF839FC0-C107-4D2D-B07F-B2B0805CA238}" srcOrd="0" destOrd="0" presId="urn:microsoft.com/office/officeart/2005/8/layout/hList1"/>
    <dgm:cxn modelId="{B7A53C6E-FB70-47C0-8756-8081B3206E47}" type="presOf" srcId="{4B4FAC4C-6EBD-42ED-9B76-304DD59A8650}" destId="{6B0E2892-263C-4587-AA3D-01EC5342FFA3}" srcOrd="0" destOrd="0" presId="urn:microsoft.com/office/officeart/2005/8/layout/hList1"/>
    <dgm:cxn modelId="{9C969F6F-3273-4CF1-9146-17F639B642A3}" srcId="{521871F4-1054-4BC4-8F2B-E833742FB326}" destId="{C05F1B7F-29AB-418C-B571-5B5A6DE69643}" srcOrd="1" destOrd="0" parTransId="{02A7E7C4-002A-4797-94AC-3938F22F8E97}" sibTransId="{3F4BDE2A-5C1A-4DAA-846D-56F3539A9C1F}"/>
    <dgm:cxn modelId="{982F5052-396A-4983-AAD2-451A1AC96B86}" type="presOf" srcId="{9E451D3E-2CF4-42B2-AC45-7D5BEE3C0ADB}" destId="{EF839FC0-C107-4D2D-B07F-B2B0805CA238}" srcOrd="0" destOrd="3" presId="urn:microsoft.com/office/officeart/2005/8/layout/hList1"/>
    <dgm:cxn modelId="{CF2AA07C-3435-4FDE-BB4C-BE1942AA5858}" type="presOf" srcId="{FA3A0AA4-928A-447F-9B3A-535FA69BDDDB}" destId="{6B0E2892-263C-4587-AA3D-01EC5342FFA3}" srcOrd="0" destOrd="2" presId="urn:microsoft.com/office/officeart/2005/8/layout/hList1"/>
    <dgm:cxn modelId="{ECA9B37E-BE82-4853-9B64-29DB0389C97E}" type="presOf" srcId="{1AC369E2-0815-4C56-8DD2-C4C71F58E666}" destId="{2908A476-F1EC-4BB3-9EA3-B64A1727BDE8}" srcOrd="0" destOrd="0" presId="urn:microsoft.com/office/officeart/2005/8/layout/hList1"/>
    <dgm:cxn modelId="{BB7F848C-9544-4FA6-BC2B-BC78BA8D4D83}" type="presOf" srcId="{521871F4-1054-4BC4-8F2B-E833742FB326}" destId="{B856499F-45FF-4108-A2FB-9C04C600D631}" srcOrd="0" destOrd="0" presId="urn:microsoft.com/office/officeart/2005/8/layout/hList1"/>
    <dgm:cxn modelId="{4E5C4090-880E-4ECA-A73A-8E08E3D04C91}" srcId="{B6C3A47D-9C5C-436D-A67A-BA30A57FFC8A}" destId="{EA48A756-F50C-447E-AD3F-3D4F92BD821C}" srcOrd="1" destOrd="0" parTransId="{072950F9-4702-4A63-B6F3-00819CFA80D0}" sibTransId="{F444D722-D44C-41D3-BBEF-DFFEEDDBBED1}"/>
    <dgm:cxn modelId="{C5A12193-D15D-418A-9D0F-665BCE1CEF28}" srcId="{B6C3A47D-9C5C-436D-A67A-BA30A57FFC8A}" destId="{5DFAD855-63BC-4DE9-96A1-172788BD983D}" srcOrd="2" destOrd="0" parTransId="{52F74247-2FBC-4997-8388-30D26A35032F}" sibTransId="{2AF4907D-B682-455F-B3DA-EAD08920186F}"/>
    <dgm:cxn modelId="{1B6103A4-FDF9-4D4A-BD77-54B9345D5DE3}" type="presOf" srcId="{C05F1B7F-29AB-418C-B571-5B5A6DE69643}" destId="{6B0E2892-263C-4587-AA3D-01EC5342FFA3}" srcOrd="0" destOrd="1" presId="urn:microsoft.com/office/officeart/2005/8/layout/hList1"/>
    <dgm:cxn modelId="{E725E6A5-682A-42F9-B678-07A3805B268D}" srcId="{39F5028C-4F98-44E2-8F00-D3D0F76F18B0}" destId="{521871F4-1054-4BC4-8F2B-E833742FB326}" srcOrd="2" destOrd="0" parTransId="{A6AD54BF-0245-49B9-AF90-DF86BDFA522E}" sibTransId="{4F11AE70-EB84-4D61-B9DE-8580BDF8C022}"/>
    <dgm:cxn modelId="{694EB0A9-0DC0-49C2-B7E8-039F21EEAA61}" srcId="{D10ACBF3-A956-4F05-A352-87E1711EFC3B}" destId="{C86728A5-6869-4ED0-AEBA-5A293632DC75}" srcOrd="0" destOrd="0" parTransId="{4C9285E6-DDD2-4F5F-9270-544B364767A9}" sibTransId="{0135C240-7565-4ADA-A4A0-631C4261A27E}"/>
    <dgm:cxn modelId="{EB66A8AB-294C-4C10-AEA4-4296B5DF28B9}" srcId="{521871F4-1054-4BC4-8F2B-E833742FB326}" destId="{4B4FAC4C-6EBD-42ED-9B76-304DD59A8650}" srcOrd="0" destOrd="0" parTransId="{A7F1A46D-9036-4421-ABD9-4960A5424F52}" sibTransId="{D23598AA-89B8-4F75-9922-DC6CF711B801}"/>
    <dgm:cxn modelId="{4DD05EAC-3B7E-422E-A4F7-8D32B78E1D99}" srcId="{521871F4-1054-4BC4-8F2B-E833742FB326}" destId="{FA3A0AA4-928A-447F-9B3A-535FA69BDDDB}" srcOrd="2" destOrd="0" parTransId="{BF28505C-1463-4B8F-BE8D-74A7978D61BF}" sibTransId="{B6C21C0E-0DD1-4688-94BD-928FCE177683}"/>
    <dgm:cxn modelId="{21A2E3AD-C58F-46C1-93D7-C2896E5BDEB2}" type="presOf" srcId="{D10ACBF3-A956-4F05-A352-87E1711EFC3B}" destId="{F47A21BD-5F02-4A79-A1F9-2F30DDCCA795}" srcOrd="0" destOrd="0" presId="urn:microsoft.com/office/officeart/2005/8/layout/hList1"/>
    <dgm:cxn modelId="{2452D5B2-7CD4-4CD9-8D18-A4551A6FFA6E}" type="presOf" srcId="{EA48A756-F50C-447E-AD3F-3D4F92BD821C}" destId="{2908A476-F1EC-4BB3-9EA3-B64A1727BDE8}" srcOrd="0" destOrd="1" presId="urn:microsoft.com/office/officeart/2005/8/layout/hList1"/>
    <dgm:cxn modelId="{90B5EDB8-3A49-4C90-90BA-4132C4C338C9}" srcId="{39F5028C-4F98-44E2-8F00-D3D0F76F18B0}" destId="{D10ACBF3-A956-4F05-A352-87E1711EFC3B}" srcOrd="1" destOrd="0" parTransId="{FB01C26C-B1B9-4943-A7B4-ADB9E678EA38}" sibTransId="{BEA4A480-9D3D-4C45-894D-4CBF8E6D1632}"/>
    <dgm:cxn modelId="{F5B291BE-1666-4668-B10C-8A8EA53D0338}" type="presOf" srcId="{E9608A60-6B25-4339-973C-5DC902A92242}" destId="{EF839FC0-C107-4D2D-B07F-B2B0805CA238}" srcOrd="0" destOrd="2" presId="urn:microsoft.com/office/officeart/2005/8/layout/hList1"/>
    <dgm:cxn modelId="{B6FB9FD0-D939-4AFD-B520-262DF68A6621}" type="presOf" srcId="{B6C3A47D-9C5C-436D-A67A-BA30A57FFC8A}" destId="{C024EAD9-2CD4-4854-850D-0201C01FFDA4}" srcOrd="0" destOrd="0" presId="urn:microsoft.com/office/officeart/2005/8/layout/hList1"/>
    <dgm:cxn modelId="{1680BAE6-125D-4EDF-BD33-25F5C0FF5FF9}" srcId="{D10ACBF3-A956-4F05-A352-87E1711EFC3B}" destId="{9E451D3E-2CF4-42B2-AC45-7D5BEE3C0ADB}" srcOrd="3" destOrd="0" parTransId="{B0A537C3-0900-49FF-8D1C-0F65D01BB1B7}" sibTransId="{B9ED9391-0B26-48BF-88EA-05EC29C96E19}"/>
    <dgm:cxn modelId="{B0BA3AED-BD13-4986-9CA1-79C6BF896077}" srcId="{39F5028C-4F98-44E2-8F00-D3D0F76F18B0}" destId="{B6C3A47D-9C5C-436D-A67A-BA30A57FFC8A}" srcOrd="0" destOrd="0" parTransId="{28118754-AC8B-4F1E-BC28-53D671C0DF53}" sibTransId="{886E6488-B08A-4E0F-AC22-2BD63D84730C}"/>
    <dgm:cxn modelId="{90A150ED-6568-425A-B9D0-DDC767951A36}" type="presOf" srcId="{39F5028C-4F98-44E2-8F00-D3D0F76F18B0}" destId="{B08AB5C9-E3A8-49BB-9DD0-3B7D87B178E5}" srcOrd="0" destOrd="0" presId="urn:microsoft.com/office/officeart/2005/8/layout/hList1"/>
    <dgm:cxn modelId="{B6B893BD-2D6A-4855-975C-4F73808D6A0E}" type="presParOf" srcId="{B08AB5C9-E3A8-49BB-9DD0-3B7D87B178E5}" destId="{EBBB7B14-B086-4747-BA55-D72351D4C2AD}" srcOrd="0" destOrd="0" presId="urn:microsoft.com/office/officeart/2005/8/layout/hList1"/>
    <dgm:cxn modelId="{AC4C8E11-BC3A-4CD8-BF6E-B2FE9162C91C}" type="presParOf" srcId="{EBBB7B14-B086-4747-BA55-D72351D4C2AD}" destId="{C024EAD9-2CD4-4854-850D-0201C01FFDA4}" srcOrd="0" destOrd="0" presId="urn:microsoft.com/office/officeart/2005/8/layout/hList1"/>
    <dgm:cxn modelId="{6B1C0933-11A6-45AE-B45F-04ECC39BCDD3}" type="presParOf" srcId="{EBBB7B14-B086-4747-BA55-D72351D4C2AD}" destId="{2908A476-F1EC-4BB3-9EA3-B64A1727BDE8}" srcOrd="1" destOrd="0" presId="urn:microsoft.com/office/officeart/2005/8/layout/hList1"/>
    <dgm:cxn modelId="{95D2E0F2-31E7-4278-B30B-9E7B32FBDED3}" type="presParOf" srcId="{B08AB5C9-E3A8-49BB-9DD0-3B7D87B178E5}" destId="{D2CB9B07-57A2-451F-ADD4-C7C9C4478601}" srcOrd="1" destOrd="0" presId="urn:microsoft.com/office/officeart/2005/8/layout/hList1"/>
    <dgm:cxn modelId="{AACF2F4F-6766-41DA-B55F-61E9D5C61DEC}" type="presParOf" srcId="{B08AB5C9-E3A8-49BB-9DD0-3B7D87B178E5}" destId="{22B18827-F54C-40E1-8910-1E2439E73DCE}" srcOrd="2" destOrd="0" presId="urn:microsoft.com/office/officeart/2005/8/layout/hList1"/>
    <dgm:cxn modelId="{9314D101-C8CC-4870-B9D8-9AC53CDE6A14}" type="presParOf" srcId="{22B18827-F54C-40E1-8910-1E2439E73DCE}" destId="{F47A21BD-5F02-4A79-A1F9-2F30DDCCA795}" srcOrd="0" destOrd="0" presId="urn:microsoft.com/office/officeart/2005/8/layout/hList1"/>
    <dgm:cxn modelId="{66C8E153-D378-427F-A0C2-434591A62484}" type="presParOf" srcId="{22B18827-F54C-40E1-8910-1E2439E73DCE}" destId="{EF839FC0-C107-4D2D-B07F-B2B0805CA238}" srcOrd="1" destOrd="0" presId="urn:microsoft.com/office/officeart/2005/8/layout/hList1"/>
    <dgm:cxn modelId="{E346B4B5-0A33-4AD0-8934-76B88594B4ED}" type="presParOf" srcId="{B08AB5C9-E3A8-49BB-9DD0-3B7D87B178E5}" destId="{5895A18F-9F4D-460E-9FFA-DBE15B825031}" srcOrd="3" destOrd="0" presId="urn:microsoft.com/office/officeart/2005/8/layout/hList1"/>
    <dgm:cxn modelId="{883B98EA-9698-4652-B6F7-96F17DE9EB4E}" type="presParOf" srcId="{B08AB5C9-E3A8-49BB-9DD0-3B7D87B178E5}" destId="{72C53905-CEE1-4559-B016-00870B6F9E75}" srcOrd="4" destOrd="0" presId="urn:microsoft.com/office/officeart/2005/8/layout/hList1"/>
    <dgm:cxn modelId="{B7A51A66-5347-4C90-A3A0-504CECCCED3E}" type="presParOf" srcId="{72C53905-CEE1-4559-B016-00870B6F9E75}" destId="{B856499F-45FF-4108-A2FB-9C04C600D631}" srcOrd="0" destOrd="0" presId="urn:microsoft.com/office/officeart/2005/8/layout/hList1"/>
    <dgm:cxn modelId="{DBD8C527-C9AC-47F7-BFA3-D07EA0889348}" type="presParOf" srcId="{72C53905-CEE1-4559-B016-00870B6F9E75}" destId="{6B0E2892-263C-4587-AA3D-01EC5342FFA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4EAD9-2CD4-4854-850D-0201C01FFDA4}">
      <dsp:nvSpPr>
        <dsp:cNvPr id="0" name=""/>
        <dsp:cNvSpPr/>
      </dsp:nvSpPr>
      <dsp:spPr>
        <a:xfrm>
          <a:off x="3600"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INTERPERSONAL ROLES</a:t>
          </a:r>
          <a:endParaRPr lang="en-GB" sz="1900" kern="1200"/>
        </a:p>
      </dsp:txBody>
      <dsp:txXfrm>
        <a:off x="3600" y="90996"/>
        <a:ext cx="3510298" cy="547200"/>
      </dsp:txXfrm>
    </dsp:sp>
    <dsp:sp modelId="{2908A476-F1EC-4BB3-9EA3-B64A1727BDE8}">
      <dsp:nvSpPr>
        <dsp:cNvPr id="0" name=""/>
        <dsp:cNvSpPr/>
      </dsp:nvSpPr>
      <dsp:spPr>
        <a:xfrm>
          <a:off x="3600"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Leader: Motivates the team and achieve goals.</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Liaison: Connects departments and makes them operate.</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Figurehead: Represents amazon's culture and customers. Minztberg, H (1973)</a:t>
          </a:r>
        </a:p>
      </dsp:txBody>
      <dsp:txXfrm>
        <a:off x="3600" y="638196"/>
        <a:ext cx="3510298" cy="4405467"/>
      </dsp:txXfrm>
    </dsp:sp>
    <dsp:sp modelId="{F47A21BD-5F02-4A79-A1F9-2F30DDCCA795}">
      <dsp:nvSpPr>
        <dsp:cNvPr id="0" name=""/>
        <dsp:cNvSpPr/>
      </dsp:nvSpPr>
      <dsp:spPr>
        <a:xfrm>
          <a:off x="400534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DECISIONAL ROLES</a:t>
          </a:r>
        </a:p>
      </dsp:txBody>
      <dsp:txXfrm>
        <a:off x="4005341" y="90996"/>
        <a:ext cx="3510298" cy="547200"/>
      </dsp:txXfrm>
    </dsp:sp>
    <dsp:sp modelId="{EF839FC0-C107-4D2D-B07F-B2B0805CA238}">
      <dsp:nvSpPr>
        <dsp:cNvPr id="0" name=""/>
        <dsp:cNvSpPr/>
      </dsp:nvSpPr>
      <dsp:spPr>
        <a:xfrm>
          <a:off x="400534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Entrepreneur: New initiatives as example (Prime).</a:t>
          </a:r>
        </a:p>
        <a:p>
          <a:pPr marL="171450" lvl="1" indent="-171450" algn="l" defTabSz="844550" rtl="0">
            <a:lnSpc>
              <a:spcPct val="90000"/>
            </a:lnSpc>
            <a:spcBef>
              <a:spcPct val="0"/>
            </a:spcBef>
            <a:spcAft>
              <a:spcPct val="15000"/>
            </a:spcAft>
            <a:buChar char="•"/>
          </a:pPr>
          <a:r>
            <a:rPr lang="en-GB" sz="1900" kern="1200">
              <a:latin typeface="Neue Haas Grotesk Text Pro"/>
            </a:rPr>
            <a:t>Disturbance Handler: Problem solving, supply chain and logistic.</a:t>
          </a:r>
        </a:p>
        <a:p>
          <a:pPr marL="171450" lvl="1" indent="-171450" algn="l" defTabSz="844550" rtl="0">
            <a:lnSpc>
              <a:spcPct val="90000"/>
            </a:lnSpc>
            <a:spcBef>
              <a:spcPct val="0"/>
            </a:spcBef>
            <a:spcAft>
              <a:spcPct val="15000"/>
            </a:spcAft>
            <a:buChar char="•"/>
          </a:pPr>
          <a:r>
            <a:rPr lang="en-GB" sz="1900" kern="1200">
              <a:latin typeface="Neue Haas Grotesk Text Pro"/>
            </a:rPr>
            <a:t>Resource management: Distributes people, capital and tech effectively.  </a:t>
          </a:r>
        </a:p>
        <a:p>
          <a:pPr marL="171450" lvl="1" indent="-171450" algn="l" defTabSz="844550" rtl="0">
            <a:lnSpc>
              <a:spcPct val="90000"/>
            </a:lnSpc>
            <a:spcBef>
              <a:spcPct val="0"/>
            </a:spcBef>
            <a:spcAft>
              <a:spcPct val="15000"/>
            </a:spcAft>
            <a:buChar char="•"/>
          </a:pPr>
          <a:r>
            <a:rPr lang="en-GB" sz="1900" kern="1200">
              <a:latin typeface="Neue Haas Grotesk Text Pro"/>
            </a:rPr>
            <a:t>Negotiator: Effective amazon strategies which works with suppliers, partners and regulators</a:t>
          </a:r>
          <a:r>
            <a:rPr lang="en-GB" sz="1900" kern="1200"/>
            <a:t>.(Smirti, 2021)</a:t>
          </a:r>
        </a:p>
      </dsp:txBody>
      <dsp:txXfrm>
        <a:off x="4005341" y="638196"/>
        <a:ext cx="3510298" cy="4405467"/>
      </dsp:txXfrm>
    </dsp:sp>
    <dsp:sp modelId="{B856499F-45FF-4108-A2FB-9C04C600D631}">
      <dsp:nvSpPr>
        <dsp:cNvPr id="0" name=""/>
        <dsp:cNvSpPr/>
      </dsp:nvSpPr>
      <dsp:spPr>
        <a:xfrm>
          <a:off x="800708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IMFORMATIONAL ROLES</a:t>
          </a:r>
          <a:endParaRPr lang="en-GB" sz="1900" kern="1200"/>
        </a:p>
      </dsp:txBody>
      <dsp:txXfrm>
        <a:off x="8007081" y="90996"/>
        <a:ext cx="3510298" cy="547200"/>
      </dsp:txXfrm>
    </dsp:sp>
    <dsp:sp modelId="{6B0E2892-263C-4587-AA3D-01EC5342FFA3}">
      <dsp:nvSpPr>
        <dsp:cNvPr id="0" name=""/>
        <dsp:cNvSpPr/>
      </dsp:nvSpPr>
      <dsp:spPr>
        <a:xfrm>
          <a:off x="800708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Monitor: Collet data, study competitors and customers.</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Disseminator: Shares information to their teams, ensuring knowledge required for their roles.</a:t>
          </a:r>
          <a:endParaRPr lang="en-GB" sz="1900" kern="1200">
            <a:solidFill>
              <a:srgbClr val="273239"/>
            </a:solidFill>
            <a:latin typeface="Nunito"/>
          </a:endParaRPr>
        </a:p>
        <a:p>
          <a:pPr marL="171450" lvl="1" indent="-171450" algn="l" defTabSz="844550" rtl="0">
            <a:lnSpc>
              <a:spcPct val="90000"/>
            </a:lnSpc>
            <a:spcBef>
              <a:spcPct val="0"/>
            </a:spcBef>
            <a:spcAft>
              <a:spcPct val="15000"/>
            </a:spcAft>
            <a:buChar char="•"/>
          </a:pPr>
          <a:r>
            <a:rPr lang="en-GB" sz="1900" kern="1200">
              <a:latin typeface="Neue Haas Grotesk Text Pro"/>
            </a:rPr>
            <a:t> Spokesperson: Amazon's performance to investors and the public. </a:t>
          </a:r>
          <a:r>
            <a:rPr lang="en-GB" sz="1900" kern="1200"/>
            <a:t>(GeeksforGeeks, 2025)</a:t>
          </a:r>
        </a:p>
      </dsp:txBody>
      <dsp:txXfrm>
        <a:off x="8007081" y="638196"/>
        <a:ext cx="3510298" cy="440546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5621500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18386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996266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843050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684507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175409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380653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251413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75924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380483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398774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4934332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versions.bulma.io/0.7.0/2017/08/03/list-of-tag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outamazon.com/about-us" TargetMode="External"/><Relationship Id="rId7" Type="http://schemas.openxmlformats.org/officeDocument/2006/relationships/hyperlink" Target="https://aws.amazon.com/executive-insights/analysts/innovating-through-disruption/?utm_source=chatgpt.com" TargetMode="External"/><Relationship Id="rId2" Type="http://schemas.openxmlformats.org/officeDocument/2006/relationships/hyperlink" Target="https://ir.aboutamazon.com/annual-reports-proxies-and-shareholder-letters/default.aspx" TargetMode="External"/><Relationship Id="rId1" Type="http://schemas.openxmlformats.org/officeDocument/2006/relationships/slideLayout" Target="../slideLayouts/slideLayout2.xml"/><Relationship Id="rId6" Type="http://schemas.openxmlformats.org/officeDocument/2006/relationships/hyperlink" Target="https://www.aboutamazon.com/news/workplace/first-amazon-office-jeff-bezos-garage?utm_source=chatgpt.com" TargetMode="External"/><Relationship Id="rId5" Type="http://schemas.openxmlformats.org/officeDocument/2006/relationships/hyperlink" Target="https://www.business.com/articles/management-theory-of-henri-fayol/?utm_source=chatgpt.com" TargetMode="External"/><Relationship Id="rId4" Type="http://schemas.openxmlformats.org/officeDocument/2006/relationships/hyperlink" Target="https://www.usemotion.com/blog/four-functions-of-managem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Picture 79" descr="Person holding a puzzle piece">
            <a:extLst>
              <a:ext uri="{FF2B5EF4-FFF2-40B4-BE49-F238E27FC236}">
                <a16:creationId xmlns:a16="http://schemas.microsoft.com/office/drawing/2014/main" id="{6AF3B1AB-39FC-02A5-416A-9340127B030B}"/>
              </a:ext>
            </a:extLst>
          </p:cNvPr>
          <p:cNvPicPr>
            <a:picLocks noChangeAspect="1"/>
          </p:cNvPicPr>
          <p:nvPr/>
        </p:nvPicPr>
        <p:blipFill>
          <a:blip r:embed="rId2">
            <a:alphaModFix amt="60000"/>
          </a:blip>
          <a:srcRect t="16823"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GB" sz="5400">
                <a:solidFill>
                  <a:srgbClr val="FFFFFF"/>
                </a:solidFill>
              </a:rPr>
              <a:t>LEADERSHIP &amp; MANAGEMENT</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ormAutofit/>
          </a:bodyPr>
          <a:lstStyle/>
          <a:p>
            <a:r>
              <a:rPr lang="en-GB" sz="2200">
                <a:solidFill>
                  <a:srgbClr val="FFFFFF"/>
                </a:solidFill>
              </a:rPr>
              <a:t>AMAZON</a:t>
            </a:r>
          </a:p>
        </p:txBody>
      </p:sp>
      <p:sp>
        <p:nvSpPr>
          <p:cNvPr id="5" name="TextBox 4">
            <a:extLst>
              <a:ext uri="{FF2B5EF4-FFF2-40B4-BE49-F238E27FC236}">
                <a16:creationId xmlns:a16="http://schemas.microsoft.com/office/drawing/2014/main" id="{C536F424-6893-3B3F-3F13-C825A257B5C4}"/>
              </a:ext>
            </a:extLst>
          </p:cNvPr>
          <p:cNvSpPr txBox="1"/>
          <p:nvPr/>
        </p:nvSpPr>
        <p:spPr>
          <a:xfrm>
            <a:off x="809625" y="8733367"/>
            <a:ext cx="5190370" cy="111881"/>
          </a:xfrm>
          <a:prstGeom prst="rect">
            <a:avLst/>
          </a:prstGeom>
        </p:spPr>
        <p:txBody>
          <a:bodyPr>
            <a:normAutofit/>
          </a:bodyPr>
          <a:lstStyle/>
          <a:p>
            <a:pPr>
              <a:lnSpc>
                <a:spcPct val="90000"/>
              </a:lnSpc>
              <a:spcAft>
                <a:spcPts val="600"/>
              </a:spcAft>
            </a:pPr>
            <a:r>
              <a:rPr lang="en-US" sz="100"/>
              <a:t>ThePhoto by PhotoAuthor is licensed under CCYYSA.</a:t>
            </a:r>
          </a:p>
        </p:txBody>
      </p:sp>
      <p:sp>
        <p:nvSpPr>
          <p:cNvPr id="8" name="TextBox 7">
            <a:extLst>
              <a:ext uri="{FF2B5EF4-FFF2-40B4-BE49-F238E27FC236}">
                <a16:creationId xmlns:a16="http://schemas.microsoft.com/office/drawing/2014/main" id="{A54ABC88-A2A6-A41C-D619-D18622982152}"/>
              </a:ext>
            </a:extLst>
          </p:cNvPr>
          <p:cNvSpPr txBox="1"/>
          <p:nvPr/>
        </p:nvSpPr>
        <p:spPr>
          <a:xfrm>
            <a:off x="-2258" y="3999686"/>
            <a:ext cx="462533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Univers Condensed"/>
              </a:rPr>
              <a:t>Module Name and Code:</a:t>
            </a:r>
            <a:endParaRPr lang="en-US">
              <a:latin typeface="Univers Condensed"/>
            </a:endParaRPr>
          </a:p>
          <a:p>
            <a:pPr algn="just"/>
            <a:r>
              <a:rPr lang="en-GB">
                <a:latin typeface="Univers Condensed"/>
              </a:rPr>
              <a:t>Introduction  to  leadership and management, LCBB4015.</a:t>
            </a:r>
          </a:p>
          <a:p>
            <a:endParaRPr lang="en-GB">
              <a:latin typeface="Univers Condensed"/>
            </a:endParaRPr>
          </a:p>
          <a:p>
            <a:r>
              <a:rPr lang="en-GB">
                <a:latin typeface="Univers Condensed"/>
              </a:rPr>
              <a:t>Lecture names: Rooppa </a:t>
            </a:r>
            <a:r>
              <a:rPr lang="en-GB" err="1">
                <a:latin typeface="Univers Condensed"/>
              </a:rPr>
              <a:t>Aruvanahalli</a:t>
            </a:r>
            <a:r>
              <a:rPr lang="en-GB">
                <a:latin typeface="Univers Condensed"/>
              </a:rPr>
              <a:t> Nagaraju.</a:t>
            </a:r>
            <a:endParaRPr lang="en-GB" sz="1100">
              <a:solidFill>
                <a:srgbClr val="1D2125"/>
              </a:solidFill>
              <a:latin typeface="Univers Condensed"/>
            </a:endParaRPr>
          </a:p>
          <a:p>
            <a:endParaRPr lang="en-GB">
              <a:solidFill>
                <a:srgbClr val="FFFFFF"/>
              </a:solidFill>
              <a:latin typeface="Univers Condensed"/>
            </a:endParaRPr>
          </a:p>
          <a:p>
            <a:r>
              <a:rPr lang="en-GB">
                <a:latin typeface="Univers Condensed"/>
              </a:rPr>
              <a:t>Student Names: </a:t>
            </a:r>
          </a:p>
          <a:p>
            <a:r>
              <a:rPr lang="en-GB">
                <a:latin typeface="Univers Condensed"/>
              </a:rPr>
              <a:t>Grace (2330971),  Miruna (2437534), Illie(2321473), Afsheen (2315938).</a:t>
            </a:r>
            <a:endParaRPr lang="en-GB"/>
          </a:p>
          <a:p>
            <a:endParaRPr lang="en-GB"/>
          </a:p>
        </p:txBody>
      </p:sp>
      <p:sp>
        <p:nvSpPr>
          <p:cNvPr id="4" name="Slide Number Placeholder 3">
            <a:extLst>
              <a:ext uri="{FF2B5EF4-FFF2-40B4-BE49-F238E27FC236}">
                <a16:creationId xmlns:a16="http://schemas.microsoft.com/office/drawing/2014/main" id="{57EEB27C-21BF-6DDA-E2C1-4E830030885F}"/>
              </a:ext>
            </a:extLst>
          </p:cNvPr>
          <p:cNvSpPr>
            <a:spLocks noGrp="1"/>
          </p:cNvSpPr>
          <p:nvPr>
            <p:ph type="sldNum" sz="quarter" idx="12"/>
          </p:nvPr>
        </p:nvSpPr>
        <p:spPr/>
        <p:txBody>
          <a:bodyPr/>
          <a:lstStyle/>
          <a:p>
            <a:fld id="{CC057153-B650-4DEB-B370-79DDCFDCE934}" type="slidenum">
              <a:rPr lang="en-US" smtClean="0"/>
              <a:t>1</a:t>
            </a:fld>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9D0B-F332-2434-DAA5-1F37B2BE0AD7}"/>
              </a:ext>
            </a:extLst>
          </p:cNvPr>
          <p:cNvSpPr>
            <a:spLocks noGrp="1"/>
          </p:cNvSpPr>
          <p:nvPr>
            <p:ph type="title"/>
          </p:nvPr>
        </p:nvSpPr>
        <p:spPr/>
        <p:txBody>
          <a:bodyPr/>
          <a:lstStyle/>
          <a:p>
            <a:r>
              <a:rPr lang="en-GB" dirty="0"/>
              <a:t>INTRODUCTION </a:t>
            </a:r>
            <a:r>
              <a:rPr lang="en-GB" sz="1800" u="sng" dirty="0"/>
              <a:t>Global Leader in Innovation &amp; Management </a:t>
            </a:r>
            <a:endParaRPr lang="en-GB" sz="1800" dirty="0"/>
          </a:p>
        </p:txBody>
      </p:sp>
      <p:sp>
        <p:nvSpPr>
          <p:cNvPr id="14" name="Content Placeholder 13">
            <a:extLst>
              <a:ext uri="{FF2B5EF4-FFF2-40B4-BE49-F238E27FC236}">
                <a16:creationId xmlns:a16="http://schemas.microsoft.com/office/drawing/2014/main" id="{4F0EBDEB-3EEC-8F81-B2A3-D74C292A9FA0}"/>
              </a:ext>
            </a:extLst>
          </p:cNvPr>
          <p:cNvSpPr>
            <a:spLocks noGrp="1"/>
          </p:cNvSpPr>
          <p:nvPr>
            <p:ph idx="1"/>
          </p:nvPr>
        </p:nvSpPr>
        <p:spPr>
          <a:xfrm>
            <a:off x="618234" y="1121934"/>
            <a:ext cx="10767310" cy="4662466"/>
          </a:xfrm>
        </p:spPr>
        <p:txBody>
          <a:bodyPr vert="horz" lIns="91440" tIns="45720" rIns="91440" bIns="45720" rtlCol="0" anchor="t">
            <a:noAutofit/>
          </a:bodyPr>
          <a:lstStyle/>
          <a:p>
            <a:pPr marL="0" indent="0">
              <a:buNone/>
            </a:pPr>
            <a:r>
              <a:rPr lang="en-GB" sz="1800" b="1" dirty="0"/>
              <a:t>Amazon company is one of the world more recognise multinational in technology and e-commerce, times changes and today most of the things are online, (Amazon) founded in 1994 By Jeff Bezos by selling books online and grew into as giant retail, adapting technology to costumers needs, maintaining a strong commitment to efficiency and innovation. </a:t>
            </a:r>
          </a:p>
          <a:p>
            <a:pPr marL="0" indent="0">
              <a:buNone/>
            </a:pPr>
            <a:r>
              <a:rPr lang="en-GB" sz="1800" b="1" dirty="0"/>
              <a:t>Amazon success came from effective management and leadership practices that align closely to Henry Fayol's classical management theory providing 5 import keys to follow:</a:t>
            </a:r>
          </a:p>
          <a:p>
            <a:pPr>
              <a:buFont typeface="Wingdings" panose="020B0604020202020204" pitchFamily="34" charset="0"/>
              <a:buChar char="ü"/>
            </a:pPr>
            <a:r>
              <a:rPr lang="en-GB" sz="1800" b="1" dirty="0">
                <a:solidFill>
                  <a:schemeClr val="accent6">
                    <a:lumMod val="76000"/>
                  </a:schemeClr>
                </a:solidFill>
              </a:rPr>
              <a:t>Planning , organizing, commanding, coordinating and controlling.</a:t>
            </a:r>
          </a:p>
          <a:p>
            <a:pPr marL="0" indent="0">
              <a:buNone/>
            </a:pPr>
            <a:r>
              <a:rPr lang="en-GB" sz="1800" b="1" dirty="0"/>
              <a:t>Highly relevant to modern organizations like Amazon strategic planning, structure, leadership and controlling system.</a:t>
            </a:r>
          </a:p>
          <a:p>
            <a:pPr marL="0" indent="0">
              <a:buNone/>
            </a:pPr>
            <a:r>
              <a:rPr lang="en-GB" sz="1800" b="1" dirty="0"/>
              <a:t>These functions helps amazon how to manage workforce, logistic network and technology services to deliver quick and reliable products to customers worldwide.</a:t>
            </a:r>
          </a:p>
          <a:p>
            <a:pPr marL="0" indent="0">
              <a:buNone/>
            </a:pPr>
            <a:r>
              <a:rPr lang="en-GB" sz="1800" b="1" dirty="0">
                <a:ea typeface="+mn-lt"/>
                <a:cs typeface="+mn-lt"/>
              </a:rPr>
              <a:t>(Halkett, 2025),  (Business.com,2025), (Jeff Bezos,1994).</a:t>
            </a:r>
          </a:p>
          <a:p>
            <a:pPr marL="0" indent="0">
              <a:buNone/>
            </a:pPr>
            <a:endParaRPr lang="en-GB" sz="1800" b="1" dirty="0"/>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a:p>
          <a:p>
            <a:pPr marL="0" indent="0">
              <a:buNone/>
            </a:pPr>
            <a:endParaRPr lang="en-GB"/>
          </a:p>
          <a:p>
            <a:pPr marL="0" indent="0">
              <a:buNone/>
            </a:pPr>
            <a:endParaRPr lang="en-GB"/>
          </a:p>
        </p:txBody>
      </p:sp>
      <p:pic>
        <p:nvPicPr>
          <p:cNvPr id="18" name="Picture 17" descr="A logo with a smile&#10;&#10;AI-generated content may be incorrect.">
            <a:extLst>
              <a:ext uri="{FF2B5EF4-FFF2-40B4-BE49-F238E27FC236}">
                <a16:creationId xmlns:a16="http://schemas.microsoft.com/office/drawing/2014/main" id="{01D8E6B9-8875-51AA-4623-68B625963B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46164" y="5773987"/>
            <a:ext cx="3595103" cy="1055605"/>
          </a:xfrm>
          <a:prstGeom prst="rect">
            <a:avLst/>
          </a:prstGeom>
        </p:spPr>
      </p:pic>
      <p:sp>
        <p:nvSpPr>
          <p:cNvPr id="3" name="TextBox 2">
            <a:extLst>
              <a:ext uri="{FF2B5EF4-FFF2-40B4-BE49-F238E27FC236}">
                <a16:creationId xmlns:a16="http://schemas.microsoft.com/office/drawing/2014/main" id="{A43DA121-6B80-8733-21B3-39F3C4419534}"/>
              </a:ext>
            </a:extLst>
          </p:cNvPr>
          <p:cNvSpPr txBox="1"/>
          <p:nvPr/>
        </p:nvSpPr>
        <p:spPr>
          <a:xfrm>
            <a:off x="238947" y="6400371"/>
            <a:ext cx="14507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4" name="Slide Number Placeholder 3">
            <a:extLst>
              <a:ext uri="{FF2B5EF4-FFF2-40B4-BE49-F238E27FC236}">
                <a16:creationId xmlns:a16="http://schemas.microsoft.com/office/drawing/2014/main" id="{58E1D5C8-FA40-D537-82F0-67AA9AD2E686}"/>
              </a:ext>
            </a:extLst>
          </p:cNvPr>
          <p:cNvSpPr>
            <a:spLocks noGrp="1"/>
          </p:cNvSpPr>
          <p:nvPr>
            <p:ph type="sldNum" sz="quarter" idx="12"/>
          </p:nvPr>
        </p:nvSpPr>
        <p:spPr/>
        <p:txBody>
          <a:bodyPr/>
          <a:lstStyle/>
          <a:p>
            <a:fld id="{CC057153-B650-4DEB-B370-79DDCFDCE934}" type="slidenum">
              <a:rPr lang="en-US" smtClean="0"/>
              <a:t>2</a:t>
            </a:fld>
            <a:endParaRPr lang="en-GB"/>
          </a:p>
        </p:txBody>
      </p:sp>
      <p:sp>
        <p:nvSpPr>
          <p:cNvPr id="5" name="CuadroTexto 4">
            <a:extLst>
              <a:ext uri="{FF2B5EF4-FFF2-40B4-BE49-F238E27FC236}">
                <a16:creationId xmlns:a16="http://schemas.microsoft.com/office/drawing/2014/main" id="{0A15F35C-9CA5-6F1E-487A-59C7DE175F02}"/>
              </a:ext>
            </a:extLst>
          </p:cNvPr>
          <p:cNvSpPr txBox="1"/>
          <p:nvPr/>
        </p:nvSpPr>
        <p:spPr>
          <a:xfrm>
            <a:off x="755473" y="3408845"/>
            <a:ext cx="6707133" cy="2561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s-ES"/>
          </a:p>
        </p:txBody>
      </p:sp>
    </p:spTree>
    <p:extLst>
      <p:ext uri="{BB962C8B-B14F-4D97-AF65-F5344CB8AC3E}">
        <p14:creationId xmlns:p14="http://schemas.microsoft.com/office/powerpoint/2010/main" val="425313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F7469-AD0A-6C58-7749-77CCC747BAED}"/>
              </a:ext>
            </a:extLst>
          </p:cNvPr>
          <p:cNvSpPr>
            <a:spLocks noGrp="1"/>
          </p:cNvSpPr>
          <p:nvPr>
            <p:ph type="title"/>
          </p:nvPr>
        </p:nvSpPr>
        <p:spPr>
          <a:xfrm>
            <a:off x="612648" y="243099"/>
            <a:ext cx="4361686" cy="857723"/>
          </a:xfrm>
        </p:spPr>
        <p:txBody>
          <a:bodyPr anchor="b">
            <a:normAutofit fontScale="90000"/>
          </a:bodyPr>
          <a:lstStyle/>
          <a:p>
            <a:pPr algn="ctr"/>
            <a:r>
              <a:rPr lang="en-US" sz="2800" b="0"/>
              <a:t>Organization brief overview </a:t>
            </a:r>
            <a:endParaRPr lang="en-US" sz="2800"/>
          </a:p>
        </p:txBody>
      </p:sp>
      <p:sp>
        <p:nvSpPr>
          <p:cNvPr id="3" name="Content Placeholder 2">
            <a:extLst>
              <a:ext uri="{FF2B5EF4-FFF2-40B4-BE49-F238E27FC236}">
                <a16:creationId xmlns:a16="http://schemas.microsoft.com/office/drawing/2014/main" id="{AC5A71E8-CA04-99D7-2DF9-FDC80BC6AB43}"/>
              </a:ext>
            </a:extLst>
          </p:cNvPr>
          <p:cNvSpPr>
            <a:spLocks noGrp="1"/>
          </p:cNvSpPr>
          <p:nvPr>
            <p:ph idx="1"/>
          </p:nvPr>
        </p:nvSpPr>
        <p:spPr>
          <a:xfrm>
            <a:off x="200756" y="1100740"/>
            <a:ext cx="5607658" cy="5208620"/>
          </a:xfrm>
        </p:spPr>
        <p:txBody>
          <a:bodyPr vert="horz" lIns="91440" tIns="45720" rIns="91440" bIns="45720" rtlCol="0" anchor="t">
            <a:noAutofit/>
          </a:bodyPr>
          <a:lstStyle/>
          <a:p>
            <a:pPr>
              <a:lnSpc>
                <a:spcPct val="110000"/>
              </a:lnSpc>
            </a:pPr>
            <a:r>
              <a:rPr lang="en-US" sz="1600"/>
              <a:t>Jeff Bezos started it in Seattle, Wahington, in 1994.</a:t>
            </a:r>
          </a:p>
          <a:p>
            <a:pPr>
              <a:lnSpc>
                <a:spcPct val="110000"/>
              </a:lnSpc>
            </a:pPr>
            <a:r>
              <a:rPr lang="en-US" sz="1600"/>
              <a:t>It started as an online bookstore, but now it is a global e-commerce and technology leader globally. </a:t>
            </a:r>
          </a:p>
          <a:p>
            <a:pPr>
              <a:lnSpc>
                <a:spcPct val="110000"/>
              </a:lnSpc>
            </a:pPr>
            <a:r>
              <a:rPr lang="en-US" sz="1600"/>
              <a:t>Operates in many areas, such as online streaming, artificial intelligence, cloud service (AWS), and shopping. </a:t>
            </a:r>
          </a:p>
          <a:p>
            <a:pPr>
              <a:lnSpc>
                <a:spcPct val="110000"/>
              </a:lnSpc>
            </a:pPr>
            <a:r>
              <a:rPr lang="en-US" sz="1600"/>
              <a:t>According to Amazon annual report 2024, the organization earned $638 billion in revenue and achieved 59.2 billion in net income (Amazon, 2025).</a:t>
            </a:r>
          </a:p>
          <a:p>
            <a:pPr>
              <a:lnSpc>
                <a:spcPct val="110000"/>
              </a:lnSpc>
            </a:pPr>
            <a:r>
              <a:rPr lang="en-US" sz="1600"/>
              <a:t>Main activities in the UK, Europe, and Asia; main office in Seattle, Washington, USA.</a:t>
            </a:r>
          </a:p>
          <a:p>
            <a:pPr>
              <a:lnSpc>
                <a:spcPct val="110000"/>
              </a:lnSpc>
            </a:pPr>
            <a:r>
              <a:rPr lang="en-US" sz="1600"/>
              <a:t>Vision: ,,To be the company that cares the most about its customers in the world''. </a:t>
            </a:r>
          </a:p>
          <a:p>
            <a:pPr>
              <a:lnSpc>
                <a:spcPct val="110000"/>
              </a:lnSpc>
            </a:pPr>
            <a:r>
              <a:rPr lang="en-US" sz="1600"/>
              <a:t>Mission: ''To use new ideas and technology to keep improving the experience for our customers''. </a:t>
            </a:r>
          </a:p>
        </p:txBody>
      </p:sp>
      <p:pic>
        <p:nvPicPr>
          <p:cNvPr id="5" name="Picture 4" descr="Amazon is Primed for online domination | TechCrunch">
            <a:extLst>
              <a:ext uri="{FF2B5EF4-FFF2-40B4-BE49-F238E27FC236}">
                <a16:creationId xmlns:a16="http://schemas.microsoft.com/office/drawing/2014/main" id="{70CDFEB3-24D2-A0AF-D136-CBEF46A50D8D}"/>
              </a:ext>
            </a:extLst>
          </p:cNvPr>
          <p:cNvPicPr>
            <a:picLocks noChangeAspect="1"/>
          </p:cNvPicPr>
          <p:nvPr/>
        </p:nvPicPr>
        <p:blipFill>
          <a:blip r:embed="rId2"/>
          <a:srcRect l="18514" r="19685"/>
          <a:stretch>
            <a:fillRect/>
          </a:stretch>
        </p:blipFill>
        <p:spPr>
          <a:xfrm>
            <a:off x="5818632" y="-1"/>
            <a:ext cx="6373368" cy="6858001"/>
          </a:xfrm>
          <a:prstGeom prst="rect">
            <a:avLst/>
          </a:prstGeom>
        </p:spPr>
      </p:pic>
      <p:sp>
        <p:nvSpPr>
          <p:cNvPr id="4" name="Slide Number Placeholder 3">
            <a:extLst>
              <a:ext uri="{FF2B5EF4-FFF2-40B4-BE49-F238E27FC236}">
                <a16:creationId xmlns:a16="http://schemas.microsoft.com/office/drawing/2014/main" id="{52672D1B-D65F-740C-5E66-748A18671BD6}"/>
              </a:ext>
            </a:extLst>
          </p:cNvPr>
          <p:cNvSpPr>
            <a:spLocks noGrp="1"/>
          </p:cNvSpPr>
          <p:nvPr>
            <p:ph type="sldNum" sz="quarter" idx="12"/>
          </p:nvPr>
        </p:nvSpPr>
        <p:spPr>
          <a:xfrm>
            <a:off x="11632162" y="6453002"/>
            <a:ext cx="429207" cy="365125"/>
          </a:xfrm>
        </p:spPr>
        <p:txBody>
          <a:bodyP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97303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70957-B53B-6B5B-6E89-DFB9554B9CCA}"/>
              </a:ext>
            </a:extLst>
          </p:cNvPr>
          <p:cNvSpPr>
            <a:spLocks noGrp="1"/>
          </p:cNvSpPr>
          <p:nvPr>
            <p:ph type="title"/>
          </p:nvPr>
        </p:nvSpPr>
        <p:spPr>
          <a:xfrm>
            <a:off x="1543981" y="717973"/>
            <a:ext cx="9081198" cy="1011306"/>
          </a:xfrm>
        </p:spPr>
        <p:txBody>
          <a:bodyPr/>
          <a:lstStyle/>
          <a:p>
            <a:r>
              <a:rPr lang="en-GB"/>
              <a:t>Responsibilities &amp; Managers at Amazon</a:t>
            </a:r>
          </a:p>
        </p:txBody>
      </p:sp>
      <p:sp>
        <p:nvSpPr>
          <p:cNvPr id="3" name="Content Placeholder 2">
            <a:extLst>
              <a:ext uri="{FF2B5EF4-FFF2-40B4-BE49-F238E27FC236}">
                <a16:creationId xmlns:a16="http://schemas.microsoft.com/office/drawing/2014/main" id="{6D9DE6ED-686D-3296-F360-96ABFBA738E0}"/>
              </a:ext>
            </a:extLst>
          </p:cNvPr>
          <p:cNvSpPr>
            <a:spLocks noGrp="1"/>
          </p:cNvSpPr>
          <p:nvPr>
            <p:ph idx="1"/>
          </p:nvPr>
        </p:nvSpPr>
        <p:spPr/>
        <p:txBody>
          <a:bodyPr vert="horz" lIns="91440" tIns="45720" rIns="91440" bIns="45720" rtlCol="0" anchor="t">
            <a:normAutofit/>
          </a:bodyPr>
          <a:lstStyle/>
          <a:p>
            <a:pPr marL="0" indent="0">
              <a:buNone/>
            </a:pPr>
            <a:endParaRPr lang="en-GB"/>
          </a:p>
          <a:p>
            <a:pPr marL="342900" indent="-342900"/>
            <a:endParaRPr lang="en-GB"/>
          </a:p>
          <a:p>
            <a:pPr marL="0" indent="0">
              <a:buNone/>
            </a:pPr>
            <a:endParaRPr lang="en-GB"/>
          </a:p>
        </p:txBody>
      </p:sp>
      <p:graphicFrame>
        <p:nvGraphicFramePr>
          <p:cNvPr id="4" name="Diagram 3">
            <a:extLst>
              <a:ext uri="{FF2B5EF4-FFF2-40B4-BE49-F238E27FC236}">
                <a16:creationId xmlns:a16="http://schemas.microsoft.com/office/drawing/2014/main" id="{4FE2E78B-4C4B-92D2-F5DD-0A6404C09FEB}"/>
              </a:ext>
            </a:extLst>
          </p:cNvPr>
          <p:cNvGraphicFramePr/>
          <p:nvPr>
            <p:extLst>
              <p:ext uri="{D42A27DB-BD31-4B8C-83A1-F6EECF244321}">
                <p14:modId xmlns:p14="http://schemas.microsoft.com/office/powerpoint/2010/main" val="2417501865"/>
              </p:ext>
            </p:extLst>
          </p:nvPr>
        </p:nvGraphicFramePr>
        <p:xfrm>
          <a:off x="317727" y="1718986"/>
          <a:ext cx="11520981" cy="513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599" name="TextBox 7598">
            <a:extLst>
              <a:ext uri="{FF2B5EF4-FFF2-40B4-BE49-F238E27FC236}">
                <a16:creationId xmlns:a16="http://schemas.microsoft.com/office/drawing/2014/main" id="{39B314C6-B2BB-B529-F82A-2030C602F730}"/>
              </a:ext>
            </a:extLst>
          </p:cNvPr>
          <p:cNvSpPr txBox="1"/>
          <p:nvPr/>
        </p:nvSpPr>
        <p:spPr>
          <a:xfrm>
            <a:off x="11229723" y="-5488"/>
            <a:ext cx="122901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7608" name="Slide Number Placeholder 7607">
            <a:extLst>
              <a:ext uri="{FF2B5EF4-FFF2-40B4-BE49-F238E27FC236}">
                <a16:creationId xmlns:a16="http://schemas.microsoft.com/office/drawing/2014/main" id="{515C79EF-0B5E-07B4-C183-27B13D8D148B}"/>
              </a:ext>
            </a:extLst>
          </p:cNvPr>
          <p:cNvSpPr>
            <a:spLocks noGrp="1"/>
          </p:cNvSpPr>
          <p:nvPr>
            <p:ph type="sldNum" sz="quarter" idx="12"/>
          </p:nvPr>
        </p:nvSpPr>
        <p:spPr/>
        <p:txBody>
          <a:bodyPr/>
          <a:lstStyle/>
          <a:p>
            <a:fld id="{CC057153-B650-4DEB-B370-79DDCFDCE934}" type="slidenum">
              <a:rPr lang="en-US" smtClean="0"/>
              <a:t>4</a:t>
            </a:fld>
            <a:endParaRPr lang="en-GB"/>
          </a:p>
        </p:txBody>
      </p:sp>
    </p:spTree>
    <p:extLst>
      <p:ext uri="{BB962C8B-B14F-4D97-AF65-F5344CB8AC3E}">
        <p14:creationId xmlns:p14="http://schemas.microsoft.com/office/powerpoint/2010/main" val="2753375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F0E7-1F83-E605-0C46-A5911DD18F26}"/>
              </a:ext>
            </a:extLst>
          </p:cNvPr>
          <p:cNvSpPr>
            <a:spLocks noGrp="1"/>
          </p:cNvSpPr>
          <p:nvPr>
            <p:ph type="title"/>
          </p:nvPr>
        </p:nvSpPr>
        <p:spPr/>
        <p:txBody>
          <a:bodyPr/>
          <a:lstStyle/>
          <a:p>
            <a:pPr algn="ctr"/>
            <a:r>
              <a:rPr lang="en-US" dirty="0"/>
              <a:t>Who was Henry Fayol</a:t>
            </a:r>
            <a:endParaRPr lang="en-US"/>
          </a:p>
        </p:txBody>
      </p:sp>
      <p:sp>
        <p:nvSpPr>
          <p:cNvPr id="3" name="Content Placeholder 2">
            <a:extLst>
              <a:ext uri="{FF2B5EF4-FFF2-40B4-BE49-F238E27FC236}">
                <a16:creationId xmlns:a16="http://schemas.microsoft.com/office/drawing/2014/main" id="{341AB659-7FD2-8BB9-47C1-D010F9D0478C}"/>
              </a:ext>
            </a:extLst>
          </p:cNvPr>
          <p:cNvSpPr>
            <a:spLocks noGrp="1"/>
          </p:cNvSpPr>
          <p:nvPr>
            <p:ph idx="1"/>
          </p:nvPr>
        </p:nvSpPr>
        <p:spPr/>
        <p:txBody>
          <a:bodyPr vert="horz" lIns="91440" tIns="45720" rIns="91440" bIns="45720" rtlCol="0" anchor="t">
            <a:normAutofit/>
          </a:bodyPr>
          <a:lstStyle/>
          <a:p>
            <a:pPr algn="just"/>
            <a:r>
              <a:rPr lang="en-US" dirty="0"/>
              <a:t>Henry Fayol was a French engineer and one of the first management theorists.</a:t>
            </a:r>
            <a:endParaRPr lang="en-US"/>
          </a:p>
          <a:p>
            <a:pPr algn="just"/>
            <a:r>
              <a:rPr lang="en-US" dirty="0"/>
              <a:t>He believed that successful organizations depend on effective management. </a:t>
            </a:r>
          </a:p>
          <a:p>
            <a:pPr algn="just"/>
            <a:r>
              <a:rPr lang="en-US" dirty="0"/>
              <a:t>Fayol identified four key management functions used by managers in all types of organizations: </a:t>
            </a:r>
          </a:p>
          <a:p>
            <a:pPr algn="just"/>
            <a:r>
              <a:rPr lang="en-US" dirty="0"/>
              <a:t>Planning – setting goals and deciding how to achieve them.</a:t>
            </a:r>
          </a:p>
          <a:p>
            <a:pPr algn="just"/>
            <a:r>
              <a:rPr lang="en-US" dirty="0"/>
              <a:t>Organizing – arranging resources and people to carry out plans.</a:t>
            </a:r>
          </a:p>
          <a:p>
            <a:pPr algn="just"/>
            <a:r>
              <a:rPr lang="en-US" dirty="0"/>
              <a:t>Leading – motivating and guiding employees to achieve objectives.</a:t>
            </a:r>
          </a:p>
          <a:p>
            <a:pPr algn="just"/>
            <a:r>
              <a:rPr lang="en-US" dirty="0"/>
              <a:t>Controlling - monitoring progress and making necessary adjustments.</a:t>
            </a:r>
          </a:p>
        </p:txBody>
      </p:sp>
      <p:sp>
        <p:nvSpPr>
          <p:cNvPr id="4" name="Slide Number Placeholder 3">
            <a:extLst>
              <a:ext uri="{FF2B5EF4-FFF2-40B4-BE49-F238E27FC236}">
                <a16:creationId xmlns:a16="http://schemas.microsoft.com/office/drawing/2014/main" id="{EBAAB580-A5E3-01F9-911A-ED75AC98179F}"/>
              </a:ext>
            </a:extLst>
          </p:cNvPr>
          <p:cNvSpPr>
            <a:spLocks noGrp="1"/>
          </p:cNvSpPr>
          <p:nvPr>
            <p:ph type="sldNum" sz="quarter" idx="12"/>
          </p:nvPr>
        </p:nvSpPr>
        <p:spPr/>
        <p:txBody>
          <a:bodyPr/>
          <a:lstStyle/>
          <a:p>
            <a:fld id="{CC057153-B650-4DEB-B370-79DDCFDCE934}" type="slidenum">
              <a:rPr lang="en-US" smtClean="0"/>
              <a:t>5</a:t>
            </a:fld>
            <a:endParaRPr lang="en-US"/>
          </a:p>
        </p:txBody>
      </p:sp>
      <p:pic>
        <p:nvPicPr>
          <p:cNvPr id="5" name="Picture 4" descr="Amazon India">
            <a:extLst>
              <a:ext uri="{FF2B5EF4-FFF2-40B4-BE49-F238E27FC236}">
                <a16:creationId xmlns:a16="http://schemas.microsoft.com/office/drawing/2014/main" id="{DE7AE6CE-2694-DC7E-F290-6EDEEBE86072}"/>
              </a:ext>
            </a:extLst>
          </p:cNvPr>
          <p:cNvPicPr>
            <a:picLocks noChangeAspect="1"/>
          </p:cNvPicPr>
          <p:nvPr/>
        </p:nvPicPr>
        <p:blipFill>
          <a:blip r:embed="rId2"/>
          <a:stretch>
            <a:fillRect/>
          </a:stretch>
        </p:blipFill>
        <p:spPr>
          <a:xfrm>
            <a:off x="10049518" y="4674329"/>
            <a:ext cx="2143125" cy="2143125"/>
          </a:xfrm>
          <a:prstGeom prst="rect">
            <a:avLst/>
          </a:prstGeom>
        </p:spPr>
      </p:pic>
    </p:spTree>
    <p:extLst>
      <p:ext uri="{BB962C8B-B14F-4D97-AF65-F5344CB8AC3E}">
        <p14:creationId xmlns:p14="http://schemas.microsoft.com/office/powerpoint/2010/main" val="157142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1D57-3A06-7749-17E5-EE4A72B16868}"/>
              </a:ext>
            </a:extLst>
          </p:cNvPr>
          <p:cNvSpPr>
            <a:spLocks noGrp="1"/>
          </p:cNvSpPr>
          <p:nvPr>
            <p:ph type="title"/>
          </p:nvPr>
        </p:nvSpPr>
        <p:spPr>
          <a:xfrm>
            <a:off x="612648" y="270613"/>
            <a:ext cx="10653578" cy="679177"/>
          </a:xfrm>
        </p:spPr>
        <p:txBody>
          <a:bodyPr>
            <a:normAutofit/>
          </a:bodyPr>
          <a:lstStyle/>
          <a:p>
            <a:pPr algn="ctr"/>
            <a:r>
              <a:rPr lang="en-US" sz="2400"/>
              <a:t>Henry Fayol's functions of management at Amazon</a:t>
            </a:r>
          </a:p>
        </p:txBody>
      </p:sp>
      <p:pic>
        <p:nvPicPr>
          <p:cNvPr id="5" name="Content Placeholder 4" descr="A group of cardboard boxes&#10;&#10;AI-generated content may be incorrect.">
            <a:extLst>
              <a:ext uri="{FF2B5EF4-FFF2-40B4-BE49-F238E27FC236}">
                <a16:creationId xmlns:a16="http://schemas.microsoft.com/office/drawing/2014/main" id="{6A70931E-AA69-D226-753B-1CAD02BF0510}"/>
              </a:ext>
            </a:extLst>
          </p:cNvPr>
          <p:cNvPicPr>
            <a:picLocks noGrp="1" noChangeAspect="1"/>
          </p:cNvPicPr>
          <p:nvPr>
            <p:ph idx="1"/>
          </p:nvPr>
        </p:nvPicPr>
        <p:blipFill>
          <a:blip r:embed="rId2"/>
          <a:stretch>
            <a:fillRect/>
          </a:stretch>
        </p:blipFill>
        <p:spPr>
          <a:xfrm>
            <a:off x="9033773" y="4455229"/>
            <a:ext cx="3531973" cy="2358082"/>
          </a:xfrm>
          <a:prstGeom prst="rect">
            <a:avLst/>
          </a:prstGeom>
        </p:spPr>
      </p:pic>
      <p:sp>
        <p:nvSpPr>
          <p:cNvPr id="4" name="Slide Number Placeholder 3">
            <a:extLst>
              <a:ext uri="{FF2B5EF4-FFF2-40B4-BE49-F238E27FC236}">
                <a16:creationId xmlns:a16="http://schemas.microsoft.com/office/drawing/2014/main" id="{6BF5EA96-D624-2A2E-CD65-3C8123282A96}"/>
              </a:ext>
            </a:extLst>
          </p:cNvPr>
          <p:cNvSpPr>
            <a:spLocks noGrp="1"/>
          </p:cNvSpPr>
          <p:nvPr>
            <p:ph type="sldNum" sz="quarter" idx="12"/>
          </p:nvPr>
        </p:nvSpPr>
        <p:spPr/>
        <p:txBody>
          <a:bodyPr/>
          <a:lstStyle/>
          <a:p>
            <a:fld id="{CC057153-B650-4DEB-B370-79DDCFDCE934}" type="slidenum">
              <a:rPr lang="en-US" smtClean="0"/>
              <a:t>6</a:t>
            </a:fld>
            <a:endParaRPr lang="en-US"/>
          </a:p>
        </p:txBody>
      </p:sp>
      <p:sp>
        <p:nvSpPr>
          <p:cNvPr id="7" name="TextBox 6">
            <a:extLst>
              <a:ext uri="{FF2B5EF4-FFF2-40B4-BE49-F238E27FC236}">
                <a16:creationId xmlns:a16="http://schemas.microsoft.com/office/drawing/2014/main" id="{0E4E2EE1-9A98-EF1A-7C6D-96D91802E467}"/>
              </a:ext>
            </a:extLst>
          </p:cNvPr>
          <p:cNvSpPr txBox="1"/>
          <p:nvPr/>
        </p:nvSpPr>
        <p:spPr>
          <a:xfrm>
            <a:off x="614261" y="1350661"/>
            <a:ext cx="4685980" cy="4739759"/>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Planning</a:t>
            </a:r>
          </a:p>
          <a:p>
            <a:pPr marL="285750" indent="-285750" algn="just">
              <a:buFont typeface="Arial"/>
              <a:buChar char="•"/>
            </a:pPr>
            <a:r>
              <a:rPr lang="en-US" sz="1600" dirty="0">
                <a:ea typeface="+mn-lt"/>
                <a:cs typeface="+mn-lt"/>
              </a:rPr>
              <a:t>Is the process of setting organizational goals and deciding how best to achieve them. It involves forecasting future conditions and developing strategic action plans to guide the company (Fayol, 1949).</a:t>
            </a:r>
          </a:p>
          <a:p>
            <a:pPr marL="285750" indent="-285750" algn="just">
              <a:buFont typeface="Arial"/>
              <a:buChar char="•"/>
            </a:pPr>
            <a:r>
              <a:rPr lang="en-US" sz="1600" dirty="0">
                <a:ea typeface="+mn-lt"/>
                <a:cs typeface="+mn-lt"/>
              </a:rPr>
              <a:t>Amazon managers exemplify meticulous planning through the ,,working backwards’’ product development. This approach starts with defining the ideal customer experience in a mock press and FAQ, then works backward to determine the plan to build that product (Stone,2013). </a:t>
            </a:r>
            <a:endParaRPr lang="en-US" sz="1600" dirty="0"/>
          </a:p>
          <a:p>
            <a:pPr marL="285750" indent="-285750" algn="just">
              <a:buFont typeface="Arial"/>
              <a:buChar char="•"/>
            </a:pPr>
            <a:r>
              <a:rPr lang="en-US" sz="1600" dirty="0">
                <a:latin typeface="Neue Haas Grotesk Text Pro"/>
              </a:rPr>
              <a:t>This function ensures that all subsequent managerial actions contribute to Amazon’s mission of being ,,Earth’s most customer-centric company’’.</a:t>
            </a:r>
          </a:p>
          <a:p>
            <a:pPr marL="285750" indent="-285750">
              <a:buFont typeface="Arial"/>
              <a:buChar char="•"/>
            </a:pPr>
            <a:endParaRPr lang="en-US" sz="1400"/>
          </a:p>
          <a:p>
            <a:endParaRPr lang="en-US" sz="1400"/>
          </a:p>
        </p:txBody>
      </p:sp>
      <p:sp>
        <p:nvSpPr>
          <p:cNvPr id="8" name="TextBox 7">
            <a:extLst>
              <a:ext uri="{FF2B5EF4-FFF2-40B4-BE49-F238E27FC236}">
                <a16:creationId xmlns:a16="http://schemas.microsoft.com/office/drawing/2014/main" id="{052BAAB3-E9A1-DCD9-8890-9E171833A32A}"/>
              </a:ext>
            </a:extLst>
          </p:cNvPr>
          <p:cNvSpPr txBox="1"/>
          <p:nvPr/>
        </p:nvSpPr>
        <p:spPr>
          <a:xfrm>
            <a:off x="6610785" y="1228308"/>
            <a:ext cx="4181770" cy="4802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09253CE7-31D1-C14D-9FE2-72731D1740EC}"/>
              </a:ext>
            </a:extLst>
          </p:cNvPr>
          <p:cNvSpPr txBox="1"/>
          <p:nvPr/>
        </p:nvSpPr>
        <p:spPr>
          <a:xfrm>
            <a:off x="5296521" y="1346179"/>
            <a:ext cx="4388788" cy="406265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Organizing </a:t>
            </a:r>
          </a:p>
          <a:p>
            <a:pPr marL="285750" indent="-285750">
              <a:buFont typeface="Arial"/>
              <a:buChar char="•"/>
            </a:pPr>
            <a:r>
              <a:rPr lang="en-US" sz="1600" dirty="0">
                <a:ea typeface="+mn-lt"/>
                <a:cs typeface="+mn-lt"/>
              </a:rPr>
              <a:t>Organizing is the management function of arranging resources, tasks, and people in a structured way to implement plans (Fayol, 1949). At Amazon this function involves designing an organizational structure, defining roles and responsibilities, and allocating resources so that work flows efficiently toward the objectives.</a:t>
            </a:r>
            <a:r>
              <a:rPr lang="en-US" sz="1600" dirty="0"/>
              <a:t> </a:t>
            </a:r>
          </a:p>
          <a:p>
            <a:pPr marL="285750" indent="-285750">
              <a:buFont typeface="Arial"/>
              <a:buChar char="•"/>
            </a:pPr>
            <a:r>
              <a:rPr lang="en-US" sz="1600" dirty="0"/>
              <a:t> In essence, the organizing function at Amazon builds the backbone that allows the company to execute its plans and consistently deliver on its two strategic pillars: low cost and exceptional experience (Grant, 2016).</a:t>
            </a:r>
            <a:endParaRPr lang="en-US" dirty="0"/>
          </a:p>
        </p:txBody>
      </p:sp>
    </p:spTree>
    <p:extLst>
      <p:ext uri="{BB962C8B-B14F-4D97-AF65-F5344CB8AC3E}">
        <p14:creationId xmlns:p14="http://schemas.microsoft.com/office/powerpoint/2010/main" val="2920978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pic>
        <p:nvPicPr>
          <p:cNvPr id="5" name="Content Placeholder 4" descr="A black van with a white circle in the background&#10;&#10;AI-generated content may be incorrect.">
            <a:extLst>
              <a:ext uri="{FF2B5EF4-FFF2-40B4-BE49-F238E27FC236}">
                <a16:creationId xmlns:a16="http://schemas.microsoft.com/office/drawing/2014/main" id="{1A454479-0991-B5EE-CA2C-D527FCC387C5}"/>
              </a:ext>
            </a:extLst>
          </p:cNvPr>
          <p:cNvPicPr>
            <a:picLocks noGrp="1" noChangeAspect="1"/>
          </p:cNvPicPr>
          <p:nvPr>
            <p:ph idx="1"/>
          </p:nvPr>
        </p:nvPicPr>
        <p:blipFill>
          <a:blip r:embed="rId2"/>
          <a:stretch>
            <a:fillRect/>
          </a:stretch>
        </p:blipFill>
        <p:spPr>
          <a:xfrm>
            <a:off x="2148" y="2017307"/>
            <a:ext cx="3856114" cy="2570743"/>
          </a:xfrm>
          <a:prstGeom prst="rect">
            <a:avLst/>
          </a:prstGeom>
        </p:spPr>
      </p:pic>
      <p:sp>
        <p:nvSpPr>
          <p:cNvPr id="4" name="Slide Number Placeholder 3">
            <a:extLst>
              <a:ext uri="{FF2B5EF4-FFF2-40B4-BE49-F238E27FC236}">
                <a16:creationId xmlns:a16="http://schemas.microsoft.com/office/drawing/2014/main" id="{DA556B0B-6DD2-4D98-E05A-3F707C15FC12}"/>
              </a:ext>
            </a:extLst>
          </p:cNvPr>
          <p:cNvSpPr>
            <a:spLocks noGrp="1"/>
          </p:cNvSpPr>
          <p:nvPr>
            <p:ph type="sldNum" sz="quarter" idx="12"/>
          </p:nvPr>
        </p:nvSpPr>
        <p:spPr/>
        <p:txBody>
          <a:bodyPr/>
          <a:lstStyle/>
          <a:p>
            <a:fld id="{CC057153-B650-4DEB-B370-79DDCFDCE934}" type="slidenum">
              <a:rPr lang="en-US" smtClean="0"/>
              <a:t>7</a:t>
            </a:fld>
            <a:endParaRPr lang="en-US"/>
          </a:p>
        </p:txBody>
      </p:sp>
      <p:sp>
        <p:nvSpPr>
          <p:cNvPr id="6" name="TextBox 5">
            <a:extLst>
              <a:ext uri="{FF2B5EF4-FFF2-40B4-BE49-F238E27FC236}">
                <a16:creationId xmlns:a16="http://schemas.microsoft.com/office/drawing/2014/main" id="{EA317D44-7512-735B-EF8F-844BDE6D9EC7}"/>
              </a:ext>
            </a:extLst>
          </p:cNvPr>
          <p:cNvSpPr txBox="1"/>
          <p:nvPr/>
        </p:nvSpPr>
        <p:spPr>
          <a:xfrm>
            <a:off x="3394102" y="897840"/>
            <a:ext cx="3546913" cy="504753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r>
              <a:rPr lang="en-US" b="1" dirty="0"/>
              <a:t>Commanding (leading)</a:t>
            </a:r>
            <a:endParaRPr lang="en-US" dirty="0"/>
          </a:p>
          <a:p>
            <a:pPr marL="285750" indent="-285750">
              <a:buFont typeface="Arial"/>
              <a:buChar char="•"/>
            </a:pPr>
            <a:r>
              <a:rPr lang="en-US" sz="1600" dirty="0"/>
              <a:t>Commanding, which modern theory often calls leading, is the function of providing direction to employees – giving orders or guidance, setting performance expectations, and motivating staff to accomplish organizational goals (Fayol, 1949).</a:t>
            </a:r>
          </a:p>
          <a:p>
            <a:pPr marL="285750" indent="-285750">
              <a:buFont typeface="Arial"/>
              <a:buChar char="•"/>
            </a:pPr>
            <a:r>
              <a:rPr lang="en-US" sz="1600" dirty="0"/>
              <a:t>At Amazon, leadership is driven by explicit Leadership Principles that managers use to guide and motivate their teams.</a:t>
            </a:r>
          </a:p>
          <a:p>
            <a:pPr marL="285750" indent="-285750">
              <a:buFont typeface="Arial"/>
              <a:buChar char="•"/>
            </a:pPr>
            <a:r>
              <a:rPr lang="en-US" sz="1600" dirty="0"/>
              <a:t> Leaders are encouraged to earn trust by listening attentively and treating others with respect (Amazon, 2023), which helps build a positive, motivated workforce. </a:t>
            </a:r>
          </a:p>
        </p:txBody>
      </p:sp>
      <p:sp>
        <p:nvSpPr>
          <p:cNvPr id="7" name="TextBox 6">
            <a:extLst>
              <a:ext uri="{FF2B5EF4-FFF2-40B4-BE49-F238E27FC236}">
                <a16:creationId xmlns:a16="http://schemas.microsoft.com/office/drawing/2014/main" id="{E915EFDC-B908-7BAA-7E37-516D759F380F}"/>
              </a:ext>
            </a:extLst>
          </p:cNvPr>
          <p:cNvSpPr txBox="1"/>
          <p:nvPr/>
        </p:nvSpPr>
        <p:spPr>
          <a:xfrm>
            <a:off x="7563682" y="893290"/>
            <a:ext cx="3878143" cy="480131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l"/>
            <a:r>
              <a:rPr lang="en-US" b="1" dirty="0"/>
              <a:t>Coordinating</a:t>
            </a:r>
          </a:p>
          <a:p>
            <a:pPr marL="285750" indent="-285750">
              <a:buFont typeface="Arial"/>
              <a:buChar char="•"/>
            </a:pPr>
            <a:r>
              <a:rPr lang="en-US" sz="1600" dirty="0"/>
              <a:t>Coordinating is the management function of integrating and harmonizing the activities of different individuals, teams, and departments so that they work together toward common goals.</a:t>
            </a:r>
          </a:p>
          <a:p>
            <a:pPr marL="285750" indent="-285750">
              <a:buFont typeface="Arial"/>
              <a:buChar char="•"/>
            </a:pPr>
            <a:r>
              <a:rPr lang="en-US" sz="1600" dirty="0"/>
              <a:t>With hundreds of thousands of employees worldwide and diverse business units, Amazon must synchronize efforts to achieve its scale and efficiency goals.</a:t>
            </a:r>
          </a:p>
          <a:p>
            <a:pPr marL="285750" indent="-285750">
              <a:buFont typeface="Arial"/>
              <a:buChar char="•"/>
            </a:pPr>
            <a:r>
              <a:rPr lang="en-US" sz="1600" dirty="0"/>
              <a:t>In order to do that, Amazon maintains clear reporting lines and a well-defined chain of command within its organizational structure. </a:t>
            </a:r>
          </a:p>
          <a:p>
            <a:pPr marL="285750" indent="-285750">
              <a:buFont typeface="Arial"/>
              <a:buChar char="•"/>
            </a:pPr>
            <a:r>
              <a:rPr lang="en-US" sz="1600" dirty="0"/>
              <a:t>It heavily uses technology and data to coordinate activities in real time (Grant, 2016). </a:t>
            </a:r>
          </a:p>
        </p:txBody>
      </p:sp>
    </p:spTree>
    <p:extLst>
      <p:ext uri="{BB962C8B-B14F-4D97-AF65-F5344CB8AC3E}">
        <p14:creationId xmlns:p14="http://schemas.microsoft.com/office/powerpoint/2010/main" val="224345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A54A-5EBD-CCFB-9F99-607E9D62A984}"/>
              </a:ext>
            </a:extLst>
          </p:cNvPr>
          <p:cNvSpPr>
            <a:spLocks noGrp="1"/>
          </p:cNvSpPr>
          <p:nvPr>
            <p:ph type="title"/>
          </p:nvPr>
        </p:nvSpPr>
        <p:spPr/>
        <p:txBody>
          <a:bodyPr/>
          <a:lstStyle/>
          <a:p>
            <a:pPr algn="ctr"/>
            <a:r>
              <a:rPr lang="en-US" sz="2800" b="0"/>
              <a:t>How the functions help the organization achieve their goals</a:t>
            </a:r>
          </a:p>
        </p:txBody>
      </p:sp>
      <p:sp>
        <p:nvSpPr>
          <p:cNvPr id="3" name="Content Placeholder 2">
            <a:extLst>
              <a:ext uri="{FF2B5EF4-FFF2-40B4-BE49-F238E27FC236}">
                <a16:creationId xmlns:a16="http://schemas.microsoft.com/office/drawing/2014/main" id="{250EE7B8-5642-F320-047A-69FDE98EC572}"/>
              </a:ext>
            </a:extLst>
          </p:cNvPr>
          <p:cNvSpPr>
            <a:spLocks noGrp="1"/>
          </p:cNvSpPr>
          <p:nvPr>
            <p:ph idx="1"/>
          </p:nvPr>
        </p:nvSpPr>
        <p:spPr>
          <a:xfrm>
            <a:off x="612647" y="1488992"/>
            <a:ext cx="10653579" cy="4820368"/>
          </a:xfrm>
        </p:spPr>
        <p:txBody>
          <a:bodyPr vert="horz" lIns="91440" tIns="45720" rIns="91440" bIns="45720" rtlCol="0" anchor="t">
            <a:normAutofit/>
          </a:bodyPr>
          <a:lstStyle/>
          <a:p>
            <a:pPr algn="just"/>
            <a:r>
              <a:rPr lang="en-US"/>
              <a:t>Planning: to grow internationally and make investments in AI, automation, and sustainability, Amazon employs strategic planning (Amazon, 2025).</a:t>
            </a:r>
          </a:p>
          <a:p>
            <a:pPr algn="just"/>
            <a:r>
              <a:rPr lang="en-US"/>
              <a:t>Organizing: the retail, AWS, and logistics teams can coordinate through support of Amazon's matrix structure.</a:t>
            </a:r>
          </a:p>
          <a:p>
            <a:pPr algn="just"/>
            <a:r>
              <a:rPr lang="en-US"/>
              <a:t>Leading: leadership culture encourages innovation, ownership, and </a:t>
            </a:r>
            <a:r>
              <a:rPr lang="en-US" err="1"/>
              <a:t>contiuous</a:t>
            </a:r>
            <a:r>
              <a:rPr lang="en-US"/>
              <a:t> improvement allied with Bezos's ''Leadership Principles''.</a:t>
            </a:r>
          </a:p>
          <a:p>
            <a:pPr algn="just"/>
            <a:r>
              <a:rPr lang="en-US"/>
              <a:t>Controlling: performance measurements and data analytics keep an eye on client satisfaction, quality, and efficiency. </a:t>
            </a:r>
          </a:p>
          <a:p>
            <a:pPr algn="just"/>
            <a:r>
              <a:rPr lang="en-US"/>
              <a:t>These roles guarantee customer-focused growth, innovation, and strategy alignment. </a:t>
            </a:r>
          </a:p>
        </p:txBody>
      </p:sp>
      <p:sp>
        <p:nvSpPr>
          <p:cNvPr id="4" name="Slide Number Placeholder 3">
            <a:extLst>
              <a:ext uri="{FF2B5EF4-FFF2-40B4-BE49-F238E27FC236}">
                <a16:creationId xmlns:a16="http://schemas.microsoft.com/office/drawing/2014/main" id="{4F2A4DBD-D080-2BC6-EB35-08917D5C01B3}"/>
              </a:ext>
            </a:extLst>
          </p:cNvPr>
          <p:cNvSpPr>
            <a:spLocks noGrp="1"/>
          </p:cNvSpPr>
          <p:nvPr>
            <p:ph type="sldNum" sz="quarter" idx="12"/>
          </p:nvPr>
        </p:nvSpPr>
        <p:spPr/>
        <p:txBody>
          <a:bodyPr/>
          <a:lstStyle/>
          <a:p>
            <a:fld id="{CC057153-B650-4DEB-B370-79DDCFDCE934}" type="slidenum">
              <a:rPr lang="en-US" smtClean="0"/>
              <a:t>8</a:t>
            </a:fld>
            <a:endParaRPr lang="en-US"/>
          </a:p>
        </p:txBody>
      </p:sp>
      <p:pic>
        <p:nvPicPr>
          <p:cNvPr id="5" name="Picture 4" descr="Amazon UK - Desktop App for Mac, Windows (PC) - WebCatalog">
            <a:extLst>
              <a:ext uri="{FF2B5EF4-FFF2-40B4-BE49-F238E27FC236}">
                <a16:creationId xmlns:a16="http://schemas.microsoft.com/office/drawing/2014/main" id="{F1C9DE4B-0E10-D8F9-30F1-DF59CBBC0151}"/>
              </a:ext>
            </a:extLst>
          </p:cNvPr>
          <p:cNvPicPr>
            <a:picLocks noChangeAspect="1"/>
          </p:cNvPicPr>
          <p:nvPr/>
        </p:nvPicPr>
        <p:blipFill>
          <a:blip r:embed="rId2"/>
          <a:stretch>
            <a:fillRect/>
          </a:stretch>
        </p:blipFill>
        <p:spPr>
          <a:xfrm>
            <a:off x="10643286" y="5309286"/>
            <a:ext cx="1552833" cy="1552833"/>
          </a:xfrm>
          <a:prstGeom prst="rect">
            <a:avLst/>
          </a:prstGeom>
        </p:spPr>
      </p:pic>
    </p:spTree>
    <p:extLst>
      <p:ext uri="{BB962C8B-B14F-4D97-AF65-F5344CB8AC3E}">
        <p14:creationId xmlns:p14="http://schemas.microsoft.com/office/powerpoint/2010/main" val="1948815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67592-4DF4-1938-AFDE-6B71230E4CD7}"/>
              </a:ext>
            </a:extLst>
          </p:cNvPr>
          <p:cNvSpPr>
            <a:spLocks noGrp="1"/>
          </p:cNvSpPr>
          <p:nvPr>
            <p:ph type="title"/>
          </p:nvPr>
        </p:nvSpPr>
        <p:spPr>
          <a:xfrm>
            <a:off x="612648" y="939937"/>
            <a:ext cx="10653578" cy="761555"/>
          </a:xfrm>
        </p:spPr>
        <p:txBody>
          <a:bodyPr/>
          <a:lstStyle/>
          <a:p>
            <a:pPr algn="ctr"/>
            <a:r>
              <a:rPr lang="en-US" dirty="0"/>
              <a:t>Conclusion </a:t>
            </a:r>
            <a:endParaRPr lang="en-US"/>
          </a:p>
        </p:txBody>
      </p:sp>
      <p:sp>
        <p:nvSpPr>
          <p:cNvPr id="3" name="Content Placeholder 2">
            <a:extLst>
              <a:ext uri="{FF2B5EF4-FFF2-40B4-BE49-F238E27FC236}">
                <a16:creationId xmlns:a16="http://schemas.microsoft.com/office/drawing/2014/main" id="{34FC2247-9A27-347E-A13A-B42AF5387F01}"/>
              </a:ext>
            </a:extLst>
          </p:cNvPr>
          <p:cNvSpPr>
            <a:spLocks noGrp="1"/>
          </p:cNvSpPr>
          <p:nvPr>
            <p:ph idx="1"/>
          </p:nvPr>
        </p:nvSpPr>
        <p:spPr>
          <a:xfrm>
            <a:off x="612647" y="2395153"/>
            <a:ext cx="10653579" cy="3914207"/>
          </a:xfrm>
        </p:spPr>
        <p:txBody>
          <a:bodyPr vert="horz" lIns="91440" tIns="45720" rIns="91440" bIns="45720" rtlCol="0" anchor="t">
            <a:normAutofit/>
          </a:bodyPr>
          <a:lstStyle/>
          <a:p>
            <a:pPr algn="just"/>
            <a:r>
              <a:rPr lang="en-US" dirty="0"/>
              <a:t>In conclusion, Amazon's remarkable growth and global success can be strongly linked to the effective application of Henry Fayol's classical management functions – planning, organizing, coordinating, and controlling. Trough effective planning and organization, the company continues to expand globally and innovate in technology. Strong leadership and coordination ensure that teams work efficiently toward shared goals, while control systems maintain high performance and customer satisfaction. </a:t>
            </a:r>
          </a:p>
          <a:p>
            <a:endParaRPr lang="en-US" dirty="0"/>
          </a:p>
        </p:txBody>
      </p:sp>
      <p:sp>
        <p:nvSpPr>
          <p:cNvPr id="4" name="Slide Number Placeholder 3">
            <a:extLst>
              <a:ext uri="{FF2B5EF4-FFF2-40B4-BE49-F238E27FC236}">
                <a16:creationId xmlns:a16="http://schemas.microsoft.com/office/drawing/2014/main" id="{A74AF005-077D-24B8-AA5F-E9569565298E}"/>
              </a:ext>
            </a:extLst>
          </p:cNvPr>
          <p:cNvSpPr>
            <a:spLocks noGrp="1"/>
          </p:cNvSpPr>
          <p:nvPr>
            <p:ph type="sldNum" sz="quarter" idx="12"/>
          </p:nvPr>
        </p:nvSpPr>
        <p:spPr/>
        <p:txBody>
          <a:bodyPr/>
          <a:lstStyle/>
          <a:p>
            <a:fld id="{CC057153-B650-4DEB-B370-79DDCFDCE934}" type="slidenum">
              <a:rPr lang="en-US" smtClean="0"/>
              <a:t>9</a:t>
            </a:fld>
            <a:endParaRPr lang="en-US"/>
          </a:p>
        </p:txBody>
      </p:sp>
    </p:spTree>
    <p:extLst>
      <p:ext uri="{BB962C8B-B14F-4D97-AF65-F5344CB8AC3E}">
        <p14:creationId xmlns:p14="http://schemas.microsoft.com/office/powerpoint/2010/main" val="134385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22C51-7771-6BAE-7F5D-00BDFD397AB5}"/>
              </a:ext>
            </a:extLst>
          </p:cNvPr>
          <p:cNvSpPr>
            <a:spLocks noGrp="1"/>
          </p:cNvSpPr>
          <p:nvPr>
            <p:ph idx="1"/>
          </p:nvPr>
        </p:nvSpPr>
        <p:spPr>
          <a:xfrm>
            <a:off x="612647" y="551938"/>
            <a:ext cx="10653579" cy="5757422"/>
          </a:xfrm>
        </p:spPr>
        <p:txBody>
          <a:bodyPr vert="horz" lIns="91440" tIns="45720" rIns="91440" bIns="45720" rtlCol="0" anchor="t">
            <a:normAutofit fontScale="92500" lnSpcReduction="20000"/>
          </a:bodyPr>
          <a:lstStyle/>
          <a:p>
            <a:pPr algn="just"/>
            <a:r>
              <a:rPr lang="en-US" sz="1600" dirty="0"/>
              <a:t>References</a:t>
            </a:r>
            <a:r>
              <a:rPr lang="en-US" sz="1400" dirty="0"/>
              <a:t>:</a:t>
            </a:r>
            <a:endParaRPr lang="en-US" dirty="0"/>
          </a:p>
          <a:p>
            <a:pPr algn="just"/>
            <a:r>
              <a:rPr lang="en-US" sz="1400" dirty="0"/>
              <a:t>Adair, J. (2019). </a:t>
            </a:r>
            <a:r>
              <a:rPr lang="en-US" sz="1400" i="1" dirty="0"/>
              <a:t>Effective Leadership: How to develop Leadership skills</a:t>
            </a:r>
            <a:r>
              <a:rPr lang="en-US" sz="1400" dirty="0"/>
              <a:t>. London: Pan Books.</a:t>
            </a:r>
          </a:p>
          <a:p>
            <a:pPr algn="just"/>
            <a:r>
              <a:rPr lang="en-US" sz="1400" dirty="0"/>
              <a:t>Amazon (2025) </a:t>
            </a:r>
            <a:r>
              <a:rPr lang="en-US" sz="1400" i="1" dirty="0"/>
              <a:t>Annual reports, proxies and shareholder letters</a:t>
            </a:r>
            <a:r>
              <a:rPr lang="en-US" sz="1400" dirty="0"/>
              <a:t>. Available at: </a:t>
            </a:r>
            <a:r>
              <a:rPr lang="en-US" sz="1400" dirty="0">
                <a:hlinkClick r:id="rId2"/>
              </a:rPr>
              <a:t>https://ir.aboutamazon.com/annual-reports-proxies-and-shareholder-letters/default.aspx</a:t>
            </a:r>
            <a:r>
              <a:rPr lang="en-US" sz="1400" dirty="0"/>
              <a:t>  (Accessed: 02 October 2025).</a:t>
            </a:r>
          </a:p>
          <a:p>
            <a:pPr algn="just"/>
            <a:r>
              <a:rPr lang="en-US" sz="1400" dirty="0">
                <a:ea typeface="+mn-lt"/>
                <a:cs typeface="+mn-lt"/>
              </a:rPr>
              <a:t>Amazon (2025) About Us. [Image]. Available at: </a:t>
            </a:r>
            <a:r>
              <a:rPr lang="en-US" sz="1400" dirty="0">
                <a:ea typeface="+mn-lt"/>
                <a:cs typeface="+mn-lt"/>
                <a:hlinkClick r:id="rId3"/>
              </a:rPr>
              <a:t>https://www.aboutamazon.com/about-us</a:t>
            </a:r>
            <a:r>
              <a:rPr lang="en-US" sz="1400" dirty="0">
                <a:ea typeface="+mn-lt"/>
                <a:cs typeface="+mn-lt"/>
              </a:rPr>
              <a:t> (Accessed: 02 October 2025</a:t>
            </a:r>
            <a:endParaRPr lang="en-US" sz="1400" dirty="0"/>
          </a:p>
          <a:p>
            <a:pPr algn="just"/>
            <a:r>
              <a:rPr lang="en-US" sz="1400" dirty="0"/>
              <a:t>Bass, B.M. and Bass, R. (2008). </a:t>
            </a:r>
            <a:r>
              <a:rPr lang="en-US" sz="1400" i="1" dirty="0"/>
              <a:t>The Bass Handbook of Leadership: Theory, Reasearch, and Managerial Applications</a:t>
            </a:r>
            <a:r>
              <a:rPr lang="en-US" sz="1400" dirty="0"/>
              <a:t>. 4th </a:t>
            </a:r>
            <a:r>
              <a:rPr lang="en-US" sz="1400" dirty="0" err="1"/>
              <a:t>edn</a:t>
            </a:r>
            <a:r>
              <a:rPr lang="en-US" sz="1400" dirty="0"/>
              <a:t>. New York: Free Pass. </a:t>
            </a:r>
          </a:p>
          <a:p>
            <a:pPr algn="just"/>
            <a:r>
              <a:rPr lang="en-US" sz="1400" dirty="0"/>
              <a:t>Grant, R.M. (2016) </a:t>
            </a:r>
            <a:r>
              <a:rPr lang="en-US" sz="1400" i="1" dirty="0"/>
              <a:t>Contemporary Strategy Analysis</a:t>
            </a:r>
            <a:r>
              <a:rPr lang="en-US" sz="1400" dirty="0"/>
              <a:t>. 9th </a:t>
            </a:r>
            <a:r>
              <a:rPr lang="en-US" sz="1400" dirty="0" err="1"/>
              <a:t>edn</a:t>
            </a:r>
            <a:r>
              <a:rPr lang="en-US" sz="1400" dirty="0"/>
              <a:t>. Chichester: Wiley.</a:t>
            </a:r>
          </a:p>
          <a:p>
            <a:pPr algn="just"/>
            <a:r>
              <a:rPr lang="en-US" sz="1400" dirty="0"/>
              <a:t>Fayol, H. (1916) General and Industrial Management. Paris: Institute of Electrical and Electronics Engineering.</a:t>
            </a:r>
          </a:p>
          <a:p>
            <a:pPr algn="just"/>
            <a:r>
              <a:rPr lang="en-US" sz="1400" dirty="0"/>
              <a:t>Handy, C. (1999). </a:t>
            </a:r>
            <a:r>
              <a:rPr lang="en-US" sz="1400" i="1" dirty="0"/>
              <a:t>Understanding Organizations</a:t>
            </a:r>
            <a:r>
              <a:rPr lang="en-US" sz="1400" dirty="0"/>
              <a:t>. 4th </a:t>
            </a:r>
            <a:r>
              <a:rPr lang="en-US" sz="1400" dirty="0" err="1"/>
              <a:t>edn</a:t>
            </a:r>
            <a:r>
              <a:rPr lang="en-US" sz="1400" dirty="0"/>
              <a:t>. London: Penguin. </a:t>
            </a:r>
          </a:p>
          <a:p>
            <a:pPr algn="just"/>
            <a:r>
              <a:rPr lang="en-US" sz="1400" dirty="0"/>
              <a:t>Motion (2023) </a:t>
            </a:r>
            <a:r>
              <a:rPr lang="en-US" sz="1400" i="1" dirty="0"/>
              <a:t>The Four Functions of Management (with Examples). </a:t>
            </a:r>
            <a:r>
              <a:rPr lang="en-US" sz="1400" dirty="0"/>
              <a:t>[Image]. Available at: </a:t>
            </a:r>
            <a:r>
              <a:rPr lang="en-US" sz="1400" dirty="0">
                <a:hlinkClick r:id="rId4"/>
              </a:rPr>
              <a:t>https://www.usemotion.com/blog/four-functions-of-management</a:t>
            </a:r>
            <a:r>
              <a:rPr lang="en-US" sz="1400" dirty="0"/>
              <a:t> (Accessed: 06 October 2025).</a:t>
            </a:r>
          </a:p>
          <a:p>
            <a:pPr algn="just"/>
            <a:r>
              <a:rPr lang="en-US" sz="1400" dirty="0"/>
              <a:t>Northouse, P.G. (2016). </a:t>
            </a:r>
            <a:r>
              <a:rPr lang="en-US" sz="1400" i="1" dirty="0"/>
              <a:t>Leadership: Theory and Practice</a:t>
            </a:r>
            <a:r>
              <a:rPr lang="en-US" sz="1400" dirty="0"/>
              <a:t>. 7th </a:t>
            </a:r>
            <a:r>
              <a:rPr lang="en-US" sz="1400" dirty="0" err="1"/>
              <a:t>edn</a:t>
            </a:r>
            <a:r>
              <a:rPr lang="en-US" sz="1400" dirty="0"/>
              <a:t>. Thousand Oaks, CA: Sage.</a:t>
            </a:r>
          </a:p>
          <a:p>
            <a:pPr algn="just"/>
            <a:r>
              <a:rPr lang="en-US" sz="1400" dirty="0">
                <a:ea typeface="+mn-lt"/>
                <a:cs typeface="+mn-lt"/>
              </a:rPr>
              <a:t>Business.com, 2025. </a:t>
            </a:r>
            <a:r>
              <a:rPr lang="en-US" sz="1400" i="1" dirty="0">
                <a:ea typeface="+mn-lt"/>
                <a:cs typeface="+mn-lt"/>
              </a:rPr>
              <a:t>Management Theory of Henri Fayol</a:t>
            </a:r>
            <a:r>
              <a:rPr lang="en-US" sz="1400" dirty="0">
                <a:ea typeface="+mn-lt"/>
                <a:cs typeface="+mn-lt"/>
              </a:rPr>
              <a:t>. [online] Available at: </a:t>
            </a:r>
            <a:r>
              <a:rPr lang="en-US" sz="1400" dirty="0">
                <a:ea typeface="+mn-lt"/>
                <a:cs typeface="+mn-lt"/>
                <a:hlinkClick r:id="rId5"/>
              </a:rPr>
              <a:t>https://www.business.com/articles/management-theory-of-henri-fayol/</a:t>
            </a:r>
            <a:r>
              <a:rPr lang="en-US" sz="1400" dirty="0">
                <a:ea typeface="+mn-lt"/>
                <a:cs typeface="+mn-lt"/>
              </a:rPr>
              <a:t> [Accessed 15 October 2025].</a:t>
            </a:r>
            <a:endParaRPr lang="en-US" sz="1400" dirty="0"/>
          </a:p>
          <a:p>
            <a:pPr algn="just"/>
            <a:r>
              <a:rPr lang="en-US" sz="1400" dirty="0">
                <a:ea typeface="+mn-lt"/>
                <a:cs typeface="+mn-lt"/>
              </a:rPr>
              <a:t>About Amazon, 2025. </a:t>
            </a:r>
            <a:r>
              <a:rPr lang="en-US" sz="1400" i="1" dirty="0">
                <a:ea typeface="+mn-lt"/>
                <a:cs typeface="+mn-lt"/>
              </a:rPr>
              <a:t>The first Amazon office: Jeff Bezos’ garage</a:t>
            </a:r>
            <a:r>
              <a:rPr lang="en-US" sz="1400" dirty="0">
                <a:ea typeface="+mn-lt"/>
                <a:cs typeface="+mn-lt"/>
              </a:rPr>
              <a:t>. [online] Available at: </a:t>
            </a:r>
            <a:r>
              <a:rPr lang="en-US" sz="1400" dirty="0">
                <a:ea typeface="+mn-lt"/>
                <a:cs typeface="+mn-lt"/>
                <a:hlinkClick r:id="rId6"/>
              </a:rPr>
              <a:t>https://www.aboutamazon.com/news/workplace/first-amazon-office-jeff-bezos-garage</a:t>
            </a:r>
            <a:r>
              <a:rPr lang="en-US" sz="1400" dirty="0">
                <a:ea typeface="+mn-lt"/>
                <a:cs typeface="+mn-lt"/>
              </a:rPr>
              <a:t> [Accessed 15 October 2025].</a:t>
            </a:r>
            <a:endParaRPr lang="en-US" sz="1400" dirty="0"/>
          </a:p>
          <a:p>
            <a:pPr algn="just"/>
            <a:r>
              <a:rPr lang="en-US" sz="1400" dirty="0">
                <a:ea typeface="+mn-lt"/>
                <a:cs typeface="+mn-lt"/>
              </a:rPr>
              <a:t>Halkett, R., 2025. </a:t>
            </a:r>
            <a:r>
              <a:rPr lang="en-US" sz="1400" i="1" dirty="0">
                <a:ea typeface="+mn-lt"/>
                <a:cs typeface="+mn-lt"/>
              </a:rPr>
              <a:t>Innovating Through Disruption</a:t>
            </a:r>
            <a:r>
              <a:rPr lang="en-US" sz="1400" dirty="0">
                <a:ea typeface="+mn-lt"/>
                <a:cs typeface="+mn-lt"/>
              </a:rPr>
              <a:t>. AWS Executive Insights. [online] Available at: </a:t>
            </a:r>
            <a:r>
              <a:rPr lang="en-US" sz="1400" dirty="0">
                <a:ea typeface="+mn-lt"/>
                <a:cs typeface="+mn-lt"/>
                <a:hlinkClick r:id="rId7"/>
              </a:rPr>
              <a:t>https://aws.amazon.com/executive-insights/analysts/innovating-through-disruption/</a:t>
            </a:r>
            <a:r>
              <a:rPr lang="en-US" sz="1400" dirty="0">
                <a:ea typeface="+mn-lt"/>
                <a:cs typeface="+mn-lt"/>
              </a:rPr>
              <a:t> [Accessed 15 October 2025].</a:t>
            </a:r>
            <a:endParaRPr lang="en-US" sz="1400" dirty="0"/>
          </a:p>
          <a:p>
            <a:endParaRPr lang="en-US" sz="1400"/>
          </a:p>
        </p:txBody>
      </p:sp>
      <p:sp>
        <p:nvSpPr>
          <p:cNvPr id="4" name="Slide Number Placeholder 3">
            <a:extLst>
              <a:ext uri="{FF2B5EF4-FFF2-40B4-BE49-F238E27FC236}">
                <a16:creationId xmlns:a16="http://schemas.microsoft.com/office/drawing/2014/main" id="{FD59C406-5593-E204-2C60-3B76AADE663A}"/>
              </a:ext>
            </a:extLst>
          </p:cNvPr>
          <p:cNvSpPr>
            <a:spLocks noGrp="1"/>
          </p:cNvSpPr>
          <p:nvPr>
            <p:ph type="sldNum" sz="quarter" idx="12"/>
          </p:nvPr>
        </p:nvSpPr>
        <p:spPr/>
        <p:txBody>
          <a:bodyPr/>
          <a:lstStyle/>
          <a:p>
            <a:fld id="{CC057153-B650-4DEB-B370-79DDCFDCE934}" type="slidenum">
              <a:rPr lang="en-US" smtClean="0"/>
              <a:t>10</a:t>
            </a:fld>
            <a:endParaRPr lang="en-US"/>
          </a:p>
        </p:txBody>
      </p:sp>
    </p:spTree>
    <p:extLst>
      <p:ext uri="{BB962C8B-B14F-4D97-AF65-F5344CB8AC3E}">
        <p14:creationId xmlns:p14="http://schemas.microsoft.com/office/powerpoint/2010/main" val="386277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5578-664F-52D6-0355-FBF0AC24E087}"/>
              </a:ext>
            </a:extLst>
          </p:cNvPr>
          <p:cNvSpPr>
            <a:spLocks noGrp="1"/>
          </p:cNvSpPr>
          <p:nvPr>
            <p:ph type="title"/>
          </p:nvPr>
        </p:nvSpPr>
        <p:spPr>
          <a:xfrm>
            <a:off x="1189297" y="2968505"/>
            <a:ext cx="10653578" cy="1132258"/>
          </a:xfrm>
        </p:spPr>
        <p:txBody>
          <a:bodyPr>
            <a:normAutofit/>
          </a:bodyPr>
          <a:lstStyle/>
          <a:p>
            <a:pPr algn="ctr"/>
            <a:r>
              <a:rPr lang="en-US" sz="4400" dirty="0"/>
              <a:t>Thank you</a:t>
            </a:r>
            <a:endParaRPr lang="en-US" sz="4400"/>
          </a:p>
        </p:txBody>
      </p:sp>
      <p:sp>
        <p:nvSpPr>
          <p:cNvPr id="4" name="Slide Number Placeholder 3">
            <a:extLst>
              <a:ext uri="{FF2B5EF4-FFF2-40B4-BE49-F238E27FC236}">
                <a16:creationId xmlns:a16="http://schemas.microsoft.com/office/drawing/2014/main" id="{6F91C328-9991-2D7E-45B1-5B05418C06CA}"/>
              </a:ext>
            </a:extLst>
          </p:cNvPr>
          <p:cNvSpPr>
            <a:spLocks noGrp="1"/>
          </p:cNvSpPr>
          <p:nvPr>
            <p:ph type="sldNum" sz="quarter" idx="12"/>
          </p:nvPr>
        </p:nvSpPr>
        <p:spPr/>
        <p:txBody>
          <a:bodyPr/>
          <a:lstStyle/>
          <a:p>
            <a:fld id="{CC057153-B650-4DEB-B370-79DDCFDCE934}" type="slidenum">
              <a:rPr lang="en-US" smtClean="0"/>
              <a:t>11</a:t>
            </a:fld>
            <a:endParaRPr lang="en-US"/>
          </a:p>
        </p:txBody>
      </p:sp>
    </p:spTree>
    <p:extLst>
      <p:ext uri="{BB962C8B-B14F-4D97-AF65-F5344CB8AC3E}">
        <p14:creationId xmlns:p14="http://schemas.microsoft.com/office/powerpoint/2010/main" val="88290415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LEADERSHIP &amp; MANAGEMENT</vt:lpstr>
      <vt:lpstr>INTRODUCTION Global Leader in Innovation &amp; Management </vt:lpstr>
      <vt:lpstr>Organization brief overview </vt:lpstr>
      <vt:lpstr>Responsibilities &amp; Managers at Amazon</vt:lpstr>
      <vt:lpstr>Who was Henry Fayol</vt:lpstr>
      <vt:lpstr>Henry Fayol's functions of management at Amazon</vt:lpstr>
      <vt:lpstr>PowerPoint Presentation</vt:lpstr>
      <vt:lpstr>How the functions help the organization achieve their goals</vt:lpstr>
      <vt:lpstr>Conclusion </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312</cp:revision>
  <dcterms:created xsi:type="dcterms:W3CDTF">2025-09-21T11:31:46Z</dcterms:created>
  <dcterms:modified xsi:type="dcterms:W3CDTF">2025-10-17T06:43:48Z</dcterms:modified>
</cp:coreProperties>
</file>