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316" r:id="rId3"/>
    <p:sldId id="258" r:id="rId4"/>
    <p:sldId id="313" r:id="rId5"/>
    <p:sldId id="317" r:id="rId6"/>
    <p:sldId id="318" r:id="rId7"/>
    <p:sldId id="280" r:id="rId8"/>
    <p:sldId id="292" r:id="rId9"/>
    <p:sldId id="315" r:id="rId10"/>
    <p:sldId id="282" r:id="rId11"/>
    <p:sldId id="281" r:id="rId12"/>
    <p:sldId id="312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>
        <p:scale>
          <a:sx n="107" d="100"/>
          <a:sy n="107" d="100"/>
        </p:scale>
        <p:origin x="-72" y="-16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E33395-FA06-4D8E-A594-9585B80235A7}" type="datetimeFigureOut">
              <a:rPr lang="en-GB" smtClean="0"/>
              <a:t>03/10/2019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9C35D8-1351-43E1-8CFF-6EAA9D0BB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3349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9C35D8-1351-43E1-8CFF-6EAA9D0BB75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59112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9C35D8-1351-43E1-8CFF-6EAA9D0BB75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24990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9C35D8-1351-43E1-8CFF-6EAA9D0BB75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4055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9C35D8-1351-43E1-8CFF-6EAA9D0BB75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35920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9C35D8-1351-43E1-8CFF-6EAA9D0BB75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50750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9C35D8-1351-43E1-8CFF-6EAA9D0BB75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245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9C35D8-1351-43E1-8CFF-6EAA9D0BB75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419126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9C35D8-1351-43E1-8CFF-6EAA9D0BB75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75267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9C35D8-1351-43E1-8CFF-6EAA9D0BB75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1194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9C35D8-1351-43E1-8CFF-6EAA9D0BB75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35169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9C35D8-1351-43E1-8CFF-6EAA9D0BB75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205787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9C35D8-1351-43E1-8CFF-6EAA9D0BB75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43586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1487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74315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228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4"/>
            <a:ext cx="10515600" cy="102874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892102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376786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376786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4771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12960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12960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71825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97009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CCB8AA3-67C5-4EED-B85A-57BD46B8286B}" type="datetimeFigureOut">
              <a:rPr lang="en-GB" smtClean="0"/>
              <a:t>03/10/2019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55B1168-7B4C-40C3-9938-673A17ACFE53}" type="slidenum">
              <a:rPr lang="en-GB" smtClean="0"/>
              <a:t>‹#›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64618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CCB8AA3-67C5-4EED-B85A-57BD46B8286B}" type="datetimeFigureOut">
              <a:rPr lang="en-GB" smtClean="0"/>
              <a:t>03/10/2019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55B1168-7B4C-40C3-9938-673A17ACF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0588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CCB8AA3-67C5-4EED-B85A-57BD46B8286B}" type="datetimeFigureOut">
              <a:rPr lang="en-GB" smtClean="0"/>
              <a:t>03/10/2019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55B1168-7B4C-40C3-9938-673A17ACF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9608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CCB8AA3-67C5-4EED-B85A-57BD46B8286B}" type="datetimeFigureOut">
              <a:rPr lang="en-GB" smtClean="0"/>
              <a:t>03/10/2019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55B1168-7B4C-40C3-9938-673A17ACF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8510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CCB8AA3-67C5-4EED-B85A-57BD46B8286B}" type="datetimeFigureOut">
              <a:rPr lang="en-GB" smtClean="0"/>
              <a:t>03/10/2019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55B1168-7B4C-40C3-9938-673A17ACF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795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37431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920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Introduction to University Life!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HPFY3002 - </a:t>
            </a:r>
            <a:r>
              <a:rPr lang="en-GB" dirty="0" smtClean="0"/>
              <a:t>VIII</a:t>
            </a:r>
            <a:endParaRPr lang="en-GB" dirty="0"/>
          </a:p>
          <a:p>
            <a:endParaRPr lang="en-GB" dirty="0"/>
          </a:p>
          <a:p>
            <a:r>
              <a:rPr lang="en-GB" dirty="0"/>
              <a:t>Dr Angus M Slater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751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Conference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0153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Last session: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Action Words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7360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Smale</a:t>
            </a:r>
            <a:r>
              <a:rPr lang="en-GB" dirty="0"/>
              <a:t>, B., &amp; </a:t>
            </a:r>
            <a:r>
              <a:rPr lang="en-GB" dirty="0" err="1"/>
              <a:t>Fowlie</a:t>
            </a:r>
            <a:r>
              <a:rPr lang="en-GB" dirty="0"/>
              <a:t>, J. (2009). </a:t>
            </a:r>
            <a:r>
              <a:rPr lang="en-GB" i="1" dirty="0"/>
              <a:t>How to succeed at university : An essential guide to academic skills and personal </a:t>
            </a:r>
            <a:r>
              <a:rPr lang="en-GB" i="1" dirty="0" smtClean="0"/>
              <a:t>development</a:t>
            </a:r>
            <a:r>
              <a:rPr lang="en-GB" dirty="0" smtClean="0"/>
              <a:t>, p.105-131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Available online / in catalogue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Read the section entitled ‘How do you learn and how do you know what is required of you’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Consider reading the other sections too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97034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70" t="23017" r="35764" b="48763"/>
          <a:stretch/>
        </p:blipFill>
        <p:spPr bwMode="auto">
          <a:xfrm>
            <a:off x="1242872" y="310716"/>
            <a:ext cx="10049524" cy="46845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002592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938" t="20481" r="36408" b="67187"/>
          <a:stretch/>
        </p:blipFill>
        <p:spPr bwMode="auto">
          <a:xfrm>
            <a:off x="514904" y="514904"/>
            <a:ext cx="10955045" cy="33113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676229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Reflection and the Learning Process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9891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Pedagogy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Part of University is learning to become an independent scholar.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This involves thinking about how we learn and understanding the ways in which learning occurs.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Pedagogy</a:t>
            </a:r>
            <a:endParaRPr lang="en-GB" dirty="0"/>
          </a:p>
          <a:p>
            <a:endParaRPr lang="en-GB" dirty="0"/>
          </a:p>
          <a:p>
            <a:r>
              <a:rPr lang="en-GB" dirty="0" err="1" smtClean="0"/>
              <a:t>Paidagogos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Paid </a:t>
            </a:r>
            <a:r>
              <a:rPr lang="en-GB" dirty="0" err="1" smtClean="0"/>
              <a:t>Agogos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74916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Pedagogy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Eg</a:t>
            </a:r>
            <a:r>
              <a:rPr lang="en-GB" dirty="0" smtClean="0"/>
              <a:t>. </a:t>
            </a:r>
          </a:p>
          <a:p>
            <a:endParaRPr lang="en-GB" dirty="0"/>
          </a:p>
          <a:p>
            <a:r>
              <a:rPr lang="en-GB" dirty="0" smtClean="0"/>
              <a:t>Critical Pedagogy</a:t>
            </a:r>
          </a:p>
          <a:p>
            <a:endParaRPr lang="en-GB" dirty="0"/>
          </a:p>
          <a:p>
            <a:r>
              <a:rPr lang="en-GB" dirty="0" smtClean="0"/>
              <a:t>Dialogical Pedagogy</a:t>
            </a:r>
          </a:p>
          <a:p>
            <a:endParaRPr lang="en-GB" dirty="0"/>
          </a:p>
          <a:p>
            <a:r>
              <a:rPr lang="en-GB" dirty="0" smtClean="0"/>
              <a:t>Student-centred Pedagogy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8866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does reflection help us learn?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7350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Reflection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Reflection is a key way of embedding your learning and allowing you to situate and contextualise your knowledge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It functions by allowing you to reflect on the processes and strategies by which you gained information and how you might do so in the future.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Throughout your University learning, you will need to be reflecting critically on your work and your progress.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42888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 Task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Pick an action word we have discussed, or that is commonly used, and identify the key characteristics required in order to answer it. Differentiate and </a:t>
            </a:r>
            <a:r>
              <a:rPr lang="en-GB" dirty="0" smtClean="0"/>
              <a:t>justify </a:t>
            </a:r>
            <a:r>
              <a:rPr lang="en-GB" dirty="0"/>
              <a:t>your choices.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500 words, submit through </a:t>
            </a:r>
            <a:r>
              <a:rPr lang="en-GB" dirty="0" err="1" smtClean="0"/>
              <a:t>TurnItIn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Pick an action word we have </a:t>
            </a:r>
            <a:r>
              <a:rPr lang="en-GB" dirty="0" smtClean="0"/>
              <a:t>discussed, </a:t>
            </a:r>
            <a:r>
              <a:rPr lang="en-GB" dirty="0"/>
              <a:t>or that is commonly </a:t>
            </a:r>
            <a:r>
              <a:rPr lang="en-GB" dirty="0" smtClean="0"/>
              <a:t>used, </a:t>
            </a:r>
            <a:r>
              <a:rPr lang="en-GB" dirty="0"/>
              <a:t>and </a:t>
            </a:r>
            <a:r>
              <a:rPr lang="en-GB" b="1" dirty="0"/>
              <a:t>identify</a:t>
            </a:r>
            <a:r>
              <a:rPr lang="en-GB" dirty="0"/>
              <a:t> the key characteristics required in order to answer it. </a:t>
            </a:r>
            <a:r>
              <a:rPr lang="en-GB" b="1" dirty="0" smtClean="0"/>
              <a:t>Differentiate</a:t>
            </a:r>
            <a:r>
              <a:rPr lang="en-GB" dirty="0" smtClean="0"/>
              <a:t> and </a:t>
            </a:r>
            <a:r>
              <a:rPr lang="en-GB" b="1" dirty="0" smtClean="0"/>
              <a:t>Justify </a:t>
            </a:r>
            <a:r>
              <a:rPr lang="en-GB" dirty="0" smtClean="0"/>
              <a:t>your </a:t>
            </a:r>
            <a:r>
              <a:rPr lang="en-GB" dirty="0"/>
              <a:t>choices.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/>
              <a:t>500 words, submit through </a:t>
            </a:r>
            <a:r>
              <a:rPr lang="en-GB" dirty="0" err="1"/>
              <a:t>TurnItIn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0568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Lampeter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Lampeter" id="{097199B4-6F60-4B1B-8BB4-D42FB22A294A}" vid="{2315F513-19FB-4647-A335-3A24C89C66D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Lampeter</Template>
  <TotalTime>304</TotalTime>
  <Words>270</Words>
  <Application>Microsoft Office PowerPoint</Application>
  <PresentationFormat>Custom</PresentationFormat>
  <Paragraphs>57</Paragraphs>
  <Slides>12</Slides>
  <Notes>12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Lampeter</vt:lpstr>
      <vt:lpstr>Introduction to University Life!</vt:lpstr>
      <vt:lpstr>Conference</vt:lpstr>
      <vt:lpstr>Last session:</vt:lpstr>
      <vt:lpstr>Reading</vt:lpstr>
      <vt:lpstr>PowerPoint Presentation</vt:lpstr>
      <vt:lpstr>PowerPoint Presentation</vt:lpstr>
      <vt:lpstr>Reflection and the Learning Process</vt:lpstr>
      <vt:lpstr>Pedagogy </vt:lpstr>
      <vt:lpstr>Pedagogy</vt:lpstr>
      <vt:lpstr>How does reflection help us learn?</vt:lpstr>
      <vt:lpstr>Reflection </vt:lpstr>
      <vt:lpstr>Assessment Task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University Life!</dc:title>
  <dc:creator>Administrator</dc:creator>
  <cp:lastModifiedBy>Administrator</cp:lastModifiedBy>
  <cp:revision>30</cp:revision>
  <dcterms:created xsi:type="dcterms:W3CDTF">2018-09-20T09:13:54Z</dcterms:created>
  <dcterms:modified xsi:type="dcterms:W3CDTF">2019-10-03T08:42:57Z</dcterms:modified>
</cp:coreProperties>
</file>