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4" r:id="rId6"/>
    <p:sldMasterId id="2147483658" r:id="rId7"/>
    <p:sldMasterId id="2147483663" r:id="rId8"/>
  </p:sldMasterIdLst>
  <p:notesMasterIdLst>
    <p:notesMasterId r:id="rId36"/>
  </p:notesMasterIdLst>
  <p:sldIdLst>
    <p:sldId id="308" r:id="rId9"/>
    <p:sldId id="470" r:id="rId10"/>
    <p:sldId id="498" r:id="rId11"/>
    <p:sldId id="473" r:id="rId12"/>
    <p:sldId id="497" r:id="rId13"/>
    <p:sldId id="475" r:id="rId14"/>
    <p:sldId id="476" r:id="rId15"/>
    <p:sldId id="494" r:id="rId16"/>
    <p:sldId id="482" r:id="rId17"/>
    <p:sldId id="483" r:id="rId18"/>
    <p:sldId id="478" r:id="rId19"/>
    <p:sldId id="495" r:id="rId20"/>
    <p:sldId id="477" r:id="rId21"/>
    <p:sldId id="493" r:id="rId22"/>
    <p:sldId id="479" r:id="rId23"/>
    <p:sldId id="480" r:id="rId24"/>
    <p:sldId id="481" r:id="rId25"/>
    <p:sldId id="486" r:id="rId26"/>
    <p:sldId id="487" r:id="rId27"/>
    <p:sldId id="488" r:id="rId28"/>
    <p:sldId id="489" r:id="rId29"/>
    <p:sldId id="490" r:id="rId30"/>
    <p:sldId id="491" r:id="rId31"/>
    <p:sldId id="499" r:id="rId32"/>
    <p:sldId id="467" r:id="rId33"/>
    <p:sldId id="492" r:id="rId34"/>
    <p:sldId id="472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275AE9-6CF9-43BB-96B8-417B84B52F35}" v="89" dt="2026-02-05T09:02:20.0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6" d="100"/>
          <a:sy n="36" d="100"/>
        </p:scale>
        <p:origin x="867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theme" Target="theme/theme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undo custSel addSld delSld modSld sldOrd">
      <pc:chgData name="Kate Piper (IMH)" userId="f69ee4e2-845b-4a1f-89c4-60fce9da139f" providerId="ADAL" clId="{5495BD67-6B1C-4244-BAED-E61C14CAA4B2}" dt="2026-02-05T09:02:20.046" v="931" actId="20577"/>
      <pc:docMkLst>
        <pc:docMk/>
      </pc:docMkLst>
      <pc:sldChg chg="add ord">
        <pc:chgData name="Kate Piper (IMH)" userId="f69ee4e2-845b-4a1f-89c4-60fce9da139f" providerId="ADAL" clId="{5495BD67-6B1C-4244-BAED-E61C14CAA4B2}" dt="2026-02-04T08:27:37.520" v="619"/>
        <pc:sldMkLst>
          <pc:docMk/>
          <pc:sldMk cId="2247558934" sldId="467"/>
        </pc:sldMkLst>
      </pc:sldChg>
      <pc:sldChg chg="modSp add mod ord">
        <pc:chgData name="Kate Piper (IMH)" userId="f69ee4e2-845b-4a1f-89c4-60fce9da139f" providerId="ADAL" clId="{5495BD67-6B1C-4244-BAED-E61C14CAA4B2}" dt="2026-02-04T08:26:10.379" v="613" actId="14100"/>
        <pc:sldMkLst>
          <pc:docMk/>
          <pc:sldMk cId="2509519735" sldId="470"/>
        </pc:sldMkLst>
        <pc:spChg chg="mod">
          <ac:chgData name="Kate Piper (IMH)" userId="f69ee4e2-845b-4a1f-89c4-60fce9da139f" providerId="ADAL" clId="{5495BD67-6B1C-4244-BAED-E61C14CAA4B2}" dt="2026-02-04T08:17:40.102" v="468" actId="20577"/>
          <ac:spMkLst>
            <pc:docMk/>
            <pc:sldMk cId="2509519735" sldId="470"/>
            <ac:spMk id="2" creationId="{8767A201-7996-9DC1-02F6-E1453AFBCEFD}"/>
          </ac:spMkLst>
        </pc:spChg>
        <pc:spChg chg="mod">
          <ac:chgData name="Kate Piper (IMH)" userId="f69ee4e2-845b-4a1f-89c4-60fce9da139f" providerId="ADAL" clId="{5495BD67-6B1C-4244-BAED-E61C14CAA4B2}" dt="2026-02-04T08:26:10.379" v="613" actId="14100"/>
          <ac:spMkLst>
            <pc:docMk/>
            <pc:sldMk cId="2509519735" sldId="470"/>
            <ac:spMk id="5" creationId="{E00F9112-CB94-82B6-85AE-E44A7E5DD0BE}"/>
          </ac:spMkLst>
        </pc:spChg>
      </pc:sldChg>
      <pc:sldChg chg="add">
        <pc:chgData name="Kate Piper (IMH)" userId="f69ee4e2-845b-4a1f-89c4-60fce9da139f" providerId="ADAL" clId="{5495BD67-6B1C-4244-BAED-E61C14CAA4B2}" dt="2026-01-21T11:10:52.259" v="0" actId="2696"/>
        <pc:sldMkLst>
          <pc:docMk/>
          <pc:sldMk cId="2776458833" sldId="472"/>
        </pc:sldMkLst>
      </pc:sldChg>
      <pc:sldChg chg="add ord">
        <pc:chgData name="Kate Piper (IMH)" userId="f69ee4e2-845b-4a1f-89c4-60fce9da139f" providerId="ADAL" clId="{5495BD67-6B1C-4244-BAED-E61C14CAA4B2}" dt="2026-02-04T08:16:39.122" v="443"/>
        <pc:sldMkLst>
          <pc:docMk/>
          <pc:sldMk cId="4144775804" sldId="473"/>
        </pc:sldMkLst>
      </pc:sldChg>
      <pc:sldChg chg="add ord">
        <pc:chgData name="Kate Piper (IMH)" userId="f69ee4e2-845b-4a1f-89c4-60fce9da139f" providerId="ADAL" clId="{5495BD67-6B1C-4244-BAED-E61C14CAA4B2}" dt="2026-02-04T08:27:14.564" v="616"/>
        <pc:sldMkLst>
          <pc:docMk/>
          <pc:sldMk cId="1332952812" sldId="475"/>
        </pc:sldMkLst>
      </pc:sldChg>
      <pc:sldChg chg="add ord">
        <pc:chgData name="Kate Piper (IMH)" userId="f69ee4e2-845b-4a1f-89c4-60fce9da139f" providerId="ADAL" clId="{5495BD67-6B1C-4244-BAED-E61C14CAA4B2}" dt="2026-02-04T08:27:14.564" v="616"/>
        <pc:sldMkLst>
          <pc:docMk/>
          <pc:sldMk cId="230879289" sldId="476"/>
        </pc:sldMkLst>
      </pc:sldChg>
      <pc:sldChg chg="add ord">
        <pc:chgData name="Kate Piper (IMH)" userId="f69ee4e2-845b-4a1f-89c4-60fce9da139f" providerId="ADAL" clId="{5495BD67-6B1C-4244-BAED-E61C14CAA4B2}" dt="2026-02-04T07:54:46.617" v="338"/>
        <pc:sldMkLst>
          <pc:docMk/>
          <pc:sldMk cId="530933936" sldId="477"/>
        </pc:sldMkLst>
      </pc:sldChg>
      <pc:sldChg chg="add">
        <pc:chgData name="Kate Piper (IMH)" userId="f69ee4e2-845b-4a1f-89c4-60fce9da139f" providerId="ADAL" clId="{5495BD67-6B1C-4244-BAED-E61C14CAA4B2}" dt="2026-01-21T11:10:52.259" v="0" actId="2696"/>
        <pc:sldMkLst>
          <pc:docMk/>
          <pc:sldMk cId="1403829508" sldId="478"/>
        </pc:sldMkLst>
      </pc:sldChg>
      <pc:sldChg chg="modSp add mod">
        <pc:chgData name="Kate Piper (IMH)" userId="f69ee4e2-845b-4a1f-89c4-60fce9da139f" providerId="ADAL" clId="{5495BD67-6B1C-4244-BAED-E61C14CAA4B2}" dt="2026-02-04T08:13:18.953" v="429" actId="5793"/>
        <pc:sldMkLst>
          <pc:docMk/>
          <pc:sldMk cId="1937337968" sldId="479"/>
        </pc:sldMkLst>
        <pc:graphicFrameChg chg="mod modGraphic">
          <ac:chgData name="Kate Piper (IMH)" userId="f69ee4e2-845b-4a1f-89c4-60fce9da139f" providerId="ADAL" clId="{5495BD67-6B1C-4244-BAED-E61C14CAA4B2}" dt="2026-02-04T08:13:18.953" v="429" actId="5793"/>
          <ac:graphicFrameMkLst>
            <pc:docMk/>
            <pc:sldMk cId="1937337968" sldId="479"/>
            <ac:graphicFrameMk id="4" creationId="{591C6AE6-4893-F5C2-288B-6E7444B5686D}"/>
          </ac:graphicFrameMkLst>
        </pc:graphicFrameChg>
      </pc:sldChg>
      <pc:sldChg chg="addSp modSp add mod">
        <pc:chgData name="Kate Piper (IMH)" userId="f69ee4e2-845b-4a1f-89c4-60fce9da139f" providerId="ADAL" clId="{5495BD67-6B1C-4244-BAED-E61C14CAA4B2}" dt="2026-02-04T08:12:45.426" v="427" actId="20577"/>
        <pc:sldMkLst>
          <pc:docMk/>
          <pc:sldMk cId="4276886713" sldId="480"/>
        </pc:sldMkLst>
        <pc:spChg chg="add mod">
          <ac:chgData name="Kate Piper (IMH)" userId="f69ee4e2-845b-4a1f-89c4-60fce9da139f" providerId="ADAL" clId="{5495BD67-6B1C-4244-BAED-E61C14CAA4B2}" dt="2026-02-04T08:12:45.426" v="427" actId="20577"/>
          <ac:spMkLst>
            <pc:docMk/>
            <pc:sldMk cId="4276886713" sldId="480"/>
            <ac:spMk id="2" creationId="{E608BDA3-C451-0219-3DEC-6B1EF9682E47}"/>
          </ac:spMkLst>
        </pc:spChg>
      </pc:sldChg>
      <pc:sldChg chg="add">
        <pc:chgData name="Kate Piper (IMH)" userId="f69ee4e2-845b-4a1f-89c4-60fce9da139f" providerId="ADAL" clId="{5495BD67-6B1C-4244-BAED-E61C14CAA4B2}" dt="2026-01-21T11:10:52.259" v="0" actId="2696"/>
        <pc:sldMkLst>
          <pc:docMk/>
          <pc:sldMk cId="3035944856" sldId="481"/>
        </pc:sldMkLst>
      </pc:sldChg>
      <pc:sldChg chg="add">
        <pc:chgData name="Kate Piper (IMH)" userId="f69ee4e2-845b-4a1f-89c4-60fce9da139f" providerId="ADAL" clId="{5495BD67-6B1C-4244-BAED-E61C14CAA4B2}" dt="2026-01-21T11:10:52.259" v="0" actId="2696"/>
        <pc:sldMkLst>
          <pc:docMk/>
          <pc:sldMk cId="4053522040" sldId="482"/>
        </pc:sldMkLst>
      </pc:sldChg>
      <pc:sldChg chg="add">
        <pc:chgData name="Kate Piper (IMH)" userId="f69ee4e2-845b-4a1f-89c4-60fce9da139f" providerId="ADAL" clId="{5495BD67-6B1C-4244-BAED-E61C14CAA4B2}" dt="2026-01-21T11:10:52.259" v="0" actId="2696"/>
        <pc:sldMkLst>
          <pc:docMk/>
          <pc:sldMk cId="2150816165" sldId="483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3341640253" sldId="486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1774070314" sldId="487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1451067573" sldId="488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3057855357" sldId="489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698395522" sldId="490"/>
        </pc:sldMkLst>
      </pc:sldChg>
      <pc:sldChg chg="addSp delSp modSp add mod delAnim modAnim">
        <pc:chgData name="Kate Piper (IMH)" userId="f69ee4e2-845b-4a1f-89c4-60fce9da139f" providerId="ADAL" clId="{5495BD67-6B1C-4244-BAED-E61C14CAA4B2}" dt="2026-02-05T09:02:20.046" v="931" actId="20577"/>
        <pc:sldMkLst>
          <pc:docMk/>
          <pc:sldMk cId="146944956" sldId="491"/>
        </pc:sldMkLst>
        <pc:spChg chg="add del mod">
          <ac:chgData name="Kate Piper (IMH)" userId="f69ee4e2-845b-4a1f-89c4-60fce9da139f" providerId="ADAL" clId="{5495BD67-6B1C-4244-BAED-E61C14CAA4B2}" dt="2026-02-05T09:00:00.616" v="869" actId="478"/>
          <ac:spMkLst>
            <pc:docMk/>
            <pc:sldMk cId="146944956" sldId="491"/>
            <ac:spMk id="2" creationId="{AAA3FB02-8960-EFFF-0A74-6AC8E398C05C}"/>
          </ac:spMkLst>
        </pc:spChg>
        <pc:spChg chg="mod">
          <ac:chgData name="Kate Piper (IMH)" userId="f69ee4e2-845b-4a1f-89c4-60fce9da139f" providerId="ADAL" clId="{5495BD67-6B1C-4244-BAED-E61C14CAA4B2}" dt="2026-02-05T09:02:20.046" v="931" actId="20577"/>
          <ac:spMkLst>
            <pc:docMk/>
            <pc:sldMk cId="146944956" sldId="491"/>
            <ac:spMk id="8" creationId="{B17F5152-1AA1-E163-A073-58FC2D1A8959}"/>
          </ac:spMkLst>
        </pc:spChg>
        <pc:picChg chg="mod">
          <ac:chgData name="Kate Piper (IMH)" userId="f69ee4e2-845b-4a1f-89c4-60fce9da139f" providerId="ADAL" clId="{5495BD67-6B1C-4244-BAED-E61C14CAA4B2}" dt="2026-02-05T08:59:14.007" v="865" actId="1076"/>
          <ac:picMkLst>
            <pc:docMk/>
            <pc:sldMk cId="146944956" sldId="491"/>
            <ac:picMk id="5" creationId="{A3034FB8-CF3D-73BC-74C6-900A1DAD4E40}"/>
          </ac:picMkLst>
        </pc:picChg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3699735606" sldId="492"/>
        </pc:sldMkLst>
      </pc:sldChg>
      <pc:sldChg chg="modSp add mod modAnim">
        <pc:chgData name="Kate Piper (IMH)" userId="f69ee4e2-845b-4a1f-89c4-60fce9da139f" providerId="ADAL" clId="{5495BD67-6B1C-4244-BAED-E61C14CAA4B2}" dt="2026-02-04T08:13:57.729" v="431"/>
        <pc:sldMkLst>
          <pc:docMk/>
          <pc:sldMk cId="2590910559" sldId="493"/>
        </pc:sldMkLst>
        <pc:spChg chg="mod">
          <ac:chgData name="Kate Piper (IMH)" userId="f69ee4e2-845b-4a1f-89c4-60fce9da139f" providerId="ADAL" clId="{5495BD67-6B1C-4244-BAED-E61C14CAA4B2}" dt="2026-02-04T08:13:53.537" v="430" actId="1076"/>
          <ac:spMkLst>
            <pc:docMk/>
            <pc:sldMk cId="2590910559" sldId="493"/>
            <ac:spMk id="8" creationId="{6D1C8994-7C0E-0061-FD71-5A6F5295471F}"/>
          </ac:spMkLst>
        </pc:spChg>
      </pc:sldChg>
      <pc:sldChg chg="new del">
        <pc:chgData name="Kate Piper (IMH)" userId="f69ee4e2-845b-4a1f-89c4-60fce9da139f" providerId="ADAL" clId="{5495BD67-6B1C-4244-BAED-E61C14CAA4B2}" dt="2026-02-04T07:56:03.652" v="344" actId="47"/>
        <pc:sldMkLst>
          <pc:docMk/>
          <pc:sldMk cId="51719870" sldId="494"/>
        </pc:sldMkLst>
      </pc:sldChg>
      <pc:sldChg chg="addSp delSp modSp add mod ord">
        <pc:chgData name="Kate Piper (IMH)" userId="f69ee4e2-845b-4a1f-89c4-60fce9da139f" providerId="ADAL" clId="{5495BD67-6B1C-4244-BAED-E61C14CAA4B2}" dt="2026-02-04T07:56:47.999" v="413" actId="122"/>
        <pc:sldMkLst>
          <pc:docMk/>
          <pc:sldMk cId="3460659677" sldId="494"/>
        </pc:sldMkLst>
        <pc:spChg chg="add mod">
          <ac:chgData name="Kate Piper (IMH)" userId="f69ee4e2-845b-4a1f-89c4-60fce9da139f" providerId="ADAL" clId="{5495BD67-6B1C-4244-BAED-E61C14CAA4B2}" dt="2026-02-04T07:56:47.999" v="413" actId="122"/>
          <ac:spMkLst>
            <pc:docMk/>
            <pc:sldMk cId="3460659677" sldId="494"/>
            <ac:spMk id="2" creationId="{34014A92-9500-EC04-E85E-952E5445A374}"/>
          </ac:spMkLst>
        </pc:spChg>
        <pc:picChg chg="del">
          <ac:chgData name="Kate Piper (IMH)" userId="f69ee4e2-845b-4a1f-89c4-60fce9da139f" providerId="ADAL" clId="{5495BD67-6B1C-4244-BAED-E61C14CAA4B2}" dt="2026-02-04T07:56:09.932" v="348" actId="478"/>
          <ac:picMkLst>
            <pc:docMk/>
            <pc:sldMk cId="3460659677" sldId="494"/>
            <ac:picMk id="5" creationId="{9DB934DC-5E59-1754-CE61-0C6D17CD8A3C}"/>
          </ac:picMkLst>
        </pc:picChg>
      </pc:sldChg>
      <pc:sldChg chg="modSp add mod ord">
        <pc:chgData name="Kate Piper (IMH)" userId="f69ee4e2-845b-4a1f-89c4-60fce9da139f" providerId="ADAL" clId="{5495BD67-6B1C-4244-BAED-E61C14CAA4B2}" dt="2026-02-04T08:15:12.940" v="439" actId="1076"/>
        <pc:sldMkLst>
          <pc:docMk/>
          <pc:sldMk cId="656199337" sldId="495"/>
        </pc:sldMkLst>
        <pc:spChg chg="mod">
          <ac:chgData name="Kate Piper (IMH)" userId="f69ee4e2-845b-4a1f-89c4-60fce9da139f" providerId="ADAL" clId="{5495BD67-6B1C-4244-BAED-E61C14CAA4B2}" dt="2026-02-04T08:15:12.940" v="439" actId="1076"/>
          <ac:spMkLst>
            <pc:docMk/>
            <pc:sldMk cId="656199337" sldId="495"/>
            <ac:spMk id="2" creationId="{1F9E3E13-62DD-F925-070E-0E185937988E}"/>
          </ac:spMkLst>
        </pc:spChg>
      </pc:sldChg>
      <pc:sldChg chg="new del">
        <pc:chgData name="Kate Piper (IMH)" userId="f69ee4e2-845b-4a1f-89c4-60fce9da139f" providerId="ADAL" clId="{5495BD67-6B1C-4244-BAED-E61C14CAA4B2}" dt="2026-02-04T08:17:26.572" v="450" actId="47"/>
        <pc:sldMkLst>
          <pc:docMk/>
          <pc:sldMk cId="2039965053" sldId="496"/>
        </pc:sldMkLst>
      </pc:sldChg>
      <pc:sldChg chg="add">
        <pc:chgData name="Kate Piper (IMH)" userId="f69ee4e2-845b-4a1f-89c4-60fce9da139f" providerId="ADAL" clId="{5495BD67-6B1C-4244-BAED-E61C14CAA4B2}" dt="2026-02-04T08:17:22.989" v="447"/>
        <pc:sldMkLst>
          <pc:docMk/>
          <pc:sldMk cId="1655142372" sldId="497"/>
        </pc:sldMkLst>
      </pc:sldChg>
      <pc:sldChg chg="addSp modSp add mod modAnim">
        <pc:chgData name="Kate Piper (IMH)" userId="f69ee4e2-845b-4a1f-89c4-60fce9da139f" providerId="ADAL" clId="{5495BD67-6B1C-4244-BAED-E61C14CAA4B2}" dt="2026-02-04T08:36:04.787" v="851"/>
        <pc:sldMkLst>
          <pc:docMk/>
          <pc:sldMk cId="1685886754" sldId="498"/>
        </pc:sldMkLst>
        <pc:spChg chg="mod">
          <ac:chgData name="Kate Piper (IMH)" userId="f69ee4e2-845b-4a1f-89c4-60fce9da139f" providerId="ADAL" clId="{5495BD67-6B1C-4244-BAED-E61C14CAA4B2}" dt="2026-02-04T08:28:34.782" v="682" actId="27636"/>
          <ac:spMkLst>
            <pc:docMk/>
            <pc:sldMk cId="1685886754" sldId="498"/>
            <ac:spMk id="2" creationId="{EC4C7E8C-5C8F-62B3-6DDF-B90462B78284}"/>
          </ac:spMkLst>
        </pc:spChg>
        <pc:spChg chg="mod">
          <ac:chgData name="Kate Piper (IMH)" userId="f69ee4e2-845b-4a1f-89c4-60fce9da139f" providerId="ADAL" clId="{5495BD67-6B1C-4244-BAED-E61C14CAA4B2}" dt="2026-02-04T08:35:11.436" v="843" actId="20577"/>
          <ac:spMkLst>
            <pc:docMk/>
            <pc:sldMk cId="1685886754" sldId="498"/>
            <ac:spMk id="5" creationId="{1A82C544-525A-BBC4-CBAF-E23C9F92228E}"/>
          </ac:spMkLst>
        </pc:spChg>
        <pc:picChg chg="add mod modCrop">
          <ac:chgData name="Kate Piper (IMH)" userId="f69ee4e2-845b-4a1f-89c4-60fce9da139f" providerId="ADAL" clId="{5495BD67-6B1C-4244-BAED-E61C14CAA4B2}" dt="2026-02-04T08:35:41.722" v="848" actId="1076"/>
          <ac:picMkLst>
            <pc:docMk/>
            <pc:sldMk cId="1685886754" sldId="498"/>
            <ac:picMk id="4" creationId="{AE0FE5ED-AD2F-CA0E-D560-7F93B978BD72}"/>
          </ac:picMkLst>
        </pc:picChg>
      </pc:sldChg>
      <pc:sldChg chg="addSp modSp add mod">
        <pc:chgData name="Kate Piper (IMH)" userId="f69ee4e2-845b-4a1f-89c4-60fce9da139f" providerId="ADAL" clId="{5495BD67-6B1C-4244-BAED-E61C14CAA4B2}" dt="2026-02-05T08:57:39.109" v="864" actId="1076"/>
        <pc:sldMkLst>
          <pc:docMk/>
          <pc:sldMk cId="2166650973" sldId="499"/>
        </pc:sldMkLst>
        <pc:spChg chg="mod">
          <ac:chgData name="Kate Piper (IMH)" userId="f69ee4e2-845b-4a1f-89c4-60fce9da139f" providerId="ADAL" clId="{5495BD67-6B1C-4244-BAED-E61C14CAA4B2}" dt="2026-02-05T08:56:35.177" v="856" actId="20577"/>
          <ac:spMkLst>
            <pc:docMk/>
            <pc:sldMk cId="2166650973" sldId="499"/>
            <ac:spMk id="6" creationId="{2A00CA15-BEC7-46B8-85C3-5CEC24A4CA7D}"/>
          </ac:spMkLst>
        </pc:spChg>
        <pc:graphicFrameChg chg="add mod modGraphic">
          <ac:chgData name="Kate Piper (IMH)" userId="f69ee4e2-845b-4a1f-89c4-60fce9da139f" providerId="ADAL" clId="{5495BD67-6B1C-4244-BAED-E61C14CAA4B2}" dt="2026-02-05T08:56:58.149" v="860" actId="14100"/>
          <ac:graphicFrameMkLst>
            <pc:docMk/>
            <pc:sldMk cId="2166650973" sldId="499"/>
            <ac:graphicFrameMk id="2" creationId="{E3FA344B-1880-7772-75D6-5947854338B0}"/>
          </ac:graphicFrameMkLst>
        </pc:graphicFrameChg>
        <pc:graphicFrameChg chg="add mod modGraphic">
          <ac:chgData name="Kate Piper (IMH)" userId="f69ee4e2-845b-4a1f-89c4-60fce9da139f" providerId="ADAL" clId="{5495BD67-6B1C-4244-BAED-E61C14CAA4B2}" dt="2026-02-05T08:57:39.109" v="864" actId="1076"/>
          <ac:graphicFrameMkLst>
            <pc:docMk/>
            <pc:sldMk cId="2166650973" sldId="499"/>
            <ac:graphicFrameMk id="3" creationId="{307F44F7-EF75-04EE-93D7-4F6EC850D1CC}"/>
          </ac:graphicFrameMkLst>
        </pc:graphicFrameChg>
      </pc:sldChg>
      <pc:sldMasterChg chg="delSldLayout">
        <pc:chgData name="Kate Piper (IMH)" userId="f69ee4e2-845b-4a1f-89c4-60fce9da139f" providerId="ADAL" clId="{5495BD67-6B1C-4244-BAED-E61C14CAA4B2}" dt="2026-01-21T11:12:22.233" v="7" actId="47"/>
        <pc:sldMasterMkLst>
          <pc:docMk/>
          <pc:sldMasterMk cId="1384196811" sldId="2147483658"/>
        </pc:sldMasterMkLst>
      </pc:sldMasterChg>
      <pc:sldMasterChg chg="delSldLayout">
        <pc:chgData name="Kate Piper (IMH)" userId="f69ee4e2-845b-4a1f-89c4-60fce9da139f" providerId="ADAL" clId="{5495BD67-6B1C-4244-BAED-E61C14CAA4B2}" dt="2026-01-21T11:11:50.979" v="3" actId="47"/>
        <pc:sldMasterMkLst>
          <pc:docMk/>
          <pc:sldMasterMk cId="1372220361" sldId="2147483663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94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025" y="1581278"/>
            <a:ext cx="8139209" cy="361186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  6</a:t>
            </a:r>
            <a:endParaRPr lang="en-GB" dirty="0">
              <a:ea typeface="Calibri"/>
              <a:cs typeface="Calibri"/>
            </a:endParaRPr>
          </a:p>
          <a:p>
            <a:r>
              <a:rPr lang="en-GB" sz="3200" b="1" dirty="0"/>
              <a:t>Assessment in Physical Education</a:t>
            </a:r>
          </a:p>
          <a:p>
            <a:endParaRPr lang="en-GB" dirty="0"/>
          </a:p>
          <a:p>
            <a:r>
              <a:rPr lang="en-GB" dirty="0"/>
              <a:t>Dr Kate Piper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BFC1BA-B321-DA1C-3E06-1C7823099CD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19EA4-2D8B-86FA-E9B4-5F1E5D64A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7A201-7996-9DC1-02F6-E1453AFB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84" y="1017436"/>
            <a:ext cx="3337269" cy="132556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Lesson </a:t>
            </a:r>
            <a:r>
              <a:rPr lang="en-GB" sz="3200" dirty="0" err="1">
                <a:solidFill>
                  <a:schemeClr val="bg1"/>
                </a:solidFill>
              </a:rPr>
              <a:t>Ojectives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00F9112-CB94-82B6-85AE-E44A7E5DD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8313" y="2238895"/>
            <a:ext cx="7929706" cy="4077454"/>
          </a:xfrm>
        </p:spPr>
        <p:txBody>
          <a:bodyPr>
            <a:normAutofit/>
          </a:bodyPr>
          <a:lstStyle/>
          <a:p>
            <a:r>
              <a:rPr lang="en-GB" dirty="0"/>
              <a:t>Recap</a:t>
            </a:r>
          </a:p>
          <a:p>
            <a:r>
              <a:rPr lang="en-GB" dirty="0"/>
              <a:t>General assessment</a:t>
            </a:r>
          </a:p>
          <a:p>
            <a:r>
              <a:rPr lang="en-GB" dirty="0"/>
              <a:t>Physical Competence theories and context</a:t>
            </a:r>
          </a:p>
          <a:p>
            <a:r>
              <a:rPr lang="en-GB" dirty="0"/>
              <a:t>Assessment of physical competence</a:t>
            </a:r>
          </a:p>
          <a:p>
            <a:r>
              <a:rPr lang="en-GB" dirty="0"/>
              <a:t>Asynchronous </a:t>
            </a:r>
          </a:p>
        </p:txBody>
      </p:sp>
    </p:spTree>
    <p:extLst>
      <p:ext uri="{BB962C8B-B14F-4D97-AF65-F5344CB8AC3E}">
        <p14:creationId xmlns:p14="http://schemas.microsoft.com/office/powerpoint/2010/main" val="2509519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E13593-5D56-B74D-9D50-CD82E3E71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7E8C-5C8F-62B3-6DDF-B90462B78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44" y="1576113"/>
            <a:ext cx="3337269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Last week’s learning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A82C544-525A-BBC4-CBAF-E23C9F922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9491" y="1878676"/>
            <a:ext cx="7508527" cy="4437673"/>
          </a:xfrm>
        </p:spPr>
        <p:txBody>
          <a:bodyPr>
            <a:normAutofit/>
          </a:bodyPr>
          <a:lstStyle/>
          <a:p>
            <a:r>
              <a:rPr lang="en-GB" dirty="0"/>
              <a:t>What is assessment?</a:t>
            </a:r>
          </a:p>
          <a:p>
            <a:r>
              <a:rPr lang="en-GB" dirty="0"/>
              <a:t>Going back to the aims of PE – what should we assess? And why?</a:t>
            </a:r>
          </a:p>
          <a:p>
            <a:r>
              <a:rPr lang="en-GB" dirty="0"/>
              <a:t>What do we need to be considerate of when assessing?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0FE5ED-AD2F-CA0E-D560-7F93B978BD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56" t="26746" r="8842" b="15233"/>
          <a:stretch>
            <a:fillRect/>
          </a:stretch>
        </p:blipFill>
        <p:spPr>
          <a:xfrm>
            <a:off x="6350924" y="4097512"/>
            <a:ext cx="3984567" cy="2283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88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14C04-483F-7643-B637-5594B0F59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5" y="365125"/>
            <a:ext cx="11488131" cy="601693"/>
          </a:xfrm>
        </p:spPr>
        <p:txBody>
          <a:bodyPr>
            <a:normAutofit/>
          </a:bodyPr>
          <a:lstStyle/>
          <a:p>
            <a:r>
              <a:rPr lang="en-GB" sz="3200" dirty="0"/>
              <a:t>Types of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81B48-F9BC-4D10-BD8C-686252F13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5" y="1019236"/>
            <a:ext cx="11488132" cy="438232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/>
              <a:t>Assessment OF Learning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Record of attainment at a current time point 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Evaluation; Grading; Prediction; Selection; Formal reporting</a:t>
            </a:r>
          </a:p>
          <a:p>
            <a:pPr>
              <a:lnSpc>
                <a:spcPct val="170000"/>
              </a:lnSpc>
            </a:pPr>
            <a:r>
              <a:rPr lang="en-GB" dirty="0"/>
              <a:t>Assessment FOR Learning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Promotes pupil learning, understanding and attainment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Feedback that builds form pupils’ current level of mastery and identifies how further progress can be made. 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Vital element of your work with children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Requires ability to observe and judge instantaneously (this requires learning/development/ experience)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B9D0F2C-6204-A9C4-DFA1-8B7AAD1EACD4}"/>
              </a:ext>
            </a:extLst>
          </p:cNvPr>
          <p:cNvSpPr/>
          <p:nvPr/>
        </p:nvSpPr>
        <p:spPr>
          <a:xfrm>
            <a:off x="6849264" y="297035"/>
            <a:ext cx="4880682" cy="161330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Pairs: Think of different examples of assessment </a:t>
            </a:r>
            <a:r>
              <a:rPr lang="en-GB" sz="2400" b="1" u="sng" dirty="0"/>
              <a:t>OF and FOR </a:t>
            </a:r>
            <a:r>
              <a:rPr lang="en-GB" sz="2400" dirty="0"/>
              <a:t>learning</a:t>
            </a:r>
          </a:p>
        </p:txBody>
      </p:sp>
    </p:spTree>
    <p:extLst>
      <p:ext uri="{BB962C8B-B14F-4D97-AF65-F5344CB8AC3E}">
        <p14:creationId xmlns:p14="http://schemas.microsoft.com/office/powerpoint/2010/main" val="414477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9C3CB-7CD2-C045-CB15-9F73C8013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6608F-EBCF-19FF-C91F-28B0EDE3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84" y="1017436"/>
            <a:ext cx="3337269" cy="132556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What do teachers need?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2744AB-95D7-88F6-9922-388FE5E79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1797" y="1017436"/>
            <a:ext cx="7956222" cy="529891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Thorough subject knowledge and understanding</a:t>
            </a:r>
          </a:p>
          <a:p>
            <a:r>
              <a:rPr lang="en-GB" dirty="0"/>
              <a:t>Ability to set appropriate criteria</a:t>
            </a:r>
          </a:p>
          <a:p>
            <a:r>
              <a:rPr lang="en-GB" dirty="0"/>
              <a:t>Ability to observe</a:t>
            </a:r>
          </a:p>
          <a:p>
            <a:r>
              <a:rPr lang="en-GB" dirty="0"/>
              <a:t>Ability to make judgements about what pupils have done in respect of criteria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High Quality Assessments:</a:t>
            </a:r>
          </a:p>
          <a:p>
            <a:r>
              <a:rPr lang="en-GB" dirty="0"/>
              <a:t>Should achieve a clear purpose and should be fit for purpose</a:t>
            </a:r>
          </a:p>
          <a:p>
            <a:r>
              <a:rPr lang="en-GB" dirty="0"/>
              <a:t>Is clear what performance is being measured against</a:t>
            </a:r>
          </a:p>
          <a:p>
            <a:r>
              <a:rPr lang="en-GB" dirty="0"/>
              <a:t>Is valid and reliable</a:t>
            </a:r>
          </a:p>
        </p:txBody>
      </p:sp>
    </p:spTree>
    <p:extLst>
      <p:ext uri="{BB962C8B-B14F-4D97-AF65-F5344CB8AC3E}">
        <p14:creationId xmlns:p14="http://schemas.microsoft.com/office/powerpoint/2010/main" val="1655142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1FADE-AEC0-A320-7F74-2550325C8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Assessment/ Measuring Achievement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8D6BB-071D-317A-9309-79AB7049E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85" y="2160779"/>
            <a:ext cx="11362481" cy="324077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Norm-referenced – judged in relation to the performance of others</a:t>
            </a:r>
          </a:p>
          <a:p>
            <a:pPr>
              <a:lnSpc>
                <a:spcPct val="150000"/>
              </a:lnSpc>
            </a:pPr>
            <a:r>
              <a:rPr lang="en-GB" dirty="0"/>
              <a:t>Criterion referenced – judged in relation to set criteria</a:t>
            </a:r>
          </a:p>
          <a:p>
            <a:pPr>
              <a:lnSpc>
                <a:spcPct val="150000"/>
              </a:lnSpc>
            </a:pPr>
            <a:r>
              <a:rPr lang="en-GB" dirty="0"/>
              <a:t>Ipsative – measuring against an individual’s previous work</a:t>
            </a:r>
          </a:p>
        </p:txBody>
      </p:sp>
    </p:spTree>
    <p:extLst>
      <p:ext uri="{BB962C8B-B14F-4D97-AF65-F5344CB8AC3E}">
        <p14:creationId xmlns:p14="http://schemas.microsoft.com/office/powerpoint/2010/main" val="1332952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C261D-EE6E-6DDA-DE04-AABD6FE01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9D3E9-D79A-9A9F-E393-453FDE7AE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A1A915-91FA-AD79-2C09-2682BE3E25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670" t="9462" r="10930" b="45335"/>
          <a:stretch>
            <a:fillRect/>
          </a:stretch>
        </p:blipFill>
        <p:spPr>
          <a:xfrm>
            <a:off x="1529975" y="209176"/>
            <a:ext cx="8689789" cy="5418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79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A6D574-B16D-FCC5-AB1F-F95E688EE6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014A92-9500-EC04-E85E-952E5445A374}"/>
              </a:ext>
            </a:extLst>
          </p:cNvPr>
          <p:cNvSpPr txBox="1"/>
          <p:nvPr/>
        </p:nvSpPr>
        <p:spPr>
          <a:xfrm>
            <a:off x="1884218" y="1967344"/>
            <a:ext cx="830718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The rationale for moving well (Physical Competence)</a:t>
            </a:r>
          </a:p>
        </p:txBody>
      </p:sp>
    </p:spTree>
    <p:extLst>
      <p:ext uri="{BB962C8B-B14F-4D97-AF65-F5344CB8AC3E}">
        <p14:creationId xmlns:p14="http://schemas.microsoft.com/office/powerpoint/2010/main" val="3460659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C4BA5AC-6C3B-C349-4BEF-D3286BB7E7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6" t="16612" r="4340" b="8415"/>
          <a:stretch>
            <a:fillRect/>
          </a:stretch>
        </p:blipFill>
        <p:spPr>
          <a:xfrm>
            <a:off x="1374098" y="344773"/>
            <a:ext cx="9443803" cy="5141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522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1C51743-62F7-4B35-71EB-C545EEF83D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3" t="16394" r="7402" b="7541"/>
          <a:stretch>
            <a:fillRect/>
          </a:stretch>
        </p:blipFill>
        <p:spPr>
          <a:xfrm>
            <a:off x="841947" y="446275"/>
            <a:ext cx="10508105" cy="5965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816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67D69-6DB2-902B-AEBE-5897486E5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DB7B2-1568-BE61-7654-41BF6293E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45B61F-70F2-AB47-0018-8FE1532C2F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17" t="16899" r="5367" b="5326"/>
          <a:stretch>
            <a:fillRect/>
          </a:stretch>
        </p:blipFill>
        <p:spPr>
          <a:xfrm>
            <a:off x="979437" y="262089"/>
            <a:ext cx="10233126" cy="5868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829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D338CB-6857-9E96-ADF1-0BAB7994E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9E3E13-62DD-F925-070E-0E185937988E}"/>
              </a:ext>
            </a:extLst>
          </p:cNvPr>
          <p:cNvSpPr txBox="1"/>
          <p:nvPr/>
        </p:nvSpPr>
        <p:spPr>
          <a:xfrm>
            <a:off x="1839883" y="1972886"/>
            <a:ext cx="85122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Moving well (Physical Competence)</a:t>
            </a:r>
          </a:p>
        </p:txBody>
      </p:sp>
    </p:spTree>
    <p:extLst>
      <p:ext uri="{BB962C8B-B14F-4D97-AF65-F5344CB8AC3E}">
        <p14:creationId xmlns:p14="http://schemas.microsoft.com/office/powerpoint/2010/main" val="656199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C9CF79-5B4C-BAB4-C02B-0156605DE0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16544-ECED-A046-F2CA-03504483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7C9A15-2DF2-2532-76B3-4818ED5CB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FBD844-C7F2-7ECE-3DFC-17FA0BD0A6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6" t="17070" r="4461" b="13206"/>
          <a:stretch>
            <a:fillRect/>
          </a:stretch>
        </p:blipFill>
        <p:spPr>
          <a:xfrm>
            <a:off x="425167" y="227144"/>
            <a:ext cx="10908734" cy="5481072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957A933-B98F-A00A-F5C5-8A1B3DA40D22}"/>
              </a:ext>
            </a:extLst>
          </p:cNvPr>
          <p:cNvSpPr/>
          <p:nvPr/>
        </p:nvSpPr>
        <p:spPr>
          <a:xfrm>
            <a:off x="8375206" y="564948"/>
            <a:ext cx="3104300" cy="4210899"/>
          </a:xfrm>
          <a:prstGeom prst="round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933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5029B5-0FCD-6987-D2FE-CFCB48E08B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4F42A-A43D-C009-A15B-386504D0D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8DF054-65B7-ADF4-6131-0C9B69CB5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A75827-A289-A584-8610-F525C1413A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6" t="17070" r="4461" b="13206"/>
          <a:stretch>
            <a:fillRect/>
          </a:stretch>
        </p:blipFill>
        <p:spPr>
          <a:xfrm>
            <a:off x="425167" y="227144"/>
            <a:ext cx="10908734" cy="5481072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D1C8994-7C0E-0061-FD71-5A6F5295471F}"/>
              </a:ext>
            </a:extLst>
          </p:cNvPr>
          <p:cNvSpPr/>
          <p:nvPr/>
        </p:nvSpPr>
        <p:spPr>
          <a:xfrm>
            <a:off x="4511039" y="3568931"/>
            <a:ext cx="3901440" cy="847898"/>
          </a:xfrm>
          <a:prstGeom prst="round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91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0B16F-F5E7-FEFE-3A65-6072F7527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Tompsett, Burkett and McKean, 2014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1C6AE6-4893-F5C2-288B-6E7444B56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2707170"/>
              </p:ext>
            </p:extLst>
          </p:nvPr>
        </p:nvGraphicFramePr>
        <p:xfrm>
          <a:off x="355600" y="1420412"/>
          <a:ext cx="11480800" cy="45828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1756351006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656602889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191150102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652659679"/>
                    </a:ext>
                  </a:extLst>
                </a:gridCol>
              </a:tblGrid>
              <a:tr h="395348">
                <a:tc>
                  <a:txBody>
                    <a:bodyPr/>
                    <a:lstStyle/>
                    <a:p>
                      <a:r>
                        <a:rPr lang="en-GB" dirty="0"/>
                        <a:t>Foundational Movement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Fundamental sports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Sport and Play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Activities of daily living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2865156"/>
                  </a:ext>
                </a:extLst>
              </a:tr>
              <a:tr h="691858">
                <a:tc>
                  <a:txBody>
                    <a:bodyPr/>
                    <a:lstStyle/>
                    <a:p>
                      <a:r>
                        <a:rPr lang="en-GB" dirty="0"/>
                        <a:t>Squat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Vertical jump, sprint, hop, dodge, side gallop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7143488"/>
                  </a:ext>
                </a:extLst>
              </a:tr>
              <a:tr h="400839">
                <a:tc>
                  <a:txBody>
                    <a:bodyPr/>
                    <a:lstStyle/>
                    <a:p>
                      <a:r>
                        <a:rPr lang="en-GB" dirty="0"/>
                        <a:t>Lunge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Strike, Overarm throw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3313576"/>
                  </a:ext>
                </a:extLst>
              </a:tr>
              <a:tr h="400839">
                <a:tc>
                  <a:txBody>
                    <a:bodyPr/>
                    <a:lstStyle/>
                    <a:p>
                      <a:r>
                        <a:rPr lang="en-GB" dirty="0"/>
                        <a:t>Push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Overarm throw, strike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617634"/>
                  </a:ext>
                </a:extLst>
              </a:tr>
              <a:tr h="400839">
                <a:tc>
                  <a:txBody>
                    <a:bodyPr/>
                    <a:lstStyle/>
                    <a:p>
                      <a:r>
                        <a:rPr lang="en-GB" dirty="0"/>
                        <a:t>Pull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Throw catch strike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803538"/>
                  </a:ext>
                </a:extLst>
              </a:tr>
              <a:tr h="691858">
                <a:tc>
                  <a:txBody>
                    <a:bodyPr/>
                    <a:lstStyle/>
                    <a:p>
                      <a:r>
                        <a:rPr lang="en-GB" dirty="0"/>
                        <a:t>Hinge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Vertical jump, overarm throw, kick dodge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550560"/>
                  </a:ext>
                </a:extLst>
              </a:tr>
              <a:tr h="686842">
                <a:tc>
                  <a:txBody>
                    <a:bodyPr/>
                    <a:lstStyle/>
                    <a:p>
                      <a:r>
                        <a:rPr lang="en-GB" dirty="0"/>
                        <a:t>Rotation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Sprint run, overarm throw, kick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4581209"/>
                  </a:ext>
                </a:extLst>
              </a:tr>
              <a:tr h="400839">
                <a:tc>
                  <a:txBody>
                    <a:bodyPr/>
                    <a:lstStyle/>
                    <a:p>
                      <a:r>
                        <a:rPr lang="en-GB" dirty="0"/>
                        <a:t>Brace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Static balance, overarm throw, kick, sprint run, dodge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0661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7337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7A119A0-D673-C1BF-8D7D-5D8AB01149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0" t="20741" r="8659" b="10053"/>
          <a:stretch>
            <a:fillRect/>
          </a:stretch>
        </p:blipFill>
        <p:spPr>
          <a:xfrm>
            <a:off x="1171151" y="246743"/>
            <a:ext cx="9849697" cy="5254242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D76E732-507E-B4F2-3B44-91F83B7D3580}"/>
              </a:ext>
            </a:extLst>
          </p:cNvPr>
          <p:cNvSpPr/>
          <p:nvPr/>
        </p:nvSpPr>
        <p:spPr>
          <a:xfrm>
            <a:off x="244839" y="119980"/>
            <a:ext cx="3628572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Preparation (gathering relevant knowledge)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the activity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Identify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Goal of the movement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performers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Relevant systematic observational strategies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835AE85-1047-C1CB-6801-5E422F00D894}"/>
              </a:ext>
            </a:extLst>
          </p:cNvPr>
          <p:cNvSpPr/>
          <p:nvPr/>
        </p:nvSpPr>
        <p:spPr>
          <a:xfrm>
            <a:off x="8200572" y="820057"/>
            <a:ext cx="3899939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Observation (developing a systematic observational strategy</a:t>
            </a:r>
            <a:r>
              <a:rPr lang="en-GB" dirty="0"/>
              <a:t>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Implement observation strategy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Situation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Vantage points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Number of observations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Extended observation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E421FC7-212E-4485-5D7F-763FF03BEE52}"/>
              </a:ext>
            </a:extLst>
          </p:cNvPr>
          <p:cNvSpPr/>
          <p:nvPr/>
        </p:nvSpPr>
        <p:spPr>
          <a:xfrm>
            <a:off x="8047221" y="3686628"/>
            <a:ext cx="3899939" cy="30418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Evaluation and Diagnosis (professional critical thinking)</a:t>
            </a:r>
          </a:p>
          <a:p>
            <a:pPr marL="285750" indent="-285750">
              <a:buFontTx/>
              <a:buChar char="-"/>
            </a:pPr>
            <a:r>
              <a:rPr lang="en-GB" dirty="0"/>
              <a:t>Evaluation of performance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Range of correctness of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Strengths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Weaknesses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Diagnosis of performance 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Prioritise weaknesses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Rationale of prioritising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0230BFD-EC21-5F24-0DBC-6BC29AC30B62}"/>
              </a:ext>
            </a:extLst>
          </p:cNvPr>
          <p:cNvSpPr/>
          <p:nvPr/>
        </p:nvSpPr>
        <p:spPr>
          <a:xfrm>
            <a:off x="91488" y="2540000"/>
            <a:ext cx="3781923" cy="41710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Intervention (strategies for improving performance)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appropriate intervention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Feedback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Visual models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Exaggeration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Modifying the task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Manual or mechanical guidance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Conditioning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Principles for providing feedback </a:t>
            </a:r>
          </a:p>
          <a:p>
            <a:pPr marL="285750" indent="-285750">
              <a:buFontTx/>
              <a:buChar char="-"/>
            </a:pPr>
            <a:r>
              <a:rPr lang="en-GB" dirty="0"/>
              <a:t>Translating critical features into cues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08BDA3-C451-0219-3DEC-6B1EF9682E47}"/>
              </a:ext>
            </a:extLst>
          </p:cNvPr>
          <p:cNvSpPr txBox="1"/>
          <p:nvPr/>
        </p:nvSpPr>
        <p:spPr>
          <a:xfrm>
            <a:off x="6029498" y="5248102"/>
            <a:ext cx="1817717" cy="379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Knudson, 2013</a:t>
            </a:r>
          </a:p>
        </p:txBody>
      </p:sp>
    </p:spTree>
    <p:extLst>
      <p:ext uri="{BB962C8B-B14F-4D97-AF65-F5344CB8AC3E}">
        <p14:creationId xmlns:p14="http://schemas.microsoft.com/office/powerpoint/2010/main" val="4276886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C362D-6007-4FFF-36D3-DCE8531E5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2B329-9140-8305-2351-58CAE5694F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F586BD-EBA9-AC52-5EB3-CB57842332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32" t="21238" r="9442" b="13223"/>
          <a:stretch>
            <a:fillRect/>
          </a:stretch>
        </p:blipFill>
        <p:spPr>
          <a:xfrm>
            <a:off x="909403" y="365125"/>
            <a:ext cx="10373193" cy="5381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9448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9D8E3-2BCD-66D9-DF44-B4473922F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972C3-1F13-E482-4AD0-45BD22BC3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0827A9-84B7-BDB3-B364-A7673AAB8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912E4C-A541-CA72-76DB-B4A057D7BB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6" t="17070" r="4461" b="13206"/>
          <a:stretch>
            <a:fillRect/>
          </a:stretch>
        </p:blipFill>
        <p:spPr>
          <a:xfrm>
            <a:off x="425167" y="227144"/>
            <a:ext cx="10908734" cy="5481072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BFAE7CA-F2ED-6160-061F-03AB6F9083ED}"/>
              </a:ext>
            </a:extLst>
          </p:cNvPr>
          <p:cNvSpPr/>
          <p:nvPr/>
        </p:nvSpPr>
        <p:spPr>
          <a:xfrm>
            <a:off x="8375206" y="564948"/>
            <a:ext cx="3104300" cy="4210899"/>
          </a:xfrm>
          <a:prstGeom prst="round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402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AA44E-C380-494A-47A4-79608099E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BB1957-074F-93D0-3447-4E40492F2C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6" t="16612" r="4340" b="8415"/>
          <a:stretch>
            <a:fillRect/>
          </a:stretch>
        </p:blipFill>
        <p:spPr>
          <a:xfrm>
            <a:off x="1374098" y="344773"/>
            <a:ext cx="9443803" cy="5141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0703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EAD05B-91E0-3384-B71A-8F1D63BE1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20D544-8AB4-0BDF-43F0-4F2F8EF3A4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3" t="16394" r="7402" b="7541"/>
          <a:stretch>
            <a:fillRect/>
          </a:stretch>
        </p:blipFill>
        <p:spPr>
          <a:xfrm>
            <a:off x="841947" y="446275"/>
            <a:ext cx="10508105" cy="5965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0675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213AF-DF39-F0FB-CE01-60B15E1850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7C05C-9FF4-88D6-0475-1FF3CAE68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5BAA0-B0AC-FC2A-B9FD-26184E936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1B58F8-D25C-D891-78AC-4A010B71B7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17" t="16899" r="5367" b="5326"/>
          <a:stretch>
            <a:fillRect/>
          </a:stretch>
        </p:blipFill>
        <p:spPr>
          <a:xfrm>
            <a:off x="979437" y="262089"/>
            <a:ext cx="10233126" cy="5868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8553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2AACC-9003-075C-E06E-2C0042B24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1428D-4004-668C-6F69-684814D3B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Tompsett, Burkett and McKean, 2014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48BCD30-371F-4A04-8A48-EC8CC9D685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775" y="1825625"/>
          <a:ext cx="11480800" cy="296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1756351006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656602889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191150102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652659679"/>
                    </a:ext>
                  </a:extLst>
                </a:gridCol>
              </a:tblGrid>
              <a:tr h="293461">
                <a:tc>
                  <a:txBody>
                    <a:bodyPr/>
                    <a:lstStyle/>
                    <a:p>
                      <a:r>
                        <a:rPr lang="en-GB" dirty="0"/>
                        <a:t>Foundational Movement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Fundamental sports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Sport and Play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Activities of daily living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28651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71434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3313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617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803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5505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4581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0661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83955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85FC5-8249-CEE1-B8DF-BFC07E329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034FB8-CF3D-73BC-74C6-900A1DAD4E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0" t="20741" r="8659" b="10053"/>
          <a:stretch>
            <a:fillRect/>
          </a:stretch>
        </p:blipFill>
        <p:spPr>
          <a:xfrm>
            <a:off x="1453784" y="359430"/>
            <a:ext cx="9849697" cy="5254242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4E075DD-CAB5-94CD-2DDB-199DCB938F3F}"/>
              </a:ext>
            </a:extLst>
          </p:cNvPr>
          <p:cNvSpPr/>
          <p:nvPr/>
        </p:nvSpPr>
        <p:spPr>
          <a:xfrm>
            <a:off x="244839" y="119980"/>
            <a:ext cx="3628572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Preparation (gathering relevant knowledge)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the activity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Identify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Goal of the movement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performers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Relevant systematic observational strategies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87DA7D4-85B6-D099-3844-8D87648229B9}"/>
              </a:ext>
            </a:extLst>
          </p:cNvPr>
          <p:cNvSpPr/>
          <p:nvPr/>
        </p:nvSpPr>
        <p:spPr>
          <a:xfrm>
            <a:off x="8200572" y="820057"/>
            <a:ext cx="3899939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Observation (developing a systematic observational strategy</a:t>
            </a:r>
            <a:r>
              <a:rPr lang="en-GB" dirty="0"/>
              <a:t>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Implement observation strategy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Situation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Vantage points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Number of observations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Extended observation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17F5152-1AA1-E163-A073-58FC2D1A8959}"/>
              </a:ext>
            </a:extLst>
          </p:cNvPr>
          <p:cNvSpPr/>
          <p:nvPr/>
        </p:nvSpPr>
        <p:spPr>
          <a:xfrm>
            <a:off x="8152516" y="3381828"/>
            <a:ext cx="3899939" cy="30418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Evaluation and Diagnosis (professional critical thinking)</a:t>
            </a:r>
          </a:p>
          <a:p>
            <a:pPr marL="285750" indent="-285750">
              <a:buFontTx/>
              <a:buChar char="-"/>
            </a:pPr>
            <a:r>
              <a:rPr lang="en-GB" dirty="0"/>
              <a:t>Evaluation of performance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Range of correctness of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Strengths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Weaknesses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Diagnosis of performance 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Prioritise weaknesses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Errors/</a:t>
            </a:r>
            <a:r>
              <a:rPr lang="en-GB"/>
              <a:t>symptoms.causes</a:t>
            </a:r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3C0153A-C48C-C87D-9E3C-6B21F5623B4D}"/>
              </a:ext>
            </a:extLst>
          </p:cNvPr>
          <p:cNvSpPr/>
          <p:nvPr/>
        </p:nvSpPr>
        <p:spPr>
          <a:xfrm>
            <a:off x="91488" y="2540000"/>
            <a:ext cx="3781923" cy="41710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Intervention (strategies for improving performance)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appropriate intervention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Feedback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Visual models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Exaggeration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Modifying the task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Manual or mechanical guidance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Conditioning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Principles for providing feedback </a:t>
            </a:r>
          </a:p>
          <a:p>
            <a:pPr marL="285750" indent="-285750">
              <a:buFontTx/>
              <a:buChar char="-"/>
            </a:pPr>
            <a:r>
              <a:rPr lang="en-GB" dirty="0"/>
              <a:t>Translating critical features into cues</a:t>
            </a:r>
          </a:p>
        </p:txBody>
      </p:sp>
    </p:spTree>
    <p:extLst>
      <p:ext uri="{BB962C8B-B14F-4D97-AF65-F5344CB8AC3E}">
        <p14:creationId xmlns:p14="http://schemas.microsoft.com/office/powerpoint/2010/main" val="14694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E814E-D7B9-42A4-F5A0-02FBA0077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D10CE9-8F2D-B1FF-B196-C62E4FEAD7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0" t="20741" r="8659" b="10053"/>
          <a:stretch>
            <a:fillRect/>
          </a:stretch>
        </p:blipFill>
        <p:spPr>
          <a:xfrm>
            <a:off x="1171151" y="246743"/>
            <a:ext cx="9849697" cy="5254242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A00CA15-BEC7-46B8-85C3-5CEC24A4CA7D}"/>
              </a:ext>
            </a:extLst>
          </p:cNvPr>
          <p:cNvSpPr/>
          <p:nvPr/>
        </p:nvSpPr>
        <p:spPr>
          <a:xfrm>
            <a:off x="244839" y="119980"/>
            <a:ext cx="3628572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696889F-608E-D6EF-16E1-C37DCB5E5302}"/>
              </a:ext>
            </a:extLst>
          </p:cNvPr>
          <p:cNvSpPr/>
          <p:nvPr/>
        </p:nvSpPr>
        <p:spPr>
          <a:xfrm>
            <a:off x="8200572" y="820057"/>
            <a:ext cx="3899939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Observation (developing a systematic observational strategy</a:t>
            </a:r>
            <a:r>
              <a:rPr lang="en-GB" dirty="0"/>
              <a:t>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Implement observation strategy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Situation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Vantage points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Number of observations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Extended observation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0912A5C-6CC9-F3C9-3047-4C572E079F61}"/>
              </a:ext>
            </a:extLst>
          </p:cNvPr>
          <p:cNvSpPr/>
          <p:nvPr/>
        </p:nvSpPr>
        <p:spPr>
          <a:xfrm>
            <a:off x="8047221" y="3686628"/>
            <a:ext cx="3899939" cy="30418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Evaluation and Diagnosis (professional critical thinking)</a:t>
            </a:r>
          </a:p>
          <a:p>
            <a:pPr marL="285750" indent="-285750">
              <a:buFontTx/>
              <a:buChar char="-"/>
            </a:pPr>
            <a:r>
              <a:rPr lang="en-GB" dirty="0"/>
              <a:t>Evaluation of performance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Range of correctness of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Strengths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Weaknesses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Diagnosis of performance 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Prioritise weaknesses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Rationale of prioritising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929A0EB-677C-1282-47E3-7998BF601885}"/>
              </a:ext>
            </a:extLst>
          </p:cNvPr>
          <p:cNvSpPr/>
          <p:nvPr/>
        </p:nvSpPr>
        <p:spPr>
          <a:xfrm>
            <a:off x="91488" y="2540000"/>
            <a:ext cx="3781923" cy="41710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Intervention (strategies for improving performance)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appropriate intervention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Feedback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Visual models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Exaggeration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Modifying the task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Manual or mechanical guidance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Conditioning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Principles for providing feedback </a:t>
            </a:r>
          </a:p>
          <a:p>
            <a:pPr marL="285750" indent="-285750">
              <a:buFontTx/>
              <a:buChar char="-"/>
            </a:pPr>
            <a:r>
              <a:rPr lang="en-GB" dirty="0"/>
              <a:t>Translating critical features into cues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3FA344B-1880-7772-75D6-5947854338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006306"/>
              </p:ext>
            </p:extLst>
          </p:nvPr>
        </p:nvGraphicFramePr>
        <p:xfrm>
          <a:off x="193963" y="357044"/>
          <a:ext cx="4993179" cy="2192655"/>
        </p:xfrm>
        <a:graphic>
          <a:graphicData uri="http://schemas.openxmlformats.org/drawingml/2006/table">
            <a:tbl>
              <a:tblPr/>
              <a:tblGrid>
                <a:gridCol w="4993179">
                  <a:extLst>
                    <a:ext uri="{9D8B030D-6E8A-4147-A177-3AD203B41FA5}">
                      <a16:colId xmlns:a16="http://schemas.microsoft.com/office/drawing/2014/main" val="1340285989"/>
                    </a:ext>
                  </a:extLst>
                </a:gridCol>
              </a:tblGrid>
              <a:tr h="1713196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en-GB" b="1" i="0" dirty="0">
                          <a:effectLst/>
                          <a:latin typeface="Segoe UI" panose="020B0502040204020203" pitchFamily="34" charset="0"/>
                        </a:rPr>
                        <a:t>Discussion Questions – Preparation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Why is it important to identify critical features </a:t>
                      </a:r>
                      <a:r>
                        <a:rPr lang="en-GB" b="0" i="1" dirty="0">
                          <a:effectLst/>
                          <a:latin typeface="Segoe UI" panose="020B0502040204020203" pitchFamily="34" charset="0"/>
                        </a:rPr>
                        <a:t>before</a:t>
                      </a: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 observing the skill?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How might your observation plan differ when analysing a beginner versus an elite performer?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How could environmental constraints influence what you consider “ideal” technique?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Think of a skill (e.g., sprint start, tennis serve). What might be 3–5 critical features for it?</a:t>
                      </a:r>
                    </a:p>
                  </a:txBody>
                  <a:tcPr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622445"/>
                  </a:ext>
                </a:extLst>
              </a:tr>
              <a:tr h="34299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27890314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07F44F7-EF75-04EE-93D7-4F6EC850D1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6884900"/>
              </p:ext>
            </p:extLst>
          </p:nvPr>
        </p:nvGraphicFramePr>
        <p:xfrm>
          <a:off x="6953981" y="887034"/>
          <a:ext cx="4993179" cy="2284338"/>
        </p:xfrm>
        <a:graphic>
          <a:graphicData uri="http://schemas.openxmlformats.org/drawingml/2006/table">
            <a:tbl>
              <a:tblPr/>
              <a:tblGrid>
                <a:gridCol w="4993179">
                  <a:extLst>
                    <a:ext uri="{9D8B030D-6E8A-4147-A177-3AD203B41FA5}">
                      <a16:colId xmlns:a16="http://schemas.microsoft.com/office/drawing/2014/main" val="1879113098"/>
                    </a:ext>
                  </a:extLst>
                </a:gridCol>
              </a:tblGrid>
              <a:tr h="1331828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en-GB" b="1" i="0">
                          <a:effectLst/>
                          <a:latin typeface="Segoe UI" panose="020B0502040204020203" pitchFamily="34" charset="0"/>
                        </a:rPr>
                        <a:t>Discussion Questions – Observation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>
                          <a:effectLst/>
                          <a:latin typeface="Segoe UI" panose="020B0502040204020203" pitchFamily="34" charset="0"/>
                        </a:rPr>
                        <a:t>Why might video be essential for analysing certain skills?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>
                          <a:effectLst/>
                          <a:latin typeface="Segoe UI" panose="020B0502040204020203" pitchFamily="34" charset="0"/>
                        </a:rPr>
                        <a:t>What problems might occur if you watch too many critical features at once?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>
                          <a:effectLst/>
                          <a:latin typeface="Segoe UI" panose="020B0502040204020203" pitchFamily="34" charset="0"/>
                        </a:rPr>
                        <a:t>How would you prioritise viewing angles for a movement like a squat? Why?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>
                          <a:effectLst/>
                          <a:latin typeface="Segoe UI" panose="020B0502040204020203" pitchFamily="34" charset="0"/>
                        </a:rPr>
                        <a:t>What strategies could help an observer improve their movement-analysis skills?</a:t>
                      </a:r>
                    </a:p>
                  </a:txBody>
                  <a:tcPr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12799"/>
                  </a:ext>
                </a:extLst>
              </a:tr>
              <a:tr h="4574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4660154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6650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B8936-03BA-EF0C-4597-8815ED231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4243D0-6D8D-4768-823C-2309E20C6D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6476" t="17287" r="7970" b="51879"/>
          <a:stretch>
            <a:fillRect/>
          </a:stretch>
        </p:blipFill>
        <p:spPr>
          <a:xfrm>
            <a:off x="535827" y="306709"/>
            <a:ext cx="11297954" cy="5340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5589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728AC-A5DF-B128-3AF2-13A6719E5B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8035F-78A5-5A5F-3DF3-FE8BCC487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41A81-9761-2FEA-A8B9-DC3B0B33A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2C998E-E171-6DA3-D857-7B86039204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32" t="21238" r="9442" b="13223"/>
          <a:stretch>
            <a:fillRect/>
          </a:stretch>
        </p:blipFill>
        <p:spPr>
          <a:xfrm>
            <a:off x="909403" y="365125"/>
            <a:ext cx="10373193" cy="5381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7356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905A7-E4CA-1A75-FEDB-81BDDB7F6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60CDC2-239A-0DA9-69C4-27265CE0C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Prepare for the big debate on:</a:t>
            </a:r>
          </a:p>
          <a:p>
            <a:endParaRPr lang="en-GB" dirty="0"/>
          </a:p>
          <a:p>
            <a:r>
              <a:rPr lang="en-GB" sz="4800" b="1" dirty="0"/>
              <a:t>“The use of fitness testing in schools”</a:t>
            </a:r>
          </a:p>
          <a:p>
            <a:endParaRPr lang="en-GB" sz="4400" b="1" dirty="0"/>
          </a:p>
          <a:p>
            <a:endParaRPr lang="en-GB" sz="4400" b="1" dirty="0"/>
          </a:p>
          <a:p>
            <a:r>
              <a:rPr lang="en-GB" sz="2400" dirty="0"/>
              <a:t>Lots of reading on </a:t>
            </a:r>
            <a:r>
              <a:rPr lang="en-GB" sz="2400" dirty="0" err="1"/>
              <a:t>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45883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780</Words>
  <Application>Microsoft Office PowerPoint</Application>
  <PresentationFormat>Widescreen</PresentationFormat>
  <Paragraphs>166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Arial</vt:lpstr>
      <vt:lpstr>Calibri</vt:lpstr>
      <vt:lpstr>Calibri Light</vt:lpstr>
      <vt:lpstr>Segoe UI</vt:lpstr>
      <vt:lpstr>UWTSD 200_Title Page</vt:lpstr>
      <vt:lpstr>UWTSD 200_Title Page 2</vt:lpstr>
      <vt:lpstr>UWTSD 200_Subtitle 1</vt:lpstr>
      <vt:lpstr>UWTSD 200_Text 1</vt:lpstr>
      <vt:lpstr>UWTSD 200_Text 6</vt:lpstr>
      <vt:lpstr>PowerPoint Presentation</vt:lpstr>
      <vt:lpstr>Lesson Ojectives</vt:lpstr>
      <vt:lpstr>Last week’s learning</vt:lpstr>
      <vt:lpstr>Types of Assessment</vt:lpstr>
      <vt:lpstr>What do teachers need?</vt:lpstr>
      <vt:lpstr>Types of Assessment/ Measuring Achievement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Tompsett, Burkett and McKean, 2014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Tompsett, Burkett and McKean, 2014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3</cp:revision>
  <dcterms:created xsi:type="dcterms:W3CDTF">2021-03-09T15:35:42Z</dcterms:created>
  <dcterms:modified xsi:type="dcterms:W3CDTF">2026-02-05T09:02:23Z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