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60" r:id="rId4"/>
    <p:sldId id="258" r:id="rId5"/>
    <p:sldId id="259" r:id="rId6"/>
    <p:sldId id="261" r:id="rId7"/>
    <p:sldId id="266" r:id="rId8"/>
    <p:sldId id="265" r:id="rId9"/>
    <p:sldId id="262" r:id="rId10"/>
    <p:sldId id="264" r:id="rId11"/>
    <p:sldId id="267" r:id="rId12"/>
    <p:sldId id="263" r:id="rId13"/>
    <p:sldId id="268"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A171DEC-A001-B125-1DD5-8EDB86F20260}" v="33" dt="2024-12-08T19:33:54.399"/>
    <p1510:client id="{1B497771-8FF4-22EF-2ABB-DE1B6D531D38}" v="946" dt="2024-12-09T07:08:11.328"/>
    <p1510:client id="{3B2447E9-340A-E4A8-34D3-7421B11909C6}" v="235" dt="2024-12-07T23:58:27.565"/>
    <p1510:client id="{5D5EB840-EBDC-50C7-77FE-B1CFFDEF476B}" v="230" dt="2024-12-09T07:40:02.206"/>
    <p1510:client id="{B40D0472-D867-DC6D-EAC0-B8F09122CDFC}" v="63" dt="2024-12-08T02:03:19.91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2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ex Pickering (2407489)" userId="S::2407489@student.uwtsd.ac.uk::18ee204d-d51e-4e3a-8fa0-f039a145e6a3" providerId="AD" clId="Web-{5D5EB840-EBDC-50C7-77FE-B1CFFDEF476B}"/>
    <pc:docChg chg="modSld">
      <pc:chgData name="Alex Pickering (2407489)" userId="S::2407489@student.uwtsd.ac.uk::18ee204d-d51e-4e3a-8fa0-f039a145e6a3" providerId="AD" clId="Web-{5D5EB840-EBDC-50C7-77FE-B1CFFDEF476B}" dt="2024-12-09T07:40:02.206" v="221" actId="20577"/>
      <pc:docMkLst>
        <pc:docMk/>
      </pc:docMkLst>
      <pc:sldChg chg="modSp">
        <pc:chgData name="Alex Pickering (2407489)" userId="S::2407489@student.uwtsd.ac.uk::18ee204d-d51e-4e3a-8fa0-f039a145e6a3" providerId="AD" clId="Web-{5D5EB840-EBDC-50C7-77FE-B1CFFDEF476B}" dt="2024-12-09T07:37:35.749" v="209" actId="20577"/>
        <pc:sldMkLst>
          <pc:docMk/>
          <pc:sldMk cId="3295988402" sldId="257"/>
        </pc:sldMkLst>
        <pc:spChg chg="mod">
          <ac:chgData name="Alex Pickering (2407489)" userId="S::2407489@student.uwtsd.ac.uk::18ee204d-d51e-4e3a-8fa0-f039a145e6a3" providerId="AD" clId="Web-{5D5EB840-EBDC-50C7-77FE-B1CFFDEF476B}" dt="2024-12-09T07:37:35.749" v="209" actId="20577"/>
          <ac:spMkLst>
            <pc:docMk/>
            <pc:sldMk cId="3295988402" sldId="257"/>
            <ac:spMk id="3" creationId="{0700D5C8-EAD5-4C39-F16C-081F16007E9C}"/>
          </ac:spMkLst>
        </pc:spChg>
      </pc:sldChg>
      <pc:sldChg chg="modSp">
        <pc:chgData name="Alex Pickering (2407489)" userId="S::2407489@student.uwtsd.ac.uk::18ee204d-d51e-4e3a-8fa0-f039a145e6a3" providerId="AD" clId="Web-{5D5EB840-EBDC-50C7-77FE-B1CFFDEF476B}" dt="2024-12-09T07:40:02.206" v="221" actId="20577"/>
        <pc:sldMkLst>
          <pc:docMk/>
          <pc:sldMk cId="2867796063" sldId="258"/>
        </pc:sldMkLst>
        <pc:spChg chg="mod">
          <ac:chgData name="Alex Pickering (2407489)" userId="S::2407489@student.uwtsd.ac.uk::18ee204d-d51e-4e3a-8fa0-f039a145e6a3" providerId="AD" clId="Web-{5D5EB840-EBDC-50C7-77FE-B1CFFDEF476B}" dt="2024-12-09T07:40:02.206" v="221" actId="20577"/>
          <ac:spMkLst>
            <pc:docMk/>
            <pc:sldMk cId="2867796063" sldId="258"/>
            <ac:spMk id="3" creationId="{69A140ED-CF9E-23FF-0A81-BC7174D800A5}"/>
          </ac:spMkLst>
        </pc:spChg>
      </pc:sldChg>
      <pc:sldChg chg="modSp">
        <pc:chgData name="Alex Pickering (2407489)" userId="S::2407489@student.uwtsd.ac.uk::18ee204d-d51e-4e3a-8fa0-f039a145e6a3" providerId="AD" clId="Web-{5D5EB840-EBDC-50C7-77FE-B1CFFDEF476B}" dt="2024-12-09T07:17:00.862" v="18" actId="20577"/>
        <pc:sldMkLst>
          <pc:docMk/>
          <pc:sldMk cId="3386190645" sldId="261"/>
        </pc:sldMkLst>
        <pc:spChg chg="mod">
          <ac:chgData name="Alex Pickering (2407489)" userId="S::2407489@student.uwtsd.ac.uk::18ee204d-d51e-4e3a-8fa0-f039a145e6a3" providerId="AD" clId="Web-{5D5EB840-EBDC-50C7-77FE-B1CFFDEF476B}" dt="2024-12-09T07:17:00.862" v="18" actId="20577"/>
          <ac:spMkLst>
            <pc:docMk/>
            <pc:sldMk cId="3386190645" sldId="261"/>
            <ac:spMk id="3" creationId="{A4795CAD-12A2-D6E2-E961-5824E734D609}"/>
          </ac:spMkLst>
        </pc:spChg>
      </pc:sldChg>
      <pc:sldChg chg="modSp">
        <pc:chgData name="Alex Pickering (2407489)" userId="S::2407489@student.uwtsd.ac.uk::18ee204d-d51e-4e3a-8fa0-f039a145e6a3" providerId="AD" clId="Web-{5D5EB840-EBDC-50C7-77FE-B1CFFDEF476B}" dt="2024-12-09T07:34:35.245" v="196" actId="20577"/>
        <pc:sldMkLst>
          <pc:docMk/>
          <pc:sldMk cId="1417804413" sldId="263"/>
        </pc:sldMkLst>
        <pc:spChg chg="mod">
          <ac:chgData name="Alex Pickering (2407489)" userId="S::2407489@student.uwtsd.ac.uk::18ee204d-d51e-4e3a-8fa0-f039a145e6a3" providerId="AD" clId="Web-{5D5EB840-EBDC-50C7-77FE-B1CFFDEF476B}" dt="2024-12-09T07:34:35.245" v="196" actId="20577"/>
          <ac:spMkLst>
            <pc:docMk/>
            <pc:sldMk cId="1417804413" sldId="263"/>
            <ac:spMk id="3" creationId="{D277CA52-9707-F5B7-4B61-B875E7742FE1}"/>
          </ac:spMkLst>
        </pc:spChg>
      </pc:sldChg>
      <pc:sldChg chg="modSp">
        <pc:chgData name="Alex Pickering (2407489)" userId="S::2407489@student.uwtsd.ac.uk::18ee204d-d51e-4e3a-8fa0-f039a145e6a3" providerId="AD" clId="Web-{5D5EB840-EBDC-50C7-77FE-B1CFFDEF476B}" dt="2024-12-09T07:17:22.503" v="20" actId="20577"/>
        <pc:sldMkLst>
          <pc:docMk/>
          <pc:sldMk cId="3625511421" sldId="266"/>
        </pc:sldMkLst>
        <pc:spChg chg="mod">
          <ac:chgData name="Alex Pickering (2407489)" userId="S::2407489@student.uwtsd.ac.uk::18ee204d-d51e-4e3a-8fa0-f039a145e6a3" providerId="AD" clId="Web-{5D5EB840-EBDC-50C7-77FE-B1CFFDEF476B}" dt="2024-12-09T07:17:22.503" v="20" actId="20577"/>
          <ac:spMkLst>
            <pc:docMk/>
            <pc:sldMk cId="3625511421" sldId="266"/>
            <ac:spMk id="8" creationId="{4298B310-22A4-B18C-0BAA-2AF564E3297A}"/>
          </ac:spMkLst>
        </pc:spChg>
      </pc:sldChg>
      <pc:sldChg chg="modSp">
        <pc:chgData name="Alex Pickering (2407489)" userId="S::2407489@student.uwtsd.ac.uk::18ee204d-d51e-4e3a-8fa0-f039a145e6a3" providerId="AD" clId="Web-{5D5EB840-EBDC-50C7-77FE-B1CFFDEF476B}" dt="2024-12-09T07:33:45.275" v="186" actId="20577"/>
        <pc:sldMkLst>
          <pc:docMk/>
          <pc:sldMk cId="560113861" sldId="268"/>
        </pc:sldMkLst>
        <pc:spChg chg="mod">
          <ac:chgData name="Alex Pickering (2407489)" userId="S::2407489@student.uwtsd.ac.uk::18ee204d-d51e-4e3a-8fa0-f039a145e6a3" providerId="AD" clId="Web-{5D5EB840-EBDC-50C7-77FE-B1CFFDEF476B}" dt="2024-12-09T07:33:45.275" v="186" actId="20577"/>
          <ac:spMkLst>
            <pc:docMk/>
            <pc:sldMk cId="560113861" sldId="268"/>
            <ac:spMk id="3" creationId="{66CCE4A6-C327-D73A-860C-CD481C6AB4C1}"/>
          </ac:spMkLst>
        </pc:spChg>
      </pc:sldChg>
    </pc:docChg>
  </pc:docChgLst>
  <pc:docChgLst>
    <pc:chgData name="Alex Pickering (2407489)" userId="S::2407489@student.uwtsd.ac.uk::18ee204d-d51e-4e3a-8fa0-f039a145e6a3" providerId="AD" clId="Web-{166776CF-66F8-493F-9D29-C2BAC2BCED9B}"/>
    <pc:docChg chg="addSld modSld">
      <pc:chgData name="Alex Pickering (2407489)" userId="S::2407489@student.uwtsd.ac.uk::18ee204d-d51e-4e3a-8fa0-f039a145e6a3" providerId="AD" clId="Web-{166776CF-66F8-493F-9D29-C2BAC2BCED9B}" dt="2024-12-07T04:06:14.070" v="156" actId="14100"/>
      <pc:docMkLst>
        <pc:docMk/>
      </pc:docMkLst>
      <pc:sldChg chg="modSp">
        <pc:chgData name="Alex Pickering (2407489)" userId="S::2407489@student.uwtsd.ac.uk::18ee204d-d51e-4e3a-8fa0-f039a145e6a3" providerId="AD" clId="Web-{166776CF-66F8-493F-9D29-C2BAC2BCED9B}" dt="2024-12-07T03:57:49.329" v="90" actId="20577"/>
        <pc:sldMkLst>
          <pc:docMk/>
          <pc:sldMk cId="3295988402" sldId="257"/>
        </pc:sldMkLst>
        <pc:spChg chg="mod">
          <ac:chgData name="Alex Pickering (2407489)" userId="S::2407489@student.uwtsd.ac.uk::18ee204d-d51e-4e3a-8fa0-f039a145e6a3" providerId="AD" clId="Web-{166776CF-66F8-493F-9D29-C2BAC2BCED9B}" dt="2024-12-07T03:57:49.329" v="90" actId="20577"/>
          <ac:spMkLst>
            <pc:docMk/>
            <pc:sldMk cId="3295988402" sldId="257"/>
            <ac:spMk id="2" creationId="{A8A6FC55-32DC-A2FE-C53E-5B41CCCF8479}"/>
          </ac:spMkLst>
        </pc:spChg>
        <pc:spChg chg="mod">
          <ac:chgData name="Alex Pickering (2407489)" userId="S::2407489@student.uwtsd.ac.uk::18ee204d-d51e-4e3a-8fa0-f039a145e6a3" providerId="AD" clId="Web-{166776CF-66F8-493F-9D29-C2BAC2BCED9B}" dt="2024-12-07T03:52:52.433" v="48" actId="20577"/>
          <ac:spMkLst>
            <pc:docMk/>
            <pc:sldMk cId="3295988402" sldId="257"/>
            <ac:spMk id="3" creationId="{0700D5C8-EAD5-4C39-F16C-081F16007E9C}"/>
          </ac:spMkLst>
        </pc:spChg>
      </pc:sldChg>
      <pc:sldChg chg="modSp new">
        <pc:chgData name="Alex Pickering (2407489)" userId="S::2407489@student.uwtsd.ac.uk::18ee204d-d51e-4e3a-8fa0-f039a145e6a3" providerId="AD" clId="Web-{166776CF-66F8-493F-9D29-C2BAC2BCED9B}" dt="2024-12-07T03:57:10.592" v="85" actId="20577"/>
        <pc:sldMkLst>
          <pc:docMk/>
          <pc:sldMk cId="2867796063" sldId="258"/>
        </pc:sldMkLst>
        <pc:spChg chg="mod">
          <ac:chgData name="Alex Pickering (2407489)" userId="S::2407489@student.uwtsd.ac.uk::18ee204d-d51e-4e3a-8fa0-f039a145e6a3" providerId="AD" clId="Web-{166776CF-66F8-493F-9D29-C2BAC2BCED9B}" dt="2024-12-07T03:54:44.065" v="69" actId="20577"/>
          <ac:spMkLst>
            <pc:docMk/>
            <pc:sldMk cId="2867796063" sldId="258"/>
            <ac:spMk id="2" creationId="{B00C1719-BBE2-0B66-6A86-C9E90EDB03F8}"/>
          </ac:spMkLst>
        </pc:spChg>
        <pc:spChg chg="mod">
          <ac:chgData name="Alex Pickering (2407489)" userId="S::2407489@student.uwtsd.ac.uk::18ee204d-d51e-4e3a-8fa0-f039a145e6a3" providerId="AD" clId="Web-{166776CF-66F8-493F-9D29-C2BAC2BCED9B}" dt="2024-12-07T03:57:10.592" v="85" actId="20577"/>
          <ac:spMkLst>
            <pc:docMk/>
            <pc:sldMk cId="2867796063" sldId="258"/>
            <ac:spMk id="3" creationId="{69A140ED-CF9E-23FF-0A81-BC7174D800A5}"/>
          </ac:spMkLst>
        </pc:spChg>
      </pc:sldChg>
      <pc:sldChg chg="modSp new">
        <pc:chgData name="Alex Pickering (2407489)" userId="S::2407489@student.uwtsd.ac.uk::18ee204d-d51e-4e3a-8fa0-f039a145e6a3" providerId="AD" clId="Web-{166776CF-66F8-493F-9D29-C2BAC2BCED9B}" dt="2024-12-07T04:06:14.070" v="156" actId="14100"/>
        <pc:sldMkLst>
          <pc:docMk/>
          <pc:sldMk cId="4245547575" sldId="259"/>
        </pc:sldMkLst>
        <pc:spChg chg="mod">
          <ac:chgData name="Alex Pickering (2407489)" userId="S::2407489@student.uwtsd.ac.uk::18ee204d-d51e-4e3a-8fa0-f039a145e6a3" providerId="AD" clId="Web-{166776CF-66F8-493F-9D29-C2BAC2BCED9B}" dt="2024-12-07T03:58:18.065" v="95" actId="20577"/>
          <ac:spMkLst>
            <pc:docMk/>
            <pc:sldMk cId="4245547575" sldId="259"/>
            <ac:spMk id="2" creationId="{70ED76BF-FDB9-E7F5-9327-42F82FBF55BD}"/>
          </ac:spMkLst>
        </pc:spChg>
        <pc:spChg chg="mod">
          <ac:chgData name="Alex Pickering (2407489)" userId="S::2407489@student.uwtsd.ac.uk::18ee204d-d51e-4e3a-8fa0-f039a145e6a3" providerId="AD" clId="Web-{166776CF-66F8-493F-9D29-C2BAC2BCED9B}" dt="2024-12-07T04:06:14.070" v="156" actId="14100"/>
          <ac:spMkLst>
            <pc:docMk/>
            <pc:sldMk cId="4245547575" sldId="259"/>
            <ac:spMk id="3" creationId="{2903C813-4E31-463A-F413-247CAEE7A75B}"/>
          </ac:spMkLst>
        </pc:spChg>
      </pc:sldChg>
    </pc:docChg>
  </pc:docChgLst>
  <pc:docChgLst>
    <pc:chgData name="Alex Pickering (2407489)" userId="S::2407489@student.uwtsd.ac.uk::18ee204d-d51e-4e3a-8fa0-f039a145e6a3" providerId="AD" clId="Web-{1B497771-8FF4-22EF-2ABB-DE1B6D531D38}"/>
    <pc:docChg chg="addSld delSld modSld">
      <pc:chgData name="Alex Pickering (2407489)" userId="S::2407489@student.uwtsd.ac.uk::18ee204d-d51e-4e3a-8fa0-f039a145e6a3" providerId="AD" clId="Web-{1B497771-8FF4-22EF-2ABB-DE1B6D531D38}" dt="2024-12-09T07:08:11.328" v="951" actId="20577"/>
      <pc:docMkLst>
        <pc:docMk/>
      </pc:docMkLst>
      <pc:sldChg chg="addSp modSp mod setBg">
        <pc:chgData name="Alex Pickering (2407489)" userId="S::2407489@student.uwtsd.ac.uk::18ee204d-d51e-4e3a-8fa0-f039a145e6a3" providerId="AD" clId="Web-{1B497771-8FF4-22EF-2ABB-DE1B6D531D38}" dt="2024-12-09T05:45:44.151" v="283" actId="14100"/>
        <pc:sldMkLst>
          <pc:docMk/>
          <pc:sldMk cId="109857222" sldId="256"/>
        </pc:sldMkLst>
        <pc:spChg chg="mod">
          <ac:chgData name="Alex Pickering (2407489)" userId="S::2407489@student.uwtsd.ac.uk::18ee204d-d51e-4e3a-8fa0-f039a145e6a3" providerId="AD" clId="Web-{1B497771-8FF4-22EF-2ABB-DE1B6D531D38}" dt="2024-12-09T05:45:31.713" v="281"/>
          <ac:spMkLst>
            <pc:docMk/>
            <pc:sldMk cId="109857222" sldId="256"/>
            <ac:spMk id="2" creationId="{00000000-0000-0000-0000-000000000000}"/>
          </ac:spMkLst>
        </pc:spChg>
        <pc:spChg chg="mod">
          <ac:chgData name="Alex Pickering (2407489)" userId="S::2407489@student.uwtsd.ac.uk::18ee204d-d51e-4e3a-8fa0-f039a145e6a3" providerId="AD" clId="Web-{1B497771-8FF4-22EF-2ABB-DE1B6D531D38}" dt="2024-12-09T05:45:44.151" v="283" actId="14100"/>
          <ac:spMkLst>
            <pc:docMk/>
            <pc:sldMk cId="109857222" sldId="256"/>
            <ac:spMk id="4" creationId="{2C6AB728-787B-E9F6-BFC7-3D017FAF8704}"/>
          </ac:spMkLst>
        </pc:spChg>
        <pc:spChg chg="add">
          <ac:chgData name="Alex Pickering (2407489)" userId="S::2407489@student.uwtsd.ac.uk::18ee204d-d51e-4e3a-8fa0-f039a145e6a3" providerId="AD" clId="Web-{1B497771-8FF4-22EF-2ABB-DE1B6D531D38}" dt="2024-12-09T05:45:31.713" v="281"/>
          <ac:spMkLst>
            <pc:docMk/>
            <pc:sldMk cId="109857222" sldId="256"/>
            <ac:spMk id="9" creationId="{DEE2AD96-B495-4E06-9291-B71706F728CB}"/>
          </ac:spMkLst>
        </pc:spChg>
        <pc:spChg chg="add">
          <ac:chgData name="Alex Pickering (2407489)" userId="S::2407489@student.uwtsd.ac.uk::18ee204d-d51e-4e3a-8fa0-f039a145e6a3" providerId="AD" clId="Web-{1B497771-8FF4-22EF-2ABB-DE1B6D531D38}" dt="2024-12-09T05:45:31.713" v="281"/>
          <ac:spMkLst>
            <pc:docMk/>
            <pc:sldMk cId="109857222" sldId="256"/>
            <ac:spMk id="11" creationId="{53CF6D67-C5A8-4ADD-9E8E-1E38CA1D3166}"/>
          </ac:spMkLst>
        </pc:spChg>
        <pc:spChg chg="add">
          <ac:chgData name="Alex Pickering (2407489)" userId="S::2407489@student.uwtsd.ac.uk::18ee204d-d51e-4e3a-8fa0-f039a145e6a3" providerId="AD" clId="Web-{1B497771-8FF4-22EF-2ABB-DE1B6D531D38}" dt="2024-12-09T05:45:31.713" v="281"/>
          <ac:spMkLst>
            <pc:docMk/>
            <pc:sldMk cId="109857222" sldId="256"/>
            <ac:spMk id="13" creationId="{86909FA0-B515-4681-B7A8-FA281D133B94}"/>
          </ac:spMkLst>
        </pc:spChg>
        <pc:spChg chg="add">
          <ac:chgData name="Alex Pickering (2407489)" userId="S::2407489@student.uwtsd.ac.uk::18ee204d-d51e-4e3a-8fa0-f039a145e6a3" providerId="AD" clId="Web-{1B497771-8FF4-22EF-2ABB-DE1B6D531D38}" dt="2024-12-09T05:45:31.713" v="281"/>
          <ac:spMkLst>
            <pc:docMk/>
            <pc:sldMk cId="109857222" sldId="256"/>
            <ac:spMk id="15" creationId="{21C9FE86-FCC3-4A31-AA1C-C882262B7FE7}"/>
          </ac:spMkLst>
        </pc:spChg>
        <pc:spChg chg="add">
          <ac:chgData name="Alex Pickering (2407489)" userId="S::2407489@student.uwtsd.ac.uk::18ee204d-d51e-4e3a-8fa0-f039a145e6a3" providerId="AD" clId="Web-{1B497771-8FF4-22EF-2ABB-DE1B6D531D38}" dt="2024-12-09T05:45:31.713" v="281"/>
          <ac:spMkLst>
            <pc:docMk/>
            <pc:sldMk cId="109857222" sldId="256"/>
            <ac:spMk id="17" creationId="{7D96243B-ECED-4B71-8E06-AE9A285EAD20}"/>
          </ac:spMkLst>
        </pc:spChg>
        <pc:spChg chg="add">
          <ac:chgData name="Alex Pickering (2407489)" userId="S::2407489@student.uwtsd.ac.uk::18ee204d-d51e-4e3a-8fa0-f039a145e6a3" providerId="AD" clId="Web-{1B497771-8FF4-22EF-2ABB-DE1B6D531D38}" dt="2024-12-09T05:45:31.713" v="281"/>
          <ac:spMkLst>
            <pc:docMk/>
            <pc:sldMk cId="109857222" sldId="256"/>
            <ac:spMk id="19" creationId="{A09989E4-EFDC-4A90-A633-E0525FB4139E}"/>
          </ac:spMkLst>
        </pc:spChg>
      </pc:sldChg>
      <pc:sldChg chg="addSp modSp mod setBg">
        <pc:chgData name="Alex Pickering (2407489)" userId="S::2407489@student.uwtsd.ac.uk::18ee204d-d51e-4e3a-8fa0-f039a145e6a3" providerId="AD" clId="Web-{1B497771-8FF4-22EF-2ABB-DE1B6D531D38}" dt="2024-12-09T05:45:53.917" v="284"/>
        <pc:sldMkLst>
          <pc:docMk/>
          <pc:sldMk cId="3295988402" sldId="257"/>
        </pc:sldMkLst>
        <pc:spChg chg="mod">
          <ac:chgData name="Alex Pickering (2407489)" userId="S::2407489@student.uwtsd.ac.uk::18ee204d-d51e-4e3a-8fa0-f039a145e6a3" providerId="AD" clId="Web-{1B497771-8FF4-22EF-2ABB-DE1B6D531D38}" dt="2024-12-09T05:45:53.917" v="284"/>
          <ac:spMkLst>
            <pc:docMk/>
            <pc:sldMk cId="3295988402" sldId="257"/>
            <ac:spMk id="2" creationId="{A8A6FC55-32DC-A2FE-C53E-5B41CCCF8479}"/>
          </ac:spMkLst>
        </pc:spChg>
        <pc:spChg chg="mod">
          <ac:chgData name="Alex Pickering (2407489)" userId="S::2407489@student.uwtsd.ac.uk::18ee204d-d51e-4e3a-8fa0-f039a145e6a3" providerId="AD" clId="Web-{1B497771-8FF4-22EF-2ABB-DE1B6D531D38}" dt="2024-12-09T05:45:53.917" v="284"/>
          <ac:spMkLst>
            <pc:docMk/>
            <pc:sldMk cId="3295988402" sldId="257"/>
            <ac:spMk id="3" creationId="{0700D5C8-EAD5-4C39-F16C-081F16007E9C}"/>
          </ac:spMkLst>
        </pc:spChg>
        <pc:spChg chg="add">
          <ac:chgData name="Alex Pickering (2407489)" userId="S::2407489@student.uwtsd.ac.uk::18ee204d-d51e-4e3a-8fa0-f039a145e6a3" providerId="AD" clId="Web-{1B497771-8FF4-22EF-2ABB-DE1B6D531D38}" dt="2024-12-09T05:45:53.917" v="284"/>
          <ac:spMkLst>
            <pc:docMk/>
            <pc:sldMk cId="3295988402" sldId="257"/>
            <ac:spMk id="8" creationId="{907EF6B7-1338-4443-8C46-6A318D952DFD}"/>
          </ac:spMkLst>
        </pc:spChg>
        <pc:spChg chg="add">
          <ac:chgData name="Alex Pickering (2407489)" userId="S::2407489@student.uwtsd.ac.uk::18ee204d-d51e-4e3a-8fa0-f039a145e6a3" providerId="AD" clId="Web-{1B497771-8FF4-22EF-2ABB-DE1B6D531D38}" dt="2024-12-09T05:45:53.917" v="284"/>
          <ac:spMkLst>
            <pc:docMk/>
            <pc:sldMk cId="3295988402" sldId="257"/>
            <ac:spMk id="10" creationId="{DAAE4CDD-124C-4DCF-9584-B6033B545DD5}"/>
          </ac:spMkLst>
        </pc:spChg>
        <pc:spChg chg="add">
          <ac:chgData name="Alex Pickering (2407489)" userId="S::2407489@student.uwtsd.ac.uk::18ee204d-d51e-4e3a-8fa0-f039a145e6a3" providerId="AD" clId="Web-{1B497771-8FF4-22EF-2ABB-DE1B6D531D38}" dt="2024-12-09T05:45:53.917" v="284"/>
          <ac:spMkLst>
            <pc:docMk/>
            <pc:sldMk cId="3295988402" sldId="257"/>
            <ac:spMk id="12" creationId="{081E4A58-353D-44AE-B2FC-2A74E2E400F7}"/>
          </ac:spMkLst>
        </pc:spChg>
      </pc:sldChg>
      <pc:sldChg chg="addSp modSp mod setBg">
        <pc:chgData name="Alex Pickering (2407489)" userId="S::2407489@student.uwtsd.ac.uk::18ee204d-d51e-4e3a-8fa0-f039a145e6a3" providerId="AD" clId="Web-{1B497771-8FF4-22EF-2ABB-DE1B6D531D38}" dt="2024-12-09T05:46:29.875" v="288"/>
        <pc:sldMkLst>
          <pc:docMk/>
          <pc:sldMk cId="4245547575" sldId="259"/>
        </pc:sldMkLst>
        <pc:spChg chg="mod">
          <ac:chgData name="Alex Pickering (2407489)" userId="S::2407489@student.uwtsd.ac.uk::18ee204d-d51e-4e3a-8fa0-f039a145e6a3" providerId="AD" clId="Web-{1B497771-8FF4-22EF-2ABB-DE1B6D531D38}" dt="2024-12-09T05:46:29.875" v="288"/>
          <ac:spMkLst>
            <pc:docMk/>
            <pc:sldMk cId="4245547575" sldId="259"/>
            <ac:spMk id="2" creationId="{70ED76BF-FDB9-E7F5-9327-42F82FBF55BD}"/>
          </ac:spMkLst>
        </pc:spChg>
        <pc:spChg chg="mod">
          <ac:chgData name="Alex Pickering (2407489)" userId="S::2407489@student.uwtsd.ac.uk::18ee204d-d51e-4e3a-8fa0-f039a145e6a3" providerId="AD" clId="Web-{1B497771-8FF4-22EF-2ABB-DE1B6D531D38}" dt="2024-12-09T05:46:29.875" v="288"/>
          <ac:spMkLst>
            <pc:docMk/>
            <pc:sldMk cId="4245547575" sldId="259"/>
            <ac:spMk id="3" creationId="{2903C813-4E31-463A-F413-247CAEE7A75B}"/>
          </ac:spMkLst>
        </pc:spChg>
        <pc:spChg chg="add">
          <ac:chgData name="Alex Pickering (2407489)" userId="S::2407489@student.uwtsd.ac.uk::18ee204d-d51e-4e3a-8fa0-f039a145e6a3" providerId="AD" clId="Web-{1B497771-8FF4-22EF-2ABB-DE1B6D531D38}" dt="2024-12-09T05:46:29.875" v="288"/>
          <ac:spMkLst>
            <pc:docMk/>
            <pc:sldMk cId="4245547575" sldId="259"/>
            <ac:spMk id="8" creationId="{1BB867FF-FC45-48F7-8104-F89BE54909F1}"/>
          </ac:spMkLst>
        </pc:spChg>
        <pc:spChg chg="add">
          <ac:chgData name="Alex Pickering (2407489)" userId="S::2407489@student.uwtsd.ac.uk::18ee204d-d51e-4e3a-8fa0-f039a145e6a3" providerId="AD" clId="Web-{1B497771-8FF4-22EF-2ABB-DE1B6D531D38}" dt="2024-12-09T05:46:29.875" v="288"/>
          <ac:spMkLst>
            <pc:docMk/>
            <pc:sldMk cId="4245547575" sldId="259"/>
            <ac:spMk id="10" creationId="{8BB56887-D0D5-4F0C-9E19-7247EB83C8B7}"/>
          </ac:spMkLst>
        </pc:spChg>
        <pc:spChg chg="add">
          <ac:chgData name="Alex Pickering (2407489)" userId="S::2407489@student.uwtsd.ac.uk::18ee204d-d51e-4e3a-8fa0-f039a145e6a3" providerId="AD" clId="Web-{1B497771-8FF4-22EF-2ABB-DE1B6D531D38}" dt="2024-12-09T05:46:29.875" v="288"/>
          <ac:spMkLst>
            <pc:docMk/>
            <pc:sldMk cId="4245547575" sldId="259"/>
            <ac:spMk id="12" creationId="{081E4A58-353D-44AE-B2FC-2A74E2E400F7}"/>
          </ac:spMkLst>
        </pc:spChg>
      </pc:sldChg>
      <pc:sldChg chg="addSp modSp mod setBg">
        <pc:chgData name="Alex Pickering (2407489)" userId="S::2407489@student.uwtsd.ac.uk::18ee204d-d51e-4e3a-8fa0-f039a145e6a3" providerId="AD" clId="Web-{1B497771-8FF4-22EF-2ABB-DE1B6D531D38}" dt="2024-12-09T05:46:20.699" v="287" actId="14100"/>
        <pc:sldMkLst>
          <pc:docMk/>
          <pc:sldMk cId="3693956216" sldId="260"/>
        </pc:sldMkLst>
        <pc:spChg chg="mod">
          <ac:chgData name="Alex Pickering (2407489)" userId="S::2407489@student.uwtsd.ac.uk::18ee204d-d51e-4e3a-8fa0-f039a145e6a3" providerId="AD" clId="Web-{1B497771-8FF4-22EF-2ABB-DE1B6D531D38}" dt="2024-12-09T05:46:07.261" v="285"/>
          <ac:spMkLst>
            <pc:docMk/>
            <pc:sldMk cId="3693956216" sldId="260"/>
            <ac:spMk id="2" creationId="{9961A279-362F-4581-4BDF-5D3169602113}"/>
          </ac:spMkLst>
        </pc:spChg>
        <pc:spChg chg="mod">
          <ac:chgData name="Alex Pickering (2407489)" userId="S::2407489@student.uwtsd.ac.uk::18ee204d-d51e-4e3a-8fa0-f039a145e6a3" providerId="AD" clId="Web-{1B497771-8FF4-22EF-2ABB-DE1B6D531D38}" dt="2024-12-09T05:46:20.699" v="287" actId="14100"/>
          <ac:spMkLst>
            <pc:docMk/>
            <pc:sldMk cId="3693956216" sldId="260"/>
            <ac:spMk id="3" creationId="{E17DB9CA-22F7-4374-A999-85D99D9F5BC6}"/>
          </ac:spMkLst>
        </pc:spChg>
        <pc:spChg chg="add">
          <ac:chgData name="Alex Pickering (2407489)" userId="S::2407489@student.uwtsd.ac.uk::18ee204d-d51e-4e3a-8fa0-f039a145e6a3" providerId="AD" clId="Web-{1B497771-8FF4-22EF-2ABB-DE1B6D531D38}" dt="2024-12-09T05:46:07.261" v="285"/>
          <ac:spMkLst>
            <pc:docMk/>
            <pc:sldMk cId="3693956216" sldId="260"/>
            <ac:spMk id="8" creationId="{1C799903-48D5-4A31-A1A2-541072D9771E}"/>
          </ac:spMkLst>
        </pc:spChg>
        <pc:spChg chg="add">
          <ac:chgData name="Alex Pickering (2407489)" userId="S::2407489@student.uwtsd.ac.uk::18ee204d-d51e-4e3a-8fa0-f039a145e6a3" providerId="AD" clId="Web-{1B497771-8FF4-22EF-2ABB-DE1B6D531D38}" dt="2024-12-09T05:46:07.261" v="285"/>
          <ac:spMkLst>
            <pc:docMk/>
            <pc:sldMk cId="3693956216" sldId="260"/>
            <ac:spMk id="10" creationId="{8EFFF109-FC58-4FD3-BE05-9775A1310F55}"/>
          </ac:spMkLst>
        </pc:spChg>
        <pc:spChg chg="add">
          <ac:chgData name="Alex Pickering (2407489)" userId="S::2407489@student.uwtsd.ac.uk::18ee204d-d51e-4e3a-8fa0-f039a145e6a3" providerId="AD" clId="Web-{1B497771-8FF4-22EF-2ABB-DE1B6D531D38}" dt="2024-12-09T05:46:07.261" v="285"/>
          <ac:spMkLst>
            <pc:docMk/>
            <pc:sldMk cId="3693956216" sldId="260"/>
            <ac:spMk id="12" creationId="{E1B96AD6-92A9-4273-A62B-96A1C3E0BA95}"/>
          </ac:spMkLst>
        </pc:spChg>
        <pc:spChg chg="add">
          <ac:chgData name="Alex Pickering (2407489)" userId="S::2407489@student.uwtsd.ac.uk::18ee204d-d51e-4e3a-8fa0-f039a145e6a3" providerId="AD" clId="Web-{1B497771-8FF4-22EF-2ABB-DE1B6D531D38}" dt="2024-12-09T05:46:07.261" v="285"/>
          <ac:spMkLst>
            <pc:docMk/>
            <pc:sldMk cId="3693956216" sldId="260"/>
            <ac:spMk id="14" creationId="{463EEC44-1BA3-44ED-81FC-A644B04B2A44}"/>
          </ac:spMkLst>
        </pc:spChg>
      </pc:sldChg>
      <pc:sldChg chg="addSp delSp modSp mod setBg">
        <pc:chgData name="Alex Pickering (2407489)" userId="S::2407489@student.uwtsd.ac.uk::18ee204d-d51e-4e3a-8fa0-f039a145e6a3" providerId="AD" clId="Web-{1B497771-8FF4-22EF-2ABB-DE1B6D531D38}" dt="2024-12-09T05:46:43.469" v="291"/>
        <pc:sldMkLst>
          <pc:docMk/>
          <pc:sldMk cId="3386190645" sldId="261"/>
        </pc:sldMkLst>
        <pc:spChg chg="mod">
          <ac:chgData name="Alex Pickering (2407489)" userId="S::2407489@student.uwtsd.ac.uk::18ee204d-d51e-4e3a-8fa0-f039a145e6a3" providerId="AD" clId="Web-{1B497771-8FF4-22EF-2ABB-DE1B6D531D38}" dt="2024-12-09T05:46:43.469" v="291"/>
          <ac:spMkLst>
            <pc:docMk/>
            <pc:sldMk cId="3386190645" sldId="261"/>
            <ac:spMk id="2" creationId="{88AC3D27-DE61-3059-0C12-CC8EA86FE2EC}"/>
          </ac:spMkLst>
        </pc:spChg>
        <pc:spChg chg="mod">
          <ac:chgData name="Alex Pickering (2407489)" userId="S::2407489@student.uwtsd.ac.uk::18ee204d-d51e-4e3a-8fa0-f039a145e6a3" providerId="AD" clId="Web-{1B497771-8FF4-22EF-2ABB-DE1B6D531D38}" dt="2024-12-09T05:46:43.469" v="291"/>
          <ac:spMkLst>
            <pc:docMk/>
            <pc:sldMk cId="3386190645" sldId="261"/>
            <ac:spMk id="3" creationId="{A4795CAD-12A2-D6E2-E961-5824E734D609}"/>
          </ac:spMkLst>
        </pc:spChg>
        <pc:spChg chg="add del">
          <ac:chgData name="Alex Pickering (2407489)" userId="S::2407489@student.uwtsd.ac.uk::18ee204d-d51e-4e3a-8fa0-f039a145e6a3" providerId="AD" clId="Web-{1B497771-8FF4-22EF-2ABB-DE1B6D531D38}" dt="2024-12-09T05:46:43.469" v="290"/>
          <ac:spMkLst>
            <pc:docMk/>
            <pc:sldMk cId="3386190645" sldId="261"/>
            <ac:spMk id="8" creationId="{1BB867FF-FC45-48F7-8104-F89BE54909F1}"/>
          </ac:spMkLst>
        </pc:spChg>
        <pc:spChg chg="add del">
          <ac:chgData name="Alex Pickering (2407489)" userId="S::2407489@student.uwtsd.ac.uk::18ee204d-d51e-4e3a-8fa0-f039a145e6a3" providerId="AD" clId="Web-{1B497771-8FF4-22EF-2ABB-DE1B6D531D38}" dt="2024-12-09T05:46:43.469" v="290"/>
          <ac:spMkLst>
            <pc:docMk/>
            <pc:sldMk cId="3386190645" sldId="261"/>
            <ac:spMk id="10" creationId="{8BB56887-D0D5-4F0C-9E19-7247EB83C8B7}"/>
          </ac:spMkLst>
        </pc:spChg>
        <pc:spChg chg="add del">
          <ac:chgData name="Alex Pickering (2407489)" userId="S::2407489@student.uwtsd.ac.uk::18ee204d-d51e-4e3a-8fa0-f039a145e6a3" providerId="AD" clId="Web-{1B497771-8FF4-22EF-2ABB-DE1B6D531D38}" dt="2024-12-09T05:46:43.469" v="290"/>
          <ac:spMkLst>
            <pc:docMk/>
            <pc:sldMk cId="3386190645" sldId="261"/>
            <ac:spMk id="12" creationId="{081E4A58-353D-44AE-B2FC-2A74E2E400F7}"/>
          </ac:spMkLst>
        </pc:spChg>
        <pc:spChg chg="add">
          <ac:chgData name="Alex Pickering (2407489)" userId="S::2407489@student.uwtsd.ac.uk::18ee204d-d51e-4e3a-8fa0-f039a145e6a3" providerId="AD" clId="Web-{1B497771-8FF4-22EF-2ABB-DE1B6D531D38}" dt="2024-12-09T05:46:43.469" v="291"/>
          <ac:spMkLst>
            <pc:docMk/>
            <pc:sldMk cId="3386190645" sldId="261"/>
            <ac:spMk id="14" creationId="{100EDD19-6802-4EC3-95CE-CFFAB042CFD6}"/>
          </ac:spMkLst>
        </pc:spChg>
        <pc:spChg chg="add">
          <ac:chgData name="Alex Pickering (2407489)" userId="S::2407489@student.uwtsd.ac.uk::18ee204d-d51e-4e3a-8fa0-f039a145e6a3" providerId="AD" clId="Web-{1B497771-8FF4-22EF-2ABB-DE1B6D531D38}" dt="2024-12-09T05:46:43.469" v="291"/>
          <ac:spMkLst>
            <pc:docMk/>
            <pc:sldMk cId="3386190645" sldId="261"/>
            <ac:spMk id="15" creationId="{DB17E863-922E-4C26-BD64-E8FD41D28661}"/>
          </ac:spMkLst>
        </pc:spChg>
      </pc:sldChg>
      <pc:sldChg chg="addSp delSp modSp mod setBg">
        <pc:chgData name="Alex Pickering (2407489)" userId="S::2407489@student.uwtsd.ac.uk::18ee204d-d51e-4e3a-8fa0-f039a145e6a3" providerId="AD" clId="Web-{1B497771-8FF4-22EF-2ABB-DE1B6D531D38}" dt="2024-12-09T05:47:30.079" v="295" actId="14100"/>
        <pc:sldMkLst>
          <pc:docMk/>
          <pc:sldMk cId="3546173509" sldId="262"/>
        </pc:sldMkLst>
        <pc:spChg chg="mod">
          <ac:chgData name="Alex Pickering (2407489)" userId="S::2407489@student.uwtsd.ac.uk::18ee204d-d51e-4e3a-8fa0-f039a145e6a3" providerId="AD" clId="Web-{1B497771-8FF4-22EF-2ABB-DE1B6D531D38}" dt="2024-12-09T05:47:07.860" v="293"/>
          <ac:spMkLst>
            <pc:docMk/>
            <pc:sldMk cId="3546173509" sldId="262"/>
            <ac:spMk id="2" creationId="{345512AB-9B45-0CD5-5ACE-A3DA3FE843D6}"/>
          </ac:spMkLst>
        </pc:spChg>
        <pc:spChg chg="del">
          <ac:chgData name="Alex Pickering (2407489)" userId="S::2407489@student.uwtsd.ac.uk::18ee204d-d51e-4e3a-8fa0-f039a145e6a3" providerId="AD" clId="Web-{1B497771-8FF4-22EF-2ABB-DE1B6D531D38}" dt="2024-12-09T05:47:07.860" v="293"/>
          <ac:spMkLst>
            <pc:docMk/>
            <pc:sldMk cId="3546173509" sldId="262"/>
            <ac:spMk id="3" creationId="{85407D68-3188-D47D-8400-10602CA505EF}"/>
          </ac:spMkLst>
        </pc:spChg>
        <pc:spChg chg="add">
          <ac:chgData name="Alex Pickering (2407489)" userId="S::2407489@student.uwtsd.ac.uk::18ee204d-d51e-4e3a-8fa0-f039a145e6a3" providerId="AD" clId="Web-{1B497771-8FF4-22EF-2ABB-DE1B6D531D38}" dt="2024-12-09T05:47:07.860" v="293"/>
          <ac:spMkLst>
            <pc:docMk/>
            <pc:sldMk cId="3546173509" sldId="262"/>
            <ac:spMk id="10" creationId="{B50AB553-2A96-4A92-96F2-93548E096954}"/>
          </ac:spMkLst>
        </pc:spChg>
        <pc:graphicFrameChg chg="add mod">
          <ac:chgData name="Alex Pickering (2407489)" userId="S::2407489@student.uwtsd.ac.uk::18ee204d-d51e-4e3a-8fa0-f039a145e6a3" providerId="AD" clId="Web-{1B497771-8FF4-22EF-2ABB-DE1B6D531D38}" dt="2024-12-09T05:47:30.079" v="295" actId="14100"/>
          <ac:graphicFrameMkLst>
            <pc:docMk/>
            <pc:sldMk cId="3546173509" sldId="262"/>
            <ac:graphicFrameMk id="5" creationId="{023BBA64-BB8C-C00A-EADC-940B98E8D7DA}"/>
          </ac:graphicFrameMkLst>
        </pc:graphicFrameChg>
        <pc:picChg chg="add">
          <ac:chgData name="Alex Pickering (2407489)" userId="S::2407489@student.uwtsd.ac.uk::18ee204d-d51e-4e3a-8fa0-f039a145e6a3" providerId="AD" clId="Web-{1B497771-8FF4-22EF-2ABB-DE1B6D531D38}" dt="2024-12-09T05:47:07.860" v="293"/>
          <ac:picMkLst>
            <pc:docMk/>
            <pc:sldMk cId="3546173509" sldId="262"/>
            <ac:picMk id="6" creationId="{8E4E14A3-21F2-1694-19F1-CA72635FACC0}"/>
          </ac:picMkLst>
        </pc:picChg>
      </pc:sldChg>
      <pc:sldChg chg="modSp">
        <pc:chgData name="Alex Pickering (2407489)" userId="S::2407489@student.uwtsd.ac.uk::18ee204d-d51e-4e3a-8fa0-f039a145e6a3" providerId="AD" clId="Web-{1B497771-8FF4-22EF-2ABB-DE1B6D531D38}" dt="2024-12-09T07:08:11.328" v="951" actId="20577"/>
        <pc:sldMkLst>
          <pc:docMk/>
          <pc:sldMk cId="1417804413" sldId="263"/>
        </pc:sldMkLst>
        <pc:spChg chg="mod">
          <ac:chgData name="Alex Pickering (2407489)" userId="S::2407489@student.uwtsd.ac.uk::18ee204d-d51e-4e3a-8fa0-f039a145e6a3" providerId="AD" clId="Web-{1B497771-8FF4-22EF-2ABB-DE1B6D531D38}" dt="2024-12-09T06:54:23.880" v="807" actId="14100"/>
          <ac:spMkLst>
            <pc:docMk/>
            <pc:sldMk cId="1417804413" sldId="263"/>
            <ac:spMk id="2" creationId="{8E8F554F-9CD2-1B9F-2587-A5B6F09E88A5}"/>
          </ac:spMkLst>
        </pc:spChg>
        <pc:spChg chg="mod">
          <ac:chgData name="Alex Pickering (2407489)" userId="S::2407489@student.uwtsd.ac.uk::18ee204d-d51e-4e3a-8fa0-f039a145e6a3" providerId="AD" clId="Web-{1B497771-8FF4-22EF-2ABB-DE1B6D531D38}" dt="2024-12-09T07:08:11.328" v="951" actId="20577"/>
          <ac:spMkLst>
            <pc:docMk/>
            <pc:sldMk cId="1417804413" sldId="263"/>
            <ac:spMk id="3" creationId="{D277CA52-9707-F5B7-4B61-B875E7742FE1}"/>
          </ac:spMkLst>
        </pc:spChg>
      </pc:sldChg>
      <pc:sldChg chg="addSp delSp modSp new mod setBg">
        <pc:chgData name="Alex Pickering (2407489)" userId="S::2407489@student.uwtsd.ac.uk::18ee204d-d51e-4e3a-8fa0-f039a145e6a3" providerId="AD" clId="Web-{1B497771-8FF4-22EF-2ABB-DE1B6D531D38}" dt="2024-12-09T05:47:53.986" v="296"/>
        <pc:sldMkLst>
          <pc:docMk/>
          <pc:sldMk cId="2778324947" sldId="264"/>
        </pc:sldMkLst>
        <pc:spChg chg="mod">
          <ac:chgData name="Alex Pickering (2407489)" userId="S::2407489@student.uwtsd.ac.uk::18ee204d-d51e-4e3a-8fa0-f039a145e6a3" providerId="AD" clId="Web-{1B497771-8FF4-22EF-2ABB-DE1B6D531D38}" dt="2024-12-09T05:47:53.986" v="296"/>
          <ac:spMkLst>
            <pc:docMk/>
            <pc:sldMk cId="2778324947" sldId="264"/>
            <ac:spMk id="2" creationId="{76E12511-049F-0923-C3EA-85DF476CA12A}"/>
          </ac:spMkLst>
        </pc:spChg>
        <pc:spChg chg="del mod">
          <ac:chgData name="Alex Pickering (2407489)" userId="S::2407489@student.uwtsd.ac.uk::18ee204d-d51e-4e3a-8fa0-f039a145e6a3" providerId="AD" clId="Web-{1B497771-8FF4-22EF-2ABB-DE1B6D531D38}" dt="2024-12-09T05:47:53.986" v="296"/>
          <ac:spMkLst>
            <pc:docMk/>
            <pc:sldMk cId="2778324947" sldId="264"/>
            <ac:spMk id="3" creationId="{74E2C31D-1EE3-398D-18E6-A0522FF29C41}"/>
          </ac:spMkLst>
        </pc:spChg>
        <pc:spChg chg="add">
          <ac:chgData name="Alex Pickering (2407489)" userId="S::2407489@student.uwtsd.ac.uk::18ee204d-d51e-4e3a-8fa0-f039a145e6a3" providerId="AD" clId="Web-{1B497771-8FF4-22EF-2ABB-DE1B6D531D38}" dt="2024-12-09T05:47:53.986" v="296"/>
          <ac:spMkLst>
            <pc:docMk/>
            <pc:sldMk cId="2778324947" sldId="264"/>
            <ac:spMk id="9" creationId="{BACC6370-2D7E-4714-9D71-7542949D7D5D}"/>
          </ac:spMkLst>
        </pc:spChg>
        <pc:spChg chg="add">
          <ac:chgData name="Alex Pickering (2407489)" userId="S::2407489@student.uwtsd.ac.uk::18ee204d-d51e-4e3a-8fa0-f039a145e6a3" providerId="AD" clId="Web-{1B497771-8FF4-22EF-2ABB-DE1B6D531D38}" dt="2024-12-09T05:47:53.986" v="296"/>
          <ac:spMkLst>
            <pc:docMk/>
            <pc:sldMk cId="2778324947" sldId="264"/>
            <ac:spMk id="11" creationId="{256B2C21-A230-48C0-8DF1-C46611373C44}"/>
          </ac:spMkLst>
        </pc:spChg>
        <pc:spChg chg="add">
          <ac:chgData name="Alex Pickering (2407489)" userId="S::2407489@student.uwtsd.ac.uk::18ee204d-d51e-4e3a-8fa0-f039a145e6a3" providerId="AD" clId="Web-{1B497771-8FF4-22EF-2ABB-DE1B6D531D38}" dt="2024-12-09T05:47:53.986" v="296"/>
          <ac:spMkLst>
            <pc:docMk/>
            <pc:sldMk cId="2778324947" sldId="264"/>
            <ac:spMk id="13" creationId="{3847E18C-932D-4C95-AABA-FEC7C9499AD7}"/>
          </ac:spMkLst>
        </pc:spChg>
        <pc:spChg chg="add">
          <ac:chgData name="Alex Pickering (2407489)" userId="S::2407489@student.uwtsd.ac.uk::18ee204d-d51e-4e3a-8fa0-f039a145e6a3" providerId="AD" clId="Web-{1B497771-8FF4-22EF-2ABB-DE1B6D531D38}" dt="2024-12-09T05:47:53.986" v="296"/>
          <ac:spMkLst>
            <pc:docMk/>
            <pc:sldMk cId="2778324947" sldId="264"/>
            <ac:spMk id="15" creationId="{3150CB11-0C61-439E-910F-5787759E72A0}"/>
          </ac:spMkLst>
        </pc:spChg>
        <pc:spChg chg="add">
          <ac:chgData name="Alex Pickering (2407489)" userId="S::2407489@student.uwtsd.ac.uk::18ee204d-d51e-4e3a-8fa0-f039a145e6a3" providerId="AD" clId="Web-{1B497771-8FF4-22EF-2ABB-DE1B6D531D38}" dt="2024-12-09T05:47:53.986" v="296"/>
          <ac:spMkLst>
            <pc:docMk/>
            <pc:sldMk cId="2778324947" sldId="264"/>
            <ac:spMk id="17" creationId="{43F8A58B-5155-44CE-A5FF-7647B47D0A7A}"/>
          </ac:spMkLst>
        </pc:spChg>
        <pc:spChg chg="add">
          <ac:chgData name="Alex Pickering (2407489)" userId="S::2407489@student.uwtsd.ac.uk::18ee204d-d51e-4e3a-8fa0-f039a145e6a3" providerId="AD" clId="Web-{1B497771-8FF4-22EF-2ABB-DE1B6D531D38}" dt="2024-12-09T05:47:53.986" v="296"/>
          <ac:spMkLst>
            <pc:docMk/>
            <pc:sldMk cId="2778324947" sldId="264"/>
            <ac:spMk id="19" creationId="{443F2ACA-E6D6-4028-82DD-F03C262D5DE6}"/>
          </ac:spMkLst>
        </pc:spChg>
        <pc:graphicFrameChg chg="add">
          <ac:chgData name="Alex Pickering (2407489)" userId="S::2407489@student.uwtsd.ac.uk::18ee204d-d51e-4e3a-8fa0-f039a145e6a3" providerId="AD" clId="Web-{1B497771-8FF4-22EF-2ABB-DE1B6D531D38}" dt="2024-12-09T05:47:53.986" v="296"/>
          <ac:graphicFrameMkLst>
            <pc:docMk/>
            <pc:sldMk cId="2778324947" sldId="264"/>
            <ac:graphicFrameMk id="5" creationId="{84963233-B662-454B-4905-278F8AF5CE21}"/>
          </ac:graphicFrameMkLst>
        </pc:graphicFrameChg>
      </pc:sldChg>
      <pc:sldChg chg="addSp delSp modSp new mod setBg">
        <pc:chgData name="Alex Pickering (2407489)" userId="S::2407489@student.uwtsd.ac.uk::18ee204d-d51e-4e3a-8fa0-f039a145e6a3" providerId="AD" clId="Web-{1B497771-8FF4-22EF-2ABB-DE1B6D531D38}" dt="2024-12-09T05:46:54.828" v="292"/>
        <pc:sldMkLst>
          <pc:docMk/>
          <pc:sldMk cId="2999021869" sldId="265"/>
        </pc:sldMkLst>
        <pc:spChg chg="mod">
          <ac:chgData name="Alex Pickering (2407489)" userId="S::2407489@student.uwtsd.ac.uk::18ee204d-d51e-4e3a-8fa0-f039a145e6a3" providerId="AD" clId="Web-{1B497771-8FF4-22EF-2ABB-DE1B6D531D38}" dt="2024-12-09T05:46:54.828" v="292"/>
          <ac:spMkLst>
            <pc:docMk/>
            <pc:sldMk cId="2999021869" sldId="265"/>
            <ac:spMk id="2" creationId="{5C7D7CFC-9D26-9608-D8FA-EC9D9F08B4DE}"/>
          </ac:spMkLst>
        </pc:spChg>
        <pc:spChg chg="del mod">
          <ac:chgData name="Alex Pickering (2407489)" userId="S::2407489@student.uwtsd.ac.uk::18ee204d-d51e-4e3a-8fa0-f039a145e6a3" providerId="AD" clId="Web-{1B497771-8FF4-22EF-2ABB-DE1B6D531D38}" dt="2024-12-09T05:46:54.828" v="292"/>
          <ac:spMkLst>
            <pc:docMk/>
            <pc:sldMk cId="2999021869" sldId="265"/>
            <ac:spMk id="3" creationId="{ABBDF14B-C97C-4303-2287-5EA14FFC5354}"/>
          </ac:spMkLst>
        </pc:spChg>
        <pc:spChg chg="add">
          <ac:chgData name="Alex Pickering (2407489)" userId="S::2407489@student.uwtsd.ac.uk::18ee204d-d51e-4e3a-8fa0-f039a145e6a3" providerId="AD" clId="Web-{1B497771-8FF4-22EF-2ABB-DE1B6D531D38}" dt="2024-12-09T05:46:54.828" v="292"/>
          <ac:spMkLst>
            <pc:docMk/>
            <pc:sldMk cId="2999021869" sldId="265"/>
            <ac:spMk id="10" creationId="{B50AB553-2A96-4A92-96F2-93548E096954}"/>
          </ac:spMkLst>
        </pc:spChg>
        <pc:graphicFrameChg chg="add">
          <ac:chgData name="Alex Pickering (2407489)" userId="S::2407489@student.uwtsd.ac.uk::18ee204d-d51e-4e3a-8fa0-f039a145e6a3" providerId="AD" clId="Web-{1B497771-8FF4-22EF-2ABB-DE1B6D531D38}" dt="2024-12-09T05:46:54.828" v="292"/>
          <ac:graphicFrameMkLst>
            <pc:docMk/>
            <pc:sldMk cId="2999021869" sldId="265"/>
            <ac:graphicFrameMk id="5" creationId="{734F5F01-CA3D-5D6E-DEAA-32F512591C99}"/>
          </ac:graphicFrameMkLst>
        </pc:graphicFrameChg>
        <pc:picChg chg="add">
          <ac:chgData name="Alex Pickering (2407489)" userId="S::2407489@student.uwtsd.ac.uk::18ee204d-d51e-4e3a-8fa0-f039a145e6a3" providerId="AD" clId="Web-{1B497771-8FF4-22EF-2ABB-DE1B6D531D38}" dt="2024-12-09T05:46:54.828" v="292"/>
          <ac:picMkLst>
            <pc:docMk/>
            <pc:sldMk cId="2999021869" sldId="265"/>
            <ac:picMk id="6" creationId="{92D7F344-CEB5-7905-3A39-73C93A92D85F}"/>
          </ac:picMkLst>
        </pc:picChg>
      </pc:sldChg>
      <pc:sldChg chg="addSp delSp modSp new del">
        <pc:chgData name="Alex Pickering (2407489)" userId="S::2407489@student.uwtsd.ac.uk::18ee204d-d51e-4e3a-8fa0-f039a145e6a3" providerId="AD" clId="Web-{1B497771-8FF4-22EF-2ABB-DE1B6D531D38}" dt="2024-12-09T05:28:23.774" v="143"/>
        <pc:sldMkLst>
          <pc:docMk/>
          <pc:sldMk cId="2900786446" sldId="266"/>
        </pc:sldMkLst>
        <pc:spChg chg="del mod">
          <ac:chgData name="Alex Pickering (2407489)" userId="S::2407489@student.uwtsd.ac.uk::18ee204d-d51e-4e3a-8fa0-f039a145e6a3" providerId="AD" clId="Web-{1B497771-8FF4-22EF-2ABB-DE1B6D531D38}" dt="2024-12-09T05:28:05.570" v="142"/>
          <ac:spMkLst>
            <pc:docMk/>
            <pc:sldMk cId="2900786446" sldId="266"/>
            <ac:spMk id="2" creationId="{C88F2F30-166B-8996-77BD-764AABEF3C3B}"/>
          </ac:spMkLst>
        </pc:spChg>
        <pc:spChg chg="del">
          <ac:chgData name="Alex Pickering (2407489)" userId="S::2407489@student.uwtsd.ac.uk::18ee204d-d51e-4e3a-8fa0-f039a145e6a3" providerId="AD" clId="Web-{1B497771-8FF4-22EF-2ABB-DE1B6D531D38}" dt="2024-12-09T05:27:36.692" v="139"/>
          <ac:spMkLst>
            <pc:docMk/>
            <pc:sldMk cId="2900786446" sldId="266"/>
            <ac:spMk id="3" creationId="{C41622CF-C2A0-36FF-314D-2EC288ED72F6}"/>
          </ac:spMkLst>
        </pc:spChg>
        <pc:spChg chg="add mod">
          <ac:chgData name="Alex Pickering (2407489)" userId="S::2407489@student.uwtsd.ac.uk::18ee204d-d51e-4e3a-8fa0-f039a145e6a3" providerId="AD" clId="Web-{1B497771-8FF4-22EF-2ABB-DE1B6D531D38}" dt="2024-12-09T05:28:05.570" v="142"/>
          <ac:spMkLst>
            <pc:docMk/>
            <pc:sldMk cId="2900786446" sldId="266"/>
            <ac:spMk id="6" creationId="{741FDF70-15A9-1AB7-F02F-E3825DF2470F}"/>
          </ac:spMkLst>
        </pc:spChg>
        <pc:picChg chg="add mod ord">
          <ac:chgData name="Alex Pickering (2407489)" userId="S::2407489@student.uwtsd.ac.uk::18ee204d-d51e-4e3a-8fa0-f039a145e6a3" providerId="AD" clId="Web-{1B497771-8FF4-22EF-2ABB-DE1B6D531D38}" dt="2024-12-09T05:27:52.458" v="141" actId="1076"/>
          <ac:picMkLst>
            <pc:docMk/>
            <pc:sldMk cId="2900786446" sldId="266"/>
            <ac:picMk id="4" creationId="{3551C599-4F69-F3F8-7CDC-86AA9C67E24F}"/>
          </ac:picMkLst>
        </pc:picChg>
      </pc:sldChg>
      <pc:sldChg chg="addSp delSp modSp new mod setBg">
        <pc:chgData name="Alex Pickering (2407489)" userId="S::2407489@student.uwtsd.ac.uk::18ee204d-d51e-4e3a-8fa0-f039a145e6a3" providerId="AD" clId="Web-{1B497771-8FF4-22EF-2ABB-DE1B6D531D38}" dt="2024-12-09T05:38:52.795" v="277" actId="20577"/>
        <pc:sldMkLst>
          <pc:docMk/>
          <pc:sldMk cId="3625511421" sldId="266"/>
        </pc:sldMkLst>
        <pc:spChg chg="mod">
          <ac:chgData name="Alex Pickering (2407489)" userId="S::2407489@student.uwtsd.ac.uk::18ee204d-d51e-4e3a-8fa0-f039a145e6a3" providerId="AD" clId="Web-{1B497771-8FF4-22EF-2ABB-DE1B6D531D38}" dt="2024-12-09T05:31:00.231" v="173" actId="20577"/>
          <ac:spMkLst>
            <pc:docMk/>
            <pc:sldMk cId="3625511421" sldId="266"/>
            <ac:spMk id="2" creationId="{1CB8D9DB-1A08-9ED7-BAA5-19842C7860FB}"/>
          </ac:spMkLst>
        </pc:spChg>
        <pc:spChg chg="del">
          <ac:chgData name="Alex Pickering (2407489)" userId="S::2407489@student.uwtsd.ac.uk::18ee204d-d51e-4e3a-8fa0-f039a145e6a3" providerId="AD" clId="Web-{1B497771-8FF4-22EF-2ABB-DE1B6D531D38}" dt="2024-12-09T05:28:48.743" v="145"/>
          <ac:spMkLst>
            <pc:docMk/>
            <pc:sldMk cId="3625511421" sldId="266"/>
            <ac:spMk id="3" creationId="{3151F410-C22E-D30C-FF58-11751BE5E7D9}"/>
          </ac:spMkLst>
        </pc:spChg>
        <pc:spChg chg="add mod">
          <ac:chgData name="Alex Pickering (2407489)" userId="S::2407489@student.uwtsd.ac.uk::18ee204d-d51e-4e3a-8fa0-f039a145e6a3" providerId="AD" clId="Web-{1B497771-8FF4-22EF-2ABB-DE1B6D531D38}" dt="2024-12-09T05:38:52.795" v="277" actId="20577"/>
          <ac:spMkLst>
            <pc:docMk/>
            <pc:sldMk cId="3625511421" sldId="266"/>
            <ac:spMk id="8" creationId="{4298B310-22A4-B18C-0BAA-2AF564E3297A}"/>
          </ac:spMkLst>
        </pc:spChg>
        <pc:spChg chg="add">
          <ac:chgData name="Alex Pickering (2407489)" userId="S::2407489@student.uwtsd.ac.uk::18ee204d-d51e-4e3a-8fa0-f039a145e6a3" providerId="AD" clId="Web-{1B497771-8FF4-22EF-2ABB-DE1B6D531D38}" dt="2024-12-09T05:29:39.760" v="155"/>
          <ac:spMkLst>
            <pc:docMk/>
            <pc:sldMk cId="3625511421" sldId="266"/>
            <ac:spMk id="11" creationId="{743AA782-23D1-4521-8CAD-47662984AA08}"/>
          </ac:spMkLst>
        </pc:spChg>
        <pc:spChg chg="add">
          <ac:chgData name="Alex Pickering (2407489)" userId="S::2407489@student.uwtsd.ac.uk::18ee204d-d51e-4e3a-8fa0-f039a145e6a3" providerId="AD" clId="Web-{1B497771-8FF4-22EF-2ABB-DE1B6D531D38}" dt="2024-12-09T05:29:39.760" v="155"/>
          <ac:spMkLst>
            <pc:docMk/>
            <pc:sldMk cId="3625511421" sldId="266"/>
            <ac:spMk id="13" creationId="{71877DBC-BB60-40F0-AC93-2ACDBAAE60CE}"/>
          </ac:spMkLst>
        </pc:spChg>
        <pc:picChg chg="add mod ord">
          <ac:chgData name="Alex Pickering (2407489)" userId="S::2407489@student.uwtsd.ac.uk::18ee204d-d51e-4e3a-8fa0-f039a145e6a3" providerId="AD" clId="Web-{1B497771-8FF4-22EF-2ABB-DE1B6D531D38}" dt="2024-12-09T05:31:13.685" v="176" actId="1076"/>
          <ac:picMkLst>
            <pc:docMk/>
            <pc:sldMk cId="3625511421" sldId="266"/>
            <ac:picMk id="4" creationId="{63310F0E-B4FA-55EF-D36B-953F37DC5324}"/>
          </ac:picMkLst>
        </pc:picChg>
      </pc:sldChg>
      <pc:sldChg chg="addSp delSp modSp new mod setBg">
        <pc:chgData name="Alex Pickering (2407489)" userId="S::2407489@student.uwtsd.ac.uk::18ee204d-d51e-4e3a-8fa0-f039a145e6a3" providerId="AD" clId="Web-{1B497771-8FF4-22EF-2ABB-DE1B6D531D38}" dt="2024-12-09T06:13:07.939" v="449" actId="14100"/>
        <pc:sldMkLst>
          <pc:docMk/>
          <pc:sldMk cId="2475681373" sldId="267"/>
        </pc:sldMkLst>
        <pc:spChg chg="mod">
          <ac:chgData name="Alex Pickering (2407489)" userId="S::2407489@student.uwtsd.ac.uk::18ee204d-d51e-4e3a-8fa0-f039a145e6a3" providerId="AD" clId="Web-{1B497771-8FF4-22EF-2ABB-DE1B6D531D38}" dt="2024-12-09T06:12:49.314" v="446"/>
          <ac:spMkLst>
            <pc:docMk/>
            <pc:sldMk cId="2475681373" sldId="267"/>
            <ac:spMk id="2" creationId="{A17720BD-BD11-62DB-C954-87BEDBD94ED7}"/>
          </ac:spMkLst>
        </pc:spChg>
        <pc:spChg chg="del mod">
          <ac:chgData name="Alex Pickering (2407489)" userId="S::2407489@student.uwtsd.ac.uk::18ee204d-d51e-4e3a-8fa0-f039a145e6a3" providerId="AD" clId="Web-{1B497771-8FF4-22EF-2ABB-DE1B6D531D38}" dt="2024-12-09T06:12:49.314" v="446"/>
          <ac:spMkLst>
            <pc:docMk/>
            <pc:sldMk cId="2475681373" sldId="267"/>
            <ac:spMk id="3" creationId="{83216B60-868F-9193-D0C9-979FD38934DF}"/>
          </ac:spMkLst>
        </pc:spChg>
        <pc:spChg chg="add">
          <ac:chgData name="Alex Pickering (2407489)" userId="S::2407489@student.uwtsd.ac.uk::18ee204d-d51e-4e3a-8fa0-f039a145e6a3" providerId="AD" clId="Web-{1B497771-8FF4-22EF-2ABB-DE1B6D531D38}" dt="2024-12-09T06:12:49.314" v="446"/>
          <ac:spMkLst>
            <pc:docMk/>
            <pc:sldMk cId="2475681373" sldId="267"/>
            <ac:spMk id="10" creationId="{B50AB553-2A96-4A92-96F2-93548E096954}"/>
          </ac:spMkLst>
        </pc:spChg>
        <pc:graphicFrameChg chg="add mod">
          <ac:chgData name="Alex Pickering (2407489)" userId="S::2407489@student.uwtsd.ac.uk::18ee204d-d51e-4e3a-8fa0-f039a145e6a3" providerId="AD" clId="Web-{1B497771-8FF4-22EF-2ABB-DE1B6D531D38}" dt="2024-12-09T06:13:07.939" v="449" actId="14100"/>
          <ac:graphicFrameMkLst>
            <pc:docMk/>
            <pc:sldMk cId="2475681373" sldId="267"/>
            <ac:graphicFrameMk id="5" creationId="{D77C95C4-05AA-20EA-CA7F-3406AF21DF18}"/>
          </ac:graphicFrameMkLst>
        </pc:graphicFrameChg>
        <pc:picChg chg="add">
          <ac:chgData name="Alex Pickering (2407489)" userId="S::2407489@student.uwtsd.ac.uk::18ee204d-d51e-4e3a-8fa0-f039a145e6a3" providerId="AD" clId="Web-{1B497771-8FF4-22EF-2ABB-DE1B6D531D38}" dt="2024-12-09T06:12:49.314" v="446"/>
          <ac:picMkLst>
            <pc:docMk/>
            <pc:sldMk cId="2475681373" sldId="267"/>
            <ac:picMk id="6" creationId="{76B52BD3-89CE-5383-2B48-8C2AEF83AE5E}"/>
          </ac:picMkLst>
        </pc:picChg>
      </pc:sldChg>
      <pc:sldChg chg="delSp modSp new">
        <pc:chgData name="Alex Pickering (2407489)" userId="S::2407489@student.uwtsd.ac.uk::18ee204d-d51e-4e3a-8fa0-f039a145e6a3" providerId="AD" clId="Web-{1B497771-8FF4-22EF-2ABB-DE1B6D531D38}" dt="2024-12-09T06:56:33.087" v="814" actId="20577"/>
        <pc:sldMkLst>
          <pc:docMk/>
          <pc:sldMk cId="560113861" sldId="268"/>
        </pc:sldMkLst>
        <pc:spChg chg="del">
          <ac:chgData name="Alex Pickering (2407489)" userId="S::2407489@student.uwtsd.ac.uk::18ee204d-d51e-4e3a-8fa0-f039a145e6a3" providerId="AD" clId="Web-{1B497771-8FF4-22EF-2ABB-DE1B6D531D38}" dt="2024-12-09T06:49:57.290" v="750"/>
          <ac:spMkLst>
            <pc:docMk/>
            <pc:sldMk cId="560113861" sldId="268"/>
            <ac:spMk id="2" creationId="{C8F67AFD-EFF8-FEC7-DBFF-6329255CC089}"/>
          </ac:spMkLst>
        </pc:spChg>
        <pc:spChg chg="mod">
          <ac:chgData name="Alex Pickering (2407489)" userId="S::2407489@student.uwtsd.ac.uk::18ee204d-d51e-4e3a-8fa0-f039a145e6a3" providerId="AD" clId="Web-{1B497771-8FF4-22EF-2ABB-DE1B6D531D38}" dt="2024-12-09T06:56:33.087" v="814" actId="20577"/>
          <ac:spMkLst>
            <pc:docMk/>
            <pc:sldMk cId="560113861" sldId="268"/>
            <ac:spMk id="3" creationId="{66CCE4A6-C327-D73A-860C-CD481C6AB4C1}"/>
          </ac:spMkLst>
        </pc:spChg>
      </pc:sldChg>
    </pc:docChg>
  </pc:docChgLst>
  <pc:docChgLst>
    <pc:chgData name="Alex Pickering (2407489)" userId="S::2407489@student.uwtsd.ac.uk::18ee204d-d51e-4e3a-8fa0-f039a145e6a3" providerId="AD" clId="Web-{B40D0472-D867-DC6D-EAC0-B8F09122CDFC}"/>
    <pc:docChg chg="addSld modSld">
      <pc:chgData name="Alex Pickering (2407489)" userId="S::2407489@student.uwtsd.ac.uk::18ee204d-d51e-4e3a-8fa0-f039a145e6a3" providerId="AD" clId="Web-{B40D0472-D867-DC6D-EAC0-B8F09122CDFC}" dt="2024-12-08T02:03:19.918" v="61" actId="20577"/>
      <pc:docMkLst>
        <pc:docMk/>
      </pc:docMkLst>
      <pc:sldChg chg="new">
        <pc:chgData name="Alex Pickering (2407489)" userId="S::2407489@student.uwtsd.ac.uk::18ee204d-d51e-4e3a-8fa0-f039a145e6a3" providerId="AD" clId="Web-{B40D0472-D867-DC6D-EAC0-B8F09122CDFC}" dt="2024-12-08T01:28:54.556" v="0"/>
        <pc:sldMkLst>
          <pc:docMk/>
          <pc:sldMk cId="3386190645" sldId="261"/>
        </pc:sldMkLst>
      </pc:sldChg>
      <pc:sldChg chg="modSp new">
        <pc:chgData name="Alex Pickering (2407489)" userId="S::2407489@student.uwtsd.ac.uk::18ee204d-d51e-4e3a-8fa0-f039a145e6a3" providerId="AD" clId="Web-{B40D0472-D867-DC6D-EAC0-B8F09122CDFC}" dt="2024-12-08T02:03:19.918" v="61" actId="20577"/>
        <pc:sldMkLst>
          <pc:docMk/>
          <pc:sldMk cId="3546173509" sldId="262"/>
        </pc:sldMkLst>
        <pc:spChg chg="mod">
          <ac:chgData name="Alex Pickering (2407489)" userId="S::2407489@student.uwtsd.ac.uk::18ee204d-d51e-4e3a-8fa0-f039a145e6a3" providerId="AD" clId="Web-{B40D0472-D867-DC6D-EAC0-B8F09122CDFC}" dt="2024-12-08T01:40:57.625" v="40" actId="20577"/>
          <ac:spMkLst>
            <pc:docMk/>
            <pc:sldMk cId="3546173509" sldId="262"/>
            <ac:spMk id="2" creationId="{345512AB-9B45-0CD5-5ACE-A3DA3FE843D6}"/>
          </ac:spMkLst>
        </pc:spChg>
        <pc:spChg chg="mod">
          <ac:chgData name="Alex Pickering (2407489)" userId="S::2407489@student.uwtsd.ac.uk::18ee204d-d51e-4e3a-8fa0-f039a145e6a3" providerId="AD" clId="Web-{B40D0472-D867-DC6D-EAC0-B8F09122CDFC}" dt="2024-12-08T02:03:19.918" v="61" actId="20577"/>
          <ac:spMkLst>
            <pc:docMk/>
            <pc:sldMk cId="3546173509" sldId="262"/>
            <ac:spMk id="3" creationId="{85407D68-3188-D47D-8400-10602CA505EF}"/>
          </ac:spMkLst>
        </pc:spChg>
      </pc:sldChg>
    </pc:docChg>
  </pc:docChgLst>
  <pc:docChgLst>
    <pc:chgData name="Alex Pickering (2407489)" userId="S::2407489@student.uwtsd.ac.uk::18ee204d-d51e-4e3a-8fa0-f039a145e6a3" providerId="AD" clId="Web-{0A171DEC-A001-B125-1DD5-8EDB86F20260}"/>
    <pc:docChg chg="addSld modSld">
      <pc:chgData name="Alex Pickering (2407489)" userId="S::2407489@student.uwtsd.ac.uk::18ee204d-d51e-4e3a-8fa0-f039a145e6a3" providerId="AD" clId="Web-{0A171DEC-A001-B125-1DD5-8EDB86F20260}" dt="2024-12-08T19:33:54.399" v="31" actId="20577"/>
      <pc:docMkLst>
        <pc:docMk/>
      </pc:docMkLst>
      <pc:sldChg chg="modSp">
        <pc:chgData name="Alex Pickering (2407489)" userId="S::2407489@student.uwtsd.ac.uk::18ee204d-d51e-4e3a-8fa0-f039a145e6a3" providerId="AD" clId="Web-{0A171DEC-A001-B125-1DD5-8EDB86F20260}" dt="2024-12-08T19:26:42.171" v="18" actId="20577"/>
        <pc:sldMkLst>
          <pc:docMk/>
          <pc:sldMk cId="4245547575" sldId="259"/>
        </pc:sldMkLst>
        <pc:spChg chg="mod">
          <ac:chgData name="Alex Pickering (2407489)" userId="S::2407489@student.uwtsd.ac.uk::18ee204d-d51e-4e3a-8fa0-f039a145e6a3" providerId="AD" clId="Web-{0A171DEC-A001-B125-1DD5-8EDB86F20260}" dt="2024-12-08T19:26:42.171" v="18" actId="20577"/>
          <ac:spMkLst>
            <pc:docMk/>
            <pc:sldMk cId="4245547575" sldId="259"/>
            <ac:spMk id="3" creationId="{2903C813-4E31-463A-F413-247CAEE7A75B}"/>
          </ac:spMkLst>
        </pc:spChg>
      </pc:sldChg>
      <pc:sldChg chg="modSp">
        <pc:chgData name="Alex Pickering (2407489)" userId="S::2407489@student.uwtsd.ac.uk::18ee204d-d51e-4e3a-8fa0-f039a145e6a3" providerId="AD" clId="Web-{0A171DEC-A001-B125-1DD5-8EDB86F20260}" dt="2024-12-08T19:26:14.842" v="17" actId="20577"/>
        <pc:sldMkLst>
          <pc:docMk/>
          <pc:sldMk cId="3386190645" sldId="261"/>
        </pc:sldMkLst>
        <pc:spChg chg="mod">
          <ac:chgData name="Alex Pickering (2407489)" userId="S::2407489@student.uwtsd.ac.uk::18ee204d-d51e-4e3a-8fa0-f039a145e6a3" providerId="AD" clId="Web-{0A171DEC-A001-B125-1DD5-8EDB86F20260}" dt="2024-12-08T19:23:23.666" v="9" actId="20577"/>
          <ac:spMkLst>
            <pc:docMk/>
            <pc:sldMk cId="3386190645" sldId="261"/>
            <ac:spMk id="2" creationId="{88AC3D27-DE61-3059-0C12-CC8EA86FE2EC}"/>
          </ac:spMkLst>
        </pc:spChg>
        <pc:spChg chg="mod">
          <ac:chgData name="Alex Pickering (2407489)" userId="S::2407489@student.uwtsd.ac.uk::18ee204d-d51e-4e3a-8fa0-f039a145e6a3" providerId="AD" clId="Web-{0A171DEC-A001-B125-1DD5-8EDB86F20260}" dt="2024-12-08T19:26:14.842" v="17" actId="20577"/>
          <ac:spMkLst>
            <pc:docMk/>
            <pc:sldMk cId="3386190645" sldId="261"/>
            <ac:spMk id="3" creationId="{A4795CAD-12A2-D6E2-E961-5824E734D609}"/>
          </ac:spMkLst>
        </pc:spChg>
      </pc:sldChg>
      <pc:sldChg chg="modSp new">
        <pc:chgData name="Alex Pickering (2407489)" userId="S::2407489@student.uwtsd.ac.uk::18ee204d-d51e-4e3a-8fa0-f039a145e6a3" providerId="AD" clId="Web-{0A171DEC-A001-B125-1DD5-8EDB86F20260}" dt="2024-12-08T19:33:54.399" v="31" actId="20577"/>
        <pc:sldMkLst>
          <pc:docMk/>
          <pc:sldMk cId="1417804413" sldId="263"/>
        </pc:sldMkLst>
        <pc:spChg chg="mod">
          <ac:chgData name="Alex Pickering (2407489)" userId="S::2407489@student.uwtsd.ac.uk::18ee204d-d51e-4e3a-8fa0-f039a145e6a3" providerId="AD" clId="Web-{0A171DEC-A001-B125-1DD5-8EDB86F20260}" dt="2024-12-08T19:33:42.852" v="28" actId="14100"/>
          <ac:spMkLst>
            <pc:docMk/>
            <pc:sldMk cId="1417804413" sldId="263"/>
            <ac:spMk id="2" creationId="{8E8F554F-9CD2-1B9F-2587-A5B6F09E88A5}"/>
          </ac:spMkLst>
        </pc:spChg>
        <pc:spChg chg="mod">
          <ac:chgData name="Alex Pickering (2407489)" userId="S::2407489@student.uwtsd.ac.uk::18ee204d-d51e-4e3a-8fa0-f039a145e6a3" providerId="AD" clId="Web-{0A171DEC-A001-B125-1DD5-8EDB86F20260}" dt="2024-12-08T19:33:54.399" v="31" actId="20577"/>
          <ac:spMkLst>
            <pc:docMk/>
            <pc:sldMk cId="1417804413" sldId="263"/>
            <ac:spMk id="3" creationId="{D277CA52-9707-F5B7-4B61-B875E7742FE1}"/>
          </ac:spMkLst>
        </pc:spChg>
      </pc:sldChg>
    </pc:docChg>
  </pc:docChgLst>
  <pc:docChgLst>
    <pc:chgData name="Alex Pickering (2407489)" userId="S::2407489@student.uwtsd.ac.uk::18ee204d-d51e-4e3a-8fa0-f039a145e6a3" providerId="AD" clId="Web-{3B2447E9-340A-E4A8-34D3-7421B11909C6}"/>
    <pc:docChg chg="addSld modSld">
      <pc:chgData name="Alex Pickering (2407489)" userId="S::2407489@student.uwtsd.ac.uk::18ee204d-d51e-4e3a-8fa0-f039a145e6a3" providerId="AD" clId="Web-{3B2447E9-340A-E4A8-34D3-7421B11909C6}" dt="2024-12-07T23:58:27.565" v="229" actId="20577"/>
      <pc:docMkLst>
        <pc:docMk/>
      </pc:docMkLst>
      <pc:sldChg chg="modSp">
        <pc:chgData name="Alex Pickering (2407489)" userId="S::2407489@student.uwtsd.ac.uk::18ee204d-d51e-4e3a-8fa0-f039a145e6a3" providerId="AD" clId="Web-{3B2447E9-340A-E4A8-34D3-7421B11909C6}" dt="2024-12-07T23:50:31.338" v="179" actId="20577"/>
        <pc:sldMkLst>
          <pc:docMk/>
          <pc:sldMk cId="3295988402" sldId="257"/>
        </pc:sldMkLst>
        <pc:spChg chg="mod">
          <ac:chgData name="Alex Pickering (2407489)" userId="S::2407489@student.uwtsd.ac.uk::18ee204d-d51e-4e3a-8fa0-f039a145e6a3" providerId="AD" clId="Web-{3B2447E9-340A-E4A8-34D3-7421B11909C6}" dt="2024-12-07T23:50:31.338" v="179" actId="20577"/>
          <ac:spMkLst>
            <pc:docMk/>
            <pc:sldMk cId="3295988402" sldId="257"/>
            <ac:spMk id="3" creationId="{0700D5C8-EAD5-4C39-F16C-081F16007E9C}"/>
          </ac:spMkLst>
        </pc:spChg>
      </pc:sldChg>
      <pc:sldChg chg="addSp modSp mod setBg">
        <pc:chgData name="Alex Pickering (2407489)" userId="S::2407489@student.uwtsd.ac.uk::18ee204d-d51e-4e3a-8fa0-f039a145e6a3" providerId="AD" clId="Web-{3B2447E9-340A-E4A8-34D3-7421B11909C6}" dt="2024-12-07T23:58:27.565" v="229" actId="20577"/>
        <pc:sldMkLst>
          <pc:docMk/>
          <pc:sldMk cId="2867796063" sldId="258"/>
        </pc:sldMkLst>
        <pc:spChg chg="mod">
          <ac:chgData name="Alex Pickering (2407489)" userId="S::2407489@student.uwtsd.ac.uk::18ee204d-d51e-4e3a-8fa0-f039a145e6a3" providerId="AD" clId="Web-{3B2447E9-340A-E4A8-34D3-7421B11909C6}" dt="2024-12-07T23:56:06.741" v="206"/>
          <ac:spMkLst>
            <pc:docMk/>
            <pc:sldMk cId="2867796063" sldId="258"/>
            <ac:spMk id="2" creationId="{B00C1719-BBE2-0B66-6A86-C9E90EDB03F8}"/>
          </ac:spMkLst>
        </pc:spChg>
        <pc:spChg chg="mod">
          <ac:chgData name="Alex Pickering (2407489)" userId="S::2407489@student.uwtsd.ac.uk::18ee204d-d51e-4e3a-8fa0-f039a145e6a3" providerId="AD" clId="Web-{3B2447E9-340A-E4A8-34D3-7421B11909C6}" dt="2024-12-07T23:58:27.565" v="229" actId="20577"/>
          <ac:spMkLst>
            <pc:docMk/>
            <pc:sldMk cId="2867796063" sldId="258"/>
            <ac:spMk id="3" creationId="{69A140ED-CF9E-23FF-0A81-BC7174D800A5}"/>
          </ac:spMkLst>
        </pc:spChg>
        <pc:spChg chg="add">
          <ac:chgData name="Alex Pickering (2407489)" userId="S::2407489@student.uwtsd.ac.uk::18ee204d-d51e-4e3a-8fa0-f039a145e6a3" providerId="AD" clId="Web-{3B2447E9-340A-E4A8-34D3-7421B11909C6}" dt="2024-12-07T23:56:06.741" v="206"/>
          <ac:spMkLst>
            <pc:docMk/>
            <pc:sldMk cId="2867796063" sldId="258"/>
            <ac:spMk id="9" creationId="{058A14AF-9FB5-4CC7-BA35-E8E85D3EDF0E}"/>
          </ac:spMkLst>
        </pc:spChg>
        <pc:spChg chg="add">
          <ac:chgData name="Alex Pickering (2407489)" userId="S::2407489@student.uwtsd.ac.uk::18ee204d-d51e-4e3a-8fa0-f039a145e6a3" providerId="AD" clId="Web-{3B2447E9-340A-E4A8-34D3-7421B11909C6}" dt="2024-12-07T23:56:06.741" v="206"/>
          <ac:spMkLst>
            <pc:docMk/>
            <pc:sldMk cId="2867796063" sldId="258"/>
            <ac:spMk id="11" creationId="{3A9A4357-BD1D-4622-A4FE-766E6AB8DE84}"/>
          </ac:spMkLst>
        </pc:spChg>
        <pc:spChg chg="add">
          <ac:chgData name="Alex Pickering (2407489)" userId="S::2407489@student.uwtsd.ac.uk::18ee204d-d51e-4e3a-8fa0-f039a145e6a3" providerId="AD" clId="Web-{3B2447E9-340A-E4A8-34D3-7421B11909C6}" dt="2024-12-07T23:56:06.741" v="206"/>
          <ac:spMkLst>
            <pc:docMk/>
            <pc:sldMk cId="2867796063" sldId="258"/>
            <ac:spMk id="13" creationId="{E659831F-0D9A-4C63-9EBB-8435B85A440F}"/>
          </ac:spMkLst>
        </pc:spChg>
        <pc:spChg chg="add">
          <ac:chgData name="Alex Pickering (2407489)" userId="S::2407489@student.uwtsd.ac.uk::18ee204d-d51e-4e3a-8fa0-f039a145e6a3" providerId="AD" clId="Web-{3B2447E9-340A-E4A8-34D3-7421B11909C6}" dt="2024-12-07T23:56:06.741" v="206"/>
          <ac:spMkLst>
            <pc:docMk/>
            <pc:sldMk cId="2867796063" sldId="258"/>
            <ac:spMk id="15" creationId="{E6995CE5-F890-4ABA-82A2-26507CE8D2A3}"/>
          </ac:spMkLst>
        </pc:spChg>
        <pc:picChg chg="add mod">
          <ac:chgData name="Alex Pickering (2407489)" userId="S::2407489@student.uwtsd.ac.uk::18ee204d-d51e-4e3a-8fa0-f039a145e6a3" providerId="AD" clId="Web-{3B2447E9-340A-E4A8-34D3-7421B11909C6}" dt="2024-12-07T23:56:57.102" v="212" actId="1076"/>
          <ac:picMkLst>
            <pc:docMk/>
            <pc:sldMk cId="2867796063" sldId="258"/>
            <ac:picMk id="4" creationId="{F41D4F94-D3DF-1F17-F2B9-20E1C1B89949}"/>
          </ac:picMkLst>
        </pc:picChg>
      </pc:sldChg>
      <pc:sldChg chg="modSp new">
        <pc:chgData name="Alex Pickering (2407489)" userId="S::2407489@student.uwtsd.ac.uk::18ee204d-d51e-4e3a-8fa0-f039a145e6a3" providerId="AD" clId="Web-{3B2447E9-340A-E4A8-34D3-7421B11909C6}" dt="2024-12-07T23:54:31.364" v="199" actId="14100"/>
        <pc:sldMkLst>
          <pc:docMk/>
          <pc:sldMk cId="3693956216" sldId="260"/>
        </pc:sldMkLst>
        <pc:spChg chg="mod">
          <ac:chgData name="Alex Pickering (2407489)" userId="S::2407489@student.uwtsd.ac.uk::18ee204d-d51e-4e3a-8fa0-f039a145e6a3" providerId="AD" clId="Web-{3B2447E9-340A-E4A8-34D3-7421B11909C6}" dt="2024-12-07T23:54:31.364" v="199" actId="14100"/>
          <ac:spMkLst>
            <pc:docMk/>
            <pc:sldMk cId="3693956216" sldId="260"/>
            <ac:spMk id="2" creationId="{9961A279-362F-4581-4BDF-5D3169602113}"/>
          </ac:spMkLst>
        </pc:spChg>
        <pc:spChg chg="mod">
          <ac:chgData name="Alex Pickering (2407489)" userId="S::2407489@student.uwtsd.ac.uk::18ee204d-d51e-4e3a-8fa0-f039a145e6a3" providerId="AD" clId="Web-{3B2447E9-340A-E4A8-34D3-7421B11909C6}" dt="2024-12-07T23:53:59.550" v="195" actId="14100"/>
          <ac:spMkLst>
            <pc:docMk/>
            <pc:sldMk cId="3693956216" sldId="260"/>
            <ac:spMk id="3" creationId="{E17DB9CA-22F7-4374-A999-85D99D9F5BC6}"/>
          </ac:spMkLst>
        </pc:spChg>
      </pc:sldChg>
    </pc:docChg>
  </pc:docChgLst>
  <pc:docChgLst>
    <pc:chgData name="Alex Pickering (2407489)" userId="S::2407489@student.uwtsd.ac.uk::18ee204d-d51e-4e3a-8fa0-f039a145e6a3" providerId="AD" clId="Web-{4F4AE2D6-8390-B7E7-8BB4-FEC0A2FAB7B5}"/>
    <pc:docChg chg="addSld delSld modSld">
      <pc:chgData name="Alex Pickering (2407489)" userId="S::2407489@student.uwtsd.ac.uk::18ee204d-d51e-4e3a-8fa0-f039a145e6a3" providerId="AD" clId="Web-{4F4AE2D6-8390-B7E7-8BB4-FEC0A2FAB7B5}" dt="2024-12-05T18:37:09.512" v="45" actId="20577"/>
      <pc:docMkLst>
        <pc:docMk/>
      </pc:docMkLst>
      <pc:sldChg chg="addSp delSp modSp mod modClrScheme chgLayout">
        <pc:chgData name="Alex Pickering (2407489)" userId="S::2407489@student.uwtsd.ac.uk::18ee204d-d51e-4e3a-8fa0-f039a145e6a3" providerId="AD" clId="Web-{4F4AE2D6-8390-B7E7-8BB4-FEC0A2FAB7B5}" dt="2024-12-05T18:27:55.632" v="41" actId="20577"/>
        <pc:sldMkLst>
          <pc:docMk/>
          <pc:sldMk cId="109857222" sldId="256"/>
        </pc:sldMkLst>
        <pc:spChg chg="mod ord">
          <ac:chgData name="Alex Pickering (2407489)" userId="S::2407489@student.uwtsd.ac.uk::18ee204d-d51e-4e3a-8fa0-f039a145e6a3" providerId="AD" clId="Web-{4F4AE2D6-8390-B7E7-8BB4-FEC0A2FAB7B5}" dt="2024-12-05T18:27:55.632" v="41" actId="20577"/>
          <ac:spMkLst>
            <pc:docMk/>
            <pc:sldMk cId="109857222" sldId="256"/>
            <ac:spMk id="2" creationId="{00000000-0000-0000-0000-000000000000}"/>
          </ac:spMkLst>
        </pc:spChg>
        <pc:spChg chg="del mod">
          <ac:chgData name="Alex Pickering (2407489)" userId="S::2407489@student.uwtsd.ac.uk::18ee204d-d51e-4e3a-8fa0-f039a145e6a3" providerId="AD" clId="Web-{4F4AE2D6-8390-B7E7-8BB4-FEC0A2FAB7B5}" dt="2024-12-05T17:37:40.357" v="25"/>
          <ac:spMkLst>
            <pc:docMk/>
            <pc:sldMk cId="109857222" sldId="256"/>
            <ac:spMk id="3" creationId="{00000000-0000-0000-0000-000000000000}"/>
          </ac:spMkLst>
        </pc:spChg>
        <pc:spChg chg="add mod ord">
          <ac:chgData name="Alex Pickering (2407489)" userId="S::2407489@student.uwtsd.ac.uk::18ee204d-d51e-4e3a-8fa0-f039a145e6a3" providerId="AD" clId="Web-{4F4AE2D6-8390-B7E7-8BB4-FEC0A2FAB7B5}" dt="2024-12-05T17:39:14.720" v="34" actId="20577"/>
          <ac:spMkLst>
            <pc:docMk/>
            <pc:sldMk cId="109857222" sldId="256"/>
            <ac:spMk id="4" creationId="{2C6AB728-787B-E9F6-BFC7-3D017FAF8704}"/>
          </ac:spMkLst>
        </pc:spChg>
      </pc:sldChg>
      <pc:sldChg chg="modSp new">
        <pc:chgData name="Alex Pickering (2407489)" userId="S::2407489@student.uwtsd.ac.uk::18ee204d-d51e-4e3a-8fa0-f039a145e6a3" providerId="AD" clId="Web-{4F4AE2D6-8390-B7E7-8BB4-FEC0A2FAB7B5}" dt="2024-12-05T18:37:09.512" v="45" actId="20577"/>
        <pc:sldMkLst>
          <pc:docMk/>
          <pc:sldMk cId="3295988402" sldId="257"/>
        </pc:sldMkLst>
        <pc:spChg chg="mod">
          <ac:chgData name="Alex Pickering (2407489)" userId="S::2407489@student.uwtsd.ac.uk::18ee204d-d51e-4e3a-8fa0-f039a145e6a3" providerId="AD" clId="Web-{4F4AE2D6-8390-B7E7-8BB4-FEC0A2FAB7B5}" dt="2024-12-05T18:37:09.512" v="45" actId="20577"/>
          <ac:spMkLst>
            <pc:docMk/>
            <pc:sldMk cId="3295988402" sldId="257"/>
            <ac:spMk id="2" creationId="{A8A6FC55-32DC-A2FE-C53E-5B41CCCF8479}"/>
          </ac:spMkLst>
        </pc:spChg>
      </pc:sldChg>
      <pc:sldChg chg="modSp new del">
        <pc:chgData name="Alex Pickering (2407489)" userId="S::2407489@student.uwtsd.ac.uk::18ee204d-d51e-4e3a-8fa0-f039a145e6a3" providerId="AD" clId="Web-{4F4AE2D6-8390-B7E7-8BB4-FEC0A2FAB7B5}" dt="2024-12-05T18:36:46.604" v="43"/>
        <pc:sldMkLst>
          <pc:docMk/>
          <pc:sldMk cId="3849798892" sldId="257"/>
        </pc:sldMkLst>
        <pc:spChg chg="mod">
          <ac:chgData name="Alex Pickering (2407489)" userId="S::2407489@student.uwtsd.ac.uk::18ee204d-d51e-4e3a-8fa0-f039a145e6a3" providerId="AD" clId="Web-{4F4AE2D6-8390-B7E7-8BB4-FEC0A2FAB7B5}" dt="2024-12-05T18:27:42.131" v="39" actId="20577"/>
          <ac:spMkLst>
            <pc:docMk/>
            <pc:sldMk cId="3849798892" sldId="257"/>
            <ac:spMk id="2" creationId="{FCE2E5B5-BE48-0903-A9F7-52091C23CC02}"/>
          </ac:spMkLst>
        </pc:spChg>
        <pc:spChg chg="mod">
          <ac:chgData name="Alex Pickering (2407489)" userId="S::2407489@student.uwtsd.ac.uk::18ee204d-d51e-4e3a-8fa0-f039a145e6a3" providerId="AD" clId="Web-{4F4AE2D6-8390-B7E7-8BB4-FEC0A2FAB7B5}" dt="2024-12-05T18:31:32.990" v="42" actId="20577"/>
          <ac:spMkLst>
            <pc:docMk/>
            <pc:sldMk cId="3849798892" sldId="257"/>
            <ac:spMk id="3" creationId="{BB07EF0E-C0E1-9844-3991-72F8458731E7}"/>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1AE560F-3843-4D0B-8473-809707BB45F4}" type="doc">
      <dgm:prSet loTypeId="urn:microsoft.com/office/officeart/2008/layout/LinedList" loCatId="list" qsTypeId="urn:microsoft.com/office/officeart/2005/8/quickstyle/simple1" qsCatId="simple" csTypeId="urn:microsoft.com/office/officeart/2005/8/colors/accent2_2" csCatId="accent2"/>
      <dgm:spPr/>
      <dgm:t>
        <a:bodyPr/>
        <a:lstStyle/>
        <a:p>
          <a:endParaRPr lang="en-US"/>
        </a:p>
      </dgm:t>
    </dgm:pt>
    <dgm:pt modelId="{E1994FE3-45F5-490C-9160-B85BC29DA8B8}">
      <dgm:prSet/>
      <dgm:spPr/>
      <dgm:t>
        <a:bodyPr/>
        <a:lstStyle/>
        <a:p>
          <a:r>
            <a:rPr lang="en-GB"/>
            <a:t>This can be done by communicating and collaborating well with other team members by setting goals and aligning individuals to specific responsibilities and value how it will contribute to the team.</a:t>
          </a:r>
          <a:endParaRPr lang="en-US"/>
        </a:p>
      </dgm:t>
    </dgm:pt>
    <dgm:pt modelId="{8D73F742-174F-46BF-9E3C-11BFCC1F235A}" type="parTrans" cxnId="{F3A9F938-644B-4C89-92B5-1BC185C91BFD}">
      <dgm:prSet/>
      <dgm:spPr/>
      <dgm:t>
        <a:bodyPr/>
        <a:lstStyle/>
        <a:p>
          <a:endParaRPr lang="en-US"/>
        </a:p>
      </dgm:t>
    </dgm:pt>
    <dgm:pt modelId="{59964FFF-B25A-4E93-8BE2-34010F3E4441}" type="sibTrans" cxnId="{F3A9F938-644B-4C89-92B5-1BC185C91BFD}">
      <dgm:prSet/>
      <dgm:spPr/>
      <dgm:t>
        <a:bodyPr/>
        <a:lstStyle/>
        <a:p>
          <a:endParaRPr lang="en-US"/>
        </a:p>
      </dgm:t>
    </dgm:pt>
    <dgm:pt modelId="{60276ED9-2EE4-464D-8B99-17B51DE74A9B}">
      <dgm:prSet/>
      <dgm:spPr/>
      <dgm:t>
        <a:bodyPr/>
        <a:lstStyle/>
        <a:p>
          <a:r>
            <a:rPr lang="en-GB"/>
            <a:t>Open communication and active listening would allow the team to work effectively by taking on everyone's concerns and ideas. </a:t>
          </a:r>
          <a:endParaRPr lang="en-US"/>
        </a:p>
      </dgm:t>
    </dgm:pt>
    <dgm:pt modelId="{4359EE23-8496-48D2-9DB6-CBFCB353E216}" type="parTrans" cxnId="{3506E2E3-7FE4-4831-B8DD-2A0B78E58BDD}">
      <dgm:prSet/>
      <dgm:spPr/>
      <dgm:t>
        <a:bodyPr/>
        <a:lstStyle/>
        <a:p>
          <a:endParaRPr lang="en-US"/>
        </a:p>
      </dgm:t>
    </dgm:pt>
    <dgm:pt modelId="{8D6AF71E-6A8D-4940-8546-E8EC8858B673}" type="sibTrans" cxnId="{3506E2E3-7FE4-4831-B8DD-2A0B78E58BDD}">
      <dgm:prSet/>
      <dgm:spPr/>
      <dgm:t>
        <a:bodyPr/>
        <a:lstStyle/>
        <a:p>
          <a:endParaRPr lang="en-US"/>
        </a:p>
      </dgm:t>
    </dgm:pt>
    <dgm:pt modelId="{2ADCBF9D-FCD9-4221-9BDA-40926627E39A}">
      <dgm:prSet/>
      <dgm:spPr/>
      <dgm:t>
        <a:bodyPr/>
        <a:lstStyle/>
        <a:p>
          <a:r>
            <a:rPr lang="en-GB"/>
            <a:t>The Police officers sharing a room with the PSC are there to allow for expeditious responses if reports came in of a missing person (South Wales Police, 2024).</a:t>
          </a:r>
          <a:endParaRPr lang="en-US"/>
        </a:p>
      </dgm:t>
    </dgm:pt>
    <dgm:pt modelId="{CAA36240-68E4-4436-A713-2D6B4FE89514}" type="parTrans" cxnId="{C7D5CB1D-9CF1-4338-8924-6BF2E2FBBF30}">
      <dgm:prSet/>
      <dgm:spPr/>
      <dgm:t>
        <a:bodyPr/>
        <a:lstStyle/>
        <a:p>
          <a:endParaRPr lang="en-US"/>
        </a:p>
      </dgm:t>
    </dgm:pt>
    <dgm:pt modelId="{72DA3048-CA36-4D22-97C4-91F97790707D}" type="sibTrans" cxnId="{C7D5CB1D-9CF1-4338-8924-6BF2E2FBBF30}">
      <dgm:prSet/>
      <dgm:spPr/>
      <dgm:t>
        <a:bodyPr/>
        <a:lstStyle/>
        <a:p>
          <a:endParaRPr lang="en-US"/>
        </a:p>
      </dgm:t>
    </dgm:pt>
    <dgm:pt modelId="{0948950A-578B-4B58-9841-A0151B5A4D86}" type="pres">
      <dgm:prSet presAssocID="{61AE560F-3843-4D0B-8473-809707BB45F4}" presName="vert0" presStyleCnt="0">
        <dgm:presLayoutVars>
          <dgm:dir/>
          <dgm:animOne val="branch"/>
          <dgm:animLvl val="lvl"/>
        </dgm:presLayoutVars>
      </dgm:prSet>
      <dgm:spPr/>
    </dgm:pt>
    <dgm:pt modelId="{9A74BCFD-DD30-4265-9AB3-8B64428311C5}" type="pres">
      <dgm:prSet presAssocID="{E1994FE3-45F5-490C-9160-B85BC29DA8B8}" presName="thickLine" presStyleLbl="alignNode1" presStyleIdx="0" presStyleCnt="3"/>
      <dgm:spPr/>
    </dgm:pt>
    <dgm:pt modelId="{884B30E1-4347-4D7C-828C-BDB1B4E9CBF7}" type="pres">
      <dgm:prSet presAssocID="{E1994FE3-45F5-490C-9160-B85BC29DA8B8}" presName="horz1" presStyleCnt="0"/>
      <dgm:spPr/>
    </dgm:pt>
    <dgm:pt modelId="{BF182D47-5118-4121-AA9A-97D7A26C603E}" type="pres">
      <dgm:prSet presAssocID="{E1994FE3-45F5-490C-9160-B85BC29DA8B8}" presName="tx1" presStyleLbl="revTx" presStyleIdx="0" presStyleCnt="3"/>
      <dgm:spPr/>
    </dgm:pt>
    <dgm:pt modelId="{943C3F86-10BC-4841-A097-00D38479034E}" type="pres">
      <dgm:prSet presAssocID="{E1994FE3-45F5-490C-9160-B85BC29DA8B8}" presName="vert1" presStyleCnt="0"/>
      <dgm:spPr/>
    </dgm:pt>
    <dgm:pt modelId="{BF961109-2FCC-4A3B-ACEA-8D62680E402C}" type="pres">
      <dgm:prSet presAssocID="{60276ED9-2EE4-464D-8B99-17B51DE74A9B}" presName="thickLine" presStyleLbl="alignNode1" presStyleIdx="1" presStyleCnt="3"/>
      <dgm:spPr/>
    </dgm:pt>
    <dgm:pt modelId="{F996F6BA-85AE-4088-B437-CBA3B94D8505}" type="pres">
      <dgm:prSet presAssocID="{60276ED9-2EE4-464D-8B99-17B51DE74A9B}" presName="horz1" presStyleCnt="0"/>
      <dgm:spPr/>
    </dgm:pt>
    <dgm:pt modelId="{28515657-BEC5-473D-A0CE-F932C55DD307}" type="pres">
      <dgm:prSet presAssocID="{60276ED9-2EE4-464D-8B99-17B51DE74A9B}" presName="tx1" presStyleLbl="revTx" presStyleIdx="1" presStyleCnt="3"/>
      <dgm:spPr/>
    </dgm:pt>
    <dgm:pt modelId="{4B7977EA-AF05-456B-8AA6-BBCC59C304A6}" type="pres">
      <dgm:prSet presAssocID="{60276ED9-2EE4-464D-8B99-17B51DE74A9B}" presName="vert1" presStyleCnt="0"/>
      <dgm:spPr/>
    </dgm:pt>
    <dgm:pt modelId="{43B04D55-9B86-4CA3-BE85-1F95F2D2D776}" type="pres">
      <dgm:prSet presAssocID="{2ADCBF9D-FCD9-4221-9BDA-40926627E39A}" presName="thickLine" presStyleLbl="alignNode1" presStyleIdx="2" presStyleCnt="3"/>
      <dgm:spPr/>
    </dgm:pt>
    <dgm:pt modelId="{0DD66EB8-0983-45D0-8AA7-C2159F784B03}" type="pres">
      <dgm:prSet presAssocID="{2ADCBF9D-FCD9-4221-9BDA-40926627E39A}" presName="horz1" presStyleCnt="0"/>
      <dgm:spPr/>
    </dgm:pt>
    <dgm:pt modelId="{917DBB7A-5E75-44E2-9F46-D52045F44D83}" type="pres">
      <dgm:prSet presAssocID="{2ADCBF9D-FCD9-4221-9BDA-40926627E39A}" presName="tx1" presStyleLbl="revTx" presStyleIdx="2" presStyleCnt="3"/>
      <dgm:spPr/>
    </dgm:pt>
    <dgm:pt modelId="{3BE67144-8C72-452D-ABDE-A2D00F6E0240}" type="pres">
      <dgm:prSet presAssocID="{2ADCBF9D-FCD9-4221-9BDA-40926627E39A}" presName="vert1" presStyleCnt="0"/>
      <dgm:spPr/>
    </dgm:pt>
  </dgm:ptLst>
  <dgm:cxnLst>
    <dgm:cxn modelId="{C7D5CB1D-9CF1-4338-8924-6BF2E2FBBF30}" srcId="{61AE560F-3843-4D0B-8473-809707BB45F4}" destId="{2ADCBF9D-FCD9-4221-9BDA-40926627E39A}" srcOrd="2" destOrd="0" parTransId="{CAA36240-68E4-4436-A713-2D6B4FE89514}" sibTransId="{72DA3048-CA36-4D22-97C4-91F97790707D}"/>
    <dgm:cxn modelId="{F3A9F938-644B-4C89-92B5-1BC185C91BFD}" srcId="{61AE560F-3843-4D0B-8473-809707BB45F4}" destId="{E1994FE3-45F5-490C-9160-B85BC29DA8B8}" srcOrd="0" destOrd="0" parTransId="{8D73F742-174F-46BF-9E3C-11BFCC1F235A}" sibTransId="{59964FFF-B25A-4E93-8BE2-34010F3E4441}"/>
    <dgm:cxn modelId="{42F07A5A-E18B-4666-9008-2AF4DDB0D1B3}" type="presOf" srcId="{E1994FE3-45F5-490C-9160-B85BC29DA8B8}" destId="{BF182D47-5118-4121-AA9A-97D7A26C603E}" srcOrd="0" destOrd="0" presId="urn:microsoft.com/office/officeart/2008/layout/LinedList"/>
    <dgm:cxn modelId="{D1C534BC-A275-4428-849F-D2FF35D43A05}" type="presOf" srcId="{2ADCBF9D-FCD9-4221-9BDA-40926627E39A}" destId="{917DBB7A-5E75-44E2-9F46-D52045F44D83}" srcOrd="0" destOrd="0" presId="urn:microsoft.com/office/officeart/2008/layout/LinedList"/>
    <dgm:cxn modelId="{3506E2E3-7FE4-4831-B8DD-2A0B78E58BDD}" srcId="{61AE560F-3843-4D0B-8473-809707BB45F4}" destId="{60276ED9-2EE4-464D-8B99-17B51DE74A9B}" srcOrd="1" destOrd="0" parTransId="{4359EE23-8496-48D2-9DB6-CBFCB353E216}" sibTransId="{8D6AF71E-6A8D-4940-8546-E8EC8858B673}"/>
    <dgm:cxn modelId="{906ACFE9-DFDA-42FE-8E52-1AA0D0E3A1CD}" type="presOf" srcId="{60276ED9-2EE4-464D-8B99-17B51DE74A9B}" destId="{28515657-BEC5-473D-A0CE-F932C55DD307}" srcOrd="0" destOrd="0" presId="urn:microsoft.com/office/officeart/2008/layout/LinedList"/>
    <dgm:cxn modelId="{0F9CA4F1-315C-4EA8-A9F0-DD740A4C6D75}" type="presOf" srcId="{61AE560F-3843-4D0B-8473-809707BB45F4}" destId="{0948950A-578B-4B58-9841-A0151B5A4D86}" srcOrd="0" destOrd="0" presId="urn:microsoft.com/office/officeart/2008/layout/LinedList"/>
    <dgm:cxn modelId="{D41BBB15-D524-4BC9-B7BE-1011F790B451}" type="presParOf" srcId="{0948950A-578B-4B58-9841-A0151B5A4D86}" destId="{9A74BCFD-DD30-4265-9AB3-8B64428311C5}" srcOrd="0" destOrd="0" presId="urn:microsoft.com/office/officeart/2008/layout/LinedList"/>
    <dgm:cxn modelId="{E6E51939-2956-485B-876C-3F8F76229334}" type="presParOf" srcId="{0948950A-578B-4B58-9841-A0151B5A4D86}" destId="{884B30E1-4347-4D7C-828C-BDB1B4E9CBF7}" srcOrd="1" destOrd="0" presId="urn:microsoft.com/office/officeart/2008/layout/LinedList"/>
    <dgm:cxn modelId="{53C12886-7FDD-4D54-A4C1-687AC174FE4A}" type="presParOf" srcId="{884B30E1-4347-4D7C-828C-BDB1B4E9CBF7}" destId="{BF182D47-5118-4121-AA9A-97D7A26C603E}" srcOrd="0" destOrd="0" presId="urn:microsoft.com/office/officeart/2008/layout/LinedList"/>
    <dgm:cxn modelId="{5E2DF826-CB0D-4678-9FA9-F95AEE49AAF1}" type="presParOf" srcId="{884B30E1-4347-4D7C-828C-BDB1B4E9CBF7}" destId="{943C3F86-10BC-4841-A097-00D38479034E}" srcOrd="1" destOrd="0" presId="urn:microsoft.com/office/officeart/2008/layout/LinedList"/>
    <dgm:cxn modelId="{B9ED2606-6508-48B5-81D9-5A3718EF30B2}" type="presParOf" srcId="{0948950A-578B-4B58-9841-A0151B5A4D86}" destId="{BF961109-2FCC-4A3B-ACEA-8D62680E402C}" srcOrd="2" destOrd="0" presId="urn:microsoft.com/office/officeart/2008/layout/LinedList"/>
    <dgm:cxn modelId="{37AD0923-802E-4FE5-A5EC-9DD297D89268}" type="presParOf" srcId="{0948950A-578B-4B58-9841-A0151B5A4D86}" destId="{F996F6BA-85AE-4088-B437-CBA3B94D8505}" srcOrd="3" destOrd="0" presId="urn:microsoft.com/office/officeart/2008/layout/LinedList"/>
    <dgm:cxn modelId="{C76CE2E9-89CE-4273-A6DC-B04264DBFB15}" type="presParOf" srcId="{F996F6BA-85AE-4088-B437-CBA3B94D8505}" destId="{28515657-BEC5-473D-A0CE-F932C55DD307}" srcOrd="0" destOrd="0" presId="urn:microsoft.com/office/officeart/2008/layout/LinedList"/>
    <dgm:cxn modelId="{5A03FD82-3DF1-4B07-BCB3-EEE347CEDD4C}" type="presParOf" srcId="{F996F6BA-85AE-4088-B437-CBA3B94D8505}" destId="{4B7977EA-AF05-456B-8AA6-BBCC59C304A6}" srcOrd="1" destOrd="0" presId="urn:microsoft.com/office/officeart/2008/layout/LinedList"/>
    <dgm:cxn modelId="{5CAAE24D-C1F6-451A-8756-8387E9221E03}" type="presParOf" srcId="{0948950A-578B-4B58-9841-A0151B5A4D86}" destId="{43B04D55-9B86-4CA3-BE85-1F95F2D2D776}" srcOrd="4" destOrd="0" presId="urn:microsoft.com/office/officeart/2008/layout/LinedList"/>
    <dgm:cxn modelId="{79C6433F-7F46-4AA0-A94A-C8163DFBF422}" type="presParOf" srcId="{0948950A-578B-4B58-9841-A0151B5A4D86}" destId="{0DD66EB8-0983-45D0-8AA7-C2159F784B03}" srcOrd="5" destOrd="0" presId="urn:microsoft.com/office/officeart/2008/layout/LinedList"/>
    <dgm:cxn modelId="{4180AFA1-7C84-407C-8B0E-FB824B50122E}" type="presParOf" srcId="{0DD66EB8-0983-45D0-8AA7-C2159F784B03}" destId="{917DBB7A-5E75-44E2-9F46-D52045F44D83}" srcOrd="0" destOrd="0" presId="urn:microsoft.com/office/officeart/2008/layout/LinedList"/>
    <dgm:cxn modelId="{74D82BA6-BB51-434B-BDCA-F27B996D8BBF}" type="presParOf" srcId="{0DD66EB8-0983-45D0-8AA7-C2159F784B03}" destId="{3BE67144-8C72-452D-ABDE-A2D00F6E0240}"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BCBCF63-2794-4C7F-B893-D11F670E0233}"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AA99AE3F-D131-414A-8451-6D91C184CDF0}">
      <dgm:prSet/>
      <dgm:spPr/>
      <dgm:t>
        <a:bodyPr/>
        <a:lstStyle/>
        <a:p>
          <a:r>
            <a:rPr lang="en-GB"/>
            <a:t>Doyle (2008) found a variety of barriers of effective teamworking through his study that looked at facilitators and barriers of nursing that had a multidisciplinary team working with them. Some examples of the barriers found are:</a:t>
          </a:r>
          <a:endParaRPr lang="en-US"/>
        </a:p>
      </dgm:t>
    </dgm:pt>
    <dgm:pt modelId="{5C666F07-8C6F-4C62-9E38-092B87C0EA96}" type="parTrans" cxnId="{AD7B2408-B487-4C22-911C-5A4220DCB4F4}">
      <dgm:prSet/>
      <dgm:spPr/>
      <dgm:t>
        <a:bodyPr/>
        <a:lstStyle/>
        <a:p>
          <a:endParaRPr lang="en-US"/>
        </a:p>
      </dgm:t>
    </dgm:pt>
    <dgm:pt modelId="{52A4DCAA-595E-42BC-8BB9-85FBBE214A66}" type="sibTrans" cxnId="{AD7B2408-B487-4C22-911C-5A4220DCB4F4}">
      <dgm:prSet/>
      <dgm:spPr/>
      <dgm:t>
        <a:bodyPr/>
        <a:lstStyle/>
        <a:p>
          <a:endParaRPr lang="en-US"/>
        </a:p>
      </dgm:t>
    </dgm:pt>
    <dgm:pt modelId="{E7B24807-BFB4-460D-9E4D-43F9ABB36D43}">
      <dgm:prSet/>
      <dgm:spPr/>
      <dgm:t>
        <a:bodyPr/>
        <a:lstStyle/>
        <a:p>
          <a:r>
            <a:rPr lang="en-GB"/>
            <a:t>Increased workload</a:t>
          </a:r>
          <a:endParaRPr lang="en-US"/>
        </a:p>
      </dgm:t>
    </dgm:pt>
    <dgm:pt modelId="{4118BBAE-869D-4050-834F-4791F52EAA23}" type="parTrans" cxnId="{D6FEBF93-F27E-4478-B12C-B3D882B3544C}">
      <dgm:prSet/>
      <dgm:spPr/>
      <dgm:t>
        <a:bodyPr/>
        <a:lstStyle/>
        <a:p>
          <a:endParaRPr lang="en-US"/>
        </a:p>
      </dgm:t>
    </dgm:pt>
    <dgm:pt modelId="{310D7B6F-D3D1-44E2-ABA3-20E15D5803F7}" type="sibTrans" cxnId="{D6FEBF93-F27E-4478-B12C-B3D882B3544C}">
      <dgm:prSet/>
      <dgm:spPr/>
      <dgm:t>
        <a:bodyPr/>
        <a:lstStyle/>
        <a:p>
          <a:endParaRPr lang="en-US"/>
        </a:p>
      </dgm:t>
    </dgm:pt>
    <dgm:pt modelId="{BA49FAE9-EB6E-40E9-BF9F-9E87FE43E706}">
      <dgm:prSet/>
      <dgm:spPr/>
      <dgm:t>
        <a:bodyPr/>
        <a:lstStyle/>
        <a:p>
          <a:r>
            <a:rPr lang="en-GB"/>
            <a:t>not enough confidence and trust in the other members</a:t>
          </a:r>
          <a:endParaRPr lang="en-US"/>
        </a:p>
      </dgm:t>
    </dgm:pt>
    <dgm:pt modelId="{69B3C95C-2987-419C-9901-CB7439485B53}" type="parTrans" cxnId="{9A6F348E-67D7-4FD0-8BEA-84D8E0FC9257}">
      <dgm:prSet/>
      <dgm:spPr/>
      <dgm:t>
        <a:bodyPr/>
        <a:lstStyle/>
        <a:p>
          <a:endParaRPr lang="en-US"/>
        </a:p>
      </dgm:t>
    </dgm:pt>
    <dgm:pt modelId="{E1389DCC-4374-46BE-8D7D-B3D581708EDE}" type="sibTrans" cxnId="{9A6F348E-67D7-4FD0-8BEA-84D8E0FC9257}">
      <dgm:prSet/>
      <dgm:spPr/>
      <dgm:t>
        <a:bodyPr/>
        <a:lstStyle/>
        <a:p>
          <a:endParaRPr lang="en-US"/>
        </a:p>
      </dgm:t>
    </dgm:pt>
    <dgm:pt modelId="{94A9FC61-B564-4C12-86DC-17FA47F97171}">
      <dgm:prSet/>
      <dgm:spPr/>
      <dgm:t>
        <a:bodyPr/>
        <a:lstStyle/>
        <a:p>
          <a:r>
            <a:rPr lang="en-GB"/>
            <a:t>constant reorganization </a:t>
          </a:r>
          <a:endParaRPr lang="en-US"/>
        </a:p>
      </dgm:t>
    </dgm:pt>
    <dgm:pt modelId="{2E087B6A-E72E-4409-B9C0-937BF0D4B52F}" type="parTrans" cxnId="{2DD03DBC-F113-4E4B-82C1-4CC683D06C20}">
      <dgm:prSet/>
      <dgm:spPr/>
      <dgm:t>
        <a:bodyPr/>
        <a:lstStyle/>
        <a:p>
          <a:endParaRPr lang="en-US"/>
        </a:p>
      </dgm:t>
    </dgm:pt>
    <dgm:pt modelId="{382B51D0-47D2-4D8E-8D53-C1E39CD3D4F0}" type="sibTrans" cxnId="{2DD03DBC-F113-4E4B-82C1-4CC683D06C20}">
      <dgm:prSet/>
      <dgm:spPr/>
      <dgm:t>
        <a:bodyPr/>
        <a:lstStyle/>
        <a:p>
          <a:endParaRPr lang="en-US"/>
        </a:p>
      </dgm:t>
    </dgm:pt>
    <dgm:pt modelId="{782C2F46-B8A6-4C94-A892-AA0212576905}">
      <dgm:prSet/>
      <dgm:spPr/>
      <dgm:t>
        <a:bodyPr/>
        <a:lstStyle/>
        <a:p>
          <a:r>
            <a:rPr lang="en-GB"/>
            <a:t>bad communication</a:t>
          </a:r>
          <a:endParaRPr lang="en-US"/>
        </a:p>
      </dgm:t>
    </dgm:pt>
    <dgm:pt modelId="{2C19D8A8-A81D-4387-B475-A36F98839D40}" type="parTrans" cxnId="{72EA67AF-0382-4C8D-ABFD-16003DFC407C}">
      <dgm:prSet/>
      <dgm:spPr/>
      <dgm:t>
        <a:bodyPr/>
        <a:lstStyle/>
        <a:p>
          <a:endParaRPr lang="en-US"/>
        </a:p>
      </dgm:t>
    </dgm:pt>
    <dgm:pt modelId="{8ECD1417-A795-4499-944D-F5BED9C624E5}" type="sibTrans" cxnId="{72EA67AF-0382-4C8D-ABFD-16003DFC407C}">
      <dgm:prSet/>
      <dgm:spPr/>
      <dgm:t>
        <a:bodyPr/>
        <a:lstStyle/>
        <a:p>
          <a:endParaRPr lang="en-US"/>
        </a:p>
      </dgm:t>
    </dgm:pt>
    <dgm:pt modelId="{4FCF613D-7851-4690-BE9E-3EA8E0AACEF8}">
      <dgm:prSet/>
      <dgm:spPr/>
      <dgm:t>
        <a:bodyPr/>
        <a:lstStyle/>
        <a:p>
          <a:r>
            <a:rPr lang="en-GB"/>
            <a:t>roles and responsibilities of team members not acknowledged or appreciated, </a:t>
          </a:r>
          <a:endParaRPr lang="en-US"/>
        </a:p>
      </dgm:t>
    </dgm:pt>
    <dgm:pt modelId="{79365286-6E00-4B67-AD7C-864CDB85600C}" type="parTrans" cxnId="{DCB89C8B-8416-4353-BC84-CE852C90EB78}">
      <dgm:prSet/>
      <dgm:spPr/>
      <dgm:t>
        <a:bodyPr/>
        <a:lstStyle/>
        <a:p>
          <a:endParaRPr lang="en-US"/>
        </a:p>
      </dgm:t>
    </dgm:pt>
    <dgm:pt modelId="{ABCFD2FD-3A8A-4C24-82FC-B2432F4014A9}" type="sibTrans" cxnId="{DCB89C8B-8416-4353-BC84-CE852C90EB78}">
      <dgm:prSet/>
      <dgm:spPr/>
      <dgm:t>
        <a:bodyPr/>
        <a:lstStyle/>
        <a:p>
          <a:endParaRPr lang="en-US"/>
        </a:p>
      </dgm:t>
    </dgm:pt>
    <dgm:pt modelId="{09799B42-FC48-49FF-9E1D-F76AA1236622}">
      <dgm:prSet/>
      <dgm:spPr/>
      <dgm:t>
        <a:bodyPr/>
        <a:lstStyle/>
        <a:p>
          <a:r>
            <a:rPr lang="en-GB"/>
            <a:t>not enough resources or time </a:t>
          </a:r>
          <a:endParaRPr lang="en-US"/>
        </a:p>
      </dgm:t>
    </dgm:pt>
    <dgm:pt modelId="{642F6005-C0C9-4A1E-96A3-C803C0F4AC22}" type="parTrans" cxnId="{C832DDA9-CA4F-45AF-89B9-A9A8AF33BC73}">
      <dgm:prSet/>
      <dgm:spPr/>
      <dgm:t>
        <a:bodyPr/>
        <a:lstStyle/>
        <a:p>
          <a:endParaRPr lang="en-US"/>
        </a:p>
      </dgm:t>
    </dgm:pt>
    <dgm:pt modelId="{5BE1160E-256E-4704-930F-78FE41012907}" type="sibTrans" cxnId="{C832DDA9-CA4F-45AF-89B9-A9A8AF33BC73}">
      <dgm:prSet/>
      <dgm:spPr/>
      <dgm:t>
        <a:bodyPr/>
        <a:lstStyle/>
        <a:p>
          <a:endParaRPr lang="en-US"/>
        </a:p>
      </dgm:t>
    </dgm:pt>
    <dgm:pt modelId="{F8D20F77-5BBF-4C4A-8CDD-D2A62B8BAA69}" type="pres">
      <dgm:prSet presAssocID="{1BCBCF63-2794-4C7F-B893-D11F670E0233}" presName="linear" presStyleCnt="0">
        <dgm:presLayoutVars>
          <dgm:animLvl val="lvl"/>
          <dgm:resizeHandles val="exact"/>
        </dgm:presLayoutVars>
      </dgm:prSet>
      <dgm:spPr/>
    </dgm:pt>
    <dgm:pt modelId="{62838A73-65AA-463D-855D-9D04DE2A549C}" type="pres">
      <dgm:prSet presAssocID="{AA99AE3F-D131-414A-8451-6D91C184CDF0}" presName="parentText" presStyleLbl="node1" presStyleIdx="0" presStyleCnt="7">
        <dgm:presLayoutVars>
          <dgm:chMax val="0"/>
          <dgm:bulletEnabled val="1"/>
        </dgm:presLayoutVars>
      </dgm:prSet>
      <dgm:spPr/>
    </dgm:pt>
    <dgm:pt modelId="{E6DFFEDC-1BFB-4B10-8580-07E228ADE5AE}" type="pres">
      <dgm:prSet presAssocID="{52A4DCAA-595E-42BC-8BB9-85FBBE214A66}" presName="spacer" presStyleCnt="0"/>
      <dgm:spPr/>
    </dgm:pt>
    <dgm:pt modelId="{8E3C99C1-E613-4307-BD8B-B044DA3BC677}" type="pres">
      <dgm:prSet presAssocID="{E7B24807-BFB4-460D-9E4D-43F9ABB36D43}" presName="parentText" presStyleLbl="node1" presStyleIdx="1" presStyleCnt="7">
        <dgm:presLayoutVars>
          <dgm:chMax val="0"/>
          <dgm:bulletEnabled val="1"/>
        </dgm:presLayoutVars>
      </dgm:prSet>
      <dgm:spPr/>
    </dgm:pt>
    <dgm:pt modelId="{6AEDA0F5-CEA7-4731-BA2D-0832083DA76A}" type="pres">
      <dgm:prSet presAssocID="{310D7B6F-D3D1-44E2-ABA3-20E15D5803F7}" presName="spacer" presStyleCnt="0"/>
      <dgm:spPr/>
    </dgm:pt>
    <dgm:pt modelId="{C82D1598-1E0B-4139-9BBF-540BB19D0CA9}" type="pres">
      <dgm:prSet presAssocID="{BA49FAE9-EB6E-40E9-BF9F-9E87FE43E706}" presName="parentText" presStyleLbl="node1" presStyleIdx="2" presStyleCnt="7">
        <dgm:presLayoutVars>
          <dgm:chMax val="0"/>
          <dgm:bulletEnabled val="1"/>
        </dgm:presLayoutVars>
      </dgm:prSet>
      <dgm:spPr/>
    </dgm:pt>
    <dgm:pt modelId="{C4985F6F-F50F-4334-90D2-D6175933481D}" type="pres">
      <dgm:prSet presAssocID="{E1389DCC-4374-46BE-8D7D-B3D581708EDE}" presName="spacer" presStyleCnt="0"/>
      <dgm:spPr/>
    </dgm:pt>
    <dgm:pt modelId="{47B3F162-C178-4098-85F5-107CD307F663}" type="pres">
      <dgm:prSet presAssocID="{94A9FC61-B564-4C12-86DC-17FA47F97171}" presName="parentText" presStyleLbl="node1" presStyleIdx="3" presStyleCnt="7">
        <dgm:presLayoutVars>
          <dgm:chMax val="0"/>
          <dgm:bulletEnabled val="1"/>
        </dgm:presLayoutVars>
      </dgm:prSet>
      <dgm:spPr/>
    </dgm:pt>
    <dgm:pt modelId="{34188D1D-18DB-4A93-9192-D1929455BA2E}" type="pres">
      <dgm:prSet presAssocID="{382B51D0-47D2-4D8E-8D53-C1E39CD3D4F0}" presName="spacer" presStyleCnt="0"/>
      <dgm:spPr/>
    </dgm:pt>
    <dgm:pt modelId="{FCB3F415-F784-46E7-82B6-33C20EBB49E7}" type="pres">
      <dgm:prSet presAssocID="{782C2F46-B8A6-4C94-A892-AA0212576905}" presName="parentText" presStyleLbl="node1" presStyleIdx="4" presStyleCnt="7">
        <dgm:presLayoutVars>
          <dgm:chMax val="0"/>
          <dgm:bulletEnabled val="1"/>
        </dgm:presLayoutVars>
      </dgm:prSet>
      <dgm:spPr/>
    </dgm:pt>
    <dgm:pt modelId="{12B8BDD2-0E4D-482D-8C73-D46B17431565}" type="pres">
      <dgm:prSet presAssocID="{8ECD1417-A795-4499-944D-F5BED9C624E5}" presName="spacer" presStyleCnt="0"/>
      <dgm:spPr/>
    </dgm:pt>
    <dgm:pt modelId="{1E8FA6DD-F2DF-4150-94D0-B4B097AE4F59}" type="pres">
      <dgm:prSet presAssocID="{4FCF613D-7851-4690-BE9E-3EA8E0AACEF8}" presName="parentText" presStyleLbl="node1" presStyleIdx="5" presStyleCnt="7">
        <dgm:presLayoutVars>
          <dgm:chMax val="0"/>
          <dgm:bulletEnabled val="1"/>
        </dgm:presLayoutVars>
      </dgm:prSet>
      <dgm:spPr/>
    </dgm:pt>
    <dgm:pt modelId="{ED7ED178-D79F-424E-9D1C-823F37C8233C}" type="pres">
      <dgm:prSet presAssocID="{ABCFD2FD-3A8A-4C24-82FC-B2432F4014A9}" presName="spacer" presStyleCnt="0"/>
      <dgm:spPr/>
    </dgm:pt>
    <dgm:pt modelId="{BD4EA51B-288B-4EFB-88A7-F717869C1BC7}" type="pres">
      <dgm:prSet presAssocID="{09799B42-FC48-49FF-9E1D-F76AA1236622}" presName="parentText" presStyleLbl="node1" presStyleIdx="6" presStyleCnt="7">
        <dgm:presLayoutVars>
          <dgm:chMax val="0"/>
          <dgm:bulletEnabled val="1"/>
        </dgm:presLayoutVars>
      </dgm:prSet>
      <dgm:spPr/>
    </dgm:pt>
  </dgm:ptLst>
  <dgm:cxnLst>
    <dgm:cxn modelId="{74382901-485A-4141-BE37-14DA308ADECB}" type="presOf" srcId="{1BCBCF63-2794-4C7F-B893-D11F670E0233}" destId="{F8D20F77-5BBF-4C4A-8CDD-D2A62B8BAA69}" srcOrd="0" destOrd="0" presId="urn:microsoft.com/office/officeart/2005/8/layout/vList2"/>
    <dgm:cxn modelId="{AD7B2408-B487-4C22-911C-5A4220DCB4F4}" srcId="{1BCBCF63-2794-4C7F-B893-D11F670E0233}" destId="{AA99AE3F-D131-414A-8451-6D91C184CDF0}" srcOrd="0" destOrd="0" parTransId="{5C666F07-8C6F-4C62-9E38-092B87C0EA96}" sibTransId="{52A4DCAA-595E-42BC-8BB9-85FBBE214A66}"/>
    <dgm:cxn modelId="{295F0F18-4D19-4108-867B-4643661C4574}" type="presOf" srcId="{AA99AE3F-D131-414A-8451-6D91C184CDF0}" destId="{62838A73-65AA-463D-855D-9D04DE2A549C}" srcOrd="0" destOrd="0" presId="urn:microsoft.com/office/officeart/2005/8/layout/vList2"/>
    <dgm:cxn modelId="{BB45F849-C65E-48D0-9E24-2A6620488DFF}" type="presOf" srcId="{94A9FC61-B564-4C12-86DC-17FA47F97171}" destId="{47B3F162-C178-4098-85F5-107CD307F663}" srcOrd="0" destOrd="0" presId="urn:microsoft.com/office/officeart/2005/8/layout/vList2"/>
    <dgm:cxn modelId="{FB290D4A-8262-49F5-B831-6E27B5ED9EF3}" type="presOf" srcId="{09799B42-FC48-49FF-9E1D-F76AA1236622}" destId="{BD4EA51B-288B-4EFB-88A7-F717869C1BC7}" srcOrd="0" destOrd="0" presId="urn:microsoft.com/office/officeart/2005/8/layout/vList2"/>
    <dgm:cxn modelId="{BA397178-0AA0-4FE9-BCAD-F2FE657B4A62}" type="presOf" srcId="{E7B24807-BFB4-460D-9E4D-43F9ABB36D43}" destId="{8E3C99C1-E613-4307-BD8B-B044DA3BC677}" srcOrd="0" destOrd="0" presId="urn:microsoft.com/office/officeart/2005/8/layout/vList2"/>
    <dgm:cxn modelId="{C55EFE79-0F9B-4347-B23C-FD2D25143255}" type="presOf" srcId="{4FCF613D-7851-4690-BE9E-3EA8E0AACEF8}" destId="{1E8FA6DD-F2DF-4150-94D0-B4B097AE4F59}" srcOrd="0" destOrd="0" presId="urn:microsoft.com/office/officeart/2005/8/layout/vList2"/>
    <dgm:cxn modelId="{819BB088-5F78-4877-901B-B065D9549570}" type="presOf" srcId="{BA49FAE9-EB6E-40E9-BF9F-9E87FE43E706}" destId="{C82D1598-1E0B-4139-9BBF-540BB19D0CA9}" srcOrd="0" destOrd="0" presId="urn:microsoft.com/office/officeart/2005/8/layout/vList2"/>
    <dgm:cxn modelId="{DCB89C8B-8416-4353-BC84-CE852C90EB78}" srcId="{1BCBCF63-2794-4C7F-B893-D11F670E0233}" destId="{4FCF613D-7851-4690-BE9E-3EA8E0AACEF8}" srcOrd="5" destOrd="0" parTransId="{79365286-6E00-4B67-AD7C-864CDB85600C}" sibTransId="{ABCFD2FD-3A8A-4C24-82FC-B2432F4014A9}"/>
    <dgm:cxn modelId="{9A6F348E-67D7-4FD0-8BEA-84D8E0FC9257}" srcId="{1BCBCF63-2794-4C7F-B893-D11F670E0233}" destId="{BA49FAE9-EB6E-40E9-BF9F-9E87FE43E706}" srcOrd="2" destOrd="0" parTransId="{69B3C95C-2987-419C-9901-CB7439485B53}" sibTransId="{E1389DCC-4374-46BE-8D7D-B3D581708EDE}"/>
    <dgm:cxn modelId="{D6FEBF93-F27E-4478-B12C-B3D882B3544C}" srcId="{1BCBCF63-2794-4C7F-B893-D11F670E0233}" destId="{E7B24807-BFB4-460D-9E4D-43F9ABB36D43}" srcOrd="1" destOrd="0" parTransId="{4118BBAE-869D-4050-834F-4791F52EAA23}" sibTransId="{310D7B6F-D3D1-44E2-ABA3-20E15D5803F7}"/>
    <dgm:cxn modelId="{C832DDA9-CA4F-45AF-89B9-A9A8AF33BC73}" srcId="{1BCBCF63-2794-4C7F-B893-D11F670E0233}" destId="{09799B42-FC48-49FF-9E1D-F76AA1236622}" srcOrd="6" destOrd="0" parTransId="{642F6005-C0C9-4A1E-96A3-C803C0F4AC22}" sibTransId="{5BE1160E-256E-4704-930F-78FE41012907}"/>
    <dgm:cxn modelId="{72EA67AF-0382-4C8D-ABFD-16003DFC407C}" srcId="{1BCBCF63-2794-4C7F-B893-D11F670E0233}" destId="{782C2F46-B8A6-4C94-A892-AA0212576905}" srcOrd="4" destOrd="0" parTransId="{2C19D8A8-A81D-4387-B475-A36F98839D40}" sibTransId="{8ECD1417-A795-4499-944D-F5BED9C624E5}"/>
    <dgm:cxn modelId="{2DD03DBC-F113-4E4B-82C1-4CC683D06C20}" srcId="{1BCBCF63-2794-4C7F-B893-D11F670E0233}" destId="{94A9FC61-B564-4C12-86DC-17FA47F97171}" srcOrd="3" destOrd="0" parTransId="{2E087B6A-E72E-4409-B9C0-937BF0D4B52F}" sibTransId="{382B51D0-47D2-4D8E-8D53-C1E39CD3D4F0}"/>
    <dgm:cxn modelId="{47D1EFFD-558E-4DFE-843E-1A623342B0C6}" type="presOf" srcId="{782C2F46-B8A6-4C94-A892-AA0212576905}" destId="{FCB3F415-F784-46E7-82B6-33C20EBB49E7}" srcOrd="0" destOrd="0" presId="urn:microsoft.com/office/officeart/2005/8/layout/vList2"/>
    <dgm:cxn modelId="{C487DBF9-3446-4AA9-A339-7029BAFCCB47}" type="presParOf" srcId="{F8D20F77-5BBF-4C4A-8CDD-D2A62B8BAA69}" destId="{62838A73-65AA-463D-855D-9D04DE2A549C}" srcOrd="0" destOrd="0" presId="urn:microsoft.com/office/officeart/2005/8/layout/vList2"/>
    <dgm:cxn modelId="{8B1D8E8F-A9D4-4C94-A2E1-D255274DDEFC}" type="presParOf" srcId="{F8D20F77-5BBF-4C4A-8CDD-D2A62B8BAA69}" destId="{E6DFFEDC-1BFB-4B10-8580-07E228ADE5AE}" srcOrd="1" destOrd="0" presId="urn:microsoft.com/office/officeart/2005/8/layout/vList2"/>
    <dgm:cxn modelId="{C4EE8C5F-1FD5-403E-B2CE-AEA13FC2A406}" type="presParOf" srcId="{F8D20F77-5BBF-4C4A-8CDD-D2A62B8BAA69}" destId="{8E3C99C1-E613-4307-BD8B-B044DA3BC677}" srcOrd="2" destOrd="0" presId="urn:microsoft.com/office/officeart/2005/8/layout/vList2"/>
    <dgm:cxn modelId="{9C15238E-CEE5-4724-B630-6C48F01039EF}" type="presParOf" srcId="{F8D20F77-5BBF-4C4A-8CDD-D2A62B8BAA69}" destId="{6AEDA0F5-CEA7-4731-BA2D-0832083DA76A}" srcOrd="3" destOrd="0" presId="urn:microsoft.com/office/officeart/2005/8/layout/vList2"/>
    <dgm:cxn modelId="{A2F7AE1B-5FA2-482B-8670-88EDE44F7C7B}" type="presParOf" srcId="{F8D20F77-5BBF-4C4A-8CDD-D2A62B8BAA69}" destId="{C82D1598-1E0B-4139-9BBF-540BB19D0CA9}" srcOrd="4" destOrd="0" presId="urn:microsoft.com/office/officeart/2005/8/layout/vList2"/>
    <dgm:cxn modelId="{108A6799-981A-4289-801C-B214C7F9341C}" type="presParOf" srcId="{F8D20F77-5BBF-4C4A-8CDD-D2A62B8BAA69}" destId="{C4985F6F-F50F-4334-90D2-D6175933481D}" srcOrd="5" destOrd="0" presId="urn:microsoft.com/office/officeart/2005/8/layout/vList2"/>
    <dgm:cxn modelId="{C2837759-51CA-4949-AD08-D291329C566F}" type="presParOf" srcId="{F8D20F77-5BBF-4C4A-8CDD-D2A62B8BAA69}" destId="{47B3F162-C178-4098-85F5-107CD307F663}" srcOrd="6" destOrd="0" presId="urn:microsoft.com/office/officeart/2005/8/layout/vList2"/>
    <dgm:cxn modelId="{5E0DCAF3-9F62-442F-A951-C647740D3441}" type="presParOf" srcId="{F8D20F77-5BBF-4C4A-8CDD-D2A62B8BAA69}" destId="{34188D1D-18DB-4A93-9192-D1929455BA2E}" srcOrd="7" destOrd="0" presId="urn:microsoft.com/office/officeart/2005/8/layout/vList2"/>
    <dgm:cxn modelId="{B1D4C286-1E65-4766-A208-BDC844EBBC7A}" type="presParOf" srcId="{F8D20F77-5BBF-4C4A-8CDD-D2A62B8BAA69}" destId="{FCB3F415-F784-46E7-82B6-33C20EBB49E7}" srcOrd="8" destOrd="0" presId="urn:microsoft.com/office/officeart/2005/8/layout/vList2"/>
    <dgm:cxn modelId="{B1459E92-E159-4AB8-B6C0-5BD38CF0FACB}" type="presParOf" srcId="{F8D20F77-5BBF-4C4A-8CDD-D2A62B8BAA69}" destId="{12B8BDD2-0E4D-482D-8C73-D46B17431565}" srcOrd="9" destOrd="0" presId="urn:microsoft.com/office/officeart/2005/8/layout/vList2"/>
    <dgm:cxn modelId="{E3F3F64E-FB88-4DFA-8BEA-593863947D56}" type="presParOf" srcId="{F8D20F77-5BBF-4C4A-8CDD-D2A62B8BAA69}" destId="{1E8FA6DD-F2DF-4150-94D0-B4B097AE4F59}" srcOrd="10" destOrd="0" presId="urn:microsoft.com/office/officeart/2005/8/layout/vList2"/>
    <dgm:cxn modelId="{36E2E4BB-AD19-405E-B368-C76432D8E0E8}" type="presParOf" srcId="{F8D20F77-5BBF-4C4A-8CDD-D2A62B8BAA69}" destId="{ED7ED178-D79F-424E-9D1C-823F37C8233C}" srcOrd="11" destOrd="0" presId="urn:microsoft.com/office/officeart/2005/8/layout/vList2"/>
    <dgm:cxn modelId="{4E6B987A-1C69-4655-8CD1-171E692A8690}" type="presParOf" srcId="{F8D20F77-5BBF-4C4A-8CDD-D2A62B8BAA69}" destId="{BD4EA51B-288B-4EFB-88A7-F717869C1BC7}" srcOrd="1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604A4BD-2FED-4386-B3A9-ABC1218045C0}" type="doc">
      <dgm:prSet loTypeId="urn:microsoft.com/office/officeart/2005/8/layout/vList2" loCatId="list" qsTypeId="urn:microsoft.com/office/officeart/2005/8/quickstyle/simple4" qsCatId="simple" csTypeId="urn:microsoft.com/office/officeart/2005/8/colors/colorful5" csCatId="colorful"/>
      <dgm:spPr/>
      <dgm:t>
        <a:bodyPr/>
        <a:lstStyle/>
        <a:p>
          <a:endParaRPr lang="en-US"/>
        </a:p>
      </dgm:t>
    </dgm:pt>
    <dgm:pt modelId="{3C7580C9-1C36-4FF5-8AEB-8693F3BB5299}">
      <dgm:prSet/>
      <dgm:spPr/>
      <dgm:t>
        <a:bodyPr/>
        <a:lstStyle/>
        <a:p>
          <a:r>
            <a:rPr lang="en-GB"/>
            <a:t>Ariana Grande concert, Manchester arena attack- This was when a man near the arena had an explosive device whose aim was to kill people. The man exploded the device in the foyer of the arena which ended up killing 22 people including children. </a:t>
          </a:r>
          <a:endParaRPr lang="en-US"/>
        </a:p>
      </dgm:t>
    </dgm:pt>
    <dgm:pt modelId="{1095312C-A4E3-4349-91A3-022EA6003F39}" type="parTrans" cxnId="{5EB1F70E-2AE0-461B-B6C9-93085E5E2E4C}">
      <dgm:prSet/>
      <dgm:spPr/>
      <dgm:t>
        <a:bodyPr/>
        <a:lstStyle/>
        <a:p>
          <a:endParaRPr lang="en-US"/>
        </a:p>
      </dgm:t>
    </dgm:pt>
    <dgm:pt modelId="{A41686A0-ED62-4E17-920C-9F4ACAB5DD84}" type="sibTrans" cxnId="{5EB1F70E-2AE0-461B-B6C9-93085E5E2E4C}">
      <dgm:prSet/>
      <dgm:spPr/>
      <dgm:t>
        <a:bodyPr/>
        <a:lstStyle/>
        <a:p>
          <a:endParaRPr lang="en-US"/>
        </a:p>
      </dgm:t>
    </dgm:pt>
    <dgm:pt modelId="{70814F8B-28CB-4F74-9E83-BBD6D997EE6A}">
      <dgm:prSet/>
      <dgm:spPr/>
      <dgm:t>
        <a:bodyPr/>
        <a:lstStyle/>
        <a:p>
          <a:r>
            <a:rPr lang="en-GB"/>
            <a:t>One failure that night was the British transport police as some of them were designated to the foyer room wear the man exploded the device.</a:t>
          </a:r>
          <a:endParaRPr lang="en-US"/>
        </a:p>
      </dgm:t>
    </dgm:pt>
    <dgm:pt modelId="{42456DD5-C332-41D6-A9A1-CB992999548B}" type="parTrans" cxnId="{48FD1F67-FF75-4794-A63B-4CF2CCD33865}">
      <dgm:prSet/>
      <dgm:spPr/>
      <dgm:t>
        <a:bodyPr/>
        <a:lstStyle/>
        <a:p>
          <a:endParaRPr lang="en-US"/>
        </a:p>
      </dgm:t>
    </dgm:pt>
    <dgm:pt modelId="{928BD65C-F7A4-425E-A082-B499517783AC}" type="sibTrans" cxnId="{48FD1F67-FF75-4794-A63B-4CF2CCD33865}">
      <dgm:prSet/>
      <dgm:spPr/>
      <dgm:t>
        <a:bodyPr/>
        <a:lstStyle/>
        <a:p>
          <a:endParaRPr lang="en-US"/>
        </a:p>
      </dgm:t>
    </dgm:pt>
    <dgm:pt modelId="{7408952E-62D3-40AC-80FE-5BA01F9305F5}">
      <dgm:prSet/>
      <dgm:spPr/>
      <dgm:t>
        <a:bodyPr/>
        <a:lstStyle/>
        <a:p>
          <a:r>
            <a:rPr lang="en-GB"/>
            <a:t>Collaboration between services didn’t run effectively as the fire service in Manchester were deployed 2 hours after the event due to them not receiving any communications from the Police (Harvey, 2023).</a:t>
          </a:r>
          <a:endParaRPr lang="en-US"/>
        </a:p>
      </dgm:t>
    </dgm:pt>
    <dgm:pt modelId="{8AA01810-6F17-4802-A0EA-7FAB78765350}" type="parTrans" cxnId="{E819926A-6EA4-4B35-9728-F46E9E077EF8}">
      <dgm:prSet/>
      <dgm:spPr/>
      <dgm:t>
        <a:bodyPr/>
        <a:lstStyle/>
        <a:p>
          <a:endParaRPr lang="en-US"/>
        </a:p>
      </dgm:t>
    </dgm:pt>
    <dgm:pt modelId="{9137B0BF-266C-4A18-83A2-F9F6A882513D}" type="sibTrans" cxnId="{E819926A-6EA4-4B35-9728-F46E9E077EF8}">
      <dgm:prSet/>
      <dgm:spPr/>
      <dgm:t>
        <a:bodyPr/>
        <a:lstStyle/>
        <a:p>
          <a:endParaRPr lang="en-US"/>
        </a:p>
      </dgm:t>
    </dgm:pt>
    <dgm:pt modelId="{A1B2BDF0-4B42-4535-BB68-299B2A482875}" type="pres">
      <dgm:prSet presAssocID="{6604A4BD-2FED-4386-B3A9-ABC1218045C0}" presName="linear" presStyleCnt="0">
        <dgm:presLayoutVars>
          <dgm:animLvl val="lvl"/>
          <dgm:resizeHandles val="exact"/>
        </dgm:presLayoutVars>
      </dgm:prSet>
      <dgm:spPr/>
    </dgm:pt>
    <dgm:pt modelId="{F6715BCF-0E84-45C9-B348-BD6371ECD5B6}" type="pres">
      <dgm:prSet presAssocID="{3C7580C9-1C36-4FF5-8AEB-8693F3BB5299}" presName="parentText" presStyleLbl="node1" presStyleIdx="0" presStyleCnt="3">
        <dgm:presLayoutVars>
          <dgm:chMax val="0"/>
          <dgm:bulletEnabled val="1"/>
        </dgm:presLayoutVars>
      </dgm:prSet>
      <dgm:spPr/>
    </dgm:pt>
    <dgm:pt modelId="{0C90ED54-FF37-41B3-A875-798048150EC7}" type="pres">
      <dgm:prSet presAssocID="{A41686A0-ED62-4E17-920C-9F4ACAB5DD84}" presName="spacer" presStyleCnt="0"/>
      <dgm:spPr/>
    </dgm:pt>
    <dgm:pt modelId="{F6133C6F-DBC1-4C10-A5A4-262D51A5DC7E}" type="pres">
      <dgm:prSet presAssocID="{70814F8B-28CB-4F74-9E83-BBD6D997EE6A}" presName="parentText" presStyleLbl="node1" presStyleIdx="1" presStyleCnt="3">
        <dgm:presLayoutVars>
          <dgm:chMax val="0"/>
          <dgm:bulletEnabled val="1"/>
        </dgm:presLayoutVars>
      </dgm:prSet>
      <dgm:spPr/>
    </dgm:pt>
    <dgm:pt modelId="{FF55D9E7-6A24-4987-BD8B-C8EC75310C4E}" type="pres">
      <dgm:prSet presAssocID="{928BD65C-F7A4-425E-A082-B499517783AC}" presName="spacer" presStyleCnt="0"/>
      <dgm:spPr/>
    </dgm:pt>
    <dgm:pt modelId="{225C16AD-5C65-477A-A616-49787911935A}" type="pres">
      <dgm:prSet presAssocID="{7408952E-62D3-40AC-80FE-5BA01F9305F5}" presName="parentText" presStyleLbl="node1" presStyleIdx="2" presStyleCnt="3">
        <dgm:presLayoutVars>
          <dgm:chMax val="0"/>
          <dgm:bulletEnabled val="1"/>
        </dgm:presLayoutVars>
      </dgm:prSet>
      <dgm:spPr/>
    </dgm:pt>
  </dgm:ptLst>
  <dgm:cxnLst>
    <dgm:cxn modelId="{7009B40C-76FF-4A97-AB34-6C5FE2C5896F}" type="presOf" srcId="{70814F8B-28CB-4F74-9E83-BBD6D997EE6A}" destId="{F6133C6F-DBC1-4C10-A5A4-262D51A5DC7E}" srcOrd="0" destOrd="0" presId="urn:microsoft.com/office/officeart/2005/8/layout/vList2"/>
    <dgm:cxn modelId="{5EB1F70E-2AE0-461B-B6C9-93085E5E2E4C}" srcId="{6604A4BD-2FED-4386-B3A9-ABC1218045C0}" destId="{3C7580C9-1C36-4FF5-8AEB-8693F3BB5299}" srcOrd="0" destOrd="0" parTransId="{1095312C-A4E3-4349-91A3-022EA6003F39}" sibTransId="{A41686A0-ED62-4E17-920C-9F4ACAB5DD84}"/>
    <dgm:cxn modelId="{48FD1F67-FF75-4794-A63B-4CF2CCD33865}" srcId="{6604A4BD-2FED-4386-B3A9-ABC1218045C0}" destId="{70814F8B-28CB-4F74-9E83-BBD6D997EE6A}" srcOrd="1" destOrd="0" parTransId="{42456DD5-C332-41D6-A9A1-CB992999548B}" sibTransId="{928BD65C-F7A4-425E-A082-B499517783AC}"/>
    <dgm:cxn modelId="{E819926A-6EA4-4B35-9728-F46E9E077EF8}" srcId="{6604A4BD-2FED-4386-B3A9-ABC1218045C0}" destId="{7408952E-62D3-40AC-80FE-5BA01F9305F5}" srcOrd="2" destOrd="0" parTransId="{8AA01810-6F17-4802-A0EA-7FAB78765350}" sibTransId="{9137B0BF-266C-4A18-83A2-F9F6A882513D}"/>
    <dgm:cxn modelId="{5C15A080-60E4-4632-A2ED-4FE731DDA497}" type="presOf" srcId="{6604A4BD-2FED-4386-B3A9-ABC1218045C0}" destId="{A1B2BDF0-4B42-4535-BB68-299B2A482875}" srcOrd="0" destOrd="0" presId="urn:microsoft.com/office/officeart/2005/8/layout/vList2"/>
    <dgm:cxn modelId="{366B8799-704A-4BC3-BCC5-4A6CE712E023}" type="presOf" srcId="{3C7580C9-1C36-4FF5-8AEB-8693F3BB5299}" destId="{F6715BCF-0E84-45C9-B348-BD6371ECD5B6}" srcOrd="0" destOrd="0" presId="urn:microsoft.com/office/officeart/2005/8/layout/vList2"/>
    <dgm:cxn modelId="{C6BF91F8-C180-4123-9E79-2980CC999F3F}" type="presOf" srcId="{7408952E-62D3-40AC-80FE-5BA01F9305F5}" destId="{225C16AD-5C65-477A-A616-49787911935A}" srcOrd="0" destOrd="0" presId="urn:microsoft.com/office/officeart/2005/8/layout/vList2"/>
    <dgm:cxn modelId="{1A30A7EE-8337-4E0C-BB20-0FA0DC52B2EE}" type="presParOf" srcId="{A1B2BDF0-4B42-4535-BB68-299B2A482875}" destId="{F6715BCF-0E84-45C9-B348-BD6371ECD5B6}" srcOrd="0" destOrd="0" presId="urn:microsoft.com/office/officeart/2005/8/layout/vList2"/>
    <dgm:cxn modelId="{361A95E3-05B0-4E21-9EE5-525E6788A980}" type="presParOf" srcId="{A1B2BDF0-4B42-4535-BB68-299B2A482875}" destId="{0C90ED54-FF37-41B3-A875-798048150EC7}" srcOrd="1" destOrd="0" presId="urn:microsoft.com/office/officeart/2005/8/layout/vList2"/>
    <dgm:cxn modelId="{2546DB90-CA36-4BB8-AF80-FB5EB7D20643}" type="presParOf" srcId="{A1B2BDF0-4B42-4535-BB68-299B2A482875}" destId="{F6133C6F-DBC1-4C10-A5A4-262D51A5DC7E}" srcOrd="2" destOrd="0" presId="urn:microsoft.com/office/officeart/2005/8/layout/vList2"/>
    <dgm:cxn modelId="{9C3585DE-4FF8-48F9-9677-94ADAC01819C}" type="presParOf" srcId="{A1B2BDF0-4B42-4535-BB68-299B2A482875}" destId="{FF55D9E7-6A24-4987-BD8B-C8EC75310C4E}" srcOrd="3" destOrd="0" presId="urn:microsoft.com/office/officeart/2005/8/layout/vList2"/>
    <dgm:cxn modelId="{43655F41-5A4A-4EE7-994F-FB2C2231550E}" type="presParOf" srcId="{A1B2BDF0-4B42-4535-BB68-299B2A482875}" destId="{225C16AD-5C65-477A-A616-49787911935A}"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70FB07C5-F618-4867-9148-BDF126AEB54A}" type="doc">
      <dgm:prSet loTypeId="urn:microsoft.com/office/officeart/2016/7/layout/RoundedRectangleTimeline" loCatId="process" qsTypeId="urn:microsoft.com/office/officeart/2005/8/quickstyle/simple1" qsCatId="simple" csTypeId="urn:microsoft.com/office/officeart/2005/8/colors/colorful2" csCatId="colorful" phldr="1"/>
      <dgm:spPr/>
      <dgm:t>
        <a:bodyPr/>
        <a:lstStyle/>
        <a:p>
          <a:endParaRPr lang="en-US"/>
        </a:p>
      </dgm:t>
    </dgm:pt>
    <dgm:pt modelId="{D5C92DA7-F1B7-4191-AF1E-A038C0C847D6}">
      <dgm:prSet/>
      <dgm:spPr/>
      <dgm:t>
        <a:bodyPr/>
        <a:lstStyle/>
        <a:p>
          <a:r>
            <a:rPr lang="en-US"/>
            <a:t>19 Nov. 24</a:t>
          </a:r>
        </a:p>
      </dgm:t>
    </dgm:pt>
    <dgm:pt modelId="{D604957A-A4A5-4216-9B53-3CAA81C1A6F9}" type="parTrans" cxnId="{61FD6EB3-0BF8-42CC-B4F4-BAFC34E6C430}">
      <dgm:prSet/>
      <dgm:spPr/>
      <dgm:t>
        <a:bodyPr/>
        <a:lstStyle/>
        <a:p>
          <a:endParaRPr lang="en-US"/>
        </a:p>
      </dgm:t>
    </dgm:pt>
    <dgm:pt modelId="{5F3837F8-56B1-47CC-B6CE-4CF530F77512}" type="sibTrans" cxnId="{61FD6EB3-0BF8-42CC-B4F4-BAFC34E6C430}">
      <dgm:prSet/>
      <dgm:spPr/>
      <dgm:t>
        <a:bodyPr/>
        <a:lstStyle/>
        <a:p>
          <a:endParaRPr lang="en-US"/>
        </a:p>
      </dgm:t>
    </dgm:pt>
    <dgm:pt modelId="{FEAB4015-EA69-47C0-A32E-736D2B8922AC}">
      <dgm:prSet/>
      <dgm:spPr/>
      <dgm:t>
        <a:bodyPr/>
        <a:lstStyle/>
        <a:p>
          <a:r>
            <a:rPr lang="en-US"/>
            <a:t>What is a team</a:t>
          </a:r>
        </a:p>
      </dgm:t>
    </dgm:pt>
    <dgm:pt modelId="{F5CE858E-D189-4CCD-8D08-C626E036E01A}" type="parTrans" cxnId="{B88A718C-F71A-4D62-92DD-394173A335DD}">
      <dgm:prSet/>
      <dgm:spPr/>
      <dgm:t>
        <a:bodyPr/>
        <a:lstStyle/>
        <a:p>
          <a:endParaRPr lang="en-US"/>
        </a:p>
      </dgm:t>
    </dgm:pt>
    <dgm:pt modelId="{35F349FE-C0E2-40D6-A19E-76149A7967EF}" type="sibTrans" cxnId="{B88A718C-F71A-4D62-92DD-394173A335DD}">
      <dgm:prSet/>
      <dgm:spPr/>
      <dgm:t>
        <a:bodyPr/>
        <a:lstStyle/>
        <a:p>
          <a:endParaRPr lang="en-US"/>
        </a:p>
      </dgm:t>
    </dgm:pt>
    <dgm:pt modelId="{7AA3EABF-D524-4614-87B9-07A4533DCC2B}">
      <dgm:prSet/>
      <dgm:spPr/>
      <dgm:t>
        <a:bodyPr/>
        <a:lstStyle/>
        <a:p>
          <a:r>
            <a:rPr lang="en-US"/>
            <a:t>21 Nov. 24</a:t>
          </a:r>
        </a:p>
      </dgm:t>
    </dgm:pt>
    <dgm:pt modelId="{93707559-F242-437B-A551-2BA4ACCB03CA}" type="parTrans" cxnId="{427354E6-B095-44D3-B7B5-CE65FFB3A9EE}">
      <dgm:prSet/>
      <dgm:spPr/>
      <dgm:t>
        <a:bodyPr/>
        <a:lstStyle/>
        <a:p>
          <a:endParaRPr lang="en-US"/>
        </a:p>
      </dgm:t>
    </dgm:pt>
    <dgm:pt modelId="{CBE737FA-450F-4AAB-98C0-6B14862BE7F5}" type="sibTrans" cxnId="{427354E6-B095-44D3-B7B5-CE65FFB3A9EE}">
      <dgm:prSet/>
      <dgm:spPr/>
      <dgm:t>
        <a:bodyPr/>
        <a:lstStyle/>
        <a:p>
          <a:endParaRPr lang="en-US"/>
        </a:p>
      </dgm:t>
    </dgm:pt>
    <dgm:pt modelId="{DA2FE712-7146-4FE7-AD1B-0A7515358D43}">
      <dgm:prSet/>
      <dgm:spPr/>
      <dgm:t>
        <a:bodyPr/>
        <a:lstStyle/>
        <a:p>
          <a:r>
            <a:rPr lang="en-US"/>
            <a:t>Examples of ways that the police work as a team</a:t>
          </a:r>
        </a:p>
      </dgm:t>
    </dgm:pt>
    <dgm:pt modelId="{A3661790-C41C-43AC-94BA-EC4D99150097}" type="parTrans" cxnId="{40D786E8-CDB8-4925-8366-68D978432729}">
      <dgm:prSet/>
      <dgm:spPr/>
      <dgm:t>
        <a:bodyPr/>
        <a:lstStyle/>
        <a:p>
          <a:endParaRPr lang="en-US"/>
        </a:p>
      </dgm:t>
    </dgm:pt>
    <dgm:pt modelId="{D771B528-C0B2-48B2-AA18-C3D720257C7B}" type="sibTrans" cxnId="{40D786E8-CDB8-4925-8366-68D978432729}">
      <dgm:prSet/>
      <dgm:spPr/>
      <dgm:t>
        <a:bodyPr/>
        <a:lstStyle/>
        <a:p>
          <a:endParaRPr lang="en-US"/>
        </a:p>
      </dgm:t>
    </dgm:pt>
    <dgm:pt modelId="{518FEA34-57CD-42ED-9BA3-97B56D179AC9}">
      <dgm:prSet/>
      <dgm:spPr/>
      <dgm:t>
        <a:bodyPr/>
        <a:lstStyle/>
        <a:p>
          <a:r>
            <a:rPr lang="en-US"/>
            <a:t>22 Nov. 24</a:t>
          </a:r>
        </a:p>
      </dgm:t>
    </dgm:pt>
    <dgm:pt modelId="{27EC5DED-B5E6-435F-A542-430E785A46F5}" type="parTrans" cxnId="{B9E513FD-ADE1-4C27-A941-ABF988F4A544}">
      <dgm:prSet/>
      <dgm:spPr/>
      <dgm:t>
        <a:bodyPr/>
        <a:lstStyle/>
        <a:p>
          <a:endParaRPr lang="en-US"/>
        </a:p>
      </dgm:t>
    </dgm:pt>
    <dgm:pt modelId="{0C42E996-ED7C-4F14-8048-CB247AB341E1}" type="sibTrans" cxnId="{B9E513FD-ADE1-4C27-A941-ABF988F4A544}">
      <dgm:prSet/>
      <dgm:spPr/>
      <dgm:t>
        <a:bodyPr/>
        <a:lstStyle/>
        <a:p>
          <a:endParaRPr lang="en-US"/>
        </a:p>
      </dgm:t>
    </dgm:pt>
    <dgm:pt modelId="{2BDDDF29-9264-49CC-8536-3777505CC24A}">
      <dgm:prSet/>
      <dgm:spPr/>
      <dgm:t>
        <a:bodyPr/>
        <a:lstStyle/>
        <a:p>
          <a:r>
            <a:rPr lang="en-US"/>
            <a:t>5 stages of team development</a:t>
          </a:r>
        </a:p>
      </dgm:t>
    </dgm:pt>
    <dgm:pt modelId="{813CB2D0-5114-4D4B-9F96-1809BA685642}" type="parTrans" cxnId="{82A3EC50-ACCF-422E-B159-71D71D37D799}">
      <dgm:prSet/>
      <dgm:spPr/>
      <dgm:t>
        <a:bodyPr/>
        <a:lstStyle/>
        <a:p>
          <a:endParaRPr lang="en-US"/>
        </a:p>
      </dgm:t>
    </dgm:pt>
    <dgm:pt modelId="{BE961219-1A60-4AFE-B931-0E519FCF0A7D}" type="sibTrans" cxnId="{82A3EC50-ACCF-422E-B159-71D71D37D799}">
      <dgm:prSet/>
      <dgm:spPr/>
      <dgm:t>
        <a:bodyPr/>
        <a:lstStyle/>
        <a:p>
          <a:endParaRPr lang="en-US"/>
        </a:p>
      </dgm:t>
    </dgm:pt>
    <dgm:pt modelId="{6913593E-5CBF-46A6-92D2-D6A64E024B4F}">
      <dgm:prSet/>
      <dgm:spPr/>
      <dgm:t>
        <a:bodyPr/>
        <a:lstStyle/>
        <a:p>
          <a:r>
            <a:rPr lang="en-US"/>
            <a:t>25 Nov. 24</a:t>
          </a:r>
        </a:p>
      </dgm:t>
    </dgm:pt>
    <dgm:pt modelId="{AF536116-E743-45B0-AB1D-5DDBF6924EC3}" type="parTrans" cxnId="{9CA10120-3215-431B-96D9-2F81036F0419}">
      <dgm:prSet/>
      <dgm:spPr/>
      <dgm:t>
        <a:bodyPr/>
        <a:lstStyle/>
        <a:p>
          <a:endParaRPr lang="en-US"/>
        </a:p>
      </dgm:t>
    </dgm:pt>
    <dgm:pt modelId="{D5986118-D481-43D0-BA86-4C676DEB736F}" type="sibTrans" cxnId="{9CA10120-3215-431B-96D9-2F81036F0419}">
      <dgm:prSet/>
      <dgm:spPr/>
      <dgm:t>
        <a:bodyPr/>
        <a:lstStyle/>
        <a:p>
          <a:endParaRPr lang="en-US"/>
        </a:p>
      </dgm:t>
    </dgm:pt>
    <dgm:pt modelId="{94C4CD0A-6884-4FB9-9311-C18A90B25A2E}">
      <dgm:prSet/>
      <dgm:spPr/>
      <dgm:t>
        <a:bodyPr/>
        <a:lstStyle/>
        <a:p>
          <a:r>
            <a:rPr lang="en-US"/>
            <a:t>Principles of teamwork and collaboration</a:t>
          </a:r>
        </a:p>
      </dgm:t>
    </dgm:pt>
    <dgm:pt modelId="{0EEF8DAB-4987-4EDB-94DC-7A96AF0EF947}" type="parTrans" cxnId="{5518046E-04E2-453F-B7C6-BABE9D079F5E}">
      <dgm:prSet/>
      <dgm:spPr/>
      <dgm:t>
        <a:bodyPr/>
        <a:lstStyle/>
        <a:p>
          <a:endParaRPr lang="en-US"/>
        </a:p>
      </dgm:t>
    </dgm:pt>
    <dgm:pt modelId="{6968CE2D-F229-4C29-AED2-6E568BFB747D}" type="sibTrans" cxnId="{5518046E-04E2-453F-B7C6-BABE9D079F5E}">
      <dgm:prSet/>
      <dgm:spPr/>
      <dgm:t>
        <a:bodyPr/>
        <a:lstStyle/>
        <a:p>
          <a:endParaRPr lang="en-US"/>
        </a:p>
      </dgm:t>
    </dgm:pt>
    <dgm:pt modelId="{67A02991-0BBC-4027-8C0B-2BAE2D62EE7C}">
      <dgm:prSet/>
      <dgm:spPr/>
      <dgm:t>
        <a:bodyPr/>
        <a:lstStyle/>
        <a:p>
          <a:r>
            <a:rPr lang="en-US"/>
            <a:t>26 Nov. 24</a:t>
          </a:r>
        </a:p>
      </dgm:t>
    </dgm:pt>
    <dgm:pt modelId="{EAA8D22C-E92B-4D0C-A734-4112D9FE4809}" type="parTrans" cxnId="{D7D682CF-4B19-4093-B49E-104912B0FB4C}">
      <dgm:prSet/>
      <dgm:spPr/>
      <dgm:t>
        <a:bodyPr/>
        <a:lstStyle/>
        <a:p>
          <a:endParaRPr lang="en-US"/>
        </a:p>
      </dgm:t>
    </dgm:pt>
    <dgm:pt modelId="{7AE926CE-2506-49FD-91A1-0C05B2CDB5C9}" type="sibTrans" cxnId="{D7D682CF-4B19-4093-B49E-104912B0FB4C}">
      <dgm:prSet/>
      <dgm:spPr/>
      <dgm:t>
        <a:bodyPr/>
        <a:lstStyle/>
        <a:p>
          <a:endParaRPr lang="en-US"/>
        </a:p>
      </dgm:t>
    </dgm:pt>
    <dgm:pt modelId="{C8C7A1F0-DD6D-4E05-BB34-F715F8E43DD2}">
      <dgm:prSet/>
      <dgm:spPr/>
      <dgm:t>
        <a:bodyPr/>
        <a:lstStyle/>
        <a:p>
          <a:r>
            <a:rPr lang="en-US"/>
            <a:t>How to achieve shared goals by working effectively as a team</a:t>
          </a:r>
        </a:p>
      </dgm:t>
    </dgm:pt>
    <dgm:pt modelId="{48631E81-C733-457B-B871-8F1CB8AC416B}" type="parTrans" cxnId="{4A5F59EC-6338-4553-B1AF-90FC03640AB8}">
      <dgm:prSet/>
      <dgm:spPr/>
      <dgm:t>
        <a:bodyPr/>
        <a:lstStyle/>
        <a:p>
          <a:endParaRPr lang="en-US"/>
        </a:p>
      </dgm:t>
    </dgm:pt>
    <dgm:pt modelId="{7B96DF04-66F3-4529-9CB3-E9DBEF66539E}" type="sibTrans" cxnId="{4A5F59EC-6338-4553-B1AF-90FC03640AB8}">
      <dgm:prSet/>
      <dgm:spPr/>
      <dgm:t>
        <a:bodyPr/>
        <a:lstStyle/>
        <a:p>
          <a:endParaRPr lang="en-US"/>
        </a:p>
      </dgm:t>
    </dgm:pt>
    <dgm:pt modelId="{6562B521-51B5-4A34-8B2C-181A1F24EEFD}">
      <dgm:prSet/>
      <dgm:spPr/>
      <dgm:t>
        <a:bodyPr/>
        <a:lstStyle/>
        <a:p>
          <a:r>
            <a:rPr lang="en-US"/>
            <a:t>1 Dec. 24</a:t>
          </a:r>
        </a:p>
      </dgm:t>
    </dgm:pt>
    <dgm:pt modelId="{B358B404-5764-42BF-9962-5274EAB46E0F}" type="parTrans" cxnId="{10C42972-70D4-4836-A4B6-6FFD4FD35525}">
      <dgm:prSet/>
      <dgm:spPr/>
      <dgm:t>
        <a:bodyPr/>
        <a:lstStyle/>
        <a:p>
          <a:endParaRPr lang="en-US"/>
        </a:p>
      </dgm:t>
    </dgm:pt>
    <dgm:pt modelId="{F506DDDA-9525-4BED-8F28-ED5E45927383}" type="sibTrans" cxnId="{10C42972-70D4-4836-A4B6-6FFD4FD35525}">
      <dgm:prSet/>
      <dgm:spPr/>
      <dgm:t>
        <a:bodyPr/>
        <a:lstStyle/>
        <a:p>
          <a:endParaRPr lang="en-US"/>
        </a:p>
      </dgm:t>
    </dgm:pt>
    <dgm:pt modelId="{CA03179D-BEF0-4873-B1E4-F5E79E574C92}">
      <dgm:prSet/>
      <dgm:spPr/>
      <dgm:t>
        <a:bodyPr/>
        <a:lstStyle/>
        <a:p>
          <a:r>
            <a:rPr lang="en-US"/>
            <a:t>Effective teamworking barriers</a:t>
          </a:r>
        </a:p>
      </dgm:t>
    </dgm:pt>
    <dgm:pt modelId="{635A42B8-2517-40BE-9EFB-9BFFE5A9030F}" type="parTrans" cxnId="{EFD1D74E-DECF-470E-B37E-F1B922FB435A}">
      <dgm:prSet/>
      <dgm:spPr/>
      <dgm:t>
        <a:bodyPr/>
        <a:lstStyle/>
        <a:p>
          <a:endParaRPr lang="en-US"/>
        </a:p>
      </dgm:t>
    </dgm:pt>
    <dgm:pt modelId="{699B2797-7B11-43F5-B78B-64E3E90B3EAE}" type="sibTrans" cxnId="{EFD1D74E-DECF-470E-B37E-F1B922FB435A}">
      <dgm:prSet/>
      <dgm:spPr/>
      <dgm:t>
        <a:bodyPr/>
        <a:lstStyle/>
        <a:p>
          <a:endParaRPr lang="en-US"/>
        </a:p>
      </dgm:t>
    </dgm:pt>
    <dgm:pt modelId="{D9E192AC-CC8D-431E-9650-8E7618E3C3C0}">
      <dgm:prSet/>
      <dgm:spPr/>
      <dgm:t>
        <a:bodyPr/>
        <a:lstStyle/>
        <a:p>
          <a:r>
            <a:rPr lang="en-US"/>
            <a:t>4 Dec. 24</a:t>
          </a:r>
        </a:p>
      </dgm:t>
    </dgm:pt>
    <dgm:pt modelId="{67FF9A87-FA8E-4B96-80BE-49E49A2DF721}" type="parTrans" cxnId="{9C5D5366-99BD-46FB-BF12-DDFFF4E5419C}">
      <dgm:prSet/>
      <dgm:spPr/>
      <dgm:t>
        <a:bodyPr/>
        <a:lstStyle/>
        <a:p>
          <a:endParaRPr lang="en-US"/>
        </a:p>
      </dgm:t>
    </dgm:pt>
    <dgm:pt modelId="{12225C2C-196C-415F-AA8F-6D52BA4A80F1}" type="sibTrans" cxnId="{9C5D5366-99BD-46FB-BF12-DDFFF4E5419C}">
      <dgm:prSet/>
      <dgm:spPr/>
      <dgm:t>
        <a:bodyPr/>
        <a:lstStyle/>
        <a:p>
          <a:endParaRPr lang="en-US"/>
        </a:p>
      </dgm:t>
    </dgm:pt>
    <dgm:pt modelId="{35D07D46-9A48-4C63-9DA4-8CD5D1C3D781}">
      <dgm:prSet/>
      <dgm:spPr/>
      <dgm:t>
        <a:bodyPr/>
        <a:lstStyle/>
        <a:p>
          <a:r>
            <a:rPr lang="en-US"/>
            <a:t>Example of when teamworking and collaboration went wrong</a:t>
          </a:r>
        </a:p>
      </dgm:t>
    </dgm:pt>
    <dgm:pt modelId="{6DF88EC2-D45F-4FCC-8972-FE86892B6A32}" type="parTrans" cxnId="{FE33DA08-B97B-4E5B-8CBA-0682C87D5F15}">
      <dgm:prSet/>
      <dgm:spPr/>
      <dgm:t>
        <a:bodyPr/>
        <a:lstStyle/>
        <a:p>
          <a:endParaRPr lang="en-US"/>
        </a:p>
      </dgm:t>
    </dgm:pt>
    <dgm:pt modelId="{2B3FD85F-E9EC-43F2-AA98-339F8FEE71D3}" type="sibTrans" cxnId="{FE33DA08-B97B-4E5B-8CBA-0682C87D5F15}">
      <dgm:prSet/>
      <dgm:spPr/>
      <dgm:t>
        <a:bodyPr/>
        <a:lstStyle/>
        <a:p>
          <a:endParaRPr lang="en-US"/>
        </a:p>
      </dgm:t>
    </dgm:pt>
    <dgm:pt modelId="{76A5D02C-0050-4B8C-9E7B-8E1091B0A7AB}" type="pres">
      <dgm:prSet presAssocID="{70FB07C5-F618-4867-9148-BDF126AEB54A}" presName="Name0" presStyleCnt="0">
        <dgm:presLayoutVars>
          <dgm:chMax/>
          <dgm:chPref/>
          <dgm:animLvl val="lvl"/>
        </dgm:presLayoutVars>
      </dgm:prSet>
      <dgm:spPr/>
    </dgm:pt>
    <dgm:pt modelId="{90815144-2BFA-45D0-B177-310AE324C09C}" type="pres">
      <dgm:prSet presAssocID="{D5C92DA7-F1B7-4191-AF1E-A038C0C847D6}" presName="composite1" presStyleCnt="0"/>
      <dgm:spPr/>
    </dgm:pt>
    <dgm:pt modelId="{D1E5CA01-A064-4807-8E65-F8826000A732}" type="pres">
      <dgm:prSet presAssocID="{D5C92DA7-F1B7-4191-AF1E-A038C0C847D6}" presName="parent1" presStyleLbl="alignNode1" presStyleIdx="0" presStyleCnt="7">
        <dgm:presLayoutVars>
          <dgm:chMax val="1"/>
          <dgm:chPref val="1"/>
          <dgm:bulletEnabled val="1"/>
        </dgm:presLayoutVars>
      </dgm:prSet>
      <dgm:spPr/>
    </dgm:pt>
    <dgm:pt modelId="{00789579-8D90-44B0-AD25-DBB191481DA0}" type="pres">
      <dgm:prSet presAssocID="{D5C92DA7-F1B7-4191-AF1E-A038C0C847D6}" presName="Childtext1" presStyleLbl="revTx" presStyleIdx="0" presStyleCnt="7">
        <dgm:presLayoutVars>
          <dgm:bulletEnabled val="1"/>
        </dgm:presLayoutVars>
      </dgm:prSet>
      <dgm:spPr/>
    </dgm:pt>
    <dgm:pt modelId="{D7658E7F-6EA2-4E06-A1EB-1C78C8A07132}" type="pres">
      <dgm:prSet presAssocID="{D5C92DA7-F1B7-4191-AF1E-A038C0C847D6}" presName="ConnectLine1" presStyleLbl="sibTrans1D1" presStyleIdx="0" presStyleCnt="7"/>
      <dgm:spPr>
        <a:noFill/>
        <a:ln w="12700" cap="flat" cmpd="sng" algn="ctr">
          <a:solidFill>
            <a:schemeClr val="accent2">
              <a:hueOff val="0"/>
              <a:satOff val="0"/>
              <a:lumOff val="0"/>
              <a:alphaOff val="0"/>
            </a:schemeClr>
          </a:solidFill>
          <a:prstDash val="dash"/>
          <a:miter lim="800000"/>
        </a:ln>
        <a:effectLst/>
      </dgm:spPr>
    </dgm:pt>
    <dgm:pt modelId="{D7710499-DA32-48D8-9D3C-9CE0C603DF2E}" type="pres">
      <dgm:prSet presAssocID="{D5C92DA7-F1B7-4191-AF1E-A038C0C847D6}" presName="ConnectLineEnd1" presStyleLbl="lnNode1" presStyleIdx="0" presStyleCnt="7"/>
      <dgm:spPr/>
    </dgm:pt>
    <dgm:pt modelId="{AE11210C-D361-4A25-84BA-DB3C3471301F}" type="pres">
      <dgm:prSet presAssocID="{D5C92DA7-F1B7-4191-AF1E-A038C0C847D6}" presName="EmptyPane1" presStyleCnt="0"/>
      <dgm:spPr/>
    </dgm:pt>
    <dgm:pt modelId="{3CB0F31B-97BA-4FB5-9DEF-03EEA795A6AF}" type="pres">
      <dgm:prSet presAssocID="{5F3837F8-56B1-47CC-B6CE-4CF530F77512}" presName="spaceBetweenRectangles1" presStyleCnt="0"/>
      <dgm:spPr/>
    </dgm:pt>
    <dgm:pt modelId="{C7E6CB1D-8F19-4219-AAF0-289B5751765F}" type="pres">
      <dgm:prSet presAssocID="{7AA3EABF-D524-4614-87B9-07A4533DCC2B}" presName="composite1" presStyleCnt="0"/>
      <dgm:spPr/>
    </dgm:pt>
    <dgm:pt modelId="{CD437ADC-8CBA-4044-9EFC-D1400734BA6A}" type="pres">
      <dgm:prSet presAssocID="{7AA3EABF-D524-4614-87B9-07A4533DCC2B}" presName="parent1" presStyleLbl="alignNode1" presStyleIdx="1" presStyleCnt="7">
        <dgm:presLayoutVars>
          <dgm:chMax val="1"/>
          <dgm:chPref val="1"/>
          <dgm:bulletEnabled val="1"/>
        </dgm:presLayoutVars>
      </dgm:prSet>
      <dgm:spPr/>
    </dgm:pt>
    <dgm:pt modelId="{AD99DAAF-55AB-458F-A4E6-38DF1E1A9273}" type="pres">
      <dgm:prSet presAssocID="{7AA3EABF-D524-4614-87B9-07A4533DCC2B}" presName="Childtext1" presStyleLbl="revTx" presStyleIdx="1" presStyleCnt="7">
        <dgm:presLayoutVars>
          <dgm:bulletEnabled val="1"/>
        </dgm:presLayoutVars>
      </dgm:prSet>
      <dgm:spPr/>
    </dgm:pt>
    <dgm:pt modelId="{919CFF0B-3547-405F-A708-626AC4ADB8FD}" type="pres">
      <dgm:prSet presAssocID="{7AA3EABF-D524-4614-87B9-07A4533DCC2B}" presName="ConnectLine1" presStyleLbl="sibTrans1D1" presStyleIdx="1" presStyleCnt="7"/>
      <dgm:spPr>
        <a:noFill/>
        <a:ln w="12700" cap="flat" cmpd="sng" algn="ctr">
          <a:solidFill>
            <a:schemeClr val="accent2">
              <a:hueOff val="1073936"/>
              <a:satOff val="-3082"/>
              <a:lumOff val="-4935"/>
              <a:alphaOff val="0"/>
            </a:schemeClr>
          </a:solidFill>
          <a:prstDash val="dash"/>
          <a:miter lim="800000"/>
        </a:ln>
        <a:effectLst/>
      </dgm:spPr>
    </dgm:pt>
    <dgm:pt modelId="{6D21BF88-70A9-4B2E-BDDC-94D6339184E7}" type="pres">
      <dgm:prSet presAssocID="{7AA3EABF-D524-4614-87B9-07A4533DCC2B}" presName="ConnectLineEnd1" presStyleLbl="lnNode1" presStyleIdx="1" presStyleCnt="7"/>
      <dgm:spPr/>
    </dgm:pt>
    <dgm:pt modelId="{E33E1384-D983-4748-85EE-D4134340DCEA}" type="pres">
      <dgm:prSet presAssocID="{7AA3EABF-D524-4614-87B9-07A4533DCC2B}" presName="EmptyPane1" presStyleCnt="0"/>
      <dgm:spPr/>
    </dgm:pt>
    <dgm:pt modelId="{BE8D6B9B-1289-4D9F-85A5-9661105ACB61}" type="pres">
      <dgm:prSet presAssocID="{CBE737FA-450F-4AAB-98C0-6B14862BE7F5}" presName="spaceBetweenRectangles1" presStyleCnt="0"/>
      <dgm:spPr/>
    </dgm:pt>
    <dgm:pt modelId="{AB9EAD07-6BA1-4486-922F-A1862E06A50A}" type="pres">
      <dgm:prSet presAssocID="{518FEA34-57CD-42ED-9BA3-97B56D179AC9}" presName="composite1" presStyleCnt="0"/>
      <dgm:spPr/>
    </dgm:pt>
    <dgm:pt modelId="{8C0488F1-BC2B-4AD3-826D-F2ED6DD2B9D8}" type="pres">
      <dgm:prSet presAssocID="{518FEA34-57CD-42ED-9BA3-97B56D179AC9}" presName="parent1" presStyleLbl="alignNode1" presStyleIdx="2" presStyleCnt="7">
        <dgm:presLayoutVars>
          <dgm:chMax val="1"/>
          <dgm:chPref val="1"/>
          <dgm:bulletEnabled val="1"/>
        </dgm:presLayoutVars>
      </dgm:prSet>
      <dgm:spPr/>
    </dgm:pt>
    <dgm:pt modelId="{E549452D-B283-45CA-8545-B53C60CD25DD}" type="pres">
      <dgm:prSet presAssocID="{518FEA34-57CD-42ED-9BA3-97B56D179AC9}" presName="Childtext1" presStyleLbl="revTx" presStyleIdx="2" presStyleCnt="7">
        <dgm:presLayoutVars>
          <dgm:bulletEnabled val="1"/>
        </dgm:presLayoutVars>
      </dgm:prSet>
      <dgm:spPr/>
    </dgm:pt>
    <dgm:pt modelId="{3CDD2F59-E863-40A3-96F4-BF3BDCA5E34D}" type="pres">
      <dgm:prSet presAssocID="{518FEA34-57CD-42ED-9BA3-97B56D179AC9}" presName="ConnectLine1" presStyleLbl="sibTrans1D1" presStyleIdx="2" presStyleCnt="7"/>
      <dgm:spPr>
        <a:noFill/>
        <a:ln w="12700" cap="flat" cmpd="sng" algn="ctr">
          <a:solidFill>
            <a:schemeClr val="accent2">
              <a:hueOff val="2147871"/>
              <a:satOff val="-6164"/>
              <a:lumOff val="-9870"/>
              <a:alphaOff val="0"/>
            </a:schemeClr>
          </a:solidFill>
          <a:prstDash val="dash"/>
          <a:miter lim="800000"/>
        </a:ln>
        <a:effectLst/>
      </dgm:spPr>
    </dgm:pt>
    <dgm:pt modelId="{D9F000FD-70F6-4692-9747-34A90C81522E}" type="pres">
      <dgm:prSet presAssocID="{518FEA34-57CD-42ED-9BA3-97B56D179AC9}" presName="ConnectLineEnd1" presStyleLbl="lnNode1" presStyleIdx="2" presStyleCnt="7"/>
      <dgm:spPr/>
    </dgm:pt>
    <dgm:pt modelId="{53BB1F24-E214-4C9A-8892-7FDD4396A006}" type="pres">
      <dgm:prSet presAssocID="{518FEA34-57CD-42ED-9BA3-97B56D179AC9}" presName="EmptyPane1" presStyleCnt="0"/>
      <dgm:spPr/>
    </dgm:pt>
    <dgm:pt modelId="{D03D6E36-B11C-4C0A-816D-4934D72AE4D4}" type="pres">
      <dgm:prSet presAssocID="{0C42E996-ED7C-4F14-8048-CB247AB341E1}" presName="spaceBetweenRectangles1" presStyleCnt="0"/>
      <dgm:spPr/>
    </dgm:pt>
    <dgm:pt modelId="{5FC80021-FBC8-4A0F-A962-7F67C66B6699}" type="pres">
      <dgm:prSet presAssocID="{6913593E-5CBF-46A6-92D2-D6A64E024B4F}" presName="composite1" presStyleCnt="0"/>
      <dgm:spPr/>
    </dgm:pt>
    <dgm:pt modelId="{73441344-DE71-440C-8733-690CE55AB5B4}" type="pres">
      <dgm:prSet presAssocID="{6913593E-5CBF-46A6-92D2-D6A64E024B4F}" presName="parent1" presStyleLbl="alignNode1" presStyleIdx="3" presStyleCnt="7">
        <dgm:presLayoutVars>
          <dgm:chMax val="1"/>
          <dgm:chPref val="1"/>
          <dgm:bulletEnabled val="1"/>
        </dgm:presLayoutVars>
      </dgm:prSet>
      <dgm:spPr/>
    </dgm:pt>
    <dgm:pt modelId="{3DD65BD8-A744-42F5-9B61-38C8E7AA4B93}" type="pres">
      <dgm:prSet presAssocID="{6913593E-5CBF-46A6-92D2-D6A64E024B4F}" presName="Childtext1" presStyleLbl="revTx" presStyleIdx="3" presStyleCnt="7">
        <dgm:presLayoutVars>
          <dgm:bulletEnabled val="1"/>
        </dgm:presLayoutVars>
      </dgm:prSet>
      <dgm:spPr/>
    </dgm:pt>
    <dgm:pt modelId="{D0F94010-B210-43DB-BE31-F9DC4CDF6FDC}" type="pres">
      <dgm:prSet presAssocID="{6913593E-5CBF-46A6-92D2-D6A64E024B4F}" presName="ConnectLine1" presStyleLbl="sibTrans1D1" presStyleIdx="3" presStyleCnt="7"/>
      <dgm:spPr>
        <a:noFill/>
        <a:ln w="12700" cap="flat" cmpd="sng" algn="ctr">
          <a:solidFill>
            <a:schemeClr val="accent2">
              <a:hueOff val="3221807"/>
              <a:satOff val="-9246"/>
              <a:lumOff val="-14805"/>
              <a:alphaOff val="0"/>
            </a:schemeClr>
          </a:solidFill>
          <a:prstDash val="dash"/>
          <a:miter lim="800000"/>
        </a:ln>
        <a:effectLst/>
      </dgm:spPr>
    </dgm:pt>
    <dgm:pt modelId="{8854536D-8659-4F2C-B3B7-C317198FE82C}" type="pres">
      <dgm:prSet presAssocID="{6913593E-5CBF-46A6-92D2-D6A64E024B4F}" presName="ConnectLineEnd1" presStyleLbl="lnNode1" presStyleIdx="3" presStyleCnt="7"/>
      <dgm:spPr/>
    </dgm:pt>
    <dgm:pt modelId="{33AFD583-C520-4EE2-9F71-09912D2023F8}" type="pres">
      <dgm:prSet presAssocID="{6913593E-5CBF-46A6-92D2-D6A64E024B4F}" presName="EmptyPane1" presStyleCnt="0"/>
      <dgm:spPr/>
    </dgm:pt>
    <dgm:pt modelId="{43AD67E3-91C0-42E1-8F4B-7369E27E1D5F}" type="pres">
      <dgm:prSet presAssocID="{D5986118-D481-43D0-BA86-4C676DEB736F}" presName="spaceBetweenRectangles1" presStyleCnt="0"/>
      <dgm:spPr/>
    </dgm:pt>
    <dgm:pt modelId="{EF6E1482-8851-47B3-B1E4-9F19C76EA259}" type="pres">
      <dgm:prSet presAssocID="{67A02991-0BBC-4027-8C0B-2BAE2D62EE7C}" presName="composite1" presStyleCnt="0"/>
      <dgm:spPr/>
    </dgm:pt>
    <dgm:pt modelId="{F47E4289-A4A0-4289-B6A2-6D4E8B6EE658}" type="pres">
      <dgm:prSet presAssocID="{67A02991-0BBC-4027-8C0B-2BAE2D62EE7C}" presName="parent1" presStyleLbl="alignNode1" presStyleIdx="4" presStyleCnt="7">
        <dgm:presLayoutVars>
          <dgm:chMax val="1"/>
          <dgm:chPref val="1"/>
          <dgm:bulletEnabled val="1"/>
        </dgm:presLayoutVars>
      </dgm:prSet>
      <dgm:spPr/>
    </dgm:pt>
    <dgm:pt modelId="{B48E6B3D-0E4E-4CFA-A2D2-A8384FB618D1}" type="pres">
      <dgm:prSet presAssocID="{67A02991-0BBC-4027-8C0B-2BAE2D62EE7C}" presName="Childtext1" presStyleLbl="revTx" presStyleIdx="4" presStyleCnt="7">
        <dgm:presLayoutVars>
          <dgm:bulletEnabled val="1"/>
        </dgm:presLayoutVars>
      </dgm:prSet>
      <dgm:spPr/>
    </dgm:pt>
    <dgm:pt modelId="{2972C469-97A7-47E9-B857-CC7DB5DBFA61}" type="pres">
      <dgm:prSet presAssocID="{67A02991-0BBC-4027-8C0B-2BAE2D62EE7C}" presName="ConnectLine1" presStyleLbl="sibTrans1D1" presStyleIdx="4" presStyleCnt="7"/>
      <dgm:spPr>
        <a:noFill/>
        <a:ln w="12700" cap="flat" cmpd="sng" algn="ctr">
          <a:solidFill>
            <a:schemeClr val="accent2">
              <a:hueOff val="4295743"/>
              <a:satOff val="-12329"/>
              <a:lumOff val="-19739"/>
              <a:alphaOff val="0"/>
            </a:schemeClr>
          </a:solidFill>
          <a:prstDash val="dash"/>
          <a:miter lim="800000"/>
        </a:ln>
        <a:effectLst/>
      </dgm:spPr>
    </dgm:pt>
    <dgm:pt modelId="{FE281B98-65BF-49B5-91F8-33DE5A702F14}" type="pres">
      <dgm:prSet presAssocID="{67A02991-0BBC-4027-8C0B-2BAE2D62EE7C}" presName="ConnectLineEnd1" presStyleLbl="lnNode1" presStyleIdx="4" presStyleCnt="7"/>
      <dgm:spPr/>
    </dgm:pt>
    <dgm:pt modelId="{C0C94620-7553-4C5A-AD80-308AB34828EA}" type="pres">
      <dgm:prSet presAssocID="{67A02991-0BBC-4027-8C0B-2BAE2D62EE7C}" presName="EmptyPane1" presStyleCnt="0"/>
      <dgm:spPr/>
    </dgm:pt>
    <dgm:pt modelId="{43F0D42B-A06C-4D04-8C46-49D17CBC7967}" type="pres">
      <dgm:prSet presAssocID="{7AE926CE-2506-49FD-91A1-0C05B2CDB5C9}" presName="spaceBetweenRectangles1" presStyleCnt="0"/>
      <dgm:spPr/>
    </dgm:pt>
    <dgm:pt modelId="{BB7ABF22-D9BD-49C1-A5BD-5B5E2BE4C4CA}" type="pres">
      <dgm:prSet presAssocID="{6562B521-51B5-4A34-8B2C-181A1F24EEFD}" presName="composite1" presStyleCnt="0"/>
      <dgm:spPr/>
    </dgm:pt>
    <dgm:pt modelId="{DDFBE46B-75A2-4306-A1E6-17E1E1D052EF}" type="pres">
      <dgm:prSet presAssocID="{6562B521-51B5-4A34-8B2C-181A1F24EEFD}" presName="parent1" presStyleLbl="alignNode1" presStyleIdx="5" presStyleCnt="7">
        <dgm:presLayoutVars>
          <dgm:chMax val="1"/>
          <dgm:chPref val="1"/>
          <dgm:bulletEnabled val="1"/>
        </dgm:presLayoutVars>
      </dgm:prSet>
      <dgm:spPr/>
    </dgm:pt>
    <dgm:pt modelId="{61773C12-BF17-43B6-B24B-D543C8030D0D}" type="pres">
      <dgm:prSet presAssocID="{6562B521-51B5-4A34-8B2C-181A1F24EEFD}" presName="Childtext1" presStyleLbl="revTx" presStyleIdx="5" presStyleCnt="7">
        <dgm:presLayoutVars>
          <dgm:bulletEnabled val="1"/>
        </dgm:presLayoutVars>
      </dgm:prSet>
      <dgm:spPr/>
    </dgm:pt>
    <dgm:pt modelId="{07FCBC9A-BCFC-4275-AE23-965556618422}" type="pres">
      <dgm:prSet presAssocID="{6562B521-51B5-4A34-8B2C-181A1F24EEFD}" presName="ConnectLine1" presStyleLbl="sibTrans1D1" presStyleIdx="5" presStyleCnt="7"/>
      <dgm:spPr>
        <a:noFill/>
        <a:ln w="12700" cap="flat" cmpd="sng" algn="ctr">
          <a:solidFill>
            <a:schemeClr val="accent2">
              <a:hueOff val="5369678"/>
              <a:satOff val="-15411"/>
              <a:lumOff val="-24674"/>
              <a:alphaOff val="0"/>
            </a:schemeClr>
          </a:solidFill>
          <a:prstDash val="dash"/>
          <a:miter lim="800000"/>
        </a:ln>
        <a:effectLst/>
      </dgm:spPr>
    </dgm:pt>
    <dgm:pt modelId="{365A86A8-1511-4CAA-A963-F023E0885EA3}" type="pres">
      <dgm:prSet presAssocID="{6562B521-51B5-4A34-8B2C-181A1F24EEFD}" presName="ConnectLineEnd1" presStyleLbl="lnNode1" presStyleIdx="5" presStyleCnt="7"/>
      <dgm:spPr/>
    </dgm:pt>
    <dgm:pt modelId="{F592E3EC-8F52-4456-ADD7-B8F80380B733}" type="pres">
      <dgm:prSet presAssocID="{6562B521-51B5-4A34-8B2C-181A1F24EEFD}" presName="EmptyPane1" presStyleCnt="0"/>
      <dgm:spPr/>
    </dgm:pt>
    <dgm:pt modelId="{A5D9DF89-8BE7-43B8-8B98-F31ADCB0F76F}" type="pres">
      <dgm:prSet presAssocID="{F506DDDA-9525-4BED-8F28-ED5E45927383}" presName="spaceBetweenRectangles1" presStyleCnt="0"/>
      <dgm:spPr/>
    </dgm:pt>
    <dgm:pt modelId="{BA5CCE5F-AF53-422F-B821-B089C370F9A0}" type="pres">
      <dgm:prSet presAssocID="{D9E192AC-CC8D-431E-9650-8E7618E3C3C0}" presName="composite1" presStyleCnt="0"/>
      <dgm:spPr/>
    </dgm:pt>
    <dgm:pt modelId="{73457101-0DA8-4B2F-945D-E03EB1D7A12B}" type="pres">
      <dgm:prSet presAssocID="{D9E192AC-CC8D-431E-9650-8E7618E3C3C0}" presName="parent1" presStyleLbl="alignNode1" presStyleIdx="6" presStyleCnt="7">
        <dgm:presLayoutVars>
          <dgm:chMax val="1"/>
          <dgm:chPref val="1"/>
          <dgm:bulletEnabled val="1"/>
        </dgm:presLayoutVars>
      </dgm:prSet>
      <dgm:spPr/>
    </dgm:pt>
    <dgm:pt modelId="{74ACDA9D-D030-4D9D-8BFC-31149090A1EF}" type="pres">
      <dgm:prSet presAssocID="{D9E192AC-CC8D-431E-9650-8E7618E3C3C0}" presName="Childtext1" presStyleLbl="revTx" presStyleIdx="6" presStyleCnt="7">
        <dgm:presLayoutVars>
          <dgm:bulletEnabled val="1"/>
        </dgm:presLayoutVars>
      </dgm:prSet>
      <dgm:spPr/>
    </dgm:pt>
    <dgm:pt modelId="{AA23782A-A11E-4308-BAAA-E81DA9BCE834}" type="pres">
      <dgm:prSet presAssocID="{D9E192AC-CC8D-431E-9650-8E7618E3C3C0}" presName="ConnectLine1" presStyleLbl="sibTrans1D1" presStyleIdx="6" presStyleCnt="7"/>
      <dgm:spPr>
        <a:noFill/>
        <a:ln w="12700" cap="flat" cmpd="sng" algn="ctr">
          <a:solidFill>
            <a:schemeClr val="accent2">
              <a:hueOff val="6443614"/>
              <a:satOff val="-18493"/>
              <a:lumOff val="-29609"/>
              <a:alphaOff val="0"/>
            </a:schemeClr>
          </a:solidFill>
          <a:prstDash val="dash"/>
          <a:miter lim="800000"/>
        </a:ln>
        <a:effectLst/>
      </dgm:spPr>
    </dgm:pt>
    <dgm:pt modelId="{EFE56DAE-7D85-48BE-A07E-030A6D7DB3C9}" type="pres">
      <dgm:prSet presAssocID="{D9E192AC-CC8D-431E-9650-8E7618E3C3C0}" presName="ConnectLineEnd1" presStyleLbl="lnNode1" presStyleIdx="6" presStyleCnt="7"/>
      <dgm:spPr/>
    </dgm:pt>
    <dgm:pt modelId="{342A0752-5D3B-4ABF-BBA7-E103592AEE5F}" type="pres">
      <dgm:prSet presAssocID="{D9E192AC-CC8D-431E-9650-8E7618E3C3C0}" presName="EmptyPane1" presStyleCnt="0"/>
      <dgm:spPr/>
    </dgm:pt>
  </dgm:ptLst>
  <dgm:cxnLst>
    <dgm:cxn modelId="{FE33DA08-B97B-4E5B-8CBA-0682C87D5F15}" srcId="{D9E192AC-CC8D-431E-9650-8E7618E3C3C0}" destId="{35D07D46-9A48-4C63-9DA4-8CD5D1C3D781}" srcOrd="0" destOrd="0" parTransId="{6DF88EC2-D45F-4FCC-8972-FE86892B6A32}" sibTransId="{2B3FD85F-E9EC-43F2-AA98-339F8FEE71D3}"/>
    <dgm:cxn modelId="{697A450C-1939-4556-982C-E41F7C80795D}" type="presOf" srcId="{67A02991-0BBC-4027-8C0B-2BAE2D62EE7C}" destId="{F47E4289-A4A0-4289-B6A2-6D4E8B6EE658}" srcOrd="0" destOrd="0" presId="urn:microsoft.com/office/officeart/2016/7/layout/RoundedRectangleTimeline"/>
    <dgm:cxn modelId="{9CA10120-3215-431B-96D9-2F81036F0419}" srcId="{70FB07C5-F618-4867-9148-BDF126AEB54A}" destId="{6913593E-5CBF-46A6-92D2-D6A64E024B4F}" srcOrd="3" destOrd="0" parTransId="{AF536116-E743-45B0-AB1D-5DDBF6924EC3}" sibTransId="{D5986118-D481-43D0-BA86-4C676DEB736F}"/>
    <dgm:cxn modelId="{85B9F727-FEFD-4FBA-B7F7-50D94B960136}" type="presOf" srcId="{D5C92DA7-F1B7-4191-AF1E-A038C0C847D6}" destId="{D1E5CA01-A064-4807-8E65-F8826000A732}" srcOrd="0" destOrd="0" presId="urn:microsoft.com/office/officeart/2016/7/layout/RoundedRectangleTimeline"/>
    <dgm:cxn modelId="{ACAC5E37-DE16-4D1B-9E9F-C2D9E12E9977}" type="presOf" srcId="{35D07D46-9A48-4C63-9DA4-8CD5D1C3D781}" destId="{74ACDA9D-D030-4D9D-8BFC-31149090A1EF}" srcOrd="0" destOrd="0" presId="urn:microsoft.com/office/officeart/2016/7/layout/RoundedRectangleTimeline"/>
    <dgm:cxn modelId="{EFB3B739-5DF2-417B-8118-D4CB27E78ABC}" type="presOf" srcId="{CA03179D-BEF0-4873-B1E4-F5E79E574C92}" destId="{61773C12-BF17-43B6-B24B-D543C8030D0D}" srcOrd="0" destOrd="0" presId="urn:microsoft.com/office/officeart/2016/7/layout/RoundedRectangleTimeline"/>
    <dgm:cxn modelId="{F03F7261-B06F-40C5-8E30-5C535437A589}" type="presOf" srcId="{70FB07C5-F618-4867-9148-BDF126AEB54A}" destId="{76A5D02C-0050-4B8C-9E7B-8E1091B0A7AB}" srcOrd="0" destOrd="0" presId="urn:microsoft.com/office/officeart/2016/7/layout/RoundedRectangleTimeline"/>
    <dgm:cxn modelId="{47DCD143-8210-4EC2-BAD2-4DEDF5471F98}" type="presOf" srcId="{6913593E-5CBF-46A6-92D2-D6A64E024B4F}" destId="{73441344-DE71-440C-8733-690CE55AB5B4}" srcOrd="0" destOrd="0" presId="urn:microsoft.com/office/officeart/2016/7/layout/RoundedRectangleTimeline"/>
    <dgm:cxn modelId="{DCABA844-AAFF-4373-9849-EB93C86F4AB8}" type="presOf" srcId="{C8C7A1F0-DD6D-4E05-BB34-F715F8E43DD2}" destId="{B48E6B3D-0E4E-4CFA-A2D2-A8384FB618D1}" srcOrd="0" destOrd="0" presId="urn:microsoft.com/office/officeart/2016/7/layout/RoundedRectangleTimeline"/>
    <dgm:cxn modelId="{9C5D5366-99BD-46FB-BF12-DDFFF4E5419C}" srcId="{70FB07C5-F618-4867-9148-BDF126AEB54A}" destId="{D9E192AC-CC8D-431E-9650-8E7618E3C3C0}" srcOrd="6" destOrd="0" parTransId="{67FF9A87-FA8E-4B96-80BE-49E49A2DF721}" sibTransId="{12225C2C-196C-415F-AA8F-6D52BA4A80F1}"/>
    <dgm:cxn modelId="{49C64C47-7F61-4557-8D62-4EAAAB476F0A}" type="presOf" srcId="{2BDDDF29-9264-49CC-8536-3777505CC24A}" destId="{E549452D-B283-45CA-8545-B53C60CD25DD}" srcOrd="0" destOrd="0" presId="urn:microsoft.com/office/officeart/2016/7/layout/RoundedRectangleTimeline"/>
    <dgm:cxn modelId="{5518046E-04E2-453F-B7C6-BABE9D079F5E}" srcId="{6913593E-5CBF-46A6-92D2-D6A64E024B4F}" destId="{94C4CD0A-6884-4FB9-9311-C18A90B25A2E}" srcOrd="0" destOrd="0" parTransId="{0EEF8DAB-4987-4EDB-94DC-7A96AF0EF947}" sibTransId="{6968CE2D-F229-4C29-AED2-6E568BFB747D}"/>
    <dgm:cxn modelId="{EFD1D74E-DECF-470E-B37E-F1B922FB435A}" srcId="{6562B521-51B5-4A34-8B2C-181A1F24EEFD}" destId="{CA03179D-BEF0-4873-B1E4-F5E79E574C92}" srcOrd="0" destOrd="0" parTransId="{635A42B8-2517-40BE-9EFB-9BFFE5A9030F}" sibTransId="{699B2797-7B11-43F5-B78B-64E3E90B3EAE}"/>
    <dgm:cxn modelId="{82A3EC50-ACCF-422E-B159-71D71D37D799}" srcId="{518FEA34-57CD-42ED-9BA3-97B56D179AC9}" destId="{2BDDDF29-9264-49CC-8536-3777505CC24A}" srcOrd="0" destOrd="0" parTransId="{813CB2D0-5114-4D4B-9F96-1809BA685642}" sibTransId="{BE961219-1A60-4AFE-B931-0E519FCF0A7D}"/>
    <dgm:cxn modelId="{10C42972-70D4-4836-A4B6-6FFD4FD35525}" srcId="{70FB07C5-F618-4867-9148-BDF126AEB54A}" destId="{6562B521-51B5-4A34-8B2C-181A1F24EEFD}" srcOrd="5" destOrd="0" parTransId="{B358B404-5764-42BF-9962-5274EAB46E0F}" sibTransId="{F506DDDA-9525-4BED-8F28-ED5E45927383}"/>
    <dgm:cxn modelId="{08F40377-F65B-4E60-A8EB-698D48CC4857}" type="presOf" srcId="{518FEA34-57CD-42ED-9BA3-97B56D179AC9}" destId="{8C0488F1-BC2B-4AD3-826D-F2ED6DD2B9D8}" srcOrd="0" destOrd="0" presId="urn:microsoft.com/office/officeart/2016/7/layout/RoundedRectangleTimeline"/>
    <dgm:cxn modelId="{BD1B517F-15DC-49E0-BB40-B431000A88C4}" type="presOf" srcId="{7AA3EABF-D524-4614-87B9-07A4533DCC2B}" destId="{CD437ADC-8CBA-4044-9EFC-D1400734BA6A}" srcOrd="0" destOrd="0" presId="urn:microsoft.com/office/officeart/2016/7/layout/RoundedRectangleTimeline"/>
    <dgm:cxn modelId="{A69F168B-AE4F-469F-93C3-2BA696570252}" type="presOf" srcId="{D9E192AC-CC8D-431E-9650-8E7618E3C3C0}" destId="{73457101-0DA8-4B2F-945D-E03EB1D7A12B}" srcOrd="0" destOrd="0" presId="urn:microsoft.com/office/officeart/2016/7/layout/RoundedRectangleTimeline"/>
    <dgm:cxn modelId="{B88A718C-F71A-4D62-92DD-394173A335DD}" srcId="{D5C92DA7-F1B7-4191-AF1E-A038C0C847D6}" destId="{FEAB4015-EA69-47C0-A32E-736D2B8922AC}" srcOrd="0" destOrd="0" parTransId="{F5CE858E-D189-4CCD-8D08-C626E036E01A}" sibTransId="{35F349FE-C0E2-40D6-A19E-76149A7967EF}"/>
    <dgm:cxn modelId="{48DD2595-D290-4783-9B3C-21B5296D1920}" type="presOf" srcId="{6562B521-51B5-4A34-8B2C-181A1F24EEFD}" destId="{DDFBE46B-75A2-4306-A1E6-17E1E1D052EF}" srcOrd="0" destOrd="0" presId="urn:microsoft.com/office/officeart/2016/7/layout/RoundedRectangleTimeline"/>
    <dgm:cxn modelId="{040262AE-0AEE-41AA-8397-4836BFCF9716}" type="presOf" srcId="{DA2FE712-7146-4FE7-AD1B-0A7515358D43}" destId="{AD99DAAF-55AB-458F-A4E6-38DF1E1A9273}" srcOrd="0" destOrd="0" presId="urn:microsoft.com/office/officeart/2016/7/layout/RoundedRectangleTimeline"/>
    <dgm:cxn modelId="{61FD6EB3-0BF8-42CC-B4F4-BAFC34E6C430}" srcId="{70FB07C5-F618-4867-9148-BDF126AEB54A}" destId="{D5C92DA7-F1B7-4191-AF1E-A038C0C847D6}" srcOrd="0" destOrd="0" parTransId="{D604957A-A4A5-4216-9B53-3CAA81C1A6F9}" sibTransId="{5F3837F8-56B1-47CC-B6CE-4CF530F77512}"/>
    <dgm:cxn modelId="{D42B10C7-C40E-4A72-BF7F-1E54C42A131D}" type="presOf" srcId="{94C4CD0A-6884-4FB9-9311-C18A90B25A2E}" destId="{3DD65BD8-A744-42F5-9B61-38C8E7AA4B93}" srcOrd="0" destOrd="0" presId="urn:microsoft.com/office/officeart/2016/7/layout/RoundedRectangleTimeline"/>
    <dgm:cxn modelId="{D7D682CF-4B19-4093-B49E-104912B0FB4C}" srcId="{70FB07C5-F618-4867-9148-BDF126AEB54A}" destId="{67A02991-0BBC-4027-8C0B-2BAE2D62EE7C}" srcOrd="4" destOrd="0" parTransId="{EAA8D22C-E92B-4D0C-A734-4112D9FE4809}" sibTransId="{7AE926CE-2506-49FD-91A1-0C05B2CDB5C9}"/>
    <dgm:cxn modelId="{427354E6-B095-44D3-B7B5-CE65FFB3A9EE}" srcId="{70FB07C5-F618-4867-9148-BDF126AEB54A}" destId="{7AA3EABF-D524-4614-87B9-07A4533DCC2B}" srcOrd="1" destOrd="0" parTransId="{93707559-F242-437B-A551-2BA4ACCB03CA}" sibTransId="{CBE737FA-450F-4AAB-98C0-6B14862BE7F5}"/>
    <dgm:cxn modelId="{40D786E8-CDB8-4925-8366-68D978432729}" srcId="{7AA3EABF-D524-4614-87B9-07A4533DCC2B}" destId="{DA2FE712-7146-4FE7-AD1B-0A7515358D43}" srcOrd="0" destOrd="0" parTransId="{A3661790-C41C-43AC-94BA-EC4D99150097}" sibTransId="{D771B528-C0B2-48B2-AA18-C3D720257C7B}"/>
    <dgm:cxn modelId="{4A5F59EC-6338-4553-B1AF-90FC03640AB8}" srcId="{67A02991-0BBC-4027-8C0B-2BAE2D62EE7C}" destId="{C8C7A1F0-DD6D-4E05-BB34-F715F8E43DD2}" srcOrd="0" destOrd="0" parTransId="{48631E81-C733-457B-B871-8F1CB8AC416B}" sibTransId="{7B96DF04-66F3-4529-9CB3-E9DBEF66539E}"/>
    <dgm:cxn modelId="{95A850F6-E118-409D-8B4D-1FA48B0B7946}" type="presOf" srcId="{FEAB4015-EA69-47C0-A32E-736D2B8922AC}" destId="{00789579-8D90-44B0-AD25-DBB191481DA0}" srcOrd="0" destOrd="0" presId="urn:microsoft.com/office/officeart/2016/7/layout/RoundedRectangleTimeline"/>
    <dgm:cxn modelId="{B9E513FD-ADE1-4C27-A941-ABF988F4A544}" srcId="{70FB07C5-F618-4867-9148-BDF126AEB54A}" destId="{518FEA34-57CD-42ED-9BA3-97B56D179AC9}" srcOrd="2" destOrd="0" parTransId="{27EC5DED-B5E6-435F-A542-430E785A46F5}" sibTransId="{0C42E996-ED7C-4F14-8048-CB247AB341E1}"/>
    <dgm:cxn modelId="{E59E4F69-629F-4A57-B3F6-EFE3DE9C2262}" type="presParOf" srcId="{76A5D02C-0050-4B8C-9E7B-8E1091B0A7AB}" destId="{90815144-2BFA-45D0-B177-310AE324C09C}" srcOrd="0" destOrd="0" presId="urn:microsoft.com/office/officeart/2016/7/layout/RoundedRectangleTimeline"/>
    <dgm:cxn modelId="{A1968C6C-1BDC-4BD0-98F4-D9E4E8BF4C3C}" type="presParOf" srcId="{90815144-2BFA-45D0-B177-310AE324C09C}" destId="{D1E5CA01-A064-4807-8E65-F8826000A732}" srcOrd="0" destOrd="0" presId="urn:microsoft.com/office/officeart/2016/7/layout/RoundedRectangleTimeline"/>
    <dgm:cxn modelId="{573713ED-D539-4F27-84B8-2094CEDA34BD}" type="presParOf" srcId="{90815144-2BFA-45D0-B177-310AE324C09C}" destId="{00789579-8D90-44B0-AD25-DBB191481DA0}" srcOrd="1" destOrd="0" presId="urn:microsoft.com/office/officeart/2016/7/layout/RoundedRectangleTimeline"/>
    <dgm:cxn modelId="{5598DB48-78CC-4620-962E-06F25B6EF898}" type="presParOf" srcId="{90815144-2BFA-45D0-B177-310AE324C09C}" destId="{D7658E7F-6EA2-4E06-A1EB-1C78C8A07132}" srcOrd="2" destOrd="0" presId="urn:microsoft.com/office/officeart/2016/7/layout/RoundedRectangleTimeline"/>
    <dgm:cxn modelId="{0EBDA1CA-86EF-49CB-8E1B-D01A6AE9BBE0}" type="presParOf" srcId="{90815144-2BFA-45D0-B177-310AE324C09C}" destId="{D7710499-DA32-48D8-9D3C-9CE0C603DF2E}" srcOrd="3" destOrd="0" presId="urn:microsoft.com/office/officeart/2016/7/layout/RoundedRectangleTimeline"/>
    <dgm:cxn modelId="{8352026F-BC56-4ED6-B927-048B875FD76B}" type="presParOf" srcId="{90815144-2BFA-45D0-B177-310AE324C09C}" destId="{AE11210C-D361-4A25-84BA-DB3C3471301F}" srcOrd="4" destOrd="0" presId="urn:microsoft.com/office/officeart/2016/7/layout/RoundedRectangleTimeline"/>
    <dgm:cxn modelId="{A14464FB-8A4C-44F1-B780-B1E70AABDFA7}" type="presParOf" srcId="{76A5D02C-0050-4B8C-9E7B-8E1091B0A7AB}" destId="{3CB0F31B-97BA-4FB5-9DEF-03EEA795A6AF}" srcOrd="1" destOrd="0" presId="urn:microsoft.com/office/officeart/2016/7/layout/RoundedRectangleTimeline"/>
    <dgm:cxn modelId="{C9A2E637-2312-4740-A3AD-B8DDD814EB04}" type="presParOf" srcId="{76A5D02C-0050-4B8C-9E7B-8E1091B0A7AB}" destId="{C7E6CB1D-8F19-4219-AAF0-289B5751765F}" srcOrd="2" destOrd="0" presId="urn:microsoft.com/office/officeart/2016/7/layout/RoundedRectangleTimeline"/>
    <dgm:cxn modelId="{1359A88C-242C-4F94-ABB3-C54A3679FBF5}" type="presParOf" srcId="{C7E6CB1D-8F19-4219-AAF0-289B5751765F}" destId="{CD437ADC-8CBA-4044-9EFC-D1400734BA6A}" srcOrd="0" destOrd="0" presId="urn:microsoft.com/office/officeart/2016/7/layout/RoundedRectangleTimeline"/>
    <dgm:cxn modelId="{A762852B-2771-4993-B182-9179B0979BC8}" type="presParOf" srcId="{C7E6CB1D-8F19-4219-AAF0-289B5751765F}" destId="{AD99DAAF-55AB-458F-A4E6-38DF1E1A9273}" srcOrd="1" destOrd="0" presId="urn:microsoft.com/office/officeart/2016/7/layout/RoundedRectangleTimeline"/>
    <dgm:cxn modelId="{D0B3ABB8-9C4B-459B-B26F-B2FC7DDB0493}" type="presParOf" srcId="{C7E6CB1D-8F19-4219-AAF0-289B5751765F}" destId="{919CFF0B-3547-405F-A708-626AC4ADB8FD}" srcOrd="2" destOrd="0" presId="urn:microsoft.com/office/officeart/2016/7/layout/RoundedRectangleTimeline"/>
    <dgm:cxn modelId="{55029F5A-7046-49A6-A12A-E8DD80E11AA9}" type="presParOf" srcId="{C7E6CB1D-8F19-4219-AAF0-289B5751765F}" destId="{6D21BF88-70A9-4B2E-BDDC-94D6339184E7}" srcOrd="3" destOrd="0" presId="urn:microsoft.com/office/officeart/2016/7/layout/RoundedRectangleTimeline"/>
    <dgm:cxn modelId="{B13B7DFF-03CB-4E26-A9D6-37D7A512F1C8}" type="presParOf" srcId="{C7E6CB1D-8F19-4219-AAF0-289B5751765F}" destId="{E33E1384-D983-4748-85EE-D4134340DCEA}" srcOrd="4" destOrd="0" presId="urn:microsoft.com/office/officeart/2016/7/layout/RoundedRectangleTimeline"/>
    <dgm:cxn modelId="{B9B1F79C-D92F-474C-91DA-92AFC7D1242F}" type="presParOf" srcId="{76A5D02C-0050-4B8C-9E7B-8E1091B0A7AB}" destId="{BE8D6B9B-1289-4D9F-85A5-9661105ACB61}" srcOrd="3" destOrd="0" presId="urn:microsoft.com/office/officeart/2016/7/layout/RoundedRectangleTimeline"/>
    <dgm:cxn modelId="{920F32C7-6EE7-4C46-A9A1-B74EC88D5329}" type="presParOf" srcId="{76A5D02C-0050-4B8C-9E7B-8E1091B0A7AB}" destId="{AB9EAD07-6BA1-4486-922F-A1862E06A50A}" srcOrd="4" destOrd="0" presId="urn:microsoft.com/office/officeart/2016/7/layout/RoundedRectangleTimeline"/>
    <dgm:cxn modelId="{5310FA86-9C98-40B8-A66C-46AB92427947}" type="presParOf" srcId="{AB9EAD07-6BA1-4486-922F-A1862E06A50A}" destId="{8C0488F1-BC2B-4AD3-826D-F2ED6DD2B9D8}" srcOrd="0" destOrd="0" presId="urn:microsoft.com/office/officeart/2016/7/layout/RoundedRectangleTimeline"/>
    <dgm:cxn modelId="{19AB564C-D841-43AC-82A0-125920B90482}" type="presParOf" srcId="{AB9EAD07-6BA1-4486-922F-A1862E06A50A}" destId="{E549452D-B283-45CA-8545-B53C60CD25DD}" srcOrd="1" destOrd="0" presId="urn:microsoft.com/office/officeart/2016/7/layout/RoundedRectangleTimeline"/>
    <dgm:cxn modelId="{D6F23C89-7BBB-43C0-8F63-7F774ADE7915}" type="presParOf" srcId="{AB9EAD07-6BA1-4486-922F-A1862E06A50A}" destId="{3CDD2F59-E863-40A3-96F4-BF3BDCA5E34D}" srcOrd="2" destOrd="0" presId="urn:microsoft.com/office/officeart/2016/7/layout/RoundedRectangleTimeline"/>
    <dgm:cxn modelId="{A07170CC-1E38-414E-ABE3-05D439F5FEB6}" type="presParOf" srcId="{AB9EAD07-6BA1-4486-922F-A1862E06A50A}" destId="{D9F000FD-70F6-4692-9747-34A90C81522E}" srcOrd="3" destOrd="0" presId="urn:microsoft.com/office/officeart/2016/7/layout/RoundedRectangleTimeline"/>
    <dgm:cxn modelId="{320CC364-3083-4DC9-BC8D-24B631C96FF0}" type="presParOf" srcId="{AB9EAD07-6BA1-4486-922F-A1862E06A50A}" destId="{53BB1F24-E214-4C9A-8892-7FDD4396A006}" srcOrd="4" destOrd="0" presId="urn:microsoft.com/office/officeart/2016/7/layout/RoundedRectangleTimeline"/>
    <dgm:cxn modelId="{2A82F70C-C924-4C94-88B8-0958109BAEEC}" type="presParOf" srcId="{76A5D02C-0050-4B8C-9E7B-8E1091B0A7AB}" destId="{D03D6E36-B11C-4C0A-816D-4934D72AE4D4}" srcOrd="5" destOrd="0" presId="urn:microsoft.com/office/officeart/2016/7/layout/RoundedRectangleTimeline"/>
    <dgm:cxn modelId="{1135758C-BF98-49AA-BEC1-5379B4D99E37}" type="presParOf" srcId="{76A5D02C-0050-4B8C-9E7B-8E1091B0A7AB}" destId="{5FC80021-FBC8-4A0F-A962-7F67C66B6699}" srcOrd="6" destOrd="0" presId="urn:microsoft.com/office/officeart/2016/7/layout/RoundedRectangleTimeline"/>
    <dgm:cxn modelId="{4C3481E0-ACB8-48FC-97D0-5905DB7B969A}" type="presParOf" srcId="{5FC80021-FBC8-4A0F-A962-7F67C66B6699}" destId="{73441344-DE71-440C-8733-690CE55AB5B4}" srcOrd="0" destOrd="0" presId="urn:microsoft.com/office/officeart/2016/7/layout/RoundedRectangleTimeline"/>
    <dgm:cxn modelId="{E4CC2B05-D7DB-42EA-88DF-8FC4380E3F94}" type="presParOf" srcId="{5FC80021-FBC8-4A0F-A962-7F67C66B6699}" destId="{3DD65BD8-A744-42F5-9B61-38C8E7AA4B93}" srcOrd="1" destOrd="0" presId="urn:microsoft.com/office/officeart/2016/7/layout/RoundedRectangleTimeline"/>
    <dgm:cxn modelId="{2457CD06-6FF0-485F-B15D-F7D5751A3F5F}" type="presParOf" srcId="{5FC80021-FBC8-4A0F-A962-7F67C66B6699}" destId="{D0F94010-B210-43DB-BE31-F9DC4CDF6FDC}" srcOrd="2" destOrd="0" presId="urn:microsoft.com/office/officeart/2016/7/layout/RoundedRectangleTimeline"/>
    <dgm:cxn modelId="{B6502B4A-9E64-4161-8851-392E549D81F6}" type="presParOf" srcId="{5FC80021-FBC8-4A0F-A962-7F67C66B6699}" destId="{8854536D-8659-4F2C-B3B7-C317198FE82C}" srcOrd="3" destOrd="0" presId="urn:microsoft.com/office/officeart/2016/7/layout/RoundedRectangleTimeline"/>
    <dgm:cxn modelId="{6D439507-398F-42B4-AC41-AE60FF6F87C6}" type="presParOf" srcId="{5FC80021-FBC8-4A0F-A962-7F67C66B6699}" destId="{33AFD583-C520-4EE2-9F71-09912D2023F8}" srcOrd="4" destOrd="0" presId="urn:microsoft.com/office/officeart/2016/7/layout/RoundedRectangleTimeline"/>
    <dgm:cxn modelId="{823DD229-06D1-42CE-B6E1-87B6C89B4809}" type="presParOf" srcId="{76A5D02C-0050-4B8C-9E7B-8E1091B0A7AB}" destId="{43AD67E3-91C0-42E1-8F4B-7369E27E1D5F}" srcOrd="7" destOrd="0" presId="urn:microsoft.com/office/officeart/2016/7/layout/RoundedRectangleTimeline"/>
    <dgm:cxn modelId="{03076DC0-0AEE-4079-9123-88EAF1690DDA}" type="presParOf" srcId="{76A5D02C-0050-4B8C-9E7B-8E1091B0A7AB}" destId="{EF6E1482-8851-47B3-B1E4-9F19C76EA259}" srcOrd="8" destOrd="0" presId="urn:microsoft.com/office/officeart/2016/7/layout/RoundedRectangleTimeline"/>
    <dgm:cxn modelId="{71607087-0358-4ABE-93D3-E4252AECAC7A}" type="presParOf" srcId="{EF6E1482-8851-47B3-B1E4-9F19C76EA259}" destId="{F47E4289-A4A0-4289-B6A2-6D4E8B6EE658}" srcOrd="0" destOrd="0" presId="urn:microsoft.com/office/officeart/2016/7/layout/RoundedRectangleTimeline"/>
    <dgm:cxn modelId="{BED60614-CFBD-4809-99AD-564AC643D544}" type="presParOf" srcId="{EF6E1482-8851-47B3-B1E4-9F19C76EA259}" destId="{B48E6B3D-0E4E-4CFA-A2D2-A8384FB618D1}" srcOrd="1" destOrd="0" presId="urn:microsoft.com/office/officeart/2016/7/layout/RoundedRectangleTimeline"/>
    <dgm:cxn modelId="{D9DE7975-866B-4BFB-910F-636D6E6388ED}" type="presParOf" srcId="{EF6E1482-8851-47B3-B1E4-9F19C76EA259}" destId="{2972C469-97A7-47E9-B857-CC7DB5DBFA61}" srcOrd="2" destOrd="0" presId="urn:microsoft.com/office/officeart/2016/7/layout/RoundedRectangleTimeline"/>
    <dgm:cxn modelId="{419254DE-556F-4C07-BB9C-4FE1A1E405A6}" type="presParOf" srcId="{EF6E1482-8851-47B3-B1E4-9F19C76EA259}" destId="{FE281B98-65BF-49B5-91F8-33DE5A702F14}" srcOrd="3" destOrd="0" presId="urn:microsoft.com/office/officeart/2016/7/layout/RoundedRectangleTimeline"/>
    <dgm:cxn modelId="{0825FF61-B5C0-40FC-8CF2-F2B00895EB2C}" type="presParOf" srcId="{EF6E1482-8851-47B3-B1E4-9F19C76EA259}" destId="{C0C94620-7553-4C5A-AD80-308AB34828EA}" srcOrd="4" destOrd="0" presId="urn:microsoft.com/office/officeart/2016/7/layout/RoundedRectangleTimeline"/>
    <dgm:cxn modelId="{B8EC050A-FCFC-4812-A86F-185487247A03}" type="presParOf" srcId="{76A5D02C-0050-4B8C-9E7B-8E1091B0A7AB}" destId="{43F0D42B-A06C-4D04-8C46-49D17CBC7967}" srcOrd="9" destOrd="0" presId="urn:microsoft.com/office/officeart/2016/7/layout/RoundedRectangleTimeline"/>
    <dgm:cxn modelId="{A8D87902-8F12-469A-AF8C-7FEC245B1DFF}" type="presParOf" srcId="{76A5D02C-0050-4B8C-9E7B-8E1091B0A7AB}" destId="{BB7ABF22-D9BD-49C1-A5BD-5B5E2BE4C4CA}" srcOrd="10" destOrd="0" presId="urn:microsoft.com/office/officeart/2016/7/layout/RoundedRectangleTimeline"/>
    <dgm:cxn modelId="{1043E86E-3221-4971-AB14-6A8593E9BE4D}" type="presParOf" srcId="{BB7ABF22-D9BD-49C1-A5BD-5B5E2BE4C4CA}" destId="{DDFBE46B-75A2-4306-A1E6-17E1E1D052EF}" srcOrd="0" destOrd="0" presId="urn:microsoft.com/office/officeart/2016/7/layout/RoundedRectangleTimeline"/>
    <dgm:cxn modelId="{DCA67EFB-1B1B-4BFD-AA15-8A4A0CAEA016}" type="presParOf" srcId="{BB7ABF22-D9BD-49C1-A5BD-5B5E2BE4C4CA}" destId="{61773C12-BF17-43B6-B24B-D543C8030D0D}" srcOrd="1" destOrd="0" presId="urn:microsoft.com/office/officeart/2016/7/layout/RoundedRectangleTimeline"/>
    <dgm:cxn modelId="{838859CB-DF22-432C-8485-4FFFD258A184}" type="presParOf" srcId="{BB7ABF22-D9BD-49C1-A5BD-5B5E2BE4C4CA}" destId="{07FCBC9A-BCFC-4275-AE23-965556618422}" srcOrd="2" destOrd="0" presId="urn:microsoft.com/office/officeart/2016/7/layout/RoundedRectangleTimeline"/>
    <dgm:cxn modelId="{30A1835D-6275-42B5-8C26-1EAA8816FD98}" type="presParOf" srcId="{BB7ABF22-D9BD-49C1-A5BD-5B5E2BE4C4CA}" destId="{365A86A8-1511-4CAA-A963-F023E0885EA3}" srcOrd="3" destOrd="0" presId="urn:microsoft.com/office/officeart/2016/7/layout/RoundedRectangleTimeline"/>
    <dgm:cxn modelId="{FE63EAD7-B3B1-40D6-82F8-B4B9474A6B6B}" type="presParOf" srcId="{BB7ABF22-D9BD-49C1-A5BD-5B5E2BE4C4CA}" destId="{F592E3EC-8F52-4456-ADD7-B8F80380B733}" srcOrd="4" destOrd="0" presId="urn:microsoft.com/office/officeart/2016/7/layout/RoundedRectangleTimeline"/>
    <dgm:cxn modelId="{A8BE8196-CE75-4EB8-A459-4792D9C220F6}" type="presParOf" srcId="{76A5D02C-0050-4B8C-9E7B-8E1091B0A7AB}" destId="{A5D9DF89-8BE7-43B8-8B98-F31ADCB0F76F}" srcOrd="11" destOrd="0" presId="urn:microsoft.com/office/officeart/2016/7/layout/RoundedRectangleTimeline"/>
    <dgm:cxn modelId="{5BC60AF2-C997-4626-96BD-2E2C24560AE9}" type="presParOf" srcId="{76A5D02C-0050-4B8C-9E7B-8E1091B0A7AB}" destId="{BA5CCE5F-AF53-422F-B821-B089C370F9A0}" srcOrd="12" destOrd="0" presId="urn:microsoft.com/office/officeart/2016/7/layout/RoundedRectangleTimeline"/>
    <dgm:cxn modelId="{3B5C9AA4-0F04-4119-8C4B-7344530DA6AC}" type="presParOf" srcId="{BA5CCE5F-AF53-422F-B821-B089C370F9A0}" destId="{73457101-0DA8-4B2F-945D-E03EB1D7A12B}" srcOrd="0" destOrd="0" presId="urn:microsoft.com/office/officeart/2016/7/layout/RoundedRectangleTimeline"/>
    <dgm:cxn modelId="{A4E3AE9E-AA8D-40F8-A43F-885864627B2D}" type="presParOf" srcId="{BA5CCE5F-AF53-422F-B821-B089C370F9A0}" destId="{74ACDA9D-D030-4D9D-8BFC-31149090A1EF}" srcOrd="1" destOrd="0" presId="urn:microsoft.com/office/officeart/2016/7/layout/RoundedRectangleTimeline"/>
    <dgm:cxn modelId="{24A9B009-860B-40E5-935F-BB49B643769E}" type="presParOf" srcId="{BA5CCE5F-AF53-422F-B821-B089C370F9A0}" destId="{AA23782A-A11E-4308-BAAA-E81DA9BCE834}" srcOrd="2" destOrd="0" presId="urn:microsoft.com/office/officeart/2016/7/layout/RoundedRectangleTimeline"/>
    <dgm:cxn modelId="{276C3CD7-469E-407C-BEF2-F86F24C961E7}" type="presParOf" srcId="{BA5CCE5F-AF53-422F-B821-B089C370F9A0}" destId="{EFE56DAE-7D85-48BE-A07E-030A6D7DB3C9}" srcOrd="3" destOrd="0" presId="urn:microsoft.com/office/officeart/2016/7/layout/RoundedRectangleTimeline"/>
    <dgm:cxn modelId="{6A267561-CA76-45FC-AF32-373A6B5240BB}" type="presParOf" srcId="{BA5CCE5F-AF53-422F-B821-B089C370F9A0}" destId="{342A0752-5D3B-4ABF-BBA7-E103592AEE5F}" srcOrd="4" destOrd="0" presId="urn:microsoft.com/office/officeart/2016/7/layout/RoundedRectangleTimeline"/>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A74BCFD-DD30-4265-9AB3-8B64428311C5}">
      <dsp:nvSpPr>
        <dsp:cNvPr id="0" name=""/>
        <dsp:cNvSpPr/>
      </dsp:nvSpPr>
      <dsp:spPr>
        <a:xfrm>
          <a:off x="0" y="2124"/>
          <a:ext cx="10515600" cy="0"/>
        </a:xfrm>
        <a:prstGeom prst="line">
          <a:avLst/>
        </a:prstGeom>
        <a:solidFill>
          <a:schemeClr val="accent2">
            <a:hueOff val="0"/>
            <a:satOff val="0"/>
            <a:lumOff val="0"/>
            <a:alphaOff val="0"/>
          </a:schemeClr>
        </a:solidFill>
        <a:ln w="1905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F182D47-5118-4121-AA9A-97D7A26C603E}">
      <dsp:nvSpPr>
        <dsp:cNvPr id="0" name=""/>
        <dsp:cNvSpPr/>
      </dsp:nvSpPr>
      <dsp:spPr>
        <a:xfrm>
          <a:off x="0" y="2124"/>
          <a:ext cx="10515600" cy="14490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en-GB" sz="2700" kern="1200"/>
            <a:t>This can be done by communicating and collaborating well with other team members by setting goals and aligning individuals to specific responsibilities and value how it will contribute to the team.</a:t>
          </a:r>
          <a:endParaRPr lang="en-US" sz="2700" kern="1200"/>
        </a:p>
      </dsp:txBody>
      <dsp:txXfrm>
        <a:off x="0" y="2124"/>
        <a:ext cx="10515600" cy="1449029"/>
      </dsp:txXfrm>
    </dsp:sp>
    <dsp:sp modelId="{BF961109-2FCC-4A3B-ACEA-8D62680E402C}">
      <dsp:nvSpPr>
        <dsp:cNvPr id="0" name=""/>
        <dsp:cNvSpPr/>
      </dsp:nvSpPr>
      <dsp:spPr>
        <a:xfrm>
          <a:off x="0" y="1451154"/>
          <a:ext cx="10515600" cy="0"/>
        </a:xfrm>
        <a:prstGeom prst="line">
          <a:avLst/>
        </a:prstGeom>
        <a:solidFill>
          <a:schemeClr val="accent2">
            <a:hueOff val="0"/>
            <a:satOff val="0"/>
            <a:lumOff val="0"/>
            <a:alphaOff val="0"/>
          </a:schemeClr>
        </a:solidFill>
        <a:ln w="1905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8515657-BEC5-473D-A0CE-F932C55DD307}">
      <dsp:nvSpPr>
        <dsp:cNvPr id="0" name=""/>
        <dsp:cNvSpPr/>
      </dsp:nvSpPr>
      <dsp:spPr>
        <a:xfrm>
          <a:off x="0" y="1451154"/>
          <a:ext cx="10515600" cy="14490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en-GB" sz="2700" kern="1200"/>
            <a:t>Open communication and active listening would allow the team to work effectively by taking on everyone's concerns and ideas. </a:t>
          </a:r>
          <a:endParaRPr lang="en-US" sz="2700" kern="1200"/>
        </a:p>
      </dsp:txBody>
      <dsp:txXfrm>
        <a:off x="0" y="1451154"/>
        <a:ext cx="10515600" cy="1449029"/>
      </dsp:txXfrm>
    </dsp:sp>
    <dsp:sp modelId="{43B04D55-9B86-4CA3-BE85-1F95F2D2D776}">
      <dsp:nvSpPr>
        <dsp:cNvPr id="0" name=""/>
        <dsp:cNvSpPr/>
      </dsp:nvSpPr>
      <dsp:spPr>
        <a:xfrm>
          <a:off x="0" y="2900183"/>
          <a:ext cx="10515600" cy="0"/>
        </a:xfrm>
        <a:prstGeom prst="line">
          <a:avLst/>
        </a:prstGeom>
        <a:solidFill>
          <a:schemeClr val="accent2">
            <a:hueOff val="0"/>
            <a:satOff val="0"/>
            <a:lumOff val="0"/>
            <a:alphaOff val="0"/>
          </a:schemeClr>
        </a:solidFill>
        <a:ln w="1905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17DBB7A-5E75-44E2-9F46-D52045F44D83}">
      <dsp:nvSpPr>
        <dsp:cNvPr id="0" name=""/>
        <dsp:cNvSpPr/>
      </dsp:nvSpPr>
      <dsp:spPr>
        <a:xfrm>
          <a:off x="0" y="2900183"/>
          <a:ext cx="10515600" cy="14490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en-GB" sz="2700" kern="1200"/>
            <a:t>The Police officers sharing a room with the PSC are there to allow for expeditious responses if reports came in of a missing person (South Wales Police, 2024).</a:t>
          </a:r>
          <a:endParaRPr lang="en-US" sz="2700" kern="1200"/>
        </a:p>
      </dsp:txBody>
      <dsp:txXfrm>
        <a:off x="0" y="2900183"/>
        <a:ext cx="10515600" cy="144902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2838A73-65AA-463D-855D-9D04DE2A549C}">
      <dsp:nvSpPr>
        <dsp:cNvPr id="0" name=""/>
        <dsp:cNvSpPr/>
      </dsp:nvSpPr>
      <dsp:spPr>
        <a:xfrm>
          <a:off x="0" y="2838"/>
          <a:ext cx="11637033" cy="716040"/>
        </a:xfrm>
        <a:prstGeom prst="round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Doyle (2008) found a variety of barriers of effective teamworking through his study that looked at facilitators and barriers of nursing that had a multidisciplinary team working with them. Some examples of the barriers found are:</a:t>
          </a:r>
          <a:endParaRPr lang="en-US" sz="1800" kern="1200"/>
        </a:p>
      </dsp:txBody>
      <dsp:txXfrm>
        <a:off x="34954" y="37792"/>
        <a:ext cx="11567125" cy="646132"/>
      </dsp:txXfrm>
    </dsp:sp>
    <dsp:sp modelId="{8E3C99C1-E613-4307-BD8B-B044DA3BC677}">
      <dsp:nvSpPr>
        <dsp:cNvPr id="0" name=""/>
        <dsp:cNvSpPr/>
      </dsp:nvSpPr>
      <dsp:spPr>
        <a:xfrm>
          <a:off x="0" y="770718"/>
          <a:ext cx="11637033" cy="716040"/>
        </a:xfrm>
        <a:prstGeom prst="roundRect">
          <a:avLst/>
        </a:prstGeom>
        <a:solidFill>
          <a:schemeClr val="accent2">
            <a:hueOff val="1073936"/>
            <a:satOff val="-3082"/>
            <a:lumOff val="-4935"/>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Increased workload</a:t>
          </a:r>
          <a:endParaRPr lang="en-US" sz="1800" kern="1200"/>
        </a:p>
      </dsp:txBody>
      <dsp:txXfrm>
        <a:off x="34954" y="805672"/>
        <a:ext cx="11567125" cy="646132"/>
      </dsp:txXfrm>
    </dsp:sp>
    <dsp:sp modelId="{C82D1598-1E0B-4139-9BBF-540BB19D0CA9}">
      <dsp:nvSpPr>
        <dsp:cNvPr id="0" name=""/>
        <dsp:cNvSpPr/>
      </dsp:nvSpPr>
      <dsp:spPr>
        <a:xfrm>
          <a:off x="0" y="1538598"/>
          <a:ext cx="11637033" cy="716040"/>
        </a:xfrm>
        <a:prstGeom prst="roundRect">
          <a:avLst/>
        </a:prstGeom>
        <a:solidFill>
          <a:schemeClr val="accent2">
            <a:hueOff val="2147871"/>
            <a:satOff val="-6164"/>
            <a:lumOff val="-987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not enough confidence and trust in the other members</a:t>
          </a:r>
          <a:endParaRPr lang="en-US" sz="1800" kern="1200"/>
        </a:p>
      </dsp:txBody>
      <dsp:txXfrm>
        <a:off x="34954" y="1573552"/>
        <a:ext cx="11567125" cy="646132"/>
      </dsp:txXfrm>
    </dsp:sp>
    <dsp:sp modelId="{47B3F162-C178-4098-85F5-107CD307F663}">
      <dsp:nvSpPr>
        <dsp:cNvPr id="0" name=""/>
        <dsp:cNvSpPr/>
      </dsp:nvSpPr>
      <dsp:spPr>
        <a:xfrm>
          <a:off x="0" y="2306478"/>
          <a:ext cx="11637033" cy="716040"/>
        </a:xfrm>
        <a:prstGeom prst="roundRect">
          <a:avLst/>
        </a:prstGeom>
        <a:solidFill>
          <a:schemeClr val="accent2">
            <a:hueOff val="3221807"/>
            <a:satOff val="-9246"/>
            <a:lumOff val="-14805"/>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constant reorganization </a:t>
          </a:r>
          <a:endParaRPr lang="en-US" sz="1800" kern="1200"/>
        </a:p>
      </dsp:txBody>
      <dsp:txXfrm>
        <a:off x="34954" y="2341432"/>
        <a:ext cx="11567125" cy="646132"/>
      </dsp:txXfrm>
    </dsp:sp>
    <dsp:sp modelId="{FCB3F415-F784-46E7-82B6-33C20EBB49E7}">
      <dsp:nvSpPr>
        <dsp:cNvPr id="0" name=""/>
        <dsp:cNvSpPr/>
      </dsp:nvSpPr>
      <dsp:spPr>
        <a:xfrm>
          <a:off x="0" y="3074358"/>
          <a:ext cx="11637033" cy="716040"/>
        </a:xfrm>
        <a:prstGeom prst="roundRect">
          <a:avLst/>
        </a:prstGeom>
        <a:solidFill>
          <a:schemeClr val="accent2">
            <a:hueOff val="4295743"/>
            <a:satOff val="-12329"/>
            <a:lumOff val="-19739"/>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bad communication</a:t>
          </a:r>
          <a:endParaRPr lang="en-US" sz="1800" kern="1200"/>
        </a:p>
      </dsp:txBody>
      <dsp:txXfrm>
        <a:off x="34954" y="3109312"/>
        <a:ext cx="11567125" cy="646132"/>
      </dsp:txXfrm>
    </dsp:sp>
    <dsp:sp modelId="{1E8FA6DD-F2DF-4150-94D0-B4B097AE4F59}">
      <dsp:nvSpPr>
        <dsp:cNvPr id="0" name=""/>
        <dsp:cNvSpPr/>
      </dsp:nvSpPr>
      <dsp:spPr>
        <a:xfrm>
          <a:off x="0" y="3842238"/>
          <a:ext cx="11637033" cy="716040"/>
        </a:xfrm>
        <a:prstGeom prst="roundRect">
          <a:avLst/>
        </a:prstGeom>
        <a:solidFill>
          <a:schemeClr val="accent2">
            <a:hueOff val="5369678"/>
            <a:satOff val="-15411"/>
            <a:lumOff val="-24674"/>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roles and responsibilities of team members not acknowledged or appreciated, </a:t>
          </a:r>
          <a:endParaRPr lang="en-US" sz="1800" kern="1200"/>
        </a:p>
      </dsp:txBody>
      <dsp:txXfrm>
        <a:off x="34954" y="3877192"/>
        <a:ext cx="11567125" cy="646132"/>
      </dsp:txXfrm>
    </dsp:sp>
    <dsp:sp modelId="{BD4EA51B-288B-4EFB-88A7-F717869C1BC7}">
      <dsp:nvSpPr>
        <dsp:cNvPr id="0" name=""/>
        <dsp:cNvSpPr/>
      </dsp:nvSpPr>
      <dsp:spPr>
        <a:xfrm>
          <a:off x="0" y="4610118"/>
          <a:ext cx="11637033" cy="716040"/>
        </a:xfrm>
        <a:prstGeom prst="roundRect">
          <a:avLst/>
        </a:prstGeom>
        <a:solidFill>
          <a:schemeClr val="accent2">
            <a:hueOff val="6443614"/>
            <a:satOff val="-18493"/>
            <a:lumOff val="-29609"/>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not enough resources or time </a:t>
          </a:r>
          <a:endParaRPr lang="en-US" sz="1800" kern="1200"/>
        </a:p>
      </dsp:txBody>
      <dsp:txXfrm>
        <a:off x="34954" y="4645072"/>
        <a:ext cx="11567125" cy="64613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6715BCF-0E84-45C9-B348-BD6371ECD5B6}">
      <dsp:nvSpPr>
        <dsp:cNvPr id="0" name=""/>
        <dsp:cNvSpPr/>
      </dsp:nvSpPr>
      <dsp:spPr>
        <a:xfrm>
          <a:off x="0" y="71959"/>
          <a:ext cx="6666833" cy="1731600"/>
        </a:xfrm>
        <a:prstGeom prst="round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Ariana Grande concert, Manchester arena attack- This was when a man near the arena had an explosive device whose aim was to kill people. The man exploded the device in the foyer of the arena which ended up killing 22 people including children. </a:t>
          </a:r>
          <a:endParaRPr lang="en-US" sz="2000" kern="1200"/>
        </a:p>
      </dsp:txBody>
      <dsp:txXfrm>
        <a:off x="84530" y="156489"/>
        <a:ext cx="6497773" cy="1562540"/>
      </dsp:txXfrm>
    </dsp:sp>
    <dsp:sp modelId="{F6133C6F-DBC1-4C10-A5A4-262D51A5DC7E}">
      <dsp:nvSpPr>
        <dsp:cNvPr id="0" name=""/>
        <dsp:cNvSpPr/>
      </dsp:nvSpPr>
      <dsp:spPr>
        <a:xfrm>
          <a:off x="0" y="1861160"/>
          <a:ext cx="6666833" cy="1731600"/>
        </a:xfrm>
        <a:prstGeom prst="roundRect">
          <a:avLst/>
        </a:prstGeom>
        <a:gradFill rotWithShape="0">
          <a:gsLst>
            <a:gs pos="0">
              <a:schemeClr val="accent5">
                <a:hueOff val="-6076075"/>
                <a:satOff val="-413"/>
                <a:lumOff val="981"/>
                <a:alphaOff val="0"/>
                <a:satMod val="103000"/>
                <a:lumMod val="102000"/>
                <a:tint val="94000"/>
              </a:schemeClr>
            </a:gs>
            <a:gs pos="50000">
              <a:schemeClr val="accent5">
                <a:hueOff val="-6076075"/>
                <a:satOff val="-413"/>
                <a:lumOff val="981"/>
                <a:alphaOff val="0"/>
                <a:satMod val="110000"/>
                <a:lumMod val="100000"/>
                <a:shade val="100000"/>
              </a:schemeClr>
            </a:gs>
            <a:gs pos="100000">
              <a:schemeClr val="accent5">
                <a:hueOff val="-6076075"/>
                <a:satOff val="-413"/>
                <a:lumOff val="981"/>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One failure that night was the British transport police as some of them were designated to the foyer room wear the man exploded the device.</a:t>
          </a:r>
          <a:endParaRPr lang="en-US" sz="2000" kern="1200"/>
        </a:p>
      </dsp:txBody>
      <dsp:txXfrm>
        <a:off x="84530" y="1945690"/>
        <a:ext cx="6497773" cy="1562540"/>
      </dsp:txXfrm>
    </dsp:sp>
    <dsp:sp modelId="{225C16AD-5C65-477A-A616-49787911935A}">
      <dsp:nvSpPr>
        <dsp:cNvPr id="0" name=""/>
        <dsp:cNvSpPr/>
      </dsp:nvSpPr>
      <dsp:spPr>
        <a:xfrm>
          <a:off x="0" y="3650360"/>
          <a:ext cx="6666833" cy="1731600"/>
        </a:xfrm>
        <a:prstGeom prst="roundRect">
          <a:avLst/>
        </a:prstGeom>
        <a:gradFill rotWithShape="0">
          <a:gsLst>
            <a:gs pos="0">
              <a:schemeClr val="accent5">
                <a:hueOff val="-12152150"/>
                <a:satOff val="-826"/>
                <a:lumOff val="1961"/>
                <a:alphaOff val="0"/>
                <a:satMod val="103000"/>
                <a:lumMod val="102000"/>
                <a:tint val="94000"/>
              </a:schemeClr>
            </a:gs>
            <a:gs pos="50000">
              <a:schemeClr val="accent5">
                <a:hueOff val="-12152150"/>
                <a:satOff val="-826"/>
                <a:lumOff val="1961"/>
                <a:alphaOff val="0"/>
                <a:satMod val="110000"/>
                <a:lumMod val="100000"/>
                <a:shade val="100000"/>
              </a:schemeClr>
            </a:gs>
            <a:gs pos="100000">
              <a:schemeClr val="accent5">
                <a:hueOff val="-12152150"/>
                <a:satOff val="-826"/>
                <a:lumOff val="1961"/>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Collaboration between services didn’t run effectively as the fire service in Manchester were deployed 2 hours after the event due to them not receiving any communications from the Police (Harvey, 2023).</a:t>
          </a:r>
          <a:endParaRPr lang="en-US" sz="2000" kern="1200"/>
        </a:p>
      </dsp:txBody>
      <dsp:txXfrm>
        <a:off x="84530" y="3734890"/>
        <a:ext cx="6497773" cy="156254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1E5CA01-A064-4807-8E65-F8826000A732}">
      <dsp:nvSpPr>
        <dsp:cNvPr id="0" name=""/>
        <dsp:cNvSpPr/>
      </dsp:nvSpPr>
      <dsp:spPr>
        <a:xfrm rot="16200000">
          <a:off x="1022282" y="1778101"/>
          <a:ext cx="508458" cy="1528379"/>
        </a:xfrm>
        <a:prstGeom prst="round2SameRect">
          <a:avLst/>
        </a:prstGeom>
        <a:solidFill>
          <a:schemeClr val="accent2">
            <a:hueOff val="0"/>
            <a:satOff val="0"/>
            <a:lumOff val="0"/>
            <a:alphaOff val="0"/>
          </a:schemeClr>
        </a:solidFill>
        <a:ln w="1905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1">
          <a:noAutofit/>
        </a:bodyPr>
        <a:lstStyle/>
        <a:p>
          <a:pPr marL="0" lvl="0" indent="0" algn="ctr" defTabSz="666750">
            <a:lnSpc>
              <a:spcPct val="90000"/>
            </a:lnSpc>
            <a:spcBef>
              <a:spcPct val="0"/>
            </a:spcBef>
            <a:spcAft>
              <a:spcPct val="35000"/>
            </a:spcAft>
            <a:buNone/>
          </a:pPr>
          <a:r>
            <a:rPr lang="en-US" sz="1500" kern="1200"/>
            <a:t>19 Nov. 24</a:t>
          </a:r>
        </a:p>
      </dsp:txBody>
      <dsp:txXfrm rot="5400000">
        <a:off x="537143" y="2312883"/>
        <a:ext cx="1503558" cy="458816"/>
      </dsp:txXfrm>
    </dsp:sp>
    <dsp:sp modelId="{00789579-8D90-44B0-AD25-DBB191481DA0}">
      <dsp:nvSpPr>
        <dsp:cNvPr id="0" name=""/>
        <dsp:cNvSpPr/>
      </dsp:nvSpPr>
      <dsp:spPr>
        <a:xfrm>
          <a:off x="2862" y="0"/>
          <a:ext cx="2547298" cy="17796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114300" numCol="1" spcCol="1270" anchor="b" anchorCtr="1">
          <a:noAutofit/>
        </a:bodyPr>
        <a:lstStyle/>
        <a:p>
          <a:pPr marL="0" lvl="0" indent="0" algn="ctr" defTabSz="666750">
            <a:lnSpc>
              <a:spcPct val="90000"/>
            </a:lnSpc>
            <a:spcBef>
              <a:spcPct val="0"/>
            </a:spcBef>
            <a:spcAft>
              <a:spcPct val="35000"/>
            </a:spcAft>
            <a:buNone/>
          </a:pPr>
          <a:r>
            <a:rPr lang="en-US" sz="1500" kern="1200"/>
            <a:t>What is a team</a:t>
          </a:r>
        </a:p>
      </dsp:txBody>
      <dsp:txXfrm>
        <a:off x="2862" y="0"/>
        <a:ext cx="2547298" cy="1779603"/>
      </dsp:txXfrm>
    </dsp:sp>
    <dsp:sp modelId="{D7658E7F-6EA2-4E06-A1EB-1C78C8A07132}">
      <dsp:nvSpPr>
        <dsp:cNvPr id="0" name=""/>
        <dsp:cNvSpPr/>
      </dsp:nvSpPr>
      <dsp:spPr>
        <a:xfrm>
          <a:off x="1276511" y="1881295"/>
          <a:ext cx="0" cy="406766"/>
        </a:xfrm>
        <a:prstGeom prst="line">
          <a:avLst/>
        </a:prstGeom>
        <a:noFill/>
        <a:ln w="12700" cap="flat" cmpd="sng" algn="ctr">
          <a:solidFill>
            <a:schemeClr val="accent2">
              <a:hueOff val="0"/>
              <a:satOff val="0"/>
              <a:lumOff val="0"/>
              <a:alphaOff val="0"/>
            </a:schemeClr>
          </a:solidFill>
          <a:prstDash val="dash"/>
          <a:miter lim="800000"/>
        </a:ln>
        <a:effectLst/>
      </dsp:spPr>
      <dsp:style>
        <a:lnRef idx="1">
          <a:scrgbClr r="0" g="0" b="0"/>
        </a:lnRef>
        <a:fillRef idx="0">
          <a:scrgbClr r="0" g="0" b="0"/>
        </a:fillRef>
        <a:effectRef idx="0">
          <a:scrgbClr r="0" g="0" b="0"/>
        </a:effectRef>
        <a:fontRef idx="minor"/>
      </dsp:style>
    </dsp:sp>
    <dsp:sp modelId="{D7710499-DA32-48D8-9D3C-9CE0C603DF2E}">
      <dsp:nvSpPr>
        <dsp:cNvPr id="0" name=""/>
        <dsp:cNvSpPr/>
      </dsp:nvSpPr>
      <dsp:spPr>
        <a:xfrm>
          <a:off x="1225665" y="1779603"/>
          <a:ext cx="101691" cy="101691"/>
        </a:xfrm>
        <a:prstGeom prst="ellipse">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D437ADC-8CBA-4044-9EFC-D1400734BA6A}">
      <dsp:nvSpPr>
        <dsp:cNvPr id="0" name=""/>
        <dsp:cNvSpPr/>
      </dsp:nvSpPr>
      <dsp:spPr>
        <a:xfrm>
          <a:off x="2040700" y="2288061"/>
          <a:ext cx="1528379" cy="508458"/>
        </a:xfrm>
        <a:prstGeom prst="rect">
          <a:avLst/>
        </a:prstGeom>
        <a:solidFill>
          <a:schemeClr val="accent2">
            <a:hueOff val="1073936"/>
            <a:satOff val="-3082"/>
            <a:lumOff val="-4935"/>
            <a:alphaOff val="0"/>
          </a:schemeClr>
        </a:solidFill>
        <a:ln w="19050" cap="flat" cmpd="sng" algn="ctr">
          <a:solidFill>
            <a:schemeClr val="accent2">
              <a:hueOff val="1073936"/>
              <a:satOff val="-3082"/>
              <a:lumOff val="-4935"/>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1">
          <a:noAutofit/>
        </a:bodyPr>
        <a:lstStyle/>
        <a:p>
          <a:pPr marL="0" lvl="0" indent="0" algn="ctr" defTabSz="666750">
            <a:lnSpc>
              <a:spcPct val="90000"/>
            </a:lnSpc>
            <a:spcBef>
              <a:spcPct val="0"/>
            </a:spcBef>
            <a:spcAft>
              <a:spcPct val="35000"/>
            </a:spcAft>
            <a:buNone/>
          </a:pPr>
          <a:r>
            <a:rPr lang="en-US" sz="1500" kern="1200"/>
            <a:t>21 Nov. 24</a:t>
          </a:r>
        </a:p>
      </dsp:txBody>
      <dsp:txXfrm>
        <a:off x="2040700" y="2288061"/>
        <a:ext cx="1528379" cy="508458"/>
      </dsp:txXfrm>
    </dsp:sp>
    <dsp:sp modelId="{AD99DAAF-55AB-458F-A4E6-38DF1E1A9273}">
      <dsp:nvSpPr>
        <dsp:cNvPr id="0" name=""/>
        <dsp:cNvSpPr/>
      </dsp:nvSpPr>
      <dsp:spPr>
        <a:xfrm>
          <a:off x="1531241" y="3304978"/>
          <a:ext cx="2547298" cy="17796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14300" rIns="0" bIns="0" numCol="1" spcCol="1270" anchor="t" anchorCtr="1">
          <a:noAutofit/>
        </a:bodyPr>
        <a:lstStyle/>
        <a:p>
          <a:pPr marL="0" lvl="0" indent="0" algn="ctr" defTabSz="666750">
            <a:lnSpc>
              <a:spcPct val="90000"/>
            </a:lnSpc>
            <a:spcBef>
              <a:spcPct val="0"/>
            </a:spcBef>
            <a:spcAft>
              <a:spcPct val="35000"/>
            </a:spcAft>
            <a:buNone/>
          </a:pPr>
          <a:r>
            <a:rPr lang="en-US" sz="1500" kern="1200"/>
            <a:t>Examples of ways that the police work as a team</a:t>
          </a:r>
        </a:p>
      </dsp:txBody>
      <dsp:txXfrm>
        <a:off x="1531241" y="3304978"/>
        <a:ext cx="2547298" cy="1779603"/>
      </dsp:txXfrm>
    </dsp:sp>
    <dsp:sp modelId="{919CFF0B-3547-405F-A708-626AC4ADB8FD}">
      <dsp:nvSpPr>
        <dsp:cNvPr id="0" name=""/>
        <dsp:cNvSpPr/>
      </dsp:nvSpPr>
      <dsp:spPr>
        <a:xfrm>
          <a:off x="2804890" y="2796520"/>
          <a:ext cx="0" cy="406766"/>
        </a:xfrm>
        <a:prstGeom prst="line">
          <a:avLst/>
        </a:prstGeom>
        <a:noFill/>
        <a:ln w="12700" cap="flat" cmpd="sng" algn="ctr">
          <a:solidFill>
            <a:schemeClr val="accent2">
              <a:hueOff val="1073936"/>
              <a:satOff val="-3082"/>
              <a:lumOff val="-4935"/>
              <a:alphaOff val="0"/>
            </a:schemeClr>
          </a:solidFill>
          <a:prstDash val="dash"/>
          <a:miter lim="800000"/>
        </a:ln>
        <a:effectLst/>
      </dsp:spPr>
      <dsp:style>
        <a:lnRef idx="1">
          <a:scrgbClr r="0" g="0" b="0"/>
        </a:lnRef>
        <a:fillRef idx="0">
          <a:scrgbClr r="0" g="0" b="0"/>
        </a:fillRef>
        <a:effectRef idx="0">
          <a:scrgbClr r="0" g="0" b="0"/>
        </a:effectRef>
        <a:fontRef idx="minor"/>
      </dsp:style>
    </dsp:sp>
    <dsp:sp modelId="{6D21BF88-70A9-4B2E-BDDC-94D6339184E7}">
      <dsp:nvSpPr>
        <dsp:cNvPr id="0" name=""/>
        <dsp:cNvSpPr/>
      </dsp:nvSpPr>
      <dsp:spPr>
        <a:xfrm>
          <a:off x="2754044" y="3203286"/>
          <a:ext cx="101691" cy="101691"/>
        </a:xfrm>
        <a:prstGeom prst="ellipse">
          <a:avLst/>
        </a:prstGeom>
        <a:solidFill>
          <a:schemeClr val="accent2">
            <a:hueOff val="1073936"/>
            <a:satOff val="-3082"/>
            <a:lumOff val="-4935"/>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C0488F1-BC2B-4AD3-826D-F2ED6DD2B9D8}">
      <dsp:nvSpPr>
        <dsp:cNvPr id="0" name=""/>
        <dsp:cNvSpPr/>
      </dsp:nvSpPr>
      <dsp:spPr>
        <a:xfrm>
          <a:off x="3569079" y="2288061"/>
          <a:ext cx="1528379" cy="508458"/>
        </a:xfrm>
        <a:prstGeom prst="rect">
          <a:avLst/>
        </a:prstGeom>
        <a:solidFill>
          <a:schemeClr val="accent2">
            <a:hueOff val="2147871"/>
            <a:satOff val="-6164"/>
            <a:lumOff val="-9870"/>
            <a:alphaOff val="0"/>
          </a:schemeClr>
        </a:solidFill>
        <a:ln w="19050" cap="flat" cmpd="sng" algn="ctr">
          <a:solidFill>
            <a:schemeClr val="accent2">
              <a:hueOff val="2147871"/>
              <a:satOff val="-6164"/>
              <a:lumOff val="-987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1">
          <a:noAutofit/>
        </a:bodyPr>
        <a:lstStyle/>
        <a:p>
          <a:pPr marL="0" lvl="0" indent="0" algn="ctr" defTabSz="666750">
            <a:lnSpc>
              <a:spcPct val="90000"/>
            </a:lnSpc>
            <a:spcBef>
              <a:spcPct val="0"/>
            </a:spcBef>
            <a:spcAft>
              <a:spcPct val="35000"/>
            </a:spcAft>
            <a:buNone/>
          </a:pPr>
          <a:r>
            <a:rPr lang="en-US" sz="1500" kern="1200"/>
            <a:t>22 Nov. 24</a:t>
          </a:r>
        </a:p>
      </dsp:txBody>
      <dsp:txXfrm>
        <a:off x="3569079" y="2288061"/>
        <a:ext cx="1528379" cy="508458"/>
      </dsp:txXfrm>
    </dsp:sp>
    <dsp:sp modelId="{E549452D-B283-45CA-8545-B53C60CD25DD}">
      <dsp:nvSpPr>
        <dsp:cNvPr id="0" name=""/>
        <dsp:cNvSpPr/>
      </dsp:nvSpPr>
      <dsp:spPr>
        <a:xfrm>
          <a:off x="3059620" y="0"/>
          <a:ext cx="2547298" cy="17796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114300" numCol="1" spcCol="1270" anchor="b" anchorCtr="1">
          <a:noAutofit/>
        </a:bodyPr>
        <a:lstStyle/>
        <a:p>
          <a:pPr marL="0" lvl="0" indent="0" algn="ctr" defTabSz="666750">
            <a:lnSpc>
              <a:spcPct val="90000"/>
            </a:lnSpc>
            <a:spcBef>
              <a:spcPct val="0"/>
            </a:spcBef>
            <a:spcAft>
              <a:spcPct val="35000"/>
            </a:spcAft>
            <a:buNone/>
          </a:pPr>
          <a:r>
            <a:rPr lang="en-US" sz="1500" kern="1200"/>
            <a:t>5 stages of team development</a:t>
          </a:r>
        </a:p>
      </dsp:txBody>
      <dsp:txXfrm>
        <a:off x="3059620" y="0"/>
        <a:ext cx="2547298" cy="1779603"/>
      </dsp:txXfrm>
    </dsp:sp>
    <dsp:sp modelId="{3CDD2F59-E863-40A3-96F4-BF3BDCA5E34D}">
      <dsp:nvSpPr>
        <dsp:cNvPr id="0" name=""/>
        <dsp:cNvSpPr/>
      </dsp:nvSpPr>
      <dsp:spPr>
        <a:xfrm>
          <a:off x="4333269" y="1881295"/>
          <a:ext cx="0" cy="406766"/>
        </a:xfrm>
        <a:prstGeom prst="line">
          <a:avLst/>
        </a:prstGeom>
        <a:noFill/>
        <a:ln w="12700" cap="flat" cmpd="sng" algn="ctr">
          <a:solidFill>
            <a:schemeClr val="accent2">
              <a:hueOff val="2147871"/>
              <a:satOff val="-6164"/>
              <a:lumOff val="-9870"/>
              <a:alphaOff val="0"/>
            </a:schemeClr>
          </a:solidFill>
          <a:prstDash val="dash"/>
          <a:miter lim="800000"/>
        </a:ln>
        <a:effectLst/>
      </dsp:spPr>
      <dsp:style>
        <a:lnRef idx="1">
          <a:scrgbClr r="0" g="0" b="0"/>
        </a:lnRef>
        <a:fillRef idx="0">
          <a:scrgbClr r="0" g="0" b="0"/>
        </a:fillRef>
        <a:effectRef idx="0">
          <a:scrgbClr r="0" g="0" b="0"/>
        </a:effectRef>
        <a:fontRef idx="minor"/>
      </dsp:style>
    </dsp:sp>
    <dsp:sp modelId="{D9F000FD-70F6-4692-9747-34A90C81522E}">
      <dsp:nvSpPr>
        <dsp:cNvPr id="0" name=""/>
        <dsp:cNvSpPr/>
      </dsp:nvSpPr>
      <dsp:spPr>
        <a:xfrm>
          <a:off x="4282423" y="1779603"/>
          <a:ext cx="101691" cy="101691"/>
        </a:xfrm>
        <a:prstGeom prst="ellipse">
          <a:avLst/>
        </a:prstGeom>
        <a:solidFill>
          <a:schemeClr val="accent2">
            <a:hueOff val="2147871"/>
            <a:satOff val="-6164"/>
            <a:lumOff val="-987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3441344-DE71-440C-8733-690CE55AB5B4}">
      <dsp:nvSpPr>
        <dsp:cNvPr id="0" name=""/>
        <dsp:cNvSpPr/>
      </dsp:nvSpPr>
      <dsp:spPr>
        <a:xfrm>
          <a:off x="5097458" y="2288061"/>
          <a:ext cx="1528379" cy="508458"/>
        </a:xfrm>
        <a:prstGeom prst="rect">
          <a:avLst/>
        </a:prstGeom>
        <a:solidFill>
          <a:schemeClr val="accent2">
            <a:hueOff val="3221807"/>
            <a:satOff val="-9246"/>
            <a:lumOff val="-14805"/>
            <a:alphaOff val="0"/>
          </a:schemeClr>
        </a:solidFill>
        <a:ln w="19050" cap="flat" cmpd="sng" algn="ctr">
          <a:solidFill>
            <a:schemeClr val="accent2">
              <a:hueOff val="3221807"/>
              <a:satOff val="-9246"/>
              <a:lumOff val="-14805"/>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1">
          <a:noAutofit/>
        </a:bodyPr>
        <a:lstStyle/>
        <a:p>
          <a:pPr marL="0" lvl="0" indent="0" algn="ctr" defTabSz="666750">
            <a:lnSpc>
              <a:spcPct val="90000"/>
            </a:lnSpc>
            <a:spcBef>
              <a:spcPct val="0"/>
            </a:spcBef>
            <a:spcAft>
              <a:spcPct val="35000"/>
            </a:spcAft>
            <a:buNone/>
          </a:pPr>
          <a:r>
            <a:rPr lang="en-US" sz="1500" kern="1200"/>
            <a:t>25 Nov. 24</a:t>
          </a:r>
        </a:p>
      </dsp:txBody>
      <dsp:txXfrm>
        <a:off x="5097458" y="2288061"/>
        <a:ext cx="1528379" cy="508458"/>
      </dsp:txXfrm>
    </dsp:sp>
    <dsp:sp modelId="{3DD65BD8-A744-42F5-9B61-38C8E7AA4B93}">
      <dsp:nvSpPr>
        <dsp:cNvPr id="0" name=""/>
        <dsp:cNvSpPr/>
      </dsp:nvSpPr>
      <dsp:spPr>
        <a:xfrm>
          <a:off x="4587999" y="3304978"/>
          <a:ext cx="2547298" cy="17796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14300" rIns="0" bIns="0" numCol="1" spcCol="1270" anchor="t" anchorCtr="1">
          <a:noAutofit/>
        </a:bodyPr>
        <a:lstStyle/>
        <a:p>
          <a:pPr marL="0" lvl="0" indent="0" algn="ctr" defTabSz="666750">
            <a:lnSpc>
              <a:spcPct val="90000"/>
            </a:lnSpc>
            <a:spcBef>
              <a:spcPct val="0"/>
            </a:spcBef>
            <a:spcAft>
              <a:spcPct val="35000"/>
            </a:spcAft>
            <a:buNone/>
          </a:pPr>
          <a:r>
            <a:rPr lang="en-US" sz="1500" kern="1200"/>
            <a:t>Principles of teamwork and collaboration</a:t>
          </a:r>
        </a:p>
      </dsp:txBody>
      <dsp:txXfrm>
        <a:off x="4587999" y="3304978"/>
        <a:ext cx="2547298" cy="1779603"/>
      </dsp:txXfrm>
    </dsp:sp>
    <dsp:sp modelId="{D0F94010-B210-43DB-BE31-F9DC4CDF6FDC}">
      <dsp:nvSpPr>
        <dsp:cNvPr id="0" name=""/>
        <dsp:cNvSpPr/>
      </dsp:nvSpPr>
      <dsp:spPr>
        <a:xfrm>
          <a:off x="5861648" y="2796520"/>
          <a:ext cx="0" cy="406766"/>
        </a:xfrm>
        <a:prstGeom prst="line">
          <a:avLst/>
        </a:prstGeom>
        <a:noFill/>
        <a:ln w="12700" cap="flat" cmpd="sng" algn="ctr">
          <a:solidFill>
            <a:schemeClr val="accent2">
              <a:hueOff val="3221807"/>
              <a:satOff val="-9246"/>
              <a:lumOff val="-14805"/>
              <a:alphaOff val="0"/>
            </a:schemeClr>
          </a:solidFill>
          <a:prstDash val="dash"/>
          <a:miter lim="800000"/>
        </a:ln>
        <a:effectLst/>
      </dsp:spPr>
      <dsp:style>
        <a:lnRef idx="1">
          <a:scrgbClr r="0" g="0" b="0"/>
        </a:lnRef>
        <a:fillRef idx="0">
          <a:scrgbClr r="0" g="0" b="0"/>
        </a:fillRef>
        <a:effectRef idx="0">
          <a:scrgbClr r="0" g="0" b="0"/>
        </a:effectRef>
        <a:fontRef idx="minor"/>
      </dsp:style>
    </dsp:sp>
    <dsp:sp modelId="{8854536D-8659-4F2C-B3B7-C317198FE82C}">
      <dsp:nvSpPr>
        <dsp:cNvPr id="0" name=""/>
        <dsp:cNvSpPr/>
      </dsp:nvSpPr>
      <dsp:spPr>
        <a:xfrm>
          <a:off x="5810802" y="3203286"/>
          <a:ext cx="101691" cy="101691"/>
        </a:xfrm>
        <a:prstGeom prst="ellipse">
          <a:avLst/>
        </a:prstGeom>
        <a:solidFill>
          <a:schemeClr val="accent2">
            <a:hueOff val="3221807"/>
            <a:satOff val="-9246"/>
            <a:lumOff val="-14805"/>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47E4289-A4A0-4289-B6A2-6D4E8B6EE658}">
      <dsp:nvSpPr>
        <dsp:cNvPr id="0" name=""/>
        <dsp:cNvSpPr/>
      </dsp:nvSpPr>
      <dsp:spPr>
        <a:xfrm>
          <a:off x="6625838" y="2288061"/>
          <a:ext cx="1528379" cy="508458"/>
        </a:xfrm>
        <a:prstGeom prst="rect">
          <a:avLst/>
        </a:prstGeom>
        <a:solidFill>
          <a:schemeClr val="accent2">
            <a:hueOff val="4295743"/>
            <a:satOff val="-12329"/>
            <a:lumOff val="-19739"/>
            <a:alphaOff val="0"/>
          </a:schemeClr>
        </a:solidFill>
        <a:ln w="19050" cap="flat" cmpd="sng" algn="ctr">
          <a:solidFill>
            <a:schemeClr val="accent2">
              <a:hueOff val="4295743"/>
              <a:satOff val="-12329"/>
              <a:lumOff val="-19739"/>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1">
          <a:noAutofit/>
        </a:bodyPr>
        <a:lstStyle/>
        <a:p>
          <a:pPr marL="0" lvl="0" indent="0" algn="ctr" defTabSz="666750">
            <a:lnSpc>
              <a:spcPct val="90000"/>
            </a:lnSpc>
            <a:spcBef>
              <a:spcPct val="0"/>
            </a:spcBef>
            <a:spcAft>
              <a:spcPct val="35000"/>
            </a:spcAft>
            <a:buNone/>
          </a:pPr>
          <a:r>
            <a:rPr lang="en-US" sz="1500" kern="1200"/>
            <a:t>26 Nov. 24</a:t>
          </a:r>
        </a:p>
      </dsp:txBody>
      <dsp:txXfrm>
        <a:off x="6625838" y="2288061"/>
        <a:ext cx="1528379" cy="508458"/>
      </dsp:txXfrm>
    </dsp:sp>
    <dsp:sp modelId="{B48E6B3D-0E4E-4CFA-A2D2-A8384FB618D1}">
      <dsp:nvSpPr>
        <dsp:cNvPr id="0" name=""/>
        <dsp:cNvSpPr/>
      </dsp:nvSpPr>
      <dsp:spPr>
        <a:xfrm>
          <a:off x="6116378" y="0"/>
          <a:ext cx="2547298" cy="17796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114300" numCol="1" spcCol="1270" anchor="b" anchorCtr="1">
          <a:noAutofit/>
        </a:bodyPr>
        <a:lstStyle/>
        <a:p>
          <a:pPr marL="0" lvl="0" indent="0" algn="ctr" defTabSz="666750">
            <a:lnSpc>
              <a:spcPct val="90000"/>
            </a:lnSpc>
            <a:spcBef>
              <a:spcPct val="0"/>
            </a:spcBef>
            <a:spcAft>
              <a:spcPct val="35000"/>
            </a:spcAft>
            <a:buNone/>
          </a:pPr>
          <a:r>
            <a:rPr lang="en-US" sz="1500" kern="1200"/>
            <a:t>How to achieve shared goals by working effectively as a team</a:t>
          </a:r>
        </a:p>
      </dsp:txBody>
      <dsp:txXfrm>
        <a:off x="6116378" y="0"/>
        <a:ext cx="2547298" cy="1779603"/>
      </dsp:txXfrm>
    </dsp:sp>
    <dsp:sp modelId="{2972C469-97A7-47E9-B857-CC7DB5DBFA61}">
      <dsp:nvSpPr>
        <dsp:cNvPr id="0" name=""/>
        <dsp:cNvSpPr/>
      </dsp:nvSpPr>
      <dsp:spPr>
        <a:xfrm>
          <a:off x="7390027" y="1881295"/>
          <a:ext cx="0" cy="406766"/>
        </a:xfrm>
        <a:prstGeom prst="line">
          <a:avLst/>
        </a:prstGeom>
        <a:noFill/>
        <a:ln w="12700" cap="flat" cmpd="sng" algn="ctr">
          <a:solidFill>
            <a:schemeClr val="accent2">
              <a:hueOff val="4295743"/>
              <a:satOff val="-12329"/>
              <a:lumOff val="-19739"/>
              <a:alphaOff val="0"/>
            </a:schemeClr>
          </a:solidFill>
          <a:prstDash val="dash"/>
          <a:miter lim="800000"/>
        </a:ln>
        <a:effectLst/>
      </dsp:spPr>
      <dsp:style>
        <a:lnRef idx="1">
          <a:scrgbClr r="0" g="0" b="0"/>
        </a:lnRef>
        <a:fillRef idx="0">
          <a:scrgbClr r="0" g="0" b="0"/>
        </a:fillRef>
        <a:effectRef idx="0">
          <a:scrgbClr r="0" g="0" b="0"/>
        </a:effectRef>
        <a:fontRef idx="minor"/>
      </dsp:style>
    </dsp:sp>
    <dsp:sp modelId="{FE281B98-65BF-49B5-91F8-33DE5A702F14}">
      <dsp:nvSpPr>
        <dsp:cNvPr id="0" name=""/>
        <dsp:cNvSpPr/>
      </dsp:nvSpPr>
      <dsp:spPr>
        <a:xfrm>
          <a:off x="7339181" y="1779603"/>
          <a:ext cx="101691" cy="101691"/>
        </a:xfrm>
        <a:prstGeom prst="ellipse">
          <a:avLst/>
        </a:prstGeom>
        <a:solidFill>
          <a:schemeClr val="accent2">
            <a:hueOff val="4295743"/>
            <a:satOff val="-12329"/>
            <a:lumOff val="-19739"/>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DFBE46B-75A2-4306-A1E6-17E1E1D052EF}">
      <dsp:nvSpPr>
        <dsp:cNvPr id="0" name=""/>
        <dsp:cNvSpPr/>
      </dsp:nvSpPr>
      <dsp:spPr>
        <a:xfrm>
          <a:off x="8154217" y="2288061"/>
          <a:ext cx="1528379" cy="508458"/>
        </a:xfrm>
        <a:prstGeom prst="rect">
          <a:avLst/>
        </a:prstGeom>
        <a:solidFill>
          <a:schemeClr val="accent2">
            <a:hueOff val="5369678"/>
            <a:satOff val="-15411"/>
            <a:lumOff val="-24674"/>
            <a:alphaOff val="0"/>
          </a:schemeClr>
        </a:solidFill>
        <a:ln w="19050" cap="flat" cmpd="sng" algn="ctr">
          <a:solidFill>
            <a:schemeClr val="accent2">
              <a:hueOff val="5369678"/>
              <a:satOff val="-15411"/>
              <a:lumOff val="-24674"/>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1">
          <a:noAutofit/>
        </a:bodyPr>
        <a:lstStyle/>
        <a:p>
          <a:pPr marL="0" lvl="0" indent="0" algn="ctr" defTabSz="666750">
            <a:lnSpc>
              <a:spcPct val="90000"/>
            </a:lnSpc>
            <a:spcBef>
              <a:spcPct val="0"/>
            </a:spcBef>
            <a:spcAft>
              <a:spcPct val="35000"/>
            </a:spcAft>
            <a:buNone/>
          </a:pPr>
          <a:r>
            <a:rPr lang="en-US" sz="1500" kern="1200"/>
            <a:t>1 Dec. 24</a:t>
          </a:r>
        </a:p>
      </dsp:txBody>
      <dsp:txXfrm>
        <a:off x="8154217" y="2288061"/>
        <a:ext cx="1528379" cy="508458"/>
      </dsp:txXfrm>
    </dsp:sp>
    <dsp:sp modelId="{61773C12-BF17-43B6-B24B-D543C8030D0D}">
      <dsp:nvSpPr>
        <dsp:cNvPr id="0" name=""/>
        <dsp:cNvSpPr/>
      </dsp:nvSpPr>
      <dsp:spPr>
        <a:xfrm>
          <a:off x="7644757" y="3304978"/>
          <a:ext cx="2547298" cy="17796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14300" rIns="0" bIns="0" numCol="1" spcCol="1270" anchor="t" anchorCtr="1">
          <a:noAutofit/>
        </a:bodyPr>
        <a:lstStyle/>
        <a:p>
          <a:pPr marL="0" lvl="0" indent="0" algn="ctr" defTabSz="666750">
            <a:lnSpc>
              <a:spcPct val="90000"/>
            </a:lnSpc>
            <a:spcBef>
              <a:spcPct val="0"/>
            </a:spcBef>
            <a:spcAft>
              <a:spcPct val="35000"/>
            </a:spcAft>
            <a:buNone/>
          </a:pPr>
          <a:r>
            <a:rPr lang="en-US" sz="1500" kern="1200"/>
            <a:t>Effective teamworking barriers</a:t>
          </a:r>
        </a:p>
      </dsp:txBody>
      <dsp:txXfrm>
        <a:off x="7644757" y="3304978"/>
        <a:ext cx="2547298" cy="1779603"/>
      </dsp:txXfrm>
    </dsp:sp>
    <dsp:sp modelId="{07FCBC9A-BCFC-4275-AE23-965556618422}">
      <dsp:nvSpPr>
        <dsp:cNvPr id="0" name=""/>
        <dsp:cNvSpPr/>
      </dsp:nvSpPr>
      <dsp:spPr>
        <a:xfrm>
          <a:off x="8918406" y="2796520"/>
          <a:ext cx="0" cy="406766"/>
        </a:xfrm>
        <a:prstGeom prst="line">
          <a:avLst/>
        </a:prstGeom>
        <a:noFill/>
        <a:ln w="12700" cap="flat" cmpd="sng" algn="ctr">
          <a:solidFill>
            <a:schemeClr val="accent2">
              <a:hueOff val="5369678"/>
              <a:satOff val="-15411"/>
              <a:lumOff val="-24674"/>
              <a:alphaOff val="0"/>
            </a:schemeClr>
          </a:solidFill>
          <a:prstDash val="dash"/>
          <a:miter lim="800000"/>
        </a:ln>
        <a:effectLst/>
      </dsp:spPr>
      <dsp:style>
        <a:lnRef idx="1">
          <a:scrgbClr r="0" g="0" b="0"/>
        </a:lnRef>
        <a:fillRef idx="0">
          <a:scrgbClr r="0" g="0" b="0"/>
        </a:fillRef>
        <a:effectRef idx="0">
          <a:scrgbClr r="0" g="0" b="0"/>
        </a:effectRef>
        <a:fontRef idx="minor"/>
      </dsp:style>
    </dsp:sp>
    <dsp:sp modelId="{365A86A8-1511-4CAA-A963-F023E0885EA3}">
      <dsp:nvSpPr>
        <dsp:cNvPr id="0" name=""/>
        <dsp:cNvSpPr/>
      </dsp:nvSpPr>
      <dsp:spPr>
        <a:xfrm>
          <a:off x="8867560" y="3203286"/>
          <a:ext cx="101691" cy="101691"/>
        </a:xfrm>
        <a:prstGeom prst="ellipse">
          <a:avLst/>
        </a:prstGeom>
        <a:solidFill>
          <a:schemeClr val="accent2">
            <a:hueOff val="5369678"/>
            <a:satOff val="-15411"/>
            <a:lumOff val="-24674"/>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3457101-0DA8-4B2F-945D-E03EB1D7A12B}">
      <dsp:nvSpPr>
        <dsp:cNvPr id="0" name=""/>
        <dsp:cNvSpPr/>
      </dsp:nvSpPr>
      <dsp:spPr>
        <a:xfrm rot="5400000">
          <a:off x="10192556" y="1778101"/>
          <a:ext cx="508458" cy="1528379"/>
        </a:xfrm>
        <a:prstGeom prst="round2SameRect">
          <a:avLst/>
        </a:prstGeom>
        <a:solidFill>
          <a:schemeClr val="accent2">
            <a:hueOff val="6443614"/>
            <a:satOff val="-18493"/>
            <a:lumOff val="-29609"/>
            <a:alphaOff val="0"/>
          </a:schemeClr>
        </a:solidFill>
        <a:ln w="19050" cap="flat" cmpd="sng" algn="ctr">
          <a:solidFill>
            <a:schemeClr val="accent2">
              <a:hueOff val="6443614"/>
              <a:satOff val="-18493"/>
              <a:lumOff val="-29609"/>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1">
          <a:noAutofit/>
        </a:bodyPr>
        <a:lstStyle/>
        <a:p>
          <a:pPr marL="0" lvl="0" indent="0" algn="ctr" defTabSz="666750">
            <a:lnSpc>
              <a:spcPct val="90000"/>
            </a:lnSpc>
            <a:spcBef>
              <a:spcPct val="0"/>
            </a:spcBef>
            <a:spcAft>
              <a:spcPct val="35000"/>
            </a:spcAft>
            <a:buNone/>
          </a:pPr>
          <a:r>
            <a:rPr lang="en-US" sz="1500" kern="1200"/>
            <a:t>4 Dec. 24</a:t>
          </a:r>
        </a:p>
      </dsp:txBody>
      <dsp:txXfrm rot="-5400000">
        <a:off x="9682596" y="2312883"/>
        <a:ext cx="1503558" cy="458816"/>
      </dsp:txXfrm>
    </dsp:sp>
    <dsp:sp modelId="{74ACDA9D-D030-4D9D-8BFC-31149090A1EF}">
      <dsp:nvSpPr>
        <dsp:cNvPr id="0" name=""/>
        <dsp:cNvSpPr/>
      </dsp:nvSpPr>
      <dsp:spPr>
        <a:xfrm>
          <a:off x="9173136" y="0"/>
          <a:ext cx="2547298" cy="17796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114300" numCol="1" spcCol="1270" anchor="b" anchorCtr="1">
          <a:noAutofit/>
        </a:bodyPr>
        <a:lstStyle/>
        <a:p>
          <a:pPr marL="0" lvl="0" indent="0" algn="ctr" defTabSz="666750">
            <a:lnSpc>
              <a:spcPct val="90000"/>
            </a:lnSpc>
            <a:spcBef>
              <a:spcPct val="0"/>
            </a:spcBef>
            <a:spcAft>
              <a:spcPct val="35000"/>
            </a:spcAft>
            <a:buNone/>
          </a:pPr>
          <a:r>
            <a:rPr lang="en-US" sz="1500" kern="1200"/>
            <a:t>Example of when teamworking and collaboration went wrong</a:t>
          </a:r>
        </a:p>
      </dsp:txBody>
      <dsp:txXfrm>
        <a:off x="9173136" y="0"/>
        <a:ext cx="2547298" cy="1779603"/>
      </dsp:txXfrm>
    </dsp:sp>
    <dsp:sp modelId="{AA23782A-A11E-4308-BAAA-E81DA9BCE834}">
      <dsp:nvSpPr>
        <dsp:cNvPr id="0" name=""/>
        <dsp:cNvSpPr/>
      </dsp:nvSpPr>
      <dsp:spPr>
        <a:xfrm>
          <a:off x="10446785" y="1881295"/>
          <a:ext cx="0" cy="406766"/>
        </a:xfrm>
        <a:prstGeom prst="line">
          <a:avLst/>
        </a:prstGeom>
        <a:noFill/>
        <a:ln w="12700" cap="flat" cmpd="sng" algn="ctr">
          <a:solidFill>
            <a:schemeClr val="accent2">
              <a:hueOff val="6443614"/>
              <a:satOff val="-18493"/>
              <a:lumOff val="-29609"/>
              <a:alphaOff val="0"/>
            </a:schemeClr>
          </a:solidFill>
          <a:prstDash val="dash"/>
          <a:miter lim="800000"/>
        </a:ln>
        <a:effectLst/>
      </dsp:spPr>
      <dsp:style>
        <a:lnRef idx="1">
          <a:scrgbClr r="0" g="0" b="0"/>
        </a:lnRef>
        <a:fillRef idx="0">
          <a:scrgbClr r="0" g="0" b="0"/>
        </a:fillRef>
        <a:effectRef idx="0">
          <a:scrgbClr r="0" g="0" b="0"/>
        </a:effectRef>
        <a:fontRef idx="minor"/>
      </dsp:style>
    </dsp:sp>
    <dsp:sp modelId="{EFE56DAE-7D85-48BE-A07E-030A6D7DB3C9}">
      <dsp:nvSpPr>
        <dsp:cNvPr id="0" name=""/>
        <dsp:cNvSpPr/>
      </dsp:nvSpPr>
      <dsp:spPr>
        <a:xfrm>
          <a:off x="10395939" y="1779603"/>
          <a:ext cx="101691" cy="101691"/>
        </a:xfrm>
        <a:prstGeom prst="ellipse">
          <a:avLst/>
        </a:prstGeom>
        <a:solidFill>
          <a:schemeClr val="accent2">
            <a:hueOff val="6443614"/>
            <a:satOff val="-18493"/>
            <a:lumOff val="-29609"/>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16/7/layout/RoundedRectangleTimeline">
  <dgm:title val="Rounded Rectangle Timeline"/>
  <dgm:desc val="Use to show a list of events in chronological order. An invisible box contains the description while the date is shown in rectangles, except for the first and last node where the corners of the rectangle are rounded. It can display large amount of text and long descriptive date format."/>
  <dgm:catLst>
    <dgm:cat type="timeline" pri="500"/>
    <dgm:cat type="process" pri="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animLvl val="lvl"/>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constrLst>
      <dgm:constr type="primFontSz" for="des" forName="parent" val="18"/>
      <dgm:constr type="primFontSz" for="des" forName="Childtext" val="18"/>
      <dgm:constr type="primFontSz" for="des" forName="Childtext" refType="primFontSz" refFor="des" refForName="parent" op="lte"/>
      <dgm:constr type="w" for="ch" forName="composite" refType="w"/>
      <dgm:constr type="h" for="ch" forName="composite" refType="h"/>
      <dgm:constr type="w" for="ch" forName="spaceBetweenRectangles" refType="w" refFor="ch" refForName="composite" fact="-0.4"/>
      <dgm:constr type="w" for="ch" ptType="sibTrans" op="equ"/>
      <dgm:constr type="primFontSz" for="des" forName="parent" op="equ"/>
      <dgm:constr type="primFontSz" for="des" forName="Childtext" op="equ"/>
      <dgm:constr type="primFontSz" for="des" forName="parent1" val="18"/>
      <dgm:constr type="primFontSz" for="des" forName="Childtext1" val="18"/>
      <dgm:constr type="primFontSz" for="des" forName="Childtext1" refType="primFontSz" refFor="des" refForName="parent1" op="lte"/>
      <dgm:constr type="w" for="ch" forName="composite1" refType="w"/>
      <dgm:constr type="h" for="ch" forName="composite1" refType="h"/>
      <dgm:constr type="w" for="ch" forName="spaceBetweenRectangles1" refType="w" refFor="ch" refForName="composite1" fact="-0.4"/>
      <dgm:constr type="primFontSz" for="des" forName="parent1" op="equ"/>
      <dgm:constr type="primFontSz" for="des" forName="Childtext1" op="equ"/>
    </dgm:constrLst>
    <dgm:choose name="layoutByNodeCnt">
      <dgm:if name="twoOrLessNodes" axis="ch" ptType="node" func="cnt" op="lte" val="2">
        <dgm:forEach name="nodesForEach" axis="ch" ptType="node">
          <dgm:layoutNode name="composite">
            <dgm:alg type="composite"/>
            <dgm:shape xmlns:r="http://schemas.openxmlformats.org/officeDocument/2006/relationships" r:blip="">
              <dgm:adjLst/>
            </dgm:shape>
            <dgm:choose name="casesForFirstAndLastNode1">
              <dgm:if name="startNode1" axis="self" ptType="node" func="pos" op="equ" val="1">
                <dgm:choose name="removeLineWhenOnlyOneNode1">
                  <dgm:if name="ifOnlyOneNode1" axis="followSib" ptType="node" func="cnt" op="equ" val="0">
                    <dgm:constrLst>
                      <dgm:constr type="w" for="ch" forName="parent" refType="w" fact="0.95"/>
                      <dgm:constr type="l" for="ch" forName="parent" refType="w" fact="0.025"/>
                      <dgm:constr type="t" for="ch" forName="parent" refType="h" fact="0.45"/>
                      <dgm:constr type="h" for="ch" forName="parent" refType="h" fact="0.1"/>
                      <dgm:constr type="l" for="ch" forName="Childtext" refType="w" fact="0.025"/>
                      <dgm:constr type="w" for="ch" forName="Childtext" refType="w" fact="0.95"/>
                      <dgm:constr type="h" for="ch" forName="Childtext" refType="h" fact="0.35"/>
                      <dgm:constr type="w" for="ch" forName="ConnectLine"/>
                      <dgm:constr type="h" for="ch" forName="ConnectLine" refType="h" fact="0.08"/>
                      <dgm:constr type="t" for="ch" forName="ConnectLine" refType="h" fact="0.37"/>
                      <dgm:constr type="ctrX" for="ch" forName="ConnectLine" refType="w" fact="0.5"/>
                      <dgm:constr type="w" for="ch" forName="ConnectLineEnd" refType="h" fact="0.02"/>
                      <dgm:constr type="h" for="ch" forName="ConnectLineEnd" refType="h" fact="0.02"/>
                      <dgm:constr type="t" for="ch" forName="ConnectLineEnd" refType="h" fact="0.35"/>
                      <dgm:constr type="ctrX" for="ch" forName="ConnectLineEnd" refType="w" fact="0.5"/>
                      <dgm:constr type="w" for="ch" forName="EmptyPane" refType="w"/>
                      <dgm:constr type="t" for="ch" forName="EmptyPane" refType="h" fact="0.55"/>
                      <dgm:constr type="h" for="ch" forName="EmptyPane" refType="h" fact="0.45"/>
                    </dgm:constrLst>
                  </dgm:if>
                  <dgm:else name="ifMoreThanOneNode1">
                    <dgm:constrLst>
                      <dgm:constr type="w" for="ch" forName="parent" refType="w" fact="0.6"/>
                      <dgm:constr type="l" for="ch" forName="parent" refType="w" fact="0.2"/>
                      <dgm:constr type="t" for="ch" forName="parent" refType="h" fact="0.45"/>
                      <dgm:constr type="h" for="ch" forName="parent" refType="h" fact="0.1"/>
                      <dgm:constr type="l" for="ch" forName="Childtext" refType="w" fact="0.2"/>
                      <dgm:constr type="w" for="ch" forName="Childtext" refType="w" fact="0.6"/>
                      <dgm:constr type="h" for="ch" forName="Childtext" refType="h" fact="0.35"/>
                      <dgm:constr type="w" for="ch" forName="ConnectLine"/>
                      <dgm:constr type="h" for="ch" forName="ConnectLine" refType="h" fact="0.08"/>
                      <dgm:constr type="t" for="ch" forName="ConnectLine" refType="h" fact="0.37"/>
                      <dgm:constr type="ctrX" for="ch" forName="ConnectLine" refType="w" fact="0.5"/>
                      <dgm:constr type="w" for="ch" forName="ConnectLineEnd" refType="h" fact="0.02"/>
                      <dgm:constr type="h" for="ch" forName="ConnectLineEnd" refType="h" fact="0.02"/>
                      <dgm:constr type="t" for="ch" forName="ConnectLineEnd" refType="h" fact="0.35"/>
                      <dgm:constr type="ctrX" for="ch" forName="ConnectLineEnd" refType="w" fact="0.5"/>
                      <dgm:constr type="w" for="ch" forName="EmptyPane" refType="w"/>
                      <dgm:constr type="t" for="ch" forName="EmptyPane" refType="h" fact="0.55"/>
                      <dgm:constr type="h" for="ch" forName="EmptyPane" refType="h" fact="0.45"/>
                    </dgm:constrLst>
                  </dgm:else>
                </dgm:choose>
              </dgm:if>
              <dgm:else name="notStartNode1">
                <dgm:constrLst>
                  <dgm:constr type="w" for="ch" forName="parent" refType="w" fact="0.6"/>
                  <dgm:constr type="l" for="ch" forName="parent" refType="w" fact="0.2"/>
                  <dgm:constr type="t" for="ch" forName="parent" refType="h" fact="0.45"/>
                  <dgm:constr type="h" for="ch" forName="parent" refType="h" fact="0.1"/>
                  <dgm:constr type="l" for="ch" forName="Childtext" refType="w" fact="0.2"/>
                  <dgm:constr type="w" for="ch" forName="Childtext" refType="w" fact="0.6"/>
                  <dgm:constr type="h" for="ch" forName="Childtext" refType="h" fact="0.35"/>
                  <dgm:constr type="t" for="ch" forName="Childtext" refType="h" fact="0.65"/>
                  <dgm:constr type="w" for="ch" forName="ConnectLine"/>
                  <dgm:constr type="h" for="ch" forName="ConnectLine" refType="h" fact="0.08"/>
                  <dgm:constr type="t" for="ch" forName="ConnectLine" refType="h" fact="0.55"/>
                  <dgm:constr type="ctrX" for="ch" forName="ConnectLine" refType="w" fact="0.5"/>
                  <dgm:constr type="w" for="ch" forName="ConnectLineEnd" refType="h" fact="0.02"/>
                  <dgm:constr type="h" for="ch" forName="ConnectLineEnd" refType="h" fact="0.02"/>
                  <dgm:constr type="b" for="ch" forName="ConnectLineEnd" refType="h" fact="0.65"/>
                  <dgm:constr type="ctrX" for="ch" forName="ConnectLineEnd" refType="w" fact="0.5"/>
                  <dgm:constr type="w" for="ch" forName="EmptyPane" refType="w"/>
                  <dgm:constr type="h" for="ch" forName="EmptyPane" refType="h" fact="0.45"/>
                </dgm:constrLst>
              </dgm:else>
            </dgm:choose>
            <dgm:layoutNode name="parent" styleLbl="alignNode1">
              <dgm:varLst>
                <dgm:chMax val="1"/>
                <dgm:chPref val="1"/>
                <dgm:bulletEnabled val="1"/>
              </dgm:varLst>
              <dgm:alg type="tx">
                <dgm:param type="txAnchorHorz" val="ctr"/>
                <dgm:param type="txAnchorVert" val="mid"/>
                <dgm:param type="parTxLTRAlign" val="ctr"/>
                <dgm:param type="parTxRTLAlign" val="ctr"/>
              </dgm:alg>
              <dgm:choose name="casesForFirstAndLastNode">
                <dgm:if name="startNode" axis="self" ptType="node" func="pos" op="equ" val="1">
                  <dgm:choose name="removeLineWhenOnlyOneNode">
                    <dgm:if name="ifOnlyOneNode" axis="followSib" ptType="node" func="cnt" op="equ" val="0">
                      <dgm:shape xmlns:r="http://schemas.openxmlformats.org/officeDocument/2006/relationships" type="roundRect" r:blip="">
                        <dgm:adjLst/>
                      </dgm:shape>
                    </dgm:if>
                    <dgm:else name="ifMoreThanOneNode">
                      <dgm:choose name="Name18">
                        <dgm:if name="Name19" func="var" arg="dir" op="equ" val="norm">
                          <dgm:shape xmlns:r="http://schemas.openxmlformats.org/officeDocument/2006/relationships" rot="-90" type="round2SameRect" r:blip="">
                            <dgm:adjLst/>
                          </dgm:shape>
                        </dgm:if>
                        <dgm:else name="Name20">
                          <dgm:shape xmlns:r="http://schemas.openxmlformats.org/officeDocument/2006/relationships" rot="90" type="round2SameRect" r:blip="">
                            <dgm:adjLst/>
                          </dgm:shape>
                        </dgm:else>
                      </dgm:choose>
                    </dgm:else>
                  </dgm:choose>
                </dgm:if>
                <dgm:else name="notStartNode">
                  <dgm:choose name="Name22">
                    <dgm:if name="Name23" axis="self" ptType="node" func="revPos" op="equ" val="1">
                      <dgm:choose name="Name24">
                        <dgm:if name="Name25" func="var" arg="dir" op="equ" val="norm">
                          <dgm:shape xmlns:r="http://schemas.openxmlformats.org/officeDocument/2006/relationships" rot="90" type="round2SameRect" r:blip="">
                            <dgm:adjLst/>
                          </dgm:shape>
                        </dgm:if>
                        <dgm:else name="Name26">
                          <dgm:shape xmlns:r="http://schemas.openxmlformats.org/officeDocument/2006/relationships" rot="-90" type="round2SameRect" r:blip="">
                            <dgm:adjLst/>
                          </dgm:shape>
                        </dgm:else>
                      </dgm:choose>
                    </dgm:if>
                    <dgm:else name="Name27">
                      <dgm:shape xmlns:r="http://schemas.openxmlformats.org/officeDocument/2006/relationships" type="rect" r:blip="">
                        <dgm:adjLst/>
                      </dgm:shape>
                    </dgm:else>
                  </dgm:choose>
                </dgm:else>
              </dgm:choose>
              <dgm:presOf axis="self" ptType="node"/>
              <dgm:constrLst>
                <dgm:constr type="lMarg" refType="primFontSz" fact="0.6"/>
                <dgm:constr type="rMarg" refType="primFontSz" fact="0.6"/>
                <dgm:constr type="tMarg" refType="primFontSz" fact="0.6"/>
                <dgm:constr type="bMarg" refType="primFontSz" fact="0.6"/>
              </dgm:constrLst>
              <dgm:ruleLst>
                <dgm:rule type="primFontSz" val="11" fact="NaN" max="NaN"/>
              </dgm:ruleLst>
            </dgm:layoutNode>
            <dgm:layoutNode name="Childtext" styleLbl="revTx">
              <dgm:varLst>
                <dgm:bulletEnabled val="1"/>
              </dgm:varLst>
              <dgm:choose name="casesForTxtDirLogic">
                <dgm:if name="Name77" axis="self" ptType="node" func="posOdd" op="equ" val="1">
                  <dgm:alg type="tx">
                    <dgm:param type="txAnchorVert" val="b"/>
                    <dgm:param type="txAnchorHorz" val="ctr"/>
                    <dgm:param type="parTxLTRAlign" val="ctr"/>
                    <dgm:param type="parTxRTLAlign" val="ctr"/>
                  </dgm:alg>
                  <dgm:constrLst>
                    <dgm:constr type="lMarg"/>
                    <dgm:constr type="rMarg"/>
                    <dgm:constr type="tMarg"/>
                    <dgm:constr type="bMarg" refType="primFontSz" fact="0.6"/>
                  </dgm:constrLst>
                </dgm:if>
                <dgm:else name="Name88">
                  <dgm:alg type="tx">
                    <dgm:param type="txAnchorVert" val="t"/>
                    <dgm:param type="txAnchorHorz" val="ctr"/>
                    <dgm:param type="parTxLTRAlign" val="ctr"/>
                    <dgm:param type="parTxRTLAlign" val="ctr"/>
                  </dgm:alg>
                  <dgm:constrLst>
                    <dgm:constr type="lMarg"/>
                    <dgm:constr type="rMarg"/>
                    <dgm:constr type="tMarg" refType="primFontSz" fact="0.6"/>
                    <dgm:constr type="bMarg"/>
                  </dgm:constrLst>
                </dgm:else>
              </dgm:choose>
              <dgm:shape xmlns:r="http://schemas.openxmlformats.org/officeDocument/2006/relationships" type="rect" r:blip="">
                <dgm:adjLst/>
              </dgm:shape>
              <dgm:presOf axis="ch" ptType="node"/>
              <dgm:ruleLst>
                <dgm:rule type="primFontSz" val="11" fact="NaN" max="NaN"/>
              </dgm:ruleLst>
            </dgm:layoutNode>
            <dgm:layoutNode name="ConnectLine" styleLbl="sibTrans1D1">
              <dgm:alg type="sp"/>
              <dgm:shape xmlns:r="http://schemas.openxmlformats.org/officeDocument/2006/relationships" type="line" r:blip="">
                <dgm:adjLst/>
                <dgm:extLst>
                  <a:ext uri="{B698B0E9-8C71-41B9-8309-B3DCBF30829C}">
                    <dgm1612:spPr xmlns:dgm1612="http://schemas.microsoft.com/office/drawing/2016/12/diagram">
                      <a:ln>
                        <a:prstDash val="dash"/>
                      </a:ln>
                    </dgm1612:spPr>
                  </a:ext>
                </dgm:extLst>
              </dgm:shape>
              <dgm:presOf/>
              <dgm:constrLst/>
            </dgm:layoutNode>
            <dgm:layoutNode name="ConnectLineEnd" styleLbl="lnNode1">
              <dgm:alg type="sp"/>
              <dgm:shape xmlns:r="http://schemas.openxmlformats.org/officeDocument/2006/relationships" type="ellipse" r:blip="">
                <dgm:adjLst/>
              </dgm:shape>
              <dgm:presOf/>
              <dgm:constrLst/>
            </dgm:layoutNode>
            <dgm:layoutNode name="EmptyPane">
              <dgm:alg type="sp"/>
              <dgm:shape xmlns:r="http://schemas.openxmlformats.org/officeDocument/2006/relationships" r:blip="">
                <dgm:adjLst/>
              </dgm:shape>
              <dgm:presOf/>
              <dgm:constrLst/>
            </dgm:layoutNode>
          </dgm:layoutNode>
          <dgm:forEach name="Name28" axis="followSib" ptType="sibTrans" cnt="1">
            <dgm:layoutNode name="spaceBetweenRectangles">
              <dgm:alg type="sp"/>
              <dgm:shape xmlns:r="http://schemas.openxmlformats.org/officeDocument/2006/relationships" r:blip="">
                <dgm:adjLst/>
              </dgm:shape>
              <dgm:presOf/>
              <dgm:constrLst/>
              <dgm:ruleLst/>
            </dgm:layoutNode>
          </dgm:forEach>
        </dgm:forEach>
      </dgm:if>
      <dgm:else name="moreThanTwoNodes">
        <dgm:forEach name="nodesForEach1" axis="ch" ptType="node">
          <dgm:layoutNode name="composite1">
            <dgm:alg type="composite"/>
            <dgm:shape xmlns:r="http://schemas.openxmlformats.org/officeDocument/2006/relationships" r:blip="">
              <dgm:adjLst/>
            </dgm:shape>
            <dgm:choose name="casesForSnakingLogic21">
              <dgm:if name="oddNode21" axis="self" ptType="node" func="posOdd" op="equ" val="1">
                <dgm:constrLst>
                  <dgm:constr type="w" for="ch" forName="parent1" refType="w" fact="0.6"/>
                  <dgm:constr type="l" for="ch" forName="parent1" refType="w" fact="0.2"/>
                  <dgm:constr type="t" for="ch" forName="parent1" refType="h" fact="0.45"/>
                  <dgm:constr type="h" for="ch" forName="parent1" refType="h" fact="0.1"/>
                  <dgm:constr type="w" for="ch" forName="Childtext1" refType="w"/>
                  <dgm:constr type="h" for="ch" forName="Childtext1" refType="h" fact="0.35"/>
                  <dgm:constr type="w" for="ch" forName="ConnectLine1"/>
                  <dgm:constr type="h" for="ch" forName="ConnectLine1" refType="h" fact="0.08"/>
                  <dgm:constr type="t" for="ch" forName="ConnectLine1" refType="h" fact="0.37"/>
                  <dgm:constr type="ctrX" for="ch" forName="ConnectLine1" refType="w" fact="0.5"/>
                  <dgm:constr type="w" for="ch" forName="ConnectLineEnd1" refType="h" fact="0.02"/>
                  <dgm:constr type="h" for="ch" forName="ConnectLineEnd1" refType="h" fact="0.02"/>
                  <dgm:constr type="t" for="ch" forName="ConnectLineEnd1" refType="h" fact="0.35"/>
                  <dgm:constr type="ctrX" for="ch" forName="ConnectLineEnd1" refType="w" fact="0.5"/>
                  <dgm:constr type="w" for="ch" forName="EmptyPane1" refType="w"/>
                  <dgm:constr type="t" for="ch" forName="EmptyPane1" refType="h" fact="0.55"/>
                  <dgm:constr type="h" for="ch" forName="EmptyPane1" refType="h" fact="0.45"/>
                </dgm:constrLst>
              </dgm:if>
              <dgm:else name="evenNode2">
                <dgm:constrLst>
                  <dgm:constr type="w" for="ch" forName="parent1" refType="w" fact="0.6"/>
                  <dgm:constr type="l" for="ch" forName="parent1" refType="w" fact="0.2"/>
                  <dgm:constr type="t" for="ch" forName="parent1" refType="h" fact="0.45"/>
                  <dgm:constr type="h" for="ch" forName="parent1" refType="h" fact="0.1"/>
                  <dgm:constr type="w" for="ch" forName="Childtext1" refType="w"/>
                  <dgm:constr type="h" for="ch" forName="Childtext1" refType="h" fact="0.35"/>
                  <dgm:constr type="t" for="ch" forName="Childtext1" refType="h" fact="0.65"/>
                  <dgm:constr type="w" for="ch" forName="ConnectLine1"/>
                  <dgm:constr type="h" for="ch" forName="ConnectLine1" refType="h" fact="0.08"/>
                  <dgm:constr type="t" for="ch" forName="ConnectLine1" refType="h" fact="0.55"/>
                  <dgm:constr type="ctrX" for="ch" forName="ConnectLine1" refType="w" fact="0.5"/>
                  <dgm:constr type="w" for="ch" forName="ConnectLineEnd1" refType="h" fact="0.02"/>
                  <dgm:constr type="h" for="ch" forName="ConnectLineEnd1" refType="h" fact="0.02"/>
                  <dgm:constr type="b" for="ch" forName="ConnectLineEnd1" refType="h" fact="0.65"/>
                  <dgm:constr type="ctrX" for="ch" forName="ConnectLineEnd1" refType="w" fact="0.5"/>
                  <dgm:constr type="w" for="ch" forName="EmptyPane1" refType="w"/>
                  <dgm:constr type="h" for="ch" forName="EmptyPane1" refType="h" fact="0.45"/>
                </dgm:constrLst>
              </dgm:else>
            </dgm:choose>
            <dgm:layoutNode name="parent1" styleLbl="alignNode1">
              <dgm:varLst>
                <dgm:chMax val="1"/>
                <dgm:chPref val="1"/>
                <dgm:bulletEnabled val="1"/>
              </dgm:varLst>
              <dgm:alg type="tx">
                <dgm:param type="txAnchorHorz" val="ctr"/>
                <dgm:param type="txAnchorVert" val="mid"/>
                <dgm:param type="parTxLTRAlign" val="ctr"/>
                <dgm:param type="parTxRTLAlign" val="ctr"/>
              </dgm:alg>
              <dgm:choose name="casesForFirstAndLastNode12">
                <dgm:if name="startNode12" axis="self" ptType="node" func="pos" op="equ" val="1">
                  <dgm:choose name="removeLineWhenOnlyOneNode12">
                    <dgm:if name="ifOnlyOneNode12" axis="followSib" ptType="node" func="cnt" op="equ" val="0">
                      <dgm:shape xmlns:r="http://schemas.openxmlformats.org/officeDocument/2006/relationships" type="roundRect" r:blip="">
                        <dgm:adjLst/>
                      </dgm:shape>
                    </dgm:if>
                    <dgm:else name="ifMoreThanOneNode12">
                      <dgm:choose name="Name181">
                        <dgm:if name="Name191" func="var" arg="dir" op="equ" val="norm">
                          <dgm:shape xmlns:r="http://schemas.openxmlformats.org/officeDocument/2006/relationships" rot="-90" type="round2SameRect" r:blip="">
                            <dgm:adjLst/>
                          </dgm:shape>
                        </dgm:if>
                        <dgm:else name="Name201">
                          <dgm:shape xmlns:r="http://schemas.openxmlformats.org/officeDocument/2006/relationships" rot="90" type="round2SameRect" r:blip="">
                            <dgm:adjLst/>
                          </dgm:shape>
                        </dgm:else>
                      </dgm:choose>
                    </dgm:else>
                  </dgm:choose>
                </dgm:if>
                <dgm:else name="notStartNode12">
                  <dgm:choose name="Name221">
                    <dgm:if name="Name231" axis="self" ptType="node" func="revPos" op="equ" val="1">
                      <dgm:choose name="Name241">
                        <dgm:if name="Name251" func="var" arg="dir" op="equ" val="norm">
                          <dgm:shape xmlns:r="http://schemas.openxmlformats.org/officeDocument/2006/relationships" rot="90" type="round2SameRect" r:blip="">
                            <dgm:adjLst/>
                          </dgm:shape>
                        </dgm:if>
                        <dgm:else name="Name261">
                          <dgm:shape xmlns:r="http://schemas.openxmlformats.org/officeDocument/2006/relationships" rot="-90" type="round2SameRect" r:blip="">
                            <dgm:adjLst/>
                          </dgm:shape>
                        </dgm:else>
                      </dgm:choose>
                    </dgm:if>
                    <dgm:else name="Name271">
                      <dgm:shape xmlns:r="http://schemas.openxmlformats.org/officeDocument/2006/relationships" type="rect" r:blip="">
                        <dgm:adjLst/>
                      </dgm:shape>
                    </dgm:else>
                  </dgm:choose>
                </dgm:else>
              </dgm:choose>
              <dgm:presOf axis="self" ptType="node"/>
              <dgm:constrLst>
                <dgm:constr type="lMarg" refType="primFontSz" fact="0.6"/>
                <dgm:constr type="rMarg" refType="primFontSz" fact="0.6"/>
                <dgm:constr type="tMarg" refType="primFontSz" fact="0.6"/>
                <dgm:constr type="bMarg" refType="primFontSz" fact="0.6"/>
              </dgm:constrLst>
              <dgm:ruleLst>
                <dgm:rule type="primFontSz" val="11" fact="NaN" max="NaN"/>
              </dgm:ruleLst>
            </dgm:layoutNode>
            <dgm:layoutNode name="Childtext1" styleLbl="revTx">
              <dgm:varLst>
                <dgm:bulletEnabled val="1"/>
              </dgm:varLst>
              <dgm:choose name="casesForTxtDirLogic1">
                <dgm:if name="Name771" axis="self" ptType="node" func="posOdd" op="equ" val="1">
                  <dgm:alg type="tx">
                    <dgm:param type="txAnchorVert" val="b"/>
                    <dgm:param type="txAnchorHorz" val="ctr"/>
                    <dgm:param type="parTxLTRAlign" val="ctr"/>
                    <dgm:param type="parTxRTLAlign" val="ctr"/>
                  </dgm:alg>
                  <dgm:constrLst>
                    <dgm:constr type="lMarg"/>
                    <dgm:constr type="rMarg"/>
                    <dgm:constr type="tMarg"/>
                    <dgm:constr type="bMarg" refType="primFontSz" fact="0.6"/>
                  </dgm:constrLst>
                </dgm:if>
                <dgm:else name="Name881">
                  <dgm:alg type="tx">
                    <dgm:param type="txAnchorVert" val="t"/>
                    <dgm:param type="txAnchorHorz" val="ctr"/>
                    <dgm:param type="parTxLTRAlign" val="ctr"/>
                    <dgm:param type="parTxRTLAlign" val="ctr"/>
                  </dgm:alg>
                  <dgm:constrLst>
                    <dgm:constr type="lMarg"/>
                    <dgm:constr type="rMarg"/>
                    <dgm:constr type="tMarg" refType="primFontSz" fact="0.6"/>
                    <dgm:constr type="bMarg"/>
                  </dgm:constrLst>
                </dgm:else>
              </dgm:choose>
              <dgm:shape xmlns:r="http://schemas.openxmlformats.org/officeDocument/2006/relationships" type="rect" r:blip="">
                <dgm:adjLst/>
              </dgm:shape>
              <dgm:presOf axis="ch" ptType="node"/>
              <dgm:ruleLst>
                <dgm:rule type="primFontSz" val="11" fact="NaN" max="NaN"/>
              </dgm:ruleLst>
            </dgm:layoutNode>
            <dgm:layoutNode name="ConnectLine1" styleLbl="sibTrans1D1">
              <dgm:alg type="sp"/>
              <dgm:shape xmlns:r="http://schemas.openxmlformats.org/officeDocument/2006/relationships" type="line" r:blip="">
                <dgm:adjLst/>
                <dgm:extLst>
                  <a:ext uri="{B698B0E9-8C71-41B9-8309-B3DCBF30829C}">
                    <dgm1612:spPr xmlns:dgm1612="http://schemas.microsoft.com/office/drawing/2016/12/diagram">
                      <a:ln>
                        <a:prstDash val="dash"/>
                      </a:ln>
                    </dgm1612:spPr>
                  </a:ext>
                </dgm:extLst>
              </dgm:shape>
              <dgm:presOf/>
              <dgm:constrLst/>
            </dgm:layoutNode>
            <dgm:layoutNode name="ConnectLineEnd1" styleLbl="lnNode1">
              <dgm:alg type="sp"/>
              <dgm:shape xmlns:r="http://schemas.openxmlformats.org/officeDocument/2006/relationships" type="ellipse" r:blip="">
                <dgm:adjLst/>
              </dgm:shape>
              <dgm:presOf/>
              <dgm:constrLst/>
            </dgm:layoutNode>
            <dgm:layoutNode name="EmptyPane1">
              <dgm:alg type="sp"/>
              <dgm:shape xmlns:r="http://schemas.openxmlformats.org/officeDocument/2006/relationships" r:blip="">
                <dgm:adjLst/>
              </dgm:shape>
              <dgm:presOf/>
              <dgm:constrLst/>
            </dgm:layoutNode>
          </dgm:layoutNode>
          <dgm:forEach name="Name281" axis="followSib" ptType="sibTrans" cnt="1">
            <dgm:layoutNode name="spaceBetweenRectangles1">
              <dgm:alg type="sp"/>
              <dgm:shape xmlns:r="http://schemas.openxmlformats.org/officeDocument/2006/relationships" r:blip="">
                <dgm:adjLst/>
              </dgm:shape>
              <dgm:presOf/>
              <dgm:constrLst/>
              <dgm:ruleLst/>
            </dgm:layoutNode>
          </dgm:forEach>
        </dgm:forEach>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US" smtClean="0"/>
              <a:t>12/8/2024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12/8/2024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12/8/2024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46CE7D5-CF57-46EF-B807-FDD0502418D4}" type="datetimeFigureOut">
              <a:rPr lang="en-US" smtClean="0"/>
              <a:t>12/8/2024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46CE7D5-CF57-46EF-B807-FDD0502418D4}" type="datetimeFigureOut">
              <a:rPr lang="en-US" smtClean="0"/>
              <a:t>12/8/2024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US" smtClean="0"/>
              <a:t>12/8/2024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12/8/2024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12/8/2024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12/8/2024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US" smtClean="0"/>
              <a:t>12/8/2024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4.jpe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2.xml.rels><?xml version="1.0" encoding="UTF-8" standalone="yes"?>
<Relationships xmlns="http://schemas.openxmlformats.org/package/2006/relationships"><Relationship Id="rId3" Type="http://schemas.openxmlformats.org/officeDocument/2006/relationships/hyperlink" Target="https://www.college.police.uk/article/cpd-resources-response-officers" TargetMode="External"/><Relationship Id="rId2" Type="http://schemas.openxmlformats.org/officeDocument/2006/relationships/hyperlink" Target="https://www.college.police.uk/support-forces/diversity-and-inclusion/action-plan" TargetMode="External"/><Relationship Id="rId1" Type="http://schemas.openxmlformats.org/officeDocument/2006/relationships/slideLayout" Target="../slideLayouts/slideLayout2.xml"/><Relationship Id="rId5" Type="http://schemas.openxmlformats.org/officeDocument/2006/relationships/hyperlink" Target="https://www.emerald.com/insight/content/doi/10.1108/TPM-03-2013-0006/full/html" TargetMode="External"/><Relationship Id="rId4" Type="http://schemas.openxmlformats.org/officeDocument/2006/relationships/hyperlink" Target="https://theisrm.org/en/case-study-ariana-grande-manchester-arena-attack" TargetMode="External"/></Relationships>
</file>

<file path=ppt/slides/_rels/slide13.xml.rels><?xml version="1.0" encoding="UTF-8" standalone="yes"?>
<Relationships xmlns="http://schemas.openxmlformats.org/package/2006/relationships"><Relationship Id="rId3" Type="http://schemas.openxmlformats.org/officeDocument/2006/relationships/hyperlink" Target="https://www.south-wales.police.uk/police-forces/south-wales-police/areas/careers/careers/uniformed/public-service-centre-operators/" TargetMode="External"/><Relationship Id="rId2" Type="http://schemas.openxmlformats.org/officeDocument/2006/relationships/hyperlink" Target="https://www.linkedin.com/pulse/5-principles-collaboration-marvin-powell"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EE2AD96-B495-4E06-9291-B71706F72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53CF6D67-C5A8-4ADD-9E8E-1E38CA1D3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638515" y="639280"/>
            <a:ext cx="6858000" cy="557944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86909FA0-B515-4681-B7A8-FA281D133B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393206" y="395206"/>
            <a:ext cx="6346209" cy="557608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21C9FE86-FCC3-4A31-AA1C-C882262B7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528907" y="2818967"/>
            <a:ext cx="2501979" cy="557608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7D96243B-ECED-4B71-8E06-AE9A285EA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25002" y="852793"/>
            <a:ext cx="6858001" cy="5152412"/>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Oval 18">
            <a:extLst>
              <a:ext uri="{FF2B5EF4-FFF2-40B4-BE49-F238E27FC236}">
                <a16:creationId xmlns:a16="http://schemas.microsoft.com/office/drawing/2014/main" id="{A09989E4-EFDC-4A90-A633-E0525FB41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818753" y="1128497"/>
            <a:ext cx="4318303" cy="4318303"/>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26396" y="586855"/>
            <a:ext cx="4230100" cy="3387497"/>
          </a:xfrm>
        </p:spPr>
        <p:txBody>
          <a:bodyPr anchor="b">
            <a:normAutofit/>
          </a:bodyPr>
          <a:lstStyle/>
          <a:p>
            <a:pPr algn="r"/>
            <a:r>
              <a:rPr lang="en-US" sz="4000">
                <a:solidFill>
                  <a:srgbClr val="FFFFFF"/>
                </a:solidFill>
                <a:latin typeface="Aptos"/>
                <a:ea typeface="+mj-lt"/>
                <a:cs typeface="+mj-lt"/>
              </a:rPr>
              <a:t>2. Collaboration in action: The critical role of teamwork in achieving success</a:t>
            </a:r>
            <a:endParaRPr lang="en-US" sz="4000">
              <a:solidFill>
                <a:srgbClr val="FFFFFF"/>
              </a:solidFill>
              <a:latin typeface="Aptos"/>
            </a:endParaRPr>
          </a:p>
          <a:p>
            <a:pPr algn="r"/>
            <a:endParaRPr lang="en-US" sz="4000">
              <a:solidFill>
                <a:srgbClr val="FFFFFF"/>
              </a:solidFill>
            </a:endParaRPr>
          </a:p>
        </p:txBody>
      </p:sp>
      <p:sp>
        <p:nvSpPr>
          <p:cNvPr id="4" name="Content Placeholder 3">
            <a:extLst>
              <a:ext uri="{FF2B5EF4-FFF2-40B4-BE49-F238E27FC236}">
                <a16:creationId xmlns:a16="http://schemas.microsoft.com/office/drawing/2014/main" id="{2C6AB728-787B-E9F6-BFC7-3D017FAF8704}"/>
              </a:ext>
            </a:extLst>
          </p:cNvPr>
          <p:cNvSpPr>
            <a:spLocks noGrp="1"/>
          </p:cNvSpPr>
          <p:nvPr>
            <p:ph idx="1"/>
          </p:nvPr>
        </p:nvSpPr>
        <p:spPr>
          <a:xfrm>
            <a:off x="5913687" y="246915"/>
            <a:ext cx="5955125" cy="6609970"/>
          </a:xfrm>
        </p:spPr>
        <p:txBody>
          <a:bodyPr vert="horz" lIns="91440" tIns="45720" rIns="91440" bIns="45720" rtlCol="0" anchor="ctr">
            <a:normAutofit/>
          </a:bodyPr>
          <a:lstStyle/>
          <a:p>
            <a:pPr marL="0" indent="0">
              <a:buNone/>
            </a:pPr>
            <a:r>
              <a:rPr lang="en-US" sz="2000" u="sng"/>
              <a:t>Content page</a:t>
            </a:r>
          </a:p>
          <a:p>
            <a:pPr marL="0" indent="0">
              <a:buNone/>
            </a:pPr>
            <a:endParaRPr lang="en-US" sz="2000" u="sng"/>
          </a:p>
          <a:p>
            <a:r>
              <a:rPr lang="en-US" sz="2000"/>
              <a:t>What is a team?</a:t>
            </a:r>
          </a:p>
          <a:p>
            <a:r>
              <a:rPr lang="en-US" sz="2000"/>
              <a:t>Examples of ways that the police work as a team</a:t>
            </a:r>
          </a:p>
          <a:p>
            <a:r>
              <a:rPr lang="en-US" sz="2000">
                <a:latin typeface="Aptos"/>
              </a:rPr>
              <a:t>5 stages of team development</a:t>
            </a:r>
          </a:p>
          <a:p>
            <a:r>
              <a:rPr lang="en-US" sz="2000">
                <a:latin typeface="Aptos"/>
              </a:rPr>
              <a:t>Principles of teamwork</a:t>
            </a:r>
          </a:p>
          <a:p>
            <a:r>
              <a:rPr lang="en-US" sz="2000">
                <a:latin typeface="Aptos"/>
              </a:rPr>
              <a:t>How to achieve shared goals by working effectively as a team</a:t>
            </a:r>
          </a:p>
          <a:p>
            <a:r>
              <a:rPr lang="en-US" sz="2000">
                <a:latin typeface="Aptos"/>
              </a:rPr>
              <a:t>Effective teamworking barriers</a:t>
            </a:r>
          </a:p>
          <a:p>
            <a:r>
              <a:rPr lang="en-US" sz="2000">
                <a:latin typeface="Aptos"/>
              </a:rPr>
              <a:t>Example of when teamwork and collaboration went wrong</a:t>
            </a: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8A6FC55-32DC-A2FE-C53E-5B41CCCF8479}"/>
              </a:ext>
            </a:extLst>
          </p:cNvPr>
          <p:cNvSpPr>
            <a:spLocks noGrp="1"/>
          </p:cNvSpPr>
          <p:nvPr>
            <p:ph type="title"/>
          </p:nvPr>
        </p:nvSpPr>
        <p:spPr>
          <a:xfrm>
            <a:off x="686834" y="1153572"/>
            <a:ext cx="3200400" cy="4461163"/>
          </a:xfrm>
        </p:spPr>
        <p:txBody>
          <a:bodyPr>
            <a:normAutofit/>
          </a:bodyPr>
          <a:lstStyle/>
          <a:p>
            <a:r>
              <a:rPr lang="en-US">
                <a:solidFill>
                  <a:srgbClr val="FFFFFF"/>
                </a:solidFill>
                <a:latin typeface="Aptos"/>
              </a:rPr>
              <a:t>What is a team?</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0700D5C8-EAD5-4C39-F16C-081F16007E9C}"/>
              </a:ext>
            </a:extLst>
          </p:cNvPr>
          <p:cNvSpPr>
            <a:spLocks noGrp="1"/>
          </p:cNvSpPr>
          <p:nvPr>
            <p:ph idx="1"/>
          </p:nvPr>
        </p:nvSpPr>
        <p:spPr>
          <a:xfrm>
            <a:off x="4447308" y="591344"/>
            <a:ext cx="6906491" cy="5585619"/>
          </a:xfrm>
        </p:spPr>
        <p:txBody>
          <a:bodyPr vert="horz" lIns="91440" tIns="45720" rIns="91440" bIns="45720" rtlCol="0" anchor="ctr">
            <a:normAutofit/>
          </a:bodyPr>
          <a:lstStyle/>
          <a:p>
            <a:pPr marL="0" indent="0">
              <a:buNone/>
            </a:pPr>
            <a:endParaRPr lang="en-US" sz="2600" u="sng"/>
          </a:p>
          <a:p>
            <a:r>
              <a:rPr lang="en-US" sz="2600"/>
              <a:t>A team is a group of individuals with complementary abilities who are dedicated to a shared mission, performance objectives, and a collective strategy , for which they hold each other accountable (Katzenbach, 1992).</a:t>
            </a:r>
          </a:p>
          <a:p>
            <a:r>
              <a:rPr lang="en-GB" sz="2600"/>
              <a:t>It’s important as police officers to work as a team as it’s needed to do the job effectively as it’s a continuous part of an officer's life</a:t>
            </a:r>
          </a:p>
          <a:p>
            <a:r>
              <a:rPr lang="en-GB" sz="2600"/>
              <a:t>Good teamworking skills is an important part of being a good police officer as it can help improve decision making, problem solving and increase safety of other officers</a:t>
            </a:r>
          </a:p>
          <a:p>
            <a:endParaRPr lang="en-GB" sz="2600"/>
          </a:p>
          <a:p>
            <a:endParaRPr lang="en-GB" sz="2600"/>
          </a:p>
          <a:p>
            <a:endParaRPr lang="en-GB" sz="2600"/>
          </a:p>
        </p:txBody>
      </p:sp>
    </p:spTree>
    <p:extLst>
      <p:ext uri="{BB962C8B-B14F-4D97-AF65-F5344CB8AC3E}">
        <p14:creationId xmlns:p14="http://schemas.microsoft.com/office/powerpoint/2010/main" val="32959884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C799903-48D5-4A31-A1A2-541072D977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Freeform: Shape 9">
            <a:extLst>
              <a:ext uri="{FF2B5EF4-FFF2-40B4-BE49-F238E27FC236}">
                <a16:creationId xmlns:a16="http://schemas.microsoft.com/office/drawing/2014/main" id="{8EFFF109-FC58-4FD3-BE05-9775A1310F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818889" cy="6858000"/>
          </a:xfrm>
          <a:custGeom>
            <a:avLst/>
            <a:gdLst>
              <a:gd name="connsiteX0" fmla="*/ 0 w 4818889"/>
              <a:gd name="connsiteY0" fmla="*/ 0 h 6858000"/>
              <a:gd name="connsiteX1" fmla="*/ 3605911 w 4818889"/>
              <a:gd name="connsiteY1" fmla="*/ 0 h 6858000"/>
              <a:gd name="connsiteX2" fmla="*/ 3668894 w 4818889"/>
              <a:gd name="connsiteY2" fmla="*/ 69271 h 6858000"/>
              <a:gd name="connsiteX3" fmla="*/ 4818889 w 4818889"/>
              <a:gd name="connsiteY3" fmla="*/ 3429000 h 6858000"/>
              <a:gd name="connsiteX4" fmla="*/ 3668894 w 4818889"/>
              <a:gd name="connsiteY4" fmla="*/ 6788730 h 6858000"/>
              <a:gd name="connsiteX5" fmla="*/ 3605911 w 4818889"/>
              <a:gd name="connsiteY5" fmla="*/ 6858000 h 6858000"/>
              <a:gd name="connsiteX6" fmla="*/ 0 w 4818889"/>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18889" h="6858000">
                <a:moveTo>
                  <a:pt x="0" y="0"/>
                </a:moveTo>
                <a:lnTo>
                  <a:pt x="3605911" y="0"/>
                </a:lnTo>
                <a:lnTo>
                  <a:pt x="3668894" y="69271"/>
                </a:lnTo>
                <a:cubicBezTo>
                  <a:pt x="4379420" y="929100"/>
                  <a:pt x="4818889" y="2116944"/>
                  <a:pt x="4818889" y="3429000"/>
                </a:cubicBezTo>
                <a:cubicBezTo>
                  <a:pt x="4818889" y="4741056"/>
                  <a:pt x="4379420" y="5928900"/>
                  <a:pt x="3668894" y="6788730"/>
                </a:cubicBezTo>
                <a:lnTo>
                  <a:pt x="3605911" y="6858000"/>
                </a:lnTo>
                <a:lnTo>
                  <a:pt x="0" y="6858000"/>
                </a:lnTo>
                <a:close/>
              </a:path>
            </a:pathLst>
          </a:custGeom>
          <a:ln w="9525">
            <a:solidFill>
              <a:srgbClr val="E6E6E6"/>
            </a:solidFill>
          </a:ln>
          <a:effectLst>
            <a:outerShdw blurRad="50800" dist="38100" algn="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2" name="Freeform: Shape 11">
            <a:extLst>
              <a:ext uri="{FF2B5EF4-FFF2-40B4-BE49-F238E27FC236}">
                <a16:creationId xmlns:a16="http://schemas.microsoft.com/office/drawing/2014/main" id="{E1B96AD6-92A9-4273-A62B-96A1C3E0BA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811477" cy="6858000"/>
          </a:xfrm>
          <a:custGeom>
            <a:avLst/>
            <a:gdLst>
              <a:gd name="connsiteX0" fmla="*/ 0 w 4811477"/>
              <a:gd name="connsiteY0" fmla="*/ 0 h 6858000"/>
              <a:gd name="connsiteX1" fmla="*/ 3598499 w 4811477"/>
              <a:gd name="connsiteY1" fmla="*/ 0 h 6858000"/>
              <a:gd name="connsiteX2" fmla="*/ 3661482 w 4811477"/>
              <a:gd name="connsiteY2" fmla="*/ 69271 h 6858000"/>
              <a:gd name="connsiteX3" fmla="*/ 4811477 w 4811477"/>
              <a:gd name="connsiteY3" fmla="*/ 3429000 h 6858000"/>
              <a:gd name="connsiteX4" fmla="*/ 3661482 w 4811477"/>
              <a:gd name="connsiteY4" fmla="*/ 6788730 h 6858000"/>
              <a:gd name="connsiteX5" fmla="*/ 3598499 w 4811477"/>
              <a:gd name="connsiteY5" fmla="*/ 6858000 h 6858000"/>
              <a:gd name="connsiteX6" fmla="*/ 0 w 481147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11477" h="6858000">
                <a:moveTo>
                  <a:pt x="0" y="0"/>
                </a:moveTo>
                <a:lnTo>
                  <a:pt x="3598499" y="0"/>
                </a:lnTo>
                <a:lnTo>
                  <a:pt x="3661482" y="69271"/>
                </a:lnTo>
                <a:cubicBezTo>
                  <a:pt x="4372008" y="929100"/>
                  <a:pt x="4811477" y="2116944"/>
                  <a:pt x="4811477" y="3429000"/>
                </a:cubicBezTo>
                <a:cubicBezTo>
                  <a:pt x="4811477" y="4741056"/>
                  <a:pt x="4372008" y="5928900"/>
                  <a:pt x="3661482" y="6788730"/>
                </a:cubicBezTo>
                <a:lnTo>
                  <a:pt x="3598499"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9961A279-362F-4581-4BDF-5D3169602113}"/>
              </a:ext>
            </a:extLst>
          </p:cNvPr>
          <p:cNvSpPr>
            <a:spLocks noGrp="1"/>
          </p:cNvSpPr>
          <p:nvPr>
            <p:ph type="title"/>
          </p:nvPr>
        </p:nvSpPr>
        <p:spPr>
          <a:xfrm>
            <a:off x="621792" y="1161288"/>
            <a:ext cx="3602736" cy="4526280"/>
          </a:xfrm>
        </p:spPr>
        <p:txBody>
          <a:bodyPr>
            <a:normAutofit/>
          </a:bodyPr>
          <a:lstStyle/>
          <a:p>
            <a:r>
              <a:rPr lang="en-US" sz="3400">
                <a:latin typeface="Aptos"/>
              </a:rPr>
              <a:t>Examples of ways that the police work as a team</a:t>
            </a:r>
            <a:endParaRPr lang="en-US" sz="3400"/>
          </a:p>
        </p:txBody>
      </p:sp>
      <p:sp>
        <p:nvSpPr>
          <p:cNvPr id="14" name="Rectangle 13">
            <a:extLst>
              <a:ext uri="{FF2B5EF4-FFF2-40B4-BE49-F238E27FC236}">
                <a16:creationId xmlns:a16="http://schemas.microsoft.com/office/drawing/2014/main" id="{463EEC44-1BA3-44ED-81FC-A644B04B2A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102049"/>
            <a:ext cx="128016" cy="65390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Content Placeholder 2">
            <a:extLst>
              <a:ext uri="{FF2B5EF4-FFF2-40B4-BE49-F238E27FC236}">
                <a16:creationId xmlns:a16="http://schemas.microsoft.com/office/drawing/2014/main" id="{E17DB9CA-22F7-4374-A999-85D99D9F5BC6}"/>
              </a:ext>
            </a:extLst>
          </p:cNvPr>
          <p:cNvSpPr>
            <a:spLocks noGrp="1"/>
          </p:cNvSpPr>
          <p:nvPr>
            <p:ph idx="1"/>
          </p:nvPr>
        </p:nvSpPr>
        <p:spPr>
          <a:xfrm>
            <a:off x="4485244" y="400726"/>
            <a:ext cx="7469357" cy="5840887"/>
          </a:xfrm>
        </p:spPr>
        <p:txBody>
          <a:bodyPr vert="horz" lIns="91440" tIns="45720" rIns="91440" bIns="45720" rtlCol="0" anchor="ctr">
            <a:normAutofit/>
          </a:bodyPr>
          <a:lstStyle/>
          <a:p>
            <a:r>
              <a:rPr lang="en-US" sz="2000"/>
              <a:t>Call handlers- Call handlers are needed to help police officers respond to situations and emergencies efficiently. They work as a team with the police as they decide if any special units need calling for each situation.</a:t>
            </a:r>
          </a:p>
          <a:p>
            <a:r>
              <a:rPr lang="en-US" sz="2000"/>
              <a:t>Armed firearms officers- These are officers who deal with critical situations such as counter-terrorism operations. </a:t>
            </a:r>
          </a:p>
          <a:p>
            <a:r>
              <a:rPr lang="en-GB" sz="2000"/>
              <a:t>Dealing with riots- Police officers work as a team to deal with riots by pre planning what’s needed by getting pre information on the scale of the riots. The officers also work as a team as they often need to stand in a line to prevent any escalation of violence and it creates a barrier between any property or people and the rioters </a:t>
            </a:r>
            <a:endParaRPr lang="en-US" sz="2000"/>
          </a:p>
        </p:txBody>
      </p:sp>
    </p:spTree>
    <p:extLst>
      <p:ext uri="{BB962C8B-B14F-4D97-AF65-F5344CB8AC3E}">
        <p14:creationId xmlns:p14="http://schemas.microsoft.com/office/powerpoint/2010/main" val="36939562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58A14AF-9FB5-4CC7-BA35-E8E85D3ED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00C1719-BBE2-0B66-6A86-C9E90EDB03F8}"/>
              </a:ext>
            </a:extLst>
          </p:cNvPr>
          <p:cNvSpPr>
            <a:spLocks noGrp="1"/>
          </p:cNvSpPr>
          <p:nvPr>
            <p:ph type="title"/>
          </p:nvPr>
        </p:nvSpPr>
        <p:spPr>
          <a:xfrm>
            <a:off x="793662" y="386930"/>
            <a:ext cx="10066122" cy="1298448"/>
          </a:xfrm>
        </p:spPr>
        <p:txBody>
          <a:bodyPr anchor="b">
            <a:normAutofit/>
          </a:bodyPr>
          <a:lstStyle/>
          <a:p>
            <a:r>
              <a:rPr lang="en-US" sz="4800"/>
              <a:t> 5 stages of team development</a:t>
            </a:r>
          </a:p>
        </p:txBody>
      </p:sp>
      <p:sp>
        <p:nvSpPr>
          <p:cNvPr id="11" name="Rectangle 10">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69A140ED-CF9E-23FF-0A81-BC7174D800A5}"/>
              </a:ext>
            </a:extLst>
          </p:cNvPr>
          <p:cNvSpPr>
            <a:spLocks noGrp="1"/>
          </p:cNvSpPr>
          <p:nvPr>
            <p:ph idx="1"/>
          </p:nvPr>
        </p:nvSpPr>
        <p:spPr>
          <a:xfrm>
            <a:off x="2907" y="2396919"/>
            <a:ext cx="6716255" cy="4287739"/>
          </a:xfrm>
        </p:spPr>
        <p:txBody>
          <a:bodyPr vert="horz" lIns="91440" tIns="45720" rIns="91440" bIns="45720" rtlCol="0" anchor="ctr">
            <a:normAutofit lnSpcReduction="10000"/>
          </a:bodyPr>
          <a:lstStyle/>
          <a:p>
            <a:r>
              <a:rPr lang="en-US" sz="2400"/>
              <a:t>Tuckman (1964) created the model to the right which shows the stages that teams go through and how to use it towards improving effective teamwork.</a:t>
            </a:r>
          </a:p>
          <a:p>
            <a:r>
              <a:rPr lang="en-US" sz="2400"/>
              <a:t> Tuckman stated that new teams could not come together straight away and work smoothly as there was 5 stages of development that a group would need to go through to develop. </a:t>
            </a:r>
          </a:p>
          <a:p>
            <a:r>
              <a:rPr lang="en-US" sz="2400"/>
              <a:t>The stages were forming; storming; norming and performing before another stage was added later called mourning (Tuckman and Jenson, 1977)</a:t>
            </a:r>
          </a:p>
          <a:p>
            <a:endParaRPr lang="en-US" sz="1700"/>
          </a:p>
        </p:txBody>
      </p:sp>
      <p:pic>
        <p:nvPicPr>
          <p:cNvPr id="4" name="Picture 3" descr="A diagram of a storming process&#10;&#10;Description automatically generated">
            <a:extLst>
              <a:ext uri="{FF2B5EF4-FFF2-40B4-BE49-F238E27FC236}">
                <a16:creationId xmlns:a16="http://schemas.microsoft.com/office/drawing/2014/main" id="{F41D4F94-D3DF-1F17-F2B9-20E1C1B89949}"/>
              </a:ext>
            </a:extLst>
          </p:cNvPr>
          <p:cNvPicPr>
            <a:picLocks noChangeAspect="1"/>
          </p:cNvPicPr>
          <p:nvPr/>
        </p:nvPicPr>
        <p:blipFill>
          <a:blip r:embed="rId2"/>
          <a:stretch>
            <a:fillRect/>
          </a:stretch>
        </p:blipFill>
        <p:spPr>
          <a:xfrm>
            <a:off x="6716663" y="2386636"/>
            <a:ext cx="4675825" cy="3449407"/>
          </a:xfrm>
          <a:prstGeom prst="rect">
            <a:avLst/>
          </a:prstGeom>
        </p:spPr>
      </p:pic>
      <p:sp>
        <p:nvSpPr>
          <p:cNvPr id="15" name="Rectangle 14">
            <a:extLst>
              <a:ext uri="{FF2B5EF4-FFF2-40B4-BE49-F238E27FC236}">
                <a16:creationId xmlns:a16="http://schemas.microsoft.com/office/drawing/2014/main" id="{E6995CE5-F890-4ABA-82A2-26507CE8D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677960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B867FF-FC45-48F7-8104-F89BE5490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8BB56887-D0D5-4F0C-9E19-7247EB83C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70ED76BF-FDB9-E7F5-9327-42F82FBF55BD}"/>
              </a:ext>
            </a:extLst>
          </p:cNvPr>
          <p:cNvSpPr>
            <a:spLocks noGrp="1"/>
          </p:cNvSpPr>
          <p:nvPr>
            <p:ph type="title"/>
          </p:nvPr>
        </p:nvSpPr>
        <p:spPr>
          <a:xfrm>
            <a:off x="838200" y="365125"/>
            <a:ext cx="10515600" cy="1325563"/>
          </a:xfrm>
        </p:spPr>
        <p:txBody>
          <a:bodyPr>
            <a:normAutofit/>
          </a:bodyPr>
          <a:lstStyle/>
          <a:p>
            <a:r>
              <a:rPr lang="en-US"/>
              <a:t>Principles of teamwork and collaboration</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555710" y="2183223"/>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2903C813-4E31-463A-F413-247CAEE7A75B}"/>
              </a:ext>
            </a:extLst>
          </p:cNvPr>
          <p:cNvSpPr>
            <a:spLocks noGrp="1"/>
          </p:cNvSpPr>
          <p:nvPr>
            <p:ph idx="1"/>
          </p:nvPr>
        </p:nvSpPr>
        <p:spPr>
          <a:xfrm>
            <a:off x="838200" y="1825625"/>
            <a:ext cx="10515600" cy="4351338"/>
          </a:xfrm>
        </p:spPr>
        <p:txBody>
          <a:bodyPr vert="horz" lIns="91440" tIns="45720" rIns="91440" bIns="45720" rtlCol="0">
            <a:normAutofit/>
          </a:bodyPr>
          <a:lstStyle/>
          <a:p>
            <a:r>
              <a:rPr lang="en-US"/>
              <a:t>One principle of effective teamwork is to embrace diversity. Teams filled with diversity will bring a variety of experiences, perspectives and skills to the group. </a:t>
            </a:r>
          </a:p>
          <a:p>
            <a:r>
              <a:rPr lang="en-US"/>
              <a:t>There are resources used within the police to embrace diversity for things such as disabilities, gender, religion and race </a:t>
            </a:r>
          </a:p>
          <a:p>
            <a:r>
              <a:rPr lang="en-US"/>
              <a:t>The police race action plan is an example of one of the plans followed that gives black people better outcomes who get in touch or work for the police (College of policing, 2024).</a:t>
            </a:r>
          </a:p>
          <a:p>
            <a:endParaRPr lang="en-US"/>
          </a:p>
        </p:txBody>
      </p:sp>
    </p:spTree>
    <p:extLst>
      <p:ext uri="{BB962C8B-B14F-4D97-AF65-F5344CB8AC3E}">
        <p14:creationId xmlns:p14="http://schemas.microsoft.com/office/powerpoint/2010/main" val="42455475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8AC3D27-DE61-3059-0C12-CC8EA86FE2EC}"/>
              </a:ext>
            </a:extLst>
          </p:cNvPr>
          <p:cNvSpPr>
            <a:spLocks noGrp="1"/>
          </p:cNvSpPr>
          <p:nvPr>
            <p:ph type="title"/>
          </p:nvPr>
        </p:nvSpPr>
        <p:spPr>
          <a:xfrm>
            <a:off x="838200" y="365125"/>
            <a:ext cx="10515600" cy="1325563"/>
          </a:xfrm>
        </p:spPr>
        <p:txBody>
          <a:bodyPr>
            <a:normAutofit/>
          </a:bodyPr>
          <a:lstStyle/>
          <a:p>
            <a:r>
              <a:rPr lang="en-US" sz="5400"/>
              <a:t>Further teamworking principles</a:t>
            </a:r>
          </a:p>
        </p:txBody>
      </p:sp>
      <p:sp>
        <p:nvSpPr>
          <p:cNvPr id="15"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4795CAD-12A2-D6E2-E961-5824E734D609}"/>
              </a:ext>
            </a:extLst>
          </p:cNvPr>
          <p:cNvSpPr>
            <a:spLocks noGrp="1"/>
          </p:cNvSpPr>
          <p:nvPr>
            <p:ph idx="1"/>
          </p:nvPr>
        </p:nvSpPr>
        <p:spPr>
          <a:xfrm>
            <a:off x="838200" y="1929384"/>
            <a:ext cx="10515600" cy="4251960"/>
          </a:xfrm>
        </p:spPr>
        <p:txBody>
          <a:bodyPr vert="horz" lIns="91440" tIns="45720" rIns="91440" bIns="45720" rtlCol="0" anchor="t">
            <a:normAutofit/>
          </a:bodyPr>
          <a:lstStyle/>
          <a:p>
            <a:r>
              <a:rPr lang="en-GB" sz="2200"/>
              <a:t>the function of a team doesn’t work properly if there’s no trust because a lack of trust would mean a lack of effective collaboration and communication (Morita &amp; Burns, 2014).</a:t>
            </a:r>
          </a:p>
          <a:p>
            <a:r>
              <a:rPr lang="en-GB" sz="2200"/>
              <a:t>Another fundamental principle of effective teamwork is to take part in continuous learning as it’s important to move with the times by evolving. This would require individuals of the team to develop and train further on the job to gain any new knowledge or skills needed.</a:t>
            </a:r>
          </a:p>
          <a:p>
            <a:r>
              <a:rPr lang="en-GB" sz="2200"/>
              <a:t> Cook (2021) states that there are over 50 resources available for Police to look at that are under sections such as powers, wellbeing resources, investigation, awareness and legislation.</a:t>
            </a:r>
          </a:p>
        </p:txBody>
      </p:sp>
    </p:spTree>
    <p:extLst>
      <p:ext uri="{BB962C8B-B14F-4D97-AF65-F5344CB8AC3E}">
        <p14:creationId xmlns:p14="http://schemas.microsoft.com/office/powerpoint/2010/main" val="338619064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CB8D9DB-1A08-9ED7-BAA5-19842C7860FB}"/>
              </a:ext>
            </a:extLst>
          </p:cNvPr>
          <p:cNvSpPr>
            <a:spLocks noGrp="1"/>
          </p:cNvSpPr>
          <p:nvPr>
            <p:ph type="title"/>
          </p:nvPr>
        </p:nvSpPr>
        <p:spPr>
          <a:xfrm>
            <a:off x="199615" y="7478"/>
            <a:ext cx="5638398" cy="2113930"/>
          </a:xfrm>
        </p:spPr>
        <p:txBody>
          <a:bodyPr anchor="b">
            <a:normAutofit/>
          </a:bodyPr>
          <a:lstStyle/>
          <a:p>
            <a:r>
              <a:rPr lang="en-US" sz="5400"/>
              <a:t>5 Principles of collaboration</a:t>
            </a:r>
          </a:p>
        </p:txBody>
      </p:sp>
      <p:sp>
        <p:nvSpPr>
          <p:cNvPr id="13" name="sketch line">
            <a:extLst>
              <a:ext uri="{FF2B5EF4-FFF2-40B4-BE49-F238E27FC236}">
                <a16:creationId xmlns:a16="http://schemas.microsoft.com/office/drawing/2014/main" id="{71877DBC-BB60-40F0-AC93-2ACDBAAE60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372868"/>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Content Placeholder 7">
            <a:extLst>
              <a:ext uri="{FF2B5EF4-FFF2-40B4-BE49-F238E27FC236}">
                <a16:creationId xmlns:a16="http://schemas.microsoft.com/office/drawing/2014/main" id="{4298B310-22A4-B18C-0BAA-2AF564E3297A}"/>
              </a:ext>
            </a:extLst>
          </p:cNvPr>
          <p:cNvSpPr>
            <a:spLocks noGrp="1"/>
          </p:cNvSpPr>
          <p:nvPr>
            <p:ph idx="1"/>
          </p:nvPr>
        </p:nvSpPr>
        <p:spPr>
          <a:xfrm>
            <a:off x="-1668" y="2660904"/>
            <a:ext cx="5839679" cy="4194852"/>
          </a:xfrm>
        </p:spPr>
        <p:txBody>
          <a:bodyPr anchor="t">
            <a:normAutofit/>
          </a:bodyPr>
          <a:lstStyle/>
          <a:p>
            <a:r>
              <a:rPr lang="en-US" sz="2200"/>
              <a:t>Powell (2020) image to the right shows that the 5 principles of collaboration are </a:t>
            </a:r>
          </a:p>
          <a:p>
            <a:r>
              <a:rPr lang="en-US" sz="2200"/>
              <a:t>Knowledge</a:t>
            </a:r>
          </a:p>
          <a:p>
            <a:r>
              <a:rPr lang="en-US" sz="2200"/>
              <a:t>Communication</a:t>
            </a:r>
          </a:p>
          <a:p>
            <a:r>
              <a:rPr lang="en-US" sz="2200"/>
              <a:t>Practice</a:t>
            </a:r>
          </a:p>
          <a:p>
            <a:r>
              <a:rPr lang="en-US" sz="2200"/>
              <a:t>Mission</a:t>
            </a:r>
          </a:p>
          <a:p>
            <a:r>
              <a:rPr lang="en-US" sz="2200"/>
              <a:t>Encouragement</a:t>
            </a:r>
          </a:p>
        </p:txBody>
      </p:sp>
      <p:pic>
        <p:nvPicPr>
          <p:cNvPr id="4" name="Content Placeholder 3" descr="No alt text provided for this image">
            <a:extLst>
              <a:ext uri="{FF2B5EF4-FFF2-40B4-BE49-F238E27FC236}">
                <a16:creationId xmlns:a16="http://schemas.microsoft.com/office/drawing/2014/main" id="{63310F0E-B4FA-55EF-D36B-953F37DC5324}"/>
              </a:ext>
            </a:extLst>
          </p:cNvPr>
          <p:cNvPicPr>
            <a:picLocks noChangeAspect="1"/>
          </p:cNvPicPr>
          <p:nvPr/>
        </p:nvPicPr>
        <p:blipFill>
          <a:blip r:embed="rId2"/>
          <a:stretch>
            <a:fillRect/>
          </a:stretch>
        </p:blipFill>
        <p:spPr>
          <a:xfrm>
            <a:off x="6099048" y="1440636"/>
            <a:ext cx="5919043" cy="3976728"/>
          </a:xfrm>
          <a:prstGeom prst="rect">
            <a:avLst/>
          </a:prstGeom>
        </p:spPr>
      </p:pic>
    </p:spTree>
    <p:extLst>
      <p:ext uri="{BB962C8B-B14F-4D97-AF65-F5344CB8AC3E}">
        <p14:creationId xmlns:p14="http://schemas.microsoft.com/office/powerpoint/2010/main" val="36255114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92D7F344-CEB5-7905-3A39-73C93A92D85F}"/>
              </a:ext>
            </a:extLst>
          </p:cNvPr>
          <p:cNvPicPr>
            <a:picLocks noChangeAspect="1"/>
          </p:cNvPicPr>
          <p:nvPr/>
        </p:nvPicPr>
        <p:blipFill>
          <a:blip r:embed="rId2">
            <a:duotone>
              <a:schemeClr val="bg2">
                <a:shade val="45000"/>
                <a:satMod val="135000"/>
              </a:schemeClr>
              <a:prstClr val="white"/>
            </a:duotone>
          </a:blip>
          <a:srcRect t="19253" r="9085" b="4019"/>
          <a:stretch/>
        </p:blipFill>
        <p:spPr>
          <a:xfrm>
            <a:off x="20" y="10"/>
            <a:ext cx="12191980" cy="6857990"/>
          </a:xfrm>
          <a:prstGeom prst="rect">
            <a:avLst/>
          </a:prstGeom>
        </p:spPr>
      </p:pic>
      <p:sp>
        <p:nvSpPr>
          <p:cNvPr id="10" name="Rectangle 9">
            <a:extLst>
              <a:ext uri="{FF2B5EF4-FFF2-40B4-BE49-F238E27FC236}">
                <a16:creationId xmlns:a16="http://schemas.microsoft.com/office/drawing/2014/main" id="{B50AB553-2A96-4A92-96F2-93548E096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C7D7CFC-9D26-9608-D8FA-EC9D9F08B4DE}"/>
              </a:ext>
            </a:extLst>
          </p:cNvPr>
          <p:cNvSpPr>
            <a:spLocks noGrp="1"/>
          </p:cNvSpPr>
          <p:nvPr>
            <p:ph type="title"/>
          </p:nvPr>
        </p:nvSpPr>
        <p:spPr>
          <a:xfrm>
            <a:off x="838200" y="365125"/>
            <a:ext cx="10515600" cy="1325563"/>
          </a:xfrm>
        </p:spPr>
        <p:txBody>
          <a:bodyPr>
            <a:normAutofit/>
          </a:bodyPr>
          <a:lstStyle/>
          <a:p>
            <a:r>
              <a:rPr lang="en-US"/>
              <a:t>How to achieve shared goals by working effectively as a team</a:t>
            </a:r>
          </a:p>
        </p:txBody>
      </p:sp>
      <p:graphicFrame>
        <p:nvGraphicFramePr>
          <p:cNvPr id="5" name="Content Placeholder 2">
            <a:extLst>
              <a:ext uri="{FF2B5EF4-FFF2-40B4-BE49-F238E27FC236}">
                <a16:creationId xmlns:a16="http://schemas.microsoft.com/office/drawing/2014/main" id="{734F5F01-CA3D-5D6E-DEAA-32F512591C99}"/>
              </a:ext>
            </a:extLst>
          </p:cNvPr>
          <p:cNvGraphicFramePr>
            <a:graphicFrameLocks noGrp="1"/>
          </p:cNvGraphicFramePr>
          <p:nvPr>
            <p:ph idx="1"/>
            <p:extLst>
              <p:ext uri="{D42A27DB-BD31-4B8C-83A1-F6EECF244321}">
                <p14:modId xmlns:p14="http://schemas.microsoft.com/office/powerpoint/2010/main" val="723761496"/>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9990218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8E4E14A3-21F2-1694-19F1-CA72635FACC0}"/>
              </a:ext>
            </a:extLst>
          </p:cNvPr>
          <p:cNvPicPr>
            <a:picLocks noChangeAspect="1"/>
          </p:cNvPicPr>
          <p:nvPr/>
        </p:nvPicPr>
        <p:blipFill>
          <a:blip r:embed="rId2">
            <a:duotone>
              <a:schemeClr val="bg2">
                <a:shade val="45000"/>
                <a:satMod val="135000"/>
              </a:schemeClr>
              <a:prstClr val="white"/>
            </a:duotone>
          </a:blip>
          <a:srcRect t="23278" r="9085" b="-7"/>
          <a:stretch/>
        </p:blipFill>
        <p:spPr>
          <a:xfrm>
            <a:off x="20" y="10"/>
            <a:ext cx="12191980" cy="6857990"/>
          </a:xfrm>
          <a:prstGeom prst="rect">
            <a:avLst/>
          </a:prstGeom>
        </p:spPr>
      </p:pic>
      <p:sp>
        <p:nvSpPr>
          <p:cNvPr id="10" name="Rectangle 9">
            <a:extLst>
              <a:ext uri="{FF2B5EF4-FFF2-40B4-BE49-F238E27FC236}">
                <a16:creationId xmlns:a16="http://schemas.microsoft.com/office/drawing/2014/main" id="{B50AB553-2A96-4A92-96F2-93548E096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45512AB-9B45-0CD5-5ACE-A3DA3FE843D6}"/>
              </a:ext>
            </a:extLst>
          </p:cNvPr>
          <p:cNvSpPr>
            <a:spLocks noGrp="1"/>
          </p:cNvSpPr>
          <p:nvPr>
            <p:ph type="title"/>
          </p:nvPr>
        </p:nvSpPr>
        <p:spPr>
          <a:xfrm>
            <a:off x="838200" y="365125"/>
            <a:ext cx="10515600" cy="1325563"/>
          </a:xfrm>
        </p:spPr>
        <p:txBody>
          <a:bodyPr>
            <a:normAutofit/>
          </a:bodyPr>
          <a:lstStyle/>
          <a:p>
            <a:r>
              <a:rPr lang="en-US"/>
              <a:t>Effective teamworking barriers</a:t>
            </a:r>
          </a:p>
        </p:txBody>
      </p:sp>
      <p:graphicFrame>
        <p:nvGraphicFramePr>
          <p:cNvPr id="5" name="Content Placeholder 2">
            <a:extLst>
              <a:ext uri="{FF2B5EF4-FFF2-40B4-BE49-F238E27FC236}">
                <a16:creationId xmlns:a16="http://schemas.microsoft.com/office/drawing/2014/main" id="{023BBA64-BB8C-C00A-EADC-940B98E8D7DA}"/>
              </a:ext>
            </a:extLst>
          </p:cNvPr>
          <p:cNvGraphicFramePr>
            <a:graphicFrameLocks noGrp="1"/>
          </p:cNvGraphicFramePr>
          <p:nvPr>
            <p:ph idx="1"/>
            <p:extLst>
              <p:ext uri="{D42A27DB-BD31-4B8C-83A1-F6EECF244321}">
                <p14:modId xmlns:p14="http://schemas.microsoft.com/office/powerpoint/2010/main" val="58973048"/>
              </p:ext>
            </p:extLst>
          </p:nvPr>
        </p:nvGraphicFramePr>
        <p:xfrm>
          <a:off x="248729" y="1523701"/>
          <a:ext cx="11637033" cy="532899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54617350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6E12511-049F-0923-C3EA-85DF476CA12A}"/>
              </a:ext>
            </a:extLst>
          </p:cNvPr>
          <p:cNvSpPr>
            <a:spLocks noGrp="1"/>
          </p:cNvSpPr>
          <p:nvPr>
            <p:ph type="title"/>
          </p:nvPr>
        </p:nvSpPr>
        <p:spPr>
          <a:xfrm>
            <a:off x="586478" y="1683756"/>
            <a:ext cx="3115265" cy="2396359"/>
          </a:xfrm>
        </p:spPr>
        <p:txBody>
          <a:bodyPr anchor="b">
            <a:normAutofit/>
          </a:bodyPr>
          <a:lstStyle/>
          <a:p>
            <a:pPr algn="r"/>
            <a:r>
              <a:rPr lang="en-US" sz="3100">
                <a:solidFill>
                  <a:srgbClr val="FFFFFF"/>
                </a:solidFill>
              </a:rPr>
              <a:t>Example of when teamwork and collaboration went wrong</a:t>
            </a:r>
          </a:p>
        </p:txBody>
      </p:sp>
      <p:graphicFrame>
        <p:nvGraphicFramePr>
          <p:cNvPr id="5" name="Content Placeholder 2">
            <a:extLst>
              <a:ext uri="{FF2B5EF4-FFF2-40B4-BE49-F238E27FC236}">
                <a16:creationId xmlns:a16="http://schemas.microsoft.com/office/drawing/2014/main" id="{84963233-B662-454B-4905-278F8AF5CE21}"/>
              </a:ext>
            </a:extLst>
          </p:cNvPr>
          <p:cNvGraphicFramePr>
            <a:graphicFrameLocks noGrp="1"/>
          </p:cNvGraphicFramePr>
          <p:nvPr>
            <p:ph idx="1"/>
            <p:extLst>
              <p:ext uri="{D42A27DB-BD31-4B8C-83A1-F6EECF244321}">
                <p14:modId xmlns:p14="http://schemas.microsoft.com/office/powerpoint/2010/main" val="257018448"/>
              </p:ext>
            </p:extLst>
          </p:nvPr>
        </p:nvGraphicFramePr>
        <p:xfrm>
          <a:off x="4905052" y="750440"/>
          <a:ext cx="6666833"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783249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76B52BD3-89CE-5383-2B48-8C2AEF83AE5E}"/>
              </a:ext>
            </a:extLst>
          </p:cNvPr>
          <p:cNvPicPr>
            <a:picLocks noChangeAspect="1"/>
          </p:cNvPicPr>
          <p:nvPr/>
        </p:nvPicPr>
        <p:blipFill>
          <a:blip r:embed="rId2">
            <a:duotone>
              <a:schemeClr val="bg2">
                <a:shade val="45000"/>
                <a:satMod val="135000"/>
              </a:schemeClr>
              <a:prstClr val="white"/>
            </a:duotone>
          </a:blip>
          <a:srcRect t="31820" r="9085" b="-7"/>
          <a:stretch/>
        </p:blipFill>
        <p:spPr>
          <a:xfrm>
            <a:off x="20" y="10"/>
            <a:ext cx="12191980" cy="6857990"/>
          </a:xfrm>
          <a:prstGeom prst="rect">
            <a:avLst/>
          </a:prstGeom>
        </p:spPr>
      </p:pic>
      <p:sp>
        <p:nvSpPr>
          <p:cNvPr id="10" name="Rectangle 9">
            <a:extLst>
              <a:ext uri="{FF2B5EF4-FFF2-40B4-BE49-F238E27FC236}">
                <a16:creationId xmlns:a16="http://schemas.microsoft.com/office/drawing/2014/main" id="{B50AB553-2A96-4A92-96F2-93548E096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17720BD-BD11-62DB-C954-87BEDBD94ED7}"/>
              </a:ext>
            </a:extLst>
          </p:cNvPr>
          <p:cNvSpPr>
            <a:spLocks noGrp="1"/>
          </p:cNvSpPr>
          <p:nvPr>
            <p:ph type="title"/>
          </p:nvPr>
        </p:nvSpPr>
        <p:spPr>
          <a:xfrm>
            <a:off x="838200" y="365125"/>
            <a:ext cx="10515600" cy="1325563"/>
          </a:xfrm>
        </p:spPr>
        <p:txBody>
          <a:bodyPr>
            <a:normAutofit/>
          </a:bodyPr>
          <a:lstStyle/>
          <a:p>
            <a:r>
              <a:rPr lang="en-US"/>
              <a:t>Research timeline</a:t>
            </a:r>
          </a:p>
        </p:txBody>
      </p:sp>
      <p:graphicFrame>
        <p:nvGraphicFramePr>
          <p:cNvPr id="5" name="Content Placeholder 2">
            <a:extLst>
              <a:ext uri="{FF2B5EF4-FFF2-40B4-BE49-F238E27FC236}">
                <a16:creationId xmlns:a16="http://schemas.microsoft.com/office/drawing/2014/main" id="{D77C95C4-05AA-20EA-CA7F-3406AF21DF18}"/>
              </a:ext>
            </a:extLst>
          </p:cNvPr>
          <p:cNvGraphicFramePr>
            <a:graphicFrameLocks noGrp="1"/>
          </p:cNvGraphicFramePr>
          <p:nvPr>
            <p:ph idx="1"/>
            <p:extLst>
              <p:ext uri="{D42A27DB-BD31-4B8C-83A1-F6EECF244321}">
                <p14:modId xmlns:p14="http://schemas.microsoft.com/office/powerpoint/2010/main" val="387134657"/>
              </p:ext>
            </p:extLst>
          </p:nvPr>
        </p:nvGraphicFramePr>
        <p:xfrm>
          <a:off x="162465" y="1552456"/>
          <a:ext cx="11723297" cy="508458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47568137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8F554F-9CD2-1B9F-2587-A5B6F09E88A5}"/>
              </a:ext>
            </a:extLst>
          </p:cNvPr>
          <p:cNvSpPr>
            <a:spLocks noGrp="1"/>
          </p:cNvSpPr>
          <p:nvPr>
            <p:ph type="title"/>
          </p:nvPr>
        </p:nvSpPr>
        <p:spPr>
          <a:xfrm>
            <a:off x="838200" y="4907"/>
            <a:ext cx="10515600" cy="909927"/>
          </a:xfrm>
        </p:spPr>
        <p:txBody>
          <a:bodyPr/>
          <a:lstStyle/>
          <a:p>
            <a:r>
              <a:rPr lang="en-US"/>
              <a:t>Reference list</a:t>
            </a:r>
          </a:p>
        </p:txBody>
      </p:sp>
      <p:sp>
        <p:nvSpPr>
          <p:cNvPr id="3" name="Content Placeholder 2">
            <a:extLst>
              <a:ext uri="{FF2B5EF4-FFF2-40B4-BE49-F238E27FC236}">
                <a16:creationId xmlns:a16="http://schemas.microsoft.com/office/drawing/2014/main" id="{D277CA52-9707-F5B7-4B61-B875E7742FE1}"/>
              </a:ext>
            </a:extLst>
          </p:cNvPr>
          <p:cNvSpPr>
            <a:spLocks noGrp="1"/>
          </p:cNvSpPr>
          <p:nvPr>
            <p:ph idx="1"/>
          </p:nvPr>
        </p:nvSpPr>
        <p:spPr>
          <a:xfrm>
            <a:off x="117764" y="925080"/>
            <a:ext cx="11914908" cy="5833773"/>
          </a:xfrm>
        </p:spPr>
        <p:txBody>
          <a:bodyPr vert="horz" lIns="91440" tIns="45720" rIns="91440" bIns="45720" rtlCol="0" anchor="t">
            <a:normAutofit/>
          </a:bodyPr>
          <a:lstStyle/>
          <a:p>
            <a:pPr marL="0" indent="0">
              <a:buNone/>
            </a:pPr>
            <a:r>
              <a:rPr lang="en-US" sz="1800"/>
              <a:t>College of Policing (2024), </a:t>
            </a:r>
            <a:r>
              <a:rPr lang="en-US" sz="1800" i="1"/>
              <a:t>Police Race Action Plan</a:t>
            </a:r>
            <a:r>
              <a:rPr lang="en-US" sz="1800"/>
              <a:t>. Available at </a:t>
            </a:r>
            <a:r>
              <a:rPr lang="en-US" sz="1800">
                <a:ea typeface="+mn-lt"/>
                <a:cs typeface="+mn-lt"/>
                <a:hlinkClick r:id="rId2"/>
              </a:rPr>
              <a:t>https://www.college.police.uk/support-forces/diversity-and-inclusion/action-plan</a:t>
            </a:r>
            <a:r>
              <a:rPr lang="en-US" sz="1800">
                <a:ea typeface="+mn-lt"/>
                <a:cs typeface="+mn-lt"/>
              </a:rPr>
              <a:t>. (Accessed 25/11/24).</a:t>
            </a:r>
            <a:endParaRPr lang="en-US" sz="1800"/>
          </a:p>
          <a:p>
            <a:pPr marL="0" indent="0">
              <a:buNone/>
            </a:pPr>
            <a:endParaRPr lang="en-US" sz="1800"/>
          </a:p>
          <a:p>
            <a:pPr marL="0" indent="0">
              <a:buNone/>
            </a:pPr>
            <a:r>
              <a:rPr lang="en-US" sz="1800"/>
              <a:t>Cook, T (2021), </a:t>
            </a:r>
            <a:r>
              <a:rPr lang="en-US" sz="1800" i="1"/>
              <a:t>CPD resources for response officers. Available at: </a:t>
            </a:r>
            <a:r>
              <a:rPr lang="en-US" sz="1800">
                <a:ea typeface="+mn-lt"/>
                <a:cs typeface="+mn-lt"/>
                <a:hlinkClick r:id="rId3"/>
              </a:rPr>
              <a:t>https://www.college.police.uk/article/cpd-resources-response-officers</a:t>
            </a:r>
            <a:r>
              <a:rPr lang="en-US" sz="1800">
                <a:ea typeface="+mn-lt"/>
                <a:cs typeface="+mn-lt"/>
              </a:rPr>
              <a:t>. (Accessed 25/11/24).</a:t>
            </a:r>
          </a:p>
          <a:p>
            <a:pPr marL="0" indent="0">
              <a:buNone/>
            </a:pPr>
            <a:endParaRPr lang="en-US" sz="1800"/>
          </a:p>
          <a:p>
            <a:pPr marL="0" indent="0">
              <a:buNone/>
            </a:pPr>
            <a:r>
              <a:rPr lang="en-US" sz="1800"/>
              <a:t>Doyle, J (2008), 'Barriers and facilitators of multidisciplinary team working: a review', </a:t>
            </a:r>
            <a:r>
              <a:rPr lang="en-US" sz="1800" i="1" err="1"/>
              <a:t>Paediatric</a:t>
            </a:r>
            <a:r>
              <a:rPr lang="en-US" sz="1800" i="1"/>
              <a:t> Nursing</a:t>
            </a:r>
            <a:r>
              <a:rPr lang="en-US" sz="1800"/>
              <a:t> 20(2), 26-29.</a:t>
            </a:r>
          </a:p>
          <a:p>
            <a:pPr marL="0" indent="0">
              <a:buNone/>
            </a:pPr>
            <a:endParaRPr lang="en-US" sz="1800"/>
          </a:p>
          <a:p>
            <a:pPr marL="0" indent="0">
              <a:buNone/>
            </a:pPr>
            <a:r>
              <a:rPr lang="en-US" sz="1800"/>
              <a:t>Harvey, R (2023), </a:t>
            </a:r>
            <a:r>
              <a:rPr lang="en-US" sz="1800" i="1"/>
              <a:t>Case study: Ariana Grande, Manchester arena attack. </a:t>
            </a:r>
            <a:r>
              <a:rPr lang="en-US" sz="1800"/>
              <a:t>Available at:</a:t>
            </a:r>
            <a:endParaRPr lang="en-US"/>
          </a:p>
          <a:p>
            <a:pPr marL="0" indent="0">
              <a:buNone/>
            </a:pPr>
            <a:r>
              <a:rPr lang="en-US" sz="1800">
                <a:ea typeface="+mn-lt"/>
                <a:cs typeface="+mn-lt"/>
                <a:hlinkClick r:id="rId4"/>
              </a:rPr>
              <a:t>https://theisrm.org/en/case-study-ariana-grande-manchester-arena-attack</a:t>
            </a:r>
            <a:r>
              <a:rPr lang="en-US" sz="1800">
                <a:ea typeface="+mn-lt"/>
                <a:cs typeface="+mn-lt"/>
              </a:rPr>
              <a:t>. (Accessed 04/12/24).</a:t>
            </a:r>
          </a:p>
          <a:p>
            <a:pPr marL="0" indent="0">
              <a:buNone/>
            </a:pPr>
            <a:endParaRPr lang="en-US" sz="1800">
              <a:ea typeface="+mn-lt"/>
              <a:cs typeface="+mn-lt"/>
            </a:endParaRPr>
          </a:p>
          <a:p>
            <a:pPr marL="0" indent="0">
              <a:buNone/>
            </a:pPr>
            <a:r>
              <a:rPr lang="en-US" sz="1800">
                <a:ea typeface="+mn-lt"/>
                <a:cs typeface="+mn-lt"/>
              </a:rPr>
              <a:t>Katzenbach, J R and Smith, D K (1992), 'Why teams matter', </a:t>
            </a:r>
            <a:r>
              <a:rPr lang="en-US" sz="1800" i="1">
                <a:ea typeface="+mn-lt"/>
                <a:cs typeface="+mn-lt"/>
              </a:rPr>
              <a:t>The McKinsey Quarterly</a:t>
            </a:r>
            <a:r>
              <a:rPr lang="en-US" sz="1800">
                <a:ea typeface="+mn-lt"/>
                <a:cs typeface="+mn-lt"/>
              </a:rPr>
              <a:t> (3), McKinsey &amp; Company, Inc</a:t>
            </a:r>
          </a:p>
          <a:p>
            <a:pPr marL="0" indent="0">
              <a:buNone/>
            </a:pPr>
            <a:endParaRPr lang="en-US" sz="1800">
              <a:ea typeface="+mn-lt"/>
              <a:cs typeface="+mn-lt"/>
            </a:endParaRPr>
          </a:p>
          <a:p>
            <a:pPr marL="0" indent="0">
              <a:buNone/>
            </a:pPr>
            <a:r>
              <a:rPr lang="en-US" sz="1800">
                <a:ea typeface="+mn-lt"/>
                <a:cs typeface="+mn-lt"/>
              </a:rPr>
              <a:t>Morita, P </a:t>
            </a:r>
            <a:r>
              <a:rPr lang="en-US" sz="1800" err="1">
                <a:ea typeface="+mn-lt"/>
                <a:cs typeface="+mn-lt"/>
              </a:rPr>
              <a:t>P</a:t>
            </a:r>
            <a:r>
              <a:rPr lang="en-US" sz="1800">
                <a:ea typeface="+mn-lt"/>
                <a:cs typeface="+mn-lt"/>
              </a:rPr>
              <a:t> and Burns, C M (2014), 'Trust tokens in team development' </a:t>
            </a:r>
            <a:r>
              <a:rPr lang="en-US" sz="1800" i="1">
                <a:ea typeface="+mn-lt"/>
                <a:cs typeface="+mn-lt"/>
              </a:rPr>
              <a:t>Team Performance Management </a:t>
            </a:r>
            <a:r>
              <a:rPr lang="en-US" sz="1800">
                <a:ea typeface="+mn-lt"/>
                <a:cs typeface="+mn-lt"/>
              </a:rPr>
              <a:t>20(½), 39-64 available at </a:t>
            </a:r>
            <a:r>
              <a:rPr lang="en-US" sz="1800">
                <a:ea typeface="+mn-lt"/>
                <a:cs typeface="+mn-lt"/>
                <a:hlinkClick r:id="rId5"/>
              </a:rPr>
              <a:t>https://www.emerald.com/insight/content/doi/10.1108/TPM-03-2013-0006/full/html</a:t>
            </a:r>
            <a:r>
              <a:rPr lang="en-US" sz="1800">
                <a:ea typeface="+mn-lt"/>
                <a:cs typeface="+mn-lt"/>
              </a:rPr>
              <a:t>. (Accessed 25/11/24).</a:t>
            </a:r>
          </a:p>
          <a:p>
            <a:pPr marL="0" indent="0">
              <a:buNone/>
            </a:pPr>
            <a:endParaRPr lang="en-US" sz="1800">
              <a:ea typeface="+mn-lt"/>
              <a:cs typeface="+mn-lt"/>
            </a:endParaRPr>
          </a:p>
          <a:p>
            <a:pPr marL="0" indent="0">
              <a:buNone/>
            </a:pPr>
            <a:endParaRPr lang="en-US" sz="1800">
              <a:latin typeface="Calibri"/>
              <a:ea typeface="Calibri"/>
              <a:cs typeface="Calibri"/>
            </a:endParaRPr>
          </a:p>
          <a:p>
            <a:pPr marL="0" indent="0">
              <a:buNone/>
            </a:pPr>
            <a:endParaRPr lang="en-US" sz="1800">
              <a:ea typeface="+mn-lt"/>
              <a:cs typeface="+mn-lt"/>
            </a:endParaRPr>
          </a:p>
          <a:p>
            <a:pPr marL="0" indent="0">
              <a:buNone/>
            </a:pPr>
            <a:endParaRPr lang="en-US" sz="1800">
              <a:ea typeface="+mn-lt"/>
              <a:cs typeface="+mn-lt"/>
            </a:endParaRPr>
          </a:p>
          <a:p>
            <a:pPr marL="0" indent="0">
              <a:buNone/>
            </a:pPr>
            <a:endParaRPr lang="en-US" sz="1800">
              <a:ea typeface="+mn-lt"/>
              <a:cs typeface="+mn-lt"/>
            </a:endParaRPr>
          </a:p>
          <a:p>
            <a:pPr marL="0" indent="0">
              <a:buNone/>
            </a:pPr>
            <a:endParaRPr lang="en-US" sz="1800">
              <a:ea typeface="+mn-lt"/>
              <a:cs typeface="+mn-lt"/>
            </a:endParaRPr>
          </a:p>
        </p:txBody>
      </p:sp>
    </p:spTree>
    <p:extLst>
      <p:ext uri="{BB962C8B-B14F-4D97-AF65-F5344CB8AC3E}">
        <p14:creationId xmlns:p14="http://schemas.microsoft.com/office/powerpoint/2010/main" val="141780441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6CCE4A6-C327-D73A-860C-CD481C6AB4C1}"/>
              </a:ext>
            </a:extLst>
          </p:cNvPr>
          <p:cNvSpPr>
            <a:spLocks noGrp="1"/>
          </p:cNvSpPr>
          <p:nvPr>
            <p:ph idx="1"/>
          </p:nvPr>
        </p:nvSpPr>
        <p:spPr>
          <a:xfrm>
            <a:off x="248729" y="402267"/>
            <a:ext cx="11737674" cy="6321035"/>
          </a:xfrm>
        </p:spPr>
        <p:txBody>
          <a:bodyPr vert="horz" lIns="91440" tIns="45720" rIns="91440" bIns="45720" rtlCol="0" anchor="t">
            <a:normAutofit/>
          </a:bodyPr>
          <a:lstStyle/>
          <a:p>
            <a:pPr marL="0" indent="0">
              <a:buNone/>
            </a:pPr>
            <a:r>
              <a:rPr lang="en-US" sz="1800"/>
              <a:t>Powell, M (2020), </a:t>
            </a:r>
            <a:r>
              <a:rPr lang="en-US" sz="1800" i="1">
                <a:latin typeface="Calibri"/>
                <a:ea typeface="Calibri"/>
                <a:cs typeface="Calibri"/>
              </a:rPr>
              <a:t>The 5 Principles of Collaboration</a:t>
            </a:r>
            <a:r>
              <a:rPr lang="en-US" sz="1800">
                <a:latin typeface="Calibri"/>
                <a:ea typeface="Calibri"/>
                <a:cs typeface="Calibri"/>
              </a:rPr>
              <a:t>. [online] Available at:</a:t>
            </a:r>
          </a:p>
          <a:p>
            <a:pPr marL="0" indent="0">
              <a:buNone/>
            </a:pPr>
            <a:r>
              <a:rPr lang="en-US" sz="1800"/>
              <a:t> </a:t>
            </a:r>
            <a:r>
              <a:rPr lang="en-US" sz="1800">
                <a:hlinkClick r:id="rId2"/>
              </a:rPr>
              <a:t>https://www.linkedin.com/pulse/5-principles-collaboration-marvin-powell</a:t>
            </a:r>
            <a:r>
              <a:rPr lang="en-US" sz="1800"/>
              <a:t>. (Accessed 25/11/24).</a:t>
            </a:r>
          </a:p>
          <a:p>
            <a:pPr marL="0" indent="0">
              <a:buNone/>
            </a:pPr>
            <a:endParaRPr lang="en-US" sz="1800"/>
          </a:p>
          <a:p>
            <a:pPr marL="0" indent="0">
              <a:buNone/>
            </a:pPr>
            <a:r>
              <a:rPr lang="en-US" sz="1800"/>
              <a:t>South Wales Police (2024), </a:t>
            </a:r>
            <a:r>
              <a:rPr lang="en-US" sz="1800" i="1"/>
              <a:t>999/101 Call handlers.</a:t>
            </a:r>
            <a:r>
              <a:rPr lang="en-US" sz="1800"/>
              <a:t> Available at:</a:t>
            </a:r>
            <a:endParaRPr lang="en-US"/>
          </a:p>
          <a:p>
            <a:pPr marL="0" indent="0">
              <a:buNone/>
            </a:pPr>
            <a:r>
              <a:rPr lang="en-US" sz="1800">
                <a:hlinkClick r:id="rId3"/>
              </a:rPr>
              <a:t>https://www.south-wales.police.uk/police-forces/south-wales-police/areas/careers/careers/uniformed/public-service-centre-operators/</a:t>
            </a:r>
            <a:r>
              <a:rPr lang="en-US" sz="1800"/>
              <a:t>. (Accessed 26/11/24).</a:t>
            </a:r>
          </a:p>
          <a:p>
            <a:pPr marL="0" indent="0">
              <a:buNone/>
            </a:pPr>
            <a:endParaRPr lang="en-US" sz="1800"/>
          </a:p>
          <a:p>
            <a:pPr marL="0" indent="0">
              <a:buNone/>
            </a:pPr>
            <a:r>
              <a:rPr lang="en-US" sz="1800"/>
              <a:t>Tuckman, B W (1964), 'Personality structure, group composition, and group functioning', </a:t>
            </a:r>
            <a:r>
              <a:rPr lang="en-US" sz="1800" i="1"/>
              <a:t>Sociometry</a:t>
            </a:r>
            <a:r>
              <a:rPr lang="en-US" sz="1800"/>
              <a:t> 27(4), 469-487.</a:t>
            </a:r>
            <a:endParaRPr lang="en-US"/>
          </a:p>
          <a:p>
            <a:pPr marL="0" indent="0">
              <a:buNone/>
            </a:pPr>
            <a:endParaRPr lang="en-US" sz="1800"/>
          </a:p>
          <a:p>
            <a:pPr marL="0" indent="0">
              <a:buNone/>
            </a:pPr>
            <a:r>
              <a:rPr lang="en-US" sz="1800"/>
              <a:t>Tuckman, B W and Jensen, M A (1977), 'Stages of small-group development revisited', </a:t>
            </a:r>
            <a:r>
              <a:rPr lang="en-US" sz="1800" i="1"/>
              <a:t>Group and Organization Studies</a:t>
            </a:r>
            <a:r>
              <a:rPr lang="en-US" sz="1800"/>
              <a:t> 2(4), 419-427.</a:t>
            </a:r>
            <a:endParaRPr lang="en-US"/>
          </a:p>
          <a:p>
            <a:pPr marL="0" indent="0">
              <a:buNone/>
            </a:pPr>
            <a:endParaRPr lang="en-US" sz="1800"/>
          </a:p>
          <a:p>
            <a:pPr marL="0" indent="0">
              <a:buNone/>
            </a:pPr>
            <a:endParaRPr lang="en-US" sz="1800"/>
          </a:p>
        </p:txBody>
      </p:sp>
    </p:spTree>
    <p:extLst>
      <p:ext uri="{BB962C8B-B14F-4D97-AF65-F5344CB8AC3E}">
        <p14:creationId xmlns:p14="http://schemas.microsoft.com/office/powerpoint/2010/main" val="56011386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13</Slides>
  <Notes>0</Notes>
  <HiddenSlides>0</HiddenSlide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office theme</vt:lpstr>
      <vt:lpstr>2. Collaboration in action: The critical role of teamwork in achieving success </vt:lpstr>
      <vt:lpstr>What is a team?</vt:lpstr>
      <vt:lpstr>Examples of ways that the police work as a team</vt:lpstr>
      <vt:lpstr> 5 stages of team development</vt:lpstr>
      <vt:lpstr>Principles of teamwork and collaboration</vt:lpstr>
      <vt:lpstr>Further teamworking principles</vt:lpstr>
      <vt:lpstr>5 Principles of collaboration</vt:lpstr>
      <vt:lpstr>How to achieve shared goals by working effectively as a team</vt:lpstr>
      <vt:lpstr>Effective teamworking barriers</vt:lpstr>
      <vt:lpstr>Example of when teamwork and collaboration went wrong</vt:lpstr>
      <vt:lpstr>Research timeline</vt:lpstr>
      <vt:lpstr>Reference list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revision>1</cp:revision>
  <dcterms:created xsi:type="dcterms:W3CDTF">2024-12-05T17:22:03Z</dcterms:created>
  <dcterms:modified xsi:type="dcterms:W3CDTF">2024-12-09T07:40:18Z</dcterms:modified>
</cp:coreProperties>
</file>