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D1432B-801B-4789-BF6A-84B9A8E7FE5C}" v="20" dt="2023-01-03T19:43:56.0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>
      <p:cViewPr>
        <p:scale>
          <a:sx n="75" d="100"/>
          <a:sy n="75" d="100"/>
        </p:scale>
        <p:origin x="1950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Shellem-Prince" userId="3c4e48bd74ff8fa3" providerId="LiveId" clId="{D7D1432B-801B-4789-BF6A-84B9A8E7FE5C}"/>
    <pc:docChg chg="undo custSel modSld">
      <pc:chgData name="Ethan Shellem-Prince" userId="3c4e48bd74ff8fa3" providerId="LiveId" clId="{D7D1432B-801B-4789-BF6A-84B9A8E7FE5C}" dt="2023-01-03T19:46:35.685" v="326" actId="478"/>
      <pc:docMkLst>
        <pc:docMk/>
      </pc:docMkLst>
      <pc:sldChg chg="addSp delSp modSp mod">
        <pc:chgData name="Ethan Shellem-Prince" userId="3c4e48bd74ff8fa3" providerId="LiveId" clId="{D7D1432B-801B-4789-BF6A-84B9A8E7FE5C}" dt="2023-01-03T19:46:35.685" v="326" actId="478"/>
        <pc:sldMkLst>
          <pc:docMk/>
          <pc:sldMk cId="3899553114" sldId="256"/>
        </pc:sldMkLst>
        <pc:spChg chg="add mod">
          <ac:chgData name="Ethan Shellem-Prince" userId="3c4e48bd74ff8fa3" providerId="LiveId" clId="{D7D1432B-801B-4789-BF6A-84B9A8E7FE5C}" dt="2023-01-03T19:17:15.390" v="124" actId="1076"/>
          <ac:spMkLst>
            <pc:docMk/>
            <pc:sldMk cId="3899553114" sldId="256"/>
            <ac:spMk id="38" creationId="{51A0BE9A-FB59-EA17-9A25-4522C4585F20}"/>
          </ac:spMkLst>
        </pc:spChg>
        <pc:spChg chg="add mod">
          <ac:chgData name="Ethan Shellem-Prince" userId="3c4e48bd74ff8fa3" providerId="LiveId" clId="{D7D1432B-801B-4789-BF6A-84B9A8E7FE5C}" dt="2023-01-03T19:17:23.730" v="126" actId="1076"/>
          <ac:spMkLst>
            <pc:docMk/>
            <pc:sldMk cId="3899553114" sldId="256"/>
            <ac:spMk id="39" creationId="{76453B86-1B6E-9639-8247-84FC9E634F86}"/>
          </ac:spMkLst>
        </pc:spChg>
        <pc:spChg chg="add del mod">
          <ac:chgData name="Ethan Shellem-Prince" userId="3c4e48bd74ff8fa3" providerId="LiveId" clId="{D7D1432B-801B-4789-BF6A-84B9A8E7FE5C}" dt="2023-01-03T19:18:02.104" v="131" actId="478"/>
          <ac:spMkLst>
            <pc:docMk/>
            <pc:sldMk cId="3899553114" sldId="256"/>
            <ac:spMk id="40" creationId="{03BF5F62-AD41-7A5A-B75C-EF31409C8692}"/>
          </ac:spMkLst>
        </pc:spChg>
        <pc:spChg chg="add mod">
          <ac:chgData name="Ethan Shellem-Prince" userId="3c4e48bd74ff8fa3" providerId="LiveId" clId="{D7D1432B-801B-4789-BF6A-84B9A8E7FE5C}" dt="2023-01-03T19:18:25.610" v="138" actId="1076"/>
          <ac:spMkLst>
            <pc:docMk/>
            <pc:sldMk cId="3899553114" sldId="256"/>
            <ac:spMk id="41" creationId="{A522A9ED-5B32-BFAC-E7E7-627E36C8CB7F}"/>
          </ac:spMkLst>
        </pc:spChg>
        <pc:spChg chg="add mod">
          <ac:chgData name="Ethan Shellem-Prince" userId="3c4e48bd74ff8fa3" providerId="LiveId" clId="{D7D1432B-801B-4789-BF6A-84B9A8E7FE5C}" dt="2023-01-03T19:18:28.871" v="140" actId="1076"/>
          <ac:spMkLst>
            <pc:docMk/>
            <pc:sldMk cId="3899553114" sldId="256"/>
            <ac:spMk id="42" creationId="{53CDB521-F31A-FC77-DA4B-B5EEC83DFD1F}"/>
          </ac:spMkLst>
        </pc:spChg>
        <pc:spChg chg="add mod">
          <ac:chgData name="Ethan Shellem-Prince" userId="3c4e48bd74ff8fa3" providerId="LiveId" clId="{D7D1432B-801B-4789-BF6A-84B9A8E7FE5C}" dt="2023-01-03T19:19:10.602" v="193" actId="1076"/>
          <ac:spMkLst>
            <pc:docMk/>
            <pc:sldMk cId="3899553114" sldId="256"/>
            <ac:spMk id="44" creationId="{F54393AA-7F84-59E9-235B-92DB11C7A4AC}"/>
          </ac:spMkLst>
        </pc:spChg>
        <pc:spChg chg="add mod">
          <ac:chgData name="Ethan Shellem-Prince" userId="3c4e48bd74ff8fa3" providerId="LiveId" clId="{D7D1432B-801B-4789-BF6A-84B9A8E7FE5C}" dt="2023-01-03T19:19:15.336" v="195" actId="1076"/>
          <ac:spMkLst>
            <pc:docMk/>
            <pc:sldMk cId="3899553114" sldId="256"/>
            <ac:spMk id="45" creationId="{AD137E4B-8F54-A7B4-5B61-B86EDE8ECFB3}"/>
          </ac:spMkLst>
        </pc:spChg>
        <pc:spChg chg="add mod">
          <ac:chgData name="Ethan Shellem-Prince" userId="3c4e48bd74ff8fa3" providerId="LiveId" clId="{D7D1432B-801B-4789-BF6A-84B9A8E7FE5C}" dt="2023-01-03T19:19:29.617" v="198" actId="1076"/>
          <ac:spMkLst>
            <pc:docMk/>
            <pc:sldMk cId="3899553114" sldId="256"/>
            <ac:spMk id="46" creationId="{26D52FBF-C38E-9E7E-3A97-BB6E53BEE8E9}"/>
          </ac:spMkLst>
        </pc:spChg>
        <pc:spChg chg="add mod">
          <ac:chgData name="Ethan Shellem-Prince" userId="3c4e48bd74ff8fa3" providerId="LiveId" clId="{D7D1432B-801B-4789-BF6A-84B9A8E7FE5C}" dt="2023-01-03T19:38:48.275" v="201" actId="1076"/>
          <ac:spMkLst>
            <pc:docMk/>
            <pc:sldMk cId="3899553114" sldId="256"/>
            <ac:spMk id="47" creationId="{FC6E83B6-B40B-F7D6-DFB4-BACEFC842FF7}"/>
          </ac:spMkLst>
        </pc:spChg>
        <pc:spChg chg="add mod">
          <ac:chgData name="Ethan Shellem-Prince" userId="3c4e48bd74ff8fa3" providerId="LiveId" clId="{D7D1432B-801B-4789-BF6A-84B9A8E7FE5C}" dt="2023-01-03T19:39:06.282" v="204" actId="1076"/>
          <ac:spMkLst>
            <pc:docMk/>
            <pc:sldMk cId="3899553114" sldId="256"/>
            <ac:spMk id="48" creationId="{28B23D8F-5073-11CD-12E7-CAEDCD7F4CAF}"/>
          </ac:spMkLst>
        </pc:spChg>
        <pc:spChg chg="add mod">
          <ac:chgData name="Ethan Shellem-Prince" userId="3c4e48bd74ff8fa3" providerId="LiveId" clId="{D7D1432B-801B-4789-BF6A-84B9A8E7FE5C}" dt="2023-01-03T19:39:11.120" v="206" actId="1076"/>
          <ac:spMkLst>
            <pc:docMk/>
            <pc:sldMk cId="3899553114" sldId="256"/>
            <ac:spMk id="49" creationId="{410DA099-77B5-F85D-FCDB-8B32A11A0677}"/>
          </ac:spMkLst>
        </pc:spChg>
        <pc:spChg chg="add mod">
          <ac:chgData name="Ethan Shellem-Prince" userId="3c4e48bd74ff8fa3" providerId="LiveId" clId="{D7D1432B-801B-4789-BF6A-84B9A8E7FE5C}" dt="2023-01-03T19:40:42.682" v="222" actId="1076"/>
          <ac:spMkLst>
            <pc:docMk/>
            <pc:sldMk cId="3899553114" sldId="256"/>
            <ac:spMk id="57" creationId="{DF830B57-719D-A09D-B9D6-B8788288FE06}"/>
          </ac:spMkLst>
        </pc:spChg>
        <pc:spChg chg="add mod">
          <ac:chgData name="Ethan Shellem-Prince" userId="3c4e48bd74ff8fa3" providerId="LiveId" clId="{D7D1432B-801B-4789-BF6A-84B9A8E7FE5C}" dt="2023-01-03T19:40:38.564" v="221" actId="1076"/>
          <ac:spMkLst>
            <pc:docMk/>
            <pc:sldMk cId="3899553114" sldId="256"/>
            <ac:spMk id="58" creationId="{DD246CD0-9588-C1B1-D887-46A642E95AA3}"/>
          </ac:spMkLst>
        </pc:spChg>
        <pc:spChg chg="add mod">
          <ac:chgData name="Ethan Shellem-Prince" userId="3c4e48bd74ff8fa3" providerId="LiveId" clId="{D7D1432B-801B-4789-BF6A-84B9A8E7FE5C}" dt="2023-01-03T19:40:38.564" v="221" actId="1076"/>
          <ac:spMkLst>
            <pc:docMk/>
            <pc:sldMk cId="3899553114" sldId="256"/>
            <ac:spMk id="59" creationId="{9B0F3126-8F56-8ACD-11B6-AB89A88E3A95}"/>
          </ac:spMkLst>
        </pc:spChg>
        <pc:spChg chg="add mod">
          <ac:chgData name="Ethan Shellem-Prince" userId="3c4e48bd74ff8fa3" providerId="LiveId" clId="{D7D1432B-801B-4789-BF6A-84B9A8E7FE5C}" dt="2023-01-03T19:40:38.564" v="221" actId="1076"/>
          <ac:spMkLst>
            <pc:docMk/>
            <pc:sldMk cId="3899553114" sldId="256"/>
            <ac:spMk id="60" creationId="{64CF02B6-4AE8-5985-99EF-BC829F869F13}"/>
          </ac:spMkLst>
        </pc:spChg>
        <pc:spChg chg="add mod">
          <ac:chgData name="Ethan Shellem-Prince" userId="3c4e48bd74ff8fa3" providerId="LiveId" clId="{D7D1432B-801B-4789-BF6A-84B9A8E7FE5C}" dt="2023-01-03T19:42:08.446" v="237" actId="1076"/>
          <ac:spMkLst>
            <pc:docMk/>
            <pc:sldMk cId="3899553114" sldId="256"/>
            <ac:spMk id="80" creationId="{FF50079B-E677-0B7F-2B48-24C0B3169B09}"/>
          </ac:spMkLst>
        </pc:spChg>
        <pc:spChg chg="add mod">
          <ac:chgData name="Ethan Shellem-Prince" userId="3c4e48bd74ff8fa3" providerId="LiveId" clId="{D7D1432B-801B-4789-BF6A-84B9A8E7FE5C}" dt="2023-01-03T19:43:40.480" v="244" actId="1076"/>
          <ac:spMkLst>
            <pc:docMk/>
            <pc:sldMk cId="3899553114" sldId="256"/>
            <ac:spMk id="86" creationId="{2BDB46BD-2FAA-9FA7-FFFF-D8E902DE0967}"/>
          </ac:spMkLst>
        </pc:spChg>
        <pc:spChg chg="add del mod">
          <ac:chgData name="Ethan Shellem-Prince" userId="3c4e48bd74ff8fa3" providerId="LiveId" clId="{D7D1432B-801B-4789-BF6A-84B9A8E7FE5C}" dt="2023-01-03T19:43:54.006" v="246"/>
          <ac:spMkLst>
            <pc:docMk/>
            <pc:sldMk cId="3899553114" sldId="256"/>
            <ac:spMk id="87" creationId="{3CBA40C9-8B45-6C59-A014-FA017F9A0830}"/>
          </ac:spMkLst>
        </pc:spChg>
        <pc:graphicFrameChg chg="mod">
          <ac:chgData name="Ethan Shellem-Prince" userId="3c4e48bd74ff8fa3" providerId="LiveId" clId="{D7D1432B-801B-4789-BF6A-84B9A8E7FE5C}" dt="2023-01-03T19:14:12.350" v="99" actId="1076"/>
          <ac:graphicFrameMkLst>
            <pc:docMk/>
            <pc:sldMk cId="3899553114" sldId="256"/>
            <ac:graphicFrameMk id="6" creationId="{F4B4D13D-3B95-186C-98C8-D03D5751CB76}"/>
          </ac:graphicFrameMkLst>
        </pc:graphicFrameChg>
        <pc:graphicFrameChg chg="mod">
          <ac:chgData name="Ethan Shellem-Prince" userId="3c4e48bd74ff8fa3" providerId="LiveId" clId="{D7D1432B-801B-4789-BF6A-84B9A8E7FE5C}" dt="2023-01-03T19:14:17.588" v="100" actId="1076"/>
          <ac:graphicFrameMkLst>
            <pc:docMk/>
            <pc:sldMk cId="3899553114" sldId="256"/>
            <ac:graphicFrameMk id="8" creationId="{94CE7C6D-91CB-31A6-5C02-1A11768882CB}"/>
          </ac:graphicFrameMkLst>
        </pc:graphicFrameChg>
        <pc:graphicFrameChg chg="mod">
          <ac:chgData name="Ethan Shellem-Prince" userId="3c4e48bd74ff8fa3" providerId="LiveId" clId="{D7D1432B-801B-4789-BF6A-84B9A8E7FE5C}" dt="2023-01-03T19:14:45.299" v="101" actId="1076"/>
          <ac:graphicFrameMkLst>
            <pc:docMk/>
            <pc:sldMk cId="3899553114" sldId="256"/>
            <ac:graphicFrameMk id="9" creationId="{069C1421-6F8A-C89F-734E-8CA134EA4B39}"/>
          </ac:graphicFrameMkLst>
        </pc:graphicFrameChg>
        <pc:graphicFrameChg chg="mod">
          <ac:chgData name="Ethan Shellem-Prince" userId="3c4e48bd74ff8fa3" providerId="LiveId" clId="{D7D1432B-801B-4789-BF6A-84B9A8E7FE5C}" dt="2023-01-03T19:38:40.413" v="199" actId="1076"/>
          <ac:graphicFrameMkLst>
            <pc:docMk/>
            <pc:sldMk cId="3899553114" sldId="256"/>
            <ac:graphicFrameMk id="10" creationId="{10416F11-1CC2-1EB4-1FAA-D03945DC2BA6}"/>
          </ac:graphicFrameMkLst>
        </pc:graphicFrameChg>
        <pc:graphicFrameChg chg="mod">
          <ac:chgData name="Ethan Shellem-Prince" userId="3c4e48bd74ff8fa3" providerId="LiveId" clId="{D7D1432B-801B-4789-BF6A-84B9A8E7FE5C}" dt="2023-01-03T19:38:59.387" v="202" actId="1076"/>
          <ac:graphicFrameMkLst>
            <pc:docMk/>
            <pc:sldMk cId="3899553114" sldId="256"/>
            <ac:graphicFrameMk id="11" creationId="{49DB98EB-3CA6-57C6-FD5B-135420D86C87}"/>
          </ac:graphicFrameMkLst>
        </pc:graphicFrameChg>
        <pc:graphicFrameChg chg="mod">
          <ac:chgData name="Ethan Shellem-Prince" userId="3c4e48bd74ff8fa3" providerId="LiveId" clId="{D7D1432B-801B-4789-BF6A-84B9A8E7FE5C}" dt="2023-01-03T19:40:42.682" v="222" actId="1076"/>
          <ac:graphicFrameMkLst>
            <pc:docMk/>
            <pc:sldMk cId="3899553114" sldId="256"/>
            <ac:graphicFrameMk id="14" creationId="{94FDF1E0-A562-D948-0654-C91C1327AA33}"/>
          </ac:graphicFrameMkLst>
        </pc:graphicFrameChg>
        <pc:graphicFrameChg chg="mod">
          <ac:chgData name="Ethan Shellem-Prince" userId="3c4e48bd74ff8fa3" providerId="LiveId" clId="{D7D1432B-801B-4789-BF6A-84B9A8E7FE5C}" dt="2023-01-03T19:40:38.564" v="221" actId="1076"/>
          <ac:graphicFrameMkLst>
            <pc:docMk/>
            <pc:sldMk cId="3899553114" sldId="256"/>
            <ac:graphicFrameMk id="15" creationId="{83DB613B-1011-FBDB-FA50-801CFE016E26}"/>
          </ac:graphicFrameMkLst>
        </pc:graphicFrameChg>
        <pc:graphicFrameChg chg="add mod modGraphic">
          <ac:chgData name="Ethan Shellem-Prince" userId="3c4e48bd74ff8fa3" providerId="LiveId" clId="{D7D1432B-801B-4789-BF6A-84B9A8E7FE5C}" dt="2023-01-03T19:41:54.868" v="234" actId="1076"/>
          <ac:graphicFrameMkLst>
            <pc:docMk/>
            <pc:sldMk cId="3899553114" sldId="256"/>
            <ac:graphicFrameMk id="16" creationId="{74111D45-6CD5-0088-1AFC-8C6C294C5CC3}"/>
          </ac:graphicFrameMkLst>
        </pc:graphicFrameChg>
        <pc:graphicFrameChg chg="add del mod modGraphic">
          <ac:chgData name="Ethan Shellem-Prince" userId="3c4e48bd74ff8fa3" providerId="LiveId" clId="{D7D1432B-801B-4789-BF6A-84B9A8E7FE5C}" dt="2023-01-03T19:46:35.685" v="326" actId="478"/>
          <ac:graphicFrameMkLst>
            <pc:docMk/>
            <pc:sldMk cId="3899553114" sldId="256"/>
            <ac:graphicFrameMk id="17" creationId="{67CDC690-70A5-3C29-0343-BD6655BBCB16}"/>
          </ac:graphicFrameMkLst>
        </pc:graphicFrameChg>
        <pc:graphicFrameChg chg="add mod modGraphic">
          <ac:chgData name="Ethan Shellem-Prince" userId="3c4e48bd74ff8fa3" providerId="LiveId" clId="{D7D1432B-801B-4789-BF6A-84B9A8E7FE5C}" dt="2023-01-03T19:44:59.402" v="312" actId="1076"/>
          <ac:graphicFrameMkLst>
            <pc:docMk/>
            <pc:sldMk cId="3899553114" sldId="256"/>
            <ac:graphicFrameMk id="88" creationId="{D056F741-F3E8-6B42-F83F-FECDB53657FF}"/>
          </ac:graphicFrameMkLst>
        </pc:graphicFrameChg>
        <pc:cxnChg chg="add del mod">
          <ac:chgData name="Ethan Shellem-Prince" userId="3c4e48bd74ff8fa3" providerId="LiveId" clId="{D7D1432B-801B-4789-BF6A-84B9A8E7FE5C}" dt="2023-01-03T19:15:02.748" v="104" actId="478"/>
          <ac:cxnSpMkLst>
            <pc:docMk/>
            <pc:sldMk cId="3899553114" sldId="256"/>
            <ac:cxnSpMk id="19" creationId="{D5943819-BA42-90D6-78BA-303669C0CEA6}"/>
          </ac:cxnSpMkLst>
        </pc:cxnChg>
        <pc:cxnChg chg="add del mod">
          <ac:chgData name="Ethan Shellem-Prince" userId="3c4e48bd74ff8fa3" providerId="LiveId" clId="{D7D1432B-801B-4789-BF6A-84B9A8E7FE5C}" dt="2023-01-03T19:15:20.835" v="110" actId="478"/>
          <ac:cxnSpMkLst>
            <pc:docMk/>
            <pc:sldMk cId="3899553114" sldId="256"/>
            <ac:cxnSpMk id="22" creationId="{1B4044F5-C906-4947-2E9B-820C6BD01900}"/>
          </ac:cxnSpMkLst>
        </pc:cxnChg>
        <pc:cxnChg chg="add">
          <ac:chgData name="Ethan Shellem-Prince" userId="3c4e48bd74ff8fa3" providerId="LiveId" clId="{D7D1432B-801B-4789-BF6A-84B9A8E7FE5C}" dt="2023-01-03T19:15:38.295" v="111" actId="11529"/>
          <ac:cxnSpMkLst>
            <pc:docMk/>
            <pc:sldMk cId="3899553114" sldId="256"/>
            <ac:cxnSpMk id="27" creationId="{51B65647-4E79-0C8B-20C5-09A1CDF360B0}"/>
          </ac:cxnSpMkLst>
        </pc:cxnChg>
        <pc:cxnChg chg="add">
          <ac:chgData name="Ethan Shellem-Prince" userId="3c4e48bd74ff8fa3" providerId="LiveId" clId="{D7D1432B-801B-4789-BF6A-84B9A8E7FE5C}" dt="2023-01-03T19:15:45.873" v="112" actId="11529"/>
          <ac:cxnSpMkLst>
            <pc:docMk/>
            <pc:sldMk cId="3899553114" sldId="256"/>
            <ac:cxnSpMk id="29" creationId="{7C4BBA73-4695-28DD-3EC5-EA2F7CCB064F}"/>
          </ac:cxnSpMkLst>
        </pc:cxnChg>
        <pc:cxnChg chg="add">
          <ac:chgData name="Ethan Shellem-Prince" userId="3c4e48bd74ff8fa3" providerId="LiveId" clId="{D7D1432B-801B-4789-BF6A-84B9A8E7FE5C}" dt="2023-01-03T19:15:49.255" v="113" actId="11529"/>
          <ac:cxnSpMkLst>
            <pc:docMk/>
            <pc:sldMk cId="3899553114" sldId="256"/>
            <ac:cxnSpMk id="31" creationId="{393A9E12-31DC-EAB2-28EC-2A9B9D0BFE5D}"/>
          </ac:cxnSpMkLst>
        </pc:cxnChg>
        <pc:cxnChg chg="add">
          <ac:chgData name="Ethan Shellem-Prince" userId="3c4e48bd74ff8fa3" providerId="LiveId" clId="{D7D1432B-801B-4789-BF6A-84B9A8E7FE5C}" dt="2023-01-03T19:15:57.962" v="114" actId="11529"/>
          <ac:cxnSpMkLst>
            <pc:docMk/>
            <pc:sldMk cId="3899553114" sldId="256"/>
            <ac:cxnSpMk id="33" creationId="{1B7667D3-9ED7-E210-7621-4EB3B2938F07}"/>
          </ac:cxnSpMkLst>
        </pc:cxnChg>
        <pc:cxnChg chg="add">
          <ac:chgData name="Ethan Shellem-Prince" userId="3c4e48bd74ff8fa3" providerId="LiveId" clId="{D7D1432B-801B-4789-BF6A-84B9A8E7FE5C}" dt="2023-01-03T19:16:06.309" v="115" actId="11529"/>
          <ac:cxnSpMkLst>
            <pc:docMk/>
            <pc:sldMk cId="3899553114" sldId="256"/>
            <ac:cxnSpMk id="35" creationId="{1CB41807-A75E-113F-F459-A6B3AD9DC4ED}"/>
          </ac:cxnSpMkLst>
        </pc:cxnChg>
        <pc:cxnChg chg="add">
          <ac:chgData name="Ethan Shellem-Prince" userId="3c4e48bd74ff8fa3" providerId="LiveId" clId="{D7D1432B-801B-4789-BF6A-84B9A8E7FE5C}" dt="2023-01-03T19:16:11.067" v="116" actId="11529"/>
          <ac:cxnSpMkLst>
            <pc:docMk/>
            <pc:sldMk cId="3899553114" sldId="256"/>
            <ac:cxnSpMk id="37" creationId="{A712503E-DCF5-FAD5-090C-7189B3FBF937}"/>
          </ac:cxnSpMkLst>
        </pc:cxnChg>
        <pc:cxnChg chg="add">
          <ac:chgData name="Ethan Shellem-Prince" userId="3c4e48bd74ff8fa3" providerId="LiveId" clId="{D7D1432B-801B-4789-BF6A-84B9A8E7FE5C}" dt="2023-01-03T19:39:32.794" v="208" actId="11529"/>
          <ac:cxnSpMkLst>
            <pc:docMk/>
            <pc:sldMk cId="3899553114" sldId="256"/>
            <ac:cxnSpMk id="51" creationId="{82E3D1BA-6580-B5E4-22A6-7AABC2177B29}"/>
          </ac:cxnSpMkLst>
        </pc:cxnChg>
        <pc:cxnChg chg="add mod">
          <ac:chgData name="Ethan Shellem-Prince" userId="3c4e48bd74ff8fa3" providerId="LiveId" clId="{D7D1432B-801B-4789-BF6A-84B9A8E7FE5C}" dt="2023-01-03T19:39:45.441" v="210" actId="14100"/>
          <ac:cxnSpMkLst>
            <pc:docMk/>
            <pc:sldMk cId="3899553114" sldId="256"/>
            <ac:cxnSpMk id="53" creationId="{DEFD5994-BB75-BBEA-B814-795735125223}"/>
          </ac:cxnSpMkLst>
        </pc:cxnChg>
        <pc:cxnChg chg="add">
          <ac:chgData name="Ethan Shellem-Prince" userId="3c4e48bd74ff8fa3" providerId="LiveId" clId="{D7D1432B-801B-4789-BF6A-84B9A8E7FE5C}" dt="2023-01-03T19:39:48.702" v="211" actId="11529"/>
          <ac:cxnSpMkLst>
            <pc:docMk/>
            <pc:sldMk cId="3899553114" sldId="256"/>
            <ac:cxnSpMk id="56" creationId="{23BB5C04-45D1-B9C4-B84F-525B27641EF7}"/>
          </ac:cxnSpMkLst>
        </pc:cxnChg>
        <pc:cxnChg chg="add">
          <ac:chgData name="Ethan Shellem-Prince" userId="3c4e48bd74ff8fa3" providerId="LiveId" clId="{D7D1432B-801B-4789-BF6A-84B9A8E7FE5C}" dt="2023-01-03T19:40:51.383" v="223" actId="11529"/>
          <ac:cxnSpMkLst>
            <pc:docMk/>
            <pc:sldMk cId="3899553114" sldId="256"/>
            <ac:cxnSpMk id="62" creationId="{A26D116C-1BBC-3571-E9EE-EB5BDD12CD50}"/>
          </ac:cxnSpMkLst>
        </pc:cxnChg>
        <pc:cxnChg chg="add">
          <ac:chgData name="Ethan Shellem-Prince" userId="3c4e48bd74ff8fa3" providerId="LiveId" clId="{D7D1432B-801B-4789-BF6A-84B9A8E7FE5C}" dt="2023-01-03T19:40:57.447" v="224" actId="11529"/>
          <ac:cxnSpMkLst>
            <pc:docMk/>
            <pc:sldMk cId="3899553114" sldId="256"/>
            <ac:cxnSpMk id="64" creationId="{6E15ABBC-2913-2DF0-EA80-42553D877599}"/>
          </ac:cxnSpMkLst>
        </pc:cxnChg>
        <pc:cxnChg chg="add del">
          <ac:chgData name="Ethan Shellem-Prince" userId="3c4e48bd74ff8fa3" providerId="LiveId" clId="{D7D1432B-801B-4789-BF6A-84B9A8E7FE5C}" dt="2023-01-03T19:41:03.640" v="226" actId="478"/>
          <ac:cxnSpMkLst>
            <pc:docMk/>
            <pc:sldMk cId="3899553114" sldId="256"/>
            <ac:cxnSpMk id="66" creationId="{E841E401-77F6-C807-6DFF-D2251ED8DD3B}"/>
          </ac:cxnSpMkLst>
        </pc:cxnChg>
        <pc:cxnChg chg="add">
          <ac:chgData name="Ethan Shellem-Prince" userId="3c4e48bd74ff8fa3" providerId="LiveId" clId="{D7D1432B-801B-4789-BF6A-84B9A8E7FE5C}" dt="2023-01-03T19:41:07.077" v="227" actId="11529"/>
          <ac:cxnSpMkLst>
            <pc:docMk/>
            <pc:sldMk cId="3899553114" sldId="256"/>
            <ac:cxnSpMk id="68" creationId="{63CA5B92-B51D-7A3C-4208-E4EAAC5EBAE9}"/>
          </ac:cxnSpMkLst>
        </pc:cxnChg>
        <pc:cxnChg chg="add">
          <ac:chgData name="Ethan Shellem-Prince" userId="3c4e48bd74ff8fa3" providerId="LiveId" clId="{D7D1432B-801B-4789-BF6A-84B9A8E7FE5C}" dt="2023-01-03T19:41:12.371" v="228" actId="11529"/>
          <ac:cxnSpMkLst>
            <pc:docMk/>
            <pc:sldMk cId="3899553114" sldId="256"/>
            <ac:cxnSpMk id="70" creationId="{8398F944-7FB8-D168-B4E0-5A639A08DA52}"/>
          </ac:cxnSpMkLst>
        </pc:cxnChg>
        <pc:cxnChg chg="add">
          <ac:chgData name="Ethan Shellem-Prince" userId="3c4e48bd74ff8fa3" providerId="LiveId" clId="{D7D1432B-801B-4789-BF6A-84B9A8E7FE5C}" dt="2023-01-03T19:41:16.201" v="229" actId="11529"/>
          <ac:cxnSpMkLst>
            <pc:docMk/>
            <pc:sldMk cId="3899553114" sldId="256"/>
            <ac:cxnSpMk id="72" creationId="{BCD96C94-AEE3-1BC2-3604-B5E48FDF8B09}"/>
          </ac:cxnSpMkLst>
        </pc:cxnChg>
        <pc:cxnChg chg="add">
          <ac:chgData name="Ethan Shellem-Prince" userId="3c4e48bd74ff8fa3" providerId="LiveId" clId="{D7D1432B-801B-4789-BF6A-84B9A8E7FE5C}" dt="2023-01-03T19:41:21.360" v="230" actId="11529"/>
          <ac:cxnSpMkLst>
            <pc:docMk/>
            <pc:sldMk cId="3899553114" sldId="256"/>
            <ac:cxnSpMk id="74" creationId="{3D6260D8-1C7F-C6DC-5ACC-FCD65FC5BEA2}"/>
          </ac:cxnSpMkLst>
        </pc:cxnChg>
        <pc:cxnChg chg="add">
          <ac:chgData name="Ethan Shellem-Prince" userId="3c4e48bd74ff8fa3" providerId="LiveId" clId="{D7D1432B-801B-4789-BF6A-84B9A8E7FE5C}" dt="2023-01-03T19:41:42.307" v="232" actId="11529"/>
          <ac:cxnSpMkLst>
            <pc:docMk/>
            <pc:sldMk cId="3899553114" sldId="256"/>
            <ac:cxnSpMk id="76" creationId="{7CAD5DFC-7EF7-B5BD-DA16-A4FD80AAFE62}"/>
          </ac:cxnSpMkLst>
        </pc:cxnChg>
        <pc:cxnChg chg="add mod">
          <ac:chgData name="Ethan Shellem-Prince" userId="3c4e48bd74ff8fa3" providerId="LiveId" clId="{D7D1432B-801B-4789-BF6A-84B9A8E7FE5C}" dt="2023-01-03T19:41:57.385" v="235" actId="14100"/>
          <ac:cxnSpMkLst>
            <pc:docMk/>
            <pc:sldMk cId="3899553114" sldId="256"/>
            <ac:cxnSpMk id="78" creationId="{63341E04-7953-9BBD-1D33-3C0265782F2B}"/>
          </ac:cxnSpMkLst>
        </pc:cxnChg>
        <pc:cxnChg chg="add mod">
          <ac:chgData name="Ethan Shellem-Prince" userId="3c4e48bd74ff8fa3" providerId="LiveId" clId="{D7D1432B-801B-4789-BF6A-84B9A8E7FE5C}" dt="2023-01-03T19:43:27.055" v="241" actId="14100"/>
          <ac:cxnSpMkLst>
            <pc:docMk/>
            <pc:sldMk cId="3899553114" sldId="256"/>
            <ac:cxnSpMk id="82" creationId="{D9F9D739-7484-53D6-9345-9AE1043D12FD}"/>
          </ac:cxnSpMkLst>
        </pc:cxnChg>
        <pc:cxnChg chg="add">
          <ac:chgData name="Ethan Shellem-Prince" userId="3c4e48bd74ff8fa3" providerId="LiveId" clId="{D7D1432B-801B-4789-BF6A-84B9A8E7FE5C}" dt="2023-01-03T19:43:20.437" v="239" actId="11529"/>
          <ac:cxnSpMkLst>
            <pc:docMk/>
            <pc:sldMk cId="3899553114" sldId="256"/>
            <ac:cxnSpMk id="84" creationId="{05343512-54FD-7139-E0B7-53AA7778510D}"/>
          </ac:cxnSpMkLst>
        </pc:cxnChg>
        <pc:cxnChg chg="add">
          <ac:chgData name="Ethan Shellem-Prince" userId="3c4e48bd74ff8fa3" providerId="LiveId" clId="{D7D1432B-801B-4789-BF6A-84B9A8E7FE5C}" dt="2023-01-03T19:45:12.334" v="313" actId="11529"/>
          <ac:cxnSpMkLst>
            <pc:docMk/>
            <pc:sldMk cId="3899553114" sldId="256"/>
            <ac:cxnSpMk id="90" creationId="{1C63AFF9-A816-A3B2-E2CF-A212C964B718}"/>
          </ac:cxnSpMkLst>
        </pc:cxnChg>
        <pc:cxnChg chg="add mod">
          <ac:chgData name="Ethan Shellem-Prince" userId="3c4e48bd74ff8fa3" providerId="LiveId" clId="{D7D1432B-801B-4789-BF6A-84B9A8E7FE5C}" dt="2023-01-03T19:45:29.899" v="317" actId="14100"/>
          <ac:cxnSpMkLst>
            <pc:docMk/>
            <pc:sldMk cId="3899553114" sldId="256"/>
            <ac:cxnSpMk id="92" creationId="{6522D979-A9F4-4761-01F9-DBAE15F201A3}"/>
          </ac:cxnSpMkLst>
        </pc:cxnChg>
        <pc:cxnChg chg="add">
          <ac:chgData name="Ethan Shellem-Prince" userId="3c4e48bd74ff8fa3" providerId="LiveId" clId="{D7D1432B-801B-4789-BF6A-84B9A8E7FE5C}" dt="2023-01-03T19:45:25.084" v="315" actId="11529"/>
          <ac:cxnSpMkLst>
            <pc:docMk/>
            <pc:sldMk cId="3899553114" sldId="256"/>
            <ac:cxnSpMk id="94" creationId="{A86D41B4-E883-8211-0C2F-32D401D67C4A}"/>
          </ac:cxnSpMkLst>
        </pc:cxnChg>
        <pc:cxnChg chg="add mod">
          <ac:chgData name="Ethan Shellem-Prince" userId="3c4e48bd74ff8fa3" providerId="LiveId" clId="{D7D1432B-801B-4789-BF6A-84B9A8E7FE5C}" dt="2023-01-03T19:46:01.918" v="321" actId="14100"/>
          <ac:cxnSpMkLst>
            <pc:docMk/>
            <pc:sldMk cId="3899553114" sldId="256"/>
            <ac:cxnSpMk id="98" creationId="{D7D91C16-E758-F71A-3782-0BB5B595A4D6}"/>
          </ac:cxnSpMkLst>
        </pc:cxnChg>
        <pc:cxnChg chg="add">
          <ac:chgData name="Ethan Shellem-Prince" userId="3c4e48bd74ff8fa3" providerId="LiveId" clId="{D7D1432B-801B-4789-BF6A-84B9A8E7FE5C}" dt="2023-01-03T19:45:51.088" v="319" actId="11529"/>
          <ac:cxnSpMkLst>
            <pc:docMk/>
            <pc:sldMk cId="3899553114" sldId="256"/>
            <ac:cxnSpMk id="100" creationId="{F01E3DA8-BE34-6582-3177-848788E2E776}"/>
          </ac:cxnSpMkLst>
        </pc:cxnChg>
        <pc:cxnChg chg="add">
          <ac:chgData name="Ethan Shellem-Prince" userId="3c4e48bd74ff8fa3" providerId="LiveId" clId="{D7D1432B-801B-4789-BF6A-84B9A8E7FE5C}" dt="2023-01-03T19:45:57.128" v="320" actId="11529"/>
          <ac:cxnSpMkLst>
            <pc:docMk/>
            <pc:sldMk cId="3899553114" sldId="256"/>
            <ac:cxnSpMk id="102" creationId="{12396998-2725-49F3-F0B3-75D0D8FC37E6}"/>
          </ac:cxnSpMkLst>
        </pc:cxnChg>
        <pc:cxnChg chg="add">
          <ac:chgData name="Ethan Shellem-Prince" userId="3c4e48bd74ff8fa3" providerId="LiveId" clId="{D7D1432B-801B-4789-BF6A-84B9A8E7FE5C}" dt="2023-01-03T19:46:09.264" v="322" actId="11529"/>
          <ac:cxnSpMkLst>
            <pc:docMk/>
            <pc:sldMk cId="3899553114" sldId="256"/>
            <ac:cxnSpMk id="105" creationId="{E08D7A4F-9FEC-F1EE-4145-015787E54FD4}"/>
          </ac:cxnSpMkLst>
        </pc:cxnChg>
        <pc:cxnChg chg="add mod">
          <ac:chgData name="Ethan Shellem-Prince" userId="3c4e48bd74ff8fa3" providerId="LiveId" clId="{D7D1432B-801B-4789-BF6A-84B9A8E7FE5C}" dt="2023-01-03T19:46:30.193" v="325" actId="14100"/>
          <ac:cxnSpMkLst>
            <pc:docMk/>
            <pc:sldMk cId="3899553114" sldId="256"/>
            <ac:cxnSpMk id="107" creationId="{28D90A6A-CFC4-BF61-E75A-5EB7E0D1ADD9}"/>
          </ac:cxnSpMkLst>
        </pc:cxnChg>
        <pc:cxnChg chg="add">
          <ac:chgData name="Ethan Shellem-Prince" userId="3c4e48bd74ff8fa3" providerId="LiveId" clId="{D7D1432B-801B-4789-BF6A-84B9A8E7FE5C}" dt="2023-01-03T19:46:25.824" v="324" actId="11529"/>
          <ac:cxnSpMkLst>
            <pc:docMk/>
            <pc:sldMk cId="3899553114" sldId="256"/>
            <ac:cxnSpMk id="109" creationId="{1A987D15-36CD-030A-1611-FFC4614C568F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2833C-1C9A-F736-6CF9-8541DB70F7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BCCC8E-B2B2-A557-9883-46B20BDEC2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E4BCAD-7212-7A24-1120-1D80F5B45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FA4E0-B04F-8A7E-CE94-AFD3CB4935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5BE69E-8212-B5FD-1C1D-DA9A4140C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45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0AB28-90BA-7F11-918C-1C3E36089F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2AAA3-8523-AE79-0304-4EB840E239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92DB8B-4942-75A5-0563-756A496E31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11297B-91DD-0586-7897-691C5308B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34C1B4-E54C-624E-5CBE-8202D65611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9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B8EAB-828F-A55B-CDF0-6026BA825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DDD711-F779-CB43-82AF-AA36E3E0B6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D0554B-9806-66CC-7B93-0D72F81BD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4C9BE1-002E-38B4-2C88-19BBCF8A1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DDB22A-2E99-7FFC-E3EB-C5EA7456F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468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D7DC9-A38B-9D7B-BEFC-F663B2A6A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D8DD1-CB99-1668-29C2-09521BA1BC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D86D45-9ED3-E5FB-2F1C-D832060F2D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92B047-842E-4FCF-96FF-4E54FC8EF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856F1F-A4FC-AE1D-C5E9-F3E2B99BC9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83C7F4-C8D3-9E95-0499-C2AAF981C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145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24C1F-3114-A161-B231-080D7A44B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D83F06-A7DE-2DE8-92AF-4068EB56D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13C8DD-428F-E1B6-FCCD-85B5F2686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32DD45-AAED-4EAF-B105-DE1EB218FD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22A9A9-40AF-DFC8-B981-DB4059D49C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84F326-8D8F-9F9F-AB91-8BBFB2FDA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6BD2F52-F7F6-37C7-688D-24A1A682D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B6CBF5-8271-6BF1-4662-5B100354D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332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51256-AECC-92DE-1C83-73F7647A0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3531F4-B9E5-2B2B-C8E9-A5D699F9C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74AEFC-81F6-0C61-4C49-A0B415E9A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EA9DA-BC7D-570E-8925-A3F883B48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6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3A2854-8340-306D-52BD-3553A4D6A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C2429B-445D-290F-67B0-431120DD7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92E89F-E67E-1885-12AF-25FE784897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79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F72DE-6FE1-8E6D-F76D-FF05C606B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350BA-3610-764E-CA40-15ED3EA70B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261037-E117-8205-4157-7CC3FD1BA0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E4E76C-7EDE-8D47-9F93-F1C535B7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BD508F-AC2A-6164-C472-3F4A54ED0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0C729B-8D51-7EEB-A2A5-E4D03051F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79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71D52-E548-4E0E-09D7-A4F1B3E0E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794D1E-DA72-C21F-72DC-C8A6C166AF9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83AF98-09FB-A1B9-AC56-019BA4407D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E80BAD-23FF-BD5A-DD3A-3E1FCA8C1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5427B2-DC43-3DCB-3EE3-3D238C00DF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855AC0-B83A-4498-9121-A13606990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608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0F160-D08E-C8A7-5DB9-5A7BE7C85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ED8F34-D86F-5C00-2D88-0582E49F1A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2CD595-E19A-8D34-F91D-5EBCA35E9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C8808C-330F-CB52-0B86-B1FECF795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623FED-D215-818E-66FA-E5084887B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698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EBAF3CC-BB6C-79FF-5308-B1863BCE3D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81981B-76CD-0E22-F96A-F90863AED4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2AE27E-663A-063B-20E2-BCE0F0CC7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D2693B-2C6B-0513-30E3-0DA59B0AB3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A181DB-667F-C106-0C3E-7EE42CEEF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93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275010-A054-A37D-60CC-34A8FFF37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2564F-2697-2FA1-39DB-716F998321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C32E7-FB85-9E87-D428-037D05DEE5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F6C7C-3943-4290-BF15-95F27A53F29C}" type="datetimeFigureOut">
              <a:rPr lang="en-GB" smtClean="0"/>
              <a:t>03/01/2023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61201-8274-241E-E82B-A91B2510E3C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ED18A0-4498-A299-ABEB-6174C93A58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F3AB8E-67C5-4DB1-99C6-FE67DE8F0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498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F4B4D13D-3B95-186C-98C8-D03D5751CB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3964334"/>
              </p:ext>
            </p:extLst>
          </p:nvPr>
        </p:nvGraphicFramePr>
        <p:xfrm>
          <a:off x="270098" y="492760"/>
          <a:ext cx="1424264" cy="22250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424264">
                  <a:extLst>
                    <a:ext uri="{9D8B030D-6E8A-4147-A177-3AD203B41FA5}">
                      <a16:colId xmlns:a16="http://schemas.microsoft.com/office/drawing/2014/main" val="26561972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Table: staff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08191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staff_id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13819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staff_type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3419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first_name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11737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Last_name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86829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email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2308767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4CE7C6D-91CB-31A6-5C02-1A11768882C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9558062"/>
              </p:ext>
            </p:extLst>
          </p:nvPr>
        </p:nvGraphicFramePr>
        <p:xfrm>
          <a:off x="270098" y="3093661"/>
          <a:ext cx="1424264" cy="148336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424264">
                  <a:extLst>
                    <a:ext uri="{9D8B030D-6E8A-4147-A177-3AD203B41FA5}">
                      <a16:colId xmlns:a16="http://schemas.microsoft.com/office/drawing/2014/main" val="38750191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Table: shift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969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shift_id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98458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start_time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62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end_time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2403365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069C1421-6F8A-C89F-734E-8CA134EA4B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8441429"/>
              </p:ext>
            </p:extLst>
          </p:nvPr>
        </p:nvGraphicFramePr>
        <p:xfrm>
          <a:off x="2203173" y="2316480"/>
          <a:ext cx="1840453" cy="11125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840453">
                  <a:extLst>
                    <a:ext uri="{9D8B030D-6E8A-4147-A177-3AD203B41FA5}">
                      <a16:colId xmlns:a16="http://schemas.microsoft.com/office/drawing/2014/main" val="18310711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Table: </a:t>
                      </a:r>
                      <a:r>
                        <a:rPr lang="en-GB" dirty="0" err="1"/>
                        <a:t>staff_shift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632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staff_id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085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shift_id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939950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0416F11-1CC2-1EB4-1FAA-D03945DC2BA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9259728"/>
              </p:ext>
            </p:extLst>
          </p:nvPr>
        </p:nvGraphicFramePr>
        <p:xfrm>
          <a:off x="2303681" y="794068"/>
          <a:ext cx="1840453" cy="74168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840453">
                  <a:extLst>
                    <a:ext uri="{9D8B030D-6E8A-4147-A177-3AD203B41FA5}">
                      <a16:colId xmlns:a16="http://schemas.microsoft.com/office/drawing/2014/main" val="18310711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Table: bed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632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bed_id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0859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9DB98EB-3CA6-57C6-FD5B-135420D86C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199627"/>
              </p:ext>
            </p:extLst>
          </p:nvPr>
        </p:nvGraphicFramePr>
        <p:xfrm>
          <a:off x="4608252" y="627995"/>
          <a:ext cx="1840453" cy="11125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840453">
                  <a:extLst>
                    <a:ext uri="{9D8B030D-6E8A-4147-A177-3AD203B41FA5}">
                      <a16:colId xmlns:a16="http://schemas.microsoft.com/office/drawing/2014/main" val="18310711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Table: patient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632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patient_id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085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bed_id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939950"/>
                  </a:ext>
                </a:extLst>
              </a:tr>
            </a:tbl>
          </a:graphicData>
        </a:graphic>
      </p:graphicFrame>
      <p:graphicFrame>
        <p:nvGraphicFramePr>
          <p:cNvPr id="14" name="Table 6">
            <a:extLst>
              <a:ext uri="{FF2B5EF4-FFF2-40B4-BE49-F238E27FC236}">
                <a16:creationId xmlns:a16="http://schemas.microsoft.com/office/drawing/2014/main" id="{94FDF1E0-A562-D948-0654-C91C1327AA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9336669"/>
              </p:ext>
            </p:extLst>
          </p:nvPr>
        </p:nvGraphicFramePr>
        <p:xfrm>
          <a:off x="4608252" y="2581331"/>
          <a:ext cx="1976540" cy="185420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976540">
                  <a:extLst>
                    <a:ext uri="{9D8B030D-6E8A-4147-A177-3AD203B41FA5}">
                      <a16:colId xmlns:a16="http://schemas.microsoft.com/office/drawing/2014/main" val="265619726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Table: medication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08191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medication_id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13819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34193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dosage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11737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interval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868293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83DB613B-1011-FBDB-FA50-801CFE016E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567686"/>
              </p:ext>
            </p:extLst>
          </p:nvPr>
        </p:nvGraphicFramePr>
        <p:xfrm>
          <a:off x="7220000" y="1652905"/>
          <a:ext cx="1976540" cy="148336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976540">
                  <a:extLst>
                    <a:ext uri="{9D8B030D-6E8A-4147-A177-3AD203B41FA5}">
                      <a16:colId xmlns:a16="http://schemas.microsoft.com/office/drawing/2014/main" val="38750191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Table: prescription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969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prescription_id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98458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patient_id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62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medication_id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2403365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74111D45-6CD5-0088-1AFC-8C6C294C5C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6003385"/>
              </p:ext>
            </p:extLst>
          </p:nvPr>
        </p:nvGraphicFramePr>
        <p:xfrm>
          <a:off x="7417329" y="4510690"/>
          <a:ext cx="1976540" cy="111252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976540">
                  <a:extLst>
                    <a:ext uri="{9D8B030D-6E8A-4147-A177-3AD203B41FA5}">
                      <a16:colId xmlns:a16="http://schemas.microsoft.com/office/drawing/2014/main" val="183107111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Table: </a:t>
                      </a:r>
                      <a:r>
                        <a:rPr lang="en-GB" dirty="0" err="1"/>
                        <a:t>shift_nurse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6324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shift_id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1085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nurse_id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939950"/>
                  </a:ext>
                </a:extLst>
              </a:tr>
            </a:tbl>
          </a:graphicData>
        </a:graphic>
      </p:graphicFrame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51B65647-4E79-0C8B-20C5-09A1CDF360B0}"/>
              </a:ext>
            </a:extLst>
          </p:cNvPr>
          <p:cNvCxnSpPr/>
          <p:nvPr/>
        </p:nvCxnSpPr>
        <p:spPr>
          <a:xfrm>
            <a:off x="1694362" y="1066800"/>
            <a:ext cx="2201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C4BBA73-4695-28DD-3EC5-EA2F7CCB064F}"/>
              </a:ext>
            </a:extLst>
          </p:cNvPr>
          <p:cNvCxnSpPr/>
          <p:nvPr/>
        </p:nvCxnSpPr>
        <p:spPr>
          <a:xfrm>
            <a:off x="1914525" y="1066800"/>
            <a:ext cx="0" cy="18059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393A9E12-31DC-EAB2-28EC-2A9B9D0BFE5D}"/>
              </a:ext>
            </a:extLst>
          </p:cNvPr>
          <p:cNvCxnSpPr>
            <a:endCxn id="9" idx="1"/>
          </p:cNvCxnSpPr>
          <p:nvPr/>
        </p:nvCxnSpPr>
        <p:spPr>
          <a:xfrm>
            <a:off x="1914525" y="2872740"/>
            <a:ext cx="2886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B7667D3-9ED7-E210-7621-4EB3B2938F07}"/>
              </a:ext>
            </a:extLst>
          </p:cNvPr>
          <p:cNvCxnSpPr/>
          <p:nvPr/>
        </p:nvCxnSpPr>
        <p:spPr>
          <a:xfrm>
            <a:off x="1694362" y="3657600"/>
            <a:ext cx="2201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1CB41807-A75E-113F-F459-A6B3AD9DC4ED}"/>
              </a:ext>
            </a:extLst>
          </p:cNvPr>
          <p:cNvCxnSpPr/>
          <p:nvPr/>
        </p:nvCxnSpPr>
        <p:spPr>
          <a:xfrm flipV="1">
            <a:off x="1914525" y="3267075"/>
            <a:ext cx="0" cy="390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A712503E-DCF5-FAD5-090C-7189B3FBF937}"/>
              </a:ext>
            </a:extLst>
          </p:cNvPr>
          <p:cNvCxnSpPr/>
          <p:nvPr/>
        </p:nvCxnSpPr>
        <p:spPr>
          <a:xfrm>
            <a:off x="1914525" y="3267075"/>
            <a:ext cx="2886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Star: 5 Points 37">
            <a:extLst>
              <a:ext uri="{FF2B5EF4-FFF2-40B4-BE49-F238E27FC236}">
                <a16:creationId xmlns:a16="http://schemas.microsoft.com/office/drawing/2014/main" id="{51A0BE9A-FB59-EA17-9A25-4522C4585F20}"/>
              </a:ext>
            </a:extLst>
          </p:cNvPr>
          <p:cNvSpPr/>
          <p:nvPr/>
        </p:nvSpPr>
        <p:spPr>
          <a:xfrm>
            <a:off x="453231" y="935990"/>
            <a:ext cx="130699" cy="130810"/>
          </a:xfrm>
          <a:prstGeom prst="star5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Star: 5 Points 38">
            <a:extLst>
              <a:ext uri="{FF2B5EF4-FFF2-40B4-BE49-F238E27FC236}">
                <a16:creationId xmlns:a16="http://schemas.microsoft.com/office/drawing/2014/main" id="{76453B86-1B6E-9639-8247-84FC9E634F86}"/>
              </a:ext>
            </a:extLst>
          </p:cNvPr>
          <p:cNvSpPr/>
          <p:nvPr/>
        </p:nvSpPr>
        <p:spPr>
          <a:xfrm>
            <a:off x="453231" y="3540877"/>
            <a:ext cx="130699" cy="130810"/>
          </a:xfrm>
          <a:prstGeom prst="star5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Star: 5 Points 40">
            <a:extLst>
              <a:ext uri="{FF2B5EF4-FFF2-40B4-BE49-F238E27FC236}">
                <a16:creationId xmlns:a16="http://schemas.microsoft.com/office/drawing/2014/main" id="{A522A9ED-5B32-BFAC-E7E7-627E36C8CB7F}"/>
              </a:ext>
            </a:extLst>
          </p:cNvPr>
          <p:cNvSpPr/>
          <p:nvPr/>
        </p:nvSpPr>
        <p:spPr>
          <a:xfrm>
            <a:off x="2544689" y="2741930"/>
            <a:ext cx="130699" cy="130810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2" name="Star: 5 Points 41">
            <a:extLst>
              <a:ext uri="{FF2B5EF4-FFF2-40B4-BE49-F238E27FC236}">
                <a16:creationId xmlns:a16="http://schemas.microsoft.com/office/drawing/2014/main" id="{53CDB521-F31A-FC77-DA4B-B5EEC83DFD1F}"/>
              </a:ext>
            </a:extLst>
          </p:cNvPr>
          <p:cNvSpPr/>
          <p:nvPr/>
        </p:nvSpPr>
        <p:spPr>
          <a:xfrm>
            <a:off x="2544688" y="3136265"/>
            <a:ext cx="130699" cy="130810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54393AA-7F84-59E9-235B-92DB11C7A4AC}"/>
              </a:ext>
            </a:extLst>
          </p:cNvPr>
          <p:cNvSpPr txBox="1"/>
          <p:nvPr/>
        </p:nvSpPr>
        <p:spPr>
          <a:xfrm>
            <a:off x="1284787" y="-18336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Primary Key</a:t>
            </a:r>
          </a:p>
          <a:p>
            <a:pPr algn="ctr"/>
            <a:r>
              <a:rPr lang="en-GB" dirty="0"/>
              <a:t>Foreign Key</a:t>
            </a:r>
          </a:p>
        </p:txBody>
      </p:sp>
      <p:sp>
        <p:nvSpPr>
          <p:cNvPr id="45" name="Star: 5 Points 44">
            <a:extLst>
              <a:ext uri="{FF2B5EF4-FFF2-40B4-BE49-F238E27FC236}">
                <a16:creationId xmlns:a16="http://schemas.microsoft.com/office/drawing/2014/main" id="{AD137E4B-8F54-A7B4-5B61-B86EDE8ECFB3}"/>
              </a:ext>
            </a:extLst>
          </p:cNvPr>
          <p:cNvSpPr/>
          <p:nvPr/>
        </p:nvSpPr>
        <p:spPr>
          <a:xfrm>
            <a:off x="3530264" y="106863"/>
            <a:ext cx="130699" cy="130810"/>
          </a:xfrm>
          <a:prstGeom prst="star5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Star: 5 Points 45">
            <a:extLst>
              <a:ext uri="{FF2B5EF4-FFF2-40B4-BE49-F238E27FC236}">
                <a16:creationId xmlns:a16="http://schemas.microsoft.com/office/drawing/2014/main" id="{26D52FBF-C38E-9E7E-3A97-BB6E53BEE8E9}"/>
              </a:ext>
            </a:extLst>
          </p:cNvPr>
          <p:cNvSpPr/>
          <p:nvPr/>
        </p:nvSpPr>
        <p:spPr>
          <a:xfrm>
            <a:off x="3530264" y="374619"/>
            <a:ext cx="130699" cy="130810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7" name="Star: 5 Points 46">
            <a:extLst>
              <a:ext uri="{FF2B5EF4-FFF2-40B4-BE49-F238E27FC236}">
                <a16:creationId xmlns:a16="http://schemas.microsoft.com/office/drawing/2014/main" id="{FC6E83B6-B40B-F7D6-DFB4-BACEFC842FF7}"/>
              </a:ext>
            </a:extLst>
          </p:cNvPr>
          <p:cNvSpPr/>
          <p:nvPr/>
        </p:nvSpPr>
        <p:spPr>
          <a:xfrm>
            <a:off x="2675387" y="1240895"/>
            <a:ext cx="130699" cy="130810"/>
          </a:xfrm>
          <a:prstGeom prst="star5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Star: 5 Points 47">
            <a:extLst>
              <a:ext uri="{FF2B5EF4-FFF2-40B4-BE49-F238E27FC236}">
                <a16:creationId xmlns:a16="http://schemas.microsoft.com/office/drawing/2014/main" id="{28B23D8F-5073-11CD-12E7-CAEDCD7F4CAF}"/>
              </a:ext>
            </a:extLst>
          </p:cNvPr>
          <p:cNvSpPr/>
          <p:nvPr/>
        </p:nvSpPr>
        <p:spPr>
          <a:xfrm>
            <a:off x="4848735" y="1077882"/>
            <a:ext cx="130699" cy="130810"/>
          </a:xfrm>
          <a:prstGeom prst="star5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Star: 5 Points 48">
            <a:extLst>
              <a:ext uri="{FF2B5EF4-FFF2-40B4-BE49-F238E27FC236}">
                <a16:creationId xmlns:a16="http://schemas.microsoft.com/office/drawing/2014/main" id="{410DA099-77B5-F85D-FCDB-8B32A11A0677}"/>
              </a:ext>
            </a:extLst>
          </p:cNvPr>
          <p:cNvSpPr/>
          <p:nvPr/>
        </p:nvSpPr>
        <p:spPr>
          <a:xfrm>
            <a:off x="4848735" y="1470343"/>
            <a:ext cx="130699" cy="130810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2E3D1BA-6580-B5E4-22A6-7AABC2177B29}"/>
              </a:ext>
            </a:extLst>
          </p:cNvPr>
          <p:cNvCxnSpPr/>
          <p:nvPr/>
        </p:nvCxnSpPr>
        <p:spPr>
          <a:xfrm>
            <a:off x="4144134" y="1371705"/>
            <a:ext cx="18865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DEFD5994-BB75-BBEA-B814-795735125223}"/>
              </a:ext>
            </a:extLst>
          </p:cNvPr>
          <p:cNvCxnSpPr>
            <a:cxnSpLocks/>
          </p:cNvCxnSpPr>
          <p:nvPr/>
        </p:nvCxnSpPr>
        <p:spPr>
          <a:xfrm>
            <a:off x="4332787" y="1371705"/>
            <a:ext cx="0" cy="1640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23BB5C04-45D1-B9C4-B84F-525B27641EF7}"/>
              </a:ext>
            </a:extLst>
          </p:cNvPr>
          <p:cNvCxnSpPr/>
          <p:nvPr/>
        </p:nvCxnSpPr>
        <p:spPr>
          <a:xfrm>
            <a:off x="4332787" y="1535748"/>
            <a:ext cx="27546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Star: 5 Points 56">
            <a:extLst>
              <a:ext uri="{FF2B5EF4-FFF2-40B4-BE49-F238E27FC236}">
                <a16:creationId xmlns:a16="http://schemas.microsoft.com/office/drawing/2014/main" id="{DF830B57-719D-A09D-B9D6-B8788288FE06}"/>
              </a:ext>
            </a:extLst>
          </p:cNvPr>
          <p:cNvSpPr/>
          <p:nvPr/>
        </p:nvSpPr>
        <p:spPr>
          <a:xfrm>
            <a:off x="4718560" y="2988634"/>
            <a:ext cx="130699" cy="130810"/>
          </a:xfrm>
          <a:prstGeom prst="star5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Star: 5 Points 57">
            <a:extLst>
              <a:ext uri="{FF2B5EF4-FFF2-40B4-BE49-F238E27FC236}">
                <a16:creationId xmlns:a16="http://schemas.microsoft.com/office/drawing/2014/main" id="{DD246CD0-9588-C1B1-D887-46A642E95AA3}"/>
              </a:ext>
            </a:extLst>
          </p:cNvPr>
          <p:cNvSpPr/>
          <p:nvPr/>
        </p:nvSpPr>
        <p:spPr>
          <a:xfrm>
            <a:off x="7288043" y="2088003"/>
            <a:ext cx="130699" cy="130810"/>
          </a:xfrm>
          <a:prstGeom prst="star5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Star: 5 Points 58">
            <a:extLst>
              <a:ext uri="{FF2B5EF4-FFF2-40B4-BE49-F238E27FC236}">
                <a16:creationId xmlns:a16="http://schemas.microsoft.com/office/drawing/2014/main" id="{9B0F3126-8F56-8ACD-11B6-AB89A88E3A95}"/>
              </a:ext>
            </a:extLst>
          </p:cNvPr>
          <p:cNvSpPr/>
          <p:nvPr/>
        </p:nvSpPr>
        <p:spPr>
          <a:xfrm>
            <a:off x="7482679" y="2479056"/>
            <a:ext cx="130699" cy="130810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0" name="Star: 5 Points 59">
            <a:extLst>
              <a:ext uri="{FF2B5EF4-FFF2-40B4-BE49-F238E27FC236}">
                <a16:creationId xmlns:a16="http://schemas.microsoft.com/office/drawing/2014/main" id="{64CF02B6-4AE8-5985-99EF-BC829F869F13}"/>
              </a:ext>
            </a:extLst>
          </p:cNvPr>
          <p:cNvSpPr/>
          <p:nvPr/>
        </p:nvSpPr>
        <p:spPr>
          <a:xfrm>
            <a:off x="7351980" y="2835806"/>
            <a:ext cx="130699" cy="130810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A26D116C-1BBC-3571-E9EE-EB5BDD12CD50}"/>
              </a:ext>
            </a:extLst>
          </p:cNvPr>
          <p:cNvCxnSpPr/>
          <p:nvPr/>
        </p:nvCxnSpPr>
        <p:spPr>
          <a:xfrm>
            <a:off x="6448705" y="1208692"/>
            <a:ext cx="19339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6E15ABBC-2913-2DF0-EA80-42553D877599}"/>
              </a:ext>
            </a:extLst>
          </p:cNvPr>
          <p:cNvCxnSpPr/>
          <p:nvPr/>
        </p:nvCxnSpPr>
        <p:spPr>
          <a:xfrm>
            <a:off x="6642100" y="1208692"/>
            <a:ext cx="0" cy="13726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63CA5B92-B51D-7A3C-4208-E4EAAC5EBAE9}"/>
              </a:ext>
            </a:extLst>
          </p:cNvPr>
          <p:cNvCxnSpPr/>
          <p:nvPr/>
        </p:nvCxnSpPr>
        <p:spPr>
          <a:xfrm>
            <a:off x="6642100" y="2581331"/>
            <a:ext cx="5779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8398F944-7FB8-D168-B4E0-5A639A08DA52}"/>
              </a:ext>
            </a:extLst>
          </p:cNvPr>
          <p:cNvCxnSpPr/>
          <p:nvPr/>
        </p:nvCxnSpPr>
        <p:spPr>
          <a:xfrm>
            <a:off x="6584792" y="3136265"/>
            <a:ext cx="2986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BCD96C94-AEE3-1BC2-3604-B5E48FDF8B09}"/>
              </a:ext>
            </a:extLst>
          </p:cNvPr>
          <p:cNvCxnSpPr/>
          <p:nvPr/>
        </p:nvCxnSpPr>
        <p:spPr>
          <a:xfrm flipV="1">
            <a:off x="6883400" y="2966616"/>
            <a:ext cx="0" cy="16964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3D6260D8-1C7F-C6DC-5ACC-FCD65FC5BEA2}"/>
              </a:ext>
            </a:extLst>
          </p:cNvPr>
          <p:cNvCxnSpPr/>
          <p:nvPr/>
        </p:nvCxnSpPr>
        <p:spPr>
          <a:xfrm>
            <a:off x="6883400" y="2966616"/>
            <a:ext cx="336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CAD5DFC-7EF7-B5BD-DA16-A4FD80AAFE62}"/>
              </a:ext>
            </a:extLst>
          </p:cNvPr>
          <p:cNvCxnSpPr/>
          <p:nvPr/>
        </p:nvCxnSpPr>
        <p:spPr>
          <a:xfrm>
            <a:off x="1914525" y="3671687"/>
            <a:ext cx="0" cy="13952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63341E04-7953-9BBD-1D33-3C0265782F2B}"/>
              </a:ext>
            </a:extLst>
          </p:cNvPr>
          <p:cNvCxnSpPr>
            <a:cxnSpLocks/>
            <a:endCxn id="16" idx="1"/>
          </p:cNvCxnSpPr>
          <p:nvPr/>
        </p:nvCxnSpPr>
        <p:spPr>
          <a:xfrm>
            <a:off x="1914525" y="5066950"/>
            <a:ext cx="55028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Star: 5 Points 79">
            <a:extLst>
              <a:ext uri="{FF2B5EF4-FFF2-40B4-BE49-F238E27FC236}">
                <a16:creationId xmlns:a16="http://schemas.microsoft.com/office/drawing/2014/main" id="{FF50079B-E677-0B7F-2B48-24C0B3169B09}"/>
              </a:ext>
            </a:extLst>
          </p:cNvPr>
          <p:cNvSpPr/>
          <p:nvPr/>
        </p:nvSpPr>
        <p:spPr>
          <a:xfrm>
            <a:off x="7789206" y="4946682"/>
            <a:ext cx="130699" cy="130810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D9F9D739-7484-53D6-9345-9AE1043D12FD}"/>
              </a:ext>
            </a:extLst>
          </p:cNvPr>
          <p:cNvCxnSpPr>
            <a:cxnSpLocks/>
          </p:cNvCxnSpPr>
          <p:nvPr/>
        </p:nvCxnSpPr>
        <p:spPr>
          <a:xfrm>
            <a:off x="1804443" y="1066800"/>
            <a:ext cx="0" cy="43608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05343512-54FD-7139-E0B7-53AA7778510D}"/>
              </a:ext>
            </a:extLst>
          </p:cNvPr>
          <p:cNvCxnSpPr/>
          <p:nvPr/>
        </p:nvCxnSpPr>
        <p:spPr>
          <a:xfrm flipH="1">
            <a:off x="1804443" y="5427677"/>
            <a:ext cx="56128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Star: 5 Points 85">
            <a:extLst>
              <a:ext uri="{FF2B5EF4-FFF2-40B4-BE49-F238E27FC236}">
                <a16:creationId xmlns:a16="http://schemas.microsoft.com/office/drawing/2014/main" id="{2BDB46BD-2FAA-9FA7-FFFF-D8E902DE0967}"/>
              </a:ext>
            </a:extLst>
          </p:cNvPr>
          <p:cNvSpPr/>
          <p:nvPr/>
        </p:nvSpPr>
        <p:spPr>
          <a:xfrm>
            <a:off x="7789205" y="5362272"/>
            <a:ext cx="130699" cy="130810"/>
          </a:xfrm>
          <a:prstGeom prst="star5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aphicFrame>
        <p:nvGraphicFramePr>
          <p:cNvPr id="88" name="Table 87">
            <a:extLst>
              <a:ext uri="{FF2B5EF4-FFF2-40B4-BE49-F238E27FC236}">
                <a16:creationId xmlns:a16="http://schemas.microsoft.com/office/drawing/2014/main" id="{D056F741-F3E8-6B42-F83F-FECDB53657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1985376"/>
              </p:ext>
            </p:extLst>
          </p:nvPr>
        </p:nvGraphicFramePr>
        <p:xfrm>
          <a:off x="9647311" y="2720657"/>
          <a:ext cx="2395165" cy="148336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395165">
                  <a:extLst>
                    <a:ext uri="{9D8B030D-6E8A-4147-A177-3AD203B41FA5}">
                      <a16:colId xmlns:a16="http://schemas.microsoft.com/office/drawing/2014/main" val="387501910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Table: Bed Supervision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69697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shift_id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98458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nurse_id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162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err="1"/>
                        <a:t>bed_id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2403365"/>
                  </a:ext>
                </a:extLst>
              </a:tr>
            </a:tbl>
          </a:graphicData>
        </a:graphic>
      </p:graphicFrame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1C63AFF9-A816-A3B2-E2CF-A212C964B718}"/>
              </a:ext>
            </a:extLst>
          </p:cNvPr>
          <p:cNvCxnSpPr/>
          <p:nvPr/>
        </p:nvCxnSpPr>
        <p:spPr>
          <a:xfrm flipH="1">
            <a:off x="9496338" y="3267075"/>
            <a:ext cx="1509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6522D979-A9F4-4761-01F9-DBAE15F201A3}"/>
              </a:ext>
            </a:extLst>
          </p:cNvPr>
          <p:cNvCxnSpPr>
            <a:cxnSpLocks/>
          </p:cNvCxnSpPr>
          <p:nvPr/>
        </p:nvCxnSpPr>
        <p:spPr>
          <a:xfrm>
            <a:off x="9496338" y="3267075"/>
            <a:ext cx="0" cy="1799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A86D41B4-E883-8211-0C2F-32D401D67C4A}"/>
              </a:ext>
            </a:extLst>
          </p:cNvPr>
          <p:cNvCxnSpPr>
            <a:endCxn id="16" idx="3"/>
          </p:cNvCxnSpPr>
          <p:nvPr/>
        </p:nvCxnSpPr>
        <p:spPr>
          <a:xfrm flipH="1">
            <a:off x="9393869" y="5066950"/>
            <a:ext cx="1024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D7D91C16-E758-F71A-3782-0BB5B595A4D6}"/>
              </a:ext>
            </a:extLst>
          </p:cNvPr>
          <p:cNvCxnSpPr>
            <a:cxnSpLocks/>
          </p:cNvCxnSpPr>
          <p:nvPr/>
        </p:nvCxnSpPr>
        <p:spPr>
          <a:xfrm>
            <a:off x="6448705" y="1535748"/>
            <a:ext cx="284629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F01E3DA8-BE34-6582-3177-848788E2E776}"/>
              </a:ext>
            </a:extLst>
          </p:cNvPr>
          <p:cNvCxnSpPr/>
          <p:nvPr/>
        </p:nvCxnSpPr>
        <p:spPr>
          <a:xfrm>
            <a:off x="9295002" y="1535748"/>
            <a:ext cx="0" cy="248257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12396998-2725-49F3-F0B3-75D0D8FC37E6}"/>
              </a:ext>
            </a:extLst>
          </p:cNvPr>
          <p:cNvCxnSpPr/>
          <p:nvPr/>
        </p:nvCxnSpPr>
        <p:spPr>
          <a:xfrm flipH="1">
            <a:off x="9295002" y="4018327"/>
            <a:ext cx="3523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Straight Connector 104">
            <a:extLst>
              <a:ext uri="{FF2B5EF4-FFF2-40B4-BE49-F238E27FC236}">
                <a16:creationId xmlns:a16="http://schemas.microsoft.com/office/drawing/2014/main" id="{E08D7A4F-9FEC-F1EE-4145-015787E54FD4}"/>
              </a:ext>
            </a:extLst>
          </p:cNvPr>
          <p:cNvCxnSpPr/>
          <p:nvPr/>
        </p:nvCxnSpPr>
        <p:spPr>
          <a:xfrm flipH="1">
            <a:off x="9571824" y="3657600"/>
            <a:ext cx="754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Straight Connector 106">
            <a:extLst>
              <a:ext uri="{FF2B5EF4-FFF2-40B4-BE49-F238E27FC236}">
                <a16:creationId xmlns:a16="http://schemas.microsoft.com/office/drawing/2014/main" id="{28D90A6A-CFC4-BF61-E75A-5EB7E0D1ADD9}"/>
              </a:ext>
            </a:extLst>
          </p:cNvPr>
          <p:cNvCxnSpPr>
            <a:cxnSpLocks/>
          </p:cNvCxnSpPr>
          <p:nvPr/>
        </p:nvCxnSpPr>
        <p:spPr>
          <a:xfrm>
            <a:off x="9571824" y="3657600"/>
            <a:ext cx="0" cy="17700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Straight Connector 108">
            <a:extLst>
              <a:ext uri="{FF2B5EF4-FFF2-40B4-BE49-F238E27FC236}">
                <a16:creationId xmlns:a16="http://schemas.microsoft.com/office/drawing/2014/main" id="{1A987D15-36CD-030A-1611-FFC4614C568F}"/>
              </a:ext>
            </a:extLst>
          </p:cNvPr>
          <p:cNvCxnSpPr/>
          <p:nvPr/>
        </p:nvCxnSpPr>
        <p:spPr>
          <a:xfrm>
            <a:off x="9393869" y="5427677"/>
            <a:ext cx="17795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95531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Ethan Shellem-Prince</dc:creator>
  <cp:lastModifiedBy>Ethan Shellem-Prince</cp:lastModifiedBy>
  <cp:revision>1</cp:revision>
  <dcterms:created xsi:type="dcterms:W3CDTF">2023-01-03T18:56:25Z</dcterms:created>
  <dcterms:modified xsi:type="dcterms:W3CDTF">2023-01-03T19:46:37Z</dcterms:modified>
</cp:coreProperties>
</file>