
<file path=[Content_Types].xml><?xml version="1.0" encoding="utf-8"?>
<Types xmlns="http://schemas.openxmlformats.org/package/2006/content-types">
  <Default ContentType="image/jpeg" Extension="jpg"/>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aveSubsetFonts="1" strictFirstAndLastChars="0">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Lst>
  <p:sldSz cx="9144000" cy="6858000"/>
  <p:notesSz cx="6858000" cy="9144000"/>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9AB5961B-6BB6-4E07-8581-33F498BCF45A}">
  <a:tblStyle styleId="{9AB5961B-6BB6-4E07-8581-33F498BCF45A}"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d="100" n="100"/>
          <a:sy d="100" n="100"/>
        </p:scale>
        <p:origin x="0" y="0"/>
      </p:cViewPr>
      <p:guideLst>
        <p:guide orient="horz" pos="2160"/>
        <p:guide pos="2880"/>
      </p:guideLst>
    </p:cSldViewPr>
  </p:slideViewPr>
</p:viewPr>
</file>

<file path=ppt/_rels/presentation.xml.rels><?xml version="1.0" encoding="UTF-8" standalone="yes"?><Relationships xmlns="http://schemas.openxmlformats.org/package/2006/relationships"><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p2: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87" name="Google Shape;87;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3: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93" name="Google Shape;93;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4: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00" name="Google Shape;100;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5: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14" name="Google Shape;114;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6: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24" name="Google Shape;124;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p7: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30" name="Google Shape;130;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8: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36" name="Google Shape;136;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9: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43" name="Google Shape;143;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10:notes"/>
          <p:cNvSpPr txBox="1"/>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r>
              <a:t/>
            </a:r>
            <a:endParaRPr/>
          </a:p>
        </p:txBody>
      </p:sp>
      <p:sp>
        <p:nvSpPr>
          <p:cNvPr id="149" name="Google Shape;149;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685800" y="2130425"/>
            <a:ext cx="7772400" cy="1470025"/>
          </a:xfrm>
          <a:prstGeom prst="rect">
            <a:avLst/>
          </a:prstGeom>
          <a:noFill/>
          <a:ln>
            <a:noFill/>
          </a:ln>
        </p:spPr>
        <p:txBody>
          <a:bodyPr anchor="ctr" anchorCtr="0" bIns="45700" lIns="91425" numCol="1" rIns="91425" spcFirstLastPara="1" tIns="45700" wrap="square">
            <a:normAutofit/>
          </a:bodyPr>
          <a:lstStyle>
            <a:lvl1pPr algn="ctr" lvl="0">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2"/>
          <p:cNvSpPr txBox="1"/>
          <p:nvPr>
            <p:ph idx="1" type="subTitle"/>
          </p:nvPr>
        </p:nvSpPr>
        <p:spPr>
          <a:xfrm>
            <a:off x="1371600" y="3886200"/>
            <a:ext cx="6400800" cy="1752600"/>
          </a:xfrm>
          <a:prstGeom prst="rect">
            <a:avLst/>
          </a:prstGeom>
          <a:noFill/>
          <a:ln>
            <a:noFill/>
          </a:ln>
        </p:spPr>
        <p:txBody>
          <a:bodyPr anchor="t" anchorCtr="0" bIns="45700" lIns="91425" numCol="1" rIns="91425" spcFirstLastPara="1" tIns="45700" wrap="square">
            <a:normAutofit/>
          </a:bodyPr>
          <a:lstStyle>
            <a:lvl1pPr algn="ctr" lvl="0">
              <a:spcBef>
                <a:spcPts val="640"/>
              </a:spcBef>
              <a:spcAft>
                <a:spcPts val="0"/>
              </a:spcAft>
              <a:buClr>
                <a:srgbClr val="888888"/>
              </a:buClr>
              <a:buSzPts val="3200"/>
              <a:buNone/>
              <a:defRPr>
                <a:solidFill>
                  <a:srgbClr val="888888"/>
                </a:solidFill>
              </a:defRPr>
            </a:lvl1pPr>
            <a:lvl2pPr algn="ctr" lvl="1">
              <a:spcBef>
                <a:spcPts val="560"/>
              </a:spcBef>
              <a:spcAft>
                <a:spcPts val="0"/>
              </a:spcAft>
              <a:buClr>
                <a:srgbClr val="888888"/>
              </a:buClr>
              <a:buSzPts val="2800"/>
              <a:buNone/>
              <a:defRPr>
                <a:solidFill>
                  <a:srgbClr val="888888"/>
                </a:solidFill>
              </a:defRPr>
            </a:lvl2pPr>
            <a:lvl3pPr algn="ctr" lvl="2">
              <a:spcBef>
                <a:spcPts val="480"/>
              </a:spcBef>
              <a:spcAft>
                <a:spcPts val="0"/>
              </a:spcAft>
              <a:buClr>
                <a:srgbClr val="888888"/>
              </a:buClr>
              <a:buSzPts val="2400"/>
              <a:buNone/>
              <a:defRPr>
                <a:solidFill>
                  <a:srgbClr val="888888"/>
                </a:solidFill>
              </a:defRPr>
            </a:lvl3pPr>
            <a:lvl4pPr algn="ctr" lvl="3">
              <a:spcBef>
                <a:spcPts val="400"/>
              </a:spcBef>
              <a:spcAft>
                <a:spcPts val="0"/>
              </a:spcAft>
              <a:buClr>
                <a:srgbClr val="888888"/>
              </a:buClr>
              <a:buSzPts val="2000"/>
              <a:buNone/>
              <a:defRPr>
                <a:solidFill>
                  <a:srgbClr val="888888"/>
                </a:solidFill>
              </a:defRPr>
            </a:lvl4pPr>
            <a:lvl5pPr algn="ctr" lvl="4">
              <a:spcBef>
                <a:spcPts val="400"/>
              </a:spcBef>
              <a:spcAft>
                <a:spcPts val="0"/>
              </a:spcAft>
              <a:buClr>
                <a:srgbClr val="888888"/>
              </a:buClr>
              <a:buSzPts val="2000"/>
              <a:buNone/>
              <a:defRPr>
                <a:solidFill>
                  <a:srgbClr val="888888"/>
                </a:solidFill>
              </a:defRPr>
            </a:lvl5pPr>
            <a:lvl6pPr algn="ctr" lvl="5">
              <a:spcBef>
                <a:spcPts val="400"/>
              </a:spcBef>
              <a:spcAft>
                <a:spcPts val="0"/>
              </a:spcAft>
              <a:buClr>
                <a:srgbClr val="888888"/>
              </a:buClr>
              <a:buSzPts val="2000"/>
              <a:buNone/>
              <a:defRPr>
                <a:solidFill>
                  <a:srgbClr val="888888"/>
                </a:solidFill>
              </a:defRPr>
            </a:lvl6pPr>
            <a:lvl7pPr algn="ctr" lvl="6">
              <a:spcBef>
                <a:spcPts val="400"/>
              </a:spcBef>
              <a:spcAft>
                <a:spcPts val="0"/>
              </a:spcAft>
              <a:buClr>
                <a:srgbClr val="888888"/>
              </a:buClr>
              <a:buSzPts val="2000"/>
              <a:buNone/>
              <a:defRPr>
                <a:solidFill>
                  <a:srgbClr val="888888"/>
                </a:solidFill>
              </a:defRPr>
            </a:lvl7pPr>
            <a:lvl8pPr algn="ctr" lvl="7">
              <a:spcBef>
                <a:spcPts val="400"/>
              </a:spcBef>
              <a:spcAft>
                <a:spcPts val="0"/>
              </a:spcAft>
              <a:buClr>
                <a:srgbClr val="888888"/>
              </a:buClr>
              <a:buSzPts val="2000"/>
              <a:buNone/>
              <a:defRPr>
                <a:solidFill>
                  <a:srgbClr val="888888"/>
                </a:solidFill>
              </a:defRPr>
            </a:lvl8pPr>
            <a:lvl9pPr algn="ctr" lvl="8">
              <a:spcBef>
                <a:spcPts val="400"/>
              </a:spcBef>
              <a:spcAft>
                <a:spcPts val="0"/>
              </a:spcAft>
              <a:buClr>
                <a:srgbClr val="888888"/>
              </a:buClr>
              <a:buSzPts val="2000"/>
              <a:buNone/>
              <a:defRPr>
                <a:solidFill>
                  <a:srgbClr val="888888"/>
                </a:solidFill>
              </a:defRPr>
            </a:lvl9pPr>
          </a:lstStyle>
          <a:p/>
        </p:txBody>
      </p:sp>
      <p:sp>
        <p:nvSpPr>
          <p:cNvPr id="14" name="Google Shape;14;p2"/>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5" name="Google Shape;15;p2"/>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6" name="Google Shape;16;p2"/>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3"/>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lvl1pPr algn="ctr" lvl="0">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3"/>
          <p:cNvSpPr txBox="1"/>
          <p:nvPr>
            <p:ph idx="1" type="body"/>
          </p:nvPr>
        </p:nvSpPr>
        <p:spPr>
          <a:xfrm>
            <a:off x="457200" y="1600200"/>
            <a:ext cx="8229600" cy="4525963"/>
          </a:xfrm>
          <a:prstGeom prst="rect">
            <a:avLst/>
          </a:prstGeom>
          <a:noFill/>
          <a:ln>
            <a:noFill/>
          </a:ln>
        </p:spPr>
        <p:txBody>
          <a:bodyPr anchor="t" anchorCtr="0" bIns="45700" lIns="91425" numCol="1" rIns="91425" spcFirstLastPara="1" tIns="45700" wrap="square">
            <a:normAutofit/>
          </a:bodyPr>
          <a:lstStyle>
            <a:lvl1pPr algn="l" indent="-342900" lvl="0" marL="457200">
              <a:spcBef>
                <a:spcPts val="360"/>
              </a:spcBef>
              <a:spcAft>
                <a:spcPts val="0"/>
              </a:spcAft>
              <a:buClr>
                <a:schemeClr val="dk1"/>
              </a:buClr>
              <a:buSzPts val="1800"/>
              <a:buChar char="•"/>
              <a:defRPr/>
            </a:lvl1pPr>
            <a:lvl2pPr algn="l" indent="-342900" lvl="1" marL="914400">
              <a:spcBef>
                <a:spcPts val="360"/>
              </a:spcBef>
              <a:spcAft>
                <a:spcPts val="0"/>
              </a:spcAft>
              <a:buClr>
                <a:schemeClr val="dk1"/>
              </a:buClr>
              <a:buSzPts val="1800"/>
              <a:buChar char="–"/>
              <a:defRPr/>
            </a:lvl2pPr>
            <a:lvl3pPr algn="l" indent="-342900" lvl="2" marL="1371600">
              <a:spcBef>
                <a:spcPts val="360"/>
              </a:spcBef>
              <a:spcAft>
                <a:spcPts val="0"/>
              </a:spcAft>
              <a:buClr>
                <a:schemeClr val="dk1"/>
              </a:buClr>
              <a:buSzPts val="1800"/>
              <a:buChar char="•"/>
              <a:defRPr/>
            </a:lvl3pPr>
            <a:lvl4pPr algn="l" indent="-342900" lvl="3" marL="1828800">
              <a:spcBef>
                <a:spcPts val="360"/>
              </a:spcBef>
              <a:spcAft>
                <a:spcPts val="0"/>
              </a:spcAft>
              <a:buClr>
                <a:schemeClr val="dk1"/>
              </a:buClr>
              <a:buSzPts val="1800"/>
              <a:buChar char="–"/>
              <a:defRPr/>
            </a:lvl4pPr>
            <a:lvl5pPr algn="l" indent="-342900" lvl="4" marL="2286000">
              <a:spcBef>
                <a:spcPts val="360"/>
              </a:spcBef>
              <a:spcAft>
                <a:spcPts val="0"/>
              </a:spcAft>
              <a:buClr>
                <a:schemeClr val="dk1"/>
              </a:buClr>
              <a:buSzPts val="1800"/>
              <a:buChar char="»"/>
              <a:defRPr/>
            </a:lvl5pPr>
            <a:lvl6pPr algn="l" indent="-342900" lvl="5" marL="2743200">
              <a:spcBef>
                <a:spcPts val="360"/>
              </a:spcBef>
              <a:spcAft>
                <a:spcPts val="0"/>
              </a:spcAft>
              <a:buClr>
                <a:schemeClr val="dk1"/>
              </a:buClr>
              <a:buSzPts val="1800"/>
              <a:buChar char="•"/>
              <a:defRPr/>
            </a:lvl6pPr>
            <a:lvl7pPr algn="l" indent="-342900" lvl="6" marL="3200400">
              <a:spcBef>
                <a:spcPts val="360"/>
              </a:spcBef>
              <a:spcAft>
                <a:spcPts val="0"/>
              </a:spcAft>
              <a:buClr>
                <a:schemeClr val="dk1"/>
              </a:buClr>
              <a:buSzPts val="1800"/>
              <a:buChar char="•"/>
              <a:defRPr/>
            </a:lvl7pPr>
            <a:lvl8pPr algn="l" indent="-342900" lvl="7" marL="3657600">
              <a:spcBef>
                <a:spcPts val="360"/>
              </a:spcBef>
              <a:spcAft>
                <a:spcPts val="0"/>
              </a:spcAft>
              <a:buClr>
                <a:schemeClr val="dk1"/>
              </a:buClr>
              <a:buSzPts val="1800"/>
              <a:buChar char="•"/>
              <a:defRPr/>
            </a:lvl8pPr>
            <a:lvl9pPr algn="l" indent="-342900" lvl="8" marL="4114800">
              <a:spcBef>
                <a:spcPts val="360"/>
              </a:spcBef>
              <a:spcAft>
                <a:spcPts val="0"/>
              </a:spcAft>
              <a:buClr>
                <a:schemeClr val="dk1"/>
              </a:buClr>
              <a:buSzPts val="1800"/>
              <a:buChar char="•"/>
              <a:defRPr/>
            </a:lvl9pPr>
          </a:lstStyle>
          <a:p/>
        </p:txBody>
      </p:sp>
      <p:sp>
        <p:nvSpPr>
          <p:cNvPr id="20" name="Google Shape;20;p3"/>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1" name="Google Shape;21;p3"/>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2" name="Google Shape;22;p3"/>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4"/>
          <p:cNvSpPr txBox="1"/>
          <p:nvPr>
            <p:ph type="title"/>
          </p:nvPr>
        </p:nvSpPr>
        <p:spPr>
          <a:xfrm>
            <a:off x="722313" y="4406900"/>
            <a:ext cx="7772400" cy="1362075"/>
          </a:xfrm>
          <a:prstGeom prst="rect">
            <a:avLst/>
          </a:prstGeom>
          <a:noFill/>
          <a:ln>
            <a:noFill/>
          </a:ln>
        </p:spPr>
        <p:txBody>
          <a:bodyPr anchor="t" anchorCtr="0" bIns="45700" lIns="91425" numCol="1" rIns="91425" spcFirstLastPara="1" tIns="45700" wrap="square">
            <a:normAutofit/>
          </a:bodyPr>
          <a:lstStyle>
            <a:lvl1pPr algn="l" lvl="0">
              <a:spcBef>
                <a:spcPts val="0"/>
              </a:spcBef>
              <a:spcAft>
                <a:spcPts val="0"/>
              </a:spcAft>
              <a:buClr>
                <a:schemeClr val="dk1"/>
              </a:buClr>
              <a:buSzPts val="4000"/>
              <a:buFont typeface="Calibri"/>
              <a:buNone/>
              <a:defRPr b="1" cap="none"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4"/>
          <p:cNvSpPr txBox="1"/>
          <p:nvPr>
            <p:ph idx="1" type="body"/>
          </p:nvPr>
        </p:nvSpPr>
        <p:spPr>
          <a:xfrm>
            <a:off x="722313" y="2906713"/>
            <a:ext cx="7772400" cy="1500187"/>
          </a:xfrm>
          <a:prstGeom prst="rect">
            <a:avLst/>
          </a:prstGeom>
          <a:noFill/>
          <a:ln>
            <a:noFill/>
          </a:ln>
        </p:spPr>
        <p:txBody>
          <a:bodyPr anchor="b" anchorCtr="0" bIns="45700" lIns="91425" numCol="1" rIns="91425" spcFirstLastPara="1" tIns="45700" wrap="square">
            <a:normAutofit/>
          </a:bodyPr>
          <a:lstStyle>
            <a:lvl1pPr algn="l" indent="-228600" lvl="0" marL="457200">
              <a:spcBef>
                <a:spcPts val="400"/>
              </a:spcBef>
              <a:spcAft>
                <a:spcPts val="0"/>
              </a:spcAft>
              <a:buClr>
                <a:srgbClr val="888888"/>
              </a:buClr>
              <a:buSzPts val="2000"/>
              <a:buNone/>
              <a:defRPr sz="2000">
                <a:solidFill>
                  <a:srgbClr val="888888"/>
                </a:solidFill>
              </a:defRPr>
            </a:lvl1pPr>
            <a:lvl2pPr algn="l" indent="-228600" lvl="1" marL="914400">
              <a:spcBef>
                <a:spcPts val="360"/>
              </a:spcBef>
              <a:spcAft>
                <a:spcPts val="0"/>
              </a:spcAft>
              <a:buClr>
                <a:srgbClr val="888888"/>
              </a:buClr>
              <a:buSzPts val="1800"/>
              <a:buNone/>
              <a:defRPr sz="1800">
                <a:solidFill>
                  <a:srgbClr val="888888"/>
                </a:solidFill>
              </a:defRPr>
            </a:lvl2pPr>
            <a:lvl3pPr algn="l" indent="-228600" lvl="2" marL="1371600">
              <a:spcBef>
                <a:spcPts val="320"/>
              </a:spcBef>
              <a:spcAft>
                <a:spcPts val="0"/>
              </a:spcAft>
              <a:buClr>
                <a:srgbClr val="888888"/>
              </a:buClr>
              <a:buSzPts val="1600"/>
              <a:buNone/>
              <a:defRPr sz="1600">
                <a:solidFill>
                  <a:srgbClr val="888888"/>
                </a:solidFill>
              </a:defRPr>
            </a:lvl3pPr>
            <a:lvl4pPr algn="l" indent="-228600" lvl="3" marL="1828800">
              <a:spcBef>
                <a:spcPts val="280"/>
              </a:spcBef>
              <a:spcAft>
                <a:spcPts val="0"/>
              </a:spcAft>
              <a:buClr>
                <a:srgbClr val="888888"/>
              </a:buClr>
              <a:buSzPts val="1400"/>
              <a:buNone/>
              <a:defRPr sz="1400">
                <a:solidFill>
                  <a:srgbClr val="888888"/>
                </a:solidFill>
              </a:defRPr>
            </a:lvl4pPr>
            <a:lvl5pPr algn="l" indent="-228600" lvl="4" marL="2286000">
              <a:spcBef>
                <a:spcPts val="280"/>
              </a:spcBef>
              <a:spcAft>
                <a:spcPts val="0"/>
              </a:spcAft>
              <a:buClr>
                <a:srgbClr val="888888"/>
              </a:buClr>
              <a:buSzPts val="1400"/>
              <a:buNone/>
              <a:defRPr sz="1400">
                <a:solidFill>
                  <a:srgbClr val="888888"/>
                </a:solidFill>
              </a:defRPr>
            </a:lvl5pPr>
            <a:lvl6pPr algn="l" indent="-228600" lvl="5" marL="2743200">
              <a:spcBef>
                <a:spcPts val="280"/>
              </a:spcBef>
              <a:spcAft>
                <a:spcPts val="0"/>
              </a:spcAft>
              <a:buClr>
                <a:srgbClr val="888888"/>
              </a:buClr>
              <a:buSzPts val="1400"/>
              <a:buNone/>
              <a:defRPr sz="1400">
                <a:solidFill>
                  <a:srgbClr val="888888"/>
                </a:solidFill>
              </a:defRPr>
            </a:lvl6pPr>
            <a:lvl7pPr algn="l" indent="-228600" lvl="6" marL="3200400">
              <a:spcBef>
                <a:spcPts val="280"/>
              </a:spcBef>
              <a:spcAft>
                <a:spcPts val="0"/>
              </a:spcAft>
              <a:buClr>
                <a:srgbClr val="888888"/>
              </a:buClr>
              <a:buSzPts val="1400"/>
              <a:buNone/>
              <a:defRPr sz="1400">
                <a:solidFill>
                  <a:srgbClr val="888888"/>
                </a:solidFill>
              </a:defRPr>
            </a:lvl7pPr>
            <a:lvl8pPr algn="l" indent="-228600" lvl="7" marL="3657600">
              <a:spcBef>
                <a:spcPts val="280"/>
              </a:spcBef>
              <a:spcAft>
                <a:spcPts val="0"/>
              </a:spcAft>
              <a:buClr>
                <a:srgbClr val="888888"/>
              </a:buClr>
              <a:buSzPts val="1400"/>
              <a:buNone/>
              <a:defRPr sz="1400">
                <a:solidFill>
                  <a:srgbClr val="888888"/>
                </a:solidFill>
              </a:defRPr>
            </a:lvl8pPr>
            <a:lvl9pPr algn="l" indent="-228600" lvl="8" marL="4114800">
              <a:spcBef>
                <a:spcPts val="280"/>
              </a:spcBef>
              <a:spcAft>
                <a:spcPts val="0"/>
              </a:spcAft>
              <a:buClr>
                <a:srgbClr val="888888"/>
              </a:buClr>
              <a:buSzPts val="1400"/>
              <a:buNone/>
              <a:defRPr sz="1400">
                <a:solidFill>
                  <a:srgbClr val="888888"/>
                </a:solidFill>
              </a:defRPr>
            </a:lvl9pPr>
          </a:lstStyle>
          <a:p/>
        </p:txBody>
      </p:sp>
      <p:sp>
        <p:nvSpPr>
          <p:cNvPr id="26" name="Google Shape;26;p4"/>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7" name="Google Shape;27;p4"/>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8" name="Google Shape;28;p4"/>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5"/>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lvl1pPr algn="ctr" lvl="0">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5"/>
          <p:cNvSpPr txBox="1"/>
          <p:nvPr>
            <p:ph idx="1" type="body"/>
          </p:nvPr>
        </p:nvSpPr>
        <p:spPr>
          <a:xfrm>
            <a:off x="457200" y="1600200"/>
            <a:ext cx="4038600" cy="4525963"/>
          </a:xfrm>
          <a:prstGeom prst="rect">
            <a:avLst/>
          </a:prstGeom>
          <a:noFill/>
          <a:ln>
            <a:noFill/>
          </a:ln>
        </p:spPr>
        <p:txBody>
          <a:bodyPr anchor="t" anchorCtr="0" bIns="45700" lIns="91425" numCol="1" rIns="91425" spcFirstLastPara="1" tIns="45700" wrap="square">
            <a:normAutofit/>
          </a:bodyPr>
          <a:lstStyle>
            <a:lvl1pPr algn="l" indent="-406400" lvl="0" marL="457200">
              <a:spcBef>
                <a:spcPts val="560"/>
              </a:spcBef>
              <a:spcAft>
                <a:spcPts val="0"/>
              </a:spcAft>
              <a:buClr>
                <a:schemeClr val="dk1"/>
              </a:buClr>
              <a:buSzPts val="2800"/>
              <a:buChar char="•"/>
              <a:defRPr sz="2800"/>
            </a:lvl1pPr>
            <a:lvl2pPr algn="l" indent="-381000" lvl="1" marL="914400">
              <a:spcBef>
                <a:spcPts val="480"/>
              </a:spcBef>
              <a:spcAft>
                <a:spcPts val="0"/>
              </a:spcAft>
              <a:buClr>
                <a:schemeClr val="dk1"/>
              </a:buClr>
              <a:buSzPts val="2400"/>
              <a:buChar char="–"/>
              <a:defRPr sz="2400"/>
            </a:lvl2pPr>
            <a:lvl3pPr algn="l" indent="-355600" lvl="2" marL="1371600">
              <a:spcBef>
                <a:spcPts val="400"/>
              </a:spcBef>
              <a:spcAft>
                <a:spcPts val="0"/>
              </a:spcAft>
              <a:buClr>
                <a:schemeClr val="dk1"/>
              </a:buClr>
              <a:buSzPts val="2000"/>
              <a:buChar char="•"/>
              <a:defRPr sz="2000"/>
            </a:lvl3pPr>
            <a:lvl4pPr algn="l" indent="-342900" lvl="3" marL="1828800">
              <a:spcBef>
                <a:spcPts val="360"/>
              </a:spcBef>
              <a:spcAft>
                <a:spcPts val="0"/>
              </a:spcAft>
              <a:buClr>
                <a:schemeClr val="dk1"/>
              </a:buClr>
              <a:buSzPts val="1800"/>
              <a:buChar char="–"/>
              <a:defRPr sz="1800"/>
            </a:lvl4pPr>
            <a:lvl5pPr algn="l" indent="-342900" lvl="4" marL="2286000">
              <a:spcBef>
                <a:spcPts val="360"/>
              </a:spcBef>
              <a:spcAft>
                <a:spcPts val="0"/>
              </a:spcAft>
              <a:buClr>
                <a:schemeClr val="dk1"/>
              </a:buClr>
              <a:buSzPts val="1800"/>
              <a:buChar char="»"/>
              <a:defRPr sz="1800"/>
            </a:lvl5pPr>
            <a:lvl6pPr algn="l" indent="-342900" lvl="5" marL="2743200">
              <a:spcBef>
                <a:spcPts val="360"/>
              </a:spcBef>
              <a:spcAft>
                <a:spcPts val="0"/>
              </a:spcAft>
              <a:buClr>
                <a:schemeClr val="dk1"/>
              </a:buClr>
              <a:buSzPts val="1800"/>
              <a:buChar char="•"/>
              <a:defRPr sz="1800"/>
            </a:lvl6pPr>
            <a:lvl7pPr algn="l" indent="-342900" lvl="6" marL="3200400">
              <a:spcBef>
                <a:spcPts val="360"/>
              </a:spcBef>
              <a:spcAft>
                <a:spcPts val="0"/>
              </a:spcAft>
              <a:buClr>
                <a:schemeClr val="dk1"/>
              </a:buClr>
              <a:buSzPts val="1800"/>
              <a:buChar char="•"/>
              <a:defRPr sz="1800"/>
            </a:lvl7pPr>
            <a:lvl8pPr algn="l" indent="-342900" lvl="7" marL="3657600">
              <a:spcBef>
                <a:spcPts val="360"/>
              </a:spcBef>
              <a:spcAft>
                <a:spcPts val="0"/>
              </a:spcAft>
              <a:buClr>
                <a:schemeClr val="dk1"/>
              </a:buClr>
              <a:buSzPts val="1800"/>
              <a:buChar char="•"/>
              <a:defRPr sz="1800"/>
            </a:lvl8pPr>
            <a:lvl9pPr algn="l" indent="-342900" lvl="8" marL="4114800">
              <a:spcBef>
                <a:spcPts val="360"/>
              </a:spcBef>
              <a:spcAft>
                <a:spcPts val="0"/>
              </a:spcAft>
              <a:buClr>
                <a:schemeClr val="dk1"/>
              </a:buClr>
              <a:buSzPts val="1800"/>
              <a:buChar char="•"/>
              <a:defRPr sz="1800"/>
            </a:lvl9pPr>
          </a:lstStyle>
          <a:p/>
        </p:txBody>
      </p:sp>
      <p:sp>
        <p:nvSpPr>
          <p:cNvPr id="32" name="Google Shape;32;p5"/>
          <p:cNvSpPr txBox="1"/>
          <p:nvPr>
            <p:ph idx="2" type="body"/>
          </p:nvPr>
        </p:nvSpPr>
        <p:spPr>
          <a:xfrm>
            <a:off x="4648200" y="1600200"/>
            <a:ext cx="4038600" cy="4525963"/>
          </a:xfrm>
          <a:prstGeom prst="rect">
            <a:avLst/>
          </a:prstGeom>
          <a:noFill/>
          <a:ln>
            <a:noFill/>
          </a:ln>
        </p:spPr>
        <p:txBody>
          <a:bodyPr anchor="t" anchorCtr="0" bIns="45700" lIns="91425" numCol="1" rIns="91425" spcFirstLastPara="1" tIns="45700" wrap="square">
            <a:normAutofit/>
          </a:bodyPr>
          <a:lstStyle>
            <a:lvl1pPr algn="l" indent="-406400" lvl="0" marL="457200">
              <a:spcBef>
                <a:spcPts val="560"/>
              </a:spcBef>
              <a:spcAft>
                <a:spcPts val="0"/>
              </a:spcAft>
              <a:buClr>
                <a:schemeClr val="dk1"/>
              </a:buClr>
              <a:buSzPts val="2800"/>
              <a:buChar char="•"/>
              <a:defRPr sz="2800"/>
            </a:lvl1pPr>
            <a:lvl2pPr algn="l" indent="-381000" lvl="1" marL="914400">
              <a:spcBef>
                <a:spcPts val="480"/>
              </a:spcBef>
              <a:spcAft>
                <a:spcPts val="0"/>
              </a:spcAft>
              <a:buClr>
                <a:schemeClr val="dk1"/>
              </a:buClr>
              <a:buSzPts val="2400"/>
              <a:buChar char="–"/>
              <a:defRPr sz="2400"/>
            </a:lvl2pPr>
            <a:lvl3pPr algn="l" indent="-355600" lvl="2" marL="1371600">
              <a:spcBef>
                <a:spcPts val="400"/>
              </a:spcBef>
              <a:spcAft>
                <a:spcPts val="0"/>
              </a:spcAft>
              <a:buClr>
                <a:schemeClr val="dk1"/>
              </a:buClr>
              <a:buSzPts val="2000"/>
              <a:buChar char="•"/>
              <a:defRPr sz="2000"/>
            </a:lvl3pPr>
            <a:lvl4pPr algn="l" indent="-342900" lvl="3" marL="1828800">
              <a:spcBef>
                <a:spcPts val="360"/>
              </a:spcBef>
              <a:spcAft>
                <a:spcPts val="0"/>
              </a:spcAft>
              <a:buClr>
                <a:schemeClr val="dk1"/>
              </a:buClr>
              <a:buSzPts val="1800"/>
              <a:buChar char="–"/>
              <a:defRPr sz="1800"/>
            </a:lvl4pPr>
            <a:lvl5pPr algn="l" indent="-342900" lvl="4" marL="2286000">
              <a:spcBef>
                <a:spcPts val="360"/>
              </a:spcBef>
              <a:spcAft>
                <a:spcPts val="0"/>
              </a:spcAft>
              <a:buClr>
                <a:schemeClr val="dk1"/>
              </a:buClr>
              <a:buSzPts val="1800"/>
              <a:buChar char="»"/>
              <a:defRPr sz="1800"/>
            </a:lvl5pPr>
            <a:lvl6pPr algn="l" indent="-342900" lvl="5" marL="2743200">
              <a:spcBef>
                <a:spcPts val="360"/>
              </a:spcBef>
              <a:spcAft>
                <a:spcPts val="0"/>
              </a:spcAft>
              <a:buClr>
                <a:schemeClr val="dk1"/>
              </a:buClr>
              <a:buSzPts val="1800"/>
              <a:buChar char="•"/>
              <a:defRPr sz="1800"/>
            </a:lvl6pPr>
            <a:lvl7pPr algn="l" indent="-342900" lvl="6" marL="3200400">
              <a:spcBef>
                <a:spcPts val="360"/>
              </a:spcBef>
              <a:spcAft>
                <a:spcPts val="0"/>
              </a:spcAft>
              <a:buClr>
                <a:schemeClr val="dk1"/>
              </a:buClr>
              <a:buSzPts val="1800"/>
              <a:buChar char="•"/>
              <a:defRPr sz="1800"/>
            </a:lvl7pPr>
            <a:lvl8pPr algn="l" indent="-342900" lvl="7" marL="3657600">
              <a:spcBef>
                <a:spcPts val="360"/>
              </a:spcBef>
              <a:spcAft>
                <a:spcPts val="0"/>
              </a:spcAft>
              <a:buClr>
                <a:schemeClr val="dk1"/>
              </a:buClr>
              <a:buSzPts val="1800"/>
              <a:buChar char="•"/>
              <a:defRPr sz="1800"/>
            </a:lvl8pPr>
            <a:lvl9pPr algn="l" indent="-342900" lvl="8" marL="4114800">
              <a:spcBef>
                <a:spcPts val="360"/>
              </a:spcBef>
              <a:spcAft>
                <a:spcPts val="0"/>
              </a:spcAft>
              <a:buClr>
                <a:schemeClr val="dk1"/>
              </a:buClr>
              <a:buSzPts val="1800"/>
              <a:buChar char="•"/>
              <a:defRPr sz="1800"/>
            </a:lvl9pPr>
          </a:lstStyle>
          <a:p/>
        </p:txBody>
      </p:sp>
      <p:sp>
        <p:nvSpPr>
          <p:cNvPr id="33" name="Google Shape;33;p5"/>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4" name="Google Shape;34;p5"/>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5" name="Google Shape;35;p5"/>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6"/>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lvl1pPr algn="ctr" lvl="0">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6"/>
          <p:cNvSpPr txBox="1"/>
          <p:nvPr>
            <p:ph idx="1" type="body"/>
          </p:nvPr>
        </p:nvSpPr>
        <p:spPr>
          <a:xfrm>
            <a:off x="457200" y="1535113"/>
            <a:ext cx="4040188" cy="639762"/>
          </a:xfrm>
          <a:prstGeom prst="rect">
            <a:avLst/>
          </a:prstGeom>
          <a:noFill/>
          <a:ln>
            <a:noFill/>
          </a:ln>
        </p:spPr>
        <p:txBody>
          <a:bodyPr anchor="b" anchorCtr="0" bIns="45700" lIns="91425" numCol="1" rIns="91425" spcFirstLastPara="1" tIns="45700" wrap="square">
            <a:normAutofit/>
          </a:bodyPr>
          <a:lstStyle>
            <a:lvl1pPr algn="l" indent="-228600" lvl="0" marL="457200">
              <a:spcBef>
                <a:spcPts val="480"/>
              </a:spcBef>
              <a:spcAft>
                <a:spcPts val="0"/>
              </a:spcAft>
              <a:buClr>
                <a:schemeClr val="dk1"/>
              </a:buClr>
              <a:buSzPts val="2400"/>
              <a:buNone/>
              <a:defRPr b="1" sz="2400"/>
            </a:lvl1pPr>
            <a:lvl2pPr algn="l" indent="-228600" lvl="1" marL="914400">
              <a:spcBef>
                <a:spcPts val="400"/>
              </a:spcBef>
              <a:spcAft>
                <a:spcPts val="0"/>
              </a:spcAft>
              <a:buClr>
                <a:schemeClr val="dk1"/>
              </a:buClr>
              <a:buSzPts val="2000"/>
              <a:buNone/>
              <a:defRPr b="1" sz="2000"/>
            </a:lvl2pPr>
            <a:lvl3pPr algn="l" indent="-228600" lvl="2" marL="1371600">
              <a:spcBef>
                <a:spcPts val="360"/>
              </a:spcBef>
              <a:spcAft>
                <a:spcPts val="0"/>
              </a:spcAft>
              <a:buClr>
                <a:schemeClr val="dk1"/>
              </a:buClr>
              <a:buSzPts val="1800"/>
              <a:buNone/>
              <a:defRPr b="1" sz="1800"/>
            </a:lvl3pPr>
            <a:lvl4pPr algn="l" indent="-228600" lvl="3" marL="1828800">
              <a:spcBef>
                <a:spcPts val="320"/>
              </a:spcBef>
              <a:spcAft>
                <a:spcPts val="0"/>
              </a:spcAft>
              <a:buClr>
                <a:schemeClr val="dk1"/>
              </a:buClr>
              <a:buSzPts val="1600"/>
              <a:buNone/>
              <a:defRPr b="1" sz="1600"/>
            </a:lvl4pPr>
            <a:lvl5pPr algn="l" indent="-228600" lvl="4" marL="2286000">
              <a:spcBef>
                <a:spcPts val="320"/>
              </a:spcBef>
              <a:spcAft>
                <a:spcPts val="0"/>
              </a:spcAft>
              <a:buClr>
                <a:schemeClr val="dk1"/>
              </a:buClr>
              <a:buSzPts val="1600"/>
              <a:buNone/>
              <a:defRPr b="1" sz="1600"/>
            </a:lvl5pPr>
            <a:lvl6pPr algn="l" indent="-228600" lvl="5" marL="2743200">
              <a:spcBef>
                <a:spcPts val="320"/>
              </a:spcBef>
              <a:spcAft>
                <a:spcPts val="0"/>
              </a:spcAft>
              <a:buClr>
                <a:schemeClr val="dk1"/>
              </a:buClr>
              <a:buSzPts val="1600"/>
              <a:buNone/>
              <a:defRPr b="1" sz="1600"/>
            </a:lvl6pPr>
            <a:lvl7pPr algn="l" indent="-228600" lvl="6" marL="3200400">
              <a:spcBef>
                <a:spcPts val="320"/>
              </a:spcBef>
              <a:spcAft>
                <a:spcPts val="0"/>
              </a:spcAft>
              <a:buClr>
                <a:schemeClr val="dk1"/>
              </a:buClr>
              <a:buSzPts val="1600"/>
              <a:buNone/>
              <a:defRPr b="1" sz="1600"/>
            </a:lvl7pPr>
            <a:lvl8pPr algn="l" indent="-228600" lvl="7" marL="3657600">
              <a:spcBef>
                <a:spcPts val="320"/>
              </a:spcBef>
              <a:spcAft>
                <a:spcPts val="0"/>
              </a:spcAft>
              <a:buClr>
                <a:schemeClr val="dk1"/>
              </a:buClr>
              <a:buSzPts val="1600"/>
              <a:buNone/>
              <a:defRPr b="1" sz="1600"/>
            </a:lvl8pPr>
            <a:lvl9pPr algn="l" indent="-228600" lvl="8" marL="4114800">
              <a:spcBef>
                <a:spcPts val="320"/>
              </a:spcBef>
              <a:spcAft>
                <a:spcPts val="0"/>
              </a:spcAft>
              <a:buClr>
                <a:schemeClr val="dk1"/>
              </a:buClr>
              <a:buSzPts val="1600"/>
              <a:buNone/>
              <a:defRPr b="1" sz="1600"/>
            </a:lvl9pPr>
          </a:lstStyle>
          <a:p/>
        </p:txBody>
      </p:sp>
      <p:sp>
        <p:nvSpPr>
          <p:cNvPr id="39" name="Google Shape;39;p6"/>
          <p:cNvSpPr txBox="1"/>
          <p:nvPr>
            <p:ph idx="2" type="body"/>
          </p:nvPr>
        </p:nvSpPr>
        <p:spPr>
          <a:xfrm>
            <a:off x="457200" y="2174875"/>
            <a:ext cx="4040188" cy="3951288"/>
          </a:xfrm>
          <a:prstGeom prst="rect">
            <a:avLst/>
          </a:prstGeom>
          <a:noFill/>
          <a:ln>
            <a:noFill/>
          </a:ln>
        </p:spPr>
        <p:txBody>
          <a:bodyPr anchor="t" anchorCtr="0" bIns="45700" lIns="91425" numCol="1" rIns="91425" spcFirstLastPara="1" tIns="45700" wrap="square">
            <a:normAutofit/>
          </a:bodyPr>
          <a:lstStyle>
            <a:lvl1pPr algn="l" indent="-381000" lvl="0" marL="457200">
              <a:spcBef>
                <a:spcPts val="480"/>
              </a:spcBef>
              <a:spcAft>
                <a:spcPts val="0"/>
              </a:spcAft>
              <a:buClr>
                <a:schemeClr val="dk1"/>
              </a:buClr>
              <a:buSzPts val="2400"/>
              <a:buChar char="•"/>
              <a:defRPr sz="2400"/>
            </a:lvl1pPr>
            <a:lvl2pPr algn="l" indent="-355600" lvl="1" marL="914400">
              <a:spcBef>
                <a:spcPts val="400"/>
              </a:spcBef>
              <a:spcAft>
                <a:spcPts val="0"/>
              </a:spcAft>
              <a:buClr>
                <a:schemeClr val="dk1"/>
              </a:buClr>
              <a:buSzPts val="2000"/>
              <a:buChar char="–"/>
              <a:defRPr sz="2000"/>
            </a:lvl2pPr>
            <a:lvl3pPr algn="l" indent="-342900" lvl="2" marL="1371600">
              <a:spcBef>
                <a:spcPts val="360"/>
              </a:spcBef>
              <a:spcAft>
                <a:spcPts val="0"/>
              </a:spcAft>
              <a:buClr>
                <a:schemeClr val="dk1"/>
              </a:buClr>
              <a:buSzPts val="1800"/>
              <a:buChar char="•"/>
              <a:defRPr sz="1800"/>
            </a:lvl3pPr>
            <a:lvl4pPr algn="l" indent="-330200" lvl="3" marL="1828800">
              <a:spcBef>
                <a:spcPts val="320"/>
              </a:spcBef>
              <a:spcAft>
                <a:spcPts val="0"/>
              </a:spcAft>
              <a:buClr>
                <a:schemeClr val="dk1"/>
              </a:buClr>
              <a:buSzPts val="1600"/>
              <a:buChar char="–"/>
              <a:defRPr sz="1600"/>
            </a:lvl4pPr>
            <a:lvl5pPr algn="l" indent="-330200" lvl="4" marL="2286000">
              <a:spcBef>
                <a:spcPts val="320"/>
              </a:spcBef>
              <a:spcAft>
                <a:spcPts val="0"/>
              </a:spcAft>
              <a:buClr>
                <a:schemeClr val="dk1"/>
              </a:buClr>
              <a:buSzPts val="1600"/>
              <a:buChar char="»"/>
              <a:defRPr sz="1600"/>
            </a:lvl5pPr>
            <a:lvl6pPr algn="l" indent="-330200" lvl="5" marL="2743200">
              <a:spcBef>
                <a:spcPts val="320"/>
              </a:spcBef>
              <a:spcAft>
                <a:spcPts val="0"/>
              </a:spcAft>
              <a:buClr>
                <a:schemeClr val="dk1"/>
              </a:buClr>
              <a:buSzPts val="1600"/>
              <a:buChar char="•"/>
              <a:defRPr sz="1600"/>
            </a:lvl6pPr>
            <a:lvl7pPr algn="l" indent="-330200" lvl="6" marL="3200400">
              <a:spcBef>
                <a:spcPts val="320"/>
              </a:spcBef>
              <a:spcAft>
                <a:spcPts val="0"/>
              </a:spcAft>
              <a:buClr>
                <a:schemeClr val="dk1"/>
              </a:buClr>
              <a:buSzPts val="1600"/>
              <a:buChar char="•"/>
              <a:defRPr sz="1600"/>
            </a:lvl7pPr>
            <a:lvl8pPr algn="l" indent="-330200" lvl="7" marL="3657600">
              <a:spcBef>
                <a:spcPts val="320"/>
              </a:spcBef>
              <a:spcAft>
                <a:spcPts val="0"/>
              </a:spcAft>
              <a:buClr>
                <a:schemeClr val="dk1"/>
              </a:buClr>
              <a:buSzPts val="1600"/>
              <a:buChar char="•"/>
              <a:defRPr sz="1600"/>
            </a:lvl8pPr>
            <a:lvl9pPr algn="l" indent="-330200" lvl="8" marL="4114800">
              <a:spcBef>
                <a:spcPts val="320"/>
              </a:spcBef>
              <a:spcAft>
                <a:spcPts val="0"/>
              </a:spcAft>
              <a:buClr>
                <a:schemeClr val="dk1"/>
              </a:buClr>
              <a:buSzPts val="1600"/>
              <a:buChar char="•"/>
              <a:defRPr sz="1600"/>
            </a:lvl9pPr>
          </a:lstStyle>
          <a:p/>
        </p:txBody>
      </p:sp>
      <p:sp>
        <p:nvSpPr>
          <p:cNvPr id="40" name="Google Shape;40;p6"/>
          <p:cNvSpPr txBox="1"/>
          <p:nvPr>
            <p:ph idx="3" type="body"/>
          </p:nvPr>
        </p:nvSpPr>
        <p:spPr>
          <a:xfrm>
            <a:off x="4645025" y="1535113"/>
            <a:ext cx="4041775" cy="639762"/>
          </a:xfrm>
          <a:prstGeom prst="rect">
            <a:avLst/>
          </a:prstGeom>
          <a:noFill/>
          <a:ln>
            <a:noFill/>
          </a:ln>
        </p:spPr>
        <p:txBody>
          <a:bodyPr anchor="b" anchorCtr="0" bIns="45700" lIns="91425" numCol="1" rIns="91425" spcFirstLastPara="1" tIns="45700" wrap="square">
            <a:normAutofit/>
          </a:bodyPr>
          <a:lstStyle>
            <a:lvl1pPr algn="l" indent="-228600" lvl="0" marL="457200">
              <a:spcBef>
                <a:spcPts val="480"/>
              </a:spcBef>
              <a:spcAft>
                <a:spcPts val="0"/>
              </a:spcAft>
              <a:buClr>
                <a:schemeClr val="dk1"/>
              </a:buClr>
              <a:buSzPts val="2400"/>
              <a:buNone/>
              <a:defRPr b="1" sz="2400"/>
            </a:lvl1pPr>
            <a:lvl2pPr algn="l" indent="-228600" lvl="1" marL="914400">
              <a:spcBef>
                <a:spcPts val="400"/>
              </a:spcBef>
              <a:spcAft>
                <a:spcPts val="0"/>
              </a:spcAft>
              <a:buClr>
                <a:schemeClr val="dk1"/>
              </a:buClr>
              <a:buSzPts val="2000"/>
              <a:buNone/>
              <a:defRPr b="1" sz="2000"/>
            </a:lvl2pPr>
            <a:lvl3pPr algn="l" indent="-228600" lvl="2" marL="1371600">
              <a:spcBef>
                <a:spcPts val="360"/>
              </a:spcBef>
              <a:spcAft>
                <a:spcPts val="0"/>
              </a:spcAft>
              <a:buClr>
                <a:schemeClr val="dk1"/>
              </a:buClr>
              <a:buSzPts val="1800"/>
              <a:buNone/>
              <a:defRPr b="1" sz="1800"/>
            </a:lvl3pPr>
            <a:lvl4pPr algn="l" indent="-228600" lvl="3" marL="1828800">
              <a:spcBef>
                <a:spcPts val="320"/>
              </a:spcBef>
              <a:spcAft>
                <a:spcPts val="0"/>
              </a:spcAft>
              <a:buClr>
                <a:schemeClr val="dk1"/>
              </a:buClr>
              <a:buSzPts val="1600"/>
              <a:buNone/>
              <a:defRPr b="1" sz="1600"/>
            </a:lvl4pPr>
            <a:lvl5pPr algn="l" indent="-228600" lvl="4" marL="2286000">
              <a:spcBef>
                <a:spcPts val="320"/>
              </a:spcBef>
              <a:spcAft>
                <a:spcPts val="0"/>
              </a:spcAft>
              <a:buClr>
                <a:schemeClr val="dk1"/>
              </a:buClr>
              <a:buSzPts val="1600"/>
              <a:buNone/>
              <a:defRPr b="1" sz="1600"/>
            </a:lvl5pPr>
            <a:lvl6pPr algn="l" indent="-228600" lvl="5" marL="2743200">
              <a:spcBef>
                <a:spcPts val="320"/>
              </a:spcBef>
              <a:spcAft>
                <a:spcPts val="0"/>
              </a:spcAft>
              <a:buClr>
                <a:schemeClr val="dk1"/>
              </a:buClr>
              <a:buSzPts val="1600"/>
              <a:buNone/>
              <a:defRPr b="1" sz="1600"/>
            </a:lvl6pPr>
            <a:lvl7pPr algn="l" indent="-228600" lvl="6" marL="3200400">
              <a:spcBef>
                <a:spcPts val="320"/>
              </a:spcBef>
              <a:spcAft>
                <a:spcPts val="0"/>
              </a:spcAft>
              <a:buClr>
                <a:schemeClr val="dk1"/>
              </a:buClr>
              <a:buSzPts val="1600"/>
              <a:buNone/>
              <a:defRPr b="1" sz="1600"/>
            </a:lvl7pPr>
            <a:lvl8pPr algn="l" indent="-228600" lvl="7" marL="3657600">
              <a:spcBef>
                <a:spcPts val="320"/>
              </a:spcBef>
              <a:spcAft>
                <a:spcPts val="0"/>
              </a:spcAft>
              <a:buClr>
                <a:schemeClr val="dk1"/>
              </a:buClr>
              <a:buSzPts val="1600"/>
              <a:buNone/>
              <a:defRPr b="1" sz="1600"/>
            </a:lvl8pPr>
            <a:lvl9pPr algn="l" indent="-228600" lvl="8" marL="4114800">
              <a:spcBef>
                <a:spcPts val="320"/>
              </a:spcBef>
              <a:spcAft>
                <a:spcPts val="0"/>
              </a:spcAft>
              <a:buClr>
                <a:schemeClr val="dk1"/>
              </a:buClr>
              <a:buSzPts val="1600"/>
              <a:buNone/>
              <a:defRPr b="1" sz="1600"/>
            </a:lvl9pPr>
          </a:lstStyle>
          <a:p/>
        </p:txBody>
      </p:sp>
      <p:sp>
        <p:nvSpPr>
          <p:cNvPr id="41" name="Google Shape;41;p6"/>
          <p:cNvSpPr txBox="1"/>
          <p:nvPr>
            <p:ph idx="4" type="body"/>
          </p:nvPr>
        </p:nvSpPr>
        <p:spPr>
          <a:xfrm>
            <a:off x="4645025" y="2174875"/>
            <a:ext cx="4041775" cy="3951288"/>
          </a:xfrm>
          <a:prstGeom prst="rect">
            <a:avLst/>
          </a:prstGeom>
          <a:noFill/>
          <a:ln>
            <a:noFill/>
          </a:ln>
        </p:spPr>
        <p:txBody>
          <a:bodyPr anchor="t" anchorCtr="0" bIns="45700" lIns="91425" numCol="1" rIns="91425" spcFirstLastPara="1" tIns="45700" wrap="square">
            <a:normAutofit/>
          </a:bodyPr>
          <a:lstStyle>
            <a:lvl1pPr algn="l" indent="-381000" lvl="0" marL="457200">
              <a:spcBef>
                <a:spcPts val="480"/>
              </a:spcBef>
              <a:spcAft>
                <a:spcPts val="0"/>
              </a:spcAft>
              <a:buClr>
                <a:schemeClr val="dk1"/>
              </a:buClr>
              <a:buSzPts val="2400"/>
              <a:buChar char="•"/>
              <a:defRPr sz="2400"/>
            </a:lvl1pPr>
            <a:lvl2pPr algn="l" indent="-355600" lvl="1" marL="914400">
              <a:spcBef>
                <a:spcPts val="400"/>
              </a:spcBef>
              <a:spcAft>
                <a:spcPts val="0"/>
              </a:spcAft>
              <a:buClr>
                <a:schemeClr val="dk1"/>
              </a:buClr>
              <a:buSzPts val="2000"/>
              <a:buChar char="–"/>
              <a:defRPr sz="2000"/>
            </a:lvl2pPr>
            <a:lvl3pPr algn="l" indent="-342900" lvl="2" marL="1371600">
              <a:spcBef>
                <a:spcPts val="360"/>
              </a:spcBef>
              <a:spcAft>
                <a:spcPts val="0"/>
              </a:spcAft>
              <a:buClr>
                <a:schemeClr val="dk1"/>
              </a:buClr>
              <a:buSzPts val="1800"/>
              <a:buChar char="•"/>
              <a:defRPr sz="1800"/>
            </a:lvl3pPr>
            <a:lvl4pPr algn="l" indent="-330200" lvl="3" marL="1828800">
              <a:spcBef>
                <a:spcPts val="320"/>
              </a:spcBef>
              <a:spcAft>
                <a:spcPts val="0"/>
              </a:spcAft>
              <a:buClr>
                <a:schemeClr val="dk1"/>
              </a:buClr>
              <a:buSzPts val="1600"/>
              <a:buChar char="–"/>
              <a:defRPr sz="1600"/>
            </a:lvl4pPr>
            <a:lvl5pPr algn="l" indent="-330200" lvl="4" marL="2286000">
              <a:spcBef>
                <a:spcPts val="320"/>
              </a:spcBef>
              <a:spcAft>
                <a:spcPts val="0"/>
              </a:spcAft>
              <a:buClr>
                <a:schemeClr val="dk1"/>
              </a:buClr>
              <a:buSzPts val="1600"/>
              <a:buChar char="»"/>
              <a:defRPr sz="1600"/>
            </a:lvl5pPr>
            <a:lvl6pPr algn="l" indent="-330200" lvl="5" marL="2743200">
              <a:spcBef>
                <a:spcPts val="320"/>
              </a:spcBef>
              <a:spcAft>
                <a:spcPts val="0"/>
              </a:spcAft>
              <a:buClr>
                <a:schemeClr val="dk1"/>
              </a:buClr>
              <a:buSzPts val="1600"/>
              <a:buChar char="•"/>
              <a:defRPr sz="1600"/>
            </a:lvl6pPr>
            <a:lvl7pPr algn="l" indent="-330200" lvl="6" marL="3200400">
              <a:spcBef>
                <a:spcPts val="320"/>
              </a:spcBef>
              <a:spcAft>
                <a:spcPts val="0"/>
              </a:spcAft>
              <a:buClr>
                <a:schemeClr val="dk1"/>
              </a:buClr>
              <a:buSzPts val="1600"/>
              <a:buChar char="•"/>
              <a:defRPr sz="1600"/>
            </a:lvl7pPr>
            <a:lvl8pPr algn="l" indent="-330200" lvl="7" marL="3657600">
              <a:spcBef>
                <a:spcPts val="320"/>
              </a:spcBef>
              <a:spcAft>
                <a:spcPts val="0"/>
              </a:spcAft>
              <a:buClr>
                <a:schemeClr val="dk1"/>
              </a:buClr>
              <a:buSzPts val="1600"/>
              <a:buChar char="•"/>
              <a:defRPr sz="1600"/>
            </a:lvl8pPr>
            <a:lvl9pPr algn="l" indent="-330200" lvl="8" marL="4114800">
              <a:spcBef>
                <a:spcPts val="320"/>
              </a:spcBef>
              <a:spcAft>
                <a:spcPts val="0"/>
              </a:spcAft>
              <a:buClr>
                <a:schemeClr val="dk1"/>
              </a:buClr>
              <a:buSzPts val="1600"/>
              <a:buChar char="•"/>
              <a:defRPr sz="1600"/>
            </a:lvl9pPr>
          </a:lstStyle>
          <a:p/>
        </p:txBody>
      </p:sp>
      <p:sp>
        <p:nvSpPr>
          <p:cNvPr id="42" name="Google Shape;42;p6"/>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3" name="Google Shape;43;p6"/>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4" name="Google Shape;44;p6"/>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7"/>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lvl1pPr algn="ctr" lvl="0">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7"/>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8" name="Google Shape;48;p7"/>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9" name="Google Shape;49;p7"/>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8"/>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2" name="Google Shape;52;p8"/>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3" name="Google Shape;53;p8"/>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9"/>
          <p:cNvSpPr txBox="1"/>
          <p:nvPr>
            <p:ph type="title"/>
          </p:nvPr>
        </p:nvSpPr>
        <p:spPr>
          <a:xfrm>
            <a:off x="457200" y="273050"/>
            <a:ext cx="3008313" cy="1162050"/>
          </a:xfrm>
          <a:prstGeom prst="rect">
            <a:avLst/>
          </a:prstGeom>
          <a:noFill/>
          <a:ln>
            <a:noFill/>
          </a:ln>
        </p:spPr>
        <p:txBody>
          <a:bodyPr anchor="b" anchorCtr="0" bIns="45700" lIns="91425" numCol="1" rIns="91425" spcFirstLastPara="1" tIns="45700" wrap="square">
            <a:normAutofit/>
          </a:bodyPr>
          <a:lstStyle>
            <a:lvl1pPr algn="l" lvl="0">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p:nvPr>
            <p:ph idx="1" type="body"/>
          </p:nvPr>
        </p:nvSpPr>
        <p:spPr>
          <a:xfrm>
            <a:off x="3575050" y="273050"/>
            <a:ext cx="5111750" cy="5853113"/>
          </a:xfrm>
          <a:prstGeom prst="rect">
            <a:avLst/>
          </a:prstGeom>
          <a:noFill/>
          <a:ln>
            <a:noFill/>
          </a:ln>
        </p:spPr>
        <p:txBody>
          <a:bodyPr anchor="t" anchorCtr="0" bIns="45700" lIns="91425" numCol="1" rIns="91425" spcFirstLastPara="1" tIns="45700" wrap="square">
            <a:normAutofit/>
          </a:bodyPr>
          <a:lstStyle>
            <a:lvl1pPr algn="l" indent="-431800" lvl="0" marL="457200">
              <a:spcBef>
                <a:spcPts val="640"/>
              </a:spcBef>
              <a:spcAft>
                <a:spcPts val="0"/>
              </a:spcAft>
              <a:buClr>
                <a:schemeClr val="dk1"/>
              </a:buClr>
              <a:buSzPts val="3200"/>
              <a:buChar char="•"/>
              <a:defRPr sz="3200"/>
            </a:lvl1pPr>
            <a:lvl2pPr algn="l" indent="-406400" lvl="1" marL="914400">
              <a:spcBef>
                <a:spcPts val="560"/>
              </a:spcBef>
              <a:spcAft>
                <a:spcPts val="0"/>
              </a:spcAft>
              <a:buClr>
                <a:schemeClr val="dk1"/>
              </a:buClr>
              <a:buSzPts val="2800"/>
              <a:buChar char="–"/>
              <a:defRPr sz="2800"/>
            </a:lvl2pPr>
            <a:lvl3pPr algn="l" indent="-381000" lvl="2" marL="1371600">
              <a:spcBef>
                <a:spcPts val="480"/>
              </a:spcBef>
              <a:spcAft>
                <a:spcPts val="0"/>
              </a:spcAft>
              <a:buClr>
                <a:schemeClr val="dk1"/>
              </a:buClr>
              <a:buSzPts val="2400"/>
              <a:buChar char="•"/>
              <a:defRPr sz="2400"/>
            </a:lvl3pPr>
            <a:lvl4pPr algn="l" indent="-355600" lvl="3" marL="1828800">
              <a:spcBef>
                <a:spcPts val="400"/>
              </a:spcBef>
              <a:spcAft>
                <a:spcPts val="0"/>
              </a:spcAft>
              <a:buClr>
                <a:schemeClr val="dk1"/>
              </a:buClr>
              <a:buSzPts val="2000"/>
              <a:buChar char="–"/>
              <a:defRPr sz="2000"/>
            </a:lvl4pPr>
            <a:lvl5pPr algn="l" indent="-355600" lvl="4" marL="2286000">
              <a:spcBef>
                <a:spcPts val="400"/>
              </a:spcBef>
              <a:spcAft>
                <a:spcPts val="0"/>
              </a:spcAft>
              <a:buClr>
                <a:schemeClr val="dk1"/>
              </a:buClr>
              <a:buSzPts val="2000"/>
              <a:buChar char="»"/>
              <a:defRPr sz="2000"/>
            </a:lvl5pPr>
            <a:lvl6pPr algn="l" indent="-355600" lvl="5" marL="2743200">
              <a:spcBef>
                <a:spcPts val="400"/>
              </a:spcBef>
              <a:spcAft>
                <a:spcPts val="0"/>
              </a:spcAft>
              <a:buClr>
                <a:schemeClr val="dk1"/>
              </a:buClr>
              <a:buSzPts val="2000"/>
              <a:buChar char="•"/>
              <a:defRPr sz="2000"/>
            </a:lvl6pPr>
            <a:lvl7pPr algn="l" indent="-355600" lvl="6" marL="3200400">
              <a:spcBef>
                <a:spcPts val="400"/>
              </a:spcBef>
              <a:spcAft>
                <a:spcPts val="0"/>
              </a:spcAft>
              <a:buClr>
                <a:schemeClr val="dk1"/>
              </a:buClr>
              <a:buSzPts val="2000"/>
              <a:buChar char="•"/>
              <a:defRPr sz="2000"/>
            </a:lvl7pPr>
            <a:lvl8pPr algn="l" indent="-355600" lvl="7" marL="3657600">
              <a:spcBef>
                <a:spcPts val="400"/>
              </a:spcBef>
              <a:spcAft>
                <a:spcPts val="0"/>
              </a:spcAft>
              <a:buClr>
                <a:schemeClr val="dk1"/>
              </a:buClr>
              <a:buSzPts val="2000"/>
              <a:buChar char="•"/>
              <a:defRPr sz="2000"/>
            </a:lvl8pPr>
            <a:lvl9pPr algn="l" indent="-355600" lvl="8" marL="4114800">
              <a:spcBef>
                <a:spcPts val="400"/>
              </a:spcBef>
              <a:spcAft>
                <a:spcPts val="0"/>
              </a:spcAft>
              <a:buClr>
                <a:schemeClr val="dk1"/>
              </a:buClr>
              <a:buSzPts val="2000"/>
              <a:buChar char="•"/>
              <a:defRPr sz="2000"/>
            </a:lvl9pPr>
          </a:lstStyle>
          <a:p/>
        </p:txBody>
      </p:sp>
      <p:sp>
        <p:nvSpPr>
          <p:cNvPr id="57" name="Google Shape;57;p9"/>
          <p:cNvSpPr txBox="1"/>
          <p:nvPr>
            <p:ph idx="2" type="body"/>
          </p:nvPr>
        </p:nvSpPr>
        <p:spPr>
          <a:xfrm>
            <a:off x="457200" y="1435100"/>
            <a:ext cx="3008313" cy="4691063"/>
          </a:xfrm>
          <a:prstGeom prst="rect">
            <a:avLst/>
          </a:prstGeom>
          <a:noFill/>
          <a:ln>
            <a:noFill/>
          </a:ln>
        </p:spPr>
        <p:txBody>
          <a:bodyPr anchor="t" anchorCtr="0" bIns="45700" lIns="91425" numCol="1" rIns="91425" spcFirstLastPara="1" tIns="45700" wrap="square">
            <a:normAutofit/>
          </a:bodyPr>
          <a:lstStyle>
            <a:lvl1pPr algn="l" indent="-228600" lvl="0" marL="457200">
              <a:spcBef>
                <a:spcPts val="280"/>
              </a:spcBef>
              <a:spcAft>
                <a:spcPts val="0"/>
              </a:spcAft>
              <a:buClr>
                <a:schemeClr val="dk1"/>
              </a:buClr>
              <a:buSzPts val="1400"/>
              <a:buNone/>
              <a:defRPr sz="1400"/>
            </a:lvl1pPr>
            <a:lvl2pPr algn="l" indent="-228600" lvl="1" marL="914400">
              <a:spcBef>
                <a:spcPts val="240"/>
              </a:spcBef>
              <a:spcAft>
                <a:spcPts val="0"/>
              </a:spcAft>
              <a:buClr>
                <a:schemeClr val="dk1"/>
              </a:buClr>
              <a:buSzPts val="1200"/>
              <a:buNone/>
              <a:defRPr sz="1200"/>
            </a:lvl2pPr>
            <a:lvl3pPr algn="l" indent="-228600" lvl="2" marL="1371600">
              <a:spcBef>
                <a:spcPts val="200"/>
              </a:spcBef>
              <a:spcAft>
                <a:spcPts val="0"/>
              </a:spcAft>
              <a:buClr>
                <a:schemeClr val="dk1"/>
              </a:buClr>
              <a:buSzPts val="1000"/>
              <a:buNone/>
              <a:defRPr sz="1000"/>
            </a:lvl3pPr>
            <a:lvl4pPr algn="l" indent="-228600" lvl="3" marL="1828800">
              <a:spcBef>
                <a:spcPts val="180"/>
              </a:spcBef>
              <a:spcAft>
                <a:spcPts val="0"/>
              </a:spcAft>
              <a:buClr>
                <a:schemeClr val="dk1"/>
              </a:buClr>
              <a:buSzPts val="900"/>
              <a:buNone/>
              <a:defRPr sz="900"/>
            </a:lvl4pPr>
            <a:lvl5pPr algn="l" indent="-228600" lvl="4" marL="2286000">
              <a:spcBef>
                <a:spcPts val="180"/>
              </a:spcBef>
              <a:spcAft>
                <a:spcPts val="0"/>
              </a:spcAft>
              <a:buClr>
                <a:schemeClr val="dk1"/>
              </a:buClr>
              <a:buSzPts val="900"/>
              <a:buNone/>
              <a:defRPr sz="900"/>
            </a:lvl5pPr>
            <a:lvl6pPr algn="l" indent="-228600" lvl="5" marL="2743200">
              <a:spcBef>
                <a:spcPts val="180"/>
              </a:spcBef>
              <a:spcAft>
                <a:spcPts val="0"/>
              </a:spcAft>
              <a:buClr>
                <a:schemeClr val="dk1"/>
              </a:buClr>
              <a:buSzPts val="900"/>
              <a:buNone/>
              <a:defRPr sz="900"/>
            </a:lvl6pPr>
            <a:lvl7pPr algn="l" indent="-228600" lvl="6" marL="3200400">
              <a:spcBef>
                <a:spcPts val="180"/>
              </a:spcBef>
              <a:spcAft>
                <a:spcPts val="0"/>
              </a:spcAft>
              <a:buClr>
                <a:schemeClr val="dk1"/>
              </a:buClr>
              <a:buSzPts val="900"/>
              <a:buNone/>
              <a:defRPr sz="900"/>
            </a:lvl7pPr>
            <a:lvl8pPr algn="l" indent="-228600" lvl="7" marL="3657600">
              <a:spcBef>
                <a:spcPts val="180"/>
              </a:spcBef>
              <a:spcAft>
                <a:spcPts val="0"/>
              </a:spcAft>
              <a:buClr>
                <a:schemeClr val="dk1"/>
              </a:buClr>
              <a:buSzPts val="900"/>
              <a:buNone/>
              <a:defRPr sz="900"/>
            </a:lvl8pPr>
            <a:lvl9pPr algn="l" indent="-228600" lvl="8" marL="4114800">
              <a:spcBef>
                <a:spcPts val="180"/>
              </a:spcBef>
              <a:spcAft>
                <a:spcPts val="0"/>
              </a:spcAft>
              <a:buClr>
                <a:schemeClr val="dk1"/>
              </a:buClr>
              <a:buSzPts val="900"/>
              <a:buNone/>
              <a:defRPr sz="900"/>
            </a:lvl9pPr>
          </a:lstStyle>
          <a:p/>
        </p:txBody>
      </p:sp>
      <p:sp>
        <p:nvSpPr>
          <p:cNvPr id="58" name="Google Shape;58;p9"/>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9" name="Google Shape;59;p9"/>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0" name="Google Shape;60;p9"/>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0"/>
          <p:cNvSpPr txBox="1"/>
          <p:nvPr>
            <p:ph type="title"/>
          </p:nvPr>
        </p:nvSpPr>
        <p:spPr>
          <a:xfrm>
            <a:off x="1792288" y="4800600"/>
            <a:ext cx="5486400" cy="566738"/>
          </a:xfrm>
          <a:prstGeom prst="rect">
            <a:avLst/>
          </a:prstGeom>
          <a:noFill/>
          <a:ln>
            <a:noFill/>
          </a:ln>
        </p:spPr>
        <p:txBody>
          <a:bodyPr anchor="b" anchorCtr="0" bIns="45700" lIns="91425" numCol="1" rIns="91425" spcFirstLastPara="1" tIns="45700" wrap="square">
            <a:normAutofit/>
          </a:bodyPr>
          <a:lstStyle>
            <a:lvl1pPr algn="l" lvl="0">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p:nvPr>
            <p:ph idx="2" type="pic"/>
          </p:nvPr>
        </p:nvSpPr>
        <p:spPr>
          <a:xfrm>
            <a:off x="1792288" y="612775"/>
            <a:ext cx="5486400" cy="4114800"/>
          </a:xfrm>
          <a:prstGeom prst="rect">
            <a:avLst/>
          </a:prstGeom>
          <a:noFill/>
          <a:ln>
            <a:noFill/>
          </a:ln>
        </p:spPr>
      </p:sp>
      <p:sp>
        <p:nvSpPr>
          <p:cNvPr id="64" name="Google Shape;64;p10"/>
          <p:cNvSpPr txBox="1"/>
          <p:nvPr>
            <p:ph idx="1" type="body"/>
          </p:nvPr>
        </p:nvSpPr>
        <p:spPr>
          <a:xfrm>
            <a:off x="1792288" y="5367338"/>
            <a:ext cx="5486400" cy="804862"/>
          </a:xfrm>
          <a:prstGeom prst="rect">
            <a:avLst/>
          </a:prstGeom>
          <a:noFill/>
          <a:ln>
            <a:noFill/>
          </a:ln>
        </p:spPr>
        <p:txBody>
          <a:bodyPr anchor="t" anchorCtr="0" bIns="45700" lIns="91425" numCol="1" rIns="91425" spcFirstLastPara="1" tIns="45700" wrap="square">
            <a:normAutofit/>
          </a:bodyPr>
          <a:lstStyle>
            <a:lvl1pPr algn="l" indent="-228600" lvl="0" marL="457200">
              <a:spcBef>
                <a:spcPts val="280"/>
              </a:spcBef>
              <a:spcAft>
                <a:spcPts val="0"/>
              </a:spcAft>
              <a:buClr>
                <a:schemeClr val="dk1"/>
              </a:buClr>
              <a:buSzPts val="1400"/>
              <a:buNone/>
              <a:defRPr sz="1400"/>
            </a:lvl1pPr>
            <a:lvl2pPr algn="l" indent="-228600" lvl="1" marL="914400">
              <a:spcBef>
                <a:spcPts val="240"/>
              </a:spcBef>
              <a:spcAft>
                <a:spcPts val="0"/>
              </a:spcAft>
              <a:buClr>
                <a:schemeClr val="dk1"/>
              </a:buClr>
              <a:buSzPts val="1200"/>
              <a:buNone/>
              <a:defRPr sz="1200"/>
            </a:lvl2pPr>
            <a:lvl3pPr algn="l" indent="-228600" lvl="2" marL="1371600">
              <a:spcBef>
                <a:spcPts val="200"/>
              </a:spcBef>
              <a:spcAft>
                <a:spcPts val="0"/>
              </a:spcAft>
              <a:buClr>
                <a:schemeClr val="dk1"/>
              </a:buClr>
              <a:buSzPts val="1000"/>
              <a:buNone/>
              <a:defRPr sz="1000"/>
            </a:lvl3pPr>
            <a:lvl4pPr algn="l" indent="-228600" lvl="3" marL="1828800">
              <a:spcBef>
                <a:spcPts val="180"/>
              </a:spcBef>
              <a:spcAft>
                <a:spcPts val="0"/>
              </a:spcAft>
              <a:buClr>
                <a:schemeClr val="dk1"/>
              </a:buClr>
              <a:buSzPts val="900"/>
              <a:buNone/>
              <a:defRPr sz="900"/>
            </a:lvl4pPr>
            <a:lvl5pPr algn="l" indent="-228600" lvl="4" marL="2286000">
              <a:spcBef>
                <a:spcPts val="180"/>
              </a:spcBef>
              <a:spcAft>
                <a:spcPts val="0"/>
              </a:spcAft>
              <a:buClr>
                <a:schemeClr val="dk1"/>
              </a:buClr>
              <a:buSzPts val="900"/>
              <a:buNone/>
              <a:defRPr sz="900"/>
            </a:lvl5pPr>
            <a:lvl6pPr algn="l" indent="-228600" lvl="5" marL="2743200">
              <a:spcBef>
                <a:spcPts val="180"/>
              </a:spcBef>
              <a:spcAft>
                <a:spcPts val="0"/>
              </a:spcAft>
              <a:buClr>
                <a:schemeClr val="dk1"/>
              </a:buClr>
              <a:buSzPts val="900"/>
              <a:buNone/>
              <a:defRPr sz="900"/>
            </a:lvl6pPr>
            <a:lvl7pPr algn="l" indent="-228600" lvl="6" marL="3200400">
              <a:spcBef>
                <a:spcPts val="180"/>
              </a:spcBef>
              <a:spcAft>
                <a:spcPts val="0"/>
              </a:spcAft>
              <a:buClr>
                <a:schemeClr val="dk1"/>
              </a:buClr>
              <a:buSzPts val="900"/>
              <a:buNone/>
              <a:defRPr sz="900"/>
            </a:lvl7pPr>
            <a:lvl8pPr algn="l" indent="-228600" lvl="7" marL="3657600">
              <a:spcBef>
                <a:spcPts val="180"/>
              </a:spcBef>
              <a:spcAft>
                <a:spcPts val="0"/>
              </a:spcAft>
              <a:buClr>
                <a:schemeClr val="dk1"/>
              </a:buClr>
              <a:buSzPts val="900"/>
              <a:buNone/>
              <a:defRPr sz="900"/>
            </a:lvl8pPr>
            <a:lvl9pPr algn="l" indent="-228600" lvl="8" marL="4114800">
              <a:spcBef>
                <a:spcPts val="180"/>
              </a:spcBef>
              <a:spcAft>
                <a:spcPts val="0"/>
              </a:spcAft>
              <a:buClr>
                <a:schemeClr val="dk1"/>
              </a:buClr>
              <a:buSzPts val="900"/>
              <a:buNone/>
              <a:defRPr sz="900"/>
            </a:lvl9pPr>
          </a:lstStyle>
          <a:p/>
        </p:txBody>
      </p:sp>
      <p:sp>
        <p:nvSpPr>
          <p:cNvPr id="65" name="Google Shape;65;p10"/>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6" name="Google Shape;66;p10"/>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7" name="Google Shape;67;p10"/>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11"/>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lvl1pPr algn="ctr" lvl="0">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p:nvPr>
            <p:ph idx="1" type="body"/>
          </p:nvPr>
        </p:nvSpPr>
        <p:spPr>
          <a:xfrm rot="5400000">
            <a:off x="2309019" y="-251618"/>
            <a:ext cx="4525963" cy="8229600"/>
          </a:xfrm>
          <a:prstGeom prst="rect">
            <a:avLst/>
          </a:prstGeom>
          <a:noFill/>
          <a:ln>
            <a:noFill/>
          </a:ln>
        </p:spPr>
        <p:txBody>
          <a:bodyPr anchor="t" anchorCtr="0" bIns="45700" lIns="91425" numCol="1" rIns="91425" spcFirstLastPara="1" tIns="45700" wrap="square">
            <a:normAutofit/>
          </a:bodyPr>
          <a:lstStyle>
            <a:lvl1pPr algn="l" indent="-342900" lvl="0" marL="457200">
              <a:spcBef>
                <a:spcPts val="360"/>
              </a:spcBef>
              <a:spcAft>
                <a:spcPts val="0"/>
              </a:spcAft>
              <a:buClr>
                <a:schemeClr val="dk1"/>
              </a:buClr>
              <a:buSzPts val="1800"/>
              <a:buChar char="•"/>
              <a:defRPr/>
            </a:lvl1pPr>
            <a:lvl2pPr algn="l" indent="-342900" lvl="1" marL="914400">
              <a:spcBef>
                <a:spcPts val="360"/>
              </a:spcBef>
              <a:spcAft>
                <a:spcPts val="0"/>
              </a:spcAft>
              <a:buClr>
                <a:schemeClr val="dk1"/>
              </a:buClr>
              <a:buSzPts val="1800"/>
              <a:buChar char="–"/>
              <a:defRPr/>
            </a:lvl2pPr>
            <a:lvl3pPr algn="l" indent="-342900" lvl="2" marL="1371600">
              <a:spcBef>
                <a:spcPts val="360"/>
              </a:spcBef>
              <a:spcAft>
                <a:spcPts val="0"/>
              </a:spcAft>
              <a:buClr>
                <a:schemeClr val="dk1"/>
              </a:buClr>
              <a:buSzPts val="1800"/>
              <a:buChar char="•"/>
              <a:defRPr/>
            </a:lvl3pPr>
            <a:lvl4pPr algn="l" indent="-342900" lvl="3" marL="1828800">
              <a:spcBef>
                <a:spcPts val="360"/>
              </a:spcBef>
              <a:spcAft>
                <a:spcPts val="0"/>
              </a:spcAft>
              <a:buClr>
                <a:schemeClr val="dk1"/>
              </a:buClr>
              <a:buSzPts val="1800"/>
              <a:buChar char="–"/>
              <a:defRPr/>
            </a:lvl4pPr>
            <a:lvl5pPr algn="l" indent="-342900" lvl="4" marL="2286000">
              <a:spcBef>
                <a:spcPts val="360"/>
              </a:spcBef>
              <a:spcAft>
                <a:spcPts val="0"/>
              </a:spcAft>
              <a:buClr>
                <a:schemeClr val="dk1"/>
              </a:buClr>
              <a:buSzPts val="1800"/>
              <a:buChar char="»"/>
              <a:defRPr/>
            </a:lvl5pPr>
            <a:lvl6pPr algn="l" indent="-342900" lvl="5" marL="2743200">
              <a:spcBef>
                <a:spcPts val="360"/>
              </a:spcBef>
              <a:spcAft>
                <a:spcPts val="0"/>
              </a:spcAft>
              <a:buClr>
                <a:schemeClr val="dk1"/>
              </a:buClr>
              <a:buSzPts val="1800"/>
              <a:buChar char="•"/>
              <a:defRPr/>
            </a:lvl6pPr>
            <a:lvl7pPr algn="l" indent="-342900" lvl="6" marL="3200400">
              <a:spcBef>
                <a:spcPts val="360"/>
              </a:spcBef>
              <a:spcAft>
                <a:spcPts val="0"/>
              </a:spcAft>
              <a:buClr>
                <a:schemeClr val="dk1"/>
              </a:buClr>
              <a:buSzPts val="1800"/>
              <a:buChar char="•"/>
              <a:defRPr/>
            </a:lvl7pPr>
            <a:lvl8pPr algn="l" indent="-342900" lvl="7" marL="3657600">
              <a:spcBef>
                <a:spcPts val="360"/>
              </a:spcBef>
              <a:spcAft>
                <a:spcPts val="0"/>
              </a:spcAft>
              <a:buClr>
                <a:schemeClr val="dk1"/>
              </a:buClr>
              <a:buSzPts val="1800"/>
              <a:buChar char="•"/>
              <a:defRPr/>
            </a:lvl8pPr>
            <a:lvl9pPr algn="l" indent="-342900" lvl="8" marL="4114800">
              <a:spcBef>
                <a:spcPts val="360"/>
              </a:spcBef>
              <a:spcAft>
                <a:spcPts val="0"/>
              </a:spcAft>
              <a:buClr>
                <a:schemeClr val="dk1"/>
              </a:buClr>
              <a:buSzPts val="1800"/>
              <a:buChar char="•"/>
              <a:defRPr/>
            </a:lvl9pPr>
          </a:lstStyle>
          <a:p/>
        </p:txBody>
      </p:sp>
      <p:sp>
        <p:nvSpPr>
          <p:cNvPr id="71" name="Google Shape;71;p11"/>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2" name="Google Shape;72;p11"/>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3" name="Google Shape;73;p11"/>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12"/>
          <p:cNvSpPr txBox="1"/>
          <p:nvPr>
            <p:ph type="title"/>
          </p:nvPr>
        </p:nvSpPr>
        <p:spPr>
          <a:xfrm rot="5400000">
            <a:off x="4732338" y="2171701"/>
            <a:ext cx="5851525" cy="2057400"/>
          </a:xfrm>
          <a:prstGeom prst="rect">
            <a:avLst/>
          </a:prstGeom>
          <a:noFill/>
          <a:ln>
            <a:noFill/>
          </a:ln>
        </p:spPr>
        <p:txBody>
          <a:bodyPr anchor="ctr" anchorCtr="0" bIns="45700" lIns="91425" numCol="1" rIns="91425" spcFirstLastPara="1" tIns="45700" wrap="square">
            <a:normAutofit/>
          </a:bodyPr>
          <a:lstStyle>
            <a:lvl1pPr algn="ctr" lvl="0">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p:nvPr>
            <p:ph idx="1" type="body"/>
          </p:nvPr>
        </p:nvSpPr>
        <p:spPr>
          <a:xfrm rot="5400000">
            <a:off x="541338" y="190500"/>
            <a:ext cx="5851525" cy="6019800"/>
          </a:xfrm>
          <a:prstGeom prst="rect">
            <a:avLst/>
          </a:prstGeom>
          <a:noFill/>
          <a:ln>
            <a:noFill/>
          </a:ln>
        </p:spPr>
        <p:txBody>
          <a:bodyPr anchor="t" anchorCtr="0" bIns="45700" lIns="91425" numCol="1" rIns="91425" spcFirstLastPara="1" tIns="45700" wrap="square">
            <a:normAutofit/>
          </a:bodyPr>
          <a:lstStyle>
            <a:lvl1pPr algn="l" indent="-342900" lvl="0" marL="457200">
              <a:spcBef>
                <a:spcPts val="360"/>
              </a:spcBef>
              <a:spcAft>
                <a:spcPts val="0"/>
              </a:spcAft>
              <a:buClr>
                <a:schemeClr val="dk1"/>
              </a:buClr>
              <a:buSzPts val="1800"/>
              <a:buChar char="•"/>
              <a:defRPr/>
            </a:lvl1pPr>
            <a:lvl2pPr algn="l" indent="-342900" lvl="1" marL="914400">
              <a:spcBef>
                <a:spcPts val="360"/>
              </a:spcBef>
              <a:spcAft>
                <a:spcPts val="0"/>
              </a:spcAft>
              <a:buClr>
                <a:schemeClr val="dk1"/>
              </a:buClr>
              <a:buSzPts val="1800"/>
              <a:buChar char="–"/>
              <a:defRPr/>
            </a:lvl2pPr>
            <a:lvl3pPr algn="l" indent="-342900" lvl="2" marL="1371600">
              <a:spcBef>
                <a:spcPts val="360"/>
              </a:spcBef>
              <a:spcAft>
                <a:spcPts val="0"/>
              </a:spcAft>
              <a:buClr>
                <a:schemeClr val="dk1"/>
              </a:buClr>
              <a:buSzPts val="1800"/>
              <a:buChar char="•"/>
              <a:defRPr/>
            </a:lvl3pPr>
            <a:lvl4pPr algn="l" indent="-342900" lvl="3" marL="1828800">
              <a:spcBef>
                <a:spcPts val="360"/>
              </a:spcBef>
              <a:spcAft>
                <a:spcPts val="0"/>
              </a:spcAft>
              <a:buClr>
                <a:schemeClr val="dk1"/>
              </a:buClr>
              <a:buSzPts val="1800"/>
              <a:buChar char="–"/>
              <a:defRPr/>
            </a:lvl4pPr>
            <a:lvl5pPr algn="l" indent="-342900" lvl="4" marL="2286000">
              <a:spcBef>
                <a:spcPts val="360"/>
              </a:spcBef>
              <a:spcAft>
                <a:spcPts val="0"/>
              </a:spcAft>
              <a:buClr>
                <a:schemeClr val="dk1"/>
              </a:buClr>
              <a:buSzPts val="1800"/>
              <a:buChar char="»"/>
              <a:defRPr/>
            </a:lvl5pPr>
            <a:lvl6pPr algn="l" indent="-342900" lvl="5" marL="2743200">
              <a:spcBef>
                <a:spcPts val="360"/>
              </a:spcBef>
              <a:spcAft>
                <a:spcPts val="0"/>
              </a:spcAft>
              <a:buClr>
                <a:schemeClr val="dk1"/>
              </a:buClr>
              <a:buSzPts val="1800"/>
              <a:buChar char="•"/>
              <a:defRPr/>
            </a:lvl6pPr>
            <a:lvl7pPr algn="l" indent="-342900" lvl="6" marL="3200400">
              <a:spcBef>
                <a:spcPts val="360"/>
              </a:spcBef>
              <a:spcAft>
                <a:spcPts val="0"/>
              </a:spcAft>
              <a:buClr>
                <a:schemeClr val="dk1"/>
              </a:buClr>
              <a:buSzPts val="1800"/>
              <a:buChar char="•"/>
              <a:defRPr/>
            </a:lvl7pPr>
            <a:lvl8pPr algn="l" indent="-342900" lvl="7" marL="3657600">
              <a:spcBef>
                <a:spcPts val="360"/>
              </a:spcBef>
              <a:spcAft>
                <a:spcPts val="0"/>
              </a:spcAft>
              <a:buClr>
                <a:schemeClr val="dk1"/>
              </a:buClr>
              <a:buSzPts val="1800"/>
              <a:buChar char="•"/>
              <a:defRPr/>
            </a:lvl8pPr>
            <a:lvl9pPr algn="l" indent="-342900" lvl="8" marL="4114800">
              <a:spcBef>
                <a:spcPts val="360"/>
              </a:spcBef>
              <a:spcAft>
                <a:spcPts val="0"/>
              </a:spcAft>
              <a:buClr>
                <a:schemeClr val="dk1"/>
              </a:buClr>
              <a:buSzPts val="1800"/>
              <a:buChar char="•"/>
              <a:defRPr/>
            </a:lvl9pPr>
          </a:lstStyle>
          <a:p/>
        </p:txBody>
      </p:sp>
      <p:sp>
        <p:nvSpPr>
          <p:cNvPr id="77" name="Google Shape;77;p12"/>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8" name="Google Shape;78;p12"/>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9" name="Google Shape;79;p12"/>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lvl1pPr algn="ctr" lvl="0" marR="0" rtl="0">
              <a:spcBef>
                <a:spcPts val="0"/>
              </a:spcBef>
              <a:spcAft>
                <a:spcPts val="0"/>
              </a:spcAft>
              <a:buClr>
                <a:schemeClr val="dk1"/>
              </a:buClr>
              <a:buSzPts val="4400"/>
              <a:buFont typeface="Calibri"/>
              <a:buNone/>
              <a:defRPr b="0" cap="none" i="0" strike="noStrike" sz="4400" u="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457200" y="1600200"/>
            <a:ext cx="8229600" cy="4525963"/>
          </a:xfrm>
          <a:prstGeom prst="rect">
            <a:avLst/>
          </a:prstGeom>
          <a:noFill/>
          <a:ln>
            <a:noFill/>
          </a:ln>
        </p:spPr>
        <p:txBody>
          <a:bodyPr anchor="t" anchorCtr="0" bIns="45700" lIns="91425" numCol="1" rIns="91425" spcFirstLastPara="1" tIns="45700" wrap="square">
            <a:normAutofit/>
          </a:bodyPr>
          <a:lstStyle>
            <a:lvl1pPr algn="l" indent="-431800" lvl="0" marL="457200" marR="0" rtl="0">
              <a:spcBef>
                <a:spcPts val="640"/>
              </a:spcBef>
              <a:spcAft>
                <a:spcPts val="0"/>
              </a:spcAft>
              <a:buClr>
                <a:schemeClr val="dk1"/>
              </a:buClr>
              <a:buSzPts val="3200"/>
              <a:buFont typeface="Arial"/>
              <a:buChar char="•"/>
              <a:defRPr b="0" cap="none" i="0" strike="noStrike" sz="3200" u="none">
                <a:solidFill>
                  <a:schemeClr val="dk1"/>
                </a:solidFill>
                <a:latin typeface="Calibri"/>
                <a:ea typeface="Calibri"/>
                <a:cs typeface="Calibri"/>
                <a:sym typeface="Calibri"/>
              </a:defRPr>
            </a:lvl1pPr>
            <a:lvl2pPr algn="l" indent="-406400" lvl="1" marL="914400" marR="0" rtl="0">
              <a:spcBef>
                <a:spcPts val="560"/>
              </a:spcBef>
              <a:spcAft>
                <a:spcPts val="0"/>
              </a:spcAft>
              <a:buClr>
                <a:schemeClr val="dk1"/>
              </a:buClr>
              <a:buSzPts val="2800"/>
              <a:buFont typeface="Arial"/>
              <a:buChar char="–"/>
              <a:defRPr b="0" cap="none" i="0" strike="noStrike" sz="2800" u="none">
                <a:solidFill>
                  <a:schemeClr val="dk1"/>
                </a:solidFill>
                <a:latin typeface="Calibri"/>
                <a:ea typeface="Calibri"/>
                <a:cs typeface="Calibri"/>
                <a:sym typeface="Calibri"/>
              </a:defRPr>
            </a:lvl2pPr>
            <a:lvl3pPr algn="l" indent="-381000" lvl="2" marL="1371600" marR="0" rtl="0">
              <a:spcBef>
                <a:spcPts val="480"/>
              </a:spcBef>
              <a:spcAft>
                <a:spcPts val="0"/>
              </a:spcAft>
              <a:buClr>
                <a:schemeClr val="dk1"/>
              </a:buClr>
              <a:buSzPts val="2400"/>
              <a:buFont typeface="Arial"/>
              <a:buChar char="•"/>
              <a:defRPr b="0" cap="none" i="0" strike="noStrike" sz="2400" u="none">
                <a:solidFill>
                  <a:schemeClr val="dk1"/>
                </a:solidFill>
                <a:latin typeface="Calibri"/>
                <a:ea typeface="Calibri"/>
                <a:cs typeface="Calibri"/>
                <a:sym typeface="Calibri"/>
              </a:defRPr>
            </a:lvl3pPr>
            <a:lvl4pPr algn="l" indent="-355600" lvl="3" marL="1828800" marR="0" rtl="0">
              <a:spcBef>
                <a:spcPts val="400"/>
              </a:spcBef>
              <a:spcAft>
                <a:spcPts val="0"/>
              </a:spcAft>
              <a:buClr>
                <a:schemeClr val="dk1"/>
              </a:buClr>
              <a:buSzPts val="2000"/>
              <a:buFont typeface="Arial"/>
              <a:buChar char="–"/>
              <a:defRPr b="0" cap="none" i="0" strike="noStrike" sz="2000" u="none">
                <a:solidFill>
                  <a:schemeClr val="dk1"/>
                </a:solidFill>
                <a:latin typeface="Calibri"/>
                <a:ea typeface="Calibri"/>
                <a:cs typeface="Calibri"/>
                <a:sym typeface="Calibri"/>
              </a:defRPr>
            </a:lvl4pPr>
            <a:lvl5pPr algn="l" indent="-355600" lvl="4" marL="2286000" marR="0" rtl="0">
              <a:spcBef>
                <a:spcPts val="400"/>
              </a:spcBef>
              <a:spcAft>
                <a:spcPts val="0"/>
              </a:spcAft>
              <a:buClr>
                <a:schemeClr val="dk1"/>
              </a:buClr>
              <a:buSzPts val="2000"/>
              <a:buFont typeface="Arial"/>
              <a:buChar char="»"/>
              <a:defRPr b="0" cap="none" i="0" strike="noStrike" sz="2000" u="none">
                <a:solidFill>
                  <a:schemeClr val="dk1"/>
                </a:solidFill>
                <a:latin typeface="Calibri"/>
                <a:ea typeface="Calibri"/>
                <a:cs typeface="Calibri"/>
                <a:sym typeface="Calibri"/>
              </a:defRPr>
            </a:lvl5pPr>
            <a:lvl6pPr algn="l" indent="-355600" lvl="5" marL="2743200" marR="0" rtl="0">
              <a:spcBef>
                <a:spcPts val="400"/>
              </a:spcBef>
              <a:spcAft>
                <a:spcPts val="0"/>
              </a:spcAft>
              <a:buClr>
                <a:schemeClr val="dk1"/>
              </a:buClr>
              <a:buSzPts val="2000"/>
              <a:buFont typeface="Arial"/>
              <a:buChar char="•"/>
              <a:defRPr b="0" cap="none" i="0" strike="noStrike" sz="2000" u="none">
                <a:solidFill>
                  <a:schemeClr val="dk1"/>
                </a:solidFill>
                <a:latin typeface="Calibri"/>
                <a:ea typeface="Calibri"/>
                <a:cs typeface="Calibri"/>
                <a:sym typeface="Calibri"/>
              </a:defRPr>
            </a:lvl6pPr>
            <a:lvl7pPr algn="l" indent="-355600" lvl="6" marL="3200400" marR="0" rtl="0">
              <a:spcBef>
                <a:spcPts val="400"/>
              </a:spcBef>
              <a:spcAft>
                <a:spcPts val="0"/>
              </a:spcAft>
              <a:buClr>
                <a:schemeClr val="dk1"/>
              </a:buClr>
              <a:buSzPts val="2000"/>
              <a:buFont typeface="Arial"/>
              <a:buChar char="•"/>
              <a:defRPr b="0" cap="none" i="0" strike="noStrike" sz="2000" u="none">
                <a:solidFill>
                  <a:schemeClr val="dk1"/>
                </a:solidFill>
                <a:latin typeface="Calibri"/>
                <a:ea typeface="Calibri"/>
                <a:cs typeface="Calibri"/>
                <a:sym typeface="Calibri"/>
              </a:defRPr>
            </a:lvl7pPr>
            <a:lvl8pPr algn="l" indent="-355600" lvl="7" marL="3657600" marR="0" rtl="0">
              <a:spcBef>
                <a:spcPts val="400"/>
              </a:spcBef>
              <a:spcAft>
                <a:spcPts val="0"/>
              </a:spcAft>
              <a:buClr>
                <a:schemeClr val="dk1"/>
              </a:buClr>
              <a:buSzPts val="2000"/>
              <a:buFont typeface="Arial"/>
              <a:buChar char="•"/>
              <a:defRPr b="0" cap="none" i="0" strike="noStrike" sz="2000" u="none">
                <a:solidFill>
                  <a:schemeClr val="dk1"/>
                </a:solidFill>
                <a:latin typeface="Calibri"/>
                <a:ea typeface="Calibri"/>
                <a:cs typeface="Calibri"/>
                <a:sym typeface="Calibri"/>
              </a:defRPr>
            </a:lvl8pPr>
            <a:lvl9pPr algn="l" indent="-355600" lvl="8" marL="4114800" marR="0" rtl="0">
              <a:spcBef>
                <a:spcPts val="400"/>
              </a:spcBef>
              <a:spcAft>
                <a:spcPts val="0"/>
              </a:spcAft>
              <a:buClr>
                <a:schemeClr val="dk1"/>
              </a:buClr>
              <a:buSzPts val="2000"/>
              <a:buFont typeface="Arial"/>
              <a:buChar char="•"/>
              <a:defRPr b="0" cap="none" i="0" strike="noStrike" sz="2000" u="none">
                <a:solidFill>
                  <a:schemeClr val="dk1"/>
                </a:solidFill>
                <a:latin typeface="Calibri"/>
                <a:ea typeface="Calibri"/>
                <a:cs typeface="Calibri"/>
                <a:sym typeface="Calibri"/>
              </a:defRPr>
            </a:lvl9pPr>
          </a:lstStyle>
          <a:p/>
        </p:txBody>
      </p:sp>
      <p:sp>
        <p:nvSpPr>
          <p:cNvPr id="8" name="Google Shape;8;p1"/>
          <p:cNvSpPr txBox="1"/>
          <p:nvPr>
            <p:ph idx="10" type="dt"/>
          </p:nvPr>
        </p:nvSpPr>
        <p:spPr>
          <a:xfrm>
            <a:off x="457200" y="6356350"/>
            <a:ext cx="2133600" cy="365125"/>
          </a:xfrm>
          <a:prstGeom prst="rect">
            <a:avLst/>
          </a:prstGeom>
          <a:noFill/>
          <a:ln>
            <a:noFill/>
          </a:ln>
        </p:spPr>
        <p:txBody>
          <a:bodyPr anchor="ctr" anchorCtr="0" bIns="45700" lIns="91425" numCol="1" rIns="91425" spcFirstLastPara="1" tIns="45700" wrap="square">
            <a:noAutofit/>
          </a:bodyPr>
          <a:lstStyle>
            <a:lvl1pPr algn="l" lvl="0" marR="0" rtl="0">
              <a:spcBef>
                <a:spcPts val="0"/>
              </a:spcBef>
              <a:spcAft>
                <a:spcPts val="0"/>
              </a:spcAft>
              <a:buSzPts val="1400"/>
              <a:buNone/>
              <a:defRPr b="0" cap="none" i="0" strike="noStrike" sz="1200" u="none">
                <a:solidFill>
                  <a:srgbClr val="888888"/>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p:txBody>
      </p:sp>
      <p:sp>
        <p:nvSpPr>
          <p:cNvPr id="9" name="Google Shape;9;p1"/>
          <p:cNvSpPr txBox="1"/>
          <p:nvPr>
            <p:ph idx="11" type="ftr"/>
          </p:nvPr>
        </p:nvSpPr>
        <p:spPr>
          <a:xfrm>
            <a:off x="3124200" y="6356350"/>
            <a:ext cx="2895600" cy="365125"/>
          </a:xfrm>
          <a:prstGeom prst="rect">
            <a:avLst/>
          </a:prstGeom>
          <a:noFill/>
          <a:ln>
            <a:noFill/>
          </a:ln>
        </p:spPr>
        <p:txBody>
          <a:bodyPr anchor="ctr" anchorCtr="0" bIns="45700" lIns="91425" numCol="1" rIns="91425" spcFirstLastPara="1" tIns="45700" wrap="square">
            <a:noAutofit/>
          </a:bodyPr>
          <a:lstStyle>
            <a:lvl1pPr algn="ctr" lvl="0" marR="0" rtl="0">
              <a:spcBef>
                <a:spcPts val="0"/>
              </a:spcBef>
              <a:spcAft>
                <a:spcPts val="0"/>
              </a:spcAft>
              <a:buSzPts val="1400"/>
              <a:buNone/>
              <a:defRPr b="0" cap="none" i="0" strike="noStrike" sz="1200" u="none">
                <a:solidFill>
                  <a:srgbClr val="888888"/>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p:txBody>
      </p:sp>
      <p:sp>
        <p:nvSpPr>
          <p:cNvPr id="10" name="Google Shape;10;p1"/>
          <p:cNvSpPr txBox="1"/>
          <p:nvPr>
            <p:ph idx="12" type="sldNum"/>
          </p:nvPr>
        </p:nvSpPr>
        <p:spPr>
          <a:xfrm>
            <a:off x="6553200" y="6356350"/>
            <a:ext cx="2133600" cy="365125"/>
          </a:xfrm>
          <a:prstGeom prst="rect">
            <a:avLst/>
          </a:prstGeom>
          <a:noFill/>
          <a:ln>
            <a:noFill/>
          </a:ln>
        </p:spPr>
        <p:txBody>
          <a:bodyPr anchor="ctr" anchorCtr="0" bIns="45700" lIns="91425" numCol="1" rIns="91425" spcFirstLastPara="1" tIns="45700" wrap="square">
            <a:noAutofit/>
          </a:bodyPr>
          <a:lstStyle>
            <a:lvl1pPr algn="r" indent="0" lvl="0" marL="0" marR="0" rtl="0">
              <a:spcBef>
                <a:spcPts val="0"/>
              </a:spcBef>
              <a:buNone/>
              <a:defRPr b="0" cap="none" i="0" strike="noStrike" sz="1200" u="none">
                <a:solidFill>
                  <a:srgbClr val="888888"/>
                </a:solidFill>
                <a:latin typeface="Calibri"/>
                <a:ea typeface="Calibri"/>
                <a:cs typeface="Calibri"/>
                <a:sym typeface="Calibri"/>
              </a:defRPr>
            </a:lvl1pPr>
            <a:lvl2pPr algn="r" indent="0" lvl="1" marL="0" marR="0" rtl="0">
              <a:spcBef>
                <a:spcPts val="0"/>
              </a:spcBef>
              <a:buNone/>
              <a:defRPr b="0" cap="none" i="0" strike="noStrike" sz="1200" u="none">
                <a:solidFill>
                  <a:srgbClr val="888888"/>
                </a:solidFill>
                <a:latin typeface="Calibri"/>
                <a:ea typeface="Calibri"/>
                <a:cs typeface="Calibri"/>
                <a:sym typeface="Calibri"/>
              </a:defRPr>
            </a:lvl2pPr>
            <a:lvl3pPr algn="r" indent="0" lvl="2" marL="0" marR="0" rtl="0">
              <a:spcBef>
                <a:spcPts val="0"/>
              </a:spcBef>
              <a:buNone/>
              <a:defRPr b="0" cap="none" i="0" strike="noStrike" sz="1200" u="none">
                <a:solidFill>
                  <a:srgbClr val="888888"/>
                </a:solidFill>
                <a:latin typeface="Calibri"/>
                <a:ea typeface="Calibri"/>
                <a:cs typeface="Calibri"/>
                <a:sym typeface="Calibri"/>
              </a:defRPr>
            </a:lvl3pPr>
            <a:lvl4pPr algn="r" indent="0" lvl="3" marL="0" marR="0" rtl="0">
              <a:spcBef>
                <a:spcPts val="0"/>
              </a:spcBef>
              <a:buNone/>
              <a:defRPr b="0" cap="none" i="0" strike="noStrike" sz="1200" u="none">
                <a:solidFill>
                  <a:srgbClr val="888888"/>
                </a:solidFill>
                <a:latin typeface="Calibri"/>
                <a:ea typeface="Calibri"/>
                <a:cs typeface="Calibri"/>
                <a:sym typeface="Calibri"/>
              </a:defRPr>
            </a:lvl4pPr>
            <a:lvl5pPr algn="r" indent="0" lvl="4" marL="0" marR="0" rtl="0">
              <a:spcBef>
                <a:spcPts val="0"/>
              </a:spcBef>
              <a:buNone/>
              <a:defRPr b="0" cap="none" i="0" strike="noStrike" sz="1200" u="none">
                <a:solidFill>
                  <a:srgbClr val="888888"/>
                </a:solidFill>
                <a:latin typeface="Calibri"/>
                <a:ea typeface="Calibri"/>
                <a:cs typeface="Calibri"/>
                <a:sym typeface="Calibri"/>
              </a:defRPr>
            </a:lvl5pPr>
            <a:lvl6pPr algn="r" indent="0" lvl="5" marL="0" marR="0" rtl="0">
              <a:spcBef>
                <a:spcPts val="0"/>
              </a:spcBef>
              <a:buNone/>
              <a:defRPr b="0" cap="none" i="0" strike="noStrike" sz="1200" u="none">
                <a:solidFill>
                  <a:srgbClr val="888888"/>
                </a:solidFill>
                <a:latin typeface="Calibri"/>
                <a:ea typeface="Calibri"/>
                <a:cs typeface="Calibri"/>
                <a:sym typeface="Calibri"/>
              </a:defRPr>
            </a:lvl6pPr>
            <a:lvl7pPr algn="r" indent="0" lvl="6" marL="0" marR="0" rtl="0">
              <a:spcBef>
                <a:spcPts val="0"/>
              </a:spcBef>
              <a:buNone/>
              <a:defRPr b="0" cap="none" i="0" strike="noStrike" sz="1200" u="none">
                <a:solidFill>
                  <a:srgbClr val="888888"/>
                </a:solidFill>
                <a:latin typeface="Calibri"/>
                <a:ea typeface="Calibri"/>
                <a:cs typeface="Calibri"/>
                <a:sym typeface="Calibri"/>
              </a:defRPr>
            </a:lvl7pPr>
            <a:lvl8pPr algn="r" indent="0" lvl="7" marL="0" marR="0" rtl="0">
              <a:spcBef>
                <a:spcPts val="0"/>
              </a:spcBef>
              <a:buNone/>
              <a:defRPr b="0" cap="none" i="0" strike="noStrike" sz="1200" u="none">
                <a:solidFill>
                  <a:srgbClr val="888888"/>
                </a:solidFill>
                <a:latin typeface="Calibri"/>
                <a:ea typeface="Calibri"/>
                <a:cs typeface="Calibri"/>
                <a:sym typeface="Calibri"/>
              </a:defRPr>
            </a:lvl8pPr>
            <a:lvl9pPr algn="r" indent="0" lvl="8" marL="0" marR="0" rtl="0">
              <a:spcBef>
                <a:spcPts val="0"/>
              </a:spcBef>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9.jp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6" Target="../media/image5.jpg" Type="http://schemas.openxmlformats.org/officeDocument/2006/relationships/image"/><Relationship Id="rId5" Target="../media/image1.jpg" Type="http://schemas.openxmlformats.org/officeDocument/2006/relationships/image"/><Relationship Id="rId4" Target="../media/image8.jpg" Type="http://schemas.openxmlformats.org/officeDocument/2006/relationships/image"/><Relationship Id="rId3" Target="../media/image10.jp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7" Target="../media/image3.jpg" Type="http://schemas.openxmlformats.org/officeDocument/2006/relationships/image"/><Relationship Id="rId6" Target="../media/image7.jpg" Type="http://schemas.openxmlformats.org/officeDocument/2006/relationships/image"/><Relationship Id="rId5" Target="../media/image11.jpg" Type="http://schemas.openxmlformats.org/officeDocument/2006/relationships/image"/><Relationship Id="rId4" Target="../media/image6.jpg" Type="http://schemas.openxmlformats.org/officeDocument/2006/relationships/image"/><Relationship Id="rId3" Target="../media/image2.jp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4.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3"/>
          <p:cNvSpPr txBox="1"/>
          <p:nvPr>
            <p:ph type="ctrTitle"/>
          </p:nvPr>
        </p:nvSpPr>
        <p:spPr>
          <a:xfrm>
            <a:off x="685800" y="404664"/>
            <a:ext cx="7772400" cy="6120679"/>
          </a:xfrm>
          <a:prstGeom prst="rect">
            <a:avLst/>
          </a:prstGeom>
          <a:noFill/>
          <a:ln>
            <a:noFill/>
          </a:ln>
        </p:spPr>
        <p:txBody>
          <a:bodyPr anchor="ctr" anchorCtr="0" bIns="45700" lIns="91425" numCol="1" rIns="91425" spcFirstLastPara="1" tIns="45700" wrap="square">
            <a:normAutofit/>
          </a:bodyPr>
          <a:lstStyle/>
          <a:p>
            <a:pPr algn="ctr" indent="0" lvl="0" marL="0" rtl="0">
              <a:spcBef>
                <a:spcPts val="0"/>
              </a:spcBef>
              <a:spcAft>
                <a:spcPts val="0"/>
              </a:spcAft>
              <a:buClr>
                <a:schemeClr val="dk1"/>
              </a:buClr>
              <a:buSzPts val="4400"/>
              <a:buFont typeface="Calibri"/>
              <a:buNone/>
            </a:pPr>
            <a:r>
              <a:rPr b="1" lang="en-US"/>
              <a:t>Module Name: </a:t>
            </a:r>
            <a:br>
              <a:rPr b="1" lang="en-US"/>
            </a:br>
            <a:r>
              <a:rPr b="1" lang="en-US"/>
              <a:t> Digital Skills for Personal and Professional Growth(4008) </a:t>
            </a:r>
            <a:br>
              <a:rPr lang="en-US"/>
            </a:br>
            <a:r>
              <a:rPr b="1" lang="en-US"/>
              <a:t>Student Name: Christos Rizos 2427458</a:t>
            </a:r>
            <a:r>
              <a:rPr lang="en-US"/>
              <a:t> </a:t>
            </a:r>
            <a:br>
              <a:rPr lang="en-US"/>
            </a:br>
            <a:r>
              <a:rPr b="1" lang="en-US"/>
              <a:t>Lecturer:Muhammad Cassamo</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14"/>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p>
            <a:pPr algn="ctr" indent="0" lvl="0" marL="0" rtl="0">
              <a:spcBef>
                <a:spcPts val="0"/>
              </a:spcBef>
              <a:spcAft>
                <a:spcPts val="0"/>
              </a:spcAft>
              <a:buClr>
                <a:schemeClr val="dk1"/>
              </a:buClr>
              <a:buSzPts val="4400"/>
              <a:buFont typeface="Calibri"/>
              <a:buNone/>
            </a:pPr>
            <a:r>
              <a:rPr lang="en-US"/>
              <a:t>Contents</a:t>
            </a:r>
            <a:endParaRPr/>
          </a:p>
        </p:txBody>
      </p:sp>
      <p:sp>
        <p:nvSpPr>
          <p:cNvPr id="90" name="Google Shape;90;p14"/>
          <p:cNvSpPr txBox="1"/>
          <p:nvPr>
            <p:ph idx="1" type="body"/>
          </p:nvPr>
        </p:nvSpPr>
        <p:spPr>
          <a:xfrm>
            <a:off x="457200" y="1600200"/>
            <a:ext cx="8229600" cy="4525963"/>
          </a:xfrm>
          <a:prstGeom prst="rect">
            <a:avLst/>
          </a:prstGeom>
          <a:noFill/>
          <a:ln>
            <a:noFill/>
          </a:ln>
        </p:spPr>
        <p:txBody>
          <a:bodyPr anchor="t" anchorCtr="0" bIns="45700" lIns="91425" numCol="1" rIns="91425" spcFirstLastPara="1" tIns="45700" wrap="square">
            <a:normAutofit lnSpcReduction="10000"/>
          </a:bodyPr>
          <a:lstStyle/>
          <a:p>
            <a:pPr algn="l" indent="-514350" lvl="0" marL="514350" rtl="0">
              <a:spcBef>
                <a:spcPts val="0"/>
              </a:spcBef>
              <a:spcAft>
                <a:spcPts val="0"/>
              </a:spcAft>
              <a:buClr>
                <a:schemeClr val="dk1"/>
              </a:buClr>
              <a:buSzPts val="3200"/>
              <a:buFont typeface="Calibri"/>
              <a:buAutoNum type="arabicParenR"/>
            </a:pPr>
            <a:r>
              <a:rPr lang="en-US"/>
              <a:t>Questionnaire</a:t>
            </a:r>
            <a:endParaRPr/>
          </a:p>
          <a:p>
            <a:pPr algn="l" indent="-514350" lvl="0" marL="514350" rtl="0">
              <a:spcBef>
                <a:spcPts val="640"/>
              </a:spcBef>
              <a:spcAft>
                <a:spcPts val="0"/>
              </a:spcAft>
              <a:buClr>
                <a:schemeClr val="dk1"/>
              </a:buClr>
              <a:buSzPts val="3200"/>
              <a:buFont typeface="Calibri"/>
              <a:buAutoNum type="arabicParenR"/>
            </a:pPr>
            <a:r>
              <a:rPr lang="en-US"/>
              <a:t>Specific Result of Questionnaire</a:t>
            </a:r>
            <a:endParaRPr/>
          </a:p>
          <a:p>
            <a:pPr algn="l" indent="-514350" lvl="0" marL="514350" rtl="0">
              <a:spcBef>
                <a:spcPts val="640"/>
              </a:spcBef>
              <a:spcAft>
                <a:spcPts val="0"/>
              </a:spcAft>
              <a:buClr>
                <a:schemeClr val="dk1"/>
              </a:buClr>
              <a:buSzPts val="3200"/>
              <a:buFont typeface="Calibri"/>
              <a:buAutoNum type="arabicParenR"/>
            </a:pPr>
            <a:r>
              <a:rPr lang="en-US"/>
              <a:t>Web Design</a:t>
            </a:r>
            <a:endParaRPr/>
          </a:p>
          <a:p>
            <a:pPr algn="l" indent="-514350" lvl="0" marL="514350" rtl="0">
              <a:spcBef>
                <a:spcPts val="640"/>
              </a:spcBef>
              <a:spcAft>
                <a:spcPts val="0"/>
              </a:spcAft>
              <a:buClr>
                <a:schemeClr val="dk1"/>
              </a:buClr>
              <a:buSzPts val="3200"/>
              <a:buFont typeface="Calibri"/>
              <a:buAutoNum type="arabicParenR"/>
            </a:pPr>
            <a:r>
              <a:rPr lang="en-US"/>
              <a:t>Marketing Strategy</a:t>
            </a:r>
            <a:endParaRPr/>
          </a:p>
          <a:p>
            <a:pPr algn="l" indent="-514350" lvl="0" marL="514350" rtl="0">
              <a:spcBef>
                <a:spcPts val="640"/>
              </a:spcBef>
              <a:spcAft>
                <a:spcPts val="0"/>
              </a:spcAft>
              <a:buClr>
                <a:schemeClr val="dk1"/>
              </a:buClr>
              <a:buSzPts val="3200"/>
              <a:buFont typeface="Calibri"/>
              <a:buAutoNum type="arabicParenR"/>
            </a:pPr>
            <a:r>
              <a:rPr lang="en-US"/>
              <a:t>Marketing Strategy</a:t>
            </a:r>
            <a:endParaRPr/>
          </a:p>
          <a:p>
            <a:pPr algn="l" indent="-514350" lvl="0" marL="514350" rtl="0">
              <a:spcBef>
                <a:spcPts val="640"/>
              </a:spcBef>
              <a:spcAft>
                <a:spcPts val="0"/>
              </a:spcAft>
              <a:buClr>
                <a:schemeClr val="dk1"/>
              </a:buClr>
              <a:buSzPts val="3200"/>
              <a:buFont typeface="Calibri"/>
              <a:buAutoNum type="arabicParenR"/>
            </a:pPr>
            <a:r>
              <a:rPr lang="en-US"/>
              <a:t>Excel for Greek Street Burger</a:t>
            </a:r>
            <a:endParaRPr/>
          </a:p>
          <a:p>
            <a:pPr algn="l" indent="-514350" lvl="0" marL="514350" rtl="0">
              <a:spcBef>
                <a:spcPts val="640"/>
              </a:spcBef>
              <a:spcAft>
                <a:spcPts val="0"/>
              </a:spcAft>
              <a:buClr>
                <a:schemeClr val="dk1"/>
              </a:buClr>
              <a:buSzPts val="3200"/>
              <a:buFont typeface="Calibri"/>
              <a:buAutoNum type="arabicParenR"/>
            </a:pPr>
            <a:r>
              <a:rPr lang="en-US"/>
              <a:t>Conclusion</a:t>
            </a:r>
            <a:endParaRPr/>
          </a:p>
          <a:p>
            <a:pPr algn="l" indent="-514350" lvl="0" marL="514350" rtl="0">
              <a:spcBef>
                <a:spcPts val="640"/>
              </a:spcBef>
              <a:spcAft>
                <a:spcPts val="0"/>
              </a:spcAft>
              <a:buClr>
                <a:schemeClr val="dk1"/>
              </a:buClr>
              <a:buSzPts val="3200"/>
              <a:buFont typeface="Calibri"/>
              <a:buAutoNum type="arabicParenR"/>
            </a:pPr>
            <a:r>
              <a:rPr lang="en-US"/>
              <a:t>Video</a:t>
            </a:r>
            <a:endParaRPr/>
          </a:p>
          <a:p>
            <a:pPr algn="l" indent="-514350" lvl="0" marL="514350" rtl="0">
              <a:spcBef>
                <a:spcPts val="640"/>
              </a:spcBef>
              <a:spcAft>
                <a:spcPts val="0"/>
              </a:spcAft>
              <a:buClr>
                <a:schemeClr val="dk1"/>
              </a:buClr>
              <a:buSzPts val="32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5"/>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p>
            <a:pPr algn="ctr" indent="0" lvl="0" marL="0" rtl="0">
              <a:spcBef>
                <a:spcPts val="0"/>
              </a:spcBef>
              <a:spcAft>
                <a:spcPts val="0"/>
              </a:spcAft>
              <a:buClr>
                <a:schemeClr val="dk1"/>
              </a:buClr>
              <a:buSzPts val="4400"/>
              <a:buFont typeface="Calibri"/>
              <a:buNone/>
            </a:pPr>
            <a:r>
              <a:rPr lang="en-US"/>
              <a:t>Questionnaire</a:t>
            </a:r>
            <a:endParaRPr/>
          </a:p>
        </p:txBody>
      </p:sp>
      <p:sp>
        <p:nvSpPr>
          <p:cNvPr id="96" name="Google Shape;96;p15"/>
          <p:cNvSpPr txBox="1"/>
          <p:nvPr>
            <p:ph idx="1" type="body"/>
          </p:nvPr>
        </p:nvSpPr>
        <p:spPr>
          <a:xfrm>
            <a:off x="395536" y="1268760"/>
            <a:ext cx="8229600" cy="4525963"/>
          </a:xfrm>
          <a:prstGeom prst="rect">
            <a:avLst/>
          </a:prstGeom>
          <a:noFill/>
          <a:ln>
            <a:noFill/>
          </a:ln>
        </p:spPr>
        <p:txBody>
          <a:bodyPr anchor="t" anchorCtr="0" bIns="45700" lIns="91425" numCol="1" rIns="91425" spcFirstLastPara="1" tIns="45700" wrap="square">
            <a:normAutofit/>
          </a:bodyPr>
          <a:lstStyle/>
          <a:p>
            <a:pPr algn="l" indent="-342900" lvl="0" marL="342900" rtl="0">
              <a:spcBef>
                <a:spcPts val="0"/>
              </a:spcBef>
              <a:spcAft>
                <a:spcPts val="0"/>
              </a:spcAft>
              <a:buClr>
                <a:schemeClr val="dk1"/>
              </a:buClr>
              <a:buSzPts val="2000"/>
              <a:buNone/>
            </a:pPr>
            <a:r>
              <a:rPr lang="en-US" sz="2000"/>
              <a:t>      For the questionnaire used the Microsoft Form.In this taken part 50 individualas,who they give answers in 11 questions and the results were usefull to create the Website.</a:t>
            </a:r>
            <a:endParaRPr sz="2000"/>
          </a:p>
        </p:txBody>
      </p:sp>
      <p:pic>
        <p:nvPicPr>
          <p:cNvPr descr="N:\IMG_18601.jpg" id="97" name="Google Shape;97;p15"/>
          <p:cNvPicPr preferRelativeResize="0"/>
          <p:nvPr/>
        </p:nvPicPr>
        <p:blipFill rotWithShape="1">
          <a:blip r:embed="rId3">
            <a:alphaModFix/>
          </a:blip>
          <a:srcRect b="0" l="0" r="0" t="0"/>
          <a:stretch/>
        </p:blipFill>
        <p:spPr>
          <a:xfrm>
            <a:off x="467544" y="3284984"/>
            <a:ext cx="8424936" cy="331236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6"/>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p>
            <a:pPr algn="ctr" indent="0" lvl="0" marL="0" rtl="0">
              <a:spcBef>
                <a:spcPts val="0"/>
              </a:spcBef>
              <a:spcAft>
                <a:spcPts val="0"/>
              </a:spcAft>
              <a:buClr>
                <a:schemeClr val="dk1"/>
              </a:buClr>
              <a:buSzPts val="3200"/>
              <a:buFont typeface="Calibri"/>
              <a:buNone/>
            </a:pPr>
            <a:r>
              <a:rPr lang="en-US" sz="3200"/>
              <a:t>Specific Result of Questionnaire</a:t>
            </a:r>
            <a:endParaRPr sz="3200"/>
          </a:p>
        </p:txBody>
      </p:sp>
      <p:sp>
        <p:nvSpPr>
          <p:cNvPr id="103" name="Google Shape;103;p16"/>
          <p:cNvSpPr txBox="1"/>
          <p:nvPr>
            <p:ph idx="1" type="body"/>
          </p:nvPr>
        </p:nvSpPr>
        <p:spPr>
          <a:xfrm>
            <a:off x="179512" y="1052736"/>
            <a:ext cx="8507288" cy="5472608"/>
          </a:xfrm>
          <a:prstGeom prst="rect">
            <a:avLst/>
          </a:prstGeom>
          <a:noFill/>
          <a:ln>
            <a:noFill/>
          </a:ln>
        </p:spPr>
        <p:txBody>
          <a:bodyPr anchor="t" anchorCtr="0" bIns="45700" lIns="91425" numCol="1" rIns="91425" spcFirstLastPara="1" tIns="45700" wrap="square">
            <a:normAutofit/>
          </a:bodyPr>
          <a:lstStyle/>
          <a:p>
            <a:pPr algn="l" indent="-342900" lvl="0" marL="342900" rtl="0">
              <a:spcBef>
                <a:spcPts val="0"/>
              </a:spcBef>
              <a:spcAft>
                <a:spcPts val="0"/>
              </a:spcAft>
              <a:buClr>
                <a:schemeClr val="dk1"/>
              </a:buClr>
              <a:buSzPts val="2000"/>
              <a:buNone/>
            </a:pPr>
            <a:r>
              <a:rPr lang="en-US" sz="2000"/>
              <a:t>From them were selected only four</a:t>
            </a:r>
            <a:r>
              <a:rPr lang="en-US"/>
              <a:t>.</a:t>
            </a:r>
            <a:endParaRPr/>
          </a:p>
          <a:p>
            <a:pPr algn="l" indent="-342900" lvl="0" marL="342900" rtl="0">
              <a:spcBef>
                <a:spcPts val="280"/>
              </a:spcBef>
              <a:spcAft>
                <a:spcPts val="0"/>
              </a:spcAft>
              <a:buClr>
                <a:schemeClr val="dk1"/>
              </a:buClr>
              <a:buSzPts val="1400"/>
              <a:buNone/>
            </a:pPr>
            <a:r>
              <a:rPr b="1" lang="en-US" sz="1400"/>
              <a:t>What kind of burger do you prefer the most?</a:t>
            </a:r>
            <a:endParaRPr/>
          </a:p>
          <a:p>
            <a:pPr algn="l" indent="-342900" lvl="0" marL="342900" rtl="0">
              <a:spcBef>
                <a:spcPts val="280"/>
              </a:spcBef>
              <a:spcAft>
                <a:spcPts val="0"/>
              </a:spcAft>
              <a:buClr>
                <a:schemeClr val="dk1"/>
              </a:buClr>
              <a:buSzPts val="1400"/>
              <a:buNone/>
            </a:pPr>
            <a:r>
              <a:rPr b="1" lang="en-US" sz="1400"/>
              <a:t>What’s most important to you when choosing a burger?</a:t>
            </a:r>
            <a:endParaRPr/>
          </a:p>
          <a:p>
            <a:pPr algn="l" indent="-342900" lvl="0" marL="342900" rtl="0">
              <a:spcBef>
                <a:spcPts val="280"/>
              </a:spcBef>
              <a:spcAft>
                <a:spcPts val="0"/>
              </a:spcAft>
              <a:buClr>
                <a:schemeClr val="dk1"/>
              </a:buClr>
              <a:buSzPts val="1400"/>
              <a:buNone/>
            </a:pPr>
            <a:r>
              <a:rPr b="1" lang="en-US" sz="1400"/>
              <a:t>How often do you eat street food or fast food?</a:t>
            </a:r>
            <a:endParaRPr/>
          </a:p>
          <a:p>
            <a:pPr algn="l" indent="-342900" lvl="0" marL="342900" rtl="0">
              <a:spcBef>
                <a:spcPts val="280"/>
              </a:spcBef>
              <a:spcAft>
                <a:spcPts val="0"/>
              </a:spcAft>
              <a:buClr>
                <a:schemeClr val="dk1"/>
              </a:buClr>
              <a:buSzPts val="1400"/>
              <a:buNone/>
            </a:pPr>
            <a:r>
              <a:rPr b="1" lang="en-US" sz="1400"/>
              <a:t>Where do you live or spend most of your time?</a:t>
            </a:r>
            <a:endParaRPr/>
          </a:p>
          <a:p>
            <a:pPr algn="l" indent="-342900" lvl="0" marL="342900" rtl="0">
              <a:spcBef>
                <a:spcPts val="640"/>
              </a:spcBef>
              <a:spcAft>
                <a:spcPts val="0"/>
              </a:spcAft>
              <a:buClr>
                <a:schemeClr val="dk1"/>
              </a:buClr>
              <a:buSzPts val="3200"/>
              <a:buNone/>
            </a:pPr>
            <a:r>
              <a:t/>
            </a:r>
            <a:endParaRPr/>
          </a:p>
          <a:p>
            <a:pPr algn="l" indent="-342900" lvl="0" marL="342900" rtl="0">
              <a:spcBef>
                <a:spcPts val="640"/>
              </a:spcBef>
              <a:spcAft>
                <a:spcPts val="0"/>
              </a:spcAft>
              <a:buClr>
                <a:schemeClr val="dk1"/>
              </a:buClr>
              <a:buSzPts val="3200"/>
              <a:buNone/>
            </a:pPr>
            <a:r>
              <a:t/>
            </a:r>
            <a:endParaRPr/>
          </a:p>
        </p:txBody>
      </p:sp>
      <p:pic>
        <p:nvPicPr>
          <p:cNvPr descr="N:\IMG_1866 (1).PNG" id="104" name="Google Shape;104;p16"/>
          <p:cNvPicPr preferRelativeResize="0"/>
          <p:nvPr/>
        </p:nvPicPr>
        <p:blipFill rotWithShape="1">
          <a:blip r:embed="rId3">
            <a:alphaModFix/>
          </a:blip>
          <a:srcRect b="0" l="0" r="0" t="0"/>
          <a:stretch/>
        </p:blipFill>
        <p:spPr>
          <a:xfrm>
            <a:off x="323528" y="2708920"/>
            <a:ext cx="2160240" cy="1656184"/>
          </a:xfrm>
          <a:prstGeom prst="rect">
            <a:avLst/>
          </a:prstGeom>
          <a:noFill/>
          <a:ln>
            <a:noFill/>
          </a:ln>
        </p:spPr>
      </p:pic>
      <p:pic>
        <p:nvPicPr>
          <p:cNvPr descr="N:\IMG_1867.jpg" id="105" name="Google Shape;105;p16"/>
          <p:cNvPicPr preferRelativeResize="0"/>
          <p:nvPr/>
        </p:nvPicPr>
        <p:blipFill rotWithShape="1">
          <a:blip r:embed="rId4">
            <a:alphaModFix/>
          </a:blip>
          <a:srcRect b="0" l="0" r="0" t="0"/>
          <a:stretch/>
        </p:blipFill>
        <p:spPr>
          <a:xfrm>
            <a:off x="2411760" y="2708920"/>
            <a:ext cx="1944216" cy="1656184"/>
          </a:xfrm>
          <a:prstGeom prst="rect">
            <a:avLst/>
          </a:prstGeom>
          <a:noFill/>
          <a:ln>
            <a:noFill/>
          </a:ln>
        </p:spPr>
      </p:pic>
      <p:pic>
        <p:nvPicPr>
          <p:cNvPr descr="N:\IMG_1871.jpg" id="106" name="Google Shape;106;p16"/>
          <p:cNvPicPr preferRelativeResize="0"/>
          <p:nvPr/>
        </p:nvPicPr>
        <p:blipFill rotWithShape="1">
          <a:blip r:embed="rId5">
            <a:alphaModFix/>
          </a:blip>
          <a:srcRect b="0" l="0" r="0" t="0"/>
          <a:stretch/>
        </p:blipFill>
        <p:spPr>
          <a:xfrm>
            <a:off x="4355976" y="2780928"/>
            <a:ext cx="1368152" cy="1656184"/>
          </a:xfrm>
          <a:prstGeom prst="rect">
            <a:avLst/>
          </a:prstGeom>
          <a:noFill/>
          <a:ln>
            <a:noFill/>
          </a:ln>
        </p:spPr>
      </p:pic>
      <p:pic>
        <p:nvPicPr>
          <p:cNvPr descr="N:\IMG_1865 (1).jpg" id="107" name="Google Shape;107;p16"/>
          <p:cNvPicPr preferRelativeResize="0"/>
          <p:nvPr/>
        </p:nvPicPr>
        <p:blipFill rotWithShape="1">
          <a:blip r:embed="rId6">
            <a:alphaModFix/>
          </a:blip>
          <a:srcRect b="0" l="0" r="0" t="0"/>
          <a:stretch/>
        </p:blipFill>
        <p:spPr>
          <a:xfrm>
            <a:off x="6012160" y="2852936"/>
            <a:ext cx="2592288" cy="1533525"/>
          </a:xfrm>
          <a:prstGeom prst="rect">
            <a:avLst/>
          </a:prstGeom>
          <a:noFill/>
          <a:ln>
            <a:noFill/>
          </a:ln>
        </p:spPr>
      </p:pic>
      <p:sp>
        <p:nvSpPr>
          <p:cNvPr id="108" name="Google Shape;108;p16"/>
          <p:cNvSpPr/>
          <p:nvPr/>
        </p:nvSpPr>
        <p:spPr>
          <a:xfrm>
            <a:off x="251520" y="4365104"/>
            <a:ext cx="1944216" cy="1600438"/>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Clr>
                <a:schemeClr val="dk1"/>
              </a:buClr>
              <a:buSzPts val="1400"/>
              <a:buFont typeface="Calibri"/>
              <a:buNone/>
            </a:pPr>
            <a:r>
              <a:rPr b="0" cap="none" i="0" lang="en-US" strike="noStrike" sz="1400" u="none">
                <a:solidFill>
                  <a:schemeClr val="dk1"/>
                </a:solidFill>
                <a:latin typeface="Calibri"/>
                <a:ea typeface="Calibri"/>
                <a:cs typeface="Calibri"/>
                <a:sym typeface="Calibri"/>
              </a:rPr>
              <a:t>The most frequent answers given include classic beef, chicken and other, with a few with different preferences. The business should focus on beef burgers</a:t>
            </a:r>
            <a:endParaRPr b="0" cap="none" i="0" strike="noStrike" sz="1400" u="none">
              <a:solidFill>
                <a:schemeClr val="dk1"/>
              </a:solidFill>
              <a:latin typeface="Calibri"/>
              <a:ea typeface="Calibri"/>
              <a:cs typeface="Calibri"/>
              <a:sym typeface="Calibri"/>
            </a:endParaRPr>
          </a:p>
        </p:txBody>
      </p:sp>
      <p:sp>
        <p:nvSpPr>
          <p:cNvPr id="109" name="Google Shape;109;p16"/>
          <p:cNvSpPr/>
          <p:nvPr/>
        </p:nvSpPr>
        <p:spPr>
          <a:xfrm>
            <a:off x="2051720" y="4293096"/>
            <a:ext cx="2160240" cy="2031325"/>
          </a:xfrm>
          <a:prstGeom prst="rect">
            <a:avLst/>
          </a:prstGeom>
          <a:noFill/>
          <a:ln>
            <a:noFill/>
          </a:ln>
        </p:spPr>
        <p:txBody>
          <a:bodyPr anchor="t" anchorCtr="0" bIns="45700" lIns="91425" numCol="1" rIns="91425" spcFirstLastPara="1" tIns="45700" wrap="square">
            <a:noAutofit/>
          </a:bodyPr>
          <a:lstStyle/>
          <a:p>
            <a:pPr algn="l" indent="0" lvl="0" marL="0" marR="0" rtl="0">
              <a:spcBef>
                <a:spcPts val="0"/>
              </a:spcBef>
              <a:spcAft>
                <a:spcPts val="0"/>
              </a:spcAft>
              <a:buNone/>
            </a:pPr>
            <a:r>
              <a:rPr b="0" cap="none" i="0" lang="en-US" strike="noStrike" sz="1400" u="none">
                <a:solidFill>
                  <a:schemeClr val="dk1"/>
                </a:solidFill>
                <a:latin typeface="Calibri"/>
                <a:ea typeface="Calibri"/>
                <a:cs typeface="Calibri"/>
                <a:sym typeface="Calibri"/>
              </a:rPr>
              <a:t>Respondents chose several factors when choosing a burger. The choice is related to the quality of the meat, indicating how important the origin of the meat is, the price, another important part for the purchase of the product.</a:t>
            </a:r>
            <a:endParaRPr sz="1400">
              <a:solidFill>
                <a:schemeClr val="dk1"/>
              </a:solidFill>
              <a:latin typeface="Calibri"/>
              <a:ea typeface="Calibri"/>
              <a:cs typeface="Calibri"/>
              <a:sym typeface="Calibri"/>
            </a:endParaRPr>
          </a:p>
        </p:txBody>
      </p:sp>
      <p:sp>
        <p:nvSpPr>
          <p:cNvPr id="110" name="Google Shape;110;p16"/>
          <p:cNvSpPr/>
          <p:nvPr/>
        </p:nvSpPr>
        <p:spPr>
          <a:xfrm>
            <a:off x="4211960" y="4549770"/>
            <a:ext cx="1584176" cy="1569660"/>
          </a:xfrm>
          <a:prstGeom prst="rect">
            <a:avLst/>
          </a:prstGeom>
          <a:noFill/>
          <a:ln>
            <a:noFill/>
          </a:ln>
        </p:spPr>
        <p:txBody>
          <a:bodyPr anchor="ctr" anchorCtr="0" bIns="45700" lIns="91425" numCol="1" rIns="91425" spcFirstLastPara="1" tIns="45700" wrap="square">
            <a:noAutofit/>
          </a:bodyPr>
          <a:lstStyle/>
          <a:p>
            <a:pPr algn="l" indent="0" lvl="0" marL="0" marR="0" rtl="0">
              <a:lnSpc>
                <a:spcPct val="100000"/>
              </a:lnSpc>
              <a:spcBef>
                <a:spcPts val="0"/>
              </a:spcBef>
              <a:spcAft>
                <a:spcPts val="0"/>
              </a:spcAft>
              <a:buClr>
                <a:schemeClr val="dk1"/>
              </a:buClr>
              <a:buSzPts val="1200"/>
              <a:buFont typeface="Arial"/>
              <a:buNone/>
            </a:pPr>
            <a:r>
              <a:rPr b="0" cap="none" i="0" lang="en-US" strike="noStrike" sz="1200" u="none">
                <a:solidFill>
                  <a:schemeClr val="dk1"/>
                </a:solidFill>
                <a:latin typeface="Arial"/>
                <a:ea typeface="Arial"/>
                <a:cs typeface="Arial"/>
                <a:sym typeface="Arial"/>
              </a:rPr>
              <a:t>While not all customers eat fast food often, there is a frequent presence during the week and consumers who visit the canteen for a continuous period.</a:t>
            </a:r>
            <a:endParaRPr b="0" cap="none" i="0" strike="noStrike" sz="1800" u="none">
              <a:solidFill>
                <a:schemeClr val="dk1"/>
              </a:solidFill>
              <a:latin typeface="Arial"/>
              <a:ea typeface="Arial"/>
              <a:cs typeface="Arial"/>
              <a:sym typeface="Arial"/>
            </a:endParaRPr>
          </a:p>
        </p:txBody>
      </p:sp>
      <p:sp>
        <p:nvSpPr>
          <p:cNvPr id="111" name="Google Shape;111;p16"/>
          <p:cNvSpPr/>
          <p:nvPr/>
        </p:nvSpPr>
        <p:spPr>
          <a:xfrm>
            <a:off x="6372200" y="4695092"/>
            <a:ext cx="2160240" cy="1200329"/>
          </a:xfrm>
          <a:prstGeom prst="rect">
            <a:avLst/>
          </a:prstGeom>
          <a:noFill/>
          <a:ln>
            <a:noFill/>
          </a:ln>
        </p:spPr>
        <p:txBody>
          <a:bodyPr anchor="ctr" anchorCtr="0" bIns="45700" lIns="91425" numCol="1" rIns="91425" spcFirstLastPara="1" tIns="45700" wrap="square">
            <a:noAutofit/>
          </a:bodyPr>
          <a:lstStyle/>
          <a:p>
            <a:pPr algn="l" indent="0" lvl="0" marL="0" marR="0" rtl="0">
              <a:lnSpc>
                <a:spcPct val="100000"/>
              </a:lnSpc>
              <a:spcBef>
                <a:spcPts val="0"/>
              </a:spcBef>
              <a:spcAft>
                <a:spcPts val="0"/>
              </a:spcAft>
              <a:buClr>
                <a:schemeClr val="dk1"/>
              </a:buClr>
              <a:buSzPts val="1200"/>
              <a:buFont typeface="Arial"/>
              <a:buNone/>
            </a:pPr>
            <a:r>
              <a:rPr b="0" cap="none" i="0" lang="en-US" strike="noStrike" sz="1200" u="none">
                <a:solidFill>
                  <a:schemeClr val="dk1"/>
                </a:solidFill>
                <a:latin typeface="Arial"/>
                <a:ea typeface="Arial"/>
                <a:cs typeface="Arial"/>
                <a:sym typeface="Arial"/>
              </a:rPr>
              <a:t>The respondents came from a variety of areas including Wales, Bristol and the outskirts of cities, who visit larger cities for shopping, work or just for fun.</a:t>
            </a:r>
            <a:endParaRPr b="0" cap="none" i="0" strike="noStrike" sz="1800" u="none">
              <a:solidFill>
                <a:schemeClr val="dk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17"/>
          <p:cNvSpPr txBox="1"/>
          <p:nvPr>
            <p:ph type="title"/>
          </p:nvPr>
        </p:nvSpPr>
        <p:spPr>
          <a:xfrm>
            <a:off x="1043608" y="332656"/>
            <a:ext cx="7643192" cy="1440160"/>
          </a:xfrm>
          <a:prstGeom prst="rect">
            <a:avLst/>
          </a:prstGeom>
          <a:noFill/>
          <a:ln>
            <a:noFill/>
          </a:ln>
        </p:spPr>
        <p:txBody>
          <a:bodyPr anchor="ctr" anchorCtr="0" bIns="45700" lIns="91425" numCol="1" rIns="91425" spcFirstLastPara="1" tIns="45700" wrap="square">
            <a:normAutofit fontScale="90000"/>
          </a:bodyPr>
          <a:lstStyle/>
          <a:p>
            <a:pPr algn="ctr" indent="0" lvl="0" marL="0" rtl="0">
              <a:spcBef>
                <a:spcPts val="0"/>
              </a:spcBef>
              <a:spcAft>
                <a:spcPts val="0"/>
              </a:spcAft>
              <a:buClr>
                <a:schemeClr val="dk1"/>
              </a:buClr>
              <a:buSzPct val="100000"/>
              <a:buFont typeface="Calibri"/>
              <a:buNone/>
            </a:pPr>
            <a:br>
              <a:rPr lang="en-US"/>
            </a:br>
            <a:br>
              <a:rPr lang="en-US"/>
            </a:br>
            <a:r>
              <a:rPr lang="en-US"/>
              <a:t>       </a:t>
            </a:r>
            <a:br>
              <a:rPr lang="en-US"/>
            </a:br>
            <a:r>
              <a:rPr lang="en-US"/>
              <a:t>Website</a:t>
            </a:r>
            <a:br>
              <a:rPr lang="en-US"/>
            </a:br>
            <a:r>
              <a:rPr b="0" cap="none" i="0" lang="en-US" strike="noStrike" sz="1800" u="none">
                <a:solidFill>
                  <a:srgbClr val="4A86E8"/>
                </a:solidFill>
                <a:latin typeface="Arial"/>
                <a:ea typeface="Arial"/>
                <a:cs typeface="Arial"/>
                <a:sym typeface="Arial"/>
              </a:rPr>
              <a:t>https://temp-vvxwzwggqdhhkochmgbw.webadorsite.com/menu</a:t>
            </a:r>
            <a:br>
              <a:rPr b="0" cap="none" i="0" lang="en-US" strike="noStrike" sz="1800" u="none">
                <a:solidFill>
                  <a:schemeClr val="dk1"/>
                </a:solidFill>
                <a:latin typeface="Arial"/>
                <a:ea typeface="Arial"/>
                <a:cs typeface="Arial"/>
                <a:sym typeface="Arial"/>
              </a:rPr>
            </a:br>
            <a:r>
              <a:rPr b="0" cap="none" i="0" lang="en-US" strike="noStrike" sz="1800" u="none">
                <a:solidFill>
                  <a:schemeClr val="dk1"/>
                </a:solidFill>
                <a:latin typeface="Arial"/>
                <a:ea typeface="Arial"/>
                <a:cs typeface="Arial"/>
                <a:sym typeface="Arial"/>
              </a:rPr>
              <a:t>The </a:t>
            </a:r>
            <a:r>
              <a:rPr lang="en-US" sz="2000"/>
              <a:t> website built it according the result of questionnaire.Clients wants something simple and easy to use it.The coulours which used are blue and white.</a:t>
            </a:r>
            <a:br>
              <a:rPr lang="en-US" sz="2000"/>
            </a:br>
            <a:br>
              <a:rPr lang="en-US"/>
            </a:br>
            <a:endParaRPr/>
          </a:p>
        </p:txBody>
      </p:sp>
      <p:pic>
        <p:nvPicPr>
          <p:cNvPr descr="N:\IMG_1875.JPG" id="117" name="Google Shape;117;p17"/>
          <p:cNvPicPr preferRelativeResize="0"/>
          <p:nvPr/>
        </p:nvPicPr>
        <p:blipFill rotWithShape="1">
          <a:blip r:embed="rId3">
            <a:alphaModFix/>
          </a:blip>
          <a:srcRect b="0" l="0" r="0" t="0"/>
          <a:stretch/>
        </p:blipFill>
        <p:spPr>
          <a:xfrm>
            <a:off x="395536" y="4221088"/>
            <a:ext cx="1591445" cy="2276830"/>
          </a:xfrm>
          <a:prstGeom prst="rect">
            <a:avLst/>
          </a:prstGeom>
          <a:noFill/>
          <a:ln>
            <a:noFill/>
          </a:ln>
        </p:spPr>
      </p:pic>
      <p:pic>
        <p:nvPicPr>
          <p:cNvPr descr="N:\IMG_1876.JPG" id="118" name="Google Shape;118;p17"/>
          <p:cNvPicPr preferRelativeResize="0"/>
          <p:nvPr/>
        </p:nvPicPr>
        <p:blipFill rotWithShape="1">
          <a:blip r:embed="rId4">
            <a:alphaModFix/>
          </a:blip>
          <a:srcRect b="0" l="0" r="0" t="0"/>
          <a:stretch/>
        </p:blipFill>
        <p:spPr>
          <a:xfrm>
            <a:off x="2123728" y="2276872"/>
            <a:ext cx="5256584" cy="3811723"/>
          </a:xfrm>
          <a:prstGeom prst="rect">
            <a:avLst/>
          </a:prstGeom>
          <a:noFill/>
          <a:ln>
            <a:noFill/>
          </a:ln>
        </p:spPr>
      </p:pic>
      <p:pic>
        <p:nvPicPr>
          <p:cNvPr descr="N:\IMG_1874.JPG" id="119" name="Google Shape;119;p17"/>
          <p:cNvPicPr preferRelativeResize="0"/>
          <p:nvPr/>
        </p:nvPicPr>
        <p:blipFill rotWithShape="1">
          <a:blip r:embed="rId5">
            <a:alphaModFix/>
          </a:blip>
          <a:srcRect b="0" l="0" r="0" t="0"/>
          <a:stretch/>
        </p:blipFill>
        <p:spPr>
          <a:xfrm>
            <a:off x="7314280" y="3789040"/>
            <a:ext cx="1829720" cy="2617722"/>
          </a:xfrm>
          <a:prstGeom prst="rect">
            <a:avLst/>
          </a:prstGeom>
          <a:noFill/>
          <a:ln>
            <a:noFill/>
          </a:ln>
        </p:spPr>
      </p:pic>
      <p:pic>
        <p:nvPicPr>
          <p:cNvPr descr="N:\IMG_1863 (1).JPG" id="120" name="Google Shape;120;p17"/>
          <p:cNvPicPr preferRelativeResize="0"/>
          <p:nvPr/>
        </p:nvPicPr>
        <p:blipFill rotWithShape="1">
          <a:blip r:embed="rId6">
            <a:alphaModFix/>
          </a:blip>
          <a:srcRect b="0" l="0" r="0" t="0"/>
          <a:stretch/>
        </p:blipFill>
        <p:spPr>
          <a:xfrm>
            <a:off x="2123728" y="5085184"/>
            <a:ext cx="1811826" cy="1772816"/>
          </a:xfrm>
          <a:prstGeom prst="rect">
            <a:avLst/>
          </a:prstGeom>
          <a:noFill/>
          <a:ln>
            <a:noFill/>
          </a:ln>
        </p:spPr>
      </p:pic>
      <p:pic>
        <p:nvPicPr>
          <p:cNvPr descr="N:\IMG_1862 (1).JPG" id="121" name="Google Shape;121;p17"/>
          <p:cNvPicPr preferRelativeResize="0"/>
          <p:nvPr/>
        </p:nvPicPr>
        <p:blipFill rotWithShape="1">
          <a:blip r:embed="rId7">
            <a:alphaModFix/>
          </a:blip>
          <a:srcRect b="0" l="0" r="0" t="0"/>
          <a:stretch/>
        </p:blipFill>
        <p:spPr>
          <a:xfrm>
            <a:off x="5724128" y="5085184"/>
            <a:ext cx="1512168" cy="177281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18"/>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fontScale="90000"/>
          </a:bodyPr>
          <a:lstStyle/>
          <a:p>
            <a:pPr algn="l" indent="0" lvl="0" marL="0" rtl="0">
              <a:spcBef>
                <a:spcPts val="0"/>
              </a:spcBef>
              <a:spcAft>
                <a:spcPts val="0"/>
              </a:spcAft>
              <a:buClr>
                <a:schemeClr val="dk1"/>
              </a:buClr>
              <a:buSzPct val="162962"/>
              <a:buFont typeface="Calibri"/>
              <a:buNone/>
            </a:pPr>
            <a:r>
              <a:rPr lang="en-US"/>
              <a:t>Marketing Strategy</a:t>
            </a:r>
            <a:br>
              <a:rPr lang="en-US"/>
            </a:br>
            <a:r>
              <a:rPr lang="en-US" sz="2700"/>
              <a:t>The product must have the follows</a:t>
            </a:r>
            <a:endParaRPr sz="2700"/>
          </a:p>
        </p:txBody>
      </p:sp>
      <p:sp>
        <p:nvSpPr>
          <p:cNvPr id="127" name="Google Shape;127;p18"/>
          <p:cNvSpPr txBox="1"/>
          <p:nvPr>
            <p:ph idx="1" type="body"/>
          </p:nvPr>
        </p:nvSpPr>
        <p:spPr>
          <a:xfrm>
            <a:off x="457200" y="1600200"/>
            <a:ext cx="8229600" cy="4525963"/>
          </a:xfrm>
          <a:prstGeom prst="rect">
            <a:avLst/>
          </a:prstGeom>
          <a:noFill/>
          <a:ln>
            <a:noFill/>
          </a:ln>
        </p:spPr>
        <p:txBody>
          <a:bodyPr anchor="t" anchorCtr="0" bIns="45700" lIns="91425" numCol="1" rIns="91425" spcFirstLastPara="1" tIns="45700" wrap="square">
            <a:normAutofit/>
          </a:bodyPr>
          <a:lstStyle/>
          <a:p>
            <a:pPr algn="just" indent="-342900" lvl="0" marL="342900" rtl="0">
              <a:spcBef>
                <a:spcPts val="0"/>
              </a:spcBef>
              <a:spcAft>
                <a:spcPts val="0"/>
              </a:spcAft>
              <a:buClr>
                <a:schemeClr val="dk1"/>
              </a:buClr>
              <a:buSzPts val="2000"/>
              <a:buNone/>
            </a:pPr>
            <a:r>
              <a:rPr lang="en-US" sz="2000"/>
              <a:t>1.Greek Identity</a:t>
            </a:r>
            <a:endParaRPr/>
          </a:p>
          <a:p>
            <a:pPr algn="just" indent="-342900" lvl="0" marL="342900" rtl="0">
              <a:spcBef>
                <a:spcPts val="400"/>
              </a:spcBef>
              <a:spcAft>
                <a:spcPts val="0"/>
              </a:spcAft>
              <a:buClr>
                <a:schemeClr val="dk1"/>
              </a:buClr>
              <a:buSzPts val="2000"/>
              <a:buNone/>
            </a:pPr>
            <a:r>
              <a:rPr lang="en-US" sz="2000"/>
              <a:t>2.Quality ,</a:t>
            </a:r>
            <a:endParaRPr/>
          </a:p>
          <a:p>
            <a:pPr algn="just" indent="-342900" lvl="0" marL="342900" rtl="0">
              <a:spcBef>
                <a:spcPts val="400"/>
              </a:spcBef>
              <a:spcAft>
                <a:spcPts val="0"/>
              </a:spcAft>
              <a:buClr>
                <a:schemeClr val="dk1"/>
              </a:buClr>
              <a:buSzPts val="2000"/>
              <a:buNone/>
            </a:pPr>
            <a:r>
              <a:rPr lang="en-US" sz="2000"/>
              <a:t>3.Freshness</a:t>
            </a:r>
            <a:endParaRPr/>
          </a:p>
          <a:p>
            <a:pPr algn="just" indent="-342900" lvl="0" marL="342900" rtl="0">
              <a:spcBef>
                <a:spcPts val="400"/>
              </a:spcBef>
              <a:spcAft>
                <a:spcPts val="0"/>
              </a:spcAft>
              <a:buClr>
                <a:schemeClr val="dk1"/>
              </a:buClr>
              <a:buSzPts val="2000"/>
              <a:buNone/>
            </a:pPr>
            <a:r>
              <a:rPr lang="en-US" sz="2000"/>
              <a:t>4.Affordability</a:t>
            </a:r>
            <a:endParaRPr/>
          </a:p>
          <a:p>
            <a:pPr algn="just" indent="-342900" lvl="0" marL="342900" rtl="0">
              <a:spcBef>
                <a:spcPts val="400"/>
              </a:spcBef>
              <a:spcAft>
                <a:spcPts val="0"/>
              </a:spcAft>
              <a:buClr>
                <a:schemeClr val="dk1"/>
              </a:buClr>
              <a:buSzPts val="2000"/>
              <a:buNone/>
            </a:pPr>
            <a:r>
              <a:rPr lang="en-US" sz="2000"/>
              <a:t>5.Strong social media presence</a:t>
            </a:r>
            <a:endParaRPr/>
          </a:p>
          <a:p>
            <a:pPr algn="just" indent="-342900" lvl="0" marL="342900" rtl="0">
              <a:spcBef>
                <a:spcPts val="400"/>
              </a:spcBef>
              <a:spcAft>
                <a:spcPts val="0"/>
              </a:spcAft>
              <a:buClr>
                <a:schemeClr val="dk1"/>
              </a:buClr>
              <a:buSzPts val="2000"/>
              <a:buNone/>
            </a:pPr>
            <a:r>
              <a:rPr lang="en-US" sz="2000"/>
              <a:t>How we can promote all these?</a:t>
            </a:r>
            <a:endParaRPr/>
          </a:p>
          <a:p>
            <a:pPr algn="just" indent="-342900" lvl="0" marL="342900" rtl="0">
              <a:spcBef>
                <a:spcPts val="400"/>
              </a:spcBef>
              <a:spcAft>
                <a:spcPts val="0"/>
              </a:spcAft>
              <a:buClr>
                <a:schemeClr val="dk1"/>
              </a:buClr>
              <a:buSzPts val="2000"/>
              <a:buNone/>
            </a:pPr>
            <a:r>
              <a:rPr lang="en-US" sz="2000"/>
              <a:t>6.Promotion in all social media, presenting own  video ,flyers, radio advertising, flyers, Offers like discounts, Happy hours.</a:t>
            </a:r>
            <a:endParaRPr/>
          </a:p>
          <a:p>
            <a:pPr algn="l" indent="-342900" lvl="0" marL="342900" rtl="0">
              <a:spcBef>
                <a:spcPts val="640"/>
              </a:spcBef>
              <a:spcAft>
                <a:spcPts val="0"/>
              </a:spcAft>
              <a:buClr>
                <a:schemeClr val="dk1"/>
              </a:buClr>
              <a:buSzPts val="3200"/>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1" name="Shape 131"/>
        <p:cNvGrpSpPr/>
        <p:nvPr/>
      </p:nvGrpSpPr>
      <p:grpSpPr>
        <a:xfrm>
          <a:off x="0" y="0"/>
          <a:ext cx="0" cy="0"/>
          <a:chOff x="0" y="0"/>
          <a:chExt cx="0" cy="0"/>
        </a:xfrm>
      </p:grpSpPr>
      <p:sp>
        <p:nvSpPr>
          <p:cNvPr id="132" name="Google Shape;132;p19"/>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fontScale="90000"/>
          </a:bodyPr>
          <a:lstStyle/>
          <a:p>
            <a:pPr algn="l" indent="0" lvl="0" marL="0" rtl="0">
              <a:spcBef>
                <a:spcPts val="0"/>
              </a:spcBef>
              <a:spcAft>
                <a:spcPts val="0"/>
              </a:spcAft>
              <a:buClr>
                <a:schemeClr val="dk1"/>
              </a:buClr>
              <a:buSzPct val="100000"/>
              <a:buFont typeface="Calibri"/>
              <a:buNone/>
            </a:pPr>
            <a:r>
              <a:rPr lang="en-US"/>
              <a:t>Excel for Greek Street Burger</a:t>
            </a:r>
            <a:br>
              <a:rPr lang="en-US"/>
            </a:br>
            <a:r>
              <a:rPr lang="en-US"/>
              <a:t>It helps the company to:</a:t>
            </a:r>
            <a:endParaRPr/>
          </a:p>
        </p:txBody>
      </p:sp>
      <p:sp>
        <p:nvSpPr>
          <p:cNvPr id="133" name="Google Shape;133;p19"/>
          <p:cNvSpPr txBox="1"/>
          <p:nvPr>
            <p:ph idx="1" type="body"/>
          </p:nvPr>
        </p:nvSpPr>
        <p:spPr>
          <a:xfrm>
            <a:off x="457200" y="1600200"/>
            <a:ext cx="8229600" cy="4525963"/>
          </a:xfrm>
          <a:prstGeom prst="rect">
            <a:avLst/>
          </a:prstGeom>
          <a:noFill/>
          <a:ln>
            <a:noFill/>
          </a:ln>
        </p:spPr>
        <p:txBody>
          <a:bodyPr anchor="t" anchorCtr="0" bIns="45700" lIns="91425" numCol="1" rIns="91425" spcFirstLastPara="1" tIns="45700" wrap="square">
            <a:normAutofit/>
          </a:bodyPr>
          <a:lstStyle/>
          <a:p>
            <a:pPr algn="l" indent="-342900" lvl="0" marL="342900" rtl="0">
              <a:spcBef>
                <a:spcPts val="0"/>
              </a:spcBef>
              <a:spcAft>
                <a:spcPts val="0"/>
              </a:spcAft>
              <a:buClr>
                <a:schemeClr val="dk1"/>
              </a:buClr>
              <a:buSzPts val="2800"/>
              <a:buNone/>
            </a:pPr>
            <a:r>
              <a:rPr lang="en-US" sz="2800"/>
              <a:t>1.Organised the  orders, analyzed the all data </a:t>
            </a:r>
            <a:endParaRPr/>
          </a:p>
          <a:p>
            <a:pPr algn="l" indent="-342900" lvl="0" marL="342900" rtl="0">
              <a:spcBef>
                <a:spcPts val="560"/>
              </a:spcBef>
              <a:spcAft>
                <a:spcPts val="0"/>
              </a:spcAft>
              <a:buClr>
                <a:schemeClr val="dk1"/>
              </a:buClr>
              <a:buSzPts val="2800"/>
              <a:buNone/>
            </a:pPr>
            <a:r>
              <a:rPr lang="en-US" sz="2800"/>
              <a:t>2.Incomes ,how many sells has the company. </a:t>
            </a:r>
            <a:endParaRPr/>
          </a:p>
          <a:p>
            <a:pPr algn="l" indent="-342900" lvl="0" marL="342900" rtl="0">
              <a:spcBef>
                <a:spcPts val="560"/>
              </a:spcBef>
              <a:spcAft>
                <a:spcPts val="0"/>
              </a:spcAft>
              <a:buClr>
                <a:schemeClr val="dk1"/>
              </a:buClr>
              <a:buSzPts val="2800"/>
              <a:buNone/>
            </a:pPr>
            <a:r>
              <a:rPr lang="en-US" sz="2800"/>
              <a:t>3.Outcomes how many expenses and what kind.</a:t>
            </a:r>
            <a:endParaRPr/>
          </a:p>
          <a:p>
            <a:pPr algn="l" indent="-342900" lvl="0" marL="342900" rtl="0">
              <a:spcBef>
                <a:spcPts val="560"/>
              </a:spcBef>
              <a:spcAft>
                <a:spcPts val="0"/>
              </a:spcAft>
              <a:buClr>
                <a:schemeClr val="dk1"/>
              </a:buClr>
              <a:buSzPts val="2800"/>
              <a:buNone/>
            </a:pPr>
            <a:r>
              <a:rPr lang="en-US" sz="2800"/>
              <a:t>4.Graphs,understanding better the results from the staff</a:t>
            </a:r>
            <a:endParaRPr/>
          </a:p>
          <a:p>
            <a:pPr algn="l" indent="-342900" lvl="0" marL="342900" rtl="0">
              <a:spcBef>
                <a:spcPts val="560"/>
              </a:spcBef>
              <a:spcAft>
                <a:spcPts val="0"/>
              </a:spcAft>
              <a:buClr>
                <a:schemeClr val="dk1"/>
              </a:buClr>
              <a:buSzPts val="2800"/>
              <a:buNone/>
            </a:pPr>
            <a:r>
              <a:rPr lang="en-US" sz="2800"/>
              <a:t>5.12 months  cashflow, creation will help to taken decisions.</a:t>
            </a:r>
            <a:endParaRPr/>
          </a:p>
          <a:p>
            <a:pPr algn="l" indent="-342900" lvl="0" marL="342900" rtl="0">
              <a:spcBef>
                <a:spcPts val="640"/>
              </a:spcBef>
              <a:spcAft>
                <a:spcPts val="0"/>
              </a:spcAft>
              <a:buClr>
                <a:schemeClr val="dk1"/>
              </a:buClr>
              <a:buSzPts val="3200"/>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20"/>
          <p:cNvSpPr/>
          <p:nvPr/>
        </p:nvSpPr>
        <p:spPr>
          <a:xfrm>
            <a:off x="0" y="1346065"/>
            <a:ext cx="9144000" cy="552413"/>
          </a:xfrm>
          <a:prstGeom prst="rect">
            <a:avLst/>
          </a:prstGeom>
          <a:solidFill>
            <a:schemeClr val="dk1"/>
          </a:solidFill>
          <a:ln>
            <a:noFill/>
          </a:ln>
        </p:spPr>
        <p:txBody>
          <a:bodyPr anchor="ctr" anchorCtr="0" bIns="45700" lIns="91425" numCol="1" rIns="91425" spcFirstLastPara="1" tIns="45700" wrap="square">
            <a:noAutofit/>
          </a:bodyPr>
          <a:lstStyle/>
          <a:p>
            <a:pPr algn="ctr" indent="0" lvl="0" marL="0" marR="0" rtl="0">
              <a:spcBef>
                <a:spcPts val="0"/>
              </a:spcBef>
              <a:spcAft>
                <a:spcPts val="0"/>
              </a:spcAft>
              <a:buNone/>
            </a:pPr>
            <a:r>
              <a:t/>
            </a:r>
            <a:endParaRPr sz="1350">
              <a:solidFill>
                <a:schemeClr val="lt1"/>
              </a:solidFill>
              <a:latin typeface="Calibri"/>
              <a:ea typeface="Calibri"/>
              <a:cs typeface="Calibri"/>
              <a:sym typeface="Calibri"/>
            </a:endParaRPr>
          </a:p>
        </p:txBody>
      </p:sp>
      <p:sp>
        <p:nvSpPr>
          <p:cNvPr id="139" name="Google Shape;139;p20"/>
          <p:cNvSpPr txBox="1"/>
          <p:nvPr>
            <p:ph type="title"/>
          </p:nvPr>
        </p:nvSpPr>
        <p:spPr>
          <a:xfrm>
            <a:off x="417399" y="1339850"/>
            <a:ext cx="8408194" cy="558627"/>
          </a:xfrm>
          <a:prstGeom prst="rect">
            <a:avLst/>
          </a:prstGeom>
          <a:noFill/>
          <a:ln>
            <a:noFill/>
          </a:ln>
        </p:spPr>
        <p:txBody>
          <a:bodyPr anchor="ctr" anchorCtr="0" bIns="34275" lIns="68575" numCol="1" rIns="68575" spcFirstLastPara="1" tIns="34275" wrap="square">
            <a:normAutofit/>
          </a:bodyPr>
          <a:lstStyle/>
          <a:p>
            <a:pPr algn="ctr" indent="0" lvl="0" marL="0" rtl="0">
              <a:spcBef>
                <a:spcPts val="0"/>
              </a:spcBef>
              <a:spcAft>
                <a:spcPts val="0"/>
              </a:spcAft>
              <a:buClr>
                <a:schemeClr val="lt1"/>
              </a:buClr>
              <a:buSzPts val="2400"/>
              <a:buFont typeface="Calibri"/>
              <a:buNone/>
            </a:pPr>
            <a:r>
              <a:rPr lang="en-US" sz="2400">
                <a:solidFill>
                  <a:schemeClr val="lt1"/>
                </a:solidFill>
              </a:rPr>
              <a:t>Month Cashflow 12 Months</a:t>
            </a:r>
            <a:endParaRPr sz="2400">
              <a:solidFill>
                <a:schemeClr val="lt1"/>
              </a:solidFill>
              <a:latin typeface="Calibri"/>
              <a:ea typeface="Calibri"/>
              <a:cs typeface="Calibri"/>
              <a:sym typeface="Calibri"/>
            </a:endParaRPr>
          </a:p>
        </p:txBody>
      </p:sp>
      <p:graphicFrame>
        <p:nvGraphicFramePr>
          <p:cNvPr id="140" name="Google Shape;140;p20"/>
          <p:cNvGraphicFramePr/>
          <p:nvPr/>
        </p:nvGraphicFramePr>
        <p:xfrm>
          <a:off x="1115616" y="1988841"/>
          <a:ext cx="3000000" cy="3000000"/>
        </p:xfrm>
        <a:graphic>
          <a:graphicData uri="http://schemas.openxmlformats.org/drawingml/2006/table">
            <a:tbl>
              <a:tblPr bandRow="1" firstRow="1">
                <a:noFill/>
                <a:tableStyleId>{9AB5961B-6BB6-4E07-8581-33F498BCF45A}</a:tableStyleId>
              </a:tblPr>
              <a:tblGrid>
                <a:gridCol w="1381950"/>
                <a:gridCol w="459450"/>
                <a:gridCol w="770675"/>
                <a:gridCol w="201675"/>
                <a:gridCol w="459450"/>
                <a:gridCol w="459450"/>
                <a:gridCol w="459450"/>
                <a:gridCol w="459450"/>
                <a:gridCol w="459450"/>
                <a:gridCol w="619425"/>
                <a:gridCol w="577425"/>
                <a:gridCol w="587475"/>
                <a:gridCol w="593550"/>
              </a:tblGrid>
              <a:tr h="143075">
                <a:tc>
                  <a:txBody>
                    <a:bodyPr numCol="1"/>
                    <a:lstStyle/>
                    <a:p>
                      <a:pPr algn="l" indent="0" lvl="0" marL="0" marR="0" rtl="0">
                        <a:spcBef>
                          <a:spcPts val="0"/>
                        </a:spcBef>
                        <a:spcAft>
                          <a:spcPts val="0"/>
                        </a:spcAft>
                        <a:buClr>
                          <a:srgbClr val="FF0000"/>
                        </a:buClr>
                        <a:buSzPts val="900"/>
                        <a:buFont typeface="Calibri"/>
                        <a:buNone/>
                      </a:pPr>
                      <a:r>
                        <a:rPr cap="none" lang="en-US" strike="noStrike" sz="900" u="none">
                          <a:solidFill>
                            <a:srgbClr val="FF0000"/>
                          </a:solidFill>
                        </a:rPr>
                        <a:t>Month Cash Flow Summary</a:t>
                      </a:r>
                      <a:endParaRPr/>
                    </a:p>
                  </a:txBody>
                  <a:tcPr anchor="b" marB="9250" marL="0" marR="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Income</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January</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February</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March</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April</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May</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June</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July</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August</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September</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Octomber</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November</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December</a:t>
                      </a:r>
                      <a:endParaRPr/>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sales</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12975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13500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14500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15000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15000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16000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16500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17000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17000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14000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13000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10000</a:t>
                      </a:r>
                      <a:endParaRPr/>
                    </a:p>
                  </a:txBody>
                  <a:tcPr anchor="b" marB="9250" marL="13850" marR="13850" marT="9250"/>
                </a:tc>
              </a:tr>
              <a:tr h="1430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Personal investment</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25000</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0</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Total Income</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37975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13500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14500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15000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15000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16000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16500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17000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17000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14000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13000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10000</a:t>
                      </a:r>
                      <a:endParaRPr/>
                    </a:p>
                  </a:txBody>
                  <a:tcPr anchor="b" marB="9250" marL="13850" marR="13850" marT="9250"/>
                </a:tc>
              </a:tr>
              <a:tr h="143075">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r>
              <a:tr h="1430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Costs</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wages misthos</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1800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1800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1800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1800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1800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1800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2600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2600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2600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2600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1800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1800</a:t>
                      </a:r>
                      <a:endParaRPr/>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Drawings</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1300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1600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1400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3000</a:t>
                      </a:r>
                      <a:endParaRPr/>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Rent</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2700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1500</a:t>
                      </a:r>
                      <a:endParaRPr/>
                    </a:p>
                  </a:txBody>
                  <a:tcPr anchor="b" marB="9250" marL="13850" marR="13850" marT="9250"/>
                </a:tc>
              </a:tr>
              <a:tr h="1430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Initial equipment</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15000</a:t>
                      </a:r>
                      <a:endParaRPr/>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r>
              <a:tr h="1430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Marketing</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700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1800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1000</a:t>
                      </a:r>
                      <a:endParaRPr/>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Ingredients</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4000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4500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2000</a:t>
                      </a:r>
                      <a:endParaRPr/>
                    </a:p>
                  </a:txBody>
                  <a:tcPr anchor="b" marB="9250" marL="13850" marR="13850" marT="9250"/>
                </a:tc>
              </a:tr>
              <a:tr h="143075">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Total Cost</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21100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7300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9000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11800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10300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11100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12900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13600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14600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14100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9500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9300</a:t>
                      </a:r>
                      <a:endParaRPr/>
                    </a:p>
                  </a:txBody>
                  <a:tcPr anchor="b" marB="9250" marL="13850" marR="13850" marT="9250"/>
                </a:tc>
              </a:tr>
              <a:tr h="143075">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Net Cashflow</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16875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6200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5500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3200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4700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4900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3600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3400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2400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3500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700</a:t>
                      </a:r>
                      <a:endParaRPr/>
                    </a:p>
                  </a:txBody>
                  <a:tcPr anchor="b" marB="9250" marL="13850" marR="13850" marT="9250"/>
                </a:tc>
              </a:tr>
              <a:tr h="143075">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c>
                  <a:txBody>
                    <a:bodyPr numCol="1"/>
                    <a:lstStyle/>
                    <a:p>
                      <a:pPr algn="l" indent="0" lvl="0" marL="0" marR="0" rtl="0">
                        <a:spcBef>
                          <a:spcPts val="0"/>
                        </a:spcBef>
                        <a:spcAft>
                          <a:spcPts val="0"/>
                        </a:spcAft>
                        <a:buClr>
                          <a:schemeClr val="dk1"/>
                        </a:buClr>
                        <a:buSzPts val="900"/>
                        <a:buFont typeface="Calibri"/>
                        <a:buNone/>
                      </a:pPr>
                      <a:r>
                        <a:t/>
                      </a:r>
                      <a:endParaRPr cap="none" strike="noStrike" sz="900" u="none"/>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Opening Balance</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0</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16875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23075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28575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31775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36475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41375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44975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48375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50775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50675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54175</a:t>
                      </a:r>
                      <a:endParaRPr/>
                    </a:p>
                  </a:txBody>
                  <a:tcPr anchor="b" marB="9250" marL="13850" marR="13850" marT="9250"/>
                </a:tc>
              </a:tr>
              <a:tr h="269175">
                <a:tc>
                  <a:txBody>
                    <a:bodyPr numCol="1"/>
                    <a:lstStyle/>
                    <a:p>
                      <a:pPr algn="l" indent="0" lvl="0" marL="0" marR="0" rtl="0">
                        <a:spcBef>
                          <a:spcPts val="0"/>
                        </a:spcBef>
                        <a:spcAft>
                          <a:spcPts val="0"/>
                        </a:spcAft>
                        <a:buClr>
                          <a:schemeClr val="dk1"/>
                        </a:buClr>
                        <a:buSzPts val="900"/>
                        <a:buFont typeface="Calibri"/>
                        <a:buNone/>
                      </a:pPr>
                      <a:r>
                        <a:rPr cap="none" lang="en-US" strike="noStrike" sz="900" u="none"/>
                        <a:t>Closing Balance</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16875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23075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28575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31775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36475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41375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44975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48375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50775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50675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54175</a:t>
                      </a:r>
                      <a:endParaRPr/>
                    </a:p>
                  </a:txBody>
                  <a:tcPr anchor="b" marB="9250" marL="13850" marR="13850" marT="9250"/>
                </a:tc>
                <a:tc>
                  <a:txBody>
                    <a:bodyPr numCol="1"/>
                    <a:lstStyle/>
                    <a:p>
                      <a:pPr algn="r" indent="0" lvl="0" marL="0" marR="0" rtl="0">
                        <a:spcBef>
                          <a:spcPts val="0"/>
                        </a:spcBef>
                        <a:spcAft>
                          <a:spcPts val="0"/>
                        </a:spcAft>
                        <a:buClr>
                          <a:schemeClr val="dk1"/>
                        </a:buClr>
                        <a:buSzPts val="900"/>
                        <a:buFont typeface="Calibri"/>
                        <a:buNone/>
                      </a:pPr>
                      <a:r>
                        <a:rPr cap="none" lang="en-US" strike="noStrike" sz="900" u="none"/>
                        <a:t>54875</a:t>
                      </a:r>
                      <a:endParaRPr/>
                    </a:p>
                  </a:txBody>
                  <a:tcPr anchor="b" marB="9250" marL="13850" marR="13850" marT="9250"/>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1"/>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p>
            <a:pPr algn="ctr" indent="0" lvl="0" marL="0" rtl="0">
              <a:spcBef>
                <a:spcPts val="0"/>
              </a:spcBef>
              <a:spcAft>
                <a:spcPts val="0"/>
              </a:spcAft>
              <a:buClr>
                <a:schemeClr val="dk1"/>
              </a:buClr>
              <a:buSzPts val="4400"/>
              <a:buFont typeface="Calibri"/>
              <a:buNone/>
            </a:pPr>
            <a:r>
              <a:rPr lang="en-US"/>
              <a:t>Conclusion</a:t>
            </a:r>
            <a:endParaRPr/>
          </a:p>
        </p:txBody>
      </p:sp>
      <p:sp>
        <p:nvSpPr>
          <p:cNvPr id="146" name="Google Shape;146;p21"/>
          <p:cNvSpPr txBox="1"/>
          <p:nvPr>
            <p:ph idx="1" type="body"/>
          </p:nvPr>
        </p:nvSpPr>
        <p:spPr>
          <a:xfrm>
            <a:off x="457200" y="1600200"/>
            <a:ext cx="8229600" cy="4525963"/>
          </a:xfrm>
          <a:prstGeom prst="rect">
            <a:avLst/>
          </a:prstGeom>
          <a:noFill/>
          <a:ln>
            <a:noFill/>
          </a:ln>
        </p:spPr>
        <p:txBody>
          <a:bodyPr anchor="t" anchorCtr="0" bIns="45700" lIns="91425" numCol="1" rIns="91425" spcFirstLastPara="1" tIns="45700" wrap="square">
            <a:normAutofit fontScale="85000" lnSpcReduction="10000"/>
          </a:bodyPr>
          <a:lstStyle/>
          <a:p>
            <a:pPr algn="l" indent="-342900" lvl="0" marL="342900" rtl="0">
              <a:spcBef>
                <a:spcPts val="0"/>
              </a:spcBef>
              <a:spcAft>
                <a:spcPts val="0"/>
              </a:spcAft>
              <a:buClr>
                <a:schemeClr val="dk1"/>
              </a:buClr>
              <a:buSzPct val="100000"/>
              <a:buNone/>
            </a:pPr>
            <a:r>
              <a:rPr lang="en-US"/>
              <a:t>Overall, these findings help shape a website and marketing strategy that focuses on quality, freshness and convenience. Using what customers told us, the business can attract more people and build a strong presence in the street food market.</a:t>
            </a:r>
            <a:endParaRPr/>
          </a:p>
          <a:p>
            <a:pPr algn="l" indent="-342900" lvl="0" marL="342900" rtl="0">
              <a:spcBef>
                <a:spcPts val="544"/>
              </a:spcBef>
              <a:spcAft>
                <a:spcPts val="0"/>
              </a:spcAft>
              <a:buClr>
                <a:schemeClr val="dk1"/>
              </a:buClr>
              <a:buSzPct val="100000"/>
              <a:buChar char="•"/>
            </a:pPr>
            <a:r>
              <a:rPr lang="en-US"/>
              <a:t>Excel remains one of the most important tools of the digital age because it supports the organization, analysis, visualization, and management of financial data. Its flexibility and simplicity make it particularly useful for small businesses like Greek Street Burger.</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22"/>
          <p:cNvSpPr txBox="1"/>
          <p:nvPr>
            <p:ph type="title"/>
          </p:nvPr>
        </p:nvSpPr>
        <p:spPr>
          <a:xfrm>
            <a:off x="457200" y="274638"/>
            <a:ext cx="8229600" cy="1143000"/>
          </a:xfrm>
          <a:prstGeom prst="rect">
            <a:avLst/>
          </a:prstGeom>
          <a:noFill/>
          <a:ln>
            <a:noFill/>
          </a:ln>
        </p:spPr>
        <p:txBody>
          <a:bodyPr anchor="ctr" anchorCtr="0" bIns="45700" lIns="91425" numCol="1" rIns="91425" spcFirstLastPara="1" tIns="45700" wrap="square">
            <a:normAutofit/>
          </a:bodyPr>
          <a:lstStyle/>
          <a:p>
            <a:pPr algn="ctr" indent="0" lvl="0" marL="0" rtl="0">
              <a:spcBef>
                <a:spcPts val="0"/>
              </a:spcBef>
              <a:spcAft>
                <a:spcPts val="0"/>
              </a:spcAft>
              <a:buClr>
                <a:schemeClr val="dk1"/>
              </a:buClr>
              <a:buSzPts val="4400"/>
              <a:buFont typeface="Calibri"/>
              <a:buNone/>
            </a:pPr>
            <a:r>
              <a:rPr lang="en-US"/>
              <a:t>Adverd video</a:t>
            </a:r>
            <a:endParaRPr/>
          </a:p>
        </p:txBody>
      </p:sp>
      <p:pic>
        <p:nvPicPr>
          <p:cNvPr id="152" name="Google Shape;152;p22"/>
          <p:cNvPicPr preferRelativeResize="0"/>
          <p:nvPr/>
        </p:nvPicPr>
        <p:blipFill rotWithShape="1">
          <a:blip r:embed="rId3">
            <a:alphaModFix/>
          </a:blip>
          <a:srcRect b="0" l="0" r="0" t="0"/>
          <a:stretch/>
        </p:blipFill>
        <p:spPr>
          <a:xfrm>
            <a:off x="1259632" y="2276872"/>
            <a:ext cx="6624736" cy="3456384"/>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