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70.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61.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52.xml"/>
  <Override ContentType="application/vnd.openxmlformats-officedocument.presentationml.slideLayout+xml" PartName="/ppt/slideLayouts/slideLayout64.xml"/>
  <Override ContentType="application/vnd.openxmlformats-officedocument.presentationml.slideLayout+xml" PartName="/ppt/slideLayouts/slideLayout21.xml"/>
  <Override ContentType="application/vnd.openxmlformats-officedocument.presentationml.slideLayout+xml" PartName="/ppt/slideLayouts/slideLayout60.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65.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72.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66.xml"/>
  <Override ContentType="application/vnd.openxmlformats-officedocument.presentationml.slideLayout+xml" PartName="/ppt/slideLayouts/slideLayout53.xml"/>
  <Override ContentType="application/vnd.openxmlformats-officedocument.presentationml.slideLayout+xml" PartName="/ppt/slideLayouts/slideLayout10.xml"/>
  <Override ContentType="application/vnd.openxmlformats-officedocument.presentationml.slideLayout+xml" PartName="/ppt/slideLayouts/slideLayout71.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67.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68.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56.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69.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57.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63.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720" r:id="rId4"/>
    <p:sldMasterId id="2147483721" r:id="rId5"/>
    <p:sldMasterId id="2147483722"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y="5143500" cx="9144000"/>
  <p:notesSz cx="6858000" cy="9144000"/>
  <p:embeddedFontLst>
    <p:embeddedFont>
      <p:font typeface="Spline Sans"/>
      <p:regular r:id="rId20"/>
      <p:bold r:id="rId21"/>
    </p:embeddedFont>
    <p:embeddedFont>
      <p:font typeface="Raleway"/>
      <p:regular r:id="rId22"/>
      <p:bold r:id="rId23"/>
      <p:italic r:id="rId24"/>
      <p:boldItalic r:id="rId25"/>
    </p:embeddedFont>
    <p:embeddedFont>
      <p:font typeface="Lexend Light"/>
      <p:regular r:id="rId26"/>
      <p:bold r:id="rId27"/>
    </p:embeddedFont>
    <p:embeddedFont>
      <p:font typeface="Staatliches"/>
      <p:regular r:id="rId28"/>
    </p:embeddedFont>
    <p:embeddedFont>
      <p:font typeface="Roboto"/>
      <p:regular r:id="rId29"/>
      <p:bold r:id="rId30"/>
      <p:italic r:id="rId31"/>
      <p:boldItalic r:id="rId32"/>
    </p:embeddedFont>
    <p:embeddedFont>
      <p:font typeface="Lato"/>
      <p:regular r:id="rId33"/>
      <p:bold r:id="rId34"/>
      <p:italic r:id="rId35"/>
      <p:boldItalic r:id="rId36"/>
    </p:embeddedFont>
    <p:embeddedFont>
      <p:font typeface="Archivo Medium"/>
      <p:regular r:id="rId37"/>
      <p:bold r:id="rId38"/>
      <p:italic r:id="rId39"/>
      <p:boldItalic r:id="rId40"/>
    </p:embeddedFont>
    <p:embeddedFont>
      <p:font typeface="Lexend"/>
      <p:regular r:id="rId41"/>
      <p:bold r:id="rId42"/>
    </p:embeddedFont>
    <p:embeddedFont>
      <p:font typeface="Archivo"/>
      <p:regular r:id="rId43"/>
      <p:bold r:id="rId44"/>
      <p:italic r:id="rId45"/>
      <p:boldItalic r:id="rId46"/>
    </p:embeddedFont>
    <p:embeddedFont>
      <p:font typeface="Archivo SemiBold"/>
      <p:regular r:id="rId47"/>
      <p:bold r:id="rId48"/>
      <p:italic r:id="rId49"/>
      <p:boldItalic r:id="rId5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ArchivoMedium-boldItalic.fntdata"/><Relationship Id="rId42" Type="http://schemas.openxmlformats.org/officeDocument/2006/relationships/font" Target="fonts/Lexend-bold.fntdata"/><Relationship Id="rId41" Type="http://schemas.openxmlformats.org/officeDocument/2006/relationships/font" Target="fonts/Lexend-regular.fntdata"/><Relationship Id="rId44" Type="http://schemas.openxmlformats.org/officeDocument/2006/relationships/font" Target="fonts/Archivo-bold.fntdata"/><Relationship Id="rId43" Type="http://schemas.openxmlformats.org/officeDocument/2006/relationships/font" Target="fonts/Archivo-regular.fntdata"/><Relationship Id="rId46" Type="http://schemas.openxmlformats.org/officeDocument/2006/relationships/font" Target="fonts/Archivo-boldItalic.fntdata"/><Relationship Id="rId45" Type="http://schemas.openxmlformats.org/officeDocument/2006/relationships/font" Target="fonts/Archivo-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48" Type="http://schemas.openxmlformats.org/officeDocument/2006/relationships/font" Target="fonts/ArchivoSemiBold-bold.fntdata"/><Relationship Id="rId47" Type="http://schemas.openxmlformats.org/officeDocument/2006/relationships/font" Target="fonts/ArchivoSemiBold-regular.fntdata"/><Relationship Id="rId49" Type="http://schemas.openxmlformats.org/officeDocument/2006/relationships/font" Target="fonts/ArchivoSemiBold-italic.fntdata"/><Relationship Id="rId5" Type="http://schemas.openxmlformats.org/officeDocument/2006/relationships/slideMaster" Target="slideMasters/slideMaster2.xml"/><Relationship Id="rId6" Type="http://schemas.openxmlformats.org/officeDocument/2006/relationships/slideMaster" Target="slideMasters/slideMaster3.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font" Target="fonts/Roboto-italic.fntdata"/><Relationship Id="rId30" Type="http://schemas.openxmlformats.org/officeDocument/2006/relationships/font" Target="fonts/Roboto-bold.fntdata"/><Relationship Id="rId33" Type="http://schemas.openxmlformats.org/officeDocument/2006/relationships/font" Target="fonts/Lato-regular.fntdata"/><Relationship Id="rId32" Type="http://schemas.openxmlformats.org/officeDocument/2006/relationships/font" Target="fonts/Roboto-boldItalic.fntdata"/><Relationship Id="rId35" Type="http://schemas.openxmlformats.org/officeDocument/2006/relationships/font" Target="fonts/Lato-italic.fntdata"/><Relationship Id="rId34" Type="http://schemas.openxmlformats.org/officeDocument/2006/relationships/font" Target="fonts/Lato-bold.fntdata"/><Relationship Id="rId37" Type="http://schemas.openxmlformats.org/officeDocument/2006/relationships/font" Target="fonts/ArchivoMedium-regular.fntdata"/><Relationship Id="rId36" Type="http://schemas.openxmlformats.org/officeDocument/2006/relationships/font" Target="fonts/Lato-boldItalic.fntdata"/><Relationship Id="rId39" Type="http://schemas.openxmlformats.org/officeDocument/2006/relationships/font" Target="fonts/ArchivoMedium-italic.fntdata"/><Relationship Id="rId38" Type="http://schemas.openxmlformats.org/officeDocument/2006/relationships/font" Target="fonts/ArchivoMedium-bold.fntdata"/><Relationship Id="rId20" Type="http://schemas.openxmlformats.org/officeDocument/2006/relationships/font" Target="fonts/SplineSans-regular.fntdata"/><Relationship Id="rId22" Type="http://schemas.openxmlformats.org/officeDocument/2006/relationships/font" Target="fonts/Raleway-regular.fntdata"/><Relationship Id="rId21" Type="http://schemas.openxmlformats.org/officeDocument/2006/relationships/font" Target="fonts/SplineSans-bold.fntdata"/><Relationship Id="rId24" Type="http://schemas.openxmlformats.org/officeDocument/2006/relationships/font" Target="fonts/Raleway-italic.fntdata"/><Relationship Id="rId23" Type="http://schemas.openxmlformats.org/officeDocument/2006/relationships/font" Target="fonts/Raleway-bold.fntdata"/><Relationship Id="rId26" Type="http://schemas.openxmlformats.org/officeDocument/2006/relationships/font" Target="fonts/LexendLight-regular.fntdata"/><Relationship Id="rId25" Type="http://schemas.openxmlformats.org/officeDocument/2006/relationships/font" Target="fonts/Raleway-boldItalic.fntdata"/><Relationship Id="rId28" Type="http://schemas.openxmlformats.org/officeDocument/2006/relationships/font" Target="fonts/Staatliches-regular.fntdata"/><Relationship Id="rId27" Type="http://schemas.openxmlformats.org/officeDocument/2006/relationships/font" Target="fonts/LexendLight-bold.fntdata"/><Relationship Id="rId29" Type="http://schemas.openxmlformats.org/officeDocument/2006/relationships/font" Target="fonts/Roboto-regular.fntdata"/><Relationship Id="rId50" Type="http://schemas.openxmlformats.org/officeDocument/2006/relationships/font" Target="fonts/ArchivoSemiBold-boldItalic.fntdata"/><Relationship Id="rId11" Type="http://schemas.openxmlformats.org/officeDocument/2006/relationships/slide" Target="slides/slide4.xml"/><Relationship Id="rId10" Type="http://schemas.openxmlformats.org/officeDocument/2006/relationships/slide" Target="slides/slide3.xml"/><Relationship Id="rId13" Type="http://schemas.openxmlformats.org/officeDocument/2006/relationships/slide" Target="slides/slide6.xml"/><Relationship Id="rId12" Type="http://schemas.openxmlformats.org/officeDocument/2006/relationships/slide" Target="slides/slide5.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7" name="Shape 847"/>
        <p:cNvGrpSpPr/>
        <p:nvPr/>
      </p:nvGrpSpPr>
      <p:grpSpPr>
        <a:xfrm>
          <a:off x="0" y="0"/>
          <a:ext cx="0" cy="0"/>
          <a:chOff x="0" y="0"/>
          <a:chExt cx="0" cy="0"/>
        </a:xfrm>
      </p:grpSpPr>
      <p:sp>
        <p:nvSpPr>
          <p:cNvPr id="848" name="Google Shape;848;g33a41137be8_0_36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9" name="Google Shape;849;g33a41137be8_0_36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3" name="Shape 853"/>
        <p:cNvGrpSpPr/>
        <p:nvPr/>
      </p:nvGrpSpPr>
      <p:grpSpPr>
        <a:xfrm>
          <a:off x="0" y="0"/>
          <a:ext cx="0" cy="0"/>
          <a:chOff x="0" y="0"/>
          <a:chExt cx="0" cy="0"/>
        </a:xfrm>
      </p:grpSpPr>
      <p:sp>
        <p:nvSpPr>
          <p:cNvPr id="854" name="Google Shape;854;g33a41137be8_0_30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5" name="Google Shape;855;g33a41137be8_0_30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0" name="Shape 860"/>
        <p:cNvGrpSpPr/>
        <p:nvPr/>
      </p:nvGrpSpPr>
      <p:grpSpPr>
        <a:xfrm>
          <a:off x="0" y="0"/>
          <a:ext cx="0" cy="0"/>
          <a:chOff x="0" y="0"/>
          <a:chExt cx="0" cy="0"/>
        </a:xfrm>
      </p:grpSpPr>
      <p:sp>
        <p:nvSpPr>
          <p:cNvPr id="861" name="Google Shape;861;g33a41137be8_0_24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2" name="Google Shape;862;g33a41137be8_0_24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2" name="Shape 872"/>
        <p:cNvGrpSpPr/>
        <p:nvPr/>
      </p:nvGrpSpPr>
      <p:grpSpPr>
        <a:xfrm>
          <a:off x="0" y="0"/>
          <a:ext cx="0" cy="0"/>
          <a:chOff x="0" y="0"/>
          <a:chExt cx="0" cy="0"/>
        </a:xfrm>
      </p:grpSpPr>
      <p:sp>
        <p:nvSpPr>
          <p:cNvPr id="873" name="Google Shape;873;g33a41137be8_0_18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4" name="Google Shape;874;g33a41137be8_0_18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4" name="Shape 884"/>
        <p:cNvGrpSpPr/>
        <p:nvPr/>
      </p:nvGrpSpPr>
      <p:grpSpPr>
        <a:xfrm>
          <a:off x="0" y="0"/>
          <a:ext cx="0" cy="0"/>
          <a:chOff x="0" y="0"/>
          <a:chExt cx="0" cy="0"/>
        </a:xfrm>
      </p:grpSpPr>
      <p:sp>
        <p:nvSpPr>
          <p:cNvPr id="885" name="Google Shape;885;g33a41137be8_0_40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6" name="Google Shape;886;g33a41137be8_0_40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4" name="Shape 894"/>
        <p:cNvGrpSpPr/>
        <p:nvPr/>
      </p:nvGrpSpPr>
      <p:grpSpPr>
        <a:xfrm>
          <a:off x="0" y="0"/>
          <a:ext cx="0" cy="0"/>
          <a:chOff x="0" y="0"/>
          <a:chExt cx="0" cy="0"/>
        </a:xfrm>
      </p:grpSpPr>
      <p:sp>
        <p:nvSpPr>
          <p:cNvPr id="895" name="Google Shape;895;g33a41137be8_0_40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6" name="Google Shape;896;g33a41137be8_0_40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4" name="Shape 904"/>
        <p:cNvGrpSpPr/>
        <p:nvPr/>
      </p:nvGrpSpPr>
      <p:grpSpPr>
        <a:xfrm>
          <a:off x="0" y="0"/>
          <a:ext cx="0" cy="0"/>
          <a:chOff x="0" y="0"/>
          <a:chExt cx="0" cy="0"/>
        </a:xfrm>
      </p:grpSpPr>
      <p:sp>
        <p:nvSpPr>
          <p:cNvPr id="905" name="Google Shape;905;g33a41137be8_0_40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6" name="Google Shape;906;g33a41137be8_0_40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4" name="Shape 914"/>
        <p:cNvGrpSpPr/>
        <p:nvPr/>
      </p:nvGrpSpPr>
      <p:grpSpPr>
        <a:xfrm>
          <a:off x="0" y="0"/>
          <a:ext cx="0" cy="0"/>
          <a:chOff x="0" y="0"/>
          <a:chExt cx="0" cy="0"/>
        </a:xfrm>
      </p:grpSpPr>
      <p:sp>
        <p:nvSpPr>
          <p:cNvPr id="915" name="Google Shape;915;g33a41137be8_0_40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6" name="Google Shape;916;g33a41137be8_0_40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4" name="Shape 924"/>
        <p:cNvGrpSpPr/>
        <p:nvPr/>
      </p:nvGrpSpPr>
      <p:grpSpPr>
        <a:xfrm>
          <a:off x="0" y="0"/>
          <a:ext cx="0" cy="0"/>
          <a:chOff x="0" y="0"/>
          <a:chExt cx="0" cy="0"/>
        </a:xfrm>
      </p:grpSpPr>
      <p:sp>
        <p:nvSpPr>
          <p:cNvPr id="925" name="Google Shape;925;g33a41137be8_0_40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6" name="Google Shape;926;g33a41137be8_0_40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4" name="Shape 934"/>
        <p:cNvGrpSpPr/>
        <p:nvPr/>
      </p:nvGrpSpPr>
      <p:grpSpPr>
        <a:xfrm>
          <a:off x="0" y="0"/>
          <a:ext cx="0" cy="0"/>
          <a:chOff x="0" y="0"/>
          <a:chExt cx="0" cy="0"/>
        </a:xfrm>
      </p:grpSpPr>
      <p:sp>
        <p:nvSpPr>
          <p:cNvPr id="935" name="Google Shape;935;g33a41137be8_0_10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6" name="Google Shape;936;g33a41137be8_0_10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7" name="Shape 947"/>
        <p:cNvGrpSpPr/>
        <p:nvPr/>
      </p:nvGrpSpPr>
      <p:grpSpPr>
        <a:xfrm>
          <a:off x="0" y="0"/>
          <a:ext cx="0" cy="0"/>
          <a:chOff x="0" y="0"/>
          <a:chExt cx="0" cy="0"/>
        </a:xfrm>
      </p:grpSpPr>
      <p:sp>
        <p:nvSpPr>
          <p:cNvPr id="948" name="Google Shape;948;g33a41137be8_0_40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9" name="Google Shape;949;g33a41137be8_0_40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4" name="Shape 954"/>
        <p:cNvGrpSpPr/>
        <p:nvPr/>
      </p:nvGrpSpPr>
      <p:grpSpPr>
        <a:xfrm>
          <a:off x="0" y="0"/>
          <a:ext cx="0" cy="0"/>
          <a:chOff x="0" y="0"/>
          <a:chExt cx="0" cy="0"/>
        </a:xfrm>
      </p:grpSpPr>
      <p:sp>
        <p:nvSpPr>
          <p:cNvPr id="955" name="Google Shape;955;gd814cf7d3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6" name="Google Shape;956;gd814cf7d3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lt1"/>
              </a:buClr>
              <a:buSzPts val="1800"/>
              <a:buNone/>
              <a:defRPr>
                <a:solidFill>
                  <a:schemeClr val="lt1"/>
                </a:solidFill>
              </a:defRPr>
            </a:lvl1pPr>
            <a:lvl2pPr lvl="1" rtl="0">
              <a:lnSpc>
                <a:spcPct val="100000"/>
              </a:lnSpc>
              <a:spcBef>
                <a:spcPts val="0"/>
              </a:spcBef>
              <a:spcAft>
                <a:spcPts val="0"/>
              </a:spcAft>
              <a:buClr>
                <a:schemeClr val="lt1"/>
              </a:buClr>
              <a:buSzPts val="1800"/>
              <a:buNone/>
              <a:defRPr sz="1800">
                <a:solidFill>
                  <a:schemeClr val="lt1"/>
                </a:solidFill>
              </a:defRPr>
            </a:lvl2pPr>
            <a:lvl3pPr lvl="2" rtl="0">
              <a:lnSpc>
                <a:spcPct val="100000"/>
              </a:lnSpc>
              <a:spcBef>
                <a:spcPts val="0"/>
              </a:spcBef>
              <a:spcAft>
                <a:spcPts val="0"/>
              </a:spcAft>
              <a:buClr>
                <a:schemeClr val="lt1"/>
              </a:buClr>
              <a:buSzPts val="1800"/>
              <a:buNone/>
              <a:defRPr sz="1800">
                <a:solidFill>
                  <a:schemeClr val="lt1"/>
                </a:solidFill>
              </a:defRPr>
            </a:lvl3pPr>
            <a:lvl4pPr lvl="3" rtl="0">
              <a:lnSpc>
                <a:spcPct val="100000"/>
              </a:lnSpc>
              <a:spcBef>
                <a:spcPts val="0"/>
              </a:spcBef>
              <a:spcAft>
                <a:spcPts val="0"/>
              </a:spcAft>
              <a:buClr>
                <a:schemeClr val="lt1"/>
              </a:buClr>
              <a:buSzPts val="1800"/>
              <a:buNone/>
              <a:defRPr sz="1800">
                <a:solidFill>
                  <a:schemeClr val="lt1"/>
                </a:solidFill>
              </a:defRPr>
            </a:lvl4pPr>
            <a:lvl5pPr lvl="4" rtl="0">
              <a:lnSpc>
                <a:spcPct val="100000"/>
              </a:lnSpc>
              <a:spcBef>
                <a:spcPts val="0"/>
              </a:spcBef>
              <a:spcAft>
                <a:spcPts val="0"/>
              </a:spcAft>
              <a:buClr>
                <a:schemeClr val="lt1"/>
              </a:buClr>
              <a:buSzPts val="1800"/>
              <a:buNone/>
              <a:defRPr sz="1800">
                <a:solidFill>
                  <a:schemeClr val="lt1"/>
                </a:solidFill>
              </a:defRPr>
            </a:lvl5pPr>
            <a:lvl6pPr lvl="5" rtl="0">
              <a:lnSpc>
                <a:spcPct val="100000"/>
              </a:lnSpc>
              <a:spcBef>
                <a:spcPts val="0"/>
              </a:spcBef>
              <a:spcAft>
                <a:spcPts val="0"/>
              </a:spcAft>
              <a:buClr>
                <a:schemeClr val="lt1"/>
              </a:buClr>
              <a:buSzPts val="1800"/>
              <a:buNone/>
              <a:defRPr sz="1800">
                <a:solidFill>
                  <a:schemeClr val="lt1"/>
                </a:solidFill>
              </a:defRPr>
            </a:lvl6pPr>
            <a:lvl7pPr lvl="6" rtl="0">
              <a:lnSpc>
                <a:spcPct val="100000"/>
              </a:lnSpc>
              <a:spcBef>
                <a:spcPts val="0"/>
              </a:spcBef>
              <a:spcAft>
                <a:spcPts val="0"/>
              </a:spcAft>
              <a:buClr>
                <a:schemeClr val="lt1"/>
              </a:buClr>
              <a:buSzPts val="1800"/>
              <a:buNone/>
              <a:defRPr sz="1800">
                <a:solidFill>
                  <a:schemeClr val="lt1"/>
                </a:solidFill>
              </a:defRPr>
            </a:lvl7pPr>
            <a:lvl8pPr lvl="7" rtl="0">
              <a:lnSpc>
                <a:spcPct val="100000"/>
              </a:lnSpc>
              <a:spcBef>
                <a:spcPts val="0"/>
              </a:spcBef>
              <a:spcAft>
                <a:spcPts val="0"/>
              </a:spcAft>
              <a:buClr>
                <a:schemeClr val="lt1"/>
              </a:buClr>
              <a:buSzPts val="1800"/>
              <a:buNone/>
              <a:defRPr sz="1800">
                <a:solidFill>
                  <a:schemeClr val="lt1"/>
                </a:solidFill>
              </a:defRPr>
            </a:lvl8pPr>
            <a:lvl9pPr lvl="8" rtl="0">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lt1"/>
              </a:buClr>
              <a:buSzPts val="4800"/>
              <a:buNone/>
              <a:defRPr sz="4800">
                <a:solidFill>
                  <a:schemeClr val="lt1"/>
                </a:solidFill>
              </a:defRPr>
            </a:lvl1pPr>
            <a:lvl2pPr lvl="1" rtl="0" algn="ctr">
              <a:spcBef>
                <a:spcPts val="0"/>
              </a:spcBef>
              <a:spcAft>
                <a:spcPts val="0"/>
              </a:spcAft>
              <a:buClr>
                <a:schemeClr val="lt1"/>
              </a:buClr>
              <a:buSzPts val="4800"/>
              <a:buNone/>
              <a:defRPr sz="4800">
                <a:solidFill>
                  <a:schemeClr val="lt1"/>
                </a:solidFill>
              </a:defRPr>
            </a:lvl2pPr>
            <a:lvl3pPr lvl="2" rtl="0" algn="ctr">
              <a:spcBef>
                <a:spcPts val="0"/>
              </a:spcBef>
              <a:spcAft>
                <a:spcPts val="0"/>
              </a:spcAft>
              <a:buClr>
                <a:schemeClr val="lt1"/>
              </a:buClr>
              <a:buSzPts val="4800"/>
              <a:buNone/>
              <a:defRPr sz="4800">
                <a:solidFill>
                  <a:schemeClr val="lt1"/>
                </a:solidFill>
              </a:defRPr>
            </a:lvl3pPr>
            <a:lvl4pPr lvl="3" rtl="0" algn="ctr">
              <a:spcBef>
                <a:spcPts val="0"/>
              </a:spcBef>
              <a:spcAft>
                <a:spcPts val="0"/>
              </a:spcAft>
              <a:buClr>
                <a:schemeClr val="lt1"/>
              </a:buClr>
              <a:buSzPts val="4800"/>
              <a:buNone/>
              <a:defRPr sz="4800">
                <a:solidFill>
                  <a:schemeClr val="lt1"/>
                </a:solidFill>
              </a:defRPr>
            </a:lvl4pPr>
            <a:lvl5pPr lvl="4" rtl="0" algn="ctr">
              <a:spcBef>
                <a:spcPts val="0"/>
              </a:spcBef>
              <a:spcAft>
                <a:spcPts val="0"/>
              </a:spcAft>
              <a:buClr>
                <a:schemeClr val="lt1"/>
              </a:buClr>
              <a:buSzPts val="4800"/>
              <a:buNone/>
              <a:defRPr sz="4800">
                <a:solidFill>
                  <a:schemeClr val="lt1"/>
                </a:solidFill>
              </a:defRPr>
            </a:lvl5pPr>
            <a:lvl6pPr lvl="5" rtl="0" algn="ctr">
              <a:spcBef>
                <a:spcPts val="0"/>
              </a:spcBef>
              <a:spcAft>
                <a:spcPts val="0"/>
              </a:spcAft>
              <a:buClr>
                <a:schemeClr val="lt1"/>
              </a:buClr>
              <a:buSzPts val="4800"/>
              <a:buNone/>
              <a:defRPr sz="4800">
                <a:solidFill>
                  <a:schemeClr val="lt1"/>
                </a:solidFill>
              </a:defRPr>
            </a:lvl6pPr>
            <a:lvl7pPr lvl="6" rtl="0" algn="ctr">
              <a:spcBef>
                <a:spcPts val="0"/>
              </a:spcBef>
              <a:spcAft>
                <a:spcPts val="0"/>
              </a:spcAft>
              <a:buClr>
                <a:schemeClr val="lt1"/>
              </a:buClr>
              <a:buSzPts val="4800"/>
              <a:buNone/>
              <a:defRPr sz="4800">
                <a:solidFill>
                  <a:schemeClr val="lt1"/>
                </a:solidFill>
              </a:defRPr>
            </a:lvl7pPr>
            <a:lvl8pPr lvl="7" rtl="0" algn="ctr">
              <a:spcBef>
                <a:spcPts val="0"/>
              </a:spcBef>
              <a:spcAft>
                <a:spcPts val="0"/>
              </a:spcAft>
              <a:buClr>
                <a:schemeClr val="lt1"/>
              </a:buClr>
              <a:buSzPts val="4800"/>
              <a:buNone/>
              <a:defRPr sz="4800">
                <a:solidFill>
                  <a:schemeClr val="lt1"/>
                </a:solidFill>
              </a:defRPr>
            </a:lvl8pPr>
            <a:lvl9pPr lvl="8" rtl="0"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rgbClr val="353535"/>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3600"/>
              <a:buNone/>
              <a:defRPr sz="3600">
                <a:solidFill>
                  <a:schemeClr val="dk1"/>
                </a:solidFill>
              </a:defRPr>
            </a:lvl1pPr>
            <a:lvl2pPr lvl="1" rtl="0" algn="ctr">
              <a:spcBef>
                <a:spcPts val="0"/>
              </a:spcBef>
              <a:spcAft>
                <a:spcPts val="0"/>
              </a:spcAft>
              <a:buClr>
                <a:schemeClr val="dk1"/>
              </a:buClr>
              <a:buSzPts val="3600"/>
              <a:buNone/>
              <a:defRPr sz="3600">
                <a:solidFill>
                  <a:schemeClr val="dk1"/>
                </a:solidFill>
              </a:defRPr>
            </a:lvl2pPr>
            <a:lvl3pPr lvl="2" rtl="0" algn="ctr">
              <a:spcBef>
                <a:spcPts val="0"/>
              </a:spcBef>
              <a:spcAft>
                <a:spcPts val="0"/>
              </a:spcAft>
              <a:buClr>
                <a:schemeClr val="dk1"/>
              </a:buClr>
              <a:buSzPts val="3600"/>
              <a:buNone/>
              <a:defRPr sz="3600">
                <a:solidFill>
                  <a:schemeClr val="dk1"/>
                </a:solidFill>
              </a:defRPr>
            </a:lvl3pPr>
            <a:lvl4pPr lvl="3" rtl="0" algn="ctr">
              <a:spcBef>
                <a:spcPts val="0"/>
              </a:spcBef>
              <a:spcAft>
                <a:spcPts val="0"/>
              </a:spcAft>
              <a:buClr>
                <a:schemeClr val="dk1"/>
              </a:buClr>
              <a:buSzPts val="3600"/>
              <a:buNone/>
              <a:defRPr sz="3600">
                <a:solidFill>
                  <a:schemeClr val="dk1"/>
                </a:solidFill>
              </a:defRPr>
            </a:lvl4pPr>
            <a:lvl5pPr lvl="4" rtl="0" algn="ctr">
              <a:spcBef>
                <a:spcPts val="0"/>
              </a:spcBef>
              <a:spcAft>
                <a:spcPts val="0"/>
              </a:spcAft>
              <a:buClr>
                <a:schemeClr val="dk1"/>
              </a:buClr>
              <a:buSzPts val="3600"/>
              <a:buNone/>
              <a:defRPr sz="3600">
                <a:solidFill>
                  <a:schemeClr val="dk1"/>
                </a:solidFill>
              </a:defRPr>
            </a:lvl5pPr>
            <a:lvl6pPr lvl="5" rtl="0" algn="ctr">
              <a:spcBef>
                <a:spcPts val="0"/>
              </a:spcBef>
              <a:spcAft>
                <a:spcPts val="0"/>
              </a:spcAft>
              <a:buClr>
                <a:schemeClr val="dk1"/>
              </a:buClr>
              <a:buSzPts val="3600"/>
              <a:buNone/>
              <a:defRPr sz="3600">
                <a:solidFill>
                  <a:schemeClr val="dk1"/>
                </a:solidFill>
              </a:defRPr>
            </a:lvl6pPr>
            <a:lvl7pPr lvl="6" rtl="0" algn="ctr">
              <a:spcBef>
                <a:spcPts val="0"/>
              </a:spcBef>
              <a:spcAft>
                <a:spcPts val="0"/>
              </a:spcAft>
              <a:buClr>
                <a:schemeClr val="dk1"/>
              </a:buClr>
              <a:buSzPts val="3600"/>
              <a:buNone/>
              <a:defRPr sz="3600">
                <a:solidFill>
                  <a:schemeClr val="dk1"/>
                </a:solidFill>
              </a:defRPr>
            </a:lvl7pPr>
            <a:lvl8pPr lvl="7" rtl="0" algn="ctr">
              <a:spcBef>
                <a:spcPts val="0"/>
              </a:spcBef>
              <a:spcAft>
                <a:spcPts val="0"/>
              </a:spcAft>
              <a:buClr>
                <a:schemeClr val="dk1"/>
              </a:buClr>
              <a:buSzPts val="3600"/>
              <a:buNone/>
              <a:defRPr sz="3600">
                <a:solidFill>
                  <a:schemeClr val="dk1"/>
                </a:solidFill>
              </a:defRPr>
            </a:lvl8pPr>
            <a:lvl9pPr lvl="8" rtl="0"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Clr>
                <a:schemeClr val="lt1"/>
              </a:buClr>
              <a:buSzPts val="1800"/>
              <a:buChar char="●"/>
              <a:defRPr>
                <a:solidFill>
                  <a:schemeClr val="lt1"/>
                </a:solidFill>
              </a:defRPr>
            </a:lvl1pPr>
            <a:lvl2pPr indent="-317500" lvl="1" marL="914400" rtl="0">
              <a:spcBef>
                <a:spcPts val="1600"/>
              </a:spcBef>
              <a:spcAft>
                <a:spcPts val="0"/>
              </a:spcAft>
              <a:buClr>
                <a:schemeClr val="lt1"/>
              </a:buClr>
              <a:buSzPts val="1400"/>
              <a:buChar char="○"/>
              <a:defRPr>
                <a:solidFill>
                  <a:schemeClr val="lt1"/>
                </a:solidFill>
              </a:defRPr>
            </a:lvl2pPr>
            <a:lvl3pPr indent="-317500" lvl="2" marL="1371600" rtl="0">
              <a:spcBef>
                <a:spcPts val="1600"/>
              </a:spcBef>
              <a:spcAft>
                <a:spcPts val="0"/>
              </a:spcAft>
              <a:buClr>
                <a:schemeClr val="lt1"/>
              </a:buClr>
              <a:buSzPts val="1400"/>
              <a:buChar char="■"/>
              <a:defRPr>
                <a:solidFill>
                  <a:schemeClr val="lt1"/>
                </a:solidFill>
              </a:defRPr>
            </a:lvl3pPr>
            <a:lvl4pPr indent="-317500" lvl="3" marL="1828800" rtl="0">
              <a:spcBef>
                <a:spcPts val="1600"/>
              </a:spcBef>
              <a:spcAft>
                <a:spcPts val="0"/>
              </a:spcAft>
              <a:buClr>
                <a:schemeClr val="lt1"/>
              </a:buClr>
              <a:buSzPts val="1400"/>
              <a:buChar char="●"/>
              <a:defRPr>
                <a:solidFill>
                  <a:schemeClr val="lt1"/>
                </a:solidFill>
              </a:defRPr>
            </a:lvl4pPr>
            <a:lvl5pPr indent="-317500" lvl="4" marL="2286000" rtl="0">
              <a:spcBef>
                <a:spcPts val="1600"/>
              </a:spcBef>
              <a:spcAft>
                <a:spcPts val="0"/>
              </a:spcAft>
              <a:buClr>
                <a:schemeClr val="lt1"/>
              </a:buClr>
              <a:buSzPts val="1400"/>
              <a:buChar char="○"/>
              <a:defRPr>
                <a:solidFill>
                  <a:schemeClr val="lt1"/>
                </a:solidFill>
              </a:defRPr>
            </a:lvl5pPr>
            <a:lvl6pPr indent="-317500" lvl="5" marL="2743200" rtl="0">
              <a:spcBef>
                <a:spcPts val="1600"/>
              </a:spcBef>
              <a:spcAft>
                <a:spcPts val="0"/>
              </a:spcAft>
              <a:buClr>
                <a:schemeClr val="lt1"/>
              </a:buClr>
              <a:buSzPts val="1400"/>
              <a:buChar char="■"/>
              <a:defRPr>
                <a:solidFill>
                  <a:schemeClr val="lt1"/>
                </a:solidFill>
              </a:defRPr>
            </a:lvl6pPr>
            <a:lvl7pPr indent="-317500" lvl="6" marL="3200400" rtl="0">
              <a:spcBef>
                <a:spcPts val="1600"/>
              </a:spcBef>
              <a:spcAft>
                <a:spcPts val="0"/>
              </a:spcAft>
              <a:buClr>
                <a:schemeClr val="lt1"/>
              </a:buClr>
              <a:buSzPts val="1400"/>
              <a:buChar char="●"/>
              <a:defRPr>
                <a:solidFill>
                  <a:schemeClr val="lt1"/>
                </a:solidFill>
              </a:defRPr>
            </a:lvl7pPr>
            <a:lvl8pPr indent="-317500" lvl="7" marL="3657600" rtl="0">
              <a:spcBef>
                <a:spcPts val="1600"/>
              </a:spcBef>
              <a:spcAft>
                <a:spcPts val="0"/>
              </a:spcAft>
              <a:buClr>
                <a:schemeClr val="lt1"/>
              </a:buClr>
              <a:buSzPts val="1400"/>
              <a:buChar char="○"/>
              <a:defRPr>
                <a:solidFill>
                  <a:schemeClr val="lt1"/>
                </a:solidFill>
              </a:defRPr>
            </a:lvl8pPr>
            <a:lvl9pPr indent="-317500" lvl="8" marL="4114800" rtl="0">
              <a:spcBef>
                <a:spcPts val="1600"/>
              </a:spcBef>
              <a:spcAft>
                <a:spcPts val="160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_2">
    <p:spTree>
      <p:nvGrpSpPr>
        <p:cNvPr id="72" name="Shape 72"/>
        <p:cNvGrpSpPr/>
        <p:nvPr/>
      </p:nvGrpSpPr>
      <p:grpSpPr>
        <a:xfrm>
          <a:off x="0" y="0"/>
          <a:ext cx="0" cy="0"/>
          <a:chOff x="0" y="0"/>
          <a:chExt cx="0" cy="0"/>
        </a:xfrm>
      </p:grpSpPr>
      <p:sp>
        <p:nvSpPr>
          <p:cNvPr id="73" name="Google Shape;73;p1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74" name="Google Shape;74;p14"/>
          <p:cNvGrpSpPr/>
          <p:nvPr/>
        </p:nvGrpSpPr>
        <p:grpSpPr>
          <a:xfrm>
            <a:off x="0" y="-125"/>
            <a:ext cx="9144300" cy="5143500"/>
            <a:chOff x="0" y="-125"/>
            <a:chExt cx="9144300" cy="5143500"/>
          </a:xfrm>
        </p:grpSpPr>
        <p:sp>
          <p:nvSpPr>
            <p:cNvPr id="75" name="Google Shape;75;p14"/>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76" name="Google Shape;76;p14"/>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77" name="Google Shape;77;p14"/>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78" name="Google Shape;78;p14"/>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grpSp>
        <p:nvGrpSpPr>
          <p:cNvPr id="79" name="Google Shape;79;p14"/>
          <p:cNvGrpSpPr/>
          <p:nvPr/>
        </p:nvGrpSpPr>
        <p:grpSpPr>
          <a:xfrm>
            <a:off x="537556" y="689375"/>
            <a:ext cx="8068563" cy="3764713"/>
            <a:chOff x="537556" y="689375"/>
            <a:chExt cx="8068563" cy="3764713"/>
          </a:xfrm>
        </p:grpSpPr>
        <p:sp>
          <p:nvSpPr>
            <p:cNvPr id="80" name="Google Shape;80;p14"/>
            <p:cNvSpPr/>
            <p:nvPr/>
          </p:nvSpPr>
          <p:spPr>
            <a:xfrm>
              <a:off x="1613400"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1" name="Google Shape;81;p14"/>
            <p:cNvSpPr/>
            <p:nvPr/>
          </p:nvSpPr>
          <p:spPr>
            <a:xfrm>
              <a:off x="32276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2" name="Google Shape;82;p14"/>
            <p:cNvSpPr/>
            <p:nvPr/>
          </p:nvSpPr>
          <p:spPr>
            <a:xfrm>
              <a:off x="37652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3" name="Google Shape;83;p14"/>
            <p:cNvSpPr/>
            <p:nvPr/>
          </p:nvSpPr>
          <p:spPr>
            <a:xfrm>
              <a:off x="26894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4" name="Google Shape;84;p14"/>
            <p:cNvSpPr/>
            <p:nvPr/>
          </p:nvSpPr>
          <p:spPr>
            <a:xfrm>
              <a:off x="21518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5" name="Google Shape;85;p14"/>
            <p:cNvSpPr/>
            <p:nvPr/>
          </p:nvSpPr>
          <p:spPr>
            <a:xfrm>
              <a:off x="53792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6" name="Google Shape;86;p14"/>
            <p:cNvSpPr/>
            <p:nvPr/>
          </p:nvSpPr>
          <p:spPr>
            <a:xfrm>
              <a:off x="59168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7" name="Google Shape;87;p14"/>
            <p:cNvSpPr/>
            <p:nvPr/>
          </p:nvSpPr>
          <p:spPr>
            <a:xfrm>
              <a:off x="48410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8" name="Google Shape;88;p14"/>
            <p:cNvSpPr/>
            <p:nvPr/>
          </p:nvSpPr>
          <p:spPr>
            <a:xfrm>
              <a:off x="43034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9" name="Google Shape;89;p14"/>
            <p:cNvSpPr/>
            <p:nvPr/>
          </p:nvSpPr>
          <p:spPr>
            <a:xfrm>
              <a:off x="6992350"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0" name="Google Shape;90;p14"/>
            <p:cNvSpPr/>
            <p:nvPr/>
          </p:nvSpPr>
          <p:spPr>
            <a:xfrm>
              <a:off x="6454750"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1" name="Google Shape;91;p14"/>
            <p:cNvSpPr/>
            <p:nvPr/>
          </p:nvSpPr>
          <p:spPr>
            <a:xfrm>
              <a:off x="1613400"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2" name="Google Shape;92;p14"/>
            <p:cNvSpPr/>
            <p:nvPr/>
          </p:nvSpPr>
          <p:spPr>
            <a:xfrm>
              <a:off x="37652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3" name="Google Shape;93;p14"/>
            <p:cNvSpPr/>
            <p:nvPr/>
          </p:nvSpPr>
          <p:spPr>
            <a:xfrm>
              <a:off x="26894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4" name="Google Shape;94;p14"/>
            <p:cNvSpPr/>
            <p:nvPr/>
          </p:nvSpPr>
          <p:spPr>
            <a:xfrm>
              <a:off x="21518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5" name="Google Shape;95;p14"/>
            <p:cNvSpPr/>
            <p:nvPr/>
          </p:nvSpPr>
          <p:spPr>
            <a:xfrm>
              <a:off x="32276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6" name="Google Shape;96;p14"/>
            <p:cNvSpPr/>
            <p:nvPr/>
          </p:nvSpPr>
          <p:spPr>
            <a:xfrm>
              <a:off x="59168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7" name="Google Shape;97;p14"/>
            <p:cNvSpPr/>
            <p:nvPr/>
          </p:nvSpPr>
          <p:spPr>
            <a:xfrm>
              <a:off x="48410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8" name="Google Shape;98;p14"/>
            <p:cNvSpPr/>
            <p:nvPr/>
          </p:nvSpPr>
          <p:spPr>
            <a:xfrm>
              <a:off x="43034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9" name="Google Shape;99;p14"/>
            <p:cNvSpPr/>
            <p:nvPr/>
          </p:nvSpPr>
          <p:spPr>
            <a:xfrm>
              <a:off x="53792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0" name="Google Shape;100;p14"/>
            <p:cNvSpPr/>
            <p:nvPr/>
          </p:nvSpPr>
          <p:spPr>
            <a:xfrm>
              <a:off x="6992350"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1" name="Google Shape;101;p14"/>
            <p:cNvSpPr/>
            <p:nvPr/>
          </p:nvSpPr>
          <p:spPr>
            <a:xfrm>
              <a:off x="6454750"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2" name="Google Shape;102;p14"/>
            <p:cNvSpPr/>
            <p:nvPr/>
          </p:nvSpPr>
          <p:spPr>
            <a:xfrm>
              <a:off x="537600" y="28405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3" name="Google Shape;103;p14"/>
            <p:cNvSpPr/>
            <p:nvPr/>
          </p:nvSpPr>
          <p:spPr>
            <a:xfrm>
              <a:off x="537600" y="17650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4" name="Google Shape;104;p14"/>
            <p:cNvSpPr/>
            <p:nvPr/>
          </p:nvSpPr>
          <p:spPr>
            <a:xfrm>
              <a:off x="8068150" y="17650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5" name="Google Shape;105;p14"/>
            <p:cNvSpPr/>
            <p:nvPr/>
          </p:nvSpPr>
          <p:spPr>
            <a:xfrm>
              <a:off x="8068150" y="2840650"/>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6" name="Google Shape;106;p14"/>
            <p:cNvSpPr/>
            <p:nvPr/>
          </p:nvSpPr>
          <p:spPr>
            <a:xfrm>
              <a:off x="1613400"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7" name="Google Shape;107;p14"/>
            <p:cNvSpPr/>
            <p:nvPr/>
          </p:nvSpPr>
          <p:spPr>
            <a:xfrm>
              <a:off x="32276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8" name="Google Shape;108;p14"/>
            <p:cNvSpPr/>
            <p:nvPr/>
          </p:nvSpPr>
          <p:spPr>
            <a:xfrm>
              <a:off x="26894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9" name="Google Shape;109;p14"/>
            <p:cNvSpPr/>
            <p:nvPr/>
          </p:nvSpPr>
          <p:spPr>
            <a:xfrm>
              <a:off x="21518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0" name="Google Shape;110;p14"/>
            <p:cNvSpPr/>
            <p:nvPr/>
          </p:nvSpPr>
          <p:spPr>
            <a:xfrm>
              <a:off x="37652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1" name="Google Shape;111;p14"/>
            <p:cNvSpPr/>
            <p:nvPr/>
          </p:nvSpPr>
          <p:spPr>
            <a:xfrm rot="-5400000">
              <a:off x="537556" y="689619"/>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2" name="Google Shape;112;p14"/>
            <p:cNvSpPr/>
            <p:nvPr/>
          </p:nvSpPr>
          <p:spPr>
            <a:xfrm>
              <a:off x="53792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3" name="Google Shape;113;p14"/>
            <p:cNvSpPr/>
            <p:nvPr/>
          </p:nvSpPr>
          <p:spPr>
            <a:xfrm>
              <a:off x="48410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4" name="Google Shape;114;p14"/>
            <p:cNvSpPr/>
            <p:nvPr/>
          </p:nvSpPr>
          <p:spPr>
            <a:xfrm>
              <a:off x="43034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5" name="Google Shape;115;p14"/>
            <p:cNvSpPr/>
            <p:nvPr/>
          </p:nvSpPr>
          <p:spPr>
            <a:xfrm>
              <a:off x="59168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6" name="Google Shape;116;p14"/>
            <p:cNvSpPr/>
            <p:nvPr/>
          </p:nvSpPr>
          <p:spPr>
            <a:xfrm>
              <a:off x="6992350"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7" name="Google Shape;117;p14"/>
            <p:cNvSpPr/>
            <p:nvPr/>
          </p:nvSpPr>
          <p:spPr>
            <a:xfrm>
              <a:off x="6454750"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8" name="Google Shape;118;p14"/>
            <p:cNvSpPr/>
            <p:nvPr/>
          </p:nvSpPr>
          <p:spPr>
            <a:xfrm>
              <a:off x="1613400"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9" name="Google Shape;119;p14"/>
            <p:cNvSpPr/>
            <p:nvPr/>
          </p:nvSpPr>
          <p:spPr>
            <a:xfrm>
              <a:off x="32276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0" name="Google Shape;120;p14"/>
            <p:cNvSpPr/>
            <p:nvPr/>
          </p:nvSpPr>
          <p:spPr>
            <a:xfrm>
              <a:off x="37652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1" name="Google Shape;121;p14"/>
            <p:cNvSpPr/>
            <p:nvPr/>
          </p:nvSpPr>
          <p:spPr>
            <a:xfrm>
              <a:off x="26894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2" name="Google Shape;122;p14"/>
            <p:cNvSpPr/>
            <p:nvPr/>
          </p:nvSpPr>
          <p:spPr>
            <a:xfrm>
              <a:off x="21518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3" name="Google Shape;123;p14"/>
            <p:cNvSpPr/>
            <p:nvPr/>
          </p:nvSpPr>
          <p:spPr>
            <a:xfrm>
              <a:off x="53792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4" name="Google Shape;124;p14"/>
            <p:cNvSpPr/>
            <p:nvPr/>
          </p:nvSpPr>
          <p:spPr>
            <a:xfrm>
              <a:off x="59168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5" name="Google Shape;125;p14"/>
            <p:cNvSpPr/>
            <p:nvPr/>
          </p:nvSpPr>
          <p:spPr>
            <a:xfrm>
              <a:off x="48410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6" name="Google Shape;126;p14"/>
            <p:cNvSpPr/>
            <p:nvPr/>
          </p:nvSpPr>
          <p:spPr>
            <a:xfrm>
              <a:off x="43034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7" name="Google Shape;127;p14"/>
            <p:cNvSpPr/>
            <p:nvPr/>
          </p:nvSpPr>
          <p:spPr>
            <a:xfrm>
              <a:off x="6992350"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8" name="Google Shape;128;p14"/>
            <p:cNvSpPr/>
            <p:nvPr/>
          </p:nvSpPr>
          <p:spPr>
            <a:xfrm>
              <a:off x="6454750"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9" name="Google Shape;129;p14"/>
            <p:cNvSpPr/>
            <p:nvPr/>
          </p:nvSpPr>
          <p:spPr>
            <a:xfrm>
              <a:off x="537600" y="23026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0" name="Google Shape;130;p14"/>
            <p:cNvSpPr/>
            <p:nvPr/>
          </p:nvSpPr>
          <p:spPr>
            <a:xfrm>
              <a:off x="8068150" y="2302800"/>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1" name="Google Shape;131;p14"/>
            <p:cNvSpPr/>
            <p:nvPr/>
          </p:nvSpPr>
          <p:spPr>
            <a:xfrm rot="5400000">
              <a:off x="537644" y="689619"/>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2" name="Google Shape;132;p14"/>
            <p:cNvSpPr/>
            <p:nvPr/>
          </p:nvSpPr>
          <p:spPr>
            <a:xfrm rot="5400000">
              <a:off x="7530319" y="3378269"/>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3" name="Google Shape;133;p14"/>
            <p:cNvSpPr/>
            <p:nvPr/>
          </p:nvSpPr>
          <p:spPr>
            <a:xfrm rot="-5400000">
              <a:off x="7530231" y="3378269"/>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4" name="Google Shape;134;p14"/>
            <p:cNvSpPr/>
            <p:nvPr/>
          </p:nvSpPr>
          <p:spPr>
            <a:xfrm rot="10800000">
              <a:off x="537600" y="3377763"/>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5" name="Google Shape;135;p14"/>
            <p:cNvSpPr/>
            <p:nvPr/>
          </p:nvSpPr>
          <p:spPr>
            <a:xfrm>
              <a:off x="537600" y="3377675"/>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6" name="Google Shape;136;p14"/>
            <p:cNvSpPr/>
            <p:nvPr/>
          </p:nvSpPr>
          <p:spPr>
            <a:xfrm>
              <a:off x="7530275" y="689375"/>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7" name="Google Shape;137;p14"/>
            <p:cNvSpPr/>
            <p:nvPr/>
          </p:nvSpPr>
          <p:spPr>
            <a:xfrm rot="10800000">
              <a:off x="7530275" y="689463"/>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grpSp>
      <p:sp>
        <p:nvSpPr>
          <p:cNvPr id="138" name="Google Shape;138;p14"/>
          <p:cNvSpPr txBox="1"/>
          <p:nvPr>
            <p:ph type="title"/>
          </p:nvPr>
        </p:nvSpPr>
        <p:spPr>
          <a:xfrm>
            <a:off x="1241550" y="1973150"/>
            <a:ext cx="6660900" cy="7929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39" name="Google Shape;139;p14"/>
          <p:cNvSpPr txBox="1"/>
          <p:nvPr>
            <p:ph idx="1" type="subTitle"/>
          </p:nvPr>
        </p:nvSpPr>
        <p:spPr>
          <a:xfrm>
            <a:off x="1810800" y="2904800"/>
            <a:ext cx="5522700" cy="305400"/>
          </a:xfrm>
          <a:prstGeom prst="rect">
            <a:avLst/>
          </a:prstGeom>
        </p:spPr>
        <p:txBody>
          <a:bodyPr anchorCtr="0" anchor="ctr" bIns="91425" lIns="91425" spcFirstLastPara="1" rIns="91425" wrap="square" tIns="91425">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_1_1">
    <p:spTree>
      <p:nvGrpSpPr>
        <p:cNvPr id="140" name="Shape 140"/>
        <p:cNvGrpSpPr/>
        <p:nvPr/>
      </p:nvGrpSpPr>
      <p:grpSpPr>
        <a:xfrm>
          <a:off x="0" y="0"/>
          <a:ext cx="0" cy="0"/>
          <a:chOff x="0" y="0"/>
          <a:chExt cx="0" cy="0"/>
        </a:xfrm>
      </p:grpSpPr>
      <p:sp>
        <p:nvSpPr>
          <p:cNvPr id="141" name="Google Shape;141;p15"/>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42" name="Google Shape;142;p15"/>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43" name="Google Shape;143;p1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_1">
    <p:spTree>
      <p:nvGrpSpPr>
        <p:cNvPr id="144" name="Shape 144"/>
        <p:cNvGrpSpPr/>
        <p:nvPr/>
      </p:nvGrpSpPr>
      <p:grpSpPr>
        <a:xfrm>
          <a:off x="0" y="0"/>
          <a:ext cx="0" cy="0"/>
          <a:chOff x="0" y="0"/>
          <a:chExt cx="0" cy="0"/>
        </a:xfrm>
      </p:grpSpPr>
      <p:sp>
        <p:nvSpPr>
          <p:cNvPr id="145" name="Google Shape;145;p16"/>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46" name="Google Shape;146;p1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_1">
    <p:spTree>
      <p:nvGrpSpPr>
        <p:cNvPr id="147" name="Shape 147"/>
        <p:cNvGrpSpPr/>
        <p:nvPr/>
      </p:nvGrpSpPr>
      <p:grpSpPr>
        <a:xfrm>
          <a:off x="0" y="0"/>
          <a:ext cx="0" cy="0"/>
          <a:chOff x="0" y="0"/>
          <a:chExt cx="0" cy="0"/>
        </a:xfrm>
      </p:grpSpPr>
      <p:sp>
        <p:nvSpPr>
          <p:cNvPr id="148" name="Google Shape;148;p17"/>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7"/>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150" name="Google Shape;150;p17"/>
          <p:cNvSpPr txBox="1"/>
          <p:nvPr>
            <p:ph idx="1" type="subTitle"/>
          </p:nvPr>
        </p:nvSpPr>
        <p:spPr>
          <a:xfrm>
            <a:off x="265500" y="2803075"/>
            <a:ext cx="4045200" cy="1235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151" name="Google Shape;151;p17"/>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52" name="Google Shape;152;p1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CUSTOM_8_1">
    <p:spTree>
      <p:nvGrpSpPr>
        <p:cNvPr id="153" name="Shape 153"/>
        <p:cNvGrpSpPr/>
        <p:nvPr/>
      </p:nvGrpSpPr>
      <p:grpSpPr>
        <a:xfrm>
          <a:off x="0" y="0"/>
          <a:ext cx="0" cy="0"/>
          <a:chOff x="0" y="0"/>
          <a:chExt cx="0" cy="0"/>
        </a:xfrm>
      </p:grpSpPr>
      <p:sp>
        <p:nvSpPr>
          <p:cNvPr id="154" name="Google Shape;154;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155" name="Google Shape;155;p18"/>
          <p:cNvSpPr txBox="1"/>
          <p:nvPr>
            <p:ph idx="1" type="body"/>
          </p:nvPr>
        </p:nvSpPr>
        <p:spPr>
          <a:xfrm>
            <a:off x="311700" y="1152475"/>
            <a:ext cx="4473900" cy="3416400"/>
          </a:xfrm>
          <a:prstGeom prst="rect">
            <a:avLst/>
          </a:prstGeom>
        </p:spPr>
        <p:txBody>
          <a:bodyPr anchorCtr="0" anchor="t" bIns="91425" lIns="91425" spcFirstLastPara="1" rIns="95325" wrap="square" tIns="91425">
            <a:no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56" name="Google Shape;156;p18"/>
          <p:cNvSpPr/>
          <p:nvPr>
            <p:ph idx="2" type="pic"/>
          </p:nvPr>
        </p:nvSpPr>
        <p:spPr>
          <a:xfrm>
            <a:off x="4992024" y="1152775"/>
            <a:ext cx="3840300" cy="3416400"/>
          </a:xfrm>
          <a:prstGeom prst="rect">
            <a:avLst/>
          </a:prstGeom>
          <a:noFill/>
          <a:ln>
            <a:noFill/>
          </a:ln>
        </p:spPr>
      </p:sp>
      <p:sp>
        <p:nvSpPr>
          <p:cNvPr id="157" name="Google Shape;157;p1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with details">
  <p:cSld name="TITLE_2_1">
    <p:spTree>
      <p:nvGrpSpPr>
        <p:cNvPr id="158" name="Shape 158"/>
        <p:cNvGrpSpPr/>
        <p:nvPr/>
      </p:nvGrpSpPr>
      <p:grpSpPr>
        <a:xfrm>
          <a:off x="0" y="0"/>
          <a:ext cx="0" cy="0"/>
          <a:chOff x="0" y="0"/>
          <a:chExt cx="0" cy="0"/>
        </a:xfrm>
      </p:grpSpPr>
      <p:sp>
        <p:nvSpPr>
          <p:cNvPr id="159" name="Google Shape;159;p1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160" name="Google Shape;160;p19"/>
          <p:cNvGrpSpPr/>
          <p:nvPr/>
        </p:nvGrpSpPr>
        <p:grpSpPr>
          <a:xfrm>
            <a:off x="0" y="-125"/>
            <a:ext cx="9144300" cy="5143500"/>
            <a:chOff x="0" y="-125"/>
            <a:chExt cx="9144300" cy="5143500"/>
          </a:xfrm>
        </p:grpSpPr>
        <p:sp>
          <p:nvSpPr>
            <p:cNvPr id="161" name="Google Shape;161;p19"/>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162" name="Google Shape;162;p19"/>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163" name="Google Shape;163;p19"/>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164" name="Google Shape;164;p19"/>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grpSp>
        <p:nvGrpSpPr>
          <p:cNvPr id="165" name="Google Shape;165;p19"/>
          <p:cNvGrpSpPr/>
          <p:nvPr/>
        </p:nvGrpSpPr>
        <p:grpSpPr>
          <a:xfrm>
            <a:off x="537556" y="689375"/>
            <a:ext cx="8068563" cy="3764713"/>
            <a:chOff x="537556" y="689375"/>
            <a:chExt cx="8068563" cy="3764713"/>
          </a:xfrm>
        </p:grpSpPr>
        <p:sp>
          <p:nvSpPr>
            <p:cNvPr id="166" name="Google Shape;166;p19"/>
            <p:cNvSpPr/>
            <p:nvPr/>
          </p:nvSpPr>
          <p:spPr>
            <a:xfrm>
              <a:off x="1613400"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67" name="Google Shape;167;p19"/>
            <p:cNvSpPr/>
            <p:nvPr/>
          </p:nvSpPr>
          <p:spPr>
            <a:xfrm>
              <a:off x="32276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68" name="Google Shape;168;p19"/>
            <p:cNvSpPr/>
            <p:nvPr/>
          </p:nvSpPr>
          <p:spPr>
            <a:xfrm>
              <a:off x="37652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69" name="Google Shape;169;p19"/>
            <p:cNvSpPr/>
            <p:nvPr/>
          </p:nvSpPr>
          <p:spPr>
            <a:xfrm>
              <a:off x="26894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0" name="Google Shape;170;p19"/>
            <p:cNvSpPr/>
            <p:nvPr/>
          </p:nvSpPr>
          <p:spPr>
            <a:xfrm>
              <a:off x="21518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1" name="Google Shape;171;p19"/>
            <p:cNvSpPr/>
            <p:nvPr/>
          </p:nvSpPr>
          <p:spPr>
            <a:xfrm>
              <a:off x="53792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2" name="Google Shape;172;p19"/>
            <p:cNvSpPr/>
            <p:nvPr/>
          </p:nvSpPr>
          <p:spPr>
            <a:xfrm>
              <a:off x="59168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3" name="Google Shape;173;p19"/>
            <p:cNvSpPr/>
            <p:nvPr/>
          </p:nvSpPr>
          <p:spPr>
            <a:xfrm>
              <a:off x="48410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4" name="Google Shape;174;p19"/>
            <p:cNvSpPr/>
            <p:nvPr/>
          </p:nvSpPr>
          <p:spPr>
            <a:xfrm>
              <a:off x="43034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5" name="Google Shape;175;p19"/>
            <p:cNvSpPr/>
            <p:nvPr/>
          </p:nvSpPr>
          <p:spPr>
            <a:xfrm>
              <a:off x="6992350"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6" name="Google Shape;176;p19"/>
            <p:cNvSpPr/>
            <p:nvPr/>
          </p:nvSpPr>
          <p:spPr>
            <a:xfrm>
              <a:off x="6454750"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7" name="Google Shape;177;p19"/>
            <p:cNvSpPr/>
            <p:nvPr/>
          </p:nvSpPr>
          <p:spPr>
            <a:xfrm>
              <a:off x="1613400"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8" name="Google Shape;178;p19"/>
            <p:cNvSpPr/>
            <p:nvPr/>
          </p:nvSpPr>
          <p:spPr>
            <a:xfrm>
              <a:off x="37652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9" name="Google Shape;179;p19"/>
            <p:cNvSpPr/>
            <p:nvPr/>
          </p:nvSpPr>
          <p:spPr>
            <a:xfrm>
              <a:off x="26894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0" name="Google Shape;180;p19"/>
            <p:cNvSpPr/>
            <p:nvPr/>
          </p:nvSpPr>
          <p:spPr>
            <a:xfrm>
              <a:off x="21518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1" name="Google Shape;181;p19"/>
            <p:cNvSpPr/>
            <p:nvPr/>
          </p:nvSpPr>
          <p:spPr>
            <a:xfrm>
              <a:off x="32276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2" name="Google Shape;182;p19"/>
            <p:cNvSpPr/>
            <p:nvPr/>
          </p:nvSpPr>
          <p:spPr>
            <a:xfrm>
              <a:off x="59168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3" name="Google Shape;183;p19"/>
            <p:cNvSpPr/>
            <p:nvPr/>
          </p:nvSpPr>
          <p:spPr>
            <a:xfrm>
              <a:off x="48410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4" name="Google Shape;184;p19"/>
            <p:cNvSpPr/>
            <p:nvPr/>
          </p:nvSpPr>
          <p:spPr>
            <a:xfrm>
              <a:off x="43034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5" name="Google Shape;185;p19"/>
            <p:cNvSpPr/>
            <p:nvPr/>
          </p:nvSpPr>
          <p:spPr>
            <a:xfrm>
              <a:off x="53792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6" name="Google Shape;186;p19"/>
            <p:cNvSpPr/>
            <p:nvPr/>
          </p:nvSpPr>
          <p:spPr>
            <a:xfrm>
              <a:off x="6992350"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7" name="Google Shape;187;p19"/>
            <p:cNvSpPr/>
            <p:nvPr/>
          </p:nvSpPr>
          <p:spPr>
            <a:xfrm>
              <a:off x="6454750"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8" name="Google Shape;188;p19"/>
            <p:cNvSpPr/>
            <p:nvPr/>
          </p:nvSpPr>
          <p:spPr>
            <a:xfrm>
              <a:off x="537600" y="28405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9" name="Google Shape;189;p19"/>
            <p:cNvSpPr/>
            <p:nvPr/>
          </p:nvSpPr>
          <p:spPr>
            <a:xfrm>
              <a:off x="537600" y="17650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0" name="Google Shape;190;p19"/>
            <p:cNvSpPr/>
            <p:nvPr/>
          </p:nvSpPr>
          <p:spPr>
            <a:xfrm>
              <a:off x="8068150" y="17650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1" name="Google Shape;191;p19"/>
            <p:cNvSpPr/>
            <p:nvPr/>
          </p:nvSpPr>
          <p:spPr>
            <a:xfrm>
              <a:off x="8068150" y="2840650"/>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2" name="Google Shape;192;p19"/>
            <p:cNvSpPr/>
            <p:nvPr/>
          </p:nvSpPr>
          <p:spPr>
            <a:xfrm>
              <a:off x="1613400"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3" name="Google Shape;193;p19"/>
            <p:cNvSpPr/>
            <p:nvPr/>
          </p:nvSpPr>
          <p:spPr>
            <a:xfrm>
              <a:off x="32276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4" name="Google Shape;194;p19"/>
            <p:cNvSpPr/>
            <p:nvPr/>
          </p:nvSpPr>
          <p:spPr>
            <a:xfrm>
              <a:off x="26894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5" name="Google Shape;195;p19"/>
            <p:cNvSpPr/>
            <p:nvPr/>
          </p:nvSpPr>
          <p:spPr>
            <a:xfrm>
              <a:off x="21518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6" name="Google Shape;196;p19"/>
            <p:cNvSpPr/>
            <p:nvPr/>
          </p:nvSpPr>
          <p:spPr>
            <a:xfrm>
              <a:off x="37652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7" name="Google Shape;197;p19"/>
            <p:cNvSpPr/>
            <p:nvPr/>
          </p:nvSpPr>
          <p:spPr>
            <a:xfrm rot="-5400000">
              <a:off x="537556" y="689619"/>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8" name="Google Shape;198;p19"/>
            <p:cNvSpPr/>
            <p:nvPr/>
          </p:nvSpPr>
          <p:spPr>
            <a:xfrm>
              <a:off x="53792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9" name="Google Shape;199;p19"/>
            <p:cNvSpPr/>
            <p:nvPr/>
          </p:nvSpPr>
          <p:spPr>
            <a:xfrm>
              <a:off x="48410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0" name="Google Shape;200;p19"/>
            <p:cNvSpPr/>
            <p:nvPr/>
          </p:nvSpPr>
          <p:spPr>
            <a:xfrm>
              <a:off x="43034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1" name="Google Shape;201;p19"/>
            <p:cNvSpPr/>
            <p:nvPr/>
          </p:nvSpPr>
          <p:spPr>
            <a:xfrm>
              <a:off x="59168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2" name="Google Shape;202;p19"/>
            <p:cNvSpPr/>
            <p:nvPr/>
          </p:nvSpPr>
          <p:spPr>
            <a:xfrm>
              <a:off x="6992350"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3" name="Google Shape;203;p19"/>
            <p:cNvSpPr/>
            <p:nvPr/>
          </p:nvSpPr>
          <p:spPr>
            <a:xfrm>
              <a:off x="6454750"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4" name="Google Shape;204;p19"/>
            <p:cNvSpPr/>
            <p:nvPr/>
          </p:nvSpPr>
          <p:spPr>
            <a:xfrm>
              <a:off x="1613400"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5" name="Google Shape;205;p19"/>
            <p:cNvSpPr/>
            <p:nvPr/>
          </p:nvSpPr>
          <p:spPr>
            <a:xfrm>
              <a:off x="32276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6" name="Google Shape;206;p19"/>
            <p:cNvSpPr/>
            <p:nvPr/>
          </p:nvSpPr>
          <p:spPr>
            <a:xfrm>
              <a:off x="37652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7" name="Google Shape;207;p19"/>
            <p:cNvSpPr/>
            <p:nvPr/>
          </p:nvSpPr>
          <p:spPr>
            <a:xfrm>
              <a:off x="26894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8" name="Google Shape;208;p19"/>
            <p:cNvSpPr/>
            <p:nvPr/>
          </p:nvSpPr>
          <p:spPr>
            <a:xfrm>
              <a:off x="21518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9" name="Google Shape;209;p19"/>
            <p:cNvSpPr/>
            <p:nvPr/>
          </p:nvSpPr>
          <p:spPr>
            <a:xfrm>
              <a:off x="53792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0" name="Google Shape;210;p19"/>
            <p:cNvSpPr/>
            <p:nvPr/>
          </p:nvSpPr>
          <p:spPr>
            <a:xfrm>
              <a:off x="59168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1" name="Google Shape;211;p19"/>
            <p:cNvSpPr/>
            <p:nvPr/>
          </p:nvSpPr>
          <p:spPr>
            <a:xfrm>
              <a:off x="48410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2" name="Google Shape;212;p19"/>
            <p:cNvSpPr/>
            <p:nvPr/>
          </p:nvSpPr>
          <p:spPr>
            <a:xfrm>
              <a:off x="43034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3" name="Google Shape;213;p19"/>
            <p:cNvSpPr/>
            <p:nvPr/>
          </p:nvSpPr>
          <p:spPr>
            <a:xfrm>
              <a:off x="6992350"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4" name="Google Shape;214;p19"/>
            <p:cNvSpPr/>
            <p:nvPr/>
          </p:nvSpPr>
          <p:spPr>
            <a:xfrm>
              <a:off x="6454750"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5" name="Google Shape;215;p19"/>
            <p:cNvSpPr/>
            <p:nvPr/>
          </p:nvSpPr>
          <p:spPr>
            <a:xfrm>
              <a:off x="537600" y="23026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6" name="Google Shape;216;p19"/>
            <p:cNvSpPr/>
            <p:nvPr/>
          </p:nvSpPr>
          <p:spPr>
            <a:xfrm>
              <a:off x="8068150" y="2302800"/>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7" name="Google Shape;217;p19"/>
            <p:cNvSpPr/>
            <p:nvPr/>
          </p:nvSpPr>
          <p:spPr>
            <a:xfrm rot="5400000">
              <a:off x="537644" y="689619"/>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8" name="Google Shape;218;p19"/>
            <p:cNvSpPr/>
            <p:nvPr/>
          </p:nvSpPr>
          <p:spPr>
            <a:xfrm rot="5400000">
              <a:off x="7530319" y="3378269"/>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9" name="Google Shape;219;p19"/>
            <p:cNvSpPr/>
            <p:nvPr/>
          </p:nvSpPr>
          <p:spPr>
            <a:xfrm rot="-5400000">
              <a:off x="7530231" y="3378269"/>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20" name="Google Shape;220;p19"/>
            <p:cNvSpPr/>
            <p:nvPr/>
          </p:nvSpPr>
          <p:spPr>
            <a:xfrm rot="10800000">
              <a:off x="537600" y="3377763"/>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21" name="Google Shape;221;p19"/>
            <p:cNvSpPr/>
            <p:nvPr/>
          </p:nvSpPr>
          <p:spPr>
            <a:xfrm>
              <a:off x="537600" y="3377675"/>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22" name="Google Shape;222;p19"/>
            <p:cNvSpPr/>
            <p:nvPr/>
          </p:nvSpPr>
          <p:spPr>
            <a:xfrm>
              <a:off x="7530275" y="689375"/>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23" name="Google Shape;223;p19"/>
            <p:cNvSpPr/>
            <p:nvPr/>
          </p:nvSpPr>
          <p:spPr>
            <a:xfrm rot="10800000">
              <a:off x="7530275" y="689463"/>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grpSp>
      <p:sp>
        <p:nvSpPr>
          <p:cNvPr id="224" name="Google Shape;224;p19"/>
          <p:cNvSpPr txBox="1"/>
          <p:nvPr>
            <p:ph type="title"/>
          </p:nvPr>
        </p:nvSpPr>
        <p:spPr>
          <a:xfrm>
            <a:off x="1241550" y="2010150"/>
            <a:ext cx="6660900" cy="11232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225" name="Google Shape;225;p19"/>
          <p:cNvSpPr txBox="1"/>
          <p:nvPr>
            <p:ph idx="1" type="body"/>
          </p:nvPr>
        </p:nvSpPr>
        <p:spPr>
          <a:xfrm>
            <a:off x="421035" y="224850"/>
            <a:ext cx="1947600" cy="345000"/>
          </a:xfrm>
          <a:prstGeom prst="rect">
            <a:avLst/>
          </a:prstGeom>
        </p:spPr>
        <p:txBody>
          <a:bodyPr anchorCtr="0" anchor="t" bIns="91425" lIns="91425" spcFirstLastPara="1" rIns="91425" wrap="square" tIns="91425">
            <a:sp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226" name="Google Shape;226;p19"/>
          <p:cNvSpPr txBox="1"/>
          <p:nvPr>
            <p:ph idx="2" type="body"/>
          </p:nvPr>
        </p:nvSpPr>
        <p:spPr>
          <a:xfrm>
            <a:off x="6772321" y="224850"/>
            <a:ext cx="1947600" cy="345000"/>
          </a:xfrm>
          <a:prstGeom prst="rect">
            <a:avLst/>
          </a:prstGeom>
        </p:spPr>
        <p:txBody>
          <a:bodyPr anchorCtr="0" anchor="t" bIns="91425" lIns="91425" spcFirstLastPara="1" rIns="91425" wrap="square" tIns="91425">
            <a:spAutoFit/>
          </a:bodyPr>
          <a:lstStyle>
            <a:lvl1pPr indent="-317500" lvl="0" marL="457200" algn="r">
              <a:spcBef>
                <a:spcPts val="0"/>
              </a:spcBef>
              <a:spcAft>
                <a:spcPts val="0"/>
              </a:spcAft>
              <a:buSzPts val="1400"/>
              <a:buFont typeface="Lexend"/>
              <a:buChar char="●"/>
              <a:defRPr sz="1400">
                <a:latin typeface="Lexend"/>
                <a:ea typeface="Lexend"/>
                <a:cs typeface="Lexend"/>
                <a:sym typeface="Lexend"/>
              </a:defRPr>
            </a:lvl1pPr>
            <a:lvl2pPr indent="-317500" lvl="1" marL="914400" algn="r">
              <a:spcBef>
                <a:spcPts val="0"/>
              </a:spcBef>
              <a:spcAft>
                <a:spcPts val="0"/>
              </a:spcAft>
              <a:buSzPts val="1400"/>
              <a:buFont typeface="Lexend"/>
              <a:buChar char="○"/>
              <a:defRPr>
                <a:latin typeface="Lexend"/>
                <a:ea typeface="Lexend"/>
                <a:cs typeface="Lexend"/>
                <a:sym typeface="Lexend"/>
              </a:defRPr>
            </a:lvl2pPr>
            <a:lvl3pPr indent="-317500" lvl="2" marL="1371600" algn="r">
              <a:spcBef>
                <a:spcPts val="0"/>
              </a:spcBef>
              <a:spcAft>
                <a:spcPts val="0"/>
              </a:spcAft>
              <a:buSzPts val="1400"/>
              <a:buFont typeface="Lexend"/>
              <a:buChar char="■"/>
              <a:defRPr>
                <a:latin typeface="Lexend"/>
                <a:ea typeface="Lexend"/>
                <a:cs typeface="Lexend"/>
                <a:sym typeface="Lexend"/>
              </a:defRPr>
            </a:lvl3pPr>
            <a:lvl4pPr indent="-317500" lvl="3" marL="1828800" algn="r">
              <a:spcBef>
                <a:spcPts val="0"/>
              </a:spcBef>
              <a:spcAft>
                <a:spcPts val="0"/>
              </a:spcAft>
              <a:buSzPts val="1400"/>
              <a:buFont typeface="Lexend"/>
              <a:buChar char="●"/>
              <a:defRPr>
                <a:latin typeface="Lexend"/>
                <a:ea typeface="Lexend"/>
                <a:cs typeface="Lexend"/>
                <a:sym typeface="Lexend"/>
              </a:defRPr>
            </a:lvl4pPr>
            <a:lvl5pPr indent="-317500" lvl="4" marL="2286000" algn="r">
              <a:spcBef>
                <a:spcPts val="0"/>
              </a:spcBef>
              <a:spcAft>
                <a:spcPts val="0"/>
              </a:spcAft>
              <a:buSzPts val="1400"/>
              <a:buFont typeface="Lexend"/>
              <a:buChar char="○"/>
              <a:defRPr>
                <a:latin typeface="Lexend"/>
                <a:ea typeface="Lexend"/>
                <a:cs typeface="Lexend"/>
                <a:sym typeface="Lexend"/>
              </a:defRPr>
            </a:lvl5pPr>
            <a:lvl6pPr indent="-317500" lvl="5" marL="2743200" algn="r">
              <a:spcBef>
                <a:spcPts val="0"/>
              </a:spcBef>
              <a:spcAft>
                <a:spcPts val="0"/>
              </a:spcAft>
              <a:buSzPts val="1400"/>
              <a:buFont typeface="Lexend"/>
              <a:buChar char="■"/>
              <a:defRPr>
                <a:latin typeface="Lexend"/>
                <a:ea typeface="Lexend"/>
                <a:cs typeface="Lexend"/>
                <a:sym typeface="Lexend"/>
              </a:defRPr>
            </a:lvl6pPr>
            <a:lvl7pPr indent="-317500" lvl="6" marL="3200400" algn="r">
              <a:spcBef>
                <a:spcPts val="0"/>
              </a:spcBef>
              <a:spcAft>
                <a:spcPts val="0"/>
              </a:spcAft>
              <a:buSzPts val="1400"/>
              <a:buFont typeface="Lexend"/>
              <a:buChar char="●"/>
              <a:defRPr>
                <a:latin typeface="Lexend"/>
                <a:ea typeface="Lexend"/>
                <a:cs typeface="Lexend"/>
                <a:sym typeface="Lexend"/>
              </a:defRPr>
            </a:lvl7pPr>
            <a:lvl8pPr indent="-317500" lvl="7" marL="3657600" algn="r">
              <a:spcBef>
                <a:spcPts val="0"/>
              </a:spcBef>
              <a:spcAft>
                <a:spcPts val="0"/>
              </a:spcAft>
              <a:buSzPts val="1400"/>
              <a:buFont typeface="Lexend"/>
              <a:buChar char="○"/>
              <a:defRPr>
                <a:latin typeface="Lexend"/>
                <a:ea typeface="Lexend"/>
                <a:cs typeface="Lexend"/>
                <a:sym typeface="Lexend"/>
              </a:defRPr>
            </a:lvl8pPr>
            <a:lvl9pPr indent="-317500" lvl="8" marL="4114800" algn="r">
              <a:spcBef>
                <a:spcPts val="0"/>
              </a:spcBef>
              <a:spcAft>
                <a:spcPts val="0"/>
              </a:spcAft>
              <a:buSzPts val="1400"/>
              <a:buFont typeface="Lexend"/>
              <a:buChar char="■"/>
              <a:defRPr>
                <a:latin typeface="Lexend"/>
                <a:ea typeface="Lexend"/>
                <a:cs typeface="Lexend"/>
                <a:sym typeface="Lexend"/>
              </a:defRPr>
            </a:lvl9pPr>
          </a:lstStyle>
          <a:p/>
        </p:txBody>
      </p:sp>
      <p:sp>
        <p:nvSpPr>
          <p:cNvPr id="227" name="Google Shape;227;p19"/>
          <p:cNvSpPr txBox="1"/>
          <p:nvPr>
            <p:ph idx="3" type="body"/>
          </p:nvPr>
        </p:nvSpPr>
        <p:spPr>
          <a:xfrm>
            <a:off x="421035" y="4573625"/>
            <a:ext cx="1947600" cy="345000"/>
          </a:xfrm>
          <a:prstGeom prst="rect">
            <a:avLst/>
          </a:prstGeom>
        </p:spPr>
        <p:txBody>
          <a:bodyPr anchorCtr="0" anchor="t" bIns="91425" lIns="91425" spcFirstLastPara="1" rIns="91425" wrap="square" tIns="91425">
            <a:sp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228" name="Google Shape;228;p19"/>
          <p:cNvSpPr txBox="1"/>
          <p:nvPr>
            <p:ph idx="4" type="body"/>
          </p:nvPr>
        </p:nvSpPr>
        <p:spPr>
          <a:xfrm>
            <a:off x="6772321" y="4573625"/>
            <a:ext cx="1947600" cy="345000"/>
          </a:xfrm>
          <a:prstGeom prst="rect">
            <a:avLst/>
          </a:prstGeom>
        </p:spPr>
        <p:txBody>
          <a:bodyPr anchorCtr="0" anchor="t" bIns="91425" lIns="91425" spcFirstLastPara="1" rIns="91425" wrap="square" tIns="91425">
            <a:spAutoFit/>
          </a:bodyPr>
          <a:lstStyle>
            <a:lvl1pPr indent="-317500" lvl="0" marL="457200" algn="r">
              <a:spcBef>
                <a:spcPts val="0"/>
              </a:spcBef>
              <a:spcAft>
                <a:spcPts val="0"/>
              </a:spcAft>
              <a:buSzPts val="1400"/>
              <a:buFont typeface="Lexend"/>
              <a:buChar char="●"/>
              <a:defRPr sz="1400">
                <a:latin typeface="Lexend"/>
                <a:ea typeface="Lexend"/>
                <a:cs typeface="Lexend"/>
                <a:sym typeface="Lexend"/>
              </a:defRPr>
            </a:lvl1pPr>
            <a:lvl2pPr indent="-317500" lvl="1" marL="914400" algn="r">
              <a:spcBef>
                <a:spcPts val="0"/>
              </a:spcBef>
              <a:spcAft>
                <a:spcPts val="0"/>
              </a:spcAft>
              <a:buSzPts val="1400"/>
              <a:buFont typeface="Lexend"/>
              <a:buChar char="○"/>
              <a:defRPr>
                <a:latin typeface="Lexend"/>
                <a:ea typeface="Lexend"/>
                <a:cs typeface="Lexend"/>
                <a:sym typeface="Lexend"/>
              </a:defRPr>
            </a:lvl2pPr>
            <a:lvl3pPr indent="-317500" lvl="2" marL="1371600" algn="r">
              <a:spcBef>
                <a:spcPts val="0"/>
              </a:spcBef>
              <a:spcAft>
                <a:spcPts val="0"/>
              </a:spcAft>
              <a:buSzPts val="1400"/>
              <a:buFont typeface="Lexend"/>
              <a:buChar char="■"/>
              <a:defRPr>
                <a:latin typeface="Lexend"/>
                <a:ea typeface="Lexend"/>
                <a:cs typeface="Lexend"/>
                <a:sym typeface="Lexend"/>
              </a:defRPr>
            </a:lvl3pPr>
            <a:lvl4pPr indent="-317500" lvl="3" marL="1828800" algn="r">
              <a:spcBef>
                <a:spcPts val="0"/>
              </a:spcBef>
              <a:spcAft>
                <a:spcPts val="0"/>
              </a:spcAft>
              <a:buSzPts val="1400"/>
              <a:buFont typeface="Lexend"/>
              <a:buChar char="●"/>
              <a:defRPr>
                <a:latin typeface="Lexend"/>
                <a:ea typeface="Lexend"/>
                <a:cs typeface="Lexend"/>
                <a:sym typeface="Lexend"/>
              </a:defRPr>
            </a:lvl4pPr>
            <a:lvl5pPr indent="-317500" lvl="4" marL="2286000" algn="r">
              <a:spcBef>
                <a:spcPts val="0"/>
              </a:spcBef>
              <a:spcAft>
                <a:spcPts val="0"/>
              </a:spcAft>
              <a:buSzPts val="1400"/>
              <a:buFont typeface="Lexend"/>
              <a:buChar char="○"/>
              <a:defRPr>
                <a:latin typeface="Lexend"/>
                <a:ea typeface="Lexend"/>
                <a:cs typeface="Lexend"/>
                <a:sym typeface="Lexend"/>
              </a:defRPr>
            </a:lvl5pPr>
            <a:lvl6pPr indent="-317500" lvl="5" marL="2743200" algn="r">
              <a:spcBef>
                <a:spcPts val="0"/>
              </a:spcBef>
              <a:spcAft>
                <a:spcPts val="0"/>
              </a:spcAft>
              <a:buSzPts val="1400"/>
              <a:buFont typeface="Lexend"/>
              <a:buChar char="■"/>
              <a:defRPr>
                <a:latin typeface="Lexend"/>
                <a:ea typeface="Lexend"/>
                <a:cs typeface="Lexend"/>
                <a:sym typeface="Lexend"/>
              </a:defRPr>
            </a:lvl6pPr>
            <a:lvl7pPr indent="-317500" lvl="6" marL="3200400" algn="r">
              <a:spcBef>
                <a:spcPts val="0"/>
              </a:spcBef>
              <a:spcAft>
                <a:spcPts val="0"/>
              </a:spcAft>
              <a:buSzPts val="1400"/>
              <a:buFont typeface="Lexend"/>
              <a:buChar char="●"/>
              <a:defRPr>
                <a:latin typeface="Lexend"/>
                <a:ea typeface="Lexend"/>
                <a:cs typeface="Lexend"/>
                <a:sym typeface="Lexend"/>
              </a:defRPr>
            </a:lvl7pPr>
            <a:lvl8pPr indent="-317500" lvl="7" marL="3657600" algn="r">
              <a:spcBef>
                <a:spcPts val="0"/>
              </a:spcBef>
              <a:spcAft>
                <a:spcPts val="0"/>
              </a:spcAft>
              <a:buSzPts val="1400"/>
              <a:buFont typeface="Lexend"/>
              <a:buChar char="○"/>
              <a:defRPr>
                <a:latin typeface="Lexend"/>
                <a:ea typeface="Lexend"/>
                <a:cs typeface="Lexend"/>
                <a:sym typeface="Lexend"/>
              </a:defRPr>
            </a:lvl8pPr>
            <a:lvl9pPr indent="-317500" lvl="8" marL="4114800" algn="r">
              <a:spcBef>
                <a:spcPts val="0"/>
              </a:spcBef>
              <a:spcAft>
                <a:spcPts val="0"/>
              </a:spcAft>
              <a:buSzPts val="1400"/>
              <a:buFont typeface="Lexend"/>
              <a:buChar char="■"/>
              <a:defRPr>
                <a:latin typeface="Lexend"/>
                <a:ea typeface="Lexend"/>
                <a:cs typeface="Lexend"/>
                <a:sym typeface="Lexend"/>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CUSTOM">
    <p:spTree>
      <p:nvGrpSpPr>
        <p:cNvPr id="229" name="Shape 229"/>
        <p:cNvGrpSpPr/>
        <p:nvPr/>
      </p:nvGrpSpPr>
      <p:grpSpPr>
        <a:xfrm>
          <a:off x="0" y="0"/>
          <a:ext cx="0" cy="0"/>
          <a:chOff x="0" y="0"/>
          <a:chExt cx="0" cy="0"/>
        </a:xfrm>
      </p:grpSpPr>
      <p:sp>
        <p:nvSpPr>
          <p:cNvPr id="230" name="Google Shape;230;p20"/>
          <p:cNvSpPr/>
          <p:nvPr>
            <p:ph idx="2" type="pic"/>
          </p:nvPr>
        </p:nvSpPr>
        <p:spPr>
          <a:xfrm>
            <a:off x="320135" y="3180164"/>
            <a:ext cx="2833200" cy="1635300"/>
          </a:xfrm>
          <a:prstGeom prst="rect">
            <a:avLst/>
          </a:prstGeom>
          <a:noFill/>
          <a:ln>
            <a:noFill/>
          </a:ln>
        </p:spPr>
      </p:sp>
      <p:sp>
        <p:nvSpPr>
          <p:cNvPr id="231" name="Google Shape;231;p20"/>
          <p:cNvSpPr/>
          <p:nvPr/>
        </p:nvSpPr>
        <p:spPr>
          <a:xfrm>
            <a:off x="320135" y="1405791"/>
            <a:ext cx="805800" cy="5586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32" name="Google Shape;232;p20"/>
          <p:cNvSpPr/>
          <p:nvPr/>
        </p:nvSpPr>
        <p:spPr>
          <a:xfrm>
            <a:off x="320100" y="1963005"/>
            <a:ext cx="2833200" cy="12171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33" name="Google Shape;233;p20"/>
          <p:cNvSpPr txBox="1"/>
          <p:nvPr>
            <p:ph idx="1" type="subTitle"/>
          </p:nvPr>
        </p:nvSpPr>
        <p:spPr>
          <a:xfrm>
            <a:off x="382576"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34" name="Google Shape;234;p20"/>
          <p:cNvSpPr txBox="1"/>
          <p:nvPr>
            <p:ph idx="3" type="body"/>
          </p:nvPr>
        </p:nvSpPr>
        <p:spPr>
          <a:xfrm>
            <a:off x="382576" y="2021134"/>
            <a:ext cx="26907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5" name="Google Shape;235;p20"/>
          <p:cNvSpPr/>
          <p:nvPr>
            <p:ph idx="4" type="pic"/>
          </p:nvPr>
        </p:nvSpPr>
        <p:spPr>
          <a:xfrm>
            <a:off x="3153490" y="3180164"/>
            <a:ext cx="2833200" cy="1635300"/>
          </a:xfrm>
          <a:prstGeom prst="rect">
            <a:avLst/>
          </a:prstGeom>
          <a:noFill/>
          <a:ln>
            <a:noFill/>
          </a:ln>
        </p:spPr>
      </p:sp>
      <p:sp>
        <p:nvSpPr>
          <p:cNvPr id="236" name="Google Shape;236;p20"/>
          <p:cNvSpPr/>
          <p:nvPr/>
        </p:nvSpPr>
        <p:spPr>
          <a:xfrm>
            <a:off x="3153490" y="1405791"/>
            <a:ext cx="805800" cy="558600"/>
          </a:xfrm>
          <a:prstGeom prst="rect">
            <a:avLst/>
          </a:prstGeom>
          <a:solidFill>
            <a:schemeClr val="accent2"/>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37" name="Google Shape;237;p20"/>
          <p:cNvSpPr/>
          <p:nvPr/>
        </p:nvSpPr>
        <p:spPr>
          <a:xfrm>
            <a:off x="3153455" y="1963005"/>
            <a:ext cx="2833200" cy="1217100"/>
          </a:xfrm>
          <a:prstGeom prst="rect">
            <a:avLst/>
          </a:prstGeom>
          <a:solidFill>
            <a:schemeClr val="accent2"/>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38" name="Google Shape;238;p20"/>
          <p:cNvSpPr txBox="1"/>
          <p:nvPr>
            <p:ph idx="5" type="subTitle"/>
          </p:nvPr>
        </p:nvSpPr>
        <p:spPr>
          <a:xfrm>
            <a:off x="3215931"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39" name="Google Shape;239;p20"/>
          <p:cNvSpPr txBox="1"/>
          <p:nvPr>
            <p:ph idx="6" type="body"/>
          </p:nvPr>
        </p:nvSpPr>
        <p:spPr>
          <a:xfrm>
            <a:off x="3215931" y="2021134"/>
            <a:ext cx="26907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0" name="Google Shape;240;p20"/>
          <p:cNvSpPr/>
          <p:nvPr>
            <p:ph idx="7" type="pic"/>
          </p:nvPr>
        </p:nvSpPr>
        <p:spPr>
          <a:xfrm>
            <a:off x="5986869" y="3180164"/>
            <a:ext cx="2833200" cy="1635300"/>
          </a:xfrm>
          <a:prstGeom prst="rect">
            <a:avLst/>
          </a:prstGeom>
          <a:noFill/>
          <a:ln>
            <a:noFill/>
          </a:ln>
        </p:spPr>
      </p:sp>
      <p:sp>
        <p:nvSpPr>
          <p:cNvPr id="241" name="Google Shape;241;p20"/>
          <p:cNvSpPr/>
          <p:nvPr/>
        </p:nvSpPr>
        <p:spPr>
          <a:xfrm>
            <a:off x="5986869" y="1405791"/>
            <a:ext cx="805800" cy="5586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42" name="Google Shape;242;p20"/>
          <p:cNvSpPr/>
          <p:nvPr/>
        </p:nvSpPr>
        <p:spPr>
          <a:xfrm>
            <a:off x="5986834" y="1963005"/>
            <a:ext cx="2833200" cy="12171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43" name="Google Shape;243;p20"/>
          <p:cNvSpPr txBox="1"/>
          <p:nvPr>
            <p:ph idx="8" type="subTitle"/>
          </p:nvPr>
        </p:nvSpPr>
        <p:spPr>
          <a:xfrm>
            <a:off x="6049311"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44" name="Google Shape;244;p20"/>
          <p:cNvSpPr txBox="1"/>
          <p:nvPr>
            <p:ph idx="9" type="body"/>
          </p:nvPr>
        </p:nvSpPr>
        <p:spPr>
          <a:xfrm>
            <a:off x="6049311" y="2021134"/>
            <a:ext cx="26907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5" name="Google Shape;245;p20"/>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CUSTOM_1">
    <p:spTree>
      <p:nvGrpSpPr>
        <p:cNvPr id="246" name="Shape 246"/>
        <p:cNvGrpSpPr/>
        <p:nvPr/>
      </p:nvGrpSpPr>
      <p:grpSpPr>
        <a:xfrm>
          <a:off x="0" y="0"/>
          <a:ext cx="0" cy="0"/>
          <a:chOff x="0" y="0"/>
          <a:chExt cx="0" cy="0"/>
        </a:xfrm>
      </p:grpSpPr>
      <p:sp>
        <p:nvSpPr>
          <p:cNvPr id="247" name="Google Shape;247;p21"/>
          <p:cNvSpPr/>
          <p:nvPr>
            <p:ph idx="2" type="pic"/>
          </p:nvPr>
        </p:nvSpPr>
        <p:spPr>
          <a:xfrm>
            <a:off x="320153" y="3180166"/>
            <a:ext cx="4249800" cy="1635300"/>
          </a:xfrm>
          <a:prstGeom prst="rect">
            <a:avLst/>
          </a:prstGeom>
          <a:noFill/>
          <a:ln>
            <a:noFill/>
          </a:ln>
        </p:spPr>
      </p:sp>
      <p:sp>
        <p:nvSpPr>
          <p:cNvPr id="248" name="Google Shape;248;p21"/>
          <p:cNvSpPr/>
          <p:nvPr/>
        </p:nvSpPr>
        <p:spPr>
          <a:xfrm>
            <a:off x="320135" y="1405791"/>
            <a:ext cx="805800" cy="5586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49" name="Google Shape;249;p21"/>
          <p:cNvSpPr/>
          <p:nvPr/>
        </p:nvSpPr>
        <p:spPr>
          <a:xfrm>
            <a:off x="320100" y="1963000"/>
            <a:ext cx="4249800" cy="12171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50" name="Google Shape;250;p21"/>
          <p:cNvSpPr txBox="1"/>
          <p:nvPr>
            <p:ph idx="1" type="subTitle"/>
          </p:nvPr>
        </p:nvSpPr>
        <p:spPr>
          <a:xfrm>
            <a:off x="382576"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51" name="Google Shape;251;p21"/>
          <p:cNvSpPr txBox="1"/>
          <p:nvPr>
            <p:ph idx="3" type="body"/>
          </p:nvPr>
        </p:nvSpPr>
        <p:spPr>
          <a:xfrm>
            <a:off x="413816" y="2021129"/>
            <a:ext cx="40362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52" name="Google Shape;252;p21"/>
          <p:cNvSpPr/>
          <p:nvPr>
            <p:ph idx="4" type="pic"/>
          </p:nvPr>
        </p:nvSpPr>
        <p:spPr>
          <a:xfrm>
            <a:off x="4570230" y="3180166"/>
            <a:ext cx="4249800" cy="1635300"/>
          </a:xfrm>
          <a:prstGeom prst="rect">
            <a:avLst/>
          </a:prstGeom>
          <a:noFill/>
          <a:ln>
            <a:noFill/>
          </a:ln>
        </p:spPr>
      </p:sp>
      <p:sp>
        <p:nvSpPr>
          <p:cNvPr id="253" name="Google Shape;253;p21"/>
          <p:cNvSpPr/>
          <p:nvPr/>
        </p:nvSpPr>
        <p:spPr>
          <a:xfrm>
            <a:off x="4570578" y="1405791"/>
            <a:ext cx="805800" cy="558600"/>
          </a:xfrm>
          <a:prstGeom prst="rect">
            <a:avLst/>
          </a:prstGeom>
          <a:solidFill>
            <a:schemeClr val="accent2"/>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54" name="Google Shape;254;p21"/>
          <p:cNvSpPr/>
          <p:nvPr/>
        </p:nvSpPr>
        <p:spPr>
          <a:xfrm>
            <a:off x="4570177" y="1963000"/>
            <a:ext cx="4249800" cy="1217100"/>
          </a:xfrm>
          <a:prstGeom prst="rect">
            <a:avLst/>
          </a:prstGeom>
          <a:solidFill>
            <a:schemeClr val="accent2"/>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55" name="Google Shape;255;p21"/>
          <p:cNvSpPr txBox="1"/>
          <p:nvPr>
            <p:ph idx="5" type="subTitle"/>
          </p:nvPr>
        </p:nvSpPr>
        <p:spPr>
          <a:xfrm>
            <a:off x="4633019"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56" name="Google Shape;256;p21"/>
          <p:cNvSpPr txBox="1"/>
          <p:nvPr>
            <p:ph idx="6" type="body"/>
          </p:nvPr>
        </p:nvSpPr>
        <p:spPr>
          <a:xfrm>
            <a:off x="4663893" y="2021129"/>
            <a:ext cx="40362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57" name="Google Shape;257;p21"/>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extLst>
    <p:ext uri="{DCECCB84-F9BA-43D5-87BE-67443E8EF086}">
      <p15:sldGuideLst>
        <p15:guide id="1" orient="horz" pos="3033">
          <p15:clr>
            <a:srgbClr val="E46962"/>
          </p15:clr>
        </p15:guide>
        <p15:guide id="2" pos="202">
          <p15:clr>
            <a:srgbClr val="E46962"/>
          </p15:clr>
        </p15:guide>
        <p15:guide id="3" pos="5556">
          <p15:clr>
            <a:srgbClr val="E46962"/>
          </p15:clr>
        </p15:guide>
      </p15:sldGuideLst>
    </p:ext>
  </p:extLst>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type="secHead">
  <p:cSld name="SECTION_HEADER">
    <p:spTree>
      <p:nvGrpSpPr>
        <p:cNvPr id="258" name="Shape 258"/>
        <p:cNvGrpSpPr/>
        <p:nvPr/>
      </p:nvGrpSpPr>
      <p:grpSpPr>
        <a:xfrm>
          <a:off x="0" y="0"/>
          <a:ext cx="0" cy="0"/>
          <a:chOff x="0" y="0"/>
          <a:chExt cx="0" cy="0"/>
        </a:xfrm>
      </p:grpSpPr>
      <p:sp>
        <p:nvSpPr>
          <p:cNvPr id="259" name="Google Shape;259;p22"/>
          <p:cNvSpPr/>
          <p:nvPr/>
        </p:nvSpPr>
        <p:spPr>
          <a:xfrm>
            <a:off x="0" y="1370900"/>
            <a:ext cx="45696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60" name="Google Shape;260;p2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61" name="Google Shape;261;p22"/>
          <p:cNvSpPr txBox="1"/>
          <p:nvPr>
            <p:ph idx="1" type="subTitle"/>
          </p:nvPr>
        </p:nvSpPr>
        <p:spPr>
          <a:xfrm>
            <a:off x="452100" y="1677650"/>
            <a:ext cx="3755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62" name="Google Shape;262;p22"/>
          <p:cNvSpPr txBox="1"/>
          <p:nvPr>
            <p:ph idx="2" type="body"/>
          </p:nvPr>
        </p:nvSpPr>
        <p:spPr>
          <a:xfrm>
            <a:off x="452100" y="250532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3" name="Google Shape;263;p22"/>
          <p:cNvSpPr/>
          <p:nvPr/>
        </p:nvSpPr>
        <p:spPr>
          <a:xfrm>
            <a:off x="4574400" y="1370900"/>
            <a:ext cx="4569600" cy="37725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64" name="Google Shape;264;p22"/>
          <p:cNvSpPr txBox="1"/>
          <p:nvPr>
            <p:ph idx="3" type="subTitle"/>
          </p:nvPr>
        </p:nvSpPr>
        <p:spPr>
          <a:xfrm>
            <a:off x="5026500" y="1677650"/>
            <a:ext cx="3755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65" name="Google Shape;265;p22"/>
          <p:cNvSpPr txBox="1"/>
          <p:nvPr>
            <p:ph idx="4" type="body"/>
          </p:nvPr>
        </p:nvSpPr>
        <p:spPr>
          <a:xfrm>
            <a:off x="5026500" y="250532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6" name="Google Shape;266;p22"/>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SECTION_HEADER_3">
    <p:spTree>
      <p:nvGrpSpPr>
        <p:cNvPr id="267" name="Shape 267"/>
        <p:cNvGrpSpPr/>
        <p:nvPr/>
      </p:nvGrpSpPr>
      <p:grpSpPr>
        <a:xfrm>
          <a:off x="0" y="0"/>
          <a:ext cx="0" cy="0"/>
          <a:chOff x="0" y="0"/>
          <a:chExt cx="0" cy="0"/>
        </a:xfrm>
      </p:grpSpPr>
      <p:sp>
        <p:nvSpPr>
          <p:cNvPr id="268" name="Google Shape;268;p23"/>
          <p:cNvSpPr/>
          <p:nvPr/>
        </p:nvSpPr>
        <p:spPr>
          <a:xfrm>
            <a:off x="0" y="1370900"/>
            <a:ext cx="4569600" cy="1870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69" name="Google Shape;269;p2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70" name="Google Shape;270;p23"/>
          <p:cNvSpPr/>
          <p:nvPr/>
        </p:nvSpPr>
        <p:spPr>
          <a:xfrm>
            <a:off x="4569600" y="1370900"/>
            <a:ext cx="4574400" cy="1870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71" name="Google Shape;271;p23"/>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272" name="Google Shape;272;p23"/>
          <p:cNvSpPr/>
          <p:nvPr/>
        </p:nvSpPr>
        <p:spPr>
          <a:xfrm>
            <a:off x="0" y="3241100"/>
            <a:ext cx="4569600" cy="19023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73" name="Google Shape;273;p23"/>
          <p:cNvSpPr txBox="1"/>
          <p:nvPr>
            <p:ph idx="1" type="subTitle"/>
          </p:nvPr>
        </p:nvSpPr>
        <p:spPr>
          <a:xfrm>
            <a:off x="452100" y="3530600"/>
            <a:ext cx="3755400" cy="4824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74" name="Google Shape;274;p23"/>
          <p:cNvSpPr txBox="1"/>
          <p:nvPr>
            <p:ph idx="2" type="body"/>
          </p:nvPr>
        </p:nvSpPr>
        <p:spPr>
          <a:xfrm>
            <a:off x="452100" y="4153800"/>
            <a:ext cx="3755400" cy="841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5" name="Google Shape;275;p23"/>
          <p:cNvSpPr/>
          <p:nvPr/>
        </p:nvSpPr>
        <p:spPr>
          <a:xfrm>
            <a:off x="4569600" y="3241100"/>
            <a:ext cx="4574400" cy="19023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76" name="Google Shape;276;p23"/>
          <p:cNvSpPr txBox="1"/>
          <p:nvPr>
            <p:ph idx="3" type="subTitle"/>
          </p:nvPr>
        </p:nvSpPr>
        <p:spPr>
          <a:xfrm>
            <a:off x="452100" y="1540450"/>
            <a:ext cx="3755400" cy="4824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77" name="Google Shape;277;p23"/>
          <p:cNvSpPr txBox="1"/>
          <p:nvPr>
            <p:ph idx="4" type="body"/>
          </p:nvPr>
        </p:nvSpPr>
        <p:spPr>
          <a:xfrm>
            <a:off x="452100" y="2163650"/>
            <a:ext cx="3755400" cy="841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8" name="Google Shape;278;p23"/>
          <p:cNvSpPr txBox="1"/>
          <p:nvPr>
            <p:ph idx="5" type="subTitle"/>
          </p:nvPr>
        </p:nvSpPr>
        <p:spPr>
          <a:xfrm>
            <a:off x="4979100" y="1540450"/>
            <a:ext cx="3755400" cy="4824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79" name="Google Shape;279;p23"/>
          <p:cNvSpPr txBox="1"/>
          <p:nvPr>
            <p:ph idx="6" type="body"/>
          </p:nvPr>
        </p:nvSpPr>
        <p:spPr>
          <a:xfrm>
            <a:off x="4979100" y="2163650"/>
            <a:ext cx="3755400" cy="841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0" name="Google Shape;280;p23"/>
          <p:cNvSpPr txBox="1"/>
          <p:nvPr>
            <p:ph idx="7" type="subTitle"/>
          </p:nvPr>
        </p:nvSpPr>
        <p:spPr>
          <a:xfrm>
            <a:off x="4979100" y="3459750"/>
            <a:ext cx="3755400" cy="4824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81" name="Google Shape;281;p23"/>
          <p:cNvSpPr txBox="1"/>
          <p:nvPr>
            <p:ph idx="8" type="body"/>
          </p:nvPr>
        </p:nvSpPr>
        <p:spPr>
          <a:xfrm>
            <a:off x="4979100" y="4082950"/>
            <a:ext cx="3755400" cy="841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SECTION_HEADER_2">
    <p:spTree>
      <p:nvGrpSpPr>
        <p:cNvPr id="282" name="Shape 282"/>
        <p:cNvGrpSpPr/>
        <p:nvPr/>
      </p:nvGrpSpPr>
      <p:grpSpPr>
        <a:xfrm>
          <a:off x="0" y="0"/>
          <a:ext cx="0" cy="0"/>
          <a:chOff x="0" y="0"/>
          <a:chExt cx="0" cy="0"/>
        </a:xfrm>
      </p:grpSpPr>
      <p:sp>
        <p:nvSpPr>
          <p:cNvPr id="283" name="Google Shape;283;p24"/>
          <p:cNvSpPr/>
          <p:nvPr/>
        </p:nvSpPr>
        <p:spPr>
          <a:xfrm>
            <a:off x="0" y="1370900"/>
            <a:ext cx="30480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84" name="Google Shape;284;p2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85" name="Google Shape;285;p24"/>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286" name="Google Shape;286;p24"/>
          <p:cNvSpPr/>
          <p:nvPr/>
        </p:nvSpPr>
        <p:spPr>
          <a:xfrm>
            <a:off x="3048000" y="1370900"/>
            <a:ext cx="3048000" cy="37725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87" name="Google Shape;287;p24"/>
          <p:cNvSpPr/>
          <p:nvPr/>
        </p:nvSpPr>
        <p:spPr>
          <a:xfrm>
            <a:off x="6096000" y="1370900"/>
            <a:ext cx="30480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88" name="Google Shape;288;p24"/>
          <p:cNvSpPr txBox="1"/>
          <p:nvPr>
            <p:ph idx="1" type="subTitle"/>
          </p:nvPr>
        </p:nvSpPr>
        <p:spPr>
          <a:xfrm>
            <a:off x="338225" y="1677650"/>
            <a:ext cx="2321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89" name="Google Shape;289;p24"/>
          <p:cNvSpPr txBox="1"/>
          <p:nvPr>
            <p:ph idx="2" type="body"/>
          </p:nvPr>
        </p:nvSpPr>
        <p:spPr>
          <a:xfrm>
            <a:off x="338225" y="2505325"/>
            <a:ext cx="2321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90" name="Google Shape;290;p24"/>
          <p:cNvSpPr txBox="1"/>
          <p:nvPr>
            <p:ph idx="3" type="subTitle"/>
          </p:nvPr>
        </p:nvSpPr>
        <p:spPr>
          <a:xfrm>
            <a:off x="3411300" y="1677650"/>
            <a:ext cx="2321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91" name="Google Shape;291;p24"/>
          <p:cNvSpPr txBox="1"/>
          <p:nvPr>
            <p:ph idx="4" type="body"/>
          </p:nvPr>
        </p:nvSpPr>
        <p:spPr>
          <a:xfrm>
            <a:off x="3411300" y="2505325"/>
            <a:ext cx="2321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92" name="Google Shape;292;p24"/>
          <p:cNvSpPr txBox="1"/>
          <p:nvPr>
            <p:ph idx="5" type="subTitle"/>
          </p:nvPr>
        </p:nvSpPr>
        <p:spPr>
          <a:xfrm>
            <a:off x="6484375" y="1677650"/>
            <a:ext cx="2321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93" name="Google Shape;293;p24"/>
          <p:cNvSpPr txBox="1"/>
          <p:nvPr>
            <p:ph idx="6" type="body"/>
          </p:nvPr>
        </p:nvSpPr>
        <p:spPr>
          <a:xfrm>
            <a:off x="6484375" y="2505325"/>
            <a:ext cx="2321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title, body and image">
  <p:cSld name="SECTION_HEADER_1">
    <p:spTree>
      <p:nvGrpSpPr>
        <p:cNvPr id="294" name="Shape 294"/>
        <p:cNvGrpSpPr/>
        <p:nvPr/>
      </p:nvGrpSpPr>
      <p:grpSpPr>
        <a:xfrm>
          <a:off x="0" y="0"/>
          <a:ext cx="0" cy="0"/>
          <a:chOff x="0" y="0"/>
          <a:chExt cx="0" cy="0"/>
        </a:xfrm>
      </p:grpSpPr>
      <p:sp>
        <p:nvSpPr>
          <p:cNvPr id="295" name="Google Shape;295;p25"/>
          <p:cNvSpPr/>
          <p:nvPr/>
        </p:nvSpPr>
        <p:spPr>
          <a:xfrm>
            <a:off x="0" y="1374200"/>
            <a:ext cx="4569600" cy="3769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96" name="Google Shape;296;p2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97" name="Google Shape;297;p25"/>
          <p:cNvSpPr/>
          <p:nvPr>
            <p:ph idx="2" type="pic"/>
          </p:nvPr>
        </p:nvSpPr>
        <p:spPr>
          <a:xfrm>
            <a:off x="4569600" y="1374200"/>
            <a:ext cx="4574400" cy="3769200"/>
          </a:xfrm>
          <a:prstGeom prst="rect">
            <a:avLst/>
          </a:prstGeom>
          <a:noFill/>
          <a:ln>
            <a:noFill/>
          </a:ln>
        </p:spPr>
      </p:sp>
      <p:sp>
        <p:nvSpPr>
          <p:cNvPr id="298" name="Google Shape;298;p25"/>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299" name="Google Shape;299;p25"/>
          <p:cNvSpPr txBox="1"/>
          <p:nvPr>
            <p:ph idx="1" type="body"/>
          </p:nvPr>
        </p:nvSpPr>
        <p:spPr>
          <a:xfrm>
            <a:off x="452100" y="1869650"/>
            <a:ext cx="3755400" cy="27783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00" name="Google Shape;300;p25"/>
          <p:cNvSpPr txBox="1"/>
          <p:nvPr>
            <p:ph idx="3" type="body"/>
          </p:nvPr>
        </p:nvSpPr>
        <p:spPr>
          <a:xfrm>
            <a:off x="43356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SECTION_HEADER_1_1">
    <p:spTree>
      <p:nvGrpSpPr>
        <p:cNvPr id="301" name="Shape 301"/>
        <p:cNvGrpSpPr/>
        <p:nvPr/>
      </p:nvGrpSpPr>
      <p:grpSpPr>
        <a:xfrm>
          <a:off x="0" y="0"/>
          <a:ext cx="0" cy="0"/>
          <a:chOff x="0" y="0"/>
          <a:chExt cx="0" cy="0"/>
        </a:xfrm>
      </p:grpSpPr>
      <p:sp>
        <p:nvSpPr>
          <p:cNvPr id="302" name="Google Shape;302;p2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303" name="Google Shape;303;p26"/>
          <p:cNvSpPr/>
          <p:nvPr>
            <p:ph idx="2" type="pic"/>
          </p:nvPr>
        </p:nvSpPr>
        <p:spPr>
          <a:xfrm>
            <a:off x="0" y="1374200"/>
            <a:ext cx="9144000" cy="3791400"/>
          </a:xfrm>
          <a:prstGeom prst="rect">
            <a:avLst/>
          </a:prstGeom>
          <a:noFill/>
          <a:ln>
            <a:noFill/>
          </a:ln>
        </p:spPr>
      </p:sp>
      <p:sp>
        <p:nvSpPr>
          <p:cNvPr id="304" name="Google Shape;304;p26"/>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body and image " type="tx">
  <p:cSld name="TITLE_AND_BODY">
    <p:spTree>
      <p:nvGrpSpPr>
        <p:cNvPr id="305" name="Shape 305"/>
        <p:cNvGrpSpPr/>
        <p:nvPr/>
      </p:nvGrpSpPr>
      <p:grpSpPr>
        <a:xfrm>
          <a:off x="0" y="0"/>
          <a:ext cx="0" cy="0"/>
          <a:chOff x="0" y="0"/>
          <a:chExt cx="0" cy="0"/>
        </a:xfrm>
      </p:grpSpPr>
      <p:sp>
        <p:nvSpPr>
          <p:cNvPr id="306" name="Google Shape;306;p2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307" name="Google Shape;307;p27"/>
          <p:cNvSpPr/>
          <p:nvPr/>
        </p:nvSpPr>
        <p:spPr>
          <a:xfrm>
            <a:off x="0" y="1370900"/>
            <a:ext cx="49071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08" name="Google Shape;308;p27"/>
          <p:cNvSpPr txBox="1"/>
          <p:nvPr>
            <p:ph idx="1" type="body"/>
          </p:nvPr>
        </p:nvSpPr>
        <p:spPr>
          <a:xfrm>
            <a:off x="43356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309" name="Google Shape;309;p27"/>
          <p:cNvSpPr txBox="1"/>
          <p:nvPr>
            <p:ph idx="2" type="subTitle"/>
          </p:nvPr>
        </p:nvSpPr>
        <p:spPr>
          <a:xfrm>
            <a:off x="452100" y="1677650"/>
            <a:ext cx="3755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310" name="Google Shape;310;p27"/>
          <p:cNvSpPr txBox="1"/>
          <p:nvPr>
            <p:ph idx="3" type="body"/>
          </p:nvPr>
        </p:nvSpPr>
        <p:spPr>
          <a:xfrm>
            <a:off x="452100" y="250532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1" name="Google Shape;311;p27"/>
          <p:cNvSpPr/>
          <p:nvPr>
            <p:ph idx="4" type="pic"/>
          </p:nvPr>
        </p:nvSpPr>
        <p:spPr>
          <a:xfrm>
            <a:off x="4907150" y="0"/>
            <a:ext cx="4236900" cy="5153400"/>
          </a:xfrm>
          <a:prstGeom prst="rect">
            <a:avLst/>
          </a:prstGeom>
          <a:noFill/>
          <a:ln>
            <a:noFill/>
          </a:ln>
        </p:spPr>
      </p:sp>
      <p:sp>
        <p:nvSpPr>
          <p:cNvPr id="312" name="Google Shape;312;p27"/>
          <p:cNvSpPr txBox="1"/>
          <p:nvPr>
            <p:ph type="title"/>
          </p:nvPr>
        </p:nvSpPr>
        <p:spPr>
          <a:xfrm>
            <a:off x="408650" y="463000"/>
            <a:ext cx="44196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one column text">
  <p:cSld name="TITLE_AND_BODY_1">
    <p:spTree>
      <p:nvGrpSpPr>
        <p:cNvPr id="313" name="Shape 313"/>
        <p:cNvGrpSpPr/>
        <p:nvPr/>
      </p:nvGrpSpPr>
      <p:grpSpPr>
        <a:xfrm>
          <a:off x="0" y="0"/>
          <a:ext cx="0" cy="0"/>
          <a:chOff x="0" y="0"/>
          <a:chExt cx="0" cy="0"/>
        </a:xfrm>
      </p:grpSpPr>
      <p:sp>
        <p:nvSpPr>
          <p:cNvPr id="314" name="Google Shape;314;p2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315" name="Google Shape;315;p28"/>
          <p:cNvSpPr/>
          <p:nvPr/>
        </p:nvSpPr>
        <p:spPr>
          <a:xfrm>
            <a:off x="0" y="1370900"/>
            <a:ext cx="49071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16" name="Google Shape;316;p28"/>
          <p:cNvSpPr/>
          <p:nvPr/>
        </p:nvSpPr>
        <p:spPr>
          <a:xfrm>
            <a:off x="4909625" y="-100"/>
            <a:ext cx="42345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17" name="Google Shape;317;p28"/>
          <p:cNvSpPr txBox="1"/>
          <p:nvPr>
            <p:ph idx="1" type="subTitle"/>
          </p:nvPr>
        </p:nvSpPr>
        <p:spPr>
          <a:xfrm>
            <a:off x="452100" y="1677650"/>
            <a:ext cx="3755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318" name="Google Shape;318;p28"/>
          <p:cNvSpPr txBox="1"/>
          <p:nvPr>
            <p:ph idx="2" type="body"/>
          </p:nvPr>
        </p:nvSpPr>
        <p:spPr>
          <a:xfrm>
            <a:off x="452100" y="250532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9" name="Google Shape;319;p28"/>
          <p:cNvSpPr txBox="1"/>
          <p:nvPr>
            <p:ph idx="3" type="body"/>
          </p:nvPr>
        </p:nvSpPr>
        <p:spPr>
          <a:xfrm>
            <a:off x="43356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320" name="Google Shape;320;p28"/>
          <p:cNvSpPr txBox="1"/>
          <p:nvPr>
            <p:ph type="title"/>
          </p:nvPr>
        </p:nvSpPr>
        <p:spPr>
          <a:xfrm>
            <a:off x="408650" y="463000"/>
            <a:ext cx="44196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twoColTx">
  <p:cSld name="TITLE_AND_TWO_COLUMNS">
    <p:spTree>
      <p:nvGrpSpPr>
        <p:cNvPr id="321" name="Shape 321"/>
        <p:cNvGrpSpPr/>
        <p:nvPr/>
      </p:nvGrpSpPr>
      <p:grpSpPr>
        <a:xfrm>
          <a:off x="0" y="0"/>
          <a:ext cx="0" cy="0"/>
          <a:chOff x="0" y="0"/>
          <a:chExt cx="0" cy="0"/>
        </a:xfrm>
      </p:grpSpPr>
      <p:sp>
        <p:nvSpPr>
          <p:cNvPr id="322" name="Google Shape;322;p29"/>
          <p:cNvSpPr txBox="1"/>
          <p:nvPr>
            <p:ph idx="12" type="sldNum"/>
          </p:nvPr>
        </p:nvSpPr>
        <p:spPr>
          <a:xfrm>
            <a:off x="8472458" y="4663217"/>
            <a:ext cx="548700" cy="393600"/>
          </a:xfrm>
          <a:prstGeom prst="rect">
            <a:avLst/>
          </a:prstGeom>
          <a:ln cap="flat" cmpd="sng" w="9525">
            <a:solidFill>
              <a:schemeClr val="dk2"/>
            </a:solidFill>
            <a:prstDash val="solid"/>
            <a:round/>
            <a:headEnd len="sm" w="sm" type="none"/>
            <a:tailEnd len="sm" w="sm" type="none"/>
          </a:ln>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323" name="Google Shape;323;p29"/>
          <p:cNvGrpSpPr/>
          <p:nvPr/>
        </p:nvGrpSpPr>
        <p:grpSpPr>
          <a:xfrm>
            <a:off x="-300" y="-104"/>
            <a:ext cx="9144304" cy="5143511"/>
            <a:chOff x="-300" y="-104"/>
            <a:chExt cx="9144304" cy="5143511"/>
          </a:xfrm>
        </p:grpSpPr>
        <p:sp>
          <p:nvSpPr>
            <p:cNvPr id="324" name="Google Shape;324;p29"/>
            <p:cNvSpPr/>
            <p:nvPr/>
          </p:nvSpPr>
          <p:spPr>
            <a:xfrm>
              <a:off x="0" y="4635807"/>
              <a:ext cx="507300" cy="5076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25" name="Google Shape;325;p29"/>
            <p:cNvSpPr/>
            <p:nvPr/>
          </p:nvSpPr>
          <p:spPr>
            <a:xfrm rot="-5400000">
              <a:off x="15235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26" name="Google Shape;326;p29"/>
            <p:cNvSpPr/>
            <p:nvPr/>
          </p:nvSpPr>
          <p:spPr>
            <a:xfrm rot="-5400000">
              <a:off x="5074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27" name="Google Shape;327;p29"/>
            <p:cNvSpPr/>
            <p:nvPr/>
          </p:nvSpPr>
          <p:spPr>
            <a:xfrm rot="-5400000">
              <a:off x="1015503"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28" name="Google Shape;328;p29"/>
            <p:cNvSpPr/>
            <p:nvPr/>
          </p:nvSpPr>
          <p:spPr>
            <a:xfrm rot="-5400000">
              <a:off x="2031603"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29" name="Google Shape;329;p29"/>
            <p:cNvSpPr/>
            <p:nvPr/>
          </p:nvSpPr>
          <p:spPr>
            <a:xfrm rot="-5400000">
              <a:off x="35557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0" name="Google Shape;330;p29"/>
            <p:cNvSpPr/>
            <p:nvPr/>
          </p:nvSpPr>
          <p:spPr>
            <a:xfrm rot="-5400000">
              <a:off x="25396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1" name="Google Shape;331;p29"/>
            <p:cNvSpPr/>
            <p:nvPr/>
          </p:nvSpPr>
          <p:spPr>
            <a:xfrm rot="-5400000">
              <a:off x="30477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2" name="Google Shape;332;p29"/>
            <p:cNvSpPr/>
            <p:nvPr/>
          </p:nvSpPr>
          <p:spPr>
            <a:xfrm rot="-5400000">
              <a:off x="40638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3" name="Google Shape;333;p29"/>
            <p:cNvSpPr/>
            <p:nvPr/>
          </p:nvSpPr>
          <p:spPr>
            <a:xfrm rot="-5400000">
              <a:off x="45718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4" name="Google Shape;334;p29"/>
            <p:cNvSpPr/>
            <p:nvPr/>
          </p:nvSpPr>
          <p:spPr>
            <a:xfrm rot="-5400000">
              <a:off x="50799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5" name="Google Shape;335;p29"/>
            <p:cNvSpPr/>
            <p:nvPr/>
          </p:nvSpPr>
          <p:spPr>
            <a:xfrm rot="-5400000">
              <a:off x="55879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6" name="Google Shape;336;p29"/>
            <p:cNvSpPr/>
            <p:nvPr/>
          </p:nvSpPr>
          <p:spPr>
            <a:xfrm rot="-5400000">
              <a:off x="60960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7" name="Google Shape;337;p29"/>
            <p:cNvSpPr/>
            <p:nvPr/>
          </p:nvSpPr>
          <p:spPr>
            <a:xfrm rot="-5400000">
              <a:off x="66040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8" name="Google Shape;338;p29"/>
            <p:cNvSpPr/>
            <p:nvPr/>
          </p:nvSpPr>
          <p:spPr>
            <a:xfrm rot="-5400000">
              <a:off x="71121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9" name="Google Shape;339;p29"/>
            <p:cNvSpPr/>
            <p:nvPr/>
          </p:nvSpPr>
          <p:spPr>
            <a:xfrm rot="-5400000">
              <a:off x="76201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0" name="Google Shape;340;p29"/>
            <p:cNvSpPr/>
            <p:nvPr/>
          </p:nvSpPr>
          <p:spPr>
            <a:xfrm rot="-5400000">
              <a:off x="81282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41" name="Google Shape;341;p29"/>
            <p:cNvSpPr/>
            <p:nvPr/>
          </p:nvSpPr>
          <p:spPr>
            <a:xfrm rot="-5400000">
              <a:off x="86362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2" name="Google Shape;342;p29"/>
            <p:cNvSpPr/>
            <p:nvPr/>
          </p:nvSpPr>
          <p:spPr>
            <a:xfrm>
              <a:off x="-300" y="1030152"/>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3" name="Google Shape;343;p29"/>
            <p:cNvSpPr/>
            <p:nvPr/>
          </p:nvSpPr>
          <p:spPr>
            <a:xfrm>
              <a:off x="-300" y="0"/>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4" name="Google Shape;344;p29"/>
            <p:cNvSpPr/>
            <p:nvPr/>
          </p:nvSpPr>
          <p:spPr>
            <a:xfrm>
              <a:off x="-300" y="504275"/>
              <a:ext cx="507900" cy="525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45" name="Google Shape;345;p29"/>
            <p:cNvSpPr/>
            <p:nvPr/>
          </p:nvSpPr>
          <p:spPr>
            <a:xfrm>
              <a:off x="-300" y="1545228"/>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46" name="Google Shape;346;p29"/>
            <p:cNvSpPr/>
            <p:nvPr/>
          </p:nvSpPr>
          <p:spPr>
            <a:xfrm>
              <a:off x="-300" y="3090456"/>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7" name="Google Shape;347;p29"/>
            <p:cNvSpPr/>
            <p:nvPr/>
          </p:nvSpPr>
          <p:spPr>
            <a:xfrm>
              <a:off x="-300" y="2060304"/>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8" name="Google Shape;348;p29"/>
            <p:cNvSpPr/>
            <p:nvPr/>
          </p:nvSpPr>
          <p:spPr>
            <a:xfrm>
              <a:off x="-300" y="2575380"/>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49" name="Google Shape;349;p29"/>
            <p:cNvSpPr/>
            <p:nvPr/>
          </p:nvSpPr>
          <p:spPr>
            <a:xfrm>
              <a:off x="-300" y="3605532"/>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0" name="Google Shape;350;p29"/>
            <p:cNvSpPr/>
            <p:nvPr/>
          </p:nvSpPr>
          <p:spPr>
            <a:xfrm>
              <a:off x="-300" y="4120608"/>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1" name="Google Shape;351;p29"/>
            <p:cNvSpPr/>
            <p:nvPr/>
          </p:nvSpPr>
          <p:spPr>
            <a:xfrm>
              <a:off x="507600" y="57"/>
              <a:ext cx="507300" cy="5076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2" name="Google Shape;352;p29"/>
            <p:cNvSpPr/>
            <p:nvPr/>
          </p:nvSpPr>
          <p:spPr>
            <a:xfrm rot="-5400000">
              <a:off x="20311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3" name="Google Shape;353;p29"/>
            <p:cNvSpPr/>
            <p:nvPr/>
          </p:nvSpPr>
          <p:spPr>
            <a:xfrm rot="-5400000">
              <a:off x="10150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4" name="Google Shape;354;p29"/>
            <p:cNvSpPr/>
            <p:nvPr/>
          </p:nvSpPr>
          <p:spPr>
            <a:xfrm rot="-5400000">
              <a:off x="1523103"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5" name="Google Shape;355;p29"/>
            <p:cNvSpPr/>
            <p:nvPr/>
          </p:nvSpPr>
          <p:spPr>
            <a:xfrm rot="-5400000">
              <a:off x="2539203"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6" name="Google Shape;356;p29"/>
            <p:cNvSpPr/>
            <p:nvPr/>
          </p:nvSpPr>
          <p:spPr>
            <a:xfrm rot="-5400000">
              <a:off x="40633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7" name="Google Shape;357;p29"/>
            <p:cNvSpPr/>
            <p:nvPr/>
          </p:nvSpPr>
          <p:spPr>
            <a:xfrm rot="-5400000">
              <a:off x="30472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8" name="Google Shape;358;p29"/>
            <p:cNvSpPr/>
            <p:nvPr/>
          </p:nvSpPr>
          <p:spPr>
            <a:xfrm rot="-5400000">
              <a:off x="35553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9" name="Google Shape;359;p29"/>
            <p:cNvSpPr/>
            <p:nvPr/>
          </p:nvSpPr>
          <p:spPr>
            <a:xfrm rot="-5400000">
              <a:off x="45714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0" name="Google Shape;360;p29"/>
            <p:cNvSpPr/>
            <p:nvPr/>
          </p:nvSpPr>
          <p:spPr>
            <a:xfrm rot="-5400000">
              <a:off x="50794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1" name="Google Shape;361;p29"/>
            <p:cNvSpPr/>
            <p:nvPr/>
          </p:nvSpPr>
          <p:spPr>
            <a:xfrm rot="-5400000">
              <a:off x="55875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2" name="Google Shape;362;p29"/>
            <p:cNvSpPr/>
            <p:nvPr/>
          </p:nvSpPr>
          <p:spPr>
            <a:xfrm rot="-5400000">
              <a:off x="60955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3" name="Google Shape;363;p29"/>
            <p:cNvSpPr/>
            <p:nvPr/>
          </p:nvSpPr>
          <p:spPr>
            <a:xfrm rot="-5400000">
              <a:off x="66036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4" name="Google Shape;364;p29"/>
            <p:cNvSpPr/>
            <p:nvPr/>
          </p:nvSpPr>
          <p:spPr>
            <a:xfrm rot="-5400000">
              <a:off x="71116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5" name="Google Shape;365;p29"/>
            <p:cNvSpPr/>
            <p:nvPr/>
          </p:nvSpPr>
          <p:spPr>
            <a:xfrm rot="-5400000">
              <a:off x="76197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6" name="Google Shape;366;p29"/>
            <p:cNvSpPr/>
            <p:nvPr/>
          </p:nvSpPr>
          <p:spPr>
            <a:xfrm rot="-5400000">
              <a:off x="81277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7" name="Google Shape;367;p29"/>
            <p:cNvSpPr/>
            <p:nvPr/>
          </p:nvSpPr>
          <p:spPr>
            <a:xfrm rot="-5400000">
              <a:off x="8635804" y="-238"/>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8" name="Google Shape;368;p29"/>
            <p:cNvSpPr/>
            <p:nvPr/>
          </p:nvSpPr>
          <p:spPr>
            <a:xfrm rot="10800000">
              <a:off x="8636100" y="3605532"/>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9" name="Google Shape;369;p29"/>
            <p:cNvSpPr/>
            <p:nvPr/>
          </p:nvSpPr>
          <p:spPr>
            <a:xfrm rot="10800000">
              <a:off x="8636100" y="4120608"/>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70" name="Google Shape;370;p29"/>
            <p:cNvSpPr/>
            <p:nvPr/>
          </p:nvSpPr>
          <p:spPr>
            <a:xfrm rot="10800000">
              <a:off x="8636100" y="3090456"/>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71" name="Google Shape;371;p29"/>
            <p:cNvSpPr/>
            <p:nvPr/>
          </p:nvSpPr>
          <p:spPr>
            <a:xfrm rot="10800000">
              <a:off x="8636100" y="1545228"/>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72" name="Google Shape;372;p29"/>
            <p:cNvSpPr/>
            <p:nvPr/>
          </p:nvSpPr>
          <p:spPr>
            <a:xfrm rot="10800000">
              <a:off x="8636100" y="2575380"/>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73" name="Google Shape;373;p29"/>
            <p:cNvSpPr/>
            <p:nvPr/>
          </p:nvSpPr>
          <p:spPr>
            <a:xfrm rot="10800000">
              <a:off x="8636100" y="2060304"/>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74" name="Google Shape;374;p29"/>
            <p:cNvSpPr/>
            <p:nvPr/>
          </p:nvSpPr>
          <p:spPr>
            <a:xfrm rot="10800000">
              <a:off x="8636100" y="1030152"/>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75" name="Google Shape;375;p29"/>
            <p:cNvSpPr/>
            <p:nvPr/>
          </p:nvSpPr>
          <p:spPr>
            <a:xfrm rot="10800000">
              <a:off x="8636100" y="504275"/>
              <a:ext cx="507900" cy="525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grpSp>
      <p:sp>
        <p:nvSpPr>
          <p:cNvPr id="376" name="Google Shape;376;p29"/>
          <p:cNvSpPr txBox="1"/>
          <p:nvPr>
            <p:ph type="title"/>
          </p:nvPr>
        </p:nvSpPr>
        <p:spPr>
          <a:xfrm>
            <a:off x="1241550" y="2010150"/>
            <a:ext cx="6660900" cy="11232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TITLE_AND_TWO_COLUMNS_1">
    <p:spTree>
      <p:nvGrpSpPr>
        <p:cNvPr id="377" name="Shape 377"/>
        <p:cNvGrpSpPr/>
        <p:nvPr/>
      </p:nvGrpSpPr>
      <p:grpSpPr>
        <a:xfrm>
          <a:off x="0" y="0"/>
          <a:ext cx="0" cy="0"/>
          <a:chOff x="0" y="0"/>
          <a:chExt cx="0" cy="0"/>
        </a:xfrm>
      </p:grpSpPr>
      <p:sp>
        <p:nvSpPr>
          <p:cNvPr id="378" name="Google Shape;378;p30"/>
          <p:cNvSpPr txBox="1"/>
          <p:nvPr>
            <p:ph idx="12" type="sldNum"/>
          </p:nvPr>
        </p:nvSpPr>
        <p:spPr>
          <a:xfrm>
            <a:off x="8472458" y="4663217"/>
            <a:ext cx="548700" cy="393600"/>
          </a:xfrm>
          <a:prstGeom prst="rect">
            <a:avLst/>
          </a:prstGeom>
          <a:ln cap="flat" cmpd="sng" w="9525">
            <a:solidFill>
              <a:schemeClr val="dk2"/>
            </a:solidFill>
            <a:prstDash val="solid"/>
            <a:round/>
            <a:headEnd len="sm" w="sm" type="none"/>
            <a:tailEnd len="sm" w="sm" type="none"/>
          </a:ln>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379" name="Google Shape;379;p30"/>
          <p:cNvGrpSpPr/>
          <p:nvPr/>
        </p:nvGrpSpPr>
        <p:grpSpPr>
          <a:xfrm>
            <a:off x="-300" y="-104"/>
            <a:ext cx="9144304" cy="5143511"/>
            <a:chOff x="-300" y="-104"/>
            <a:chExt cx="9144304" cy="5143511"/>
          </a:xfrm>
        </p:grpSpPr>
        <p:sp>
          <p:nvSpPr>
            <p:cNvPr id="380" name="Google Shape;380;p30"/>
            <p:cNvSpPr/>
            <p:nvPr/>
          </p:nvSpPr>
          <p:spPr>
            <a:xfrm>
              <a:off x="0" y="4635807"/>
              <a:ext cx="507300" cy="5076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1" name="Google Shape;381;p30"/>
            <p:cNvSpPr/>
            <p:nvPr/>
          </p:nvSpPr>
          <p:spPr>
            <a:xfrm rot="-5400000">
              <a:off x="15235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82" name="Google Shape;382;p30"/>
            <p:cNvSpPr/>
            <p:nvPr/>
          </p:nvSpPr>
          <p:spPr>
            <a:xfrm rot="-5400000">
              <a:off x="5074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83" name="Google Shape;383;p30"/>
            <p:cNvSpPr/>
            <p:nvPr/>
          </p:nvSpPr>
          <p:spPr>
            <a:xfrm rot="-5400000">
              <a:off x="1015503"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4" name="Google Shape;384;p30"/>
            <p:cNvSpPr/>
            <p:nvPr/>
          </p:nvSpPr>
          <p:spPr>
            <a:xfrm rot="-5400000">
              <a:off x="2031603"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5" name="Google Shape;385;p30"/>
            <p:cNvSpPr/>
            <p:nvPr/>
          </p:nvSpPr>
          <p:spPr>
            <a:xfrm rot="-5400000">
              <a:off x="35557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86" name="Google Shape;386;p30"/>
            <p:cNvSpPr/>
            <p:nvPr/>
          </p:nvSpPr>
          <p:spPr>
            <a:xfrm rot="-5400000">
              <a:off x="25396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87" name="Google Shape;387;p30"/>
            <p:cNvSpPr/>
            <p:nvPr/>
          </p:nvSpPr>
          <p:spPr>
            <a:xfrm rot="-5400000">
              <a:off x="30477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8" name="Google Shape;388;p30"/>
            <p:cNvSpPr/>
            <p:nvPr/>
          </p:nvSpPr>
          <p:spPr>
            <a:xfrm rot="-5400000">
              <a:off x="40638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9" name="Google Shape;389;p30"/>
            <p:cNvSpPr/>
            <p:nvPr/>
          </p:nvSpPr>
          <p:spPr>
            <a:xfrm rot="-5400000">
              <a:off x="45718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0" name="Google Shape;390;p30"/>
            <p:cNvSpPr/>
            <p:nvPr/>
          </p:nvSpPr>
          <p:spPr>
            <a:xfrm rot="-5400000">
              <a:off x="50799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91" name="Google Shape;391;p30"/>
            <p:cNvSpPr/>
            <p:nvPr/>
          </p:nvSpPr>
          <p:spPr>
            <a:xfrm rot="-5400000">
              <a:off x="55879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2" name="Google Shape;392;p30"/>
            <p:cNvSpPr/>
            <p:nvPr/>
          </p:nvSpPr>
          <p:spPr>
            <a:xfrm rot="-5400000">
              <a:off x="60960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93" name="Google Shape;393;p30"/>
            <p:cNvSpPr/>
            <p:nvPr/>
          </p:nvSpPr>
          <p:spPr>
            <a:xfrm rot="-5400000">
              <a:off x="66040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4" name="Google Shape;394;p30"/>
            <p:cNvSpPr/>
            <p:nvPr/>
          </p:nvSpPr>
          <p:spPr>
            <a:xfrm rot="-5400000">
              <a:off x="71121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95" name="Google Shape;395;p30"/>
            <p:cNvSpPr/>
            <p:nvPr/>
          </p:nvSpPr>
          <p:spPr>
            <a:xfrm rot="-5400000">
              <a:off x="76201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6" name="Google Shape;396;p30"/>
            <p:cNvSpPr/>
            <p:nvPr/>
          </p:nvSpPr>
          <p:spPr>
            <a:xfrm rot="-5400000">
              <a:off x="81282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97" name="Google Shape;397;p30"/>
            <p:cNvSpPr/>
            <p:nvPr/>
          </p:nvSpPr>
          <p:spPr>
            <a:xfrm rot="-5400000">
              <a:off x="86362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8" name="Google Shape;398;p30"/>
            <p:cNvSpPr/>
            <p:nvPr/>
          </p:nvSpPr>
          <p:spPr>
            <a:xfrm>
              <a:off x="-300" y="1030152"/>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9" name="Google Shape;399;p30"/>
            <p:cNvSpPr/>
            <p:nvPr/>
          </p:nvSpPr>
          <p:spPr>
            <a:xfrm>
              <a:off x="-300" y="0"/>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0" name="Google Shape;400;p30"/>
            <p:cNvSpPr/>
            <p:nvPr/>
          </p:nvSpPr>
          <p:spPr>
            <a:xfrm>
              <a:off x="-300" y="504275"/>
              <a:ext cx="507900" cy="525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1" name="Google Shape;401;p30"/>
            <p:cNvSpPr/>
            <p:nvPr/>
          </p:nvSpPr>
          <p:spPr>
            <a:xfrm>
              <a:off x="-300" y="1545228"/>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2" name="Google Shape;402;p30"/>
            <p:cNvSpPr/>
            <p:nvPr/>
          </p:nvSpPr>
          <p:spPr>
            <a:xfrm>
              <a:off x="-300" y="3090456"/>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3" name="Google Shape;403;p30"/>
            <p:cNvSpPr/>
            <p:nvPr/>
          </p:nvSpPr>
          <p:spPr>
            <a:xfrm>
              <a:off x="-300" y="2060304"/>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4" name="Google Shape;404;p30"/>
            <p:cNvSpPr/>
            <p:nvPr/>
          </p:nvSpPr>
          <p:spPr>
            <a:xfrm>
              <a:off x="-300" y="2575380"/>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5" name="Google Shape;405;p30"/>
            <p:cNvSpPr/>
            <p:nvPr/>
          </p:nvSpPr>
          <p:spPr>
            <a:xfrm>
              <a:off x="-300" y="3605532"/>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6" name="Google Shape;406;p30"/>
            <p:cNvSpPr/>
            <p:nvPr/>
          </p:nvSpPr>
          <p:spPr>
            <a:xfrm>
              <a:off x="-300" y="4120608"/>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7" name="Google Shape;407;p30"/>
            <p:cNvSpPr/>
            <p:nvPr/>
          </p:nvSpPr>
          <p:spPr>
            <a:xfrm>
              <a:off x="507600" y="57"/>
              <a:ext cx="507300" cy="5076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8" name="Google Shape;408;p30"/>
            <p:cNvSpPr/>
            <p:nvPr/>
          </p:nvSpPr>
          <p:spPr>
            <a:xfrm rot="-5400000">
              <a:off x="20311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9" name="Google Shape;409;p30"/>
            <p:cNvSpPr/>
            <p:nvPr/>
          </p:nvSpPr>
          <p:spPr>
            <a:xfrm rot="-5400000">
              <a:off x="10150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0" name="Google Shape;410;p30"/>
            <p:cNvSpPr/>
            <p:nvPr/>
          </p:nvSpPr>
          <p:spPr>
            <a:xfrm rot="-5400000">
              <a:off x="1523103"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1" name="Google Shape;411;p30"/>
            <p:cNvSpPr/>
            <p:nvPr/>
          </p:nvSpPr>
          <p:spPr>
            <a:xfrm rot="-5400000">
              <a:off x="2539203"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2" name="Google Shape;412;p30"/>
            <p:cNvSpPr/>
            <p:nvPr/>
          </p:nvSpPr>
          <p:spPr>
            <a:xfrm rot="-5400000">
              <a:off x="40633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3" name="Google Shape;413;p30"/>
            <p:cNvSpPr/>
            <p:nvPr/>
          </p:nvSpPr>
          <p:spPr>
            <a:xfrm rot="-5400000">
              <a:off x="30472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4" name="Google Shape;414;p30"/>
            <p:cNvSpPr/>
            <p:nvPr/>
          </p:nvSpPr>
          <p:spPr>
            <a:xfrm rot="-5400000">
              <a:off x="35553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5" name="Google Shape;415;p30"/>
            <p:cNvSpPr/>
            <p:nvPr/>
          </p:nvSpPr>
          <p:spPr>
            <a:xfrm rot="-5400000">
              <a:off x="45714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6" name="Google Shape;416;p30"/>
            <p:cNvSpPr/>
            <p:nvPr/>
          </p:nvSpPr>
          <p:spPr>
            <a:xfrm rot="-5400000">
              <a:off x="50794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7" name="Google Shape;417;p30"/>
            <p:cNvSpPr/>
            <p:nvPr/>
          </p:nvSpPr>
          <p:spPr>
            <a:xfrm rot="-5400000">
              <a:off x="55875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8" name="Google Shape;418;p30"/>
            <p:cNvSpPr/>
            <p:nvPr/>
          </p:nvSpPr>
          <p:spPr>
            <a:xfrm rot="-5400000">
              <a:off x="60955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9" name="Google Shape;419;p30"/>
            <p:cNvSpPr/>
            <p:nvPr/>
          </p:nvSpPr>
          <p:spPr>
            <a:xfrm rot="-5400000">
              <a:off x="66036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0" name="Google Shape;420;p30"/>
            <p:cNvSpPr/>
            <p:nvPr/>
          </p:nvSpPr>
          <p:spPr>
            <a:xfrm rot="-5400000">
              <a:off x="71116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1" name="Google Shape;421;p30"/>
            <p:cNvSpPr/>
            <p:nvPr/>
          </p:nvSpPr>
          <p:spPr>
            <a:xfrm rot="-5400000">
              <a:off x="76197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2" name="Google Shape;422;p30"/>
            <p:cNvSpPr/>
            <p:nvPr/>
          </p:nvSpPr>
          <p:spPr>
            <a:xfrm rot="-5400000">
              <a:off x="81277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3" name="Google Shape;423;p30"/>
            <p:cNvSpPr/>
            <p:nvPr/>
          </p:nvSpPr>
          <p:spPr>
            <a:xfrm rot="-5400000">
              <a:off x="8635804" y="-238"/>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4" name="Google Shape;424;p30"/>
            <p:cNvSpPr/>
            <p:nvPr/>
          </p:nvSpPr>
          <p:spPr>
            <a:xfrm rot="10800000">
              <a:off x="8636100" y="3605532"/>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5" name="Google Shape;425;p30"/>
            <p:cNvSpPr/>
            <p:nvPr/>
          </p:nvSpPr>
          <p:spPr>
            <a:xfrm rot="10800000">
              <a:off x="8636100" y="4120608"/>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6" name="Google Shape;426;p30"/>
            <p:cNvSpPr/>
            <p:nvPr/>
          </p:nvSpPr>
          <p:spPr>
            <a:xfrm rot="10800000">
              <a:off x="8636100" y="3090456"/>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7" name="Google Shape;427;p30"/>
            <p:cNvSpPr/>
            <p:nvPr/>
          </p:nvSpPr>
          <p:spPr>
            <a:xfrm rot="10800000">
              <a:off x="8636100" y="1545228"/>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8" name="Google Shape;428;p30"/>
            <p:cNvSpPr/>
            <p:nvPr/>
          </p:nvSpPr>
          <p:spPr>
            <a:xfrm rot="10800000">
              <a:off x="8636100" y="2575380"/>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9" name="Google Shape;429;p30"/>
            <p:cNvSpPr/>
            <p:nvPr/>
          </p:nvSpPr>
          <p:spPr>
            <a:xfrm rot="10800000">
              <a:off x="8636100" y="2060304"/>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30" name="Google Shape;430;p30"/>
            <p:cNvSpPr/>
            <p:nvPr/>
          </p:nvSpPr>
          <p:spPr>
            <a:xfrm rot="10800000">
              <a:off x="8636100" y="1030152"/>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31" name="Google Shape;431;p30"/>
            <p:cNvSpPr/>
            <p:nvPr/>
          </p:nvSpPr>
          <p:spPr>
            <a:xfrm rot="10800000">
              <a:off x="8636100" y="504275"/>
              <a:ext cx="507900" cy="525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grpSp>
      <p:sp>
        <p:nvSpPr>
          <p:cNvPr id="432" name="Google Shape;432;p30"/>
          <p:cNvSpPr txBox="1"/>
          <p:nvPr>
            <p:ph type="title"/>
          </p:nvPr>
        </p:nvSpPr>
        <p:spPr>
          <a:xfrm>
            <a:off x="1319000" y="942200"/>
            <a:ext cx="6660900" cy="11232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433" name="Google Shape;433;p30"/>
          <p:cNvSpPr txBox="1"/>
          <p:nvPr>
            <p:ph idx="1" type="body"/>
          </p:nvPr>
        </p:nvSpPr>
        <p:spPr>
          <a:xfrm>
            <a:off x="885050" y="2505325"/>
            <a:ext cx="7528800" cy="17232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1">
  <p:cSld name="TITLE_ONLY_3">
    <p:spTree>
      <p:nvGrpSpPr>
        <p:cNvPr id="434" name="Shape 434"/>
        <p:cNvGrpSpPr/>
        <p:nvPr/>
      </p:nvGrpSpPr>
      <p:grpSpPr>
        <a:xfrm>
          <a:off x="0" y="0"/>
          <a:ext cx="0" cy="0"/>
          <a:chOff x="0" y="0"/>
          <a:chExt cx="0" cy="0"/>
        </a:xfrm>
      </p:grpSpPr>
      <p:sp>
        <p:nvSpPr>
          <p:cNvPr id="435" name="Google Shape;435;p3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436" name="Google Shape;436;p31"/>
          <p:cNvGrpSpPr/>
          <p:nvPr/>
        </p:nvGrpSpPr>
        <p:grpSpPr>
          <a:xfrm>
            <a:off x="0" y="-125"/>
            <a:ext cx="9144300" cy="5143500"/>
            <a:chOff x="0" y="-125"/>
            <a:chExt cx="9144300" cy="5143500"/>
          </a:xfrm>
        </p:grpSpPr>
        <p:sp>
          <p:nvSpPr>
            <p:cNvPr id="437" name="Google Shape;437;p31"/>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38" name="Google Shape;438;p31"/>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39" name="Google Shape;439;p31"/>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40" name="Google Shape;440;p31"/>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441" name="Google Shape;441;p31"/>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_ONLY_3_1">
    <p:spTree>
      <p:nvGrpSpPr>
        <p:cNvPr id="442" name="Shape 442"/>
        <p:cNvGrpSpPr/>
        <p:nvPr/>
      </p:nvGrpSpPr>
      <p:grpSpPr>
        <a:xfrm>
          <a:off x="0" y="0"/>
          <a:ext cx="0" cy="0"/>
          <a:chOff x="0" y="0"/>
          <a:chExt cx="0" cy="0"/>
        </a:xfrm>
      </p:grpSpPr>
      <p:sp>
        <p:nvSpPr>
          <p:cNvPr id="443" name="Google Shape;443;p3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444" name="Google Shape;444;p32"/>
          <p:cNvGrpSpPr/>
          <p:nvPr/>
        </p:nvGrpSpPr>
        <p:grpSpPr>
          <a:xfrm>
            <a:off x="0" y="-125"/>
            <a:ext cx="9144300" cy="5143500"/>
            <a:chOff x="0" y="-125"/>
            <a:chExt cx="9144300" cy="5143500"/>
          </a:xfrm>
        </p:grpSpPr>
        <p:sp>
          <p:nvSpPr>
            <p:cNvPr id="445" name="Google Shape;445;p32"/>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46" name="Google Shape;446;p32"/>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47" name="Google Shape;447;p32"/>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48" name="Google Shape;448;p32"/>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449" name="Google Shape;449;p32"/>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50" name="Google Shape;450;p32"/>
          <p:cNvSpPr txBox="1"/>
          <p:nvPr>
            <p:ph idx="1" type="body"/>
          </p:nvPr>
        </p:nvSpPr>
        <p:spPr>
          <a:xfrm>
            <a:off x="599900" y="149267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TITLE_ONLY_3_1_1">
    <p:spTree>
      <p:nvGrpSpPr>
        <p:cNvPr id="451" name="Shape 451"/>
        <p:cNvGrpSpPr/>
        <p:nvPr/>
      </p:nvGrpSpPr>
      <p:grpSpPr>
        <a:xfrm>
          <a:off x="0" y="0"/>
          <a:ext cx="0" cy="0"/>
          <a:chOff x="0" y="0"/>
          <a:chExt cx="0" cy="0"/>
        </a:xfrm>
      </p:grpSpPr>
      <p:sp>
        <p:nvSpPr>
          <p:cNvPr id="452" name="Google Shape;452;p3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453" name="Google Shape;453;p33"/>
          <p:cNvGrpSpPr/>
          <p:nvPr/>
        </p:nvGrpSpPr>
        <p:grpSpPr>
          <a:xfrm>
            <a:off x="0" y="-125"/>
            <a:ext cx="9144300" cy="5143500"/>
            <a:chOff x="0" y="-125"/>
            <a:chExt cx="9144300" cy="5143500"/>
          </a:xfrm>
        </p:grpSpPr>
        <p:sp>
          <p:nvSpPr>
            <p:cNvPr id="454" name="Google Shape;454;p33"/>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55" name="Google Shape;455;p33"/>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56" name="Google Shape;456;p33"/>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57" name="Google Shape;457;p33"/>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458" name="Google Shape;458;p33"/>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59" name="Google Shape;459;p33"/>
          <p:cNvSpPr txBox="1"/>
          <p:nvPr>
            <p:ph idx="1" type="body"/>
          </p:nvPr>
        </p:nvSpPr>
        <p:spPr>
          <a:xfrm>
            <a:off x="599900" y="149267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60" name="Google Shape;460;p33"/>
          <p:cNvSpPr txBox="1"/>
          <p:nvPr>
            <p:ph idx="2" type="body"/>
          </p:nvPr>
        </p:nvSpPr>
        <p:spPr>
          <a:xfrm>
            <a:off x="4853300" y="149267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TITLE_ONLY_2">
    <p:spTree>
      <p:nvGrpSpPr>
        <p:cNvPr id="461" name="Shape 461"/>
        <p:cNvGrpSpPr/>
        <p:nvPr/>
      </p:nvGrpSpPr>
      <p:grpSpPr>
        <a:xfrm>
          <a:off x="0" y="0"/>
          <a:ext cx="0" cy="0"/>
          <a:chOff x="0" y="0"/>
          <a:chExt cx="0" cy="0"/>
        </a:xfrm>
      </p:grpSpPr>
      <p:sp>
        <p:nvSpPr>
          <p:cNvPr id="462" name="Google Shape;462;p3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463" name="Google Shape;463;p34"/>
          <p:cNvGrpSpPr/>
          <p:nvPr/>
        </p:nvGrpSpPr>
        <p:grpSpPr>
          <a:xfrm>
            <a:off x="0" y="-125"/>
            <a:ext cx="9144300" cy="5143500"/>
            <a:chOff x="0" y="-125"/>
            <a:chExt cx="9144300" cy="5143500"/>
          </a:xfrm>
        </p:grpSpPr>
        <p:sp>
          <p:nvSpPr>
            <p:cNvPr id="464" name="Google Shape;464;p34"/>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65" name="Google Shape;465;p34"/>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66" name="Google Shape;466;p34"/>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67" name="Google Shape;467;p34"/>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TITLE_ONLY_2_1">
    <p:spTree>
      <p:nvGrpSpPr>
        <p:cNvPr id="468" name="Shape 468"/>
        <p:cNvGrpSpPr/>
        <p:nvPr/>
      </p:nvGrpSpPr>
      <p:grpSpPr>
        <a:xfrm>
          <a:off x="0" y="0"/>
          <a:ext cx="0" cy="0"/>
          <a:chOff x="0" y="0"/>
          <a:chExt cx="0" cy="0"/>
        </a:xfrm>
      </p:grpSpPr>
      <p:sp>
        <p:nvSpPr>
          <p:cNvPr id="469" name="Google Shape;469;p35"/>
          <p:cNvSpPr/>
          <p:nvPr>
            <p:ph idx="2" type="pic"/>
          </p:nvPr>
        </p:nvSpPr>
        <p:spPr>
          <a:xfrm>
            <a:off x="86925" y="86600"/>
            <a:ext cx="8970600" cy="4970100"/>
          </a:xfrm>
          <a:prstGeom prst="rect">
            <a:avLst/>
          </a:prstGeom>
          <a:noFill/>
          <a:ln>
            <a:noFill/>
          </a:ln>
        </p:spPr>
      </p:sp>
      <p:sp>
        <p:nvSpPr>
          <p:cNvPr id="470" name="Google Shape;470;p3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471" name="Google Shape;471;p35"/>
          <p:cNvGrpSpPr/>
          <p:nvPr/>
        </p:nvGrpSpPr>
        <p:grpSpPr>
          <a:xfrm>
            <a:off x="0" y="-125"/>
            <a:ext cx="9144300" cy="5143500"/>
            <a:chOff x="0" y="-125"/>
            <a:chExt cx="9144300" cy="5143500"/>
          </a:xfrm>
        </p:grpSpPr>
        <p:sp>
          <p:nvSpPr>
            <p:cNvPr id="472" name="Google Shape;472;p35"/>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73" name="Google Shape;473;p35"/>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74" name="Google Shape;474;p35"/>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75" name="Google Shape;475;p35"/>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TITLE_ONLY_2_1_1">
    <p:spTree>
      <p:nvGrpSpPr>
        <p:cNvPr id="476" name="Shape 476"/>
        <p:cNvGrpSpPr/>
        <p:nvPr/>
      </p:nvGrpSpPr>
      <p:grpSpPr>
        <a:xfrm>
          <a:off x="0" y="0"/>
          <a:ext cx="0" cy="0"/>
          <a:chOff x="0" y="0"/>
          <a:chExt cx="0" cy="0"/>
        </a:xfrm>
      </p:grpSpPr>
      <p:grpSp>
        <p:nvGrpSpPr>
          <p:cNvPr id="477" name="Google Shape;477;p36"/>
          <p:cNvGrpSpPr/>
          <p:nvPr/>
        </p:nvGrpSpPr>
        <p:grpSpPr>
          <a:xfrm>
            <a:off x="0" y="-125"/>
            <a:ext cx="9144300" cy="5143500"/>
            <a:chOff x="0" y="-125"/>
            <a:chExt cx="9144300" cy="5143500"/>
          </a:xfrm>
        </p:grpSpPr>
        <p:sp>
          <p:nvSpPr>
            <p:cNvPr id="478" name="Google Shape;478;p36"/>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79" name="Google Shape;479;p36"/>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80" name="Google Shape;480;p36"/>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81" name="Google Shape;481;p36"/>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482" name="Google Shape;482;p3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483" name="Google Shape;483;p36"/>
          <p:cNvSpPr/>
          <p:nvPr/>
        </p:nvSpPr>
        <p:spPr>
          <a:xfrm>
            <a:off x="93700" y="1076175"/>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4" name="Google Shape;484;p36"/>
          <p:cNvSpPr/>
          <p:nvPr/>
        </p:nvSpPr>
        <p:spPr>
          <a:xfrm>
            <a:off x="3085137" y="1076175"/>
            <a:ext cx="2991600" cy="132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5" name="Google Shape;485;p36"/>
          <p:cNvSpPr/>
          <p:nvPr/>
        </p:nvSpPr>
        <p:spPr>
          <a:xfrm>
            <a:off x="6076575" y="1076175"/>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6" name="Google Shape;486;p36"/>
          <p:cNvSpPr/>
          <p:nvPr/>
        </p:nvSpPr>
        <p:spPr>
          <a:xfrm>
            <a:off x="93700" y="2403242"/>
            <a:ext cx="2991600" cy="132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7" name="Google Shape;487;p36"/>
          <p:cNvSpPr/>
          <p:nvPr/>
        </p:nvSpPr>
        <p:spPr>
          <a:xfrm>
            <a:off x="3085137" y="2403242"/>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8" name="Google Shape;488;p36"/>
          <p:cNvSpPr/>
          <p:nvPr/>
        </p:nvSpPr>
        <p:spPr>
          <a:xfrm>
            <a:off x="6076575" y="2403242"/>
            <a:ext cx="2991600" cy="132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9" name="Google Shape;489;p36"/>
          <p:cNvSpPr/>
          <p:nvPr/>
        </p:nvSpPr>
        <p:spPr>
          <a:xfrm>
            <a:off x="93700" y="3729768"/>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90" name="Google Shape;490;p36"/>
          <p:cNvSpPr/>
          <p:nvPr/>
        </p:nvSpPr>
        <p:spPr>
          <a:xfrm>
            <a:off x="3085137" y="3729768"/>
            <a:ext cx="2991600" cy="132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91" name="Google Shape;491;p36"/>
          <p:cNvSpPr/>
          <p:nvPr/>
        </p:nvSpPr>
        <p:spPr>
          <a:xfrm>
            <a:off x="6076575" y="3729768"/>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92" name="Google Shape;492;p36"/>
          <p:cNvSpPr txBox="1"/>
          <p:nvPr>
            <p:ph type="title"/>
          </p:nvPr>
        </p:nvSpPr>
        <p:spPr>
          <a:xfrm>
            <a:off x="408650" y="19395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493" name="Google Shape;493;p36"/>
          <p:cNvSpPr/>
          <p:nvPr>
            <p:ph idx="2" type="pic"/>
          </p:nvPr>
        </p:nvSpPr>
        <p:spPr>
          <a:xfrm>
            <a:off x="205750" y="1171125"/>
            <a:ext cx="2745900" cy="1122000"/>
          </a:xfrm>
          <a:prstGeom prst="rect">
            <a:avLst/>
          </a:prstGeom>
          <a:noFill/>
          <a:ln>
            <a:noFill/>
          </a:ln>
        </p:spPr>
      </p:sp>
      <p:sp>
        <p:nvSpPr>
          <p:cNvPr id="494" name="Google Shape;494;p36"/>
          <p:cNvSpPr/>
          <p:nvPr>
            <p:ph idx="3" type="pic"/>
          </p:nvPr>
        </p:nvSpPr>
        <p:spPr>
          <a:xfrm>
            <a:off x="3207988" y="1171125"/>
            <a:ext cx="2745900" cy="1122000"/>
          </a:xfrm>
          <a:prstGeom prst="rect">
            <a:avLst/>
          </a:prstGeom>
          <a:noFill/>
          <a:ln>
            <a:noFill/>
          </a:ln>
        </p:spPr>
      </p:sp>
      <p:sp>
        <p:nvSpPr>
          <p:cNvPr id="495" name="Google Shape;495;p36"/>
          <p:cNvSpPr/>
          <p:nvPr>
            <p:ph idx="4" type="pic"/>
          </p:nvPr>
        </p:nvSpPr>
        <p:spPr>
          <a:xfrm>
            <a:off x="6210188" y="1171125"/>
            <a:ext cx="2745900" cy="1122000"/>
          </a:xfrm>
          <a:prstGeom prst="rect">
            <a:avLst/>
          </a:prstGeom>
          <a:noFill/>
          <a:ln>
            <a:noFill/>
          </a:ln>
        </p:spPr>
      </p:sp>
      <p:sp>
        <p:nvSpPr>
          <p:cNvPr id="496" name="Google Shape;496;p36"/>
          <p:cNvSpPr/>
          <p:nvPr>
            <p:ph idx="5" type="pic"/>
          </p:nvPr>
        </p:nvSpPr>
        <p:spPr>
          <a:xfrm>
            <a:off x="205750" y="2505575"/>
            <a:ext cx="2745900" cy="1122000"/>
          </a:xfrm>
          <a:prstGeom prst="rect">
            <a:avLst/>
          </a:prstGeom>
          <a:noFill/>
          <a:ln>
            <a:noFill/>
          </a:ln>
        </p:spPr>
      </p:sp>
      <p:sp>
        <p:nvSpPr>
          <p:cNvPr id="497" name="Google Shape;497;p36"/>
          <p:cNvSpPr/>
          <p:nvPr>
            <p:ph idx="6" type="pic"/>
          </p:nvPr>
        </p:nvSpPr>
        <p:spPr>
          <a:xfrm>
            <a:off x="3207988" y="2505575"/>
            <a:ext cx="2745900" cy="1122000"/>
          </a:xfrm>
          <a:prstGeom prst="rect">
            <a:avLst/>
          </a:prstGeom>
          <a:noFill/>
          <a:ln>
            <a:noFill/>
          </a:ln>
        </p:spPr>
      </p:sp>
      <p:sp>
        <p:nvSpPr>
          <p:cNvPr id="498" name="Google Shape;498;p36"/>
          <p:cNvSpPr/>
          <p:nvPr>
            <p:ph idx="7" type="pic"/>
          </p:nvPr>
        </p:nvSpPr>
        <p:spPr>
          <a:xfrm>
            <a:off x="6210188" y="2505575"/>
            <a:ext cx="2745900" cy="1122000"/>
          </a:xfrm>
          <a:prstGeom prst="rect">
            <a:avLst/>
          </a:prstGeom>
          <a:noFill/>
          <a:ln>
            <a:noFill/>
          </a:ln>
        </p:spPr>
      </p:sp>
      <p:sp>
        <p:nvSpPr>
          <p:cNvPr id="499" name="Google Shape;499;p36"/>
          <p:cNvSpPr/>
          <p:nvPr>
            <p:ph idx="8" type="pic"/>
          </p:nvPr>
        </p:nvSpPr>
        <p:spPr>
          <a:xfrm>
            <a:off x="205750" y="3840575"/>
            <a:ext cx="2745900" cy="1122000"/>
          </a:xfrm>
          <a:prstGeom prst="rect">
            <a:avLst/>
          </a:prstGeom>
          <a:noFill/>
          <a:ln>
            <a:noFill/>
          </a:ln>
        </p:spPr>
      </p:sp>
      <p:sp>
        <p:nvSpPr>
          <p:cNvPr id="500" name="Google Shape;500;p36"/>
          <p:cNvSpPr/>
          <p:nvPr>
            <p:ph idx="9" type="pic"/>
          </p:nvPr>
        </p:nvSpPr>
        <p:spPr>
          <a:xfrm>
            <a:off x="3207988" y="3840575"/>
            <a:ext cx="2745900" cy="1122000"/>
          </a:xfrm>
          <a:prstGeom prst="rect">
            <a:avLst/>
          </a:prstGeom>
          <a:noFill/>
          <a:ln>
            <a:noFill/>
          </a:ln>
        </p:spPr>
      </p:sp>
      <p:sp>
        <p:nvSpPr>
          <p:cNvPr id="501" name="Google Shape;501;p36"/>
          <p:cNvSpPr/>
          <p:nvPr>
            <p:ph idx="13" type="pic"/>
          </p:nvPr>
        </p:nvSpPr>
        <p:spPr>
          <a:xfrm>
            <a:off x="6210188" y="3840575"/>
            <a:ext cx="2745900" cy="1122000"/>
          </a:xfrm>
          <a:prstGeom prst="rect">
            <a:avLst/>
          </a:prstGeom>
          <a:noFill/>
          <a:ln>
            <a:noFill/>
          </a:ln>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2">
  <p:cSld name="TITLE_ONLY_1">
    <p:spTree>
      <p:nvGrpSpPr>
        <p:cNvPr id="502" name="Shape 502"/>
        <p:cNvGrpSpPr/>
        <p:nvPr/>
      </p:nvGrpSpPr>
      <p:grpSpPr>
        <a:xfrm>
          <a:off x="0" y="0"/>
          <a:ext cx="0" cy="0"/>
          <a:chOff x="0" y="0"/>
          <a:chExt cx="0" cy="0"/>
        </a:xfrm>
      </p:grpSpPr>
      <p:sp>
        <p:nvSpPr>
          <p:cNvPr id="503" name="Google Shape;503;p3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504" name="Google Shape;504;p37"/>
          <p:cNvGrpSpPr/>
          <p:nvPr/>
        </p:nvGrpSpPr>
        <p:grpSpPr>
          <a:xfrm>
            <a:off x="0" y="-125"/>
            <a:ext cx="9144300" cy="5143500"/>
            <a:chOff x="0" y="-125"/>
            <a:chExt cx="9144300" cy="5143500"/>
          </a:xfrm>
        </p:grpSpPr>
        <p:sp>
          <p:nvSpPr>
            <p:cNvPr id="505" name="Google Shape;505;p37"/>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06" name="Google Shape;506;p37"/>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07" name="Google Shape;507;p37"/>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08" name="Google Shape;508;p37"/>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509" name="Google Shape;509;p37"/>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TITLE_ONLY_1_1_2">
    <p:spTree>
      <p:nvGrpSpPr>
        <p:cNvPr id="510" name="Shape 510"/>
        <p:cNvGrpSpPr/>
        <p:nvPr/>
      </p:nvGrpSpPr>
      <p:grpSpPr>
        <a:xfrm>
          <a:off x="0" y="0"/>
          <a:ext cx="0" cy="0"/>
          <a:chOff x="0" y="0"/>
          <a:chExt cx="0" cy="0"/>
        </a:xfrm>
      </p:grpSpPr>
      <p:sp>
        <p:nvSpPr>
          <p:cNvPr id="511" name="Google Shape;511;p38"/>
          <p:cNvSpPr/>
          <p:nvPr/>
        </p:nvSpPr>
        <p:spPr>
          <a:xfrm>
            <a:off x="332700" y="1182025"/>
            <a:ext cx="4239300" cy="1205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512" name="Google Shape;512;p3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13" name="Google Shape;513;p38"/>
          <p:cNvSpPr txBox="1"/>
          <p:nvPr>
            <p:ph type="title"/>
          </p:nvPr>
        </p:nvSpPr>
        <p:spPr>
          <a:xfrm>
            <a:off x="265500" y="297100"/>
            <a:ext cx="8471100" cy="7374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514" name="Google Shape;514;p38"/>
          <p:cNvSpPr txBox="1"/>
          <p:nvPr>
            <p:ph idx="1" type="subTitle"/>
          </p:nvPr>
        </p:nvSpPr>
        <p:spPr>
          <a:xfrm>
            <a:off x="464700" y="1297480"/>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grpSp>
        <p:nvGrpSpPr>
          <p:cNvPr id="515" name="Google Shape;515;p38"/>
          <p:cNvGrpSpPr/>
          <p:nvPr/>
        </p:nvGrpSpPr>
        <p:grpSpPr>
          <a:xfrm>
            <a:off x="0" y="-125"/>
            <a:ext cx="9144300" cy="5143500"/>
            <a:chOff x="0" y="-125"/>
            <a:chExt cx="9144300" cy="5143500"/>
          </a:xfrm>
        </p:grpSpPr>
        <p:sp>
          <p:nvSpPr>
            <p:cNvPr id="516" name="Google Shape;516;p38"/>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17" name="Google Shape;517;p38"/>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18" name="Google Shape;518;p38"/>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19" name="Google Shape;519;p38"/>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520" name="Google Shape;520;p38"/>
          <p:cNvSpPr/>
          <p:nvPr/>
        </p:nvSpPr>
        <p:spPr>
          <a:xfrm>
            <a:off x="4572000" y="1182025"/>
            <a:ext cx="4239300" cy="12678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accent1"/>
              </a:solidFill>
              <a:latin typeface="Lexend Light"/>
              <a:ea typeface="Lexend Light"/>
              <a:cs typeface="Lexend Light"/>
              <a:sym typeface="Lexend Light"/>
            </a:endParaRPr>
          </a:p>
        </p:txBody>
      </p:sp>
      <p:sp>
        <p:nvSpPr>
          <p:cNvPr id="521" name="Google Shape;521;p38"/>
          <p:cNvSpPr txBox="1"/>
          <p:nvPr>
            <p:ph idx="2" type="subTitle"/>
          </p:nvPr>
        </p:nvSpPr>
        <p:spPr>
          <a:xfrm>
            <a:off x="4724550" y="1297480"/>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22" name="Google Shape;522;p38"/>
          <p:cNvSpPr/>
          <p:nvPr/>
        </p:nvSpPr>
        <p:spPr>
          <a:xfrm>
            <a:off x="332700" y="2386993"/>
            <a:ext cx="4239300" cy="12051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accent1"/>
              </a:solidFill>
              <a:latin typeface="Lexend Light"/>
              <a:ea typeface="Lexend Light"/>
              <a:cs typeface="Lexend Light"/>
              <a:sym typeface="Lexend Light"/>
            </a:endParaRPr>
          </a:p>
        </p:txBody>
      </p:sp>
      <p:sp>
        <p:nvSpPr>
          <p:cNvPr id="523" name="Google Shape;523;p38"/>
          <p:cNvSpPr txBox="1"/>
          <p:nvPr>
            <p:ph idx="3" type="subTitle"/>
          </p:nvPr>
        </p:nvSpPr>
        <p:spPr>
          <a:xfrm>
            <a:off x="464700" y="2502449"/>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24" name="Google Shape;524;p38"/>
          <p:cNvSpPr/>
          <p:nvPr/>
        </p:nvSpPr>
        <p:spPr>
          <a:xfrm>
            <a:off x="4572000" y="2386993"/>
            <a:ext cx="4239300" cy="1205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525" name="Google Shape;525;p38"/>
          <p:cNvSpPr txBox="1"/>
          <p:nvPr>
            <p:ph idx="4" type="subTitle"/>
          </p:nvPr>
        </p:nvSpPr>
        <p:spPr>
          <a:xfrm>
            <a:off x="4704000" y="2502449"/>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26" name="Google Shape;526;p38"/>
          <p:cNvSpPr/>
          <p:nvPr/>
        </p:nvSpPr>
        <p:spPr>
          <a:xfrm>
            <a:off x="332700" y="3591961"/>
            <a:ext cx="4239300" cy="1205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527" name="Google Shape;527;p38"/>
          <p:cNvSpPr txBox="1"/>
          <p:nvPr>
            <p:ph idx="5" type="subTitle"/>
          </p:nvPr>
        </p:nvSpPr>
        <p:spPr>
          <a:xfrm>
            <a:off x="464700" y="3707417"/>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28" name="Google Shape;528;p38"/>
          <p:cNvSpPr/>
          <p:nvPr/>
        </p:nvSpPr>
        <p:spPr>
          <a:xfrm>
            <a:off x="4572000" y="3591961"/>
            <a:ext cx="4239300" cy="12051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accent1"/>
              </a:solidFill>
              <a:latin typeface="Lexend Light"/>
              <a:ea typeface="Lexend Light"/>
              <a:cs typeface="Lexend Light"/>
              <a:sym typeface="Lexend Light"/>
            </a:endParaRPr>
          </a:p>
        </p:txBody>
      </p:sp>
      <p:sp>
        <p:nvSpPr>
          <p:cNvPr id="529" name="Google Shape;529;p38"/>
          <p:cNvSpPr txBox="1"/>
          <p:nvPr>
            <p:ph idx="6" type="subTitle"/>
          </p:nvPr>
        </p:nvSpPr>
        <p:spPr>
          <a:xfrm>
            <a:off x="4724550" y="3707417"/>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TITLE_ONLY_1_1_1">
    <p:spTree>
      <p:nvGrpSpPr>
        <p:cNvPr id="530" name="Shape 530"/>
        <p:cNvGrpSpPr/>
        <p:nvPr/>
      </p:nvGrpSpPr>
      <p:grpSpPr>
        <a:xfrm>
          <a:off x="0" y="0"/>
          <a:ext cx="0" cy="0"/>
          <a:chOff x="0" y="0"/>
          <a:chExt cx="0" cy="0"/>
        </a:xfrm>
      </p:grpSpPr>
      <p:sp>
        <p:nvSpPr>
          <p:cNvPr id="531" name="Google Shape;531;p3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532" name="Google Shape;532;p39"/>
          <p:cNvGrpSpPr/>
          <p:nvPr/>
        </p:nvGrpSpPr>
        <p:grpSpPr>
          <a:xfrm>
            <a:off x="0" y="-125"/>
            <a:ext cx="9144300" cy="5143500"/>
            <a:chOff x="0" y="-125"/>
            <a:chExt cx="9144300" cy="5143500"/>
          </a:xfrm>
        </p:grpSpPr>
        <p:sp>
          <p:nvSpPr>
            <p:cNvPr id="533" name="Google Shape;533;p39"/>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34" name="Google Shape;534;p39"/>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35" name="Google Shape;535;p39"/>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36" name="Google Shape;536;p39"/>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537" name="Google Shape;537;p39"/>
          <p:cNvSpPr txBox="1"/>
          <p:nvPr>
            <p:ph idx="1" type="body"/>
          </p:nvPr>
        </p:nvSpPr>
        <p:spPr>
          <a:xfrm>
            <a:off x="261775" y="4039275"/>
            <a:ext cx="5958300" cy="838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xplanation 1">
  <p:cSld name="ONE_COLUMN_TEXT">
    <p:bg>
      <p:bgPr>
        <a:solidFill>
          <a:schemeClr val="dk2"/>
        </a:solidFill>
      </p:bgPr>
    </p:bg>
    <p:spTree>
      <p:nvGrpSpPr>
        <p:cNvPr id="538" name="Shape 538"/>
        <p:cNvGrpSpPr/>
        <p:nvPr/>
      </p:nvGrpSpPr>
      <p:grpSpPr>
        <a:xfrm>
          <a:off x="0" y="0"/>
          <a:ext cx="0" cy="0"/>
          <a:chOff x="0" y="0"/>
          <a:chExt cx="0" cy="0"/>
        </a:xfrm>
      </p:grpSpPr>
      <p:sp>
        <p:nvSpPr>
          <p:cNvPr id="539" name="Google Shape;539;p4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40" name="Google Shape;540;p40"/>
          <p:cNvSpPr/>
          <p:nvPr/>
        </p:nvSpPr>
        <p:spPr>
          <a:xfrm>
            <a:off x="0" y="1765150"/>
            <a:ext cx="9144000" cy="33783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541" name="Google Shape;541;p40"/>
          <p:cNvSpPr txBox="1"/>
          <p:nvPr>
            <p:ph idx="1" type="body"/>
          </p:nvPr>
        </p:nvSpPr>
        <p:spPr>
          <a:xfrm>
            <a:off x="43355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542" name="Google Shape;542;p40"/>
          <p:cNvSpPr txBox="1"/>
          <p:nvPr>
            <p:ph idx="2" type="subTitle"/>
          </p:nvPr>
        </p:nvSpPr>
        <p:spPr>
          <a:xfrm>
            <a:off x="433550" y="2197100"/>
            <a:ext cx="7148400" cy="482700"/>
          </a:xfrm>
          <a:prstGeom prst="rect">
            <a:avLst/>
          </a:prstGeom>
        </p:spPr>
        <p:txBody>
          <a:bodyPr anchorCtr="0" anchor="t" bIns="91425" lIns="91425" spcFirstLastPara="1" rIns="91425" wrap="square" tIns="91425">
            <a:noAutofit/>
          </a:bodyPr>
          <a:lstStyle>
            <a:lvl1pPr lvl="0">
              <a:spcBef>
                <a:spcPts val="0"/>
              </a:spcBef>
              <a:spcAft>
                <a:spcPts val="0"/>
              </a:spcAft>
              <a:buSzPts val="2400"/>
              <a:buFont typeface="Spline Sans"/>
              <a:buNone/>
              <a:defRPr b="1" sz="2400">
                <a:latin typeface="Spline Sans"/>
                <a:ea typeface="Spline Sans"/>
                <a:cs typeface="Spline Sans"/>
                <a:sym typeface="Spline Sans"/>
              </a:defRPr>
            </a:lvl1pPr>
            <a:lvl2pPr lvl="1">
              <a:spcBef>
                <a:spcPts val="0"/>
              </a:spcBef>
              <a:spcAft>
                <a:spcPts val="0"/>
              </a:spcAft>
              <a:buSzPts val="2400"/>
              <a:buFont typeface="Spline Sans"/>
              <a:buNone/>
              <a:defRPr b="1" sz="2400">
                <a:latin typeface="Spline Sans"/>
                <a:ea typeface="Spline Sans"/>
                <a:cs typeface="Spline Sans"/>
                <a:sym typeface="Spline Sans"/>
              </a:defRPr>
            </a:lvl2pPr>
            <a:lvl3pPr lvl="2">
              <a:spcBef>
                <a:spcPts val="0"/>
              </a:spcBef>
              <a:spcAft>
                <a:spcPts val="0"/>
              </a:spcAft>
              <a:buSzPts val="2400"/>
              <a:buFont typeface="Spline Sans"/>
              <a:buNone/>
              <a:defRPr b="1" sz="2400">
                <a:latin typeface="Spline Sans"/>
                <a:ea typeface="Spline Sans"/>
                <a:cs typeface="Spline Sans"/>
                <a:sym typeface="Spline Sans"/>
              </a:defRPr>
            </a:lvl3pPr>
            <a:lvl4pPr lvl="3">
              <a:spcBef>
                <a:spcPts val="0"/>
              </a:spcBef>
              <a:spcAft>
                <a:spcPts val="0"/>
              </a:spcAft>
              <a:buSzPts val="2400"/>
              <a:buFont typeface="Spline Sans"/>
              <a:buNone/>
              <a:defRPr b="1" sz="2400">
                <a:latin typeface="Spline Sans"/>
                <a:ea typeface="Spline Sans"/>
                <a:cs typeface="Spline Sans"/>
                <a:sym typeface="Spline Sans"/>
              </a:defRPr>
            </a:lvl4pPr>
            <a:lvl5pPr lvl="4">
              <a:spcBef>
                <a:spcPts val="0"/>
              </a:spcBef>
              <a:spcAft>
                <a:spcPts val="0"/>
              </a:spcAft>
              <a:buSzPts val="2400"/>
              <a:buFont typeface="Spline Sans"/>
              <a:buNone/>
              <a:defRPr b="1" sz="2400">
                <a:latin typeface="Spline Sans"/>
                <a:ea typeface="Spline Sans"/>
                <a:cs typeface="Spline Sans"/>
                <a:sym typeface="Spline Sans"/>
              </a:defRPr>
            </a:lvl5pPr>
            <a:lvl6pPr lvl="5">
              <a:spcBef>
                <a:spcPts val="0"/>
              </a:spcBef>
              <a:spcAft>
                <a:spcPts val="0"/>
              </a:spcAft>
              <a:buSzPts val="2400"/>
              <a:buFont typeface="Spline Sans"/>
              <a:buNone/>
              <a:defRPr b="1" sz="2400">
                <a:latin typeface="Spline Sans"/>
                <a:ea typeface="Spline Sans"/>
                <a:cs typeface="Spline Sans"/>
                <a:sym typeface="Spline Sans"/>
              </a:defRPr>
            </a:lvl6pPr>
            <a:lvl7pPr lvl="6">
              <a:spcBef>
                <a:spcPts val="0"/>
              </a:spcBef>
              <a:spcAft>
                <a:spcPts val="0"/>
              </a:spcAft>
              <a:buSzPts val="2400"/>
              <a:buFont typeface="Spline Sans"/>
              <a:buNone/>
              <a:defRPr b="1" sz="2400">
                <a:latin typeface="Spline Sans"/>
                <a:ea typeface="Spline Sans"/>
                <a:cs typeface="Spline Sans"/>
                <a:sym typeface="Spline Sans"/>
              </a:defRPr>
            </a:lvl7pPr>
            <a:lvl8pPr lvl="7">
              <a:spcBef>
                <a:spcPts val="0"/>
              </a:spcBef>
              <a:spcAft>
                <a:spcPts val="0"/>
              </a:spcAft>
              <a:buSzPts val="2400"/>
              <a:buFont typeface="Spline Sans"/>
              <a:buNone/>
              <a:defRPr b="1" sz="2400">
                <a:latin typeface="Spline Sans"/>
                <a:ea typeface="Spline Sans"/>
                <a:cs typeface="Spline Sans"/>
                <a:sym typeface="Spline Sans"/>
              </a:defRPr>
            </a:lvl8pPr>
            <a:lvl9pPr lvl="8">
              <a:spcBef>
                <a:spcPts val="0"/>
              </a:spcBef>
              <a:spcAft>
                <a:spcPts val="0"/>
              </a:spcAft>
              <a:buSzPts val="2400"/>
              <a:buFont typeface="Spline Sans"/>
              <a:buNone/>
              <a:defRPr b="1" sz="2400">
                <a:latin typeface="Spline Sans"/>
                <a:ea typeface="Spline Sans"/>
                <a:cs typeface="Spline Sans"/>
                <a:sym typeface="Spline Sans"/>
              </a:defRPr>
            </a:lvl9pPr>
          </a:lstStyle>
          <a:p/>
        </p:txBody>
      </p:sp>
      <p:sp>
        <p:nvSpPr>
          <p:cNvPr id="543" name="Google Shape;543;p40"/>
          <p:cNvSpPr txBox="1"/>
          <p:nvPr>
            <p:ph idx="3" type="body"/>
          </p:nvPr>
        </p:nvSpPr>
        <p:spPr>
          <a:xfrm>
            <a:off x="433550" y="2914750"/>
            <a:ext cx="7148400" cy="1748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44" name="Google Shape;544;p40"/>
          <p:cNvSpPr txBox="1"/>
          <p:nvPr>
            <p:ph idx="4" type="body"/>
          </p:nvPr>
        </p:nvSpPr>
        <p:spPr>
          <a:xfrm>
            <a:off x="1181100" y="689575"/>
            <a:ext cx="6934200" cy="1079100"/>
          </a:xfrm>
          <a:prstGeom prst="rect">
            <a:avLst/>
          </a:prstGeom>
        </p:spPr>
        <p:txBody>
          <a:bodyPr anchorCtr="0" anchor="ctr"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545" name="Google Shape;545;p40"/>
          <p:cNvSpPr/>
          <p:nvPr/>
        </p:nvSpPr>
        <p:spPr>
          <a:xfrm>
            <a:off x="537600" y="689575"/>
            <a:ext cx="537900" cy="1079100"/>
          </a:xfrm>
          <a:prstGeom prst="rect">
            <a:avLst/>
          </a:prstGeom>
          <a:solidFill>
            <a:schemeClr val="lt1"/>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b="1" sz="2400">
              <a:solidFill>
                <a:schemeClr val="dk1"/>
              </a:solidFill>
              <a:latin typeface="Spline Sans"/>
              <a:ea typeface="Spline Sans"/>
              <a:cs typeface="Spline Sans"/>
              <a:sym typeface="Spline Sans"/>
            </a:endParaRPr>
          </a:p>
        </p:txBody>
      </p:sp>
      <p:sp>
        <p:nvSpPr>
          <p:cNvPr id="546" name="Google Shape;546;p40"/>
          <p:cNvSpPr txBox="1"/>
          <p:nvPr>
            <p:ph idx="5" type="subTitle"/>
          </p:nvPr>
        </p:nvSpPr>
        <p:spPr>
          <a:xfrm>
            <a:off x="532075" y="679900"/>
            <a:ext cx="548700" cy="550800"/>
          </a:xfrm>
          <a:prstGeom prst="rect">
            <a:avLst/>
          </a:prstGeom>
        </p:spPr>
        <p:txBody>
          <a:bodyPr anchorCtr="0" anchor="ctr" bIns="91425" lIns="91425" spcFirstLastPara="1" rIns="91425" wrap="square" tIns="91425">
            <a:noAutofit/>
          </a:bodyPr>
          <a:lstStyle>
            <a:lvl1pPr lvl="0" algn="ctr">
              <a:spcBef>
                <a:spcPts val="0"/>
              </a:spcBef>
              <a:spcAft>
                <a:spcPts val="0"/>
              </a:spcAft>
              <a:buSzPts val="2400"/>
              <a:buFont typeface="Spline Sans"/>
              <a:buNone/>
              <a:defRPr b="1" sz="2400">
                <a:latin typeface="Spline Sans"/>
                <a:ea typeface="Spline Sans"/>
                <a:cs typeface="Spline Sans"/>
                <a:sym typeface="Spline Sans"/>
              </a:defRPr>
            </a:lvl1pPr>
            <a:lvl2pPr lvl="1">
              <a:spcBef>
                <a:spcPts val="0"/>
              </a:spcBef>
              <a:spcAft>
                <a:spcPts val="0"/>
              </a:spcAft>
              <a:buSzPts val="2800"/>
              <a:buFont typeface="Spline Sans"/>
              <a:buNone/>
              <a:defRPr b="1">
                <a:latin typeface="Spline Sans"/>
                <a:ea typeface="Spline Sans"/>
                <a:cs typeface="Spline Sans"/>
                <a:sym typeface="Spline Sans"/>
              </a:defRPr>
            </a:lvl2pPr>
            <a:lvl3pPr lvl="2">
              <a:spcBef>
                <a:spcPts val="0"/>
              </a:spcBef>
              <a:spcAft>
                <a:spcPts val="0"/>
              </a:spcAft>
              <a:buSzPts val="2800"/>
              <a:buFont typeface="Spline Sans"/>
              <a:buNone/>
              <a:defRPr b="1">
                <a:latin typeface="Spline Sans"/>
                <a:ea typeface="Spline Sans"/>
                <a:cs typeface="Spline Sans"/>
                <a:sym typeface="Spline Sans"/>
              </a:defRPr>
            </a:lvl3pPr>
            <a:lvl4pPr lvl="3">
              <a:spcBef>
                <a:spcPts val="0"/>
              </a:spcBef>
              <a:spcAft>
                <a:spcPts val="0"/>
              </a:spcAft>
              <a:buSzPts val="2800"/>
              <a:buFont typeface="Spline Sans"/>
              <a:buNone/>
              <a:defRPr b="1">
                <a:latin typeface="Spline Sans"/>
                <a:ea typeface="Spline Sans"/>
                <a:cs typeface="Spline Sans"/>
                <a:sym typeface="Spline Sans"/>
              </a:defRPr>
            </a:lvl4pPr>
            <a:lvl5pPr lvl="4">
              <a:spcBef>
                <a:spcPts val="0"/>
              </a:spcBef>
              <a:spcAft>
                <a:spcPts val="0"/>
              </a:spcAft>
              <a:buSzPts val="2800"/>
              <a:buFont typeface="Spline Sans"/>
              <a:buNone/>
              <a:defRPr b="1">
                <a:latin typeface="Spline Sans"/>
                <a:ea typeface="Spline Sans"/>
                <a:cs typeface="Spline Sans"/>
                <a:sym typeface="Spline Sans"/>
              </a:defRPr>
            </a:lvl5pPr>
            <a:lvl6pPr lvl="5">
              <a:spcBef>
                <a:spcPts val="0"/>
              </a:spcBef>
              <a:spcAft>
                <a:spcPts val="0"/>
              </a:spcAft>
              <a:buSzPts val="2800"/>
              <a:buFont typeface="Spline Sans"/>
              <a:buNone/>
              <a:defRPr b="1">
                <a:latin typeface="Spline Sans"/>
                <a:ea typeface="Spline Sans"/>
                <a:cs typeface="Spline Sans"/>
                <a:sym typeface="Spline Sans"/>
              </a:defRPr>
            </a:lvl6pPr>
            <a:lvl7pPr lvl="6">
              <a:spcBef>
                <a:spcPts val="0"/>
              </a:spcBef>
              <a:spcAft>
                <a:spcPts val="0"/>
              </a:spcAft>
              <a:buSzPts val="2800"/>
              <a:buFont typeface="Spline Sans"/>
              <a:buNone/>
              <a:defRPr b="1">
                <a:latin typeface="Spline Sans"/>
                <a:ea typeface="Spline Sans"/>
                <a:cs typeface="Spline Sans"/>
                <a:sym typeface="Spline Sans"/>
              </a:defRPr>
            </a:lvl7pPr>
            <a:lvl8pPr lvl="7">
              <a:spcBef>
                <a:spcPts val="0"/>
              </a:spcBef>
              <a:spcAft>
                <a:spcPts val="0"/>
              </a:spcAft>
              <a:buSzPts val="2800"/>
              <a:buFont typeface="Spline Sans"/>
              <a:buNone/>
              <a:defRPr b="1">
                <a:latin typeface="Spline Sans"/>
                <a:ea typeface="Spline Sans"/>
                <a:cs typeface="Spline Sans"/>
                <a:sym typeface="Spline Sans"/>
              </a:defRPr>
            </a:lvl8pPr>
            <a:lvl9pPr lvl="8">
              <a:spcBef>
                <a:spcPts val="0"/>
              </a:spcBef>
              <a:spcAft>
                <a:spcPts val="0"/>
              </a:spcAft>
              <a:buSzPts val="2800"/>
              <a:buFont typeface="Spline Sans"/>
              <a:buNone/>
              <a:defRPr b="1">
                <a:latin typeface="Spline Sans"/>
                <a:ea typeface="Spline Sans"/>
                <a:cs typeface="Spline Sans"/>
                <a:sym typeface="Spline Sans"/>
              </a:defRPr>
            </a:lvl9pPr>
          </a:lstStyle>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xplanation 2">
  <p:cSld name="ONE_COLUMN_TEXT_1">
    <p:bg>
      <p:bgPr>
        <a:solidFill>
          <a:schemeClr val="dk2"/>
        </a:solidFill>
      </p:bgPr>
    </p:bg>
    <p:spTree>
      <p:nvGrpSpPr>
        <p:cNvPr id="547" name="Shape 547"/>
        <p:cNvGrpSpPr/>
        <p:nvPr/>
      </p:nvGrpSpPr>
      <p:grpSpPr>
        <a:xfrm>
          <a:off x="0" y="0"/>
          <a:ext cx="0" cy="0"/>
          <a:chOff x="0" y="0"/>
          <a:chExt cx="0" cy="0"/>
        </a:xfrm>
      </p:grpSpPr>
      <p:sp>
        <p:nvSpPr>
          <p:cNvPr id="548" name="Google Shape;548;p41"/>
          <p:cNvSpPr/>
          <p:nvPr/>
        </p:nvSpPr>
        <p:spPr>
          <a:xfrm>
            <a:off x="0" y="1227375"/>
            <a:ext cx="9144000" cy="39162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49" name="Google Shape;549;p4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50" name="Google Shape;550;p41"/>
          <p:cNvSpPr txBox="1"/>
          <p:nvPr>
            <p:ph idx="1" type="body"/>
          </p:nvPr>
        </p:nvSpPr>
        <p:spPr>
          <a:xfrm>
            <a:off x="43355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551" name="Google Shape;551;p41"/>
          <p:cNvSpPr txBox="1"/>
          <p:nvPr>
            <p:ph idx="2" type="subTitle"/>
          </p:nvPr>
        </p:nvSpPr>
        <p:spPr>
          <a:xfrm>
            <a:off x="433550" y="1673375"/>
            <a:ext cx="4100400" cy="482700"/>
          </a:xfrm>
          <a:prstGeom prst="rect">
            <a:avLst/>
          </a:prstGeom>
        </p:spPr>
        <p:txBody>
          <a:bodyPr anchorCtr="0" anchor="t" bIns="91425" lIns="91425" spcFirstLastPara="1" rIns="91425" wrap="square" tIns="91425">
            <a:noAutofit/>
          </a:bodyPr>
          <a:lstStyle>
            <a:lvl1pPr lvl="0">
              <a:spcBef>
                <a:spcPts val="0"/>
              </a:spcBef>
              <a:spcAft>
                <a:spcPts val="0"/>
              </a:spcAft>
              <a:buSzPts val="2400"/>
              <a:buFont typeface="Spline Sans"/>
              <a:buNone/>
              <a:defRPr b="1" sz="2400">
                <a:latin typeface="Spline Sans"/>
                <a:ea typeface="Spline Sans"/>
                <a:cs typeface="Spline Sans"/>
                <a:sym typeface="Spline Sans"/>
              </a:defRPr>
            </a:lvl1pPr>
            <a:lvl2pPr lvl="1">
              <a:spcBef>
                <a:spcPts val="0"/>
              </a:spcBef>
              <a:spcAft>
                <a:spcPts val="0"/>
              </a:spcAft>
              <a:buSzPts val="2400"/>
              <a:buFont typeface="Spline Sans"/>
              <a:buNone/>
              <a:defRPr b="1" sz="2400">
                <a:latin typeface="Spline Sans"/>
                <a:ea typeface="Spline Sans"/>
                <a:cs typeface="Spline Sans"/>
                <a:sym typeface="Spline Sans"/>
              </a:defRPr>
            </a:lvl2pPr>
            <a:lvl3pPr lvl="2">
              <a:spcBef>
                <a:spcPts val="0"/>
              </a:spcBef>
              <a:spcAft>
                <a:spcPts val="0"/>
              </a:spcAft>
              <a:buSzPts val="2400"/>
              <a:buFont typeface="Spline Sans"/>
              <a:buNone/>
              <a:defRPr b="1" sz="2400">
                <a:latin typeface="Spline Sans"/>
                <a:ea typeface="Spline Sans"/>
                <a:cs typeface="Spline Sans"/>
                <a:sym typeface="Spline Sans"/>
              </a:defRPr>
            </a:lvl3pPr>
            <a:lvl4pPr lvl="3">
              <a:spcBef>
                <a:spcPts val="0"/>
              </a:spcBef>
              <a:spcAft>
                <a:spcPts val="0"/>
              </a:spcAft>
              <a:buSzPts val="2400"/>
              <a:buFont typeface="Spline Sans"/>
              <a:buNone/>
              <a:defRPr b="1" sz="2400">
                <a:latin typeface="Spline Sans"/>
                <a:ea typeface="Spline Sans"/>
                <a:cs typeface="Spline Sans"/>
                <a:sym typeface="Spline Sans"/>
              </a:defRPr>
            </a:lvl4pPr>
            <a:lvl5pPr lvl="4">
              <a:spcBef>
                <a:spcPts val="0"/>
              </a:spcBef>
              <a:spcAft>
                <a:spcPts val="0"/>
              </a:spcAft>
              <a:buSzPts val="2400"/>
              <a:buFont typeface="Spline Sans"/>
              <a:buNone/>
              <a:defRPr b="1" sz="2400">
                <a:latin typeface="Spline Sans"/>
                <a:ea typeface="Spline Sans"/>
                <a:cs typeface="Spline Sans"/>
                <a:sym typeface="Spline Sans"/>
              </a:defRPr>
            </a:lvl5pPr>
            <a:lvl6pPr lvl="5">
              <a:spcBef>
                <a:spcPts val="0"/>
              </a:spcBef>
              <a:spcAft>
                <a:spcPts val="0"/>
              </a:spcAft>
              <a:buSzPts val="2400"/>
              <a:buFont typeface="Spline Sans"/>
              <a:buNone/>
              <a:defRPr b="1" sz="2400">
                <a:latin typeface="Spline Sans"/>
                <a:ea typeface="Spline Sans"/>
                <a:cs typeface="Spline Sans"/>
                <a:sym typeface="Spline Sans"/>
              </a:defRPr>
            </a:lvl6pPr>
            <a:lvl7pPr lvl="6">
              <a:spcBef>
                <a:spcPts val="0"/>
              </a:spcBef>
              <a:spcAft>
                <a:spcPts val="0"/>
              </a:spcAft>
              <a:buSzPts val="2400"/>
              <a:buFont typeface="Spline Sans"/>
              <a:buNone/>
              <a:defRPr b="1" sz="2400">
                <a:latin typeface="Spline Sans"/>
                <a:ea typeface="Spline Sans"/>
                <a:cs typeface="Spline Sans"/>
                <a:sym typeface="Spline Sans"/>
              </a:defRPr>
            </a:lvl7pPr>
            <a:lvl8pPr lvl="7">
              <a:spcBef>
                <a:spcPts val="0"/>
              </a:spcBef>
              <a:spcAft>
                <a:spcPts val="0"/>
              </a:spcAft>
              <a:buSzPts val="2400"/>
              <a:buFont typeface="Spline Sans"/>
              <a:buNone/>
              <a:defRPr b="1" sz="2400">
                <a:latin typeface="Spline Sans"/>
                <a:ea typeface="Spline Sans"/>
                <a:cs typeface="Spline Sans"/>
                <a:sym typeface="Spline Sans"/>
              </a:defRPr>
            </a:lvl8pPr>
            <a:lvl9pPr lvl="8">
              <a:spcBef>
                <a:spcPts val="0"/>
              </a:spcBef>
              <a:spcAft>
                <a:spcPts val="0"/>
              </a:spcAft>
              <a:buSzPts val="2400"/>
              <a:buFont typeface="Spline Sans"/>
              <a:buNone/>
              <a:defRPr b="1" sz="2400">
                <a:latin typeface="Spline Sans"/>
                <a:ea typeface="Spline Sans"/>
                <a:cs typeface="Spline Sans"/>
                <a:sym typeface="Spline Sans"/>
              </a:defRPr>
            </a:lvl9pPr>
          </a:lstStyle>
          <a:p/>
        </p:txBody>
      </p:sp>
      <p:sp>
        <p:nvSpPr>
          <p:cNvPr id="552" name="Google Shape;552;p41"/>
          <p:cNvSpPr txBox="1"/>
          <p:nvPr>
            <p:ph idx="3" type="body"/>
          </p:nvPr>
        </p:nvSpPr>
        <p:spPr>
          <a:xfrm>
            <a:off x="433550" y="2391025"/>
            <a:ext cx="3795600" cy="23826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53" name="Google Shape;553;p41"/>
          <p:cNvSpPr txBox="1"/>
          <p:nvPr>
            <p:ph idx="4" type="body"/>
          </p:nvPr>
        </p:nvSpPr>
        <p:spPr>
          <a:xfrm>
            <a:off x="1181100" y="692750"/>
            <a:ext cx="6934200" cy="537900"/>
          </a:xfrm>
          <a:prstGeom prst="rect">
            <a:avLst/>
          </a:prstGeom>
        </p:spPr>
        <p:txBody>
          <a:bodyPr anchorCtr="0" anchor="ctr"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554" name="Google Shape;554;p41"/>
          <p:cNvSpPr/>
          <p:nvPr/>
        </p:nvSpPr>
        <p:spPr>
          <a:xfrm>
            <a:off x="537600" y="689575"/>
            <a:ext cx="537900" cy="537900"/>
          </a:xfrm>
          <a:prstGeom prst="rect">
            <a:avLst/>
          </a:prstGeom>
          <a:solidFill>
            <a:schemeClr val="lt1"/>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b="1" sz="2400">
              <a:solidFill>
                <a:schemeClr val="dk1"/>
              </a:solidFill>
              <a:latin typeface="Spline Sans"/>
              <a:ea typeface="Spline Sans"/>
              <a:cs typeface="Spline Sans"/>
              <a:sym typeface="Spline Sans"/>
            </a:endParaRPr>
          </a:p>
        </p:txBody>
      </p:sp>
      <p:sp>
        <p:nvSpPr>
          <p:cNvPr id="555" name="Google Shape;555;p41"/>
          <p:cNvSpPr txBox="1"/>
          <p:nvPr>
            <p:ph idx="5" type="subTitle"/>
          </p:nvPr>
        </p:nvSpPr>
        <p:spPr>
          <a:xfrm>
            <a:off x="532075" y="679900"/>
            <a:ext cx="548700" cy="550800"/>
          </a:xfrm>
          <a:prstGeom prst="rect">
            <a:avLst/>
          </a:prstGeom>
        </p:spPr>
        <p:txBody>
          <a:bodyPr anchorCtr="0" anchor="ctr" bIns="91425" lIns="91425" spcFirstLastPara="1" rIns="91425" wrap="square" tIns="91425">
            <a:noAutofit/>
          </a:bodyPr>
          <a:lstStyle>
            <a:lvl1pPr lvl="0" algn="ctr">
              <a:spcBef>
                <a:spcPts val="0"/>
              </a:spcBef>
              <a:spcAft>
                <a:spcPts val="0"/>
              </a:spcAft>
              <a:buSzPts val="2400"/>
              <a:buFont typeface="Spline Sans"/>
              <a:buNone/>
              <a:defRPr b="1" sz="2400">
                <a:latin typeface="Spline Sans"/>
                <a:ea typeface="Spline Sans"/>
                <a:cs typeface="Spline Sans"/>
                <a:sym typeface="Spline Sans"/>
              </a:defRPr>
            </a:lvl1pPr>
            <a:lvl2pPr lvl="1">
              <a:spcBef>
                <a:spcPts val="0"/>
              </a:spcBef>
              <a:spcAft>
                <a:spcPts val="0"/>
              </a:spcAft>
              <a:buSzPts val="2800"/>
              <a:buFont typeface="Spline Sans"/>
              <a:buNone/>
              <a:defRPr b="1">
                <a:latin typeface="Spline Sans"/>
                <a:ea typeface="Spline Sans"/>
                <a:cs typeface="Spline Sans"/>
                <a:sym typeface="Spline Sans"/>
              </a:defRPr>
            </a:lvl2pPr>
            <a:lvl3pPr lvl="2">
              <a:spcBef>
                <a:spcPts val="0"/>
              </a:spcBef>
              <a:spcAft>
                <a:spcPts val="0"/>
              </a:spcAft>
              <a:buSzPts val="2800"/>
              <a:buFont typeface="Spline Sans"/>
              <a:buNone/>
              <a:defRPr b="1">
                <a:latin typeface="Spline Sans"/>
                <a:ea typeface="Spline Sans"/>
                <a:cs typeface="Spline Sans"/>
                <a:sym typeface="Spline Sans"/>
              </a:defRPr>
            </a:lvl3pPr>
            <a:lvl4pPr lvl="3">
              <a:spcBef>
                <a:spcPts val="0"/>
              </a:spcBef>
              <a:spcAft>
                <a:spcPts val="0"/>
              </a:spcAft>
              <a:buSzPts val="2800"/>
              <a:buFont typeface="Spline Sans"/>
              <a:buNone/>
              <a:defRPr b="1">
                <a:latin typeface="Spline Sans"/>
                <a:ea typeface="Spline Sans"/>
                <a:cs typeface="Spline Sans"/>
                <a:sym typeface="Spline Sans"/>
              </a:defRPr>
            </a:lvl4pPr>
            <a:lvl5pPr lvl="4">
              <a:spcBef>
                <a:spcPts val="0"/>
              </a:spcBef>
              <a:spcAft>
                <a:spcPts val="0"/>
              </a:spcAft>
              <a:buSzPts val="2800"/>
              <a:buFont typeface="Spline Sans"/>
              <a:buNone/>
              <a:defRPr b="1">
                <a:latin typeface="Spline Sans"/>
                <a:ea typeface="Spline Sans"/>
                <a:cs typeface="Spline Sans"/>
                <a:sym typeface="Spline Sans"/>
              </a:defRPr>
            </a:lvl5pPr>
            <a:lvl6pPr lvl="5">
              <a:spcBef>
                <a:spcPts val="0"/>
              </a:spcBef>
              <a:spcAft>
                <a:spcPts val="0"/>
              </a:spcAft>
              <a:buSzPts val="2800"/>
              <a:buFont typeface="Spline Sans"/>
              <a:buNone/>
              <a:defRPr b="1">
                <a:latin typeface="Spline Sans"/>
                <a:ea typeface="Spline Sans"/>
                <a:cs typeface="Spline Sans"/>
                <a:sym typeface="Spline Sans"/>
              </a:defRPr>
            </a:lvl6pPr>
            <a:lvl7pPr lvl="6">
              <a:spcBef>
                <a:spcPts val="0"/>
              </a:spcBef>
              <a:spcAft>
                <a:spcPts val="0"/>
              </a:spcAft>
              <a:buSzPts val="2800"/>
              <a:buFont typeface="Spline Sans"/>
              <a:buNone/>
              <a:defRPr b="1">
                <a:latin typeface="Spline Sans"/>
                <a:ea typeface="Spline Sans"/>
                <a:cs typeface="Spline Sans"/>
                <a:sym typeface="Spline Sans"/>
              </a:defRPr>
            </a:lvl7pPr>
            <a:lvl8pPr lvl="7">
              <a:spcBef>
                <a:spcPts val="0"/>
              </a:spcBef>
              <a:spcAft>
                <a:spcPts val="0"/>
              </a:spcAft>
              <a:buSzPts val="2800"/>
              <a:buFont typeface="Spline Sans"/>
              <a:buNone/>
              <a:defRPr b="1">
                <a:latin typeface="Spline Sans"/>
                <a:ea typeface="Spline Sans"/>
                <a:cs typeface="Spline Sans"/>
                <a:sym typeface="Spline Sans"/>
              </a:defRPr>
            </a:lvl8pPr>
            <a:lvl9pPr lvl="8">
              <a:spcBef>
                <a:spcPts val="0"/>
              </a:spcBef>
              <a:spcAft>
                <a:spcPts val="0"/>
              </a:spcAft>
              <a:buSzPts val="2800"/>
              <a:buFont typeface="Spline Sans"/>
              <a:buNone/>
              <a:defRPr b="1">
                <a:latin typeface="Spline Sans"/>
                <a:ea typeface="Spline Sans"/>
                <a:cs typeface="Spline Sans"/>
                <a:sym typeface="Spline Sans"/>
              </a:defRPr>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MAIN_POINT">
    <p:spTree>
      <p:nvGrpSpPr>
        <p:cNvPr id="556" name="Shape 556"/>
        <p:cNvGrpSpPr/>
        <p:nvPr/>
      </p:nvGrpSpPr>
      <p:grpSpPr>
        <a:xfrm>
          <a:off x="0" y="0"/>
          <a:ext cx="0" cy="0"/>
          <a:chOff x="0" y="0"/>
          <a:chExt cx="0" cy="0"/>
        </a:xfrm>
      </p:grpSpPr>
      <p:sp>
        <p:nvSpPr>
          <p:cNvPr id="557" name="Google Shape;557;p4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58" name="Google Shape;558;p42"/>
          <p:cNvSpPr txBox="1"/>
          <p:nvPr>
            <p:ph type="title"/>
          </p:nvPr>
        </p:nvSpPr>
        <p:spPr>
          <a:xfrm>
            <a:off x="408650" y="463000"/>
            <a:ext cx="44196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section title and description">
  <p:cSld name="SECTION_TITLE_AND_DESCRIPTION">
    <p:spTree>
      <p:nvGrpSpPr>
        <p:cNvPr id="559" name="Shape 559"/>
        <p:cNvGrpSpPr/>
        <p:nvPr/>
      </p:nvGrpSpPr>
      <p:grpSpPr>
        <a:xfrm>
          <a:off x="0" y="0"/>
          <a:ext cx="0" cy="0"/>
          <a:chOff x="0" y="0"/>
          <a:chExt cx="0" cy="0"/>
        </a:xfrm>
      </p:grpSpPr>
      <p:sp>
        <p:nvSpPr>
          <p:cNvPr id="560" name="Google Shape;560;p43"/>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1" name="Google Shape;561;p43"/>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562" name="Google Shape;562;p43"/>
          <p:cNvSpPr txBox="1"/>
          <p:nvPr>
            <p:ph idx="1" type="subTitle"/>
          </p:nvPr>
        </p:nvSpPr>
        <p:spPr>
          <a:xfrm>
            <a:off x="265500" y="2803075"/>
            <a:ext cx="4045200" cy="1235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63" name="Google Shape;563;p4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_1">
    <p:spTree>
      <p:nvGrpSpPr>
        <p:cNvPr id="568" name="Shape 568"/>
        <p:cNvGrpSpPr/>
        <p:nvPr/>
      </p:nvGrpSpPr>
      <p:grpSpPr>
        <a:xfrm>
          <a:off x="0" y="0"/>
          <a:ext cx="0" cy="0"/>
          <a:chOff x="0" y="0"/>
          <a:chExt cx="0" cy="0"/>
        </a:xfrm>
      </p:grpSpPr>
      <p:sp>
        <p:nvSpPr>
          <p:cNvPr id="569" name="Google Shape;569;p45"/>
          <p:cNvSpPr/>
          <p:nvPr/>
        </p:nvSpPr>
        <p:spPr>
          <a:xfrm>
            <a:off x="-178450" y="407875"/>
            <a:ext cx="6862175" cy="4880700"/>
          </a:xfrm>
          <a:custGeom>
            <a:rect b="b" l="l" r="r" t="t"/>
            <a:pathLst>
              <a:path extrusionOk="0" h="195228" w="274487">
                <a:moveTo>
                  <a:pt x="105679" y="0"/>
                </a:moveTo>
                <a:lnTo>
                  <a:pt x="0" y="107348"/>
                </a:lnTo>
                <a:lnTo>
                  <a:pt x="0" y="195228"/>
                </a:lnTo>
                <a:lnTo>
                  <a:pt x="244730" y="195228"/>
                </a:lnTo>
                <a:lnTo>
                  <a:pt x="274487" y="168530"/>
                </a:lnTo>
                <a:close/>
              </a:path>
            </a:pathLst>
          </a:custGeom>
          <a:solidFill>
            <a:schemeClr val="accent1"/>
          </a:solidFill>
          <a:ln>
            <a:noFill/>
          </a:ln>
        </p:spPr>
      </p:sp>
      <p:sp>
        <p:nvSpPr>
          <p:cNvPr id="570" name="Google Shape;570;p45"/>
          <p:cNvSpPr/>
          <p:nvPr/>
        </p:nvSpPr>
        <p:spPr>
          <a:xfrm>
            <a:off x="2459800" y="407525"/>
            <a:ext cx="4224300" cy="42243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1" name="Google Shape;571;p45"/>
          <p:cNvSpPr/>
          <p:nvPr/>
        </p:nvSpPr>
        <p:spPr>
          <a:xfrm>
            <a:off x="2536250" y="483800"/>
            <a:ext cx="4071600" cy="4071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2" name="Google Shape;572;p45"/>
          <p:cNvSpPr/>
          <p:nvPr/>
        </p:nvSpPr>
        <p:spPr>
          <a:xfrm>
            <a:off x="2620025" y="567700"/>
            <a:ext cx="3903900" cy="39039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3" name="Google Shape;573;p45"/>
          <p:cNvSpPr/>
          <p:nvPr/>
        </p:nvSpPr>
        <p:spPr>
          <a:xfrm>
            <a:off x="2786850" y="734600"/>
            <a:ext cx="3570000" cy="35700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4" name="Google Shape;574;p45"/>
          <p:cNvSpPr/>
          <p:nvPr/>
        </p:nvSpPr>
        <p:spPr>
          <a:xfrm>
            <a:off x="2861875" y="809625"/>
            <a:ext cx="3420000" cy="34200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5" name="Google Shape;575;p45"/>
          <p:cNvSpPr/>
          <p:nvPr/>
        </p:nvSpPr>
        <p:spPr>
          <a:xfrm>
            <a:off x="2939900" y="887600"/>
            <a:ext cx="3264000" cy="32640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6" name="Google Shape;576;p45"/>
          <p:cNvSpPr txBox="1"/>
          <p:nvPr>
            <p:ph type="title"/>
          </p:nvPr>
        </p:nvSpPr>
        <p:spPr>
          <a:xfrm>
            <a:off x="3020750" y="1646800"/>
            <a:ext cx="3102600" cy="1491600"/>
          </a:xfrm>
          <a:prstGeom prst="rect">
            <a:avLst/>
          </a:prstGeom>
        </p:spPr>
        <p:txBody>
          <a:bodyPr anchorCtr="0" anchor="b" bIns="91425" lIns="91425" spcFirstLastPara="1" rIns="91425" wrap="square" tIns="91425">
            <a:noAutofit/>
          </a:bodyPr>
          <a:lstStyle>
            <a:lvl1pPr lvl="0" algn="ctr">
              <a:lnSpc>
                <a:spcPct val="80000"/>
              </a:lnSpc>
              <a:spcBef>
                <a:spcPts val="0"/>
              </a:spcBef>
              <a:spcAft>
                <a:spcPts val="0"/>
              </a:spcAft>
              <a:buClr>
                <a:schemeClr val="lt1"/>
              </a:buClr>
              <a:buSzPts val="6000"/>
              <a:buNone/>
              <a:defRPr>
                <a:solidFill>
                  <a:schemeClr val="lt1"/>
                </a:solidFill>
              </a:defRPr>
            </a:lvl1pPr>
            <a:lvl2pPr lvl="1" algn="ctr">
              <a:lnSpc>
                <a:spcPct val="80000"/>
              </a:lnSpc>
              <a:spcBef>
                <a:spcPts val="0"/>
              </a:spcBef>
              <a:spcAft>
                <a:spcPts val="0"/>
              </a:spcAft>
              <a:buClr>
                <a:schemeClr val="lt1"/>
              </a:buClr>
              <a:buSzPts val="6000"/>
              <a:buNone/>
              <a:defRPr>
                <a:solidFill>
                  <a:schemeClr val="lt1"/>
                </a:solidFill>
              </a:defRPr>
            </a:lvl2pPr>
            <a:lvl3pPr lvl="2" algn="ctr">
              <a:lnSpc>
                <a:spcPct val="80000"/>
              </a:lnSpc>
              <a:spcBef>
                <a:spcPts val="0"/>
              </a:spcBef>
              <a:spcAft>
                <a:spcPts val="0"/>
              </a:spcAft>
              <a:buClr>
                <a:schemeClr val="lt1"/>
              </a:buClr>
              <a:buSzPts val="6000"/>
              <a:buNone/>
              <a:defRPr>
                <a:solidFill>
                  <a:schemeClr val="lt1"/>
                </a:solidFill>
              </a:defRPr>
            </a:lvl3pPr>
            <a:lvl4pPr lvl="3" algn="ctr">
              <a:lnSpc>
                <a:spcPct val="80000"/>
              </a:lnSpc>
              <a:spcBef>
                <a:spcPts val="0"/>
              </a:spcBef>
              <a:spcAft>
                <a:spcPts val="0"/>
              </a:spcAft>
              <a:buClr>
                <a:schemeClr val="lt1"/>
              </a:buClr>
              <a:buSzPts val="6000"/>
              <a:buNone/>
              <a:defRPr>
                <a:solidFill>
                  <a:schemeClr val="lt1"/>
                </a:solidFill>
              </a:defRPr>
            </a:lvl4pPr>
            <a:lvl5pPr lvl="4" algn="ctr">
              <a:lnSpc>
                <a:spcPct val="80000"/>
              </a:lnSpc>
              <a:spcBef>
                <a:spcPts val="0"/>
              </a:spcBef>
              <a:spcAft>
                <a:spcPts val="0"/>
              </a:spcAft>
              <a:buClr>
                <a:schemeClr val="lt1"/>
              </a:buClr>
              <a:buSzPts val="6000"/>
              <a:buNone/>
              <a:defRPr>
                <a:solidFill>
                  <a:schemeClr val="lt1"/>
                </a:solidFill>
              </a:defRPr>
            </a:lvl5pPr>
            <a:lvl6pPr lvl="5" algn="ctr">
              <a:lnSpc>
                <a:spcPct val="80000"/>
              </a:lnSpc>
              <a:spcBef>
                <a:spcPts val="0"/>
              </a:spcBef>
              <a:spcAft>
                <a:spcPts val="0"/>
              </a:spcAft>
              <a:buClr>
                <a:schemeClr val="lt1"/>
              </a:buClr>
              <a:buSzPts val="6000"/>
              <a:buNone/>
              <a:defRPr>
                <a:solidFill>
                  <a:schemeClr val="lt1"/>
                </a:solidFill>
              </a:defRPr>
            </a:lvl6pPr>
            <a:lvl7pPr lvl="6" algn="ctr">
              <a:lnSpc>
                <a:spcPct val="80000"/>
              </a:lnSpc>
              <a:spcBef>
                <a:spcPts val="0"/>
              </a:spcBef>
              <a:spcAft>
                <a:spcPts val="0"/>
              </a:spcAft>
              <a:buClr>
                <a:schemeClr val="lt1"/>
              </a:buClr>
              <a:buSzPts val="6000"/>
              <a:buNone/>
              <a:defRPr>
                <a:solidFill>
                  <a:schemeClr val="lt1"/>
                </a:solidFill>
              </a:defRPr>
            </a:lvl7pPr>
            <a:lvl8pPr lvl="7" algn="ctr">
              <a:lnSpc>
                <a:spcPct val="80000"/>
              </a:lnSpc>
              <a:spcBef>
                <a:spcPts val="0"/>
              </a:spcBef>
              <a:spcAft>
                <a:spcPts val="0"/>
              </a:spcAft>
              <a:buClr>
                <a:schemeClr val="lt1"/>
              </a:buClr>
              <a:buSzPts val="6000"/>
              <a:buNone/>
              <a:defRPr>
                <a:solidFill>
                  <a:schemeClr val="lt1"/>
                </a:solidFill>
              </a:defRPr>
            </a:lvl8pPr>
            <a:lvl9pPr lvl="8" algn="ctr">
              <a:lnSpc>
                <a:spcPct val="80000"/>
              </a:lnSpc>
              <a:spcBef>
                <a:spcPts val="0"/>
              </a:spcBef>
              <a:spcAft>
                <a:spcPts val="0"/>
              </a:spcAft>
              <a:buClr>
                <a:schemeClr val="lt1"/>
              </a:buClr>
              <a:buSzPts val="6000"/>
              <a:buNone/>
              <a:defRPr>
                <a:solidFill>
                  <a:schemeClr val="lt1"/>
                </a:solidFill>
              </a:defRPr>
            </a:lvl9pPr>
          </a:lstStyle>
          <a:p/>
        </p:txBody>
      </p:sp>
      <p:sp>
        <p:nvSpPr>
          <p:cNvPr id="577" name="Google Shape;577;p45"/>
          <p:cNvSpPr txBox="1"/>
          <p:nvPr>
            <p:ph idx="1" type="subTitle"/>
          </p:nvPr>
        </p:nvSpPr>
        <p:spPr>
          <a:xfrm>
            <a:off x="3020750" y="2954970"/>
            <a:ext cx="3102600" cy="845100"/>
          </a:xfrm>
          <a:prstGeom prst="rect">
            <a:avLst/>
          </a:prstGeom>
        </p:spPr>
        <p:txBody>
          <a:bodyPr anchorCtr="0" anchor="t" bIns="91425" lIns="91425" spcFirstLastPara="1" rIns="91425" wrap="square" tIns="91425">
            <a:noAutofit/>
          </a:bodyPr>
          <a:lstStyle>
            <a:lvl1pPr lvl="0" algn="ctr">
              <a:spcBef>
                <a:spcPts val="0"/>
              </a:spcBef>
              <a:spcAft>
                <a:spcPts val="0"/>
              </a:spcAft>
              <a:buClr>
                <a:schemeClr val="lt1"/>
              </a:buClr>
              <a:buSzPts val="2600"/>
              <a:buNone/>
              <a:defRPr sz="2600">
                <a:solidFill>
                  <a:schemeClr val="lt1"/>
                </a:solidFill>
              </a:defRPr>
            </a:lvl1pPr>
            <a:lvl2pPr lvl="1" algn="ctr">
              <a:spcBef>
                <a:spcPts val="0"/>
              </a:spcBef>
              <a:spcAft>
                <a:spcPts val="0"/>
              </a:spcAft>
              <a:buSzPts val="2600"/>
              <a:buNone/>
              <a:defRPr sz="2600"/>
            </a:lvl2pPr>
            <a:lvl3pPr lvl="2" algn="ctr">
              <a:spcBef>
                <a:spcPts val="0"/>
              </a:spcBef>
              <a:spcAft>
                <a:spcPts val="0"/>
              </a:spcAft>
              <a:buSzPts val="2600"/>
              <a:buNone/>
              <a:defRPr sz="2600"/>
            </a:lvl3pPr>
            <a:lvl4pPr lvl="3" algn="ctr">
              <a:spcBef>
                <a:spcPts val="0"/>
              </a:spcBef>
              <a:spcAft>
                <a:spcPts val="0"/>
              </a:spcAft>
              <a:buSzPts val="2600"/>
              <a:buNone/>
              <a:defRPr sz="2600"/>
            </a:lvl4pPr>
            <a:lvl5pPr lvl="4" algn="ctr">
              <a:spcBef>
                <a:spcPts val="0"/>
              </a:spcBef>
              <a:spcAft>
                <a:spcPts val="0"/>
              </a:spcAft>
              <a:buSzPts val="2600"/>
              <a:buNone/>
              <a:defRPr sz="2600"/>
            </a:lvl5pPr>
            <a:lvl6pPr lvl="5" algn="ctr">
              <a:spcBef>
                <a:spcPts val="0"/>
              </a:spcBef>
              <a:spcAft>
                <a:spcPts val="0"/>
              </a:spcAft>
              <a:buSzPts val="2600"/>
              <a:buNone/>
              <a:defRPr sz="2600"/>
            </a:lvl6pPr>
            <a:lvl7pPr lvl="6" algn="ctr">
              <a:spcBef>
                <a:spcPts val="0"/>
              </a:spcBef>
              <a:spcAft>
                <a:spcPts val="0"/>
              </a:spcAft>
              <a:buSzPts val="2600"/>
              <a:buNone/>
              <a:defRPr sz="2600"/>
            </a:lvl7pPr>
            <a:lvl8pPr lvl="7" algn="ctr">
              <a:spcBef>
                <a:spcPts val="0"/>
              </a:spcBef>
              <a:spcAft>
                <a:spcPts val="0"/>
              </a:spcAft>
              <a:buSzPts val="2600"/>
              <a:buNone/>
              <a:defRPr sz="2600"/>
            </a:lvl8pPr>
            <a:lvl9pPr lvl="8" algn="ctr">
              <a:spcBef>
                <a:spcPts val="0"/>
              </a:spcBef>
              <a:spcAft>
                <a:spcPts val="0"/>
              </a:spcAft>
              <a:buSzPts val="2600"/>
              <a:buNone/>
              <a:defRPr sz="2600"/>
            </a:lvl9pPr>
          </a:lstStyle>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_AND_BODY_1_1">
    <p:spTree>
      <p:nvGrpSpPr>
        <p:cNvPr id="578" name="Shape 578"/>
        <p:cNvGrpSpPr/>
        <p:nvPr/>
      </p:nvGrpSpPr>
      <p:grpSpPr>
        <a:xfrm>
          <a:off x="0" y="0"/>
          <a:ext cx="0" cy="0"/>
          <a:chOff x="0" y="0"/>
          <a:chExt cx="0" cy="0"/>
        </a:xfrm>
      </p:grpSpPr>
      <p:sp>
        <p:nvSpPr>
          <p:cNvPr id="579" name="Google Shape;579;p4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p:txBody>
      </p:sp>
      <p:sp>
        <p:nvSpPr>
          <p:cNvPr id="580" name="Google Shape;580;p4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581" name="Google Shape;581;p46"/>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_1_2">
    <p:spTree>
      <p:nvGrpSpPr>
        <p:cNvPr id="582" name="Shape 582"/>
        <p:cNvGrpSpPr/>
        <p:nvPr/>
      </p:nvGrpSpPr>
      <p:grpSpPr>
        <a:xfrm>
          <a:off x="0" y="0"/>
          <a:ext cx="0" cy="0"/>
          <a:chOff x="0" y="0"/>
          <a:chExt cx="0" cy="0"/>
        </a:xfrm>
      </p:grpSpPr>
      <p:sp>
        <p:nvSpPr>
          <p:cNvPr id="583" name="Google Shape;583;p4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84" name="Google Shape;584;p4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585" name="Google Shape;585;p47"/>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_1">
    <p:spTree>
      <p:nvGrpSpPr>
        <p:cNvPr id="586" name="Shape 586"/>
        <p:cNvGrpSpPr/>
        <p:nvPr/>
      </p:nvGrpSpPr>
      <p:grpSpPr>
        <a:xfrm>
          <a:off x="0" y="0"/>
          <a:ext cx="0" cy="0"/>
          <a:chOff x="0" y="0"/>
          <a:chExt cx="0" cy="0"/>
        </a:xfrm>
      </p:grpSpPr>
      <p:sp>
        <p:nvSpPr>
          <p:cNvPr id="587" name="Google Shape;587;p48"/>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8" name="Google Shape;588;p48"/>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589" name="Google Shape;589;p48"/>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90" name="Google Shape;590;p48"/>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292100" lvl="0" marL="457200">
              <a:spcBef>
                <a:spcPts val="0"/>
              </a:spcBef>
              <a:spcAft>
                <a:spcPts val="0"/>
              </a:spcAft>
              <a:buClr>
                <a:schemeClr val="accent6"/>
              </a:buClr>
              <a:buSzPts val="1000"/>
              <a:buChar char="●"/>
              <a:defRPr>
                <a:solidFill>
                  <a:schemeClr val="accent6"/>
                </a:solidFill>
              </a:defRPr>
            </a:lvl1pPr>
            <a:lvl2pPr indent="-292100" lvl="1" marL="914400">
              <a:spcBef>
                <a:spcPts val="0"/>
              </a:spcBef>
              <a:spcAft>
                <a:spcPts val="0"/>
              </a:spcAft>
              <a:buClr>
                <a:schemeClr val="accent6"/>
              </a:buClr>
              <a:buSzPts val="1000"/>
              <a:buChar char="○"/>
              <a:defRPr>
                <a:solidFill>
                  <a:schemeClr val="accent6"/>
                </a:solidFill>
              </a:defRPr>
            </a:lvl2pPr>
            <a:lvl3pPr indent="-292100" lvl="2" marL="1371600">
              <a:spcBef>
                <a:spcPts val="0"/>
              </a:spcBef>
              <a:spcAft>
                <a:spcPts val="0"/>
              </a:spcAft>
              <a:buClr>
                <a:schemeClr val="accent6"/>
              </a:buClr>
              <a:buSzPts val="1000"/>
              <a:buChar char="■"/>
              <a:defRPr>
                <a:solidFill>
                  <a:schemeClr val="accent6"/>
                </a:solidFill>
              </a:defRPr>
            </a:lvl3pPr>
            <a:lvl4pPr indent="-292100" lvl="3" marL="1828800">
              <a:spcBef>
                <a:spcPts val="0"/>
              </a:spcBef>
              <a:spcAft>
                <a:spcPts val="0"/>
              </a:spcAft>
              <a:buClr>
                <a:schemeClr val="accent6"/>
              </a:buClr>
              <a:buSzPts val="1000"/>
              <a:buChar char="●"/>
              <a:defRPr>
                <a:solidFill>
                  <a:schemeClr val="accent6"/>
                </a:solidFill>
              </a:defRPr>
            </a:lvl4pPr>
            <a:lvl5pPr indent="-292100" lvl="4" marL="2286000">
              <a:spcBef>
                <a:spcPts val="0"/>
              </a:spcBef>
              <a:spcAft>
                <a:spcPts val="0"/>
              </a:spcAft>
              <a:buClr>
                <a:schemeClr val="accent6"/>
              </a:buClr>
              <a:buSzPts val="1000"/>
              <a:buChar char="○"/>
              <a:defRPr>
                <a:solidFill>
                  <a:schemeClr val="accent6"/>
                </a:solidFill>
              </a:defRPr>
            </a:lvl5pPr>
            <a:lvl6pPr indent="-292100" lvl="5" marL="2743200">
              <a:spcBef>
                <a:spcPts val="0"/>
              </a:spcBef>
              <a:spcAft>
                <a:spcPts val="0"/>
              </a:spcAft>
              <a:buClr>
                <a:schemeClr val="accent6"/>
              </a:buClr>
              <a:buSzPts val="1000"/>
              <a:buChar char="■"/>
              <a:defRPr>
                <a:solidFill>
                  <a:schemeClr val="accent6"/>
                </a:solidFill>
              </a:defRPr>
            </a:lvl6pPr>
            <a:lvl7pPr indent="-292100" lvl="6" marL="3200400">
              <a:spcBef>
                <a:spcPts val="0"/>
              </a:spcBef>
              <a:spcAft>
                <a:spcPts val="0"/>
              </a:spcAft>
              <a:buClr>
                <a:schemeClr val="accent6"/>
              </a:buClr>
              <a:buSzPts val="1000"/>
              <a:buChar char="●"/>
              <a:defRPr>
                <a:solidFill>
                  <a:schemeClr val="accent6"/>
                </a:solidFill>
              </a:defRPr>
            </a:lvl7pPr>
            <a:lvl8pPr indent="-292100" lvl="7" marL="3657600">
              <a:spcBef>
                <a:spcPts val="0"/>
              </a:spcBef>
              <a:spcAft>
                <a:spcPts val="0"/>
              </a:spcAft>
              <a:buClr>
                <a:schemeClr val="accent6"/>
              </a:buClr>
              <a:buSzPts val="1000"/>
              <a:buChar char="○"/>
              <a:defRPr>
                <a:solidFill>
                  <a:schemeClr val="accent6"/>
                </a:solidFill>
              </a:defRPr>
            </a:lvl8pPr>
            <a:lvl9pPr indent="-292100" lvl="8" marL="4114800">
              <a:spcBef>
                <a:spcPts val="0"/>
              </a:spcBef>
              <a:spcAft>
                <a:spcPts val="0"/>
              </a:spcAft>
              <a:buClr>
                <a:schemeClr val="accent6"/>
              </a:buClr>
              <a:buSzPts val="1000"/>
              <a:buChar char="■"/>
              <a:defRPr>
                <a:solidFill>
                  <a:schemeClr val="accent6"/>
                </a:solidFill>
              </a:defRPr>
            </a:lvl9pPr>
          </a:lstStyle>
          <a:p/>
        </p:txBody>
      </p:sp>
      <p:sp>
        <p:nvSpPr>
          <p:cNvPr id="591" name="Google Shape;591;p48"/>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CUSTOM_12">
    <p:bg>
      <p:bgPr>
        <a:solidFill>
          <a:schemeClr val="accent3"/>
        </a:solidFill>
      </p:bgPr>
    </p:bg>
    <p:spTree>
      <p:nvGrpSpPr>
        <p:cNvPr id="592" name="Shape 592"/>
        <p:cNvGrpSpPr/>
        <p:nvPr/>
      </p:nvGrpSpPr>
      <p:grpSpPr>
        <a:xfrm>
          <a:off x="0" y="0"/>
          <a:ext cx="0" cy="0"/>
          <a:chOff x="0" y="0"/>
          <a:chExt cx="0" cy="0"/>
        </a:xfrm>
      </p:grpSpPr>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ntroduction">
  <p:cSld name="SECTION_HEADER_1">
    <p:bg>
      <p:bgPr>
        <a:solidFill>
          <a:schemeClr val="lt1"/>
        </a:solidFill>
      </p:bgPr>
    </p:bg>
    <p:spTree>
      <p:nvGrpSpPr>
        <p:cNvPr id="593" name="Shape 593"/>
        <p:cNvGrpSpPr/>
        <p:nvPr/>
      </p:nvGrpSpPr>
      <p:grpSpPr>
        <a:xfrm>
          <a:off x="0" y="0"/>
          <a:ext cx="0" cy="0"/>
          <a:chOff x="0" y="0"/>
          <a:chExt cx="0" cy="0"/>
        </a:xfrm>
      </p:grpSpPr>
      <p:sp>
        <p:nvSpPr>
          <p:cNvPr id="594" name="Google Shape;594;p50"/>
          <p:cNvSpPr/>
          <p:nvPr/>
        </p:nvSpPr>
        <p:spPr>
          <a:xfrm>
            <a:off x="245600" y="205147"/>
            <a:ext cx="8648100" cy="47151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95" name="Google Shape;595;p50"/>
          <p:cNvSpPr/>
          <p:nvPr/>
        </p:nvSpPr>
        <p:spPr>
          <a:xfrm>
            <a:off x="323600" y="282875"/>
            <a:ext cx="8492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96" name="Google Shape;596;p50"/>
          <p:cNvSpPr txBox="1"/>
          <p:nvPr>
            <p:ph idx="12" type="sldNum"/>
          </p:nvPr>
        </p:nvSpPr>
        <p:spPr>
          <a:xfrm>
            <a:off x="8498350" y="4497850"/>
            <a:ext cx="645900" cy="646500"/>
          </a:xfrm>
          <a:prstGeom prst="rect">
            <a:avLst/>
          </a:prstGeom>
          <a:solidFill>
            <a:srgbClr val="FFFFFF"/>
          </a:solidFill>
        </p:spPr>
        <p:txBody>
          <a:bodyPr anchorCtr="0" anchor="ctr" bIns="91425" lIns="91425" spcFirstLastPara="1" rIns="91425" wrap="square" tIns="91425">
            <a:noAutofit/>
          </a:bodyPr>
          <a:lstStyle>
            <a:lvl1pPr lvl="0">
              <a:buNone/>
              <a:defRPr sz="2000">
                <a:solidFill>
                  <a:schemeClr val="dk2"/>
                </a:solidFill>
              </a:defRPr>
            </a:lvl1pPr>
            <a:lvl2pPr lvl="1">
              <a:buNone/>
              <a:defRPr sz="2000">
                <a:solidFill>
                  <a:schemeClr val="dk2"/>
                </a:solidFill>
              </a:defRPr>
            </a:lvl2pPr>
            <a:lvl3pPr lvl="2">
              <a:buNone/>
              <a:defRPr sz="2000">
                <a:solidFill>
                  <a:schemeClr val="dk2"/>
                </a:solidFill>
              </a:defRPr>
            </a:lvl3pPr>
            <a:lvl4pPr lvl="3">
              <a:buNone/>
              <a:defRPr sz="2000">
                <a:solidFill>
                  <a:schemeClr val="dk2"/>
                </a:solidFill>
              </a:defRPr>
            </a:lvl4pPr>
            <a:lvl5pPr lvl="4">
              <a:buNone/>
              <a:defRPr sz="2000">
                <a:solidFill>
                  <a:schemeClr val="dk2"/>
                </a:solidFill>
              </a:defRPr>
            </a:lvl5pPr>
            <a:lvl6pPr lvl="5">
              <a:buNone/>
              <a:defRPr sz="2000">
                <a:solidFill>
                  <a:schemeClr val="dk2"/>
                </a:solidFill>
              </a:defRPr>
            </a:lvl6pPr>
            <a:lvl7pPr lvl="6">
              <a:buNone/>
              <a:defRPr sz="2000">
                <a:solidFill>
                  <a:schemeClr val="dk2"/>
                </a:solidFill>
              </a:defRPr>
            </a:lvl7pPr>
            <a:lvl8pPr lvl="7">
              <a:buNone/>
              <a:defRPr sz="2000">
                <a:solidFill>
                  <a:schemeClr val="dk2"/>
                </a:solidFill>
              </a:defRPr>
            </a:lvl8pPr>
            <a:lvl9pPr lvl="8">
              <a:buNone/>
              <a:defRPr sz="2000">
                <a:solidFill>
                  <a:schemeClr val="dk2"/>
                </a:solidFill>
              </a:defRPr>
            </a:lvl9pPr>
          </a:lstStyle>
          <a:p>
            <a:pPr indent="0" lvl="0" marL="0" rtl="0" algn="ctr">
              <a:spcBef>
                <a:spcPts val="0"/>
              </a:spcBef>
              <a:spcAft>
                <a:spcPts val="0"/>
              </a:spcAft>
              <a:buNone/>
            </a:pPr>
            <a:fld id="{00000000-1234-1234-1234-123412341234}" type="slidenum">
              <a:rPr lang="en"/>
              <a:t>‹#›</a:t>
            </a:fld>
            <a:endParaRPr/>
          </a:p>
        </p:txBody>
      </p:sp>
      <p:sp>
        <p:nvSpPr>
          <p:cNvPr id="597" name="Google Shape;597;p50"/>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98" name="Google Shape;598;p50"/>
          <p:cNvSpPr txBox="1"/>
          <p:nvPr>
            <p:ph idx="2" type="body"/>
          </p:nvPr>
        </p:nvSpPr>
        <p:spPr>
          <a:xfrm>
            <a:off x="465075" y="2802900"/>
            <a:ext cx="25383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599" name="Google Shape;599;p50"/>
          <p:cNvSpPr txBox="1"/>
          <p:nvPr>
            <p:ph idx="3" type="body"/>
          </p:nvPr>
        </p:nvSpPr>
        <p:spPr>
          <a:xfrm>
            <a:off x="3003375" y="2802900"/>
            <a:ext cx="25383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600" name="Google Shape;600;p50"/>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5400"/>
              <a:buNone/>
              <a:defRPr sz="5400"/>
            </a:lvl1pPr>
            <a:lvl2pPr lvl="1">
              <a:lnSpc>
                <a:spcPct val="80000"/>
              </a:lnSpc>
              <a:spcBef>
                <a:spcPts val="0"/>
              </a:spcBef>
              <a:spcAft>
                <a:spcPts val="0"/>
              </a:spcAft>
              <a:buSzPts val="5400"/>
              <a:buNone/>
              <a:defRPr sz="5400"/>
            </a:lvl2pPr>
            <a:lvl3pPr lvl="2">
              <a:lnSpc>
                <a:spcPct val="80000"/>
              </a:lnSpc>
              <a:spcBef>
                <a:spcPts val="0"/>
              </a:spcBef>
              <a:spcAft>
                <a:spcPts val="0"/>
              </a:spcAft>
              <a:buSzPts val="5400"/>
              <a:buNone/>
              <a:defRPr sz="5400"/>
            </a:lvl3pPr>
            <a:lvl4pPr lvl="3">
              <a:lnSpc>
                <a:spcPct val="80000"/>
              </a:lnSpc>
              <a:spcBef>
                <a:spcPts val="0"/>
              </a:spcBef>
              <a:spcAft>
                <a:spcPts val="0"/>
              </a:spcAft>
              <a:buSzPts val="5400"/>
              <a:buNone/>
              <a:defRPr sz="5400"/>
            </a:lvl4pPr>
            <a:lvl5pPr lvl="4">
              <a:lnSpc>
                <a:spcPct val="80000"/>
              </a:lnSpc>
              <a:spcBef>
                <a:spcPts val="0"/>
              </a:spcBef>
              <a:spcAft>
                <a:spcPts val="0"/>
              </a:spcAft>
              <a:buSzPts val="5400"/>
              <a:buNone/>
              <a:defRPr sz="5400"/>
            </a:lvl5pPr>
            <a:lvl6pPr lvl="5">
              <a:lnSpc>
                <a:spcPct val="80000"/>
              </a:lnSpc>
              <a:spcBef>
                <a:spcPts val="0"/>
              </a:spcBef>
              <a:spcAft>
                <a:spcPts val="0"/>
              </a:spcAft>
              <a:buSzPts val="5400"/>
              <a:buNone/>
              <a:defRPr sz="5400"/>
            </a:lvl6pPr>
            <a:lvl7pPr lvl="6">
              <a:lnSpc>
                <a:spcPct val="80000"/>
              </a:lnSpc>
              <a:spcBef>
                <a:spcPts val="0"/>
              </a:spcBef>
              <a:spcAft>
                <a:spcPts val="0"/>
              </a:spcAft>
              <a:buSzPts val="5400"/>
              <a:buNone/>
              <a:defRPr sz="5400"/>
            </a:lvl7pPr>
            <a:lvl8pPr lvl="7">
              <a:lnSpc>
                <a:spcPct val="80000"/>
              </a:lnSpc>
              <a:spcBef>
                <a:spcPts val="0"/>
              </a:spcBef>
              <a:spcAft>
                <a:spcPts val="0"/>
              </a:spcAft>
              <a:buSzPts val="5400"/>
              <a:buNone/>
              <a:defRPr sz="5400"/>
            </a:lvl8pPr>
            <a:lvl9pPr lvl="8">
              <a:lnSpc>
                <a:spcPct val="80000"/>
              </a:lnSpc>
              <a:spcBef>
                <a:spcPts val="0"/>
              </a:spcBef>
              <a:spcAft>
                <a:spcPts val="0"/>
              </a:spcAft>
              <a:buSzPts val="5400"/>
              <a:buNone/>
              <a:defRPr sz="5400"/>
            </a:lvl9pPr>
          </a:lstStyle>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one column text">
  <p:cSld name="SECTION_HEADER_1_2">
    <p:bg>
      <p:bgPr>
        <a:solidFill>
          <a:schemeClr val="accent6"/>
        </a:solidFill>
      </p:bgPr>
    </p:bg>
    <p:spTree>
      <p:nvGrpSpPr>
        <p:cNvPr id="601" name="Shape 601"/>
        <p:cNvGrpSpPr/>
        <p:nvPr/>
      </p:nvGrpSpPr>
      <p:grpSpPr>
        <a:xfrm>
          <a:off x="0" y="0"/>
          <a:ext cx="0" cy="0"/>
          <a:chOff x="0" y="0"/>
          <a:chExt cx="0" cy="0"/>
        </a:xfrm>
      </p:grpSpPr>
      <p:sp>
        <p:nvSpPr>
          <p:cNvPr id="602" name="Google Shape;602;p51"/>
          <p:cNvSpPr/>
          <p:nvPr/>
        </p:nvSpPr>
        <p:spPr>
          <a:xfrm>
            <a:off x="245600" y="205147"/>
            <a:ext cx="8648100" cy="47151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03" name="Google Shape;603;p51"/>
          <p:cNvSpPr/>
          <p:nvPr/>
        </p:nvSpPr>
        <p:spPr>
          <a:xfrm>
            <a:off x="323600" y="282875"/>
            <a:ext cx="8492100" cy="45663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04" name="Google Shape;604;p51"/>
          <p:cNvSpPr txBox="1"/>
          <p:nvPr>
            <p:ph idx="12" type="sldNum"/>
          </p:nvPr>
        </p:nvSpPr>
        <p:spPr>
          <a:xfrm>
            <a:off x="8498350" y="4497850"/>
            <a:ext cx="645900" cy="646500"/>
          </a:xfrm>
          <a:prstGeom prst="rect">
            <a:avLst/>
          </a:prstGeom>
          <a:solidFill>
            <a:schemeClr val="accent6"/>
          </a:solidFill>
        </p:spPr>
        <p:txBody>
          <a:bodyPr anchorCtr="0" anchor="ctr" bIns="91425" lIns="91425" spcFirstLastPara="1" rIns="91425" wrap="square" tIns="91425">
            <a:noAutofit/>
          </a:bodyPr>
          <a:lstStyle>
            <a:lvl1pPr lvl="0">
              <a:buNone/>
              <a:defRPr sz="2000">
                <a:solidFill>
                  <a:schemeClr val="accent4"/>
                </a:solidFill>
              </a:defRPr>
            </a:lvl1pPr>
            <a:lvl2pPr lvl="1">
              <a:buNone/>
              <a:defRPr sz="2000">
                <a:solidFill>
                  <a:schemeClr val="accent4"/>
                </a:solidFill>
              </a:defRPr>
            </a:lvl2pPr>
            <a:lvl3pPr lvl="2">
              <a:buNone/>
              <a:defRPr sz="2000">
                <a:solidFill>
                  <a:schemeClr val="accent4"/>
                </a:solidFill>
              </a:defRPr>
            </a:lvl3pPr>
            <a:lvl4pPr lvl="3">
              <a:buNone/>
              <a:defRPr sz="2000">
                <a:solidFill>
                  <a:schemeClr val="accent4"/>
                </a:solidFill>
              </a:defRPr>
            </a:lvl4pPr>
            <a:lvl5pPr lvl="4">
              <a:buNone/>
              <a:defRPr sz="2000">
                <a:solidFill>
                  <a:schemeClr val="accent4"/>
                </a:solidFill>
              </a:defRPr>
            </a:lvl5pPr>
            <a:lvl6pPr lvl="5">
              <a:buNone/>
              <a:defRPr sz="2000">
                <a:solidFill>
                  <a:schemeClr val="accent4"/>
                </a:solidFill>
              </a:defRPr>
            </a:lvl6pPr>
            <a:lvl7pPr lvl="6">
              <a:buNone/>
              <a:defRPr sz="2000">
                <a:solidFill>
                  <a:schemeClr val="accent4"/>
                </a:solidFill>
              </a:defRPr>
            </a:lvl7pPr>
            <a:lvl8pPr lvl="7">
              <a:buNone/>
              <a:defRPr sz="2000">
                <a:solidFill>
                  <a:schemeClr val="accent4"/>
                </a:solidFill>
              </a:defRPr>
            </a:lvl8pPr>
            <a:lvl9pPr lvl="8">
              <a:buNone/>
              <a:defRPr sz="2000">
                <a:solidFill>
                  <a:schemeClr val="accent4"/>
                </a:solidFill>
              </a:defRPr>
            </a:lvl9pPr>
          </a:lstStyle>
          <a:p>
            <a:pPr indent="0" lvl="0" marL="0" rtl="0" algn="ctr">
              <a:spcBef>
                <a:spcPts val="0"/>
              </a:spcBef>
              <a:spcAft>
                <a:spcPts val="0"/>
              </a:spcAft>
              <a:buNone/>
            </a:pPr>
            <a:fld id="{00000000-1234-1234-1234-123412341234}" type="slidenum">
              <a:rPr lang="en"/>
              <a:t>‹#›</a:t>
            </a:fld>
            <a:endParaRPr/>
          </a:p>
        </p:txBody>
      </p:sp>
      <p:sp>
        <p:nvSpPr>
          <p:cNvPr id="605" name="Google Shape;605;p51"/>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lvl1pPr lvl="0">
              <a:spcBef>
                <a:spcPts val="0"/>
              </a:spcBef>
              <a:spcAft>
                <a:spcPts val="0"/>
              </a:spcAft>
              <a:buClr>
                <a:schemeClr val="accent5"/>
              </a:buClr>
              <a:buSzPts val="2000"/>
              <a:buNone/>
              <a:defRPr sz="2000">
                <a:solidFill>
                  <a:schemeClr val="accent5"/>
                </a:solidFill>
              </a:defRPr>
            </a:lvl1pPr>
            <a:lvl2pPr lvl="1">
              <a:spcBef>
                <a:spcPts val="0"/>
              </a:spcBef>
              <a:spcAft>
                <a:spcPts val="0"/>
              </a:spcAft>
              <a:buClr>
                <a:schemeClr val="accent5"/>
              </a:buClr>
              <a:buSzPts val="2000"/>
              <a:buNone/>
              <a:defRPr sz="2000">
                <a:solidFill>
                  <a:schemeClr val="accent5"/>
                </a:solidFill>
              </a:defRPr>
            </a:lvl2pPr>
            <a:lvl3pPr lvl="2">
              <a:spcBef>
                <a:spcPts val="0"/>
              </a:spcBef>
              <a:spcAft>
                <a:spcPts val="0"/>
              </a:spcAft>
              <a:buClr>
                <a:schemeClr val="accent5"/>
              </a:buClr>
              <a:buSzPts val="2000"/>
              <a:buNone/>
              <a:defRPr sz="2000">
                <a:solidFill>
                  <a:schemeClr val="accent5"/>
                </a:solidFill>
              </a:defRPr>
            </a:lvl3pPr>
            <a:lvl4pPr lvl="3">
              <a:spcBef>
                <a:spcPts val="0"/>
              </a:spcBef>
              <a:spcAft>
                <a:spcPts val="0"/>
              </a:spcAft>
              <a:buClr>
                <a:schemeClr val="accent5"/>
              </a:buClr>
              <a:buSzPts val="2000"/>
              <a:buNone/>
              <a:defRPr sz="2000">
                <a:solidFill>
                  <a:schemeClr val="accent5"/>
                </a:solidFill>
              </a:defRPr>
            </a:lvl4pPr>
            <a:lvl5pPr lvl="4">
              <a:spcBef>
                <a:spcPts val="0"/>
              </a:spcBef>
              <a:spcAft>
                <a:spcPts val="0"/>
              </a:spcAft>
              <a:buClr>
                <a:schemeClr val="accent5"/>
              </a:buClr>
              <a:buSzPts val="2000"/>
              <a:buNone/>
              <a:defRPr sz="2000">
                <a:solidFill>
                  <a:schemeClr val="accent5"/>
                </a:solidFill>
              </a:defRPr>
            </a:lvl5pPr>
            <a:lvl6pPr lvl="5">
              <a:spcBef>
                <a:spcPts val="0"/>
              </a:spcBef>
              <a:spcAft>
                <a:spcPts val="0"/>
              </a:spcAft>
              <a:buClr>
                <a:schemeClr val="accent5"/>
              </a:buClr>
              <a:buSzPts val="2000"/>
              <a:buNone/>
              <a:defRPr sz="2000">
                <a:solidFill>
                  <a:schemeClr val="accent5"/>
                </a:solidFill>
              </a:defRPr>
            </a:lvl6pPr>
            <a:lvl7pPr lvl="6">
              <a:spcBef>
                <a:spcPts val="0"/>
              </a:spcBef>
              <a:spcAft>
                <a:spcPts val="0"/>
              </a:spcAft>
              <a:buClr>
                <a:schemeClr val="accent5"/>
              </a:buClr>
              <a:buSzPts val="2000"/>
              <a:buNone/>
              <a:defRPr sz="2000">
                <a:solidFill>
                  <a:schemeClr val="accent5"/>
                </a:solidFill>
              </a:defRPr>
            </a:lvl7pPr>
            <a:lvl8pPr lvl="7">
              <a:spcBef>
                <a:spcPts val="0"/>
              </a:spcBef>
              <a:spcAft>
                <a:spcPts val="0"/>
              </a:spcAft>
              <a:buClr>
                <a:schemeClr val="accent5"/>
              </a:buClr>
              <a:buSzPts val="2000"/>
              <a:buNone/>
              <a:defRPr sz="2000">
                <a:solidFill>
                  <a:schemeClr val="accent5"/>
                </a:solidFill>
              </a:defRPr>
            </a:lvl8pPr>
            <a:lvl9pPr lvl="8">
              <a:spcBef>
                <a:spcPts val="0"/>
              </a:spcBef>
              <a:spcAft>
                <a:spcPts val="0"/>
              </a:spcAft>
              <a:buClr>
                <a:schemeClr val="accent5"/>
              </a:buClr>
              <a:buSzPts val="2000"/>
              <a:buNone/>
              <a:defRPr sz="2000">
                <a:solidFill>
                  <a:schemeClr val="accent5"/>
                </a:solidFill>
              </a:defRPr>
            </a:lvl9pPr>
          </a:lstStyle>
          <a:p/>
        </p:txBody>
      </p:sp>
      <p:sp>
        <p:nvSpPr>
          <p:cNvPr id="606" name="Google Shape;606;p51"/>
          <p:cNvSpPr txBox="1"/>
          <p:nvPr>
            <p:ph idx="2" type="body"/>
          </p:nvPr>
        </p:nvSpPr>
        <p:spPr>
          <a:xfrm>
            <a:off x="465075" y="2802900"/>
            <a:ext cx="5240100" cy="1555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1pPr>
            <a:lvl2pPr indent="-317500" lvl="1" marL="9144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2pPr>
            <a:lvl3pPr indent="-317500" lvl="2" marL="13716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3pPr>
            <a:lvl4pPr indent="-317500" lvl="3" marL="18288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4pPr>
            <a:lvl5pPr indent="-317500" lvl="4" marL="22860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5pPr>
            <a:lvl6pPr indent="-317500" lvl="5" marL="27432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6pPr>
            <a:lvl7pPr indent="-317500" lvl="6" marL="32004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7pPr>
            <a:lvl8pPr indent="-317500" lvl="7" marL="36576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8pPr>
            <a:lvl9pPr indent="-317500" lvl="8" marL="41148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9pPr>
          </a:lstStyle>
          <a:p/>
        </p:txBody>
      </p:sp>
      <p:sp>
        <p:nvSpPr>
          <p:cNvPr id="607" name="Google Shape;607;p51"/>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4"/>
              </a:buClr>
              <a:buSzPts val="5400"/>
              <a:buNone/>
              <a:defRPr sz="5400">
                <a:solidFill>
                  <a:schemeClr val="accent4"/>
                </a:solidFill>
              </a:defRPr>
            </a:lvl1pPr>
            <a:lvl2pPr lvl="1">
              <a:lnSpc>
                <a:spcPct val="80000"/>
              </a:lnSpc>
              <a:spcBef>
                <a:spcPts val="0"/>
              </a:spcBef>
              <a:spcAft>
                <a:spcPts val="0"/>
              </a:spcAft>
              <a:buClr>
                <a:schemeClr val="accent4"/>
              </a:buClr>
              <a:buSzPts val="5400"/>
              <a:buNone/>
              <a:defRPr sz="5400">
                <a:solidFill>
                  <a:schemeClr val="accent4"/>
                </a:solidFill>
              </a:defRPr>
            </a:lvl2pPr>
            <a:lvl3pPr lvl="2">
              <a:lnSpc>
                <a:spcPct val="80000"/>
              </a:lnSpc>
              <a:spcBef>
                <a:spcPts val="0"/>
              </a:spcBef>
              <a:spcAft>
                <a:spcPts val="0"/>
              </a:spcAft>
              <a:buClr>
                <a:schemeClr val="accent4"/>
              </a:buClr>
              <a:buSzPts val="5400"/>
              <a:buNone/>
              <a:defRPr sz="5400">
                <a:solidFill>
                  <a:schemeClr val="accent4"/>
                </a:solidFill>
              </a:defRPr>
            </a:lvl3pPr>
            <a:lvl4pPr lvl="3">
              <a:lnSpc>
                <a:spcPct val="80000"/>
              </a:lnSpc>
              <a:spcBef>
                <a:spcPts val="0"/>
              </a:spcBef>
              <a:spcAft>
                <a:spcPts val="0"/>
              </a:spcAft>
              <a:buClr>
                <a:schemeClr val="accent4"/>
              </a:buClr>
              <a:buSzPts val="5400"/>
              <a:buNone/>
              <a:defRPr sz="5400">
                <a:solidFill>
                  <a:schemeClr val="accent4"/>
                </a:solidFill>
              </a:defRPr>
            </a:lvl4pPr>
            <a:lvl5pPr lvl="4">
              <a:lnSpc>
                <a:spcPct val="80000"/>
              </a:lnSpc>
              <a:spcBef>
                <a:spcPts val="0"/>
              </a:spcBef>
              <a:spcAft>
                <a:spcPts val="0"/>
              </a:spcAft>
              <a:buClr>
                <a:schemeClr val="accent4"/>
              </a:buClr>
              <a:buSzPts val="5400"/>
              <a:buNone/>
              <a:defRPr sz="5400">
                <a:solidFill>
                  <a:schemeClr val="accent4"/>
                </a:solidFill>
              </a:defRPr>
            </a:lvl5pPr>
            <a:lvl6pPr lvl="5">
              <a:lnSpc>
                <a:spcPct val="80000"/>
              </a:lnSpc>
              <a:spcBef>
                <a:spcPts val="0"/>
              </a:spcBef>
              <a:spcAft>
                <a:spcPts val="0"/>
              </a:spcAft>
              <a:buClr>
                <a:schemeClr val="accent4"/>
              </a:buClr>
              <a:buSzPts val="5400"/>
              <a:buNone/>
              <a:defRPr sz="5400">
                <a:solidFill>
                  <a:schemeClr val="accent4"/>
                </a:solidFill>
              </a:defRPr>
            </a:lvl6pPr>
            <a:lvl7pPr lvl="6">
              <a:lnSpc>
                <a:spcPct val="80000"/>
              </a:lnSpc>
              <a:spcBef>
                <a:spcPts val="0"/>
              </a:spcBef>
              <a:spcAft>
                <a:spcPts val="0"/>
              </a:spcAft>
              <a:buClr>
                <a:schemeClr val="accent4"/>
              </a:buClr>
              <a:buSzPts val="5400"/>
              <a:buNone/>
              <a:defRPr sz="5400">
                <a:solidFill>
                  <a:schemeClr val="accent4"/>
                </a:solidFill>
              </a:defRPr>
            </a:lvl7pPr>
            <a:lvl8pPr lvl="7">
              <a:lnSpc>
                <a:spcPct val="80000"/>
              </a:lnSpc>
              <a:spcBef>
                <a:spcPts val="0"/>
              </a:spcBef>
              <a:spcAft>
                <a:spcPts val="0"/>
              </a:spcAft>
              <a:buClr>
                <a:schemeClr val="accent4"/>
              </a:buClr>
              <a:buSzPts val="5400"/>
              <a:buNone/>
              <a:defRPr sz="5400">
                <a:solidFill>
                  <a:schemeClr val="accent4"/>
                </a:solidFill>
              </a:defRPr>
            </a:lvl8pPr>
            <a:lvl9pPr lvl="8">
              <a:lnSpc>
                <a:spcPct val="80000"/>
              </a:lnSpc>
              <a:spcBef>
                <a:spcPts val="0"/>
              </a:spcBef>
              <a:spcAft>
                <a:spcPts val="0"/>
              </a:spcAft>
              <a:buClr>
                <a:schemeClr val="accent4"/>
              </a:buClr>
              <a:buSzPts val="5400"/>
              <a:buNone/>
              <a:defRPr sz="5400">
                <a:solidFill>
                  <a:schemeClr val="accent4"/>
                </a:solidFill>
              </a:defRPr>
            </a:lvl9pPr>
          </a:lstStyle>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SECTION_HEADER_1_1">
    <p:bg>
      <p:bgPr>
        <a:solidFill>
          <a:schemeClr val="lt1"/>
        </a:solidFill>
      </p:bgPr>
    </p:bg>
    <p:spTree>
      <p:nvGrpSpPr>
        <p:cNvPr id="608" name="Shape 608"/>
        <p:cNvGrpSpPr/>
        <p:nvPr/>
      </p:nvGrpSpPr>
      <p:grpSpPr>
        <a:xfrm>
          <a:off x="0" y="0"/>
          <a:ext cx="0" cy="0"/>
          <a:chOff x="0" y="0"/>
          <a:chExt cx="0" cy="0"/>
        </a:xfrm>
      </p:grpSpPr>
      <p:sp>
        <p:nvSpPr>
          <p:cNvPr id="609" name="Google Shape;609;p52"/>
          <p:cNvSpPr/>
          <p:nvPr/>
        </p:nvSpPr>
        <p:spPr>
          <a:xfrm>
            <a:off x="245600" y="205147"/>
            <a:ext cx="8648100" cy="47151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10" name="Google Shape;610;p52"/>
          <p:cNvSpPr/>
          <p:nvPr/>
        </p:nvSpPr>
        <p:spPr>
          <a:xfrm>
            <a:off x="323600" y="282875"/>
            <a:ext cx="8492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11" name="Google Shape;611;p52"/>
          <p:cNvSpPr txBox="1"/>
          <p:nvPr>
            <p:ph idx="12" type="sldNum"/>
          </p:nvPr>
        </p:nvSpPr>
        <p:spPr>
          <a:xfrm>
            <a:off x="8498350" y="4497850"/>
            <a:ext cx="645900" cy="646500"/>
          </a:xfrm>
          <a:prstGeom prst="rect">
            <a:avLst/>
          </a:prstGeom>
          <a:solidFill>
            <a:srgbClr val="FFFFFF"/>
          </a:solidFill>
        </p:spPr>
        <p:txBody>
          <a:bodyPr anchorCtr="0" anchor="ctr" bIns="91425" lIns="91425" spcFirstLastPara="1" rIns="91425" wrap="square" tIns="91425">
            <a:noAutofit/>
          </a:bodyPr>
          <a:lstStyle>
            <a:lvl1pPr lvl="0">
              <a:buNone/>
              <a:defRPr sz="2000">
                <a:solidFill>
                  <a:schemeClr val="dk2"/>
                </a:solidFill>
              </a:defRPr>
            </a:lvl1pPr>
            <a:lvl2pPr lvl="1">
              <a:buNone/>
              <a:defRPr sz="2000">
                <a:solidFill>
                  <a:schemeClr val="dk2"/>
                </a:solidFill>
              </a:defRPr>
            </a:lvl2pPr>
            <a:lvl3pPr lvl="2">
              <a:buNone/>
              <a:defRPr sz="2000">
                <a:solidFill>
                  <a:schemeClr val="dk2"/>
                </a:solidFill>
              </a:defRPr>
            </a:lvl3pPr>
            <a:lvl4pPr lvl="3">
              <a:buNone/>
              <a:defRPr sz="2000">
                <a:solidFill>
                  <a:schemeClr val="dk2"/>
                </a:solidFill>
              </a:defRPr>
            </a:lvl4pPr>
            <a:lvl5pPr lvl="4">
              <a:buNone/>
              <a:defRPr sz="2000">
                <a:solidFill>
                  <a:schemeClr val="dk2"/>
                </a:solidFill>
              </a:defRPr>
            </a:lvl5pPr>
            <a:lvl6pPr lvl="5">
              <a:buNone/>
              <a:defRPr sz="2000">
                <a:solidFill>
                  <a:schemeClr val="dk2"/>
                </a:solidFill>
              </a:defRPr>
            </a:lvl6pPr>
            <a:lvl7pPr lvl="6">
              <a:buNone/>
              <a:defRPr sz="2000">
                <a:solidFill>
                  <a:schemeClr val="dk2"/>
                </a:solidFill>
              </a:defRPr>
            </a:lvl7pPr>
            <a:lvl8pPr lvl="7">
              <a:buNone/>
              <a:defRPr sz="2000">
                <a:solidFill>
                  <a:schemeClr val="dk2"/>
                </a:solidFill>
              </a:defRPr>
            </a:lvl8pPr>
            <a:lvl9pPr lvl="8">
              <a:buNone/>
              <a:defRPr sz="2000">
                <a:solidFill>
                  <a:schemeClr val="dk2"/>
                </a:solidFill>
              </a:defRPr>
            </a:lvl9pPr>
          </a:lstStyle>
          <a:p>
            <a:pPr indent="0" lvl="0" marL="0" rtl="0" algn="ctr">
              <a:spcBef>
                <a:spcPts val="0"/>
              </a:spcBef>
              <a:spcAft>
                <a:spcPts val="0"/>
              </a:spcAft>
              <a:buNone/>
            </a:pPr>
            <a:fld id="{00000000-1234-1234-1234-123412341234}" type="slidenum">
              <a:rPr lang="en"/>
              <a:t>‹#›</a:t>
            </a:fld>
            <a:endParaRPr/>
          </a:p>
        </p:txBody>
      </p:sp>
      <p:sp>
        <p:nvSpPr>
          <p:cNvPr id="612" name="Google Shape;612;p52"/>
          <p:cNvSpPr txBox="1"/>
          <p:nvPr>
            <p:ph idx="1" type="body"/>
          </p:nvPr>
        </p:nvSpPr>
        <p:spPr>
          <a:xfrm>
            <a:off x="465075" y="2802900"/>
            <a:ext cx="25383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613" name="Google Shape;613;p52"/>
          <p:cNvSpPr txBox="1"/>
          <p:nvPr>
            <p:ph idx="2" type="body"/>
          </p:nvPr>
        </p:nvSpPr>
        <p:spPr>
          <a:xfrm>
            <a:off x="3003375" y="2802900"/>
            <a:ext cx="25383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614" name="Google Shape;614;p52"/>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5400"/>
              <a:buNone/>
              <a:defRPr sz="5400"/>
            </a:lvl1pPr>
            <a:lvl2pPr lvl="1">
              <a:lnSpc>
                <a:spcPct val="80000"/>
              </a:lnSpc>
              <a:spcBef>
                <a:spcPts val="0"/>
              </a:spcBef>
              <a:spcAft>
                <a:spcPts val="0"/>
              </a:spcAft>
              <a:buSzPts val="5400"/>
              <a:buNone/>
              <a:defRPr sz="5400"/>
            </a:lvl2pPr>
            <a:lvl3pPr lvl="2">
              <a:lnSpc>
                <a:spcPct val="80000"/>
              </a:lnSpc>
              <a:spcBef>
                <a:spcPts val="0"/>
              </a:spcBef>
              <a:spcAft>
                <a:spcPts val="0"/>
              </a:spcAft>
              <a:buSzPts val="5400"/>
              <a:buNone/>
              <a:defRPr sz="5400"/>
            </a:lvl3pPr>
            <a:lvl4pPr lvl="3">
              <a:lnSpc>
                <a:spcPct val="80000"/>
              </a:lnSpc>
              <a:spcBef>
                <a:spcPts val="0"/>
              </a:spcBef>
              <a:spcAft>
                <a:spcPts val="0"/>
              </a:spcAft>
              <a:buSzPts val="5400"/>
              <a:buNone/>
              <a:defRPr sz="5400"/>
            </a:lvl4pPr>
            <a:lvl5pPr lvl="4">
              <a:lnSpc>
                <a:spcPct val="80000"/>
              </a:lnSpc>
              <a:spcBef>
                <a:spcPts val="0"/>
              </a:spcBef>
              <a:spcAft>
                <a:spcPts val="0"/>
              </a:spcAft>
              <a:buSzPts val="5400"/>
              <a:buNone/>
              <a:defRPr sz="5400"/>
            </a:lvl5pPr>
            <a:lvl6pPr lvl="5">
              <a:lnSpc>
                <a:spcPct val="80000"/>
              </a:lnSpc>
              <a:spcBef>
                <a:spcPts val="0"/>
              </a:spcBef>
              <a:spcAft>
                <a:spcPts val="0"/>
              </a:spcAft>
              <a:buSzPts val="5400"/>
              <a:buNone/>
              <a:defRPr sz="5400"/>
            </a:lvl6pPr>
            <a:lvl7pPr lvl="6">
              <a:lnSpc>
                <a:spcPct val="80000"/>
              </a:lnSpc>
              <a:spcBef>
                <a:spcPts val="0"/>
              </a:spcBef>
              <a:spcAft>
                <a:spcPts val="0"/>
              </a:spcAft>
              <a:buSzPts val="5400"/>
              <a:buNone/>
              <a:defRPr sz="5400"/>
            </a:lvl7pPr>
            <a:lvl8pPr lvl="7">
              <a:lnSpc>
                <a:spcPct val="80000"/>
              </a:lnSpc>
              <a:spcBef>
                <a:spcPts val="0"/>
              </a:spcBef>
              <a:spcAft>
                <a:spcPts val="0"/>
              </a:spcAft>
              <a:buSzPts val="5400"/>
              <a:buNone/>
              <a:defRPr sz="5400"/>
            </a:lvl8pPr>
            <a:lvl9pPr lvl="8">
              <a:lnSpc>
                <a:spcPct val="80000"/>
              </a:lnSpc>
              <a:spcBef>
                <a:spcPts val="0"/>
              </a:spcBef>
              <a:spcAft>
                <a:spcPts val="0"/>
              </a:spcAft>
              <a:buSzPts val="5400"/>
              <a:buNone/>
              <a:defRPr sz="5400"/>
            </a:lvl9pPr>
          </a:lstStyle>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SECTION_HEADER_1_1_1">
    <p:bg>
      <p:bgPr>
        <a:solidFill>
          <a:schemeClr val="lt1"/>
        </a:solidFill>
      </p:bgPr>
    </p:bg>
    <p:spTree>
      <p:nvGrpSpPr>
        <p:cNvPr id="615" name="Shape 615"/>
        <p:cNvGrpSpPr/>
        <p:nvPr/>
      </p:nvGrpSpPr>
      <p:grpSpPr>
        <a:xfrm>
          <a:off x="0" y="0"/>
          <a:ext cx="0" cy="0"/>
          <a:chOff x="0" y="0"/>
          <a:chExt cx="0" cy="0"/>
        </a:xfrm>
      </p:grpSpPr>
      <p:sp>
        <p:nvSpPr>
          <p:cNvPr id="616" name="Google Shape;616;p53"/>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5400"/>
              <a:buNone/>
              <a:defRPr sz="5400"/>
            </a:lvl1pPr>
            <a:lvl2pPr lvl="1">
              <a:lnSpc>
                <a:spcPct val="80000"/>
              </a:lnSpc>
              <a:spcBef>
                <a:spcPts val="0"/>
              </a:spcBef>
              <a:spcAft>
                <a:spcPts val="0"/>
              </a:spcAft>
              <a:buSzPts val="5400"/>
              <a:buNone/>
              <a:defRPr sz="5400"/>
            </a:lvl2pPr>
            <a:lvl3pPr lvl="2">
              <a:lnSpc>
                <a:spcPct val="80000"/>
              </a:lnSpc>
              <a:spcBef>
                <a:spcPts val="0"/>
              </a:spcBef>
              <a:spcAft>
                <a:spcPts val="0"/>
              </a:spcAft>
              <a:buSzPts val="5400"/>
              <a:buNone/>
              <a:defRPr sz="5400"/>
            </a:lvl3pPr>
            <a:lvl4pPr lvl="3">
              <a:lnSpc>
                <a:spcPct val="80000"/>
              </a:lnSpc>
              <a:spcBef>
                <a:spcPts val="0"/>
              </a:spcBef>
              <a:spcAft>
                <a:spcPts val="0"/>
              </a:spcAft>
              <a:buSzPts val="5400"/>
              <a:buNone/>
              <a:defRPr sz="5400"/>
            </a:lvl4pPr>
            <a:lvl5pPr lvl="4">
              <a:lnSpc>
                <a:spcPct val="80000"/>
              </a:lnSpc>
              <a:spcBef>
                <a:spcPts val="0"/>
              </a:spcBef>
              <a:spcAft>
                <a:spcPts val="0"/>
              </a:spcAft>
              <a:buSzPts val="5400"/>
              <a:buNone/>
              <a:defRPr sz="5400"/>
            </a:lvl5pPr>
            <a:lvl6pPr lvl="5">
              <a:lnSpc>
                <a:spcPct val="80000"/>
              </a:lnSpc>
              <a:spcBef>
                <a:spcPts val="0"/>
              </a:spcBef>
              <a:spcAft>
                <a:spcPts val="0"/>
              </a:spcAft>
              <a:buSzPts val="5400"/>
              <a:buNone/>
              <a:defRPr sz="5400"/>
            </a:lvl6pPr>
            <a:lvl7pPr lvl="6">
              <a:lnSpc>
                <a:spcPct val="80000"/>
              </a:lnSpc>
              <a:spcBef>
                <a:spcPts val="0"/>
              </a:spcBef>
              <a:spcAft>
                <a:spcPts val="0"/>
              </a:spcAft>
              <a:buSzPts val="5400"/>
              <a:buNone/>
              <a:defRPr sz="5400"/>
            </a:lvl7pPr>
            <a:lvl8pPr lvl="7">
              <a:lnSpc>
                <a:spcPct val="80000"/>
              </a:lnSpc>
              <a:spcBef>
                <a:spcPts val="0"/>
              </a:spcBef>
              <a:spcAft>
                <a:spcPts val="0"/>
              </a:spcAft>
              <a:buSzPts val="5400"/>
              <a:buNone/>
              <a:defRPr sz="5400"/>
            </a:lvl8pPr>
            <a:lvl9pPr lvl="8">
              <a:lnSpc>
                <a:spcPct val="80000"/>
              </a:lnSpc>
              <a:spcBef>
                <a:spcPts val="0"/>
              </a:spcBef>
              <a:spcAft>
                <a:spcPts val="0"/>
              </a:spcAft>
              <a:buSzPts val="5400"/>
              <a:buNone/>
              <a:defRPr sz="5400"/>
            </a:lvl9pPr>
          </a:lstStyle>
          <a:p/>
        </p:txBody>
      </p:sp>
      <p:sp>
        <p:nvSpPr>
          <p:cNvPr id="617" name="Google Shape;617;p53"/>
          <p:cNvSpPr/>
          <p:nvPr/>
        </p:nvSpPr>
        <p:spPr>
          <a:xfrm>
            <a:off x="250425" y="1433825"/>
            <a:ext cx="2871600" cy="1608300"/>
          </a:xfrm>
          <a:prstGeom prst="rect">
            <a:avLst/>
          </a:prstGeom>
          <a:solidFill>
            <a:schemeClr val="accent3"/>
          </a:solid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18" name="Google Shape;618;p53"/>
          <p:cNvSpPr/>
          <p:nvPr/>
        </p:nvSpPr>
        <p:spPr>
          <a:xfrm>
            <a:off x="328425" y="1506450"/>
            <a:ext cx="2715600" cy="1464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19" name="Google Shape;619;p53"/>
          <p:cNvSpPr txBox="1"/>
          <p:nvPr>
            <p:ph idx="1" type="subTitle"/>
          </p:nvPr>
        </p:nvSpPr>
        <p:spPr>
          <a:xfrm>
            <a:off x="372675" y="1546175"/>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2"/>
              </a:buClr>
              <a:buSzPts val="2600"/>
              <a:buNone/>
              <a:defRPr sz="2600">
                <a:solidFill>
                  <a:schemeClr val="accent2"/>
                </a:solidFill>
              </a:defRPr>
            </a:lvl1pPr>
            <a:lvl2pPr lvl="1" algn="ctr">
              <a:spcBef>
                <a:spcPts val="0"/>
              </a:spcBef>
              <a:spcAft>
                <a:spcPts val="0"/>
              </a:spcAft>
              <a:buClr>
                <a:schemeClr val="accent2"/>
              </a:buClr>
              <a:buSzPts val="2600"/>
              <a:buNone/>
              <a:defRPr sz="2600">
                <a:solidFill>
                  <a:schemeClr val="accent2"/>
                </a:solidFill>
              </a:defRPr>
            </a:lvl2pPr>
            <a:lvl3pPr lvl="2" algn="ctr">
              <a:spcBef>
                <a:spcPts val="0"/>
              </a:spcBef>
              <a:spcAft>
                <a:spcPts val="0"/>
              </a:spcAft>
              <a:buClr>
                <a:schemeClr val="accent2"/>
              </a:buClr>
              <a:buSzPts val="2600"/>
              <a:buNone/>
              <a:defRPr sz="2600">
                <a:solidFill>
                  <a:schemeClr val="accent2"/>
                </a:solidFill>
              </a:defRPr>
            </a:lvl3pPr>
            <a:lvl4pPr lvl="3" algn="ctr">
              <a:spcBef>
                <a:spcPts val="0"/>
              </a:spcBef>
              <a:spcAft>
                <a:spcPts val="0"/>
              </a:spcAft>
              <a:buClr>
                <a:schemeClr val="accent2"/>
              </a:buClr>
              <a:buSzPts val="2600"/>
              <a:buNone/>
              <a:defRPr sz="2600">
                <a:solidFill>
                  <a:schemeClr val="accent2"/>
                </a:solidFill>
              </a:defRPr>
            </a:lvl4pPr>
            <a:lvl5pPr lvl="4" algn="ctr">
              <a:spcBef>
                <a:spcPts val="0"/>
              </a:spcBef>
              <a:spcAft>
                <a:spcPts val="0"/>
              </a:spcAft>
              <a:buClr>
                <a:schemeClr val="accent2"/>
              </a:buClr>
              <a:buSzPts val="2600"/>
              <a:buNone/>
              <a:defRPr sz="2600">
                <a:solidFill>
                  <a:schemeClr val="accent2"/>
                </a:solidFill>
              </a:defRPr>
            </a:lvl5pPr>
            <a:lvl6pPr lvl="5" algn="ctr">
              <a:spcBef>
                <a:spcPts val="0"/>
              </a:spcBef>
              <a:spcAft>
                <a:spcPts val="0"/>
              </a:spcAft>
              <a:buClr>
                <a:schemeClr val="accent2"/>
              </a:buClr>
              <a:buSzPts val="2600"/>
              <a:buNone/>
              <a:defRPr sz="2600">
                <a:solidFill>
                  <a:schemeClr val="accent2"/>
                </a:solidFill>
              </a:defRPr>
            </a:lvl6pPr>
            <a:lvl7pPr lvl="6" algn="ctr">
              <a:spcBef>
                <a:spcPts val="0"/>
              </a:spcBef>
              <a:spcAft>
                <a:spcPts val="0"/>
              </a:spcAft>
              <a:buClr>
                <a:schemeClr val="accent2"/>
              </a:buClr>
              <a:buSzPts val="2600"/>
              <a:buNone/>
              <a:defRPr sz="2600">
                <a:solidFill>
                  <a:schemeClr val="accent2"/>
                </a:solidFill>
              </a:defRPr>
            </a:lvl7pPr>
            <a:lvl8pPr lvl="7" algn="ctr">
              <a:spcBef>
                <a:spcPts val="0"/>
              </a:spcBef>
              <a:spcAft>
                <a:spcPts val="0"/>
              </a:spcAft>
              <a:buClr>
                <a:schemeClr val="accent2"/>
              </a:buClr>
              <a:buSzPts val="2600"/>
              <a:buNone/>
              <a:defRPr sz="2600">
                <a:solidFill>
                  <a:schemeClr val="accent2"/>
                </a:solidFill>
              </a:defRPr>
            </a:lvl8pPr>
            <a:lvl9pPr lvl="8" algn="ctr">
              <a:spcBef>
                <a:spcPts val="0"/>
              </a:spcBef>
              <a:spcAft>
                <a:spcPts val="0"/>
              </a:spcAft>
              <a:buClr>
                <a:schemeClr val="accent2"/>
              </a:buClr>
              <a:buSzPts val="2600"/>
              <a:buNone/>
              <a:defRPr sz="2600">
                <a:solidFill>
                  <a:schemeClr val="accent2"/>
                </a:solidFill>
              </a:defRPr>
            </a:lvl9pPr>
          </a:lstStyle>
          <a:p/>
        </p:txBody>
      </p:sp>
      <p:sp>
        <p:nvSpPr>
          <p:cNvPr id="620" name="Google Shape;620;p53"/>
          <p:cNvSpPr/>
          <p:nvPr/>
        </p:nvSpPr>
        <p:spPr>
          <a:xfrm>
            <a:off x="250400" y="3041900"/>
            <a:ext cx="2871600" cy="1608300"/>
          </a:xfrm>
          <a:prstGeom prst="rect">
            <a:avLst/>
          </a:prstGeom>
          <a:solidFill>
            <a:schemeClr val="accent6"/>
          </a:solid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1" name="Google Shape;621;p53"/>
          <p:cNvSpPr/>
          <p:nvPr/>
        </p:nvSpPr>
        <p:spPr>
          <a:xfrm>
            <a:off x="328400" y="3114500"/>
            <a:ext cx="2715600" cy="14646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2" name="Google Shape;622;p53"/>
          <p:cNvSpPr txBox="1"/>
          <p:nvPr>
            <p:ph idx="2" type="subTitle"/>
          </p:nvPr>
        </p:nvSpPr>
        <p:spPr>
          <a:xfrm>
            <a:off x="370848" y="3154250"/>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5"/>
              </a:buClr>
              <a:buSzPts val="2600"/>
              <a:buNone/>
              <a:defRPr sz="2600">
                <a:solidFill>
                  <a:schemeClr val="accent5"/>
                </a:solidFill>
              </a:defRPr>
            </a:lvl1pPr>
            <a:lvl2pPr lvl="1" algn="ctr">
              <a:spcBef>
                <a:spcPts val="0"/>
              </a:spcBef>
              <a:spcAft>
                <a:spcPts val="0"/>
              </a:spcAft>
              <a:buClr>
                <a:schemeClr val="accent5"/>
              </a:buClr>
              <a:buSzPts val="2600"/>
              <a:buNone/>
              <a:defRPr sz="2600">
                <a:solidFill>
                  <a:schemeClr val="accent5"/>
                </a:solidFill>
              </a:defRPr>
            </a:lvl2pPr>
            <a:lvl3pPr lvl="2" algn="ctr">
              <a:spcBef>
                <a:spcPts val="0"/>
              </a:spcBef>
              <a:spcAft>
                <a:spcPts val="0"/>
              </a:spcAft>
              <a:buClr>
                <a:schemeClr val="accent5"/>
              </a:buClr>
              <a:buSzPts val="2600"/>
              <a:buNone/>
              <a:defRPr sz="2600">
                <a:solidFill>
                  <a:schemeClr val="accent5"/>
                </a:solidFill>
              </a:defRPr>
            </a:lvl3pPr>
            <a:lvl4pPr lvl="3" algn="ctr">
              <a:spcBef>
                <a:spcPts val="0"/>
              </a:spcBef>
              <a:spcAft>
                <a:spcPts val="0"/>
              </a:spcAft>
              <a:buClr>
                <a:schemeClr val="accent5"/>
              </a:buClr>
              <a:buSzPts val="2600"/>
              <a:buNone/>
              <a:defRPr sz="2600">
                <a:solidFill>
                  <a:schemeClr val="accent5"/>
                </a:solidFill>
              </a:defRPr>
            </a:lvl4pPr>
            <a:lvl5pPr lvl="4" algn="ctr">
              <a:spcBef>
                <a:spcPts val="0"/>
              </a:spcBef>
              <a:spcAft>
                <a:spcPts val="0"/>
              </a:spcAft>
              <a:buClr>
                <a:schemeClr val="accent5"/>
              </a:buClr>
              <a:buSzPts val="2600"/>
              <a:buNone/>
              <a:defRPr sz="2600">
                <a:solidFill>
                  <a:schemeClr val="accent5"/>
                </a:solidFill>
              </a:defRPr>
            </a:lvl5pPr>
            <a:lvl6pPr lvl="5" algn="ctr">
              <a:spcBef>
                <a:spcPts val="0"/>
              </a:spcBef>
              <a:spcAft>
                <a:spcPts val="0"/>
              </a:spcAft>
              <a:buClr>
                <a:schemeClr val="accent5"/>
              </a:buClr>
              <a:buSzPts val="2600"/>
              <a:buNone/>
              <a:defRPr sz="2600">
                <a:solidFill>
                  <a:schemeClr val="accent5"/>
                </a:solidFill>
              </a:defRPr>
            </a:lvl6pPr>
            <a:lvl7pPr lvl="6" algn="ctr">
              <a:spcBef>
                <a:spcPts val="0"/>
              </a:spcBef>
              <a:spcAft>
                <a:spcPts val="0"/>
              </a:spcAft>
              <a:buClr>
                <a:schemeClr val="accent5"/>
              </a:buClr>
              <a:buSzPts val="2600"/>
              <a:buNone/>
              <a:defRPr sz="2600">
                <a:solidFill>
                  <a:schemeClr val="accent5"/>
                </a:solidFill>
              </a:defRPr>
            </a:lvl7pPr>
            <a:lvl8pPr lvl="7" algn="ctr">
              <a:spcBef>
                <a:spcPts val="0"/>
              </a:spcBef>
              <a:spcAft>
                <a:spcPts val="0"/>
              </a:spcAft>
              <a:buClr>
                <a:schemeClr val="accent5"/>
              </a:buClr>
              <a:buSzPts val="2600"/>
              <a:buNone/>
              <a:defRPr sz="2600">
                <a:solidFill>
                  <a:schemeClr val="accent5"/>
                </a:solidFill>
              </a:defRPr>
            </a:lvl8pPr>
            <a:lvl9pPr lvl="8" algn="ctr">
              <a:spcBef>
                <a:spcPts val="0"/>
              </a:spcBef>
              <a:spcAft>
                <a:spcPts val="0"/>
              </a:spcAft>
              <a:buClr>
                <a:schemeClr val="accent5"/>
              </a:buClr>
              <a:buSzPts val="2600"/>
              <a:buNone/>
              <a:defRPr sz="2600">
                <a:solidFill>
                  <a:schemeClr val="accent5"/>
                </a:solidFill>
              </a:defRPr>
            </a:lvl9pPr>
          </a:lstStyle>
          <a:p/>
        </p:txBody>
      </p:sp>
      <p:sp>
        <p:nvSpPr>
          <p:cNvPr id="623" name="Google Shape;623;p53"/>
          <p:cNvSpPr/>
          <p:nvPr/>
        </p:nvSpPr>
        <p:spPr>
          <a:xfrm>
            <a:off x="3122025" y="1433825"/>
            <a:ext cx="2871600" cy="1608300"/>
          </a:xfrm>
          <a:prstGeom prst="rect">
            <a:avLst/>
          </a:prstGeom>
          <a:solidFill>
            <a:schemeClr val="accent6"/>
          </a:solid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4" name="Google Shape;624;p53"/>
          <p:cNvSpPr/>
          <p:nvPr/>
        </p:nvSpPr>
        <p:spPr>
          <a:xfrm>
            <a:off x="3200025" y="1506450"/>
            <a:ext cx="2715600" cy="14646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5" name="Google Shape;625;p53"/>
          <p:cNvSpPr txBox="1"/>
          <p:nvPr>
            <p:ph idx="3" type="subTitle"/>
          </p:nvPr>
        </p:nvSpPr>
        <p:spPr>
          <a:xfrm>
            <a:off x="3244275" y="1546175"/>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5"/>
              </a:buClr>
              <a:buSzPts val="2600"/>
              <a:buNone/>
              <a:defRPr sz="2600">
                <a:solidFill>
                  <a:schemeClr val="accent5"/>
                </a:solidFill>
              </a:defRPr>
            </a:lvl1pPr>
            <a:lvl2pPr lvl="1" algn="ctr">
              <a:spcBef>
                <a:spcPts val="0"/>
              </a:spcBef>
              <a:spcAft>
                <a:spcPts val="0"/>
              </a:spcAft>
              <a:buClr>
                <a:schemeClr val="accent5"/>
              </a:buClr>
              <a:buSzPts val="2600"/>
              <a:buNone/>
              <a:defRPr sz="2600">
                <a:solidFill>
                  <a:schemeClr val="accent5"/>
                </a:solidFill>
              </a:defRPr>
            </a:lvl2pPr>
            <a:lvl3pPr lvl="2" algn="ctr">
              <a:spcBef>
                <a:spcPts val="0"/>
              </a:spcBef>
              <a:spcAft>
                <a:spcPts val="0"/>
              </a:spcAft>
              <a:buClr>
                <a:schemeClr val="accent5"/>
              </a:buClr>
              <a:buSzPts val="2600"/>
              <a:buNone/>
              <a:defRPr sz="2600">
                <a:solidFill>
                  <a:schemeClr val="accent5"/>
                </a:solidFill>
              </a:defRPr>
            </a:lvl3pPr>
            <a:lvl4pPr lvl="3" algn="ctr">
              <a:spcBef>
                <a:spcPts val="0"/>
              </a:spcBef>
              <a:spcAft>
                <a:spcPts val="0"/>
              </a:spcAft>
              <a:buClr>
                <a:schemeClr val="accent5"/>
              </a:buClr>
              <a:buSzPts val="2600"/>
              <a:buNone/>
              <a:defRPr sz="2600">
                <a:solidFill>
                  <a:schemeClr val="accent5"/>
                </a:solidFill>
              </a:defRPr>
            </a:lvl4pPr>
            <a:lvl5pPr lvl="4" algn="ctr">
              <a:spcBef>
                <a:spcPts val="0"/>
              </a:spcBef>
              <a:spcAft>
                <a:spcPts val="0"/>
              </a:spcAft>
              <a:buClr>
                <a:schemeClr val="accent5"/>
              </a:buClr>
              <a:buSzPts val="2600"/>
              <a:buNone/>
              <a:defRPr sz="2600">
                <a:solidFill>
                  <a:schemeClr val="accent5"/>
                </a:solidFill>
              </a:defRPr>
            </a:lvl5pPr>
            <a:lvl6pPr lvl="5" algn="ctr">
              <a:spcBef>
                <a:spcPts val="0"/>
              </a:spcBef>
              <a:spcAft>
                <a:spcPts val="0"/>
              </a:spcAft>
              <a:buClr>
                <a:schemeClr val="accent5"/>
              </a:buClr>
              <a:buSzPts val="2600"/>
              <a:buNone/>
              <a:defRPr sz="2600">
                <a:solidFill>
                  <a:schemeClr val="accent5"/>
                </a:solidFill>
              </a:defRPr>
            </a:lvl6pPr>
            <a:lvl7pPr lvl="6" algn="ctr">
              <a:spcBef>
                <a:spcPts val="0"/>
              </a:spcBef>
              <a:spcAft>
                <a:spcPts val="0"/>
              </a:spcAft>
              <a:buClr>
                <a:schemeClr val="accent5"/>
              </a:buClr>
              <a:buSzPts val="2600"/>
              <a:buNone/>
              <a:defRPr sz="2600">
                <a:solidFill>
                  <a:schemeClr val="accent5"/>
                </a:solidFill>
              </a:defRPr>
            </a:lvl7pPr>
            <a:lvl8pPr lvl="7" algn="ctr">
              <a:spcBef>
                <a:spcPts val="0"/>
              </a:spcBef>
              <a:spcAft>
                <a:spcPts val="0"/>
              </a:spcAft>
              <a:buClr>
                <a:schemeClr val="accent5"/>
              </a:buClr>
              <a:buSzPts val="2600"/>
              <a:buNone/>
              <a:defRPr sz="2600">
                <a:solidFill>
                  <a:schemeClr val="accent5"/>
                </a:solidFill>
              </a:defRPr>
            </a:lvl8pPr>
            <a:lvl9pPr lvl="8" algn="ctr">
              <a:spcBef>
                <a:spcPts val="0"/>
              </a:spcBef>
              <a:spcAft>
                <a:spcPts val="0"/>
              </a:spcAft>
              <a:buClr>
                <a:schemeClr val="accent5"/>
              </a:buClr>
              <a:buSzPts val="2600"/>
              <a:buNone/>
              <a:defRPr sz="2600">
                <a:solidFill>
                  <a:schemeClr val="accent5"/>
                </a:solidFill>
              </a:defRPr>
            </a:lvl9pPr>
          </a:lstStyle>
          <a:p/>
        </p:txBody>
      </p:sp>
      <p:sp>
        <p:nvSpPr>
          <p:cNvPr id="626" name="Google Shape;626;p53"/>
          <p:cNvSpPr/>
          <p:nvPr/>
        </p:nvSpPr>
        <p:spPr>
          <a:xfrm>
            <a:off x="3122000" y="3041900"/>
            <a:ext cx="2871600" cy="1608300"/>
          </a:xfrm>
          <a:prstGeom prst="rect">
            <a:avLst/>
          </a:prstGeom>
          <a:solidFill>
            <a:schemeClr val="accent3"/>
          </a:solid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7" name="Google Shape;627;p53"/>
          <p:cNvSpPr/>
          <p:nvPr/>
        </p:nvSpPr>
        <p:spPr>
          <a:xfrm>
            <a:off x="3200000" y="3114500"/>
            <a:ext cx="2715600" cy="1464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8" name="Google Shape;628;p53"/>
          <p:cNvSpPr txBox="1"/>
          <p:nvPr>
            <p:ph idx="4" type="subTitle"/>
          </p:nvPr>
        </p:nvSpPr>
        <p:spPr>
          <a:xfrm>
            <a:off x="3242448" y="3154250"/>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2"/>
              </a:buClr>
              <a:buSzPts val="2600"/>
              <a:buNone/>
              <a:defRPr sz="2600">
                <a:solidFill>
                  <a:schemeClr val="accent2"/>
                </a:solidFill>
              </a:defRPr>
            </a:lvl1pPr>
            <a:lvl2pPr lvl="1" algn="ctr">
              <a:spcBef>
                <a:spcPts val="0"/>
              </a:spcBef>
              <a:spcAft>
                <a:spcPts val="0"/>
              </a:spcAft>
              <a:buClr>
                <a:schemeClr val="accent2"/>
              </a:buClr>
              <a:buSzPts val="2600"/>
              <a:buNone/>
              <a:defRPr sz="2600">
                <a:solidFill>
                  <a:schemeClr val="accent2"/>
                </a:solidFill>
              </a:defRPr>
            </a:lvl2pPr>
            <a:lvl3pPr lvl="2" algn="ctr">
              <a:spcBef>
                <a:spcPts val="0"/>
              </a:spcBef>
              <a:spcAft>
                <a:spcPts val="0"/>
              </a:spcAft>
              <a:buClr>
                <a:schemeClr val="accent2"/>
              </a:buClr>
              <a:buSzPts val="2600"/>
              <a:buNone/>
              <a:defRPr sz="2600">
                <a:solidFill>
                  <a:schemeClr val="accent2"/>
                </a:solidFill>
              </a:defRPr>
            </a:lvl3pPr>
            <a:lvl4pPr lvl="3" algn="ctr">
              <a:spcBef>
                <a:spcPts val="0"/>
              </a:spcBef>
              <a:spcAft>
                <a:spcPts val="0"/>
              </a:spcAft>
              <a:buClr>
                <a:schemeClr val="accent2"/>
              </a:buClr>
              <a:buSzPts val="2600"/>
              <a:buNone/>
              <a:defRPr sz="2600">
                <a:solidFill>
                  <a:schemeClr val="accent2"/>
                </a:solidFill>
              </a:defRPr>
            </a:lvl4pPr>
            <a:lvl5pPr lvl="4" algn="ctr">
              <a:spcBef>
                <a:spcPts val="0"/>
              </a:spcBef>
              <a:spcAft>
                <a:spcPts val="0"/>
              </a:spcAft>
              <a:buClr>
                <a:schemeClr val="accent2"/>
              </a:buClr>
              <a:buSzPts val="2600"/>
              <a:buNone/>
              <a:defRPr sz="2600">
                <a:solidFill>
                  <a:schemeClr val="accent2"/>
                </a:solidFill>
              </a:defRPr>
            </a:lvl5pPr>
            <a:lvl6pPr lvl="5" algn="ctr">
              <a:spcBef>
                <a:spcPts val="0"/>
              </a:spcBef>
              <a:spcAft>
                <a:spcPts val="0"/>
              </a:spcAft>
              <a:buClr>
                <a:schemeClr val="accent2"/>
              </a:buClr>
              <a:buSzPts val="2600"/>
              <a:buNone/>
              <a:defRPr sz="2600">
                <a:solidFill>
                  <a:schemeClr val="accent2"/>
                </a:solidFill>
              </a:defRPr>
            </a:lvl6pPr>
            <a:lvl7pPr lvl="6" algn="ctr">
              <a:spcBef>
                <a:spcPts val="0"/>
              </a:spcBef>
              <a:spcAft>
                <a:spcPts val="0"/>
              </a:spcAft>
              <a:buClr>
                <a:schemeClr val="accent2"/>
              </a:buClr>
              <a:buSzPts val="2600"/>
              <a:buNone/>
              <a:defRPr sz="2600">
                <a:solidFill>
                  <a:schemeClr val="accent2"/>
                </a:solidFill>
              </a:defRPr>
            </a:lvl7pPr>
            <a:lvl8pPr lvl="7" algn="ctr">
              <a:spcBef>
                <a:spcPts val="0"/>
              </a:spcBef>
              <a:spcAft>
                <a:spcPts val="0"/>
              </a:spcAft>
              <a:buClr>
                <a:schemeClr val="accent2"/>
              </a:buClr>
              <a:buSzPts val="2600"/>
              <a:buNone/>
              <a:defRPr sz="2600">
                <a:solidFill>
                  <a:schemeClr val="accent2"/>
                </a:solidFill>
              </a:defRPr>
            </a:lvl8pPr>
            <a:lvl9pPr lvl="8" algn="ctr">
              <a:spcBef>
                <a:spcPts val="0"/>
              </a:spcBef>
              <a:spcAft>
                <a:spcPts val="0"/>
              </a:spcAft>
              <a:buClr>
                <a:schemeClr val="accent2"/>
              </a:buClr>
              <a:buSzPts val="2600"/>
              <a:buNone/>
              <a:defRPr sz="2600">
                <a:solidFill>
                  <a:schemeClr val="accent2"/>
                </a:solidFill>
              </a:defRPr>
            </a:lvl9pPr>
          </a:lstStyle>
          <a:p/>
        </p:txBody>
      </p:sp>
      <p:sp>
        <p:nvSpPr>
          <p:cNvPr id="629" name="Google Shape;629;p53"/>
          <p:cNvSpPr/>
          <p:nvPr/>
        </p:nvSpPr>
        <p:spPr>
          <a:xfrm>
            <a:off x="5993675" y="1433825"/>
            <a:ext cx="2871600" cy="1608300"/>
          </a:xfrm>
          <a:prstGeom prst="rect">
            <a:avLst/>
          </a:prstGeom>
          <a:solidFill>
            <a:schemeClr val="accent3"/>
          </a:solid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30" name="Google Shape;630;p53"/>
          <p:cNvSpPr/>
          <p:nvPr/>
        </p:nvSpPr>
        <p:spPr>
          <a:xfrm>
            <a:off x="6071675" y="1506450"/>
            <a:ext cx="2715600" cy="1464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31" name="Google Shape;631;p53"/>
          <p:cNvSpPr txBox="1"/>
          <p:nvPr>
            <p:ph idx="5" type="subTitle"/>
          </p:nvPr>
        </p:nvSpPr>
        <p:spPr>
          <a:xfrm>
            <a:off x="6115925" y="1546175"/>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2"/>
              </a:buClr>
              <a:buSzPts val="2600"/>
              <a:buNone/>
              <a:defRPr sz="2600">
                <a:solidFill>
                  <a:schemeClr val="accent2"/>
                </a:solidFill>
              </a:defRPr>
            </a:lvl1pPr>
            <a:lvl2pPr lvl="1" algn="ctr">
              <a:spcBef>
                <a:spcPts val="0"/>
              </a:spcBef>
              <a:spcAft>
                <a:spcPts val="0"/>
              </a:spcAft>
              <a:buClr>
                <a:schemeClr val="accent2"/>
              </a:buClr>
              <a:buSzPts val="2600"/>
              <a:buNone/>
              <a:defRPr sz="2600">
                <a:solidFill>
                  <a:schemeClr val="accent2"/>
                </a:solidFill>
              </a:defRPr>
            </a:lvl2pPr>
            <a:lvl3pPr lvl="2" algn="ctr">
              <a:spcBef>
                <a:spcPts val="0"/>
              </a:spcBef>
              <a:spcAft>
                <a:spcPts val="0"/>
              </a:spcAft>
              <a:buClr>
                <a:schemeClr val="accent2"/>
              </a:buClr>
              <a:buSzPts val="2600"/>
              <a:buNone/>
              <a:defRPr sz="2600">
                <a:solidFill>
                  <a:schemeClr val="accent2"/>
                </a:solidFill>
              </a:defRPr>
            </a:lvl3pPr>
            <a:lvl4pPr lvl="3" algn="ctr">
              <a:spcBef>
                <a:spcPts val="0"/>
              </a:spcBef>
              <a:spcAft>
                <a:spcPts val="0"/>
              </a:spcAft>
              <a:buClr>
                <a:schemeClr val="accent2"/>
              </a:buClr>
              <a:buSzPts val="2600"/>
              <a:buNone/>
              <a:defRPr sz="2600">
                <a:solidFill>
                  <a:schemeClr val="accent2"/>
                </a:solidFill>
              </a:defRPr>
            </a:lvl4pPr>
            <a:lvl5pPr lvl="4" algn="ctr">
              <a:spcBef>
                <a:spcPts val="0"/>
              </a:spcBef>
              <a:spcAft>
                <a:spcPts val="0"/>
              </a:spcAft>
              <a:buClr>
                <a:schemeClr val="accent2"/>
              </a:buClr>
              <a:buSzPts val="2600"/>
              <a:buNone/>
              <a:defRPr sz="2600">
                <a:solidFill>
                  <a:schemeClr val="accent2"/>
                </a:solidFill>
              </a:defRPr>
            </a:lvl5pPr>
            <a:lvl6pPr lvl="5" algn="ctr">
              <a:spcBef>
                <a:spcPts val="0"/>
              </a:spcBef>
              <a:spcAft>
                <a:spcPts val="0"/>
              </a:spcAft>
              <a:buClr>
                <a:schemeClr val="accent2"/>
              </a:buClr>
              <a:buSzPts val="2600"/>
              <a:buNone/>
              <a:defRPr sz="2600">
                <a:solidFill>
                  <a:schemeClr val="accent2"/>
                </a:solidFill>
              </a:defRPr>
            </a:lvl6pPr>
            <a:lvl7pPr lvl="6" algn="ctr">
              <a:spcBef>
                <a:spcPts val="0"/>
              </a:spcBef>
              <a:spcAft>
                <a:spcPts val="0"/>
              </a:spcAft>
              <a:buClr>
                <a:schemeClr val="accent2"/>
              </a:buClr>
              <a:buSzPts val="2600"/>
              <a:buNone/>
              <a:defRPr sz="2600">
                <a:solidFill>
                  <a:schemeClr val="accent2"/>
                </a:solidFill>
              </a:defRPr>
            </a:lvl7pPr>
            <a:lvl8pPr lvl="7" algn="ctr">
              <a:spcBef>
                <a:spcPts val="0"/>
              </a:spcBef>
              <a:spcAft>
                <a:spcPts val="0"/>
              </a:spcAft>
              <a:buClr>
                <a:schemeClr val="accent2"/>
              </a:buClr>
              <a:buSzPts val="2600"/>
              <a:buNone/>
              <a:defRPr sz="2600">
                <a:solidFill>
                  <a:schemeClr val="accent2"/>
                </a:solidFill>
              </a:defRPr>
            </a:lvl8pPr>
            <a:lvl9pPr lvl="8" algn="ctr">
              <a:spcBef>
                <a:spcPts val="0"/>
              </a:spcBef>
              <a:spcAft>
                <a:spcPts val="0"/>
              </a:spcAft>
              <a:buClr>
                <a:schemeClr val="accent2"/>
              </a:buClr>
              <a:buSzPts val="2600"/>
              <a:buNone/>
              <a:defRPr sz="2600">
                <a:solidFill>
                  <a:schemeClr val="accent2"/>
                </a:solidFill>
              </a:defRPr>
            </a:lvl9pPr>
          </a:lstStyle>
          <a:p/>
        </p:txBody>
      </p:sp>
      <p:sp>
        <p:nvSpPr>
          <p:cNvPr id="632" name="Google Shape;632;p53"/>
          <p:cNvSpPr/>
          <p:nvPr/>
        </p:nvSpPr>
        <p:spPr>
          <a:xfrm>
            <a:off x="5993650" y="3041900"/>
            <a:ext cx="2871600" cy="1608300"/>
          </a:xfrm>
          <a:prstGeom prst="rect">
            <a:avLst/>
          </a:prstGeom>
          <a:solidFill>
            <a:schemeClr val="accent6"/>
          </a:solid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33" name="Google Shape;633;p53"/>
          <p:cNvSpPr/>
          <p:nvPr/>
        </p:nvSpPr>
        <p:spPr>
          <a:xfrm>
            <a:off x="6071650" y="3114500"/>
            <a:ext cx="2715600" cy="14646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34" name="Google Shape;634;p53"/>
          <p:cNvSpPr txBox="1"/>
          <p:nvPr>
            <p:ph idx="6" type="subTitle"/>
          </p:nvPr>
        </p:nvSpPr>
        <p:spPr>
          <a:xfrm>
            <a:off x="6114098" y="3154250"/>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5"/>
              </a:buClr>
              <a:buSzPts val="2600"/>
              <a:buNone/>
              <a:defRPr sz="2600">
                <a:solidFill>
                  <a:schemeClr val="accent5"/>
                </a:solidFill>
              </a:defRPr>
            </a:lvl1pPr>
            <a:lvl2pPr lvl="1" algn="ctr">
              <a:spcBef>
                <a:spcPts val="0"/>
              </a:spcBef>
              <a:spcAft>
                <a:spcPts val="0"/>
              </a:spcAft>
              <a:buClr>
                <a:schemeClr val="accent5"/>
              </a:buClr>
              <a:buSzPts val="2600"/>
              <a:buNone/>
              <a:defRPr sz="2600">
                <a:solidFill>
                  <a:schemeClr val="accent5"/>
                </a:solidFill>
              </a:defRPr>
            </a:lvl2pPr>
            <a:lvl3pPr lvl="2" algn="ctr">
              <a:spcBef>
                <a:spcPts val="0"/>
              </a:spcBef>
              <a:spcAft>
                <a:spcPts val="0"/>
              </a:spcAft>
              <a:buClr>
                <a:schemeClr val="accent5"/>
              </a:buClr>
              <a:buSzPts val="2600"/>
              <a:buNone/>
              <a:defRPr sz="2600">
                <a:solidFill>
                  <a:schemeClr val="accent5"/>
                </a:solidFill>
              </a:defRPr>
            </a:lvl3pPr>
            <a:lvl4pPr lvl="3" algn="ctr">
              <a:spcBef>
                <a:spcPts val="0"/>
              </a:spcBef>
              <a:spcAft>
                <a:spcPts val="0"/>
              </a:spcAft>
              <a:buClr>
                <a:schemeClr val="accent5"/>
              </a:buClr>
              <a:buSzPts val="2600"/>
              <a:buNone/>
              <a:defRPr sz="2600">
                <a:solidFill>
                  <a:schemeClr val="accent5"/>
                </a:solidFill>
              </a:defRPr>
            </a:lvl4pPr>
            <a:lvl5pPr lvl="4" algn="ctr">
              <a:spcBef>
                <a:spcPts val="0"/>
              </a:spcBef>
              <a:spcAft>
                <a:spcPts val="0"/>
              </a:spcAft>
              <a:buClr>
                <a:schemeClr val="accent5"/>
              </a:buClr>
              <a:buSzPts val="2600"/>
              <a:buNone/>
              <a:defRPr sz="2600">
                <a:solidFill>
                  <a:schemeClr val="accent5"/>
                </a:solidFill>
              </a:defRPr>
            </a:lvl5pPr>
            <a:lvl6pPr lvl="5" algn="ctr">
              <a:spcBef>
                <a:spcPts val="0"/>
              </a:spcBef>
              <a:spcAft>
                <a:spcPts val="0"/>
              </a:spcAft>
              <a:buClr>
                <a:schemeClr val="accent5"/>
              </a:buClr>
              <a:buSzPts val="2600"/>
              <a:buNone/>
              <a:defRPr sz="2600">
                <a:solidFill>
                  <a:schemeClr val="accent5"/>
                </a:solidFill>
              </a:defRPr>
            </a:lvl6pPr>
            <a:lvl7pPr lvl="6" algn="ctr">
              <a:spcBef>
                <a:spcPts val="0"/>
              </a:spcBef>
              <a:spcAft>
                <a:spcPts val="0"/>
              </a:spcAft>
              <a:buClr>
                <a:schemeClr val="accent5"/>
              </a:buClr>
              <a:buSzPts val="2600"/>
              <a:buNone/>
              <a:defRPr sz="2600">
                <a:solidFill>
                  <a:schemeClr val="accent5"/>
                </a:solidFill>
              </a:defRPr>
            </a:lvl7pPr>
            <a:lvl8pPr lvl="7" algn="ctr">
              <a:spcBef>
                <a:spcPts val="0"/>
              </a:spcBef>
              <a:spcAft>
                <a:spcPts val="0"/>
              </a:spcAft>
              <a:buClr>
                <a:schemeClr val="accent5"/>
              </a:buClr>
              <a:buSzPts val="2600"/>
              <a:buNone/>
              <a:defRPr sz="2600">
                <a:solidFill>
                  <a:schemeClr val="accent5"/>
                </a:solidFill>
              </a:defRPr>
            </a:lvl8pPr>
            <a:lvl9pPr lvl="8" algn="ctr">
              <a:spcBef>
                <a:spcPts val="0"/>
              </a:spcBef>
              <a:spcAft>
                <a:spcPts val="0"/>
              </a:spcAft>
              <a:buClr>
                <a:schemeClr val="accent5"/>
              </a:buClr>
              <a:buSzPts val="2600"/>
              <a:buNone/>
              <a:defRPr sz="2600">
                <a:solidFill>
                  <a:schemeClr val="accent5"/>
                </a:solidFill>
              </a:defRPr>
            </a:lvl9pPr>
          </a:lstStyle>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SECTION_HEADER_1_1_1_1">
    <p:bg>
      <p:bgPr>
        <a:solidFill>
          <a:schemeClr val="dk1"/>
        </a:solidFill>
      </p:bgPr>
    </p:bg>
    <p:spTree>
      <p:nvGrpSpPr>
        <p:cNvPr id="635" name="Shape 635"/>
        <p:cNvGrpSpPr/>
        <p:nvPr/>
      </p:nvGrpSpPr>
      <p:grpSpPr>
        <a:xfrm>
          <a:off x="0" y="0"/>
          <a:ext cx="0" cy="0"/>
          <a:chOff x="0" y="0"/>
          <a:chExt cx="0" cy="0"/>
        </a:xfrm>
      </p:grpSpPr>
      <p:sp>
        <p:nvSpPr>
          <p:cNvPr id="636" name="Google Shape;636;p54"/>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SzPts val="5400"/>
              <a:buNone/>
              <a:defRPr sz="5400"/>
            </a:lvl2pPr>
            <a:lvl3pPr lvl="2">
              <a:lnSpc>
                <a:spcPct val="80000"/>
              </a:lnSpc>
              <a:spcBef>
                <a:spcPts val="0"/>
              </a:spcBef>
              <a:spcAft>
                <a:spcPts val="0"/>
              </a:spcAft>
              <a:buSzPts val="5400"/>
              <a:buNone/>
              <a:defRPr sz="5400"/>
            </a:lvl3pPr>
            <a:lvl4pPr lvl="3">
              <a:lnSpc>
                <a:spcPct val="80000"/>
              </a:lnSpc>
              <a:spcBef>
                <a:spcPts val="0"/>
              </a:spcBef>
              <a:spcAft>
                <a:spcPts val="0"/>
              </a:spcAft>
              <a:buSzPts val="5400"/>
              <a:buNone/>
              <a:defRPr sz="5400"/>
            </a:lvl4pPr>
            <a:lvl5pPr lvl="4">
              <a:lnSpc>
                <a:spcPct val="80000"/>
              </a:lnSpc>
              <a:spcBef>
                <a:spcPts val="0"/>
              </a:spcBef>
              <a:spcAft>
                <a:spcPts val="0"/>
              </a:spcAft>
              <a:buSzPts val="5400"/>
              <a:buNone/>
              <a:defRPr sz="5400"/>
            </a:lvl5pPr>
            <a:lvl6pPr lvl="5">
              <a:lnSpc>
                <a:spcPct val="80000"/>
              </a:lnSpc>
              <a:spcBef>
                <a:spcPts val="0"/>
              </a:spcBef>
              <a:spcAft>
                <a:spcPts val="0"/>
              </a:spcAft>
              <a:buSzPts val="5400"/>
              <a:buNone/>
              <a:defRPr sz="5400"/>
            </a:lvl6pPr>
            <a:lvl7pPr lvl="6">
              <a:lnSpc>
                <a:spcPct val="80000"/>
              </a:lnSpc>
              <a:spcBef>
                <a:spcPts val="0"/>
              </a:spcBef>
              <a:spcAft>
                <a:spcPts val="0"/>
              </a:spcAft>
              <a:buSzPts val="5400"/>
              <a:buNone/>
              <a:defRPr sz="5400"/>
            </a:lvl7pPr>
            <a:lvl8pPr lvl="7">
              <a:lnSpc>
                <a:spcPct val="80000"/>
              </a:lnSpc>
              <a:spcBef>
                <a:spcPts val="0"/>
              </a:spcBef>
              <a:spcAft>
                <a:spcPts val="0"/>
              </a:spcAft>
              <a:buSzPts val="5400"/>
              <a:buNone/>
              <a:defRPr sz="5400"/>
            </a:lvl8pPr>
            <a:lvl9pPr lvl="8">
              <a:lnSpc>
                <a:spcPct val="80000"/>
              </a:lnSpc>
              <a:spcBef>
                <a:spcPts val="0"/>
              </a:spcBef>
              <a:spcAft>
                <a:spcPts val="0"/>
              </a:spcAft>
              <a:buSzPts val="5400"/>
              <a:buNone/>
              <a:defRPr sz="5400"/>
            </a:lvl9pPr>
          </a:lstStyle>
          <a:p/>
        </p:txBody>
      </p:sp>
      <p:sp>
        <p:nvSpPr>
          <p:cNvPr id="637" name="Google Shape;637;p54"/>
          <p:cNvSpPr txBox="1"/>
          <p:nvPr>
            <p:ph idx="1" type="subTitle"/>
          </p:nvPr>
        </p:nvSpPr>
        <p:spPr>
          <a:xfrm>
            <a:off x="328350" y="1423725"/>
            <a:ext cx="27156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lt1"/>
              </a:buClr>
              <a:buSzPts val="2000"/>
              <a:buNone/>
              <a:defRPr sz="2000">
                <a:solidFill>
                  <a:schemeClr val="lt1"/>
                </a:solidFill>
              </a:defRPr>
            </a:lvl1pPr>
            <a:lvl2pPr lvl="1" algn="ctr">
              <a:spcBef>
                <a:spcPts val="0"/>
              </a:spcBef>
              <a:spcAft>
                <a:spcPts val="0"/>
              </a:spcAft>
              <a:buClr>
                <a:schemeClr val="lt1"/>
              </a:buClr>
              <a:buSzPts val="2600"/>
              <a:buNone/>
              <a:defRPr sz="2600">
                <a:solidFill>
                  <a:schemeClr val="lt1"/>
                </a:solidFill>
              </a:defRPr>
            </a:lvl2pPr>
            <a:lvl3pPr lvl="2" algn="ctr">
              <a:spcBef>
                <a:spcPts val="0"/>
              </a:spcBef>
              <a:spcAft>
                <a:spcPts val="0"/>
              </a:spcAft>
              <a:buClr>
                <a:schemeClr val="lt1"/>
              </a:buClr>
              <a:buSzPts val="2600"/>
              <a:buNone/>
              <a:defRPr sz="2600">
                <a:solidFill>
                  <a:schemeClr val="lt1"/>
                </a:solidFill>
              </a:defRPr>
            </a:lvl3pPr>
            <a:lvl4pPr lvl="3" algn="ctr">
              <a:spcBef>
                <a:spcPts val="0"/>
              </a:spcBef>
              <a:spcAft>
                <a:spcPts val="0"/>
              </a:spcAft>
              <a:buClr>
                <a:schemeClr val="lt1"/>
              </a:buClr>
              <a:buSzPts val="2600"/>
              <a:buNone/>
              <a:defRPr sz="2600">
                <a:solidFill>
                  <a:schemeClr val="lt1"/>
                </a:solidFill>
              </a:defRPr>
            </a:lvl4pPr>
            <a:lvl5pPr lvl="4" algn="ctr">
              <a:spcBef>
                <a:spcPts val="0"/>
              </a:spcBef>
              <a:spcAft>
                <a:spcPts val="0"/>
              </a:spcAft>
              <a:buClr>
                <a:schemeClr val="lt1"/>
              </a:buClr>
              <a:buSzPts val="2600"/>
              <a:buNone/>
              <a:defRPr sz="2600">
                <a:solidFill>
                  <a:schemeClr val="lt1"/>
                </a:solidFill>
              </a:defRPr>
            </a:lvl5pPr>
            <a:lvl6pPr lvl="5" algn="ctr">
              <a:spcBef>
                <a:spcPts val="0"/>
              </a:spcBef>
              <a:spcAft>
                <a:spcPts val="0"/>
              </a:spcAft>
              <a:buClr>
                <a:schemeClr val="lt1"/>
              </a:buClr>
              <a:buSzPts val="2600"/>
              <a:buNone/>
              <a:defRPr sz="2600">
                <a:solidFill>
                  <a:schemeClr val="lt1"/>
                </a:solidFill>
              </a:defRPr>
            </a:lvl6pPr>
            <a:lvl7pPr lvl="6" algn="ctr">
              <a:spcBef>
                <a:spcPts val="0"/>
              </a:spcBef>
              <a:spcAft>
                <a:spcPts val="0"/>
              </a:spcAft>
              <a:buClr>
                <a:schemeClr val="lt1"/>
              </a:buClr>
              <a:buSzPts val="2600"/>
              <a:buNone/>
              <a:defRPr sz="2600">
                <a:solidFill>
                  <a:schemeClr val="lt1"/>
                </a:solidFill>
              </a:defRPr>
            </a:lvl7pPr>
            <a:lvl8pPr lvl="7" algn="ctr">
              <a:spcBef>
                <a:spcPts val="0"/>
              </a:spcBef>
              <a:spcAft>
                <a:spcPts val="0"/>
              </a:spcAft>
              <a:buClr>
                <a:schemeClr val="lt1"/>
              </a:buClr>
              <a:buSzPts val="2600"/>
              <a:buNone/>
              <a:defRPr sz="2600">
                <a:solidFill>
                  <a:schemeClr val="lt1"/>
                </a:solidFill>
              </a:defRPr>
            </a:lvl8pPr>
            <a:lvl9pPr lvl="8" algn="ctr">
              <a:spcBef>
                <a:spcPts val="0"/>
              </a:spcBef>
              <a:spcAft>
                <a:spcPts val="0"/>
              </a:spcAft>
              <a:buClr>
                <a:schemeClr val="lt1"/>
              </a:buClr>
              <a:buSzPts val="2600"/>
              <a:buNone/>
              <a:defRPr sz="2600">
                <a:solidFill>
                  <a:schemeClr val="lt1"/>
                </a:solidFill>
              </a:defRPr>
            </a:lvl9pPr>
          </a:lstStyle>
          <a:p/>
        </p:txBody>
      </p:sp>
      <p:sp>
        <p:nvSpPr>
          <p:cNvPr id="638" name="Google Shape;638;p54"/>
          <p:cNvSpPr txBox="1"/>
          <p:nvPr>
            <p:ph idx="2" type="body"/>
          </p:nvPr>
        </p:nvSpPr>
        <p:spPr>
          <a:xfrm>
            <a:off x="328425" y="3652575"/>
            <a:ext cx="27156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lt1"/>
              </a:buClr>
              <a:buSzPts val="1000"/>
              <a:buChar char="●"/>
              <a:defRPr>
                <a:solidFill>
                  <a:schemeClr val="lt1"/>
                </a:solidFill>
              </a:defRPr>
            </a:lvl1pPr>
            <a:lvl2pPr indent="-292100" lvl="1" marL="914400">
              <a:spcBef>
                <a:spcPts val="0"/>
              </a:spcBef>
              <a:spcAft>
                <a:spcPts val="0"/>
              </a:spcAft>
              <a:buClr>
                <a:schemeClr val="lt1"/>
              </a:buClr>
              <a:buSzPts val="1000"/>
              <a:buChar char="○"/>
              <a:defRPr>
                <a:solidFill>
                  <a:schemeClr val="lt1"/>
                </a:solidFill>
              </a:defRPr>
            </a:lvl2pPr>
            <a:lvl3pPr indent="-292100" lvl="2" marL="1371600">
              <a:spcBef>
                <a:spcPts val="0"/>
              </a:spcBef>
              <a:spcAft>
                <a:spcPts val="0"/>
              </a:spcAft>
              <a:buClr>
                <a:schemeClr val="lt1"/>
              </a:buClr>
              <a:buSzPts val="1000"/>
              <a:buChar char="■"/>
              <a:defRPr>
                <a:solidFill>
                  <a:schemeClr val="lt1"/>
                </a:solidFill>
              </a:defRPr>
            </a:lvl3pPr>
            <a:lvl4pPr indent="-292100" lvl="3" marL="1828800">
              <a:spcBef>
                <a:spcPts val="0"/>
              </a:spcBef>
              <a:spcAft>
                <a:spcPts val="0"/>
              </a:spcAft>
              <a:buClr>
                <a:schemeClr val="lt1"/>
              </a:buClr>
              <a:buSzPts val="1000"/>
              <a:buChar char="●"/>
              <a:defRPr>
                <a:solidFill>
                  <a:schemeClr val="lt1"/>
                </a:solidFill>
              </a:defRPr>
            </a:lvl4pPr>
            <a:lvl5pPr indent="-292100" lvl="4" marL="2286000">
              <a:spcBef>
                <a:spcPts val="0"/>
              </a:spcBef>
              <a:spcAft>
                <a:spcPts val="0"/>
              </a:spcAft>
              <a:buClr>
                <a:schemeClr val="lt1"/>
              </a:buClr>
              <a:buSzPts val="1000"/>
              <a:buChar char="○"/>
              <a:defRPr>
                <a:solidFill>
                  <a:schemeClr val="lt1"/>
                </a:solidFill>
              </a:defRPr>
            </a:lvl5pPr>
            <a:lvl6pPr indent="-292100" lvl="5" marL="2743200">
              <a:spcBef>
                <a:spcPts val="0"/>
              </a:spcBef>
              <a:spcAft>
                <a:spcPts val="0"/>
              </a:spcAft>
              <a:buClr>
                <a:schemeClr val="lt1"/>
              </a:buClr>
              <a:buSzPts val="1000"/>
              <a:buChar char="■"/>
              <a:defRPr>
                <a:solidFill>
                  <a:schemeClr val="lt1"/>
                </a:solidFill>
              </a:defRPr>
            </a:lvl6pPr>
            <a:lvl7pPr indent="-292100" lvl="6" marL="3200400">
              <a:spcBef>
                <a:spcPts val="0"/>
              </a:spcBef>
              <a:spcAft>
                <a:spcPts val="0"/>
              </a:spcAft>
              <a:buClr>
                <a:schemeClr val="lt1"/>
              </a:buClr>
              <a:buSzPts val="1000"/>
              <a:buChar char="●"/>
              <a:defRPr>
                <a:solidFill>
                  <a:schemeClr val="lt1"/>
                </a:solidFill>
              </a:defRPr>
            </a:lvl7pPr>
            <a:lvl8pPr indent="-292100" lvl="7" marL="3657600">
              <a:spcBef>
                <a:spcPts val="0"/>
              </a:spcBef>
              <a:spcAft>
                <a:spcPts val="0"/>
              </a:spcAft>
              <a:buClr>
                <a:schemeClr val="lt1"/>
              </a:buClr>
              <a:buSzPts val="1000"/>
              <a:buChar char="○"/>
              <a:defRPr>
                <a:solidFill>
                  <a:schemeClr val="lt1"/>
                </a:solidFill>
              </a:defRPr>
            </a:lvl8pPr>
            <a:lvl9pPr indent="-292100" lvl="8" marL="4114800">
              <a:spcBef>
                <a:spcPts val="0"/>
              </a:spcBef>
              <a:spcAft>
                <a:spcPts val="0"/>
              </a:spcAft>
              <a:buClr>
                <a:schemeClr val="lt1"/>
              </a:buClr>
              <a:buSzPts val="1000"/>
              <a:buChar char="■"/>
              <a:defRPr>
                <a:solidFill>
                  <a:schemeClr val="lt1"/>
                </a:solidFill>
              </a:defRPr>
            </a:lvl9pPr>
          </a:lstStyle>
          <a:p/>
        </p:txBody>
      </p:sp>
      <p:sp>
        <p:nvSpPr>
          <p:cNvPr id="639" name="Google Shape;639;p54"/>
          <p:cNvSpPr/>
          <p:nvPr>
            <p:ph idx="3" type="pic"/>
          </p:nvPr>
        </p:nvSpPr>
        <p:spPr>
          <a:xfrm>
            <a:off x="328275" y="2172225"/>
            <a:ext cx="2715600" cy="1464600"/>
          </a:xfrm>
          <a:prstGeom prst="rect">
            <a:avLst/>
          </a:prstGeom>
          <a:noFill/>
          <a:ln>
            <a:noFill/>
          </a:ln>
        </p:spPr>
      </p:sp>
      <p:sp>
        <p:nvSpPr>
          <p:cNvPr id="640" name="Google Shape;640;p54"/>
          <p:cNvSpPr txBox="1"/>
          <p:nvPr>
            <p:ph idx="4" type="subTitle"/>
          </p:nvPr>
        </p:nvSpPr>
        <p:spPr>
          <a:xfrm>
            <a:off x="3200050" y="1423725"/>
            <a:ext cx="27156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lt1"/>
              </a:buClr>
              <a:buSzPts val="2000"/>
              <a:buNone/>
              <a:defRPr sz="2000">
                <a:solidFill>
                  <a:schemeClr val="lt1"/>
                </a:solidFill>
              </a:defRPr>
            </a:lvl1pPr>
            <a:lvl2pPr lvl="1" algn="ctr">
              <a:spcBef>
                <a:spcPts val="0"/>
              </a:spcBef>
              <a:spcAft>
                <a:spcPts val="0"/>
              </a:spcAft>
              <a:buClr>
                <a:schemeClr val="lt1"/>
              </a:buClr>
              <a:buSzPts val="2600"/>
              <a:buNone/>
              <a:defRPr sz="2600">
                <a:solidFill>
                  <a:schemeClr val="lt1"/>
                </a:solidFill>
              </a:defRPr>
            </a:lvl2pPr>
            <a:lvl3pPr lvl="2" algn="ctr">
              <a:spcBef>
                <a:spcPts val="0"/>
              </a:spcBef>
              <a:spcAft>
                <a:spcPts val="0"/>
              </a:spcAft>
              <a:buClr>
                <a:schemeClr val="lt1"/>
              </a:buClr>
              <a:buSzPts val="2600"/>
              <a:buNone/>
              <a:defRPr sz="2600">
                <a:solidFill>
                  <a:schemeClr val="lt1"/>
                </a:solidFill>
              </a:defRPr>
            </a:lvl3pPr>
            <a:lvl4pPr lvl="3" algn="ctr">
              <a:spcBef>
                <a:spcPts val="0"/>
              </a:spcBef>
              <a:spcAft>
                <a:spcPts val="0"/>
              </a:spcAft>
              <a:buClr>
                <a:schemeClr val="lt1"/>
              </a:buClr>
              <a:buSzPts val="2600"/>
              <a:buNone/>
              <a:defRPr sz="2600">
                <a:solidFill>
                  <a:schemeClr val="lt1"/>
                </a:solidFill>
              </a:defRPr>
            </a:lvl4pPr>
            <a:lvl5pPr lvl="4" algn="ctr">
              <a:spcBef>
                <a:spcPts val="0"/>
              </a:spcBef>
              <a:spcAft>
                <a:spcPts val="0"/>
              </a:spcAft>
              <a:buClr>
                <a:schemeClr val="lt1"/>
              </a:buClr>
              <a:buSzPts val="2600"/>
              <a:buNone/>
              <a:defRPr sz="2600">
                <a:solidFill>
                  <a:schemeClr val="lt1"/>
                </a:solidFill>
              </a:defRPr>
            </a:lvl5pPr>
            <a:lvl6pPr lvl="5" algn="ctr">
              <a:spcBef>
                <a:spcPts val="0"/>
              </a:spcBef>
              <a:spcAft>
                <a:spcPts val="0"/>
              </a:spcAft>
              <a:buClr>
                <a:schemeClr val="lt1"/>
              </a:buClr>
              <a:buSzPts val="2600"/>
              <a:buNone/>
              <a:defRPr sz="2600">
                <a:solidFill>
                  <a:schemeClr val="lt1"/>
                </a:solidFill>
              </a:defRPr>
            </a:lvl6pPr>
            <a:lvl7pPr lvl="6" algn="ctr">
              <a:spcBef>
                <a:spcPts val="0"/>
              </a:spcBef>
              <a:spcAft>
                <a:spcPts val="0"/>
              </a:spcAft>
              <a:buClr>
                <a:schemeClr val="lt1"/>
              </a:buClr>
              <a:buSzPts val="2600"/>
              <a:buNone/>
              <a:defRPr sz="2600">
                <a:solidFill>
                  <a:schemeClr val="lt1"/>
                </a:solidFill>
              </a:defRPr>
            </a:lvl7pPr>
            <a:lvl8pPr lvl="7" algn="ctr">
              <a:spcBef>
                <a:spcPts val="0"/>
              </a:spcBef>
              <a:spcAft>
                <a:spcPts val="0"/>
              </a:spcAft>
              <a:buClr>
                <a:schemeClr val="lt1"/>
              </a:buClr>
              <a:buSzPts val="2600"/>
              <a:buNone/>
              <a:defRPr sz="2600">
                <a:solidFill>
                  <a:schemeClr val="lt1"/>
                </a:solidFill>
              </a:defRPr>
            </a:lvl8pPr>
            <a:lvl9pPr lvl="8" algn="ctr">
              <a:spcBef>
                <a:spcPts val="0"/>
              </a:spcBef>
              <a:spcAft>
                <a:spcPts val="0"/>
              </a:spcAft>
              <a:buClr>
                <a:schemeClr val="lt1"/>
              </a:buClr>
              <a:buSzPts val="2600"/>
              <a:buNone/>
              <a:defRPr sz="2600">
                <a:solidFill>
                  <a:schemeClr val="lt1"/>
                </a:solidFill>
              </a:defRPr>
            </a:lvl9pPr>
          </a:lstStyle>
          <a:p/>
        </p:txBody>
      </p:sp>
      <p:sp>
        <p:nvSpPr>
          <p:cNvPr id="641" name="Google Shape;641;p54"/>
          <p:cNvSpPr txBox="1"/>
          <p:nvPr>
            <p:ph idx="5" type="body"/>
          </p:nvPr>
        </p:nvSpPr>
        <p:spPr>
          <a:xfrm>
            <a:off x="3200125" y="3652575"/>
            <a:ext cx="27156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lt1"/>
              </a:buClr>
              <a:buSzPts val="1000"/>
              <a:buChar char="●"/>
              <a:defRPr>
                <a:solidFill>
                  <a:schemeClr val="lt1"/>
                </a:solidFill>
              </a:defRPr>
            </a:lvl1pPr>
            <a:lvl2pPr indent="-292100" lvl="1" marL="914400">
              <a:spcBef>
                <a:spcPts val="0"/>
              </a:spcBef>
              <a:spcAft>
                <a:spcPts val="0"/>
              </a:spcAft>
              <a:buClr>
                <a:schemeClr val="lt1"/>
              </a:buClr>
              <a:buSzPts val="1000"/>
              <a:buChar char="○"/>
              <a:defRPr>
                <a:solidFill>
                  <a:schemeClr val="lt1"/>
                </a:solidFill>
              </a:defRPr>
            </a:lvl2pPr>
            <a:lvl3pPr indent="-292100" lvl="2" marL="1371600">
              <a:spcBef>
                <a:spcPts val="0"/>
              </a:spcBef>
              <a:spcAft>
                <a:spcPts val="0"/>
              </a:spcAft>
              <a:buClr>
                <a:schemeClr val="lt1"/>
              </a:buClr>
              <a:buSzPts val="1000"/>
              <a:buChar char="■"/>
              <a:defRPr>
                <a:solidFill>
                  <a:schemeClr val="lt1"/>
                </a:solidFill>
              </a:defRPr>
            </a:lvl3pPr>
            <a:lvl4pPr indent="-292100" lvl="3" marL="1828800">
              <a:spcBef>
                <a:spcPts val="0"/>
              </a:spcBef>
              <a:spcAft>
                <a:spcPts val="0"/>
              </a:spcAft>
              <a:buClr>
                <a:schemeClr val="lt1"/>
              </a:buClr>
              <a:buSzPts val="1000"/>
              <a:buChar char="●"/>
              <a:defRPr>
                <a:solidFill>
                  <a:schemeClr val="lt1"/>
                </a:solidFill>
              </a:defRPr>
            </a:lvl4pPr>
            <a:lvl5pPr indent="-292100" lvl="4" marL="2286000">
              <a:spcBef>
                <a:spcPts val="0"/>
              </a:spcBef>
              <a:spcAft>
                <a:spcPts val="0"/>
              </a:spcAft>
              <a:buClr>
                <a:schemeClr val="lt1"/>
              </a:buClr>
              <a:buSzPts val="1000"/>
              <a:buChar char="○"/>
              <a:defRPr>
                <a:solidFill>
                  <a:schemeClr val="lt1"/>
                </a:solidFill>
              </a:defRPr>
            </a:lvl5pPr>
            <a:lvl6pPr indent="-292100" lvl="5" marL="2743200">
              <a:spcBef>
                <a:spcPts val="0"/>
              </a:spcBef>
              <a:spcAft>
                <a:spcPts val="0"/>
              </a:spcAft>
              <a:buClr>
                <a:schemeClr val="lt1"/>
              </a:buClr>
              <a:buSzPts val="1000"/>
              <a:buChar char="■"/>
              <a:defRPr>
                <a:solidFill>
                  <a:schemeClr val="lt1"/>
                </a:solidFill>
              </a:defRPr>
            </a:lvl6pPr>
            <a:lvl7pPr indent="-292100" lvl="6" marL="3200400">
              <a:spcBef>
                <a:spcPts val="0"/>
              </a:spcBef>
              <a:spcAft>
                <a:spcPts val="0"/>
              </a:spcAft>
              <a:buClr>
                <a:schemeClr val="lt1"/>
              </a:buClr>
              <a:buSzPts val="1000"/>
              <a:buChar char="●"/>
              <a:defRPr>
                <a:solidFill>
                  <a:schemeClr val="lt1"/>
                </a:solidFill>
              </a:defRPr>
            </a:lvl7pPr>
            <a:lvl8pPr indent="-292100" lvl="7" marL="3657600">
              <a:spcBef>
                <a:spcPts val="0"/>
              </a:spcBef>
              <a:spcAft>
                <a:spcPts val="0"/>
              </a:spcAft>
              <a:buClr>
                <a:schemeClr val="lt1"/>
              </a:buClr>
              <a:buSzPts val="1000"/>
              <a:buChar char="○"/>
              <a:defRPr>
                <a:solidFill>
                  <a:schemeClr val="lt1"/>
                </a:solidFill>
              </a:defRPr>
            </a:lvl8pPr>
            <a:lvl9pPr indent="-292100" lvl="8" marL="4114800">
              <a:spcBef>
                <a:spcPts val="0"/>
              </a:spcBef>
              <a:spcAft>
                <a:spcPts val="0"/>
              </a:spcAft>
              <a:buClr>
                <a:schemeClr val="lt1"/>
              </a:buClr>
              <a:buSzPts val="1000"/>
              <a:buChar char="■"/>
              <a:defRPr>
                <a:solidFill>
                  <a:schemeClr val="lt1"/>
                </a:solidFill>
              </a:defRPr>
            </a:lvl9pPr>
          </a:lstStyle>
          <a:p/>
        </p:txBody>
      </p:sp>
      <p:sp>
        <p:nvSpPr>
          <p:cNvPr id="642" name="Google Shape;642;p54"/>
          <p:cNvSpPr/>
          <p:nvPr>
            <p:ph idx="6" type="pic"/>
          </p:nvPr>
        </p:nvSpPr>
        <p:spPr>
          <a:xfrm>
            <a:off x="3199975" y="2172225"/>
            <a:ext cx="2715600" cy="1464600"/>
          </a:xfrm>
          <a:prstGeom prst="rect">
            <a:avLst/>
          </a:prstGeom>
          <a:noFill/>
          <a:ln>
            <a:noFill/>
          </a:ln>
        </p:spPr>
      </p:sp>
      <p:sp>
        <p:nvSpPr>
          <p:cNvPr id="643" name="Google Shape;643;p54"/>
          <p:cNvSpPr txBox="1"/>
          <p:nvPr>
            <p:ph idx="7" type="subTitle"/>
          </p:nvPr>
        </p:nvSpPr>
        <p:spPr>
          <a:xfrm>
            <a:off x="6071900" y="1423725"/>
            <a:ext cx="27156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lt1"/>
              </a:buClr>
              <a:buSzPts val="2000"/>
              <a:buNone/>
              <a:defRPr sz="2000">
                <a:solidFill>
                  <a:schemeClr val="lt1"/>
                </a:solidFill>
              </a:defRPr>
            </a:lvl1pPr>
            <a:lvl2pPr lvl="1" algn="ctr">
              <a:spcBef>
                <a:spcPts val="0"/>
              </a:spcBef>
              <a:spcAft>
                <a:spcPts val="0"/>
              </a:spcAft>
              <a:buClr>
                <a:schemeClr val="lt1"/>
              </a:buClr>
              <a:buSzPts val="2600"/>
              <a:buNone/>
              <a:defRPr sz="2600">
                <a:solidFill>
                  <a:schemeClr val="lt1"/>
                </a:solidFill>
              </a:defRPr>
            </a:lvl2pPr>
            <a:lvl3pPr lvl="2" algn="ctr">
              <a:spcBef>
                <a:spcPts val="0"/>
              </a:spcBef>
              <a:spcAft>
                <a:spcPts val="0"/>
              </a:spcAft>
              <a:buClr>
                <a:schemeClr val="lt1"/>
              </a:buClr>
              <a:buSzPts val="2600"/>
              <a:buNone/>
              <a:defRPr sz="2600">
                <a:solidFill>
                  <a:schemeClr val="lt1"/>
                </a:solidFill>
              </a:defRPr>
            </a:lvl3pPr>
            <a:lvl4pPr lvl="3" algn="ctr">
              <a:spcBef>
                <a:spcPts val="0"/>
              </a:spcBef>
              <a:spcAft>
                <a:spcPts val="0"/>
              </a:spcAft>
              <a:buClr>
                <a:schemeClr val="lt1"/>
              </a:buClr>
              <a:buSzPts val="2600"/>
              <a:buNone/>
              <a:defRPr sz="2600">
                <a:solidFill>
                  <a:schemeClr val="lt1"/>
                </a:solidFill>
              </a:defRPr>
            </a:lvl4pPr>
            <a:lvl5pPr lvl="4" algn="ctr">
              <a:spcBef>
                <a:spcPts val="0"/>
              </a:spcBef>
              <a:spcAft>
                <a:spcPts val="0"/>
              </a:spcAft>
              <a:buClr>
                <a:schemeClr val="lt1"/>
              </a:buClr>
              <a:buSzPts val="2600"/>
              <a:buNone/>
              <a:defRPr sz="2600">
                <a:solidFill>
                  <a:schemeClr val="lt1"/>
                </a:solidFill>
              </a:defRPr>
            </a:lvl5pPr>
            <a:lvl6pPr lvl="5" algn="ctr">
              <a:spcBef>
                <a:spcPts val="0"/>
              </a:spcBef>
              <a:spcAft>
                <a:spcPts val="0"/>
              </a:spcAft>
              <a:buClr>
                <a:schemeClr val="lt1"/>
              </a:buClr>
              <a:buSzPts val="2600"/>
              <a:buNone/>
              <a:defRPr sz="2600">
                <a:solidFill>
                  <a:schemeClr val="lt1"/>
                </a:solidFill>
              </a:defRPr>
            </a:lvl6pPr>
            <a:lvl7pPr lvl="6" algn="ctr">
              <a:spcBef>
                <a:spcPts val="0"/>
              </a:spcBef>
              <a:spcAft>
                <a:spcPts val="0"/>
              </a:spcAft>
              <a:buClr>
                <a:schemeClr val="lt1"/>
              </a:buClr>
              <a:buSzPts val="2600"/>
              <a:buNone/>
              <a:defRPr sz="2600">
                <a:solidFill>
                  <a:schemeClr val="lt1"/>
                </a:solidFill>
              </a:defRPr>
            </a:lvl7pPr>
            <a:lvl8pPr lvl="7" algn="ctr">
              <a:spcBef>
                <a:spcPts val="0"/>
              </a:spcBef>
              <a:spcAft>
                <a:spcPts val="0"/>
              </a:spcAft>
              <a:buClr>
                <a:schemeClr val="lt1"/>
              </a:buClr>
              <a:buSzPts val="2600"/>
              <a:buNone/>
              <a:defRPr sz="2600">
                <a:solidFill>
                  <a:schemeClr val="lt1"/>
                </a:solidFill>
              </a:defRPr>
            </a:lvl8pPr>
            <a:lvl9pPr lvl="8" algn="ctr">
              <a:spcBef>
                <a:spcPts val="0"/>
              </a:spcBef>
              <a:spcAft>
                <a:spcPts val="0"/>
              </a:spcAft>
              <a:buClr>
                <a:schemeClr val="lt1"/>
              </a:buClr>
              <a:buSzPts val="2600"/>
              <a:buNone/>
              <a:defRPr sz="2600">
                <a:solidFill>
                  <a:schemeClr val="lt1"/>
                </a:solidFill>
              </a:defRPr>
            </a:lvl9pPr>
          </a:lstStyle>
          <a:p/>
        </p:txBody>
      </p:sp>
      <p:sp>
        <p:nvSpPr>
          <p:cNvPr id="644" name="Google Shape;644;p54"/>
          <p:cNvSpPr txBox="1"/>
          <p:nvPr>
            <p:ph idx="8" type="body"/>
          </p:nvPr>
        </p:nvSpPr>
        <p:spPr>
          <a:xfrm>
            <a:off x="6071975" y="3652575"/>
            <a:ext cx="27156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lt1"/>
              </a:buClr>
              <a:buSzPts val="1000"/>
              <a:buChar char="●"/>
              <a:defRPr>
                <a:solidFill>
                  <a:schemeClr val="lt1"/>
                </a:solidFill>
              </a:defRPr>
            </a:lvl1pPr>
            <a:lvl2pPr indent="-292100" lvl="1" marL="914400">
              <a:spcBef>
                <a:spcPts val="0"/>
              </a:spcBef>
              <a:spcAft>
                <a:spcPts val="0"/>
              </a:spcAft>
              <a:buClr>
                <a:schemeClr val="lt1"/>
              </a:buClr>
              <a:buSzPts val="1000"/>
              <a:buChar char="○"/>
              <a:defRPr>
                <a:solidFill>
                  <a:schemeClr val="lt1"/>
                </a:solidFill>
              </a:defRPr>
            </a:lvl2pPr>
            <a:lvl3pPr indent="-292100" lvl="2" marL="1371600">
              <a:spcBef>
                <a:spcPts val="0"/>
              </a:spcBef>
              <a:spcAft>
                <a:spcPts val="0"/>
              </a:spcAft>
              <a:buClr>
                <a:schemeClr val="lt1"/>
              </a:buClr>
              <a:buSzPts val="1000"/>
              <a:buChar char="■"/>
              <a:defRPr>
                <a:solidFill>
                  <a:schemeClr val="lt1"/>
                </a:solidFill>
              </a:defRPr>
            </a:lvl3pPr>
            <a:lvl4pPr indent="-292100" lvl="3" marL="1828800">
              <a:spcBef>
                <a:spcPts val="0"/>
              </a:spcBef>
              <a:spcAft>
                <a:spcPts val="0"/>
              </a:spcAft>
              <a:buClr>
                <a:schemeClr val="lt1"/>
              </a:buClr>
              <a:buSzPts val="1000"/>
              <a:buChar char="●"/>
              <a:defRPr>
                <a:solidFill>
                  <a:schemeClr val="lt1"/>
                </a:solidFill>
              </a:defRPr>
            </a:lvl4pPr>
            <a:lvl5pPr indent="-292100" lvl="4" marL="2286000">
              <a:spcBef>
                <a:spcPts val="0"/>
              </a:spcBef>
              <a:spcAft>
                <a:spcPts val="0"/>
              </a:spcAft>
              <a:buClr>
                <a:schemeClr val="lt1"/>
              </a:buClr>
              <a:buSzPts val="1000"/>
              <a:buChar char="○"/>
              <a:defRPr>
                <a:solidFill>
                  <a:schemeClr val="lt1"/>
                </a:solidFill>
              </a:defRPr>
            </a:lvl5pPr>
            <a:lvl6pPr indent="-292100" lvl="5" marL="2743200">
              <a:spcBef>
                <a:spcPts val="0"/>
              </a:spcBef>
              <a:spcAft>
                <a:spcPts val="0"/>
              </a:spcAft>
              <a:buClr>
                <a:schemeClr val="lt1"/>
              </a:buClr>
              <a:buSzPts val="1000"/>
              <a:buChar char="■"/>
              <a:defRPr>
                <a:solidFill>
                  <a:schemeClr val="lt1"/>
                </a:solidFill>
              </a:defRPr>
            </a:lvl6pPr>
            <a:lvl7pPr indent="-292100" lvl="6" marL="3200400">
              <a:spcBef>
                <a:spcPts val="0"/>
              </a:spcBef>
              <a:spcAft>
                <a:spcPts val="0"/>
              </a:spcAft>
              <a:buClr>
                <a:schemeClr val="lt1"/>
              </a:buClr>
              <a:buSzPts val="1000"/>
              <a:buChar char="●"/>
              <a:defRPr>
                <a:solidFill>
                  <a:schemeClr val="lt1"/>
                </a:solidFill>
              </a:defRPr>
            </a:lvl7pPr>
            <a:lvl8pPr indent="-292100" lvl="7" marL="3657600">
              <a:spcBef>
                <a:spcPts val="0"/>
              </a:spcBef>
              <a:spcAft>
                <a:spcPts val="0"/>
              </a:spcAft>
              <a:buClr>
                <a:schemeClr val="lt1"/>
              </a:buClr>
              <a:buSzPts val="1000"/>
              <a:buChar char="○"/>
              <a:defRPr>
                <a:solidFill>
                  <a:schemeClr val="lt1"/>
                </a:solidFill>
              </a:defRPr>
            </a:lvl8pPr>
            <a:lvl9pPr indent="-292100" lvl="8" marL="4114800">
              <a:spcBef>
                <a:spcPts val="0"/>
              </a:spcBef>
              <a:spcAft>
                <a:spcPts val="0"/>
              </a:spcAft>
              <a:buClr>
                <a:schemeClr val="lt1"/>
              </a:buClr>
              <a:buSzPts val="1000"/>
              <a:buChar char="■"/>
              <a:defRPr>
                <a:solidFill>
                  <a:schemeClr val="lt1"/>
                </a:solidFill>
              </a:defRPr>
            </a:lvl9pPr>
          </a:lstStyle>
          <a:p/>
        </p:txBody>
      </p:sp>
      <p:sp>
        <p:nvSpPr>
          <p:cNvPr id="645" name="Google Shape;645;p54"/>
          <p:cNvSpPr/>
          <p:nvPr>
            <p:ph idx="9" type="pic"/>
          </p:nvPr>
        </p:nvSpPr>
        <p:spPr>
          <a:xfrm>
            <a:off x="6071825" y="2172225"/>
            <a:ext cx="2715600" cy="1464600"/>
          </a:xfrm>
          <a:prstGeom prst="rect">
            <a:avLst/>
          </a:prstGeom>
          <a:noFill/>
          <a:ln>
            <a:noFill/>
          </a:ln>
        </p:spPr>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SECTION_HEADER_1_1_1_1_1">
    <p:bg>
      <p:bgPr>
        <a:solidFill>
          <a:schemeClr val="accent2"/>
        </a:solidFill>
      </p:bgPr>
    </p:bg>
    <p:spTree>
      <p:nvGrpSpPr>
        <p:cNvPr id="646" name="Shape 646"/>
        <p:cNvGrpSpPr/>
        <p:nvPr/>
      </p:nvGrpSpPr>
      <p:grpSpPr>
        <a:xfrm>
          <a:off x="0" y="0"/>
          <a:ext cx="0" cy="0"/>
          <a:chOff x="0" y="0"/>
          <a:chExt cx="0" cy="0"/>
        </a:xfrm>
      </p:grpSpPr>
      <p:sp>
        <p:nvSpPr>
          <p:cNvPr id="647" name="Google Shape;647;p55"/>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3"/>
              </a:buClr>
              <a:buSzPts val="5400"/>
              <a:buNone/>
              <a:defRPr sz="5400">
                <a:solidFill>
                  <a:schemeClr val="accent3"/>
                </a:solidFill>
              </a:defRPr>
            </a:lvl1pPr>
            <a:lvl2pPr lvl="1">
              <a:lnSpc>
                <a:spcPct val="80000"/>
              </a:lnSpc>
              <a:spcBef>
                <a:spcPts val="0"/>
              </a:spcBef>
              <a:spcAft>
                <a:spcPts val="0"/>
              </a:spcAft>
              <a:buClr>
                <a:schemeClr val="accent3"/>
              </a:buClr>
              <a:buSzPts val="5400"/>
              <a:buNone/>
              <a:defRPr sz="5400">
                <a:solidFill>
                  <a:schemeClr val="accent3"/>
                </a:solidFill>
              </a:defRPr>
            </a:lvl2pPr>
            <a:lvl3pPr lvl="2">
              <a:lnSpc>
                <a:spcPct val="80000"/>
              </a:lnSpc>
              <a:spcBef>
                <a:spcPts val="0"/>
              </a:spcBef>
              <a:spcAft>
                <a:spcPts val="0"/>
              </a:spcAft>
              <a:buClr>
                <a:schemeClr val="accent3"/>
              </a:buClr>
              <a:buSzPts val="5400"/>
              <a:buNone/>
              <a:defRPr sz="5400">
                <a:solidFill>
                  <a:schemeClr val="accent3"/>
                </a:solidFill>
              </a:defRPr>
            </a:lvl3pPr>
            <a:lvl4pPr lvl="3">
              <a:lnSpc>
                <a:spcPct val="80000"/>
              </a:lnSpc>
              <a:spcBef>
                <a:spcPts val="0"/>
              </a:spcBef>
              <a:spcAft>
                <a:spcPts val="0"/>
              </a:spcAft>
              <a:buClr>
                <a:schemeClr val="accent3"/>
              </a:buClr>
              <a:buSzPts val="5400"/>
              <a:buNone/>
              <a:defRPr sz="5400">
                <a:solidFill>
                  <a:schemeClr val="accent3"/>
                </a:solidFill>
              </a:defRPr>
            </a:lvl4pPr>
            <a:lvl5pPr lvl="4">
              <a:lnSpc>
                <a:spcPct val="80000"/>
              </a:lnSpc>
              <a:spcBef>
                <a:spcPts val="0"/>
              </a:spcBef>
              <a:spcAft>
                <a:spcPts val="0"/>
              </a:spcAft>
              <a:buClr>
                <a:schemeClr val="accent3"/>
              </a:buClr>
              <a:buSzPts val="5400"/>
              <a:buNone/>
              <a:defRPr sz="5400">
                <a:solidFill>
                  <a:schemeClr val="accent3"/>
                </a:solidFill>
              </a:defRPr>
            </a:lvl5pPr>
            <a:lvl6pPr lvl="5">
              <a:lnSpc>
                <a:spcPct val="80000"/>
              </a:lnSpc>
              <a:spcBef>
                <a:spcPts val="0"/>
              </a:spcBef>
              <a:spcAft>
                <a:spcPts val="0"/>
              </a:spcAft>
              <a:buClr>
                <a:schemeClr val="accent3"/>
              </a:buClr>
              <a:buSzPts val="5400"/>
              <a:buNone/>
              <a:defRPr sz="5400">
                <a:solidFill>
                  <a:schemeClr val="accent3"/>
                </a:solidFill>
              </a:defRPr>
            </a:lvl6pPr>
            <a:lvl7pPr lvl="6">
              <a:lnSpc>
                <a:spcPct val="80000"/>
              </a:lnSpc>
              <a:spcBef>
                <a:spcPts val="0"/>
              </a:spcBef>
              <a:spcAft>
                <a:spcPts val="0"/>
              </a:spcAft>
              <a:buClr>
                <a:schemeClr val="accent3"/>
              </a:buClr>
              <a:buSzPts val="5400"/>
              <a:buNone/>
              <a:defRPr sz="5400">
                <a:solidFill>
                  <a:schemeClr val="accent3"/>
                </a:solidFill>
              </a:defRPr>
            </a:lvl7pPr>
            <a:lvl8pPr lvl="7">
              <a:lnSpc>
                <a:spcPct val="80000"/>
              </a:lnSpc>
              <a:spcBef>
                <a:spcPts val="0"/>
              </a:spcBef>
              <a:spcAft>
                <a:spcPts val="0"/>
              </a:spcAft>
              <a:buClr>
                <a:schemeClr val="accent3"/>
              </a:buClr>
              <a:buSzPts val="5400"/>
              <a:buNone/>
              <a:defRPr sz="5400">
                <a:solidFill>
                  <a:schemeClr val="accent3"/>
                </a:solidFill>
              </a:defRPr>
            </a:lvl8pPr>
            <a:lvl9pPr lvl="8">
              <a:lnSpc>
                <a:spcPct val="80000"/>
              </a:lnSpc>
              <a:spcBef>
                <a:spcPts val="0"/>
              </a:spcBef>
              <a:spcAft>
                <a:spcPts val="0"/>
              </a:spcAft>
              <a:buClr>
                <a:schemeClr val="accent3"/>
              </a:buClr>
              <a:buSzPts val="5400"/>
              <a:buNone/>
              <a:defRPr sz="5400">
                <a:solidFill>
                  <a:schemeClr val="accent3"/>
                </a:solidFill>
              </a:defRPr>
            </a:lvl9pPr>
          </a:lstStyle>
          <a:p/>
        </p:txBody>
      </p:sp>
      <p:sp>
        <p:nvSpPr>
          <p:cNvPr id="648" name="Google Shape;648;p55"/>
          <p:cNvSpPr txBox="1"/>
          <p:nvPr>
            <p:ph idx="1" type="subTitle"/>
          </p:nvPr>
        </p:nvSpPr>
        <p:spPr>
          <a:xfrm>
            <a:off x="1048484" y="1423725"/>
            <a:ext cx="30621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accent3"/>
              </a:buClr>
              <a:buSzPts val="2000"/>
              <a:buNone/>
              <a:defRPr sz="2000">
                <a:solidFill>
                  <a:schemeClr val="accent3"/>
                </a:solidFill>
              </a:defRPr>
            </a:lvl1pPr>
            <a:lvl2pPr lvl="1" algn="ctr">
              <a:spcBef>
                <a:spcPts val="0"/>
              </a:spcBef>
              <a:spcAft>
                <a:spcPts val="0"/>
              </a:spcAft>
              <a:buClr>
                <a:schemeClr val="accent3"/>
              </a:buClr>
              <a:buSzPts val="2600"/>
              <a:buNone/>
              <a:defRPr sz="2600">
                <a:solidFill>
                  <a:schemeClr val="accent3"/>
                </a:solidFill>
              </a:defRPr>
            </a:lvl2pPr>
            <a:lvl3pPr lvl="2" algn="ctr">
              <a:spcBef>
                <a:spcPts val="0"/>
              </a:spcBef>
              <a:spcAft>
                <a:spcPts val="0"/>
              </a:spcAft>
              <a:buClr>
                <a:schemeClr val="accent3"/>
              </a:buClr>
              <a:buSzPts val="2600"/>
              <a:buNone/>
              <a:defRPr sz="2600">
                <a:solidFill>
                  <a:schemeClr val="accent3"/>
                </a:solidFill>
              </a:defRPr>
            </a:lvl3pPr>
            <a:lvl4pPr lvl="3" algn="ctr">
              <a:spcBef>
                <a:spcPts val="0"/>
              </a:spcBef>
              <a:spcAft>
                <a:spcPts val="0"/>
              </a:spcAft>
              <a:buClr>
                <a:schemeClr val="accent3"/>
              </a:buClr>
              <a:buSzPts val="2600"/>
              <a:buNone/>
              <a:defRPr sz="2600">
                <a:solidFill>
                  <a:schemeClr val="accent3"/>
                </a:solidFill>
              </a:defRPr>
            </a:lvl4pPr>
            <a:lvl5pPr lvl="4" algn="ctr">
              <a:spcBef>
                <a:spcPts val="0"/>
              </a:spcBef>
              <a:spcAft>
                <a:spcPts val="0"/>
              </a:spcAft>
              <a:buClr>
                <a:schemeClr val="accent3"/>
              </a:buClr>
              <a:buSzPts val="2600"/>
              <a:buNone/>
              <a:defRPr sz="2600">
                <a:solidFill>
                  <a:schemeClr val="accent3"/>
                </a:solidFill>
              </a:defRPr>
            </a:lvl5pPr>
            <a:lvl6pPr lvl="5" algn="ctr">
              <a:spcBef>
                <a:spcPts val="0"/>
              </a:spcBef>
              <a:spcAft>
                <a:spcPts val="0"/>
              </a:spcAft>
              <a:buClr>
                <a:schemeClr val="accent3"/>
              </a:buClr>
              <a:buSzPts val="2600"/>
              <a:buNone/>
              <a:defRPr sz="2600">
                <a:solidFill>
                  <a:schemeClr val="accent3"/>
                </a:solidFill>
              </a:defRPr>
            </a:lvl6pPr>
            <a:lvl7pPr lvl="6" algn="ctr">
              <a:spcBef>
                <a:spcPts val="0"/>
              </a:spcBef>
              <a:spcAft>
                <a:spcPts val="0"/>
              </a:spcAft>
              <a:buClr>
                <a:schemeClr val="accent3"/>
              </a:buClr>
              <a:buSzPts val="2600"/>
              <a:buNone/>
              <a:defRPr sz="2600">
                <a:solidFill>
                  <a:schemeClr val="accent3"/>
                </a:solidFill>
              </a:defRPr>
            </a:lvl7pPr>
            <a:lvl8pPr lvl="7" algn="ctr">
              <a:spcBef>
                <a:spcPts val="0"/>
              </a:spcBef>
              <a:spcAft>
                <a:spcPts val="0"/>
              </a:spcAft>
              <a:buClr>
                <a:schemeClr val="accent3"/>
              </a:buClr>
              <a:buSzPts val="2600"/>
              <a:buNone/>
              <a:defRPr sz="2600">
                <a:solidFill>
                  <a:schemeClr val="accent3"/>
                </a:solidFill>
              </a:defRPr>
            </a:lvl8pPr>
            <a:lvl9pPr lvl="8" algn="ctr">
              <a:spcBef>
                <a:spcPts val="0"/>
              </a:spcBef>
              <a:spcAft>
                <a:spcPts val="0"/>
              </a:spcAft>
              <a:buClr>
                <a:schemeClr val="accent3"/>
              </a:buClr>
              <a:buSzPts val="2600"/>
              <a:buNone/>
              <a:defRPr sz="2600">
                <a:solidFill>
                  <a:schemeClr val="accent3"/>
                </a:solidFill>
              </a:defRPr>
            </a:lvl9pPr>
          </a:lstStyle>
          <a:p/>
        </p:txBody>
      </p:sp>
      <p:sp>
        <p:nvSpPr>
          <p:cNvPr id="649" name="Google Shape;649;p55"/>
          <p:cNvSpPr txBox="1"/>
          <p:nvPr>
            <p:ph idx="2" type="body"/>
          </p:nvPr>
        </p:nvSpPr>
        <p:spPr>
          <a:xfrm>
            <a:off x="1048569" y="3652575"/>
            <a:ext cx="30621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3"/>
              </a:buClr>
              <a:buSzPts val="1000"/>
              <a:buChar char="●"/>
              <a:defRPr>
                <a:solidFill>
                  <a:schemeClr val="accent3"/>
                </a:solidFill>
              </a:defRPr>
            </a:lvl1pPr>
            <a:lvl2pPr indent="-292100" lvl="1" marL="914400">
              <a:spcBef>
                <a:spcPts val="0"/>
              </a:spcBef>
              <a:spcAft>
                <a:spcPts val="0"/>
              </a:spcAft>
              <a:buClr>
                <a:schemeClr val="accent3"/>
              </a:buClr>
              <a:buSzPts val="1000"/>
              <a:buChar char="○"/>
              <a:defRPr>
                <a:solidFill>
                  <a:schemeClr val="accent3"/>
                </a:solidFill>
              </a:defRPr>
            </a:lvl2pPr>
            <a:lvl3pPr indent="-292100" lvl="2" marL="1371600">
              <a:spcBef>
                <a:spcPts val="0"/>
              </a:spcBef>
              <a:spcAft>
                <a:spcPts val="0"/>
              </a:spcAft>
              <a:buClr>
                <a:schemeClr val="accent3"/>
              </a:buClr>
              <a:buSzPts val="1000"/>
              <a:buChar char="■"/>
              <a:defRPr>
                <a:solidFill>
                  <a:schemeClr val="accent3"/>
                </a:solidFill>
              </a:defRPr>
            </a:lvl3pPr>
            <a:lvl4pPr indent="-292100" lvl="3" marL="1828800">
              <a:spcBef>
                <a:spcPts val="0"/>
              </a:spcBef>
              <a:spcAft>
                <a:spcPts val="0"/>
              </a:spcAft>
              <a:buClr>
                <a:schemeClr val="accent3"/>
              </a:buClr>
              <a:buSzPts val="1000"/>
              <a:buChar char="●"/>
              <a:defRPr>
                <a:solidFill>
                  <a:schemeClr val="accent3"/>
                </a:solidFill>
              </a:defRPr>
            </a:lvl4pPr>
            <a:lvl5pPr indent="-292100" lvl="4" marL="2286000">
              <a:spcBef>
                <a:spcPts val="0"/>
              </a:spcBef>
              <a:spcAft>
                <a:spcPts val="0"/>
              </a:spcAft>
              <a:buClr>
                <a:schemeClr val="accent3"/>
              </a:buClr>
              <a:buSzPts val="1000"/>
              <a:buChar char="○"/>
              <a:defRPr>
                <a:solidFill>
                  <a:schemeClr val="accent3"/>
                </a:solidFill>
              </a:defRPr>
            </a:lvl5pPr>
            <a:lvl6pPr indent="-292100" lvl="5" marL="2743200">
              <a:spcBef>
                <a:spcPts val="0"/>
              </a:spcBef>
              <a:spcAft>
                <a:spcPts val="0"/>
              </a:spcAft>
              <a:buClr>
                <a:schemeClr val="accent3"/>
              </a:buClr>
              <a:buSzPts val="1000"/>
              <a:buChar char="■"/>
              <a:defRPr>
                <a:solidFill>
                  <a:schemeClr val="accent3"/>
                </a:solidFill>
              </a:defRPr>
            </a:lvl6pPr>
            <a:lvl7pPr indent="-292100" lvl="6" marL="3200400">
              <a:spcBef>
                <a:spcPts val="0"/>
              </a:spcBef>
              <a:spcAft>
                <a:spcPts val="0"/>
              </a:spcAft>
              <a:buClr>
                <a:schemeClr val="accent3"/>
              </a:buClr>
              <a:buSzPts val="1000"/>
              <a:buChar char="●"/>
              <a:defRPr>
                <a:solidFill>
                  <a:schemeClr val="accent3"/>
                </a:solidFill>
              </a:defRPr>
            </a:lvl7pPr>
            <a:lvl8pPr indent="-292100" lvl="7" marL="3657600">
              <a:spcBef>
                <a:spcPts val="0"/>
              </a:spcBef>
              <a:spcAft>
                <a:spcPts val="0"/>
              </a:spcAft>
              <a:buClr>
                <a:schemeClr val="accent3"/>
              </a:buClr>
              <a:buSzPts val="1000"/>
              <a:buChar char="○"/>
              <a:defRPr>
                <a:solidFill>
                  <a:schemeClr val="accent3"/>
                </a:solidFill>
              </a:defRPr>
            </a:lvl8pPr>
            <a:lvl9pPr indent="-292100" lvl="8" marL="4114800">
              <a:spcBef>
                <a:spcPts val="0"/>
              </a:spcBef>
              <a:spcAft>
                <a:spcPts val="0"/>
              </a:spcAft>
              <a:buClr>
                <a:schemeClr val="accent3"/>
              </a:buClr>
              <a:buSzPts val="1000"/>
              <a:buChar char="■"/>
              <a:defRPr>
                <a:solidFill>
                  <a:schemeClr val="accent3"/>
                </a:solidFill>
              </a:defRPr>
            </a:lvl9pPr>
          </a:lstStyle>
          <a:p/>
        </p:txBody>
      </p:sp>
      <p:sp>
        <p:nvSpPr>
          <p:cNvPr id="650" name="Google Shape;650;p55"/>
          <p:cNvSpPr/>
          <p:nvPr>
            <p:ph idx="3" type="pic"/>
          </p:nvPr>
        </p:nvSpPr>
        <p:spPr>
          <a:xfrm>
            <a:off x="1048399" y="2172225"/>
            <a:ext cx="3062100" cy="1464600"/>
          </a:xfrm>
          <a:prstGeom prst="rect">
            <a:avLst/>
          </a:prstGeom>
          <a:noFill/>
          <a:ln>
            <a:noFill/>
          </a:ln>
        </p:spPr>
      </p:sp>
      <p:sp>
        <p:nvSpPr>
          <p:cNvPr id="651" name="Google Shape;651;p55"/>
          <p:cNvSpPr txBox="1"/>
          <p:nvPr>
            <p:ph idx="4" type="subTitle"/>
          </p:nvPr>
        </p:nvSpPr>
        <p:spPr>
          <a:xfrm>
            <a:off x="5033560" y="1423725"/>
            <a:ext cx="30618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accent3"/>
              </a:buClr>
              <a:buSzPts val="2000"/>
              <a:buNone/>
              <a:defRPr sz="2000">
                <a:solidFill>
                  <a:schemeClr val="accent3"/>
                </a:solidFill>
              </a:defRPr>
            </a:lvl1pPr>
            <a:lvl2pPr lvl="1" algn="ctr">
              <a:spcBef>
                <a:spcPts val="0"/>
              </a:spcBef>
              <a:spcAft>
                <a:spcPts val="0"/>
              </a:spcAft>
              <a:buClr>
                <a:schemeClr val="accent3"/>
              </a:buClr>
              <a:buSzPts val="2600"/>
              <a:buNone/>
              <a:defRPr sz="2600">
                <a:solidFill>
                  <a:schemeClr val="accent3"/>
                </a:solidFill>
              </a:defRPr>
            </a:lvl2pPr>
            <a:lvl3pPr lvl="2" algn="ctr">
              <a:spcBef>
                <a:spcPts val="0"/>
              </a:spcBef>
              <a:spcAft>
                <a:spcPts val="0"/>
              </a:spcAft>
              <a:buClr>
                <a:schemeClr val="accent3"/>
              </a:buClr>
              <a:buSzPts val="2600"/>
              <a:buNone/>
              <a:defRPr sz="2600">
                <a:solidFill>
                  <a:schemeClr val="accent3"/>
                </a:solidFill>
              </a:defRPr>
            </a:lvl3pPr>
            <a:lvl4pPr lvl="3" algn="ctr">
              <a:spcBef>
                <a:spcPts val="0"/>
              </a:spcBef>
              <a:spcAft>
                <a:spcPts val="0"/>
              </a:spcAft>
              <a:buClr>
                <a:schemeClr val="accent3"/>
              </a:buClr>
              <a:buSzPts val="2600"/>
              <a:buNone/>
              <a:defRPr sz="2600">
                <a:solidFill>
                  <a:schemeClr val="accent3"/>
                </a:solidFill>
              </a:defRPr>
            </a:lvl4pPr>
            <a:lvl5pPr lvl="4" algn="ctr">
              <a:spcBef>
                <a:spcPts val="0"/>
              </a:spcBef>
              <a:spcAft>
                <a:spcPts val="0"/>
              </a:spcAft>
              <a:buClr>
                <a:schemeClr val="accent3"/>
              </a:buClr>
              <a:buSzPts val="2600"/>
              <a:buNone/>
              <a:defRPr sz="2600">
                <a:solidFill>
                  <a:schemeClr val="accent3"/>
                </a:solidFill>
              </a:defRPr>
            </a:lvl5pPr>
            <a:lvl6pPr lvl="5" algn="ctr">
              <a:spcBef>
                <a:spcPts val="0"/>
              </a:spcBef>
              <a:spcAft>
                <a:spcPts val="0"/>
              </a:spcAft>
              <a:buClr>
                <a:schemeClr val="accent3"/>
              </a:buClr>
              <a:buSzPts val="2600"/>
              <a:buNone/>
              <a:defRPr sz="2600">
                <a:solidFill>
                  <a:schemeClr val="accent3"/>
                </a:solidFill>
              </a:defRPr>
            </a:lvl6pPr>
            <a:lvl7pPr lvl="6" algn="ctr">
              <a:spcBef>
                <a:spcPts val="0"/>
              </a:spcBef>
              <a:spcAft>
                <a:spcPts val="0"/>
              </a:spcAft>
              <a:buClr>
                <a:schemeClr val="accent3"/>
              </a:buClr>
              <a:buSzPts val="2600"/>
              <a:buNone/>
              <a:defRPr sz="2600">
                <a:solidFill>
                  <a:schemeClr val="accent3"/>
                </a:solidFill>
              </a:defRPr>
            </a:lvl7pPr>
            <a:lvl8pPr lvl="7" algn="ctr">
              <a:spcBef>
                <a:spcPts val="0"/>
              </a:spcBef>
              <a:spcAft>
                <a:spcPts val="0"/>
              </a:spcAft>
              <a:buClr>
                <a:schemeClr val="accent3"/>
              </a:buClr>
              <a:buSzPts val="2600"/>
              <a:buNone/>
              <a:defRPr sz="2600">
                <a:solidFill>
                  <a:schemeClr val="accent3"/>
                </a:solidFill>
              </a:defRPr>
            </a:lvl8pPr>
            <a:lvl9pPr lvl="8" algn="ctr">
              <a:spcBef>
                <a:spcPts val="0"/>
              </a:spcBef>
              <a:spcAft>
                <a:spcPts val="0"/>
              </a:spcAft>
              <a:buClr>
                <a:schemeClr val="accent3"/>
              </a:buClr>
              <a:buSzPts val="2600"/>
              <a:buNone/>
              <a:defRPr sz="2600">
                <a:solidFill>
                  <a:schemeClr val="accent3"/>
                </a:solidFill>
              </a:defRPr>
            </a:lvl9pPr>
          </a:lstStyle>
          <a:p/>
        </p:txBody>
      </p:sp>
      <p:sp>
        <p:nvSpPr>
          <p:cNvPr id="652" name="Google Shape;652;p55"/>
          <p:cNvSpPr txBox="1"/>
          <p:nvPr>
            <p:ph idx="5" type="body"/>
          </p:nvPr>
        </p:nvSpPr>
        <p:spPr>
          <a:xfrm>
            <a:off x="5033644" y="3652575"/>
            <a:ext cx="30618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3"/>
              </a:buClr>
              <a:buSzPts val="1000"/>
              <a:buChar char="●"/>
              <a:defRPr>
                <a:solidFill>
                  <a:schemeClr val="accent3"/>
                </a:solidFill>
              </a:defRPr>
            </a:lvl1pPr>
            <a:lvl2pPr indent="-292100" lvl="1" marL="914400">
              <a:spcBef>
                <a:spcPts val="0"/>
              </a:spcBef>
              <a:spcAft>
                <a:spcPts val="0"/>
              </a:spcAft>
              <a:buClr>
                <a:schemeClr val="accent3"/>
              </a:buClr>
              <a:buSzPts val="1000"/>
              <a:buChar char="○"/>
              <a:defRPr>
                <a:solidFill>
                  <a:schemeClr val="accent3"/>
                </a:solidFill>
              </a:defRPr>
            </a:lvl2pPr>
            <a:lvl3pPr indent="-292100" lvl="2" marL="1371600">
              <a:spcBef>
                <a:spcPts val="0"/>
              </a:spcBef>
              <a:spcAft>
                <a:spcPts val="0"/>
              </a:spcAft>
              <a:buClr>
                <a:schemeClr val="accent3"/>
              </a:buClr>
              <a:buSzPts val="1000"/>
              <a:buChar char="■"/>
              <a:defRPr>
                <a:solidFill>
                  <a:schemeClr val="accent3"/>
                </a:solidFill>
              </a:defRPr>
            </a:lvl3pPr>
            <a:lvl4pPr indent="-292100" lvl="3" marL="1828800">
              <a:spcBef>
                <a:spcPts val="0"/>
              </a:spcBef>
              <a:spcAft>
                <a:spcPts val="0"/>
              </a:spcAft>
              <a:buClr>
                <a:schemeClr val="accent3"/>
              </a:buClr>
              <a:buSzPts val="1000"/>
              <a:buChar char="●"/>
              <a:defRPr>
                <a:solidFill>
                  <a:schemeClr val="accent3"/>
                </a:solidFill>
              </a:defRPr>
            </a:lvl4pPr>
            <a:lvl5pPr indent="-292100" lvl="4" marL="2286000">
              <a:spcBef>
                <a:spcPts val="0"/>
              </a:spcBef>
              <a:spcAft>
                <a:spcPts val="0"/>
              </a:spcAft>
              <a:buClr>
                <a:schemeClr val="accent3"/>
              </a:buClr>
              <a:buSzPts val="1000"/>
              <a:buChar char="○"/>
              <a:defRPr>
                <a:solidFill>
                  <a:schemeClr val="accent3"/>
                </a:solidFill>
              </a:defRPr>
            </a:lvl5pPr>
            <a:lvl6pPr indent="-292100" lvl="5" marL="2743200">
              <a:spcBef>
                <a:spcPts val="0"/>
              </a:spcBef>
              <a:spcAft>
                <a:spcPts val="0"/>
              </a:spcAft>
              <a:buClr>
                <a:schemeClr val="accent3"/>
              </a:buClr>
              <a:buSzPts val="1000"/>
              <a:buChar char="■"/>
              <a:defRPr>
                <a:solidFill>
                  <a:schemeClr val="accent3"/>
                </a:solidFill>
              </a:defRPr>
            </a:lvl6pPr>
            <a:lvl7pPr indent="-292100" lvl="6" marL="3200400">
              <a:spcBef>
                <a:spcPts val="0"/>
              </a:spcBef>
              <a:spcAft>
                <a:spcPts val="0"/>
              </a:spcAft>
              <a:buClr>
                <a:schemeClr val="accent3"/>
              </a:buClr>
              <a:buSzPts val="1000"/>
              <a:buChar char="●"/>
              <a:defRPr>
                <a:solidFill>
                  <a:schemeClr val="accent3"/>
                </a:solidFill>
              </a:defRPr>
            </a:lvl7pPr>
            <a:lvl8pPr indent="-292100" lvl="7" marL="3657600">
              <a:spcBef>
                <a:spcPts val="0"/>
              </a:spcBef>
              <a:spcAft>
                <a:spcPts val="0"/>
              </a:spcAft>
              <a:buClr>
                <a:schemeClr val="accent3"/>
              </a:buClr>
              <a:buSzPts val="1000"/>
              <a:buChar char="○"/>
              <a:defRPr>
                <a:solidFill>
                  <a:schemeClr val="accent3"/>
                </a:solidFill>
              </a:defRPr>
            </a:lvl8pPr>
            <a:lvl9pPr indent="-292100" lvl="8" marL="4114800">
              <a:spcBef>
                <a:spcPts val="0"/>
              </a:spcBef>
              <a:spcAft>
                <a:spcPts val="0"/>
              </a:spcAft>
              <a:buClr>
                <a:schemeClr val="accent3"/>
              </a:buClr>
              <a:buSzPts val="1000"/>
              <a:buChar char="■"/>
              <a:defRPr>
                <a:solidFill>
                  <a:schemeClr val="accent3"/>
                </a:solidFill>
              </a:defRPr>
            </a:lvl9pPr>
          </a:lstStyle>
          <a:p/>
        </p:txBody>
      </p:sp>
      <p:sp>
        <p:nvSpPr>
          <p:cNvPr id="653" name="Google Shape;653;p55"/>
          <p:cNvSpPr/>
          <p:nvPr>
            <p:ph idx="6" type="pic"/>
          </p:nvPr>
        </p:nvSpPr>
        <p:spPr>
          <a:xfrm>
            <a:off x="5033475" y="2172225"/>
            <a:ext cx="3061800" cy="1464600"/>
          </a:xfrm>
          <a:prstGeom prst="rect">
            <a:avLst/>
          </a:prstGeom>
          <a:noFill/>
          <a:ln>
            <a:no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What Does It Do?" type="tx">
  <p:cSld name="TITLE_AND_BODY">
    <p:bg>
      <p:bgPr>
        <a:solidFill>
          <a:schemeClr val="dk2"/>
        </a:solidFill>
      </p:bgPr>
    </p:bg>
    <p:spTree>
      <p:nvGrpSpPr>
        <p:cNvPr id="654" name="Shape 654"/>
        <p:cNvGrpSpPr/>
        <p:nvPr/>
      </p:nvGrpSpPr>
      <p:grpSpPr>
        <a:xfrm>
          <a:off x="0" y="0"/>
          <a:ext cx="0" cy="0"/>
          <a:chOff x="0" y="0"/>
          <a:chExt cx="0" cy="0"/>
        </a:xfrm>
      </p:grpSpPr>
      <p:sp>
        <p:nvSpPr>
          <p:cNvPr id="655" name="Google Shape;655;p56"/>
          <p:cNvSpPr/>
          <p:nvPr>
            <p:ph idx="2" type="pic"/>
          </p:nvPr>
        </p:nvSpPr>
        <p:spPr>
          <a:xfrm>
            <a:off x="5154300" y="0"/>
            <a:ext cx="3989700" cy="5143500"/>
          </a:xfrm>
          <a:prstGeom prst="rect">
            <a:avLst/>
          </a:prstGeom>
          <a:noFill/>
          <a:ln>
            <a:noFill/>
          </a:ln>
        </p:spPr>
      </p:sp>
      <p:sp>
        <p:nvSpPr>
          <p:cNvPr id="656" name="Google Shape;656;p56"/>
          <p:cNvSpPr/>
          <p:nvPr/>
        </p:nvSpPr>
        <p:spPr>
          <a:xfrm>
            <a:off x="245600" y="205150"/>
            <a:ext cx="4662600" cy="4715100"/>
          </a:xfrm>
          <a:prstGeom prst="rect">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57" name="Google Shape;657;p56"/>
          <p:cNvSpPr/>
          <p:nvPr/>
        </p:nvSpPr>
        <p:spPr>
          <a:xfrm>
            <a:off x="328850" y="279550"/>
            <a:ext cx="4496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58" name="Google Shape;658;p56"/>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Clr>
                <a:schemeClr val="lt1"/>
              </a:buClr>
              <a:buSzPts val="5400"/>
              <a:buNone/>
              <a:defRPr sz="5400">
                <a:solidFill>
                  <a:schemeClr val="lt1"/>
                </a:solidFill>
              </a:defRPr>
            </a:lvl2pPr>
            <a:lvl3pPr lvl="2">
              <a:lnSpc>
                <a:spcPct val="80000"/>
              </a:lnSpc>
              <a:spcBef>
                <a:spcPts val="0"/>
              </a:spcBef>
              <a:spcAft>
                <a:spcPts val="0"/>
              </a:spcAft>
              <a:buClr>
                <a:schemeClr val="lt1"/>
              </a:buClr>
              <a:buSzPts val="5400"/>
              <a:buNone/>
              <a:defRPr sz="5400">
                <a:solidFill>
                  <a:schemeClr val="lt1"/>
                </a:solidFill>
              </a:defRPr>
            </a:lvl3pPr>
            <a:lvl4pPr lvl="3">
              <a:lnSpc>
                <a:spcPct val="80000"/>
              </a:lnSpc>
              <a:spcBef>
                <a:spcPts val="0"/>
              </a:spcBef>
              <a:spcAft>
                <a:spcPts val="0"/>
              </a:spcAft>
              <a:buClr>
                <a:schemeClr val="lt1"/>
              </a:buClr>
              <a:buSzPts val="5400"/>
              <a:buNone/>
              <a:defRPr sz="5400">
                <a:solidFill>
                  <a:schemeClr val="lt1"/>
                </a:solidFill>
              </a:defRPr>
            </a:lvl4pPr>
            <a:lvl5pPr lvl="4">
              <a:lnSpc>
                <a:spcPct val="80000"/>
              </a:lnSpc>
              <a:spcBef>
                <a:spcPts val="0"/>
              </a:spcBef>
              <a:spcAft>
                <a:spcPts val="0"/>
              </a:spcAft>
              <a:buClr>
                <a:schemeClr val="lt1"/>
              </a:buClr>
              <a:buSzPts val="5400"/>
              <a:buNone/>
              <a:defRPr sz="5400">
                <a:solidFill>
                  <a:schemeClr val="lt1"/>
                </a:solidFill>
              </a:defRPr>
            </a:lvl5pPr>
            <a:lvl6pPr lvl="5">
              <a:lnSpc>
                <a:spcPct val="80000"/>
              </a:lnSpc>
              <a:spcBef>
                <a:spcPts val="0"/>
              </a:spcBef>
              <a:spcAft>
                <a:spcPts val="0"/>
              </a:spcAft>
              <a:buClr>
                <a:schemeClr val="lt1"/>
              </a:buClr>
              <a:buSzPts val="5400"/>
              <a:buNone/>
              <a:defRPr sz="5400">
                <a:solidFill>
                  <a:schemeClr val="lt1"/>
                </a:solidFill>
              </a:defRPr>
            </a:lvl6pPr>
            <a:lvl7pPr lvl="6">
              <a:lnSpc>
                <a:spcPct val="80000"/>
              </a:lnSpc>
              <a:spcBef>
                <a:spcPts val="0"/>
              </a:spcBef>
              <a:spcAft>
                <a:spcPts val="0"/>
              </a:spcAft>
              <a:buClr>
                <a:schemeClr val="lt1"/>
              </a:buClr>
              <a:buSzPts val="5400"/>
              <a:buNone/>
              <a:defRPr sz="5400">
                <a:solidFill>
                  <a:schemeClr val="lt1"/>
                </a:solidFill>
              </a:defRPr>
            </a:lvl7pPr>
            <a:lvl8pPr lvl="7">
              <a:lnSpc>
                <a:spcPct val="80000"/>
              </a:lnSpc>
              <a:spcBef>
                <a:spcPts val="0"/>
              </a:spcBef>
              <a:spcAft>
                <a:spcPts val="0"/>
              </a:spcAft>
              <a:buClr>
                <a:schemeClr val="lt1"/>
              </a:buClr>
              <a:buSzPts val="5400"/>
              <a:buNone/>
              <a:defRPr sz="5400">
                <a:solidFill>
                  <a:schemeClr val="lt1"/>
                </a:solidFill>
              </a:defRPr>
            </a:lvl8pPr>
            <a:lvl9pPr lvl="8">
              <a:lnSpc>
                <a:spcPct val="80000"/>
              </a:lnSpc>
              <a:spcBef>
                <a:spcPts val="0"/>
              </a:spcBef>
              <a:spcAft>
                <a:spcPts val="0"/>
              </a:spcAft>
              <a:buClr>
                <a:schemeClr val="lt1"/>
              </a:buClr>
              <a:buSzPts val="5400"/>
              <a:buNone/>
              <a:defRPr sz="5400">
                <a:solidFill>
                  <a:schemeClr val="lt1"/>
                </a:solidFill>
              </a:defRPr>
            </a:lvl9pPr>
          </a:lstStyle>
          <a:p/>
        </p:txBody>
      </p:sp>
      <p:sp>
        <p:nvSpPr>
          <p:cNvPr id="659" name="Google Shape;659;p56"/>
          <p:cNvSpPr txBox="1"/>
          <p:nvPr>
            <p:ph idx="1" type="subTitle"/>
          </p:nvPr>
        </p:nvSpPr>
        <p:spPr>
          <a:xfrm>
            <a:off x="450150" y="2405400"/>
            <a:ext cx="4250100" cy="232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2600"/>
              <a:buNone/>
              <a:defRPr sz="2600">
                <a:solidFill>
                  <a:schemeClr val="lt1"/>
                </a:solidFill>
              </a:defRPr>
            </a:lvl1pPr>
            <a:lvl2pPr lvl="1">
              <a:spcBef>
                <a:spcPts val="0"/>
              </a:spcBef>
              <a:spcAft>
                <a:spcPts val="0"/>
              </a:spcAft>
              <a:buClr>
                <a:schemeClr val="lt1"/>
              </a:buClr>
              <a:buSzPts val="2000"/>
              <a:buNone/>
              <a:defRPr sz="2000">
                <a:solidFill>
                  <a:schemeClr val="lt1"/>
                </a:solidFill>
              </a:defRPr>
            </a:lvl2pPr>
            <a:lvl3pPr lvl="2">
              <a:spcBef>
                <a:spcPts val="0"/>
              </a:spcBef>
              <a:spcAft>
                <a:spcPts val="0"/>
              </a:spcAft>
              <a:buClr>
                <a:schemeClr val="lt1"/>
              </a:buClr>
              <a:buSzPts val="2000"/>
              <a:buNone/>
              <a:defRPr sz="2000">
                <a:solidFill>
                  <a:schemeClr val="lt1"/>
                </a:solidFill>
              </a:defRPr>
            </a:lvl3pPr>
            <a:lvl4pPr lvl="3">
              <a:spcBef>
                <a:spcPts val="0"/>
              </a:spcBef>
              <a:spcAft>
                <a:spcPts val="0"/>
              </a:spcAft>
              <a:buClr>
                <a:schemeClr val="lt1"/>
              </a:buClr>
              <a:buSzPts val="2000"/>
              <a:buNone/>
              <a:defRPr sz="2000">
                <a:solidFill>
                  <a:schemeClr val="lt1"/>
                </a:solidFill>
              </a:defRPr>
            </a:lvl4pPr>
            <a:lvl5pPr lvl="4">
              <a:spcBef>
                <a:spcPts val="0"/>
              </a:spcBef>
              <a:spcAft>
                <a:spcPts val="0"/>
              </a:spcAft>
              <a:buClr>
                <a:schemeClr val="lt1"/>
              </a:buClr>
              <a:buSzPts val="2000"/>
              <a:buNone/>
              <a:defRPr sz="2000">
                <a:solidFill>
                  <a:schemeClr val="lt1"/>
                </a:solidFill>
              </a:defRPr>
            </a:lvl5pPr>
            <a:lvl6pPr lvl="5">
              <a:spcBef>
                <a:spcPts val="0"/>
              </a:spcBef>
              <a:spcAft>
                <a:spcPts val="0"/>
              </a:spcAft>
              <a:buClr>
                <a:schemeClr val="lt1"/>
              </a:buClr>
              <a:buSzPts val="2000"/>
              <a:buNone/>
              <a:defRPr sz="2000">
                <a:solidFill>
                  <a:schemeClr val="lt1"/>
                </a:solidFill>
              </a:defRPr>
            </a:lvl6pPr>
            <a:lvl7pPr lvl="6">
              <a:spcBef>
                <a:spcPts val="0"/>
              </a:spcBef>
              <a:spcAft>
                <a:spcPts val="0"/>
              </a:spcAft>
              <a:buClr>
                <a:schemeClr val="lt1"/>
              </a:buClr>
              <a:buSzPts val="2000"/>
              <a:buNone/>
              <a:defRPr sz="2000">
                <a:solidFill>
                  <a:schemeClr val="lt1"/>
                </a:solidFill>
              </a:defRPr>
            </a:lvl7pPr>
            <a:lvl8pPr lvl="7">
              <a:spcBef>
                <a:spcPts val="0"/>
              </a:spcBef>
              <a:spcAft>
                <a:spcPts val="0"/>
              </a:spcAft>
              <a:buClr>
                <a:schemeClr val="lt1"/>
              </a:buClr>
              <a:buSzPts val="2000"/>
              <a:buNone/>
              <a:defRPr sz="2000">
                <a:solidFill>
                  <a:schemeClr val="lt1"/>
                </a:solidFill>
              </a:defRPr>
            </a:lvl8pPr>
            <a:lvl9pPr lvl="8">
              <a:spcBef>
                <a:spcPts val="0"/>
              </a:spcBef>
              <a:spcAft>
                <a:spcPts val="0"/>
              </a:spcAft>
              <a:buClr>
                <a:schemeClr val="lt1"/>
              </a:buClr>
              <a:buSzPts val="2000"/>
              <a:buNone/>
              <a:defRPr sz="2000">
                <a:solidFill>
                  <a:schemeClr val="lt1"/>
                </a:solidFill>
              </a:defRPr>
            </a:lvl9pPr>
          </a:lstStyle>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TITLE_AND_BODY_3">
    <p:bg>
      <p:bgPr>
        <a:solidFill>
          <a:schemeClr val="accent4"/>
        </a:solidFill>
      </p:bgPr>
    </p:bg>
    <p:spTree>
      <p:nvGrpSpPr>
        <p:cNvPr id="660" name="Shape 660"/>
        <p:cNvGrpSpPr/>
        <p:nvPr/>
      </p:nvGrpSpPr>
      <p:grpSpPr>
        <a:xfrm>
          <a:off x="0" y="0"/>
          <a:ext cx="0" cy="0"/>
          <a:chOff x="0" y="0"/>
          <a:chExt cx="0" cy="0"/>
        </a:xfrm>
      </p:grpSpPr>
      <p:sp>
        <p:nvSpPr>
          <p:cNvPr id="661" name="Google Shape;661;p57"/>
          <p:cNvSpPr/>
          <p:nvPr/>
        </p:nvSpPr>
        <p:spPr>
          <a:xfrm>
            <a:off x="245600" y="205150"/>
            <a:ext cx="3483900" cy="4715100"/>
          </a:xfrm>
          <a:prstGeom prst="rect">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62" name="Google Shape;662;p57"/>
          <p:cNvSpPr/>
          <p:nvPr/>
        </p:nvSpPr>
        <p:spPr>
          <a:xfrm>
            <a:off x="328850" y="279550"/>
            <a:ext cx="33174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63" name="Google Shape;663;p57"/>
          <p:cNvSpPr txBox="1"/>
          <p:nvPr>
            <p:ph type="title"/>
          </p:nvPr>
        </p:nvSpPr>
        <p:spPr>
          <a:xfrm>
            <a:off x="447800" y="391325"/>
            <a:ext cx="30714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6"/>
              </a:buClr>
              <a:buSzPts val="5400"/>
              <a:buNone/>
              <a:defRPr sz="5400">
                <a:solidFill>
                  <a:schemeClr val="accent6"/>
                </a:solidFill>
              </a:defRPr>
            </a:lvl1pPr>
            <a:lvl2pPr lvl="1">
              <a:lnSpc>
                <a:spcPct val="80000"/>
              </a:lnSpc>
              <a:spcBef>
                <a:spcPts val="0"/>
              </a:spcBef>
              <a:spcAft>
                <a:spcPts val="0"/>
              </a:spcAft>
              <a:buClr>
                <a:schemeClr val="accent6"/>
              </a:buClr>
              <a:buSzPts val="5400"/>
              <a:buNone/>
              <a:defRPr sz="5400">
                <a:solidFill>
                  <a:schemeClr val="accent6"/>
                </a:solidFill>
              </a:defRPr>
            </a:lvl2pPr>
            <a:lvl3pPr lvl="2">
              <a:lnSpc>
                <a:spcPct val="80000"/>
              </a:lnSpc>
              <a:spcBef>
                <a:spcPts val="0"/>
              </a:spcBef>
              <a:spcAft>
                <a:spcPts val="0"/>
              </a:spcAft>
              <a:buClr>
                <a:schemeClr val="accent6"/>
              </a:buClr>
              <a:buSzPts val="5400"/>
              <a:buNone/>
              <a:defRPr sz="5400">
                <a:solidFill>
                  <a:schemeClr val="accent6"/>
                </a:solidFill>
              </a:defRPr>
            </a:lvl3pPr>
            <a:lvl4pPr lvl="3">
              <a:lnSpc>
                <a:spcPct val="80000"/>
              </a:lnSpc>
              <a:spcBef>
                <a:spcPts val="0"/>
              </a:spcBef>
              <a:spcAft>
                <a:spcPts val="0"/>
              </a:spcAft>
              <a:buClr>
                <a:schemeClr val="accent6"/>
              </a:buClr>
              <a:buSzPts val="5400"/>
              <a:buNone/>
              <a:defRPr sz="5400">
                <a:solidFill>
                  <a:schemeClr val="accent6"/>
                </a:solidFill>
              </a:defRPr>
            </a:lvl4pPr>
            <a:lvl5pPr lvl="4">
              <a:lnSpc>
                <a:spcPct val="80000"/>
              </a:lnSpc>
              <a:spcBef>
                <a:spcPts val="0"/>
              </a:spcBef>
              <a:spcAft>
                <a:spcPts val="0"/>
              </a:spcAft>
              <a:buClr>
                <a:schemeClr val="accent6"/>
              </a:buClr>
              <a:buSzPts val="5400"/>
              <a:buNone/>
              <a:defRPr sz="5400">
                <a:solidFill>
                  <a:schemeClr val="accent6"/>
                </a:solidFill>
              </a:defRPr>
            </a:lvl5pPr>
            <a:lvl6pPr lvl="5">
              <a:lnSpc>
                <a:spcPct val="80000"/>
              </a:lnSpc>
              <a:spcBef>
                <a:spcPts val="0"/>
              </a:spcBef>
              <a:spcAft>
                <a:spcPts val="0"/>
              </a:spcAft>
              <a:buClr>
                <a:schemeClr val="accent6"/>
              </a:buClr>
              <a:buSzPts val="5400"/>
              <a:buNone/>
              <a:defRPr sz="5400">
                <a:solidFill>
                  <a:schemeClr val="accent6"/>
                </a:solidFill>
              </a:defRPr>
            </a:lvl6pPr>
            <a:lvl7pPr lvl="6">
              <a:lnSpc>
                <a:spcPct val="80000"/>
              </a:lnSpc>
              <a:spcBef>
                <a:spcPts val="0"/>
              </a:spcBef>
              <a:spcAft>
                <a:spcPts val="0"/>
              </a:spcAft>
              <a:buClr>
                <a:schemeClr val="accent6"/>
              </a:buClr>
              <a:buSzPts val="5400"/>
              <a:buNone/>
              <a:defRPr sz="5400">
                <a:solidFill>
                  <a:schemeClr val="accent6"/>
                </a:solidFill>
              </a:defRPr>
            </a:lvl7pPr>
            <a:lvl8pPr lvl="7">
              <a:lnSpc>
                <a:spcPct val="80000"/>
              </a:lnSpc>
              <a:spcBef>
                <a:spcPts val="0"/>
              </a:spcBef>
              <a:spcAft>
                <a:spcPts val="0"/>
              </a:spcAft>
              <a:buClr>
                <a:schemeClr val="accent6"/>
              </a:buClr>
              <a:buSzPts val="5400"/>
              <a:buNone/>
              <a:defRPr sz="5400">
                <a:solidFill>
                  <a:schemeClr val="accent6"/>
                </a:solidFill>
              </a:defRPr>
            </a:lvl8pPr>
            <a:lvl9pPr lvl="8">
              <a:lnSpc>
                <a:spcPct val="80000"/>
              </a:lnSpc>
              <a:spcBef>
                <a:spcPts val="0"/>
              </a:spcBef>
              <a:spcAft>
                <a:spcPts val="0"/>
              </a:spcAft>
              <a:buClr>
                <a:schemeClr val="accent6"/>
              </a:buClr>
              <a:buSzPts val="5400"/>
              <a:buNone/>
              <a:defRPr sz="5400">
                <a:solidFill>
                  <a:schemeClr val="accent6"/>
                </a:solidFill>
              </a:defRPr>
            </a:lvl9pPr>
          </a:lstStyle>
          <a:p/>
        </p:txBody>
      </p:sp>
      <p:sp>
        <p:nvSpPr>
          <p:cNvPr id="664" name="Google Shape;664;p57"/>
          <p:cNvSpPr/>
          <p:nvPr>
            <p:ph idx="2" type="pic"/>
          </p:nvPr>
        </p:nvSpPr>
        <p:spPr>
          <a:xfrm>
            <a:off x="7425556" y="0"/>
            <a:ext cx="1718400" cy="1718400"/>
          </a:xfrm>
          <a:prstGeom prst="rect">
            <a:avLst/>
          </a:prstGeom>
          <a:noFill/>
          <a:ln>
            <a:noFill/>
          </a:ln>
        </p:spPr>
      </p:sp>
      <p:sp>
        <p:nvSpPr>
          <p:cNvPr id="665" name="Google Shape;665;p57"/>
          <p:cNvSpPr/>
          <p:nvPr>
            <p:ph idx="3" type="pic"/>
          </p:nvPr>
        </p:nvSpPr>
        <p:spPr>
          <a:xfrm>
            <a:off x="7425556" y="1716137"/>
            <a:ext cx="1718400" cy="1718400"/>
          </a:xfrm>
          <a:prstGeom prst="rect">
            <a:avLst/>
          </a:prstGeom>
          <a:noFill/>
          <a:ln>
            <a:noFill/>
          </a:ln>
        </p:spPr>
      </p:sp>
      <p:sp>
        <p:nvSpPr>
          <p:cNvPr id="666" name="Google Shape;666;p57"/>
          <p:cNvSpPr/>
          <p:nvPr>
            <p:ph idx="4" type="pic"/>
          </p:nvPr>
        </p:nvSpPr>
        <p:spPr>
          <a:xfrm>
            <a:off x="7425556" y="3425052"/>
            <a:ext cx="1718400" cy="1718400"/>
          </a:xfrm>
          <a:prstGeom prst="rect">
            <a:avLst/>
          </a:prstGeom>
          <a:noFill/>
          <a:ln>
            <a:noFill/>
          </a:ln>
        </p:spPr>
      </p:sp>
      <p:sp>
        <p:nvSpPr>
          <p:cNvPr id="667" name="Google Shape;667;p57"/>
          <p:cNvSpPr/>
          <p:nvPr>
            <p:ph idx="5" type="pic"/>
          </p:nvPr>
        </p:nvSpPr>
        <p:spPr>
          <a:xfrm>
            <a:off x="5714789" y="25"/>
            <a:ext cx="1718400" cy="1718400"/>
          </a:xfrm>
          <a:prstGeom prst="rect">
            <a:avLst/>
          </a:prstGeom>
          <a:noFill/>
          <a:ln>
            <a:noFill/>
          </a:ln>
        </p:spPr>
      </p:sp>
      <p:sp>
        <p:nvSpPr>
          <p:cNvPr id="668" name="Google Shape;668;p57"/>
          <p:cNvSpPr/>
          <p:nvPr>
            <p:ph idx="6" type="pic"/>
          </p:nvPr>
        </p:nvSpPr>
        <p:spPr>
          <a:xfrm>
            <a:off x="5714789" y="1716162"/>
            <a:ext cx="1718400" cy="1718400"/>
          </a:xfrm>
          <a:prstGeom prst="rect">
            <a:avLst/>
          </a:prstGeom>
          <a:noFill/>
          <a:ln>
            <a:noFill/>
          </a:ln>
        </p:spPr>
      </p:sp>
      <p:sp>
        <p:nvSpPr>
          <p:cNvPr id="669" name="Google Shape;669;p57"/>
          <p:cNvSpPr/>
          <p:nvPr>
            <p:ph idx="7" type="pic"/>
          </p:nvPr>
        </p:nvSpPr>
        <p:spPr>
          <a:xfrm>
            <a:off x="5714789" y="3425077"/>
            <a:ext cx="1718400" cy="1718400"/>
          </a:xfrm>
          <a:prstGeom prst="rect">
            <a:avLst/>
          </a:prstGeom>
          <a:noFill/>
          <a:ln>
            <a:noFill/>
          </a:ln>
        </p:spPr>
      </p:sp>
      <p:sp>
        <p:nvSpPr>
          <p:cNvPr id="670" name="Google Shape;670;p57"/>
          <p:cNvSpPr/>
          <p:nvPr>
            <p:ph idx="8" type="pic"/>
          </p:nvPr>
        </p:nvSpPr>
        <p:spPr>
          <a:xfrm>
            <a:off x="3996389" y="25"/>
            <a:ext cx="1718400" cy="1718400"/>
          </a:xfrm>
          <a:prstGeom prst="rect">
            <a:avLst/>
          </a:prstGeom>
          <a:noFill/>
          <a:ln>
            <a:noFill/>
          </a:ln>
        </p:spPr>
      </p:sp>
      <p:sp>
        <p:nvSpPr>
          <p:cNvPr id="671" name="Google Shape;671;p57"/>
          <p:cNvSpPr/>
          <p:nvPr>
            <p:ph idx="9" type="pic"/>
          </p:nvPr>
        </p:nvSpPr>
        <p:spPr>
          <a:xfrm>
            <a:off x="3996389" y="1716162"/>
            <a:ext cx="1718400" cy="1718400"/>
          </a:xfrm>
          <a:prstGeom prst="rect">
            <a:avLst/>
          </a:prstGeom>
          <a:noFill/>
          <a:ln>
            <a:noFill/>
          </a:ln>
        </p:spPr>
      </p:sp>
      <p:sp>
        <p:nvSpPr>
          <p:cNvPr id="672" name="Google Shape;672;p57"/>
          <p:cNvSpPr/>
          <p:nvPr>
            <p:ph idx="13" type="pic"/>
          </p:nvPr>
        </p:nvSpPr>
        <p:spPr>
          <a:xfrm>
            <a:off x="3996389" y="3425077"/>
            <a:ext cx="1718400" cy="1718400"/>
          </a:xfrm>
          <a:prstGeom prst="rect">
            <a:avLst/>
          </a:prstGeom>
          <a:noFill/>
          <a:ln>
            <a:noFill/>
          </a:ln>
        </p:spPr>
      </p:sp>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TITLE_AND_BODY_2">
    <p:bg>
      <p:bgPr>
        <a:solidFill>
          <a:schemeClr val="accent1"/>
        </a:solidFill>
      </p:bgPr>
    </p:bg>
    <p:spTree>
      <p:nvGrpSpPr>
        <p:cNvPr id="673" name="Shape 673"/>
        <p:cNvGrpSpPr/>
        <p:nvPr/>
      </p:nvGrpSpPr>
      <p:grpSpPr>
        <a:xfrm>
          <a:off x="0" y="0"/>
          <a:ext cx="0" cy="0"/>
          <a:chOff x="0" y="0"/>
          <a:chExt cx="0" cy="0"/>
        </a:xfrm>
      </p:grpSpPr>
      <p:sp>
        <p:nvSpPr>
          <p:cNvPr id="674" name="Google Shape;674;p58"/>
          <p:cNvSpPr/>
          <p:nvPr>
            <p:ph idx="2" type="pic"/>
          </p:nvPr>
        </p:nvSpPr>
        <p:spPr>
          <a:xfrm>
            <a:off x="5154300" y="0"/>
            <a:ext cx="3989700" cy="5143500"/>
          </a:xfrm>
          <a:prstGeom prst="rect">
            <a:avLst/>
          </a:prstGeom>
          <a:noFill/>
          <a:ln>
            <a:noFill/>
          </a:ln>
        </p:spPr>
      </p:sp>
      <p:sp>
        <p:nvSpPr>
          <p:cNvPr id="675" name="Google Shape;675;p58"/>
          <p:cNvSpPr/>
          <p:nvPr/>
        </p:nvSpPr>
        <p:spPr>
          <a:xfrm>
            <a:off x="245600" y="205150"/>
            <a:ext cx="4662600" cy="4715100"/>
          </a:xfrm>
          <a:prstGeom prst="rect">
            <a:avLst/>
          </a:prstGeom>
          <a:noFill/>
          <a:ln cap="flat" cmpd="sng" w="9525">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76" name="Google Shape;676;p58"/>
          <p:cNvSpPr/>
          <p:nvPr/>
        </p:nvSpPr>
        <p:spPr>
          <a:xfrm>
            <a:off x="328850" y="279550"/>
            <a:ext cx="4496100" cy="45663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77" name="Google Shape;677;p58"/>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3"/>
              </a:buClr>
              <a:buSzPts val="5400"/>
              <a:buNone/>
              <a:defRPr sz="5400">
                <a:solidFill>
                  <a:schemeClr val="accent3"/>
                </a:solidFill>
              </a:defRPr>
            </a:lvl1pPr>
            <a:lvl2pPr lvl="1">
              <a:lnSpc>
                <a:spcPct val="80000"/>
              </a:lnSpc>
              <a:spcBef>
                <a:spcPts val="0"/>
              </a:spcBef>
              <a:spcAft>
                <a:spcPts val="0"/>
              </a:spcAft>
              <a:buClr>
                <a:schemeClr val="accent3"/>
              </a:buClr>
              <a:buSzPts val="5400"/>
              <a:buNone/>
              <a:defRPr sz="5400">
                <a:solidFill>
                  <a:schemeClr val="accent3"/>
                </a:solidFill>
              </a:defRPr>
            </a:lvl2pPr>
            <a:lvl3pPr lvl="2">
              <a:lnSpc>
                <a:spcPct val="80000"/>
              </a:lnSpc>
              <a:spcBef>
                <a:spcPts val="0"/>
              </a:spcBef>
              <a:spcAft>
                <a:spcPts val="0"/>
              </a:spcAft>
              <a:buClr>
                <a:schemeClr val="accent3"/>
              </a:buClr>
              <a:buSzPts val="5400"/>
              <a:buNone/>
              <a:defRPr sz="5400">
                <a:solidFill>
                  <a:schemeClr val="accent3"/>
                </a:solidFill>
              </a:defRPr>
            </a:lvl3pPr>
            <a:lvl4pPr lvl="3">
              <a:lnSpc>
                <a:spcPct val="80000"/>
              </a:lnSpc>
              <a:spcBef>
                <a:spcPts val="0"/>
              </a:spcBef>
              <a:spcAft>
                <a:spcPts val="0"/>
              </a:spcAft>
              <a:buClr>
                <a:schemeClr val="accent3"/>
              </a:buClr>
              <a:buSzPts val="5400"/>
              <a:buNone/>
              <a:defRPr sz="5400">
                <a:solidFill>
                  <a:schemeClr val="accent3"/>
                </a:solidFill>
              </a:defRPr>
            </a:lvl4pPr>
            <a:lvl5pPr lvl="4">
              <a:lnSpc>
                <a:spcPct val="80000"/>
              </a:lnSpc>
              <a:spcBef>
                <a:spcPts val="0"/>
              </a:spcBef>
              <a:spcAft>
                <a:spcPts val="0"/>
              </a:spcAft>
              <a:buClr>
                <a:schemeClr val="accent3"/>
              </a:buClr>
              <a:buSzPts val="5400"/>
              <a:buNone/>
              <a:defRPr sz="5400">
                <a:solidFill>
                  <a:schemeClr val="accent3"/>
                </a:solidFill>
              </a:defRPr>
            </a:lvl5pPr>
            <a:lvl6pPr lvl="5">
              <a:lnSpc>
                <a:spcPct val="80000"/>
              </a:lnSpc>
              <a:spcBef>
                <a:spcPts val="0"/>
              </a:spcBef>
              <a:spcAft>
                <a:spcPts val="0"/>
              </a:spcAft>
              <a:buClr>
                <a:schemeClr val="accent3"/>
              </a:buClr>
              <a:buSzPts val="5400"/>
              <a:buNone/>
              <a:defRPr sz="5400">
                <a:solidFill>
                  <a:schemeClr val="accent3"/>
                </a:solidFill>
              </a:defRPr>
            </a:lvl6pPr>
            <a:lvl7pPr lvl="6">
              <a:lnSpc>
                <a:spcPct val="80000"/>
              </a:lnSpc>
              <a:spcBef>
                <a:spcPts val="0"/>
              </a:spcBef>
              <a:spcAft>
                <a:spcPts val="0"/>
              </a:spcAft>
              <a:buClr>
                <a:schemeClr val="accent3"/>
              </a:buClr>
              <a:buSzPts val="5400"/>
              <a:buNone/>
              <a:defRPr sz="5400">
                <a:solidFill>
                  <a:schemeClr val="accent3"/>
                </a:solidFill>
              </a:defRPr>
            </a:lvl7pPr>
            <a:lvl8pPr lvl="7">
              <a:lnSpc>
                <a:spcPct val="80000"/>
              </a:lnSpc>
              <a:spcBef>
                <a:spcPts val="0"/>
              </a:spcBef>
              <a:spcAft>
                <a:spcPts val="0"/>
              </a:spcAft>
              <a:buClr>
                <a:schemeClr val="accent3"/>
              </a:buClr>
              <a:buSzPts val="5400"/>
              <a:buNone/>
              <a:defRPr sz="5400">
                <a:solidFill>
                  <a:schemeClr val="accent3"/>
                </a:solidFill>
              </a:defRPr>
            </a:lvl8pPr>
            <a:lvl9pPr lvl="8">
              <a:lnSpc>
                <a:spcPct val="80000"/>
              </a:lnSpc>
              <a:spcBef>
                <a:spcPts val="0"/>
              </a:spcBef>
              <a:spcAft>
                <a:spcPts val="0"/>
              </a:spcAft>
              <a:buClr>
                <a:schemeClr val="accent3"/>
              </a:buClr>
              <a:buSzPts val="5400"/>
              <a:buNone/>
              <a:defRPr sz="5400">
                <a:solidFill>
                  <a:schemeClr val="accent3"/>
                </a:solidFill>
              </a:defRPr>
            </a:lvl9pPr>
          </a:lstStyle>
          <a:p/>
        </p:txBody>
      </p:sp>
      <p:sp>
        <p:nvSpPr>
          <p:cNvPr id="678" name="Google Shape;678;p58"/>
          <p:cNvSpPr txBox="1"/>
          <p:nvPr>
            <p:ph idx="1" type="body"/>
          </p:nvPr>
        </p:nvSpPr>
        <p:spPr>
          <a:xfrm>
            <a:off x="465075" y="2802900"/>
            <a:ext cx="42327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3"/>
              </a:buClr>
              <a:buSzPts val="1000"/>
              <a:buChar char="●"/>
              <a:defRPr>
                <a:solidFill>
                  <a:schemeClr val="accent3"/>
                </a:solidFill>
              </a:defRPr>
            </a:lvl1pPr>
            <a:lvl2pPr indent="-292100" lvl="1" marL="914400">
              <a:spcBef>
                <a:spcPts val="0"/>
              </a:spcBef>
              <a:spcAft>
                <a:spcPts val="0"/>
              </a:spcAft>
              <a:buClr>
                <a:schemeClr val="accent3"/>
              </a:buClr>
              <a:buSzPts val="1000"/>
              <a:buChar char="○"/>
              <a:defRPr>
                <a:solidFill>
                  <a:schemeClr val="accent3"/>
                </a:solidFill>
              </a:defRPr>
            </a:lvl2pPr>
            <a:lvl3pPr indent="-292100" lvl="2" marL="1371600">
              <a:spcBef>
                <a:spcPts val="0"/>
              </a:spcBef>
              <a:spcAft>
                <a:spcPts val="0"/>
              </a:spcAft>
              <a:buClr>
                <a:schemeClr val="accent3"/>
              </a:buClr>
              <a:buSzPts val="1000"/>
              <a:buChar char="■"/>
              <a:defRPr>
                <a:solidFill>
                  <a:schemeClr val="accent3"/>
                </a:solidFill>
              </a:defRPr>
            </a:lvl3pPr>
            <a:lvl4pPr indent="-292100" lvl="3" marL="1828800">
              <a:spcBef>
                <a:spcPts val="0"/>
              </a:spcBef>
              <a:spcAft>
                <a:spcPts val="0"/>
              </a:spcAft>
              <a:buClr>
                <a:schemeClr val="accent3"/>
              </a:buClr>
              <a:buSzPts val="1000"/>
              <a:buChar char="●"/>
              <a:defRPr>
                <a:solidFill>
                  <a:schemeClr val="accent3"/>
                </a:solidFill>
              </a:defRPr>
            </a:lvl4pPr>
            <a:lvl5pPr indent="-292100" lvl="4" marL="2286000">
              <a:spcBef>
                <a:spcPts val="0"/>
              </a:spcBef>
              <a:spcAft>
                <a:spcPts val="0"/>
              </a:spcAft>
              <a:buClr>
                <a:schemeClr val="accent3"/>
              </a:buClr>
              <a:buSzPts val="1000"/>
              <a:buChar char="○"/>
              <a:defRPr>
                <a:solidFill>
                  <a:schemeClr val="accent3"/>
                </a:solidFill>
              </a:defRPr>
            </a:lvl5pPr>
            <a:lvl6pPr indent="-292100" lvl="5" marL="2743200">
              <a:spcBef>
                <a:spcPts val="0"/>
              </a:spcBef>
              <a:spcAft>
                <a:spcPts val="0"/>
              </a:spcAft>
              <a:buClr>
                <a:schemeClr val="accent3"/>
              </a:buClr>
              <a:buSzPts val="1000"/>
              <a:buChar char="■"/>
              <a:defRPr>
                <a:solidFill>
                  <a:schemeClr val="accent3"/>
                </a:solidFill>
              </a:defRPr>
            </a:lvl6pPr>
            <a:lvl7pPr indent="-292100" lvl="6" marL="3200400">
              <a:spcBef>
                <a:spcPts val="0"/>
              </a:spcBef>
              <a:spcAft>
                <a:spcPts val="0"/>
              </a:spcAft>
              <a:buClr>
                <a:schemeClr val="accent3"/>
              </a:buClr>
              <a:buSzPts val="1000"/>
              <a:buChar char="●"/>
              <a:defRPr>
                <a:solidFill>
                  <a:schemeClr val="accent3"/>
                </a:solidFill>
              </a:defRPr>
            </a:lvl7pPr>
            <a:lvl8pPr indent="-292100" lvl="7" marL="3657600">
              <a:spcBef>
                <a:spcPts val="0"/>
              </a:spcBef>
              <a:spcAft>
                <a:spcPts val="0"/>
              </a:spcAft>
              <a:buClr>
                <a:schemeClr val="accent3"/>
              </a:buClr>
              <a:buSzPts val="1000"/>
              <a:buChar char="○"/>
              <a:defRPr>
                <a:solidFill>
                  <a:schemeClr val="accent3"/>
                </a:solidFill>
              </a:defRPr>
            </a:lvl8pPr>
            <a:lvl9pPr indent="-292100" lvl="8" marL="4114800">
              <a:spcBef>
                <a:spcPts val="0"/>
              </a:spcBef>
              <a:spcAft>
                <a:spcPts val="0"/>
              </a:spcAft>
              <a:buClr>
                <a:schemeClr val="accent3"/>
              </a:buClr>
              <a:buSzPts val="1000"/>
              <a:buChar char="■"/>
              <a:defRPr>
                <a:solidFill>
                  <a:schemeClr val="accent3"/>
                </a:solidFill>
              </a:defRPr>
            </a:lvl9pPr>
          </a:lstStyle>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TITLE_AND_BODY_1">
    <p:bg>
      <p:bgPr>
        <a:solidFill>
          <a:schemeClr val="dk2"/>
        </a:solidFill>
      </p:bgPr>
    </p:bg>
    <p:spTree>
      <p:nvGrpSpPr>
        <p:cNvPr id="679" name="Shape 679"/>
        <p:cNvGrpSpPr/>
        <p:nvPr/>
      </p:nvGrpSpPr>
      <p:grpSpPr>
        <a:xfrm>
          <a:off x="0" y="0"/>
          <a:ext cx="0" cy="0"/>
          <a:chOff x="0" y="0"/>
          <a:chExt cx="0" cy="0"/>
        </a:xfrm>
      </p:grpSpPr>
      <p:sp>
        <p:nvSpPr>
          <p:cNvPr id="680" name="Google Shape;680;p59"/>
          <p:cNvSpPr/>
          <p:nvPr>
            <p:ph idx="2" type="pic"/>
          </p:nvPr>
        </p:nvSpPr>
        <p:spPr>
          <a:xfrm>
            <a:off x="5154300" y="0"/>
            <a:ext cx="3989700" cy="5143500"/>
          </a:xfrm>
          <a:prstGeom prst="rect">
            <a:avLst/>
          </a:prstGeom>
          <a:noFill/>
          <a:ln>
            <a:noFill/>
          </a:ln>
        </p:spPr>
      </p:sp>
      <p:sp>
        <p:nvSpPr>
          <p:cNvPr id="681" name="Google Shape;681;p59"/>
          <p:cNvSpPr/>
          <p:nvPr/>
        </p:nvSpPr>
        <p:spPr>
          <a:xfrm>
            <a:off x="245600" y="205150"/>
            <a:ext cx="4662600" cy="4715100"/>
          </a:xfrm>
          <a:prstGeom prst="rect">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2" name="Google Shape;682;p59"/>
          <p:cNvSpPr/>
          <p:nvPr/>
        </p:nvSpPr>
        <p:spPr>
          <a:xfrm>
            <a:off x="328850" y="279550"/>
            <a:ext cx="4496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3" name="Google Shape;683;p59"/>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Clr>
                <a:schemeClr val="lt1"/>
              </a:buClr>
              <a:buSzPts val="5400"/>
              <a:buNone/>
              <a:defRPr sz="5400">
                <a:solidFill>
                  <a:schemeClr val="lt1"/>
                </a:solidFill>
              </a:defRPr>
            </a:lvl2pPr>
            <a:lvl3pPr lvl="2">
              <a:lnSpc>
                <a:spcPct val="80000"/>
              </a:lnSpc>
              <a:spcBef>
                <a:spcPts val="0"/>
              </a:spcBef>
              <a:spcAft>
                <a:spcPts val="0"/>
              </a:spcAft>
              <a:buClr>
                <a:schemeClr val="lt1"/>
              </a:buClr>
              <a:buSzPts val="5400"/>
              <a:buNone/>
              <a:defRPr sz="5400">
                <a:solidFill>
                  <a:schemeClr val="lt1"/>
                </a:solidFill>
              </a:defRPr>
            </a:lvl3pPr>
            <a:lvl4pPr lvl="3">
              <a:lnSpc>
                <a:spcPct val="80000"/>
              </a:lnSpc>
              <a:spcBef>
                <a:spcPts val="0"/>
              </a:spcBef>
              <a:spcAft>
                <a:spcPts val="0"/>
              </a:spcAft>
              <a:buClr>
                <a:schemeClr val="lt1"/>
              </a:buClr>
              <a:buSzPts val="5400"/>
              <a:buNone/>
              <a:defRPr sz="5400">
                <a:solidFill>
                  <a:schemeClr val="lt1"/>
                </a:solidFill>
              </a:defRPr>
            </a:lvl4pPr>
            <a:lvl5pPr lvl="4">
              <a:lnSpc>
                <a:spcPct val="80000"/>
              </a:lnSpc>
              <a:spcBef>
                <a:spcPts val="0"/>
              </a:spcBef>
              <a:spcAft>
                <a:spcPts val="0"/>
              </a:spcAft>
              <a:buClr>
                <a:schemeClr val="lt1"/>
              </a:buClr>
              <a:buSzPts val="5400"/>
              <a:buNone/>
              <a:defRPr sz="5400">
                <a:solidFill>
                  <a:schemeClr val="lt1"/>
                </a:solidFill>
              </a:defRPr>
            </a:lvl5pPr>
            <a:lvl6pPr lvl="5">
              <a:lnSpc>
                <a:spcPct val="80000"/>
              </a:lnSpc>
              <a:spcBef>
                <a:spcPts val="0"/>
              </a:spcBef>
              <a:spcAft>
                <a:spcPts val="0"/>
              </a:spcAft>
              <a:buClr>
                <a:schemeClr val="lt1"/>
              </a:buClr>
              <a:buSzPts val="5400"/>
              <a:buNone/>
              <a:defRPr sz="5400">
                <a:solidFill>
                  <a:schemeClr val="lt1"/>
                </a:solidFill>
              </a:defRPr>
            </a:lvl6pPr>
            <a:lvl7pPr lvl="6">
              <a:lnSpc>
                <a:spcPct val="80000"/>
              </a:lnSpc>
              <a:spcBef>
                <a:spcPts val="0"/>
              </a:spcBef>
              <a:spcAft>
                <a:spcPts val="0"/>
              </a:spcAft>
              <a:buClr>
                <a:schemeClr val="lt1"/>
              </a:buClr>
              <a:buSzPts val="5400"/>
              <a:buNone/>
              <a:defRPr sz="5400">
                <a:solidFill>
                  <a:schemeClr val="lt1"/>
                </a:solidFill>
              </a:defRPr>
            </a:lvl7pPr>
            <a:lvl8pPr lvl="7">
              <a:lnSpc>
                <a:spcPct val="80000"/>
              </a:lnSpc>
              <a:spcBef>
                <a:spcPts val="0"/>
              </a:spcBef>
              <a:spcAft>
                <a:spcPts val="0"/>
              </a:spcAft>
              <a:buClr>
                <a:schemeClr val="lt1"/>
              </a:buClr>
              <a:buSzPts val="5400"/>
              <a:buNone/>
              <a:defRPr sz="5400">
                <a:solidFill>
                  <a:schemeClr val="lt1"/>
                </a:solidFill>
              </a:defRPr>
            </a:lvl8pPr>
            <a:lvl9pPr lvl="8">
              <a:lnSpc>
                <a:spcPct val="80000"/>
              </a:lnSpc>
              <a:spcBef>
                <a:spcPts val="0"/>
              </a:spcBef>
              <a:spcAft>
                <a:spcPts val="0"/>
              </a:spcAft>
              <a:buClr>
                <a:schemeClr val="lt1"/>
              </a:buClr>
              <a:buSzPts val="5400"/>
              <a:buNone/>
              <a:defRPr sz="5400">
                <a:solidFill>
                  <a:schemeClr val="lt1"/>
                </a:solidFill>
              </a:defRPr>
            </a:lvl9pPr>
          </a:lstStyle>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section title and description">
  <p:cSld name="TITLE_AND_TWO_COLUMNS_1_1">
    <p:bg>
      <p:bgPr>
        <a:solidFill>
          <a:schemeClr val="accent4"/>
        </a:solidFill>
      </p:bgPr>
    </p:bg>
    <p:spTree>
      <p:nvGrpSpPr>
        <p:cNvPr id="684" name="Shape 684"/>
        <p:cNvGrpSpPr/>
        <p:nvPr/>
      </p:nvGrpSpPr>
      <p:grpSpPr>
        <a:xfrm>
          <a:off x="0" y="0"/>
          <a:ext cx="0" cy="0"/>
          <a:chOff x="0" y="0"/>
          <a:chExt cx="0" cy="0"/>
        </a:xfrm>
      </p:grpSpPr>
      <p:sp>
        <p:nvSpPr>
          <p:cNvPr id="685" name="Google Shape;685;p60"/>
          <p:cNvSpPr/>
          <p:nvPr/>
        </p:nvSpPr>
        <p:spPr>
          <a:xfrm>
            <a:off x="4572000" y="286475"/>
            <a:ext cx="4243800" cy="45663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6" name="Google Shape;686;p60"/>
          <p:cNvSpPr/>
          <p:nvPr/>
        </p:nvSpPr>
        <p:spPr>
          <a:xfrm>
            <a:off x="245600" y="205147"/>
            <a:ext cx="8648100" cy="4715100"/>
          </a:xfrm>
          <a:prstGeom prst="rect">
            <a:avLst/>
          </a:prstGeom>
          <a:noFill/>
          <a:ln cap="flat" cmpd="sng" w="9525">
            <a:solidFill>
              <a:schemeClr val="accent6"/>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7" name="Google Shape;687;p60"/>
          <p:cNvSpPr/>
          <p:nvPr/>
        </p:nvSpPr>
        <p:spPr>
          <a:xfrm>
            <a:off x="323600" y="282875"/>
            <a:ext cx="8492100" cy="45663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8" name="Google Shape;688;p60"/>
          <p:cNvSpPr/>
          <p:nvPr/>
        </p:nvSpPr>
        <p:spPr>
          <a:xfrm rot="518252">
            <a:off x="4911085" y="1325858"/>
            <a:ext cx="1600047" cy="1600047"/>
          </a:xfrm>
          <a:prstGeom prst="rect">
            <a:avLst/>
          </a:prstGeom>
          <a:solidFill>
            <a:schemeClr val="accent6"/>
          </a:solid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9" name="Google Shape;689;p60"/>
          <p:cNvSpPr/>
          <p:nvPr/>
        </p:nvSpPr>
        <p:spPr>
          <a:xfrm rot="-851243">
            <a:off x="7166099" y="3641831"/>
            <a:ext cx="1599795" cy="1599795"/>
          </a:xfrm>
          <a:prstGeom prst="rect">
            <a:avLst/>
          </a:prstGeom>
          <a:solidFill>
            <a:schemeClr val="accent6"/>
          </a:solid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0" name="Google Shape;690;p60"/>
          <p:cNvSpPr/>
          <p:nvPr/>
        </p:nvSpPr>
        <p:spPr>
          <a:xfrm>
            <a:off x="6657033" y="1291522"/>
            <a:ext cx="1599900" cy="1599900"/>
          </a:xfrm>
          <a:prstGeom prst="rect">
            <a:avLst/>
          </a:prstGeom>
          <a:solidFill>
            <a:schemeClr val="accent6"/>
          </a:solid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1" name="Google Shape;691;p60"/>
          <p:cNvSpPr/>
          <p:nvPr/>
        </p:nvSpPr>
        <p:spPr>
          <a:xfrm rot="-916438">
            <a:off x="4414850" y="3361472"/>
            <a:ext cx="1600017" cy="1600017"/>
          </a:xfrm>
          <a:prstGeom prst="rect">
            <a:avLst/>
          </a:prstGeom>
          <a:solidFill>
            <a:schemeClr val="accent6"/>
          </a:solid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2" name="Google Shape;692;p60"/>
          <p:cNvSpPr txBox="1"/>
          <p:nvPr>
            <p:ph idx="12" type="sldNum"/>
          </p:nvPr>
        </p:nvSpPr>
        <p:spPr>
          <a:xfrm>
            <a:off x="7598375" y="3851350"/>
            <a:ext cx="645900" cy="6465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
        <p:nvSpPr>
          <p:cNvPr id="693" name="Google Shape;693;p60"/>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6"/>
              </a:buClr>
              <a:buSzPts val="5400"/>
              <a:buNone/>
              <a:defRPr sz="5400">
                <a:solidFill>
                  <a:schemeClr val="accent6"/>
                </a:solidFill>
              </a:defRPr>
            </a:lvl1pPr>
            <a:lvl2pPr lvl="1">
              <a:lnSpc>
                <a:spcPct val="80000"/>
              </a:lnSpc>
              <a:spcBef>
                <a:spcPts val="0"/>
              </a:spcBef>
              <a:spcAft>
                <a:spcPts val="0"/>
              </a:spcAft>
              <a:buClr>
                <a:schemeClr val="accent6"/>
              </a:buClr>
              <a:buSzPts val="5400"/>
              <a:buNone/>
              <a:defRPr sz="5400">
                <a:solidFill>
                  <a:schemeClr val="accent6"/>
                </a:solidFill>
              </a:defRPr>
            </a:lvl2pPr>
            <a:lvl3pPr lvl="2">
              <a:lnSpc>
                <a:spcPct val="80000"/>
              </a:lnSpc>
              <a:spcBef>
                <a:spcPts val="0"/>
              </a:spcBef>
              <a:spcAft>
                <a:spcPts val="0"/>
              </a:spcAft>
              <a:buClr>
                <a:schemeClr val="accent6"/>
              </a:buClr>
              <a:buSzPts val="5400"/>
              <a:buNone/>
              <a:defRPr sz="5400">
                <a:solidFill>
                  <a:schemeClr val="accent6"/>
                </a:solidFill>
              </a:defRPr>
            </a:lvl3pPr>
            <a:lvl4pPr lvl="3">
              <a:lnSpc>
                <a:spcPct val="80000"/>
              </a:lnSpc>
              <a:spcBef>
                <a:spcPts val="0"/>
              </a:spcBef>
              <a:spcAft>
                <a:spcPts val="0"/>
              </a:spcAft>
              <a:buClr>
                <a:schemeClr val="accent6"/>
              </a:buClr>
              <a:buSzPts val="5400"/>
              <a:buNone/>
              <a:defRPr sz="5400">
                <a:solidFill>
                  <a:schemeClr val="accent6"/>
                </a:solidFill>
              </a:defRPr>
            </a:lvl4pPr>
            <a:lvl5pPr lvl="4">
              <a:lnSpc>
                <a:spcPct val="80000"/>
              </a:lnSpc>
              <a:spcBef>
                <a:spcPts val="0"/>
              </a:spcBef>
              <a:spcAft>
                <a:spcPts val="0"/>
              </a:spcAft>
              <a:buClr>
                <a:schemeClr val="accent6"/>
              </a:buClr>
              <a:buSzPts val="5400"/>
              <a:buNone/>
              <a:defRPr sz="5400">
                <a:solidFill>
                  <a:schemeClr val="accent6"/>
                </a:solidFill>
              </a:defRPr>
            </a:lvl5pPr>
            <a:lvl6pPr lvl="5">
              <a:lnSpc>
                <a:spcPct val="80000"/>
              </a:lnSpc>
              <a:spcBef>
                <a:spcPts val="0"/>
              </a:spcBef>
              <a:spcAft>
                <a:spcPts val="0"/>
              </a:spcAft>
              <a:buClr>
                <a:schemeClr val="accent6"/>
              </a:buClr>
              <a:buSzPts val="5400"/>
              <a:buNone/>
              <a:defRPr sz="5400">
                <a:solidFill>
                  <a:schemeClr val="accent6"/>
                </a:solidFill>
              </a:defRPr>
            </a:lvl6pPr>
            <a:lvl7pPr lvl="6">
              <a:lnSpc>
                <a:spcPct val="80000"/>
              </a:lnSpc>
              <a:spcBef>
                <a:spcPts val="0"/>
              </a:spcBef>
              <a:spcAft>
                <a:spcPts val="0"/>
              </a:spcAft>
              <a:buClr>
                <a:schemeClr val="accent6"/>
              </a:buClr>
              <a:buSzPts val="5400"/>
              <a:buNone/>
              <a:defRPr sz="5400">
                <a:solidFill>
                  <a:schemeClr val="accent6"/>
                </a:solidFill>
              </a:defRPr>
            </a:lvl7pPr>
            <a:lvl8pPr lvl="7">
              <a:lnSpc>
                <a:spcPct val="80000"/>
              </a:lnSpc>
              <a:spcBef>
                <a:spcPts val="0"/>
              </a:spcBef>
              <a:spcAft>
                <a:spcPts val="0"/>
              </a:spcAft>
              <a:buClr>
                <a:schemeClr val="accent6"/>
              </a:buClr>
              <a:buSzPts val="5400"/>
              <a:buNone/>
              <a:defRPr sz="5400">
                <a:solidFill>
                  <a:schemeClr val="accent6"/>
                </a:solidFill>
              </a:defRPr>
            </a:lvl8pPr>
            <a:lvl9pPr lvl="8">
              <a:lnSpc>
                <a:spcPct val="80000"/>
              </a:lnSpc>
              <a:spcBef>
                <a:spcPts val="0"/>
              </a:spcBef>
              <a:spcAft>
                <a:spcPts val="0"/>
              </a:spcAft>
              <a:buClr>
                <a:schemeClr val="accent6"/>
              </a:buClr>
              <a:buSzPts val="5400"/>
              <a:buNone/>
              <a:defRPr sz="5400">
                <a:solidFill>
                  <a:schemeClr val="accent6"/>
                </a:solidFill>
              </a:defRPr>
            </a:lvl9pPr>
          </a:lstStyle>
          <a:p/>
        </p:txBody>
      </p:sp>
      <p:sp>
        <p:nvSpPr>
          <p:cNvPr id="694" name="Google Shape;694;p60"/>
          <p:cNvSpPr txBox="1"/>
          <p:nvPr>
            <p:ph idx="1" type="subTitle"/>
          </p:nvPr>
        </p:nvSpPr>
        <p:spPr>
          <a:xfrm>
            <a:off x="450150" y="2405400"/>
            <a:ext cx="4250100" cy="2320500"/>
          </a:xfrm>
          <a:prstGeom prst="rect">
            <a:avLst/>
          </a:prstGeom>
        </p:spPr>
        <p:txBody>
          <a:bodyPr anchorCtr="0" anchor="t" bIns="91425" lIns="91425" spcFirstLastPara="1" rIns="91425" wrap="square" tIns="91425">
            <a:noAutofit/>
          </a:bodyPr>
          <a:lstStyle>
            <a:lvl1pPr lvl="0">
              <a:spcBef>
                <a:spcPts val="0"/>
              </a:spcBef>
              <a:spcAft>
                <a:spcPts val="0"/>
              </a:spcAft>
              <a:buClr>
                <a:schemeClr val="accent6"/>
              </a:buClr>
              <a:buSzPts val="2600"/>
              <a:buNone/>
              <a:defRPr sz="2600">
                <a:solidFill>
                  <a:schemeClr val="accent6"/>
                </a:solidFill>
              </a:defRPr>
            </a:lvl1pPr>
            <a:lvl2pPr lvl="1">
              <a:spcBef>
                <a:spcPts val="0"/>
              </a:spcBef>
              <a:spcAft>
                <a:spcPts val="0"/>
              </a:spcAft>
              <a:buClr>
                <a:schemeClr val="accent6"/>
              </a:buClr>
              <a:buSzPts val="2000"/>
              <a:buNone/>
              <a:defRPr sz="2000">
                <a:solidFill>
                  <a:schemeClr val="accent6"/>
                </a:solidFill>
              </a:defRPr>
            </a:lvl2pPr>
            <a:lvl3pPr lvl="2">
              <a:spcBef>
                <a:spcPts val="0"/>
              </a:spcBef>
              <a:spcAft>
                <a:spcPts val="0"/>
              </a:spcAft>
              <a:buClr>
                <a:schemeClr val="accent6"/>
              </a:buClr>
              <a:buSzPts val="2000"/>
              <a:buNone/>
              <a:defRPr sz="2000">
                <a:solidFill>
                  <a:schemeClr val="accent6"/>
                </a:solidFill>
              </a:defRPr>
            </a:lvl3pPr>
            <a:lvl4pPr lvl="3">
              <a:spcBef>
                <a:spcPts val="0"/>
              </a:spcBef>
              <a:spcAft>
                <a:spcPts val="0"/>
              </a:spcAft>
              <a:buClr>
                <a:schemeClr val="accent6"/>
              </a:buClr>
              <a:buSzPts val="2000"/>
              <a:buNone/>
              <a:defRPr sz="2000">
                <a:solidFill>
                  <a:schemeClr val="accent6"/>
                </a:solidFill>
              </a:defRPr>
            </a:lvl4pPr>
            <a:lvl5pPr lvl="4">
              <a:spcBef>
                <a:spcPts val="0"/>
              </a:spcBef>
              <a:spcAft>
                <a:spcPts val="0"/>
              </a:spcAft>
              <a:buClr>
                <a:schemeClr val="accent6"/>
              </a:buClr>
              <a:buSzPts val="2000"/>
              <a:buNone/>
              <a:defRPr sz="2000">
                <a:solidFill>
                  <a:schemeClr val="accent6"/>
                </a:solidFill>
              </a:defRPr>
            </a:lvl5pPr>
            <a:lvl6pPr lvl="5">
              <a:spcBef>
                <a:spcPts val="0"/>
              </a:spcBef>
              <a:spcAft>
                <a:spcPts val="0"/>
              </a:spcAft>
              <a:buClr>
                <a:schemeClr val="accent6"/>
              </a:buClr>
              <a:buSzPts val="2000"/>
              <a:buNone/>
              <a:defRPr sz="2000">
                <a:solidFill>
                  <a:schemeClr val="accent6"/>
                </a:solidFill>
              </a:defRPr>
            </a:lvl6pPr>
            <a:lvl7pPr lvl="6">
              <a:spcBef>
                <a:spcPts val="0"/>
              </a:spcBef>
              <a:spcAft>
                <a:spcPts val="0"/>
              </a:spcAft>
              <a:buClr>
                <a:schemeClr val="accent6"/>
              </a:buClr>
              <a:buSzPts val="2000"/>
              <a:buNone/>
              <a:defRPr sz="2000">
                <a:solidFill>
                  <a:schemeClr val="accent6"/>
                </a:solidFill>
              </a:defRPr>
            </a:lvl7pPr>
            <a:lvl8pPr lvl="7">
              <a:spcBef>
                <a:spcPts val="0"/>
              </a:spcBef>
              <a:spcAft>
                <a:spcPts val="0"/>
              </a:spcAft>
              <a:buClr>
                <a:schemeClr val="accent6"/>
              </a:buClr>
              <a:buSzPts val="2000"/>
              <a:buNone/>
              <a:defRPr sz="2000">
                <a:solidFill>
                  <a:schemeClr val="accent6"/>
                </a:solidFill>
              </a:defRPr>
            </a:lvl8pPr>
            <a:lvl9pPr lvl="8">
              <a:spcBef>
                <a:spcPts val="0"/>
              </a:spcBef>
              <a:spcAft>
                <a:spcPts val="0"/>
              </a:spcAft>
              <a:buClr>
                <a:schemeClr val="accent6"/>
              </a:buClr>
              <a:buSzPts val="2000"/>
              <a:buNone/>
              <a:defRPr sz="2000">
                <a:solidFill>
                  <a:schemeClr val="accent6"/>
                </a:solidFill>
              </a:defRPr>
            </a:lvl9pPr>
          </a:lstStyle>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ONLY_1_2">
    <p:bg>
      <p:bgPr>
        <a:solidFill>
          <a:schemeClr val="accent6"/>
        </a:solidFill>
      </p:bgPr>
    </p:bg>
    <p:spTree>
      <p:nvGrpSpPr>
        <p:cNvPr id="695" name="Shape 695"/>
        <p:cNvGrpSpPr/>
        <p:nvPr/>
      </p:nvGrpSpPr>
      <p:grpSpPr>
        <a:xfrm>
          <a:off x="0" y="0"/>
          <a:ext cx="0" cy="0"/>
          <a:chOff x="0" y="0"/>
          <a:chExt cx="0" cy="0"/>
        </a:xfrm>
      </p:grpSpPr>
      <p:sp>
        <p:nvSpPr>
          <p:cNvPr id="696" name="Google Shape;696;p61"/>
          <p:cNvSpPr/>
          <p:nvPr/>
        </p:nvSpPr>
        <p:spPr>
          <a:xfrm>
            <a:off x="245600" y="205147"/>
            <a:ext cx="8648100" cy="47151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7" name="Google Shape;697;p61"/>
          <p:cNvSpPr/>
          <p:nvPr/>
        </p:nvSpPr>
        <p:spPr>
          <a:xfrm>
            <a:off x="323600" y="282875"/>
            <a:ext cx="8492100" cy="45663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8" name="Google Shape;698;p61"/>
          <p:cNvSpPr/>
          <p:nvPr/>
        </p:nvSpPr>
        <p:spPr>
          <a:xfrm>
            <a:off x="5063775" y="1289756"/>
            <a:ext cx="3199800" cy="31998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9" name="Google Shape;699;p61"/>
          <p:cNvSpPr txBox="1"/>
          <p:nvPr>
            <p:ph idx="12" type="sldNum"/>
          </p:nvPr>
        </p:nvSpPr>
        <p:spPr>
          <a:xfrm>
            <a:off x="8498350" y="4497850"/>
            <a:ext cx="645900" cy="646500"/>
          </a:xfrm>
          <a:prstGeom prst="rect">
            <a:avLst/>
          </a:prstGeom>
          <a:solidFill>
            <a:schemeClr val="accent6"/>
          </a:solidFill>
        </p:spPr>
        <p:txBody>
          <a:bodyPr anchorCtr="0" anchor="ctr" bIns="91425" lIns="91425" spcFirstLastPara="1" rIns="91425" wrap="square" tIns="91425">
            <a:noAutofit/>
          </a:bodyPr>
          <a:lstStyle>
            <a:lvl1pPr lvl="0">
              <a:buNone/>
              <a:defRPr sz="2000">
                <a:solidFill>
                  <a:schemeClr val="accent5"/>
                </a:solidFill>
              </a:defRPr>
            </a:lvl1pPr>
            <a:lvl2pPr lvl="1">
              <a:buNone/>
              <a:defRPr sz="2000">
                <a:solidFill>
                  <a:schemeClr val="accent5"/>
                </a:solidFill>
              </a:defRPr>
            </a:lvl2pPr>
            <a:lvl3pPr lvl="2">
              <a:buNone/>
              <a:defRPr sz="2000">
                <a:solidFill>
                  <a:schemeClr val="accent5"/>
                </a:solidFill>
              </a:defRPr>
            </a:lvl3pPr>
            <a:lvl4pPr lvl="3">
              <a:buNone/>
              <a:defRPr sz="2000">
                <a:solidFill>
                  <a:schemeClr val="accent5"/>
                </a:solidFill>
              </a:defRPr>
            </a:lvl4pPr>
            <a:lvl5pPr lvl="4">
              <a:buNone/>
              <a:defRPr sz="2000">
                <a:solidFill>
                  <a:schemeClr val="accent5"/>
                </a:solidFill>
              </a:defRPr>
            </a:lvl5pPr>
            <a:lvl6pPr lvl="5">
              <a:buNone/>
              <a:defRPr sz="2000">
                <a:solidFill>
                  <a:schemeClr val="accent5"/>
                </a:solidFill>
              </a:defRPr>
            </a:lvl6pPr>
            <a:lvl7pPr lvl="6">
              <a:buNone/>
              <a:defRPr sz="2000">
                <a:solidFill>
                  <a:schemeClr val="accent5"/>
                </a:solidFill>
              </a:defRPr>
            </a:lvl7pPr>
            <a:lvl8pPr lvl="7">
              <a:buNone/>
              <a:defRPr sz="2000">
                <a:solidFill>
                  <a:schemeClr val="accent5"/>
                </a:solidFill>
              </a:defRPr>
            </a:lvl8pPr>
            <a:lvl9pPr lvl="8">
              <a:buNone/>
              <a:defRPr sz="2000">
                <a:solidFill>
                  <a:schemeClr val="accent5"/>
                </a:solidFill>
              </a:defRPr>
            </a:lvl9pPr>
          </a:lstStyle>
          <a:p>
            <a:pPr indent="0" lvl="0" marL="0" rtl="0" algn="ctr">
              <a:spcBef>
                <a:spcPts val="0"/>
              </a:spcBef>
              <a:spcAft>
                <a:spcPts val="0"/>
              </a:spcAft>
              <a:buNone/>
            </a:pPr>
            <a:fld id="{00000000-1234-1234-1234-123412341234}" type="slidenum">
              <a:rPr lang="en"/>
              <a:t>‹#›</a:t>
            </a:fld>
            <a:endParaRPr/>
          </a:p>
        </p:txBody>
      </p:sp>
      <p:sp>
        <p:nvSpPr>
          <p:cNvPr id="700" name="Google Shape;700;p61"/>
          <p:cNvSpPr txBox="1"/>
          <p:nvPr>
            <p:ph idx="1" type="subTitle"/>
          </p:nvPr>
        </p:nvSpPr>
        <p:spPr>
          <a:xfrm>
            <a:off x="464850" y="432024"/>
            <a:ext cx="4209900" cy="1502700"/>
          </a:xfrm>
          <a:prstGeom prst="rect">
            <a:avLst/>
          </a:prstGeom>
        </p:spPr>
        <p:txBody>
          <a:bodyPr anchorCtr="0" anchor="b" bIns="91425" lIns="91425" spcFirstLastPara="1" rIns="91425" wrap="square" tIns="91425">
            <a:noAutofit/>
          </a:bodyPr>
          <a:lstStyle>
            <a:lvl1pPr lvl="0">
              <a:lnSpc>
                <a:spcPct val="90000"/>
              </a:lnSpc>
              <a:spcBef>
                <a:spcPts val="0"/>
              </a:spcBef>
              <a:spcAft>
                <a:spcPts val="0"/>
              </a:spcAft>
              <a:buClr>
                <a:schemeClr val="accent5"/>
              </a:buClr>
              <a:buSzPts val="4800"/>
              <a:buNone/>
              <a:defRPr sz="4800">
                <a:solidFill>
                  <a:schemeClr val="accent5"/>
                </a:solidFill>
              </a:defRPr>
            </a:lvl1pPr>
            <a:lvl2pPr lvl="1">
              <a:lnSpc>
                <a:spcPct val="90000"/>
              </a:lnSpc>
              <a:spcBef>
                <a:spcPts val="0"/>
              </a:spcBef>
              <a:spcAft>
                <a:spcPts val="0"/>
              </a:spcAft>
              <a:buClr>
                <a:schemeClr val="accent5"/>
              </a:buClr>
              <a:buSzPts val="4800"/>
              <a:buNone/>
              <a:defRPr sz="4800">
                <a:solidFill>
                  <a:schemeClr val="accent5"/>
                </a:solidFill>
              </a:defRPr>
            </a:lvl2pPr>
            <a:lvl3pPr lvl="2">
              <a:lnSpc>
                <a:spcPct val="90000"/>
              </a:lnSpc>
              <a:spcBef>
                <a:spcPts val="0"/>
              </a:spcBef>
              <a:spcAft>
                <a:spcPts val="0"/>
              </a:spcAft>
              <a:buClr>
                <a:schemeClr val="accent5"/>
              </a:buClr>
              <a:buSzPts val="4800"/>
              <a:buNone/>
              <a:defRPr sz="4800">
                <a:solidFill>
                  <a:schemeClr val="accent5"/>
                </a:solidFill>
              </a:defRPr>
            </a:lvl3pPr>
            <a:lvl4pPr lvl="3">
              <a:lnSpc>
                <a:spcPct val="90000"/>
              </a:lnSpc>
              <a:spcBef>
                <a:spcPts val="0"/>
              </a:spcBef>
              <a:spcAft>
                <a:spcPts val="0"/>
              </a:spcAft>
              <a:buClr>
                <a:schemeClr val="accent5"/>
              </a:buClr>
              <a:buSzPts val="4800"/>
              <a:buNone/>
              <a:defRPr sz="4800">
                <a:solidFill>
                  <a:schemeClr val="accent5"/>
                </a:solidFill>
              </a:defRPr>
            </a:lvl4pPr>
            <a:lvl5pPr lvl="4">
              <a:lnSpc>
                <a:spcPct val="90000"/>
              </a:lnSpc>
              <a:spcBef>
                <a:spcPts val="0"/>
              </a:spcBef>
              <a:spcAft>
                <a:spcPts val="0"/>
              </a:spcAft>
              <a:buClr>
                <a:schemeClr val="accent5"/>
              </a:buClr>
              <a:buSzPts val="4800"/>
              <a:buNone/>
              <a:defRPr sz="4800">
                <a:solidFill>
                  <a:schemeClr val="accent5"/>
                </a:solidFill>
              </a:defRPr>
            </a:lvl5pPr>
            <a:lvl6pPr lvl="5">
              <a:lnSpc>
                <a:spcPct val="90000"/>
              </a:lnSpc>
              <a:spcBef>
                <a:spcPts val="0"/>
              </a:spcBef>
              <a:spcAft>
                <a:spcPts val="0"/>
              </a:spcAft>
              <a:buClr>
                <a:schemeClr val="accent5"/>
              </a:buClr>
              <a:buSzPts val="4800"/>
              <a:buNone/>
              <a:defRPr sz="4800">
                <a:solidFill>
                  <a:schemeClr val="accent5"/>
                </a:solidFill>
              </a:defRPr>
            </a:lvl6pPr>
            <a:lvl7pPr lvl="6">
              <a:lnSpc>
                <a:spcPct val="90000"/>
              </a:lnSpc>
              <a:spcBef>
                <a:spcPts val="0"/>
              </a:spcBef>
              <a:spcAft>
                <a:spcPts val="0"/>
              </a:spcAft>
              <a:buClr>
                <a:schemeClr val="accent5"/>
              </a:buClr>
              <a:buSzPts val="4800"/>
              <a:buNone/>
              <a:defRPr sz="4800">
                <a:solidFill>
                  <a:schemeClr val="accent5"/>
                </a:solidFill>
              </a:defRPr>
            </a:lvl7pPr>
            <a:lvl8pPr lvl="7">
              <a:lnSpc>
                <a:spcPct val="90000"/>
              </a:lnSpc>
              <a:spcBef>
                <a:spcPts val="0"/>
              </a:spcBef>
              <a:spcAft>
                <a:spcPts val="0"/>
              </a:spcAft>
              <a:buClr>
                <a:schemeClr val="accent5"/>
              </a:buClr>
              <a:buSzPts val="4800"/>
              <a:buNone/>
              <a:defRPr sz="4800">
                <a:solidFill>
                  <a:schemeClr val="accent5"/>
                </a:solidFill>
              </a:defRPr>
            </a:lvl8pPr>
            <a:lvl9pPr lvl="8">
              <a:lnSpc>
                <a:spcPct val="90000"/>
              </a:lnSpc>
              <a:spcBef>
                <a:spcPts val="0"/>
              </a:spcBef>
              <a:spcAft>
                <a:spcPts val="0"/>
              </a:spcAft>
              <a:buClr>
                <a:schemeClr val="accent5"/>
              </a:buClr>
              <a:buSzPts val="4800"/>
              <a:buNone/>
              <a:defRPr sz="4800">
                <a:solidFill>
                  <a:schemeClr val="accent5"/>
                </a:solidFill>
              </a:defRPr>
            </a:lvl9pPr>
          </a:lstStyle>
          <a:p/>
        </p:txBody>
      </p:sp>
      <p:sp>
        <p:nvSpPr>
          <p:cNvPr id="701" name="Google Shape;701;p61"/>
          <p:cNvSpPr txBox="1"/>
          <p:nvPr>
            <p:ph idx="2" type="body"/>
          </p:nvPr>
        </p:nvSpPr>
        <p:spPr>
          <a:xfrm>
            <a:off x="464850" y="1918250"/>
            <a:ext cx="3841500" cy="2579700"/>
          </a:xfrm>
          <a:prstGeom prst="rect">
            <a:avLst/>
          </a:prstGeom>
        </p:spPr>
        <p:txBody>
          <a:bodyPr anchorCtr="0" anchor="t" bIns="91425" lIns="91425" spcFirstLastPara="1" rIns="91425" wrap="square" tIns="91425">
            <a:noAutofit/>
          </a:bodyPr>
          <a:lstStyle>
            <a:lvl1pPr indent="-336550" lvl="0" marL="457200">
              <a:lnSpc>
                <a:spcPct val="115000"/>
              </a:lnSpc>
              <a:spcBef>
                <a:spcPts val="0"/>
              </a:spcBef>
              <a:spcAft>
                <a:spcPts val="0"/>
              </a:spcAft>
              <a:buClr>
                <a:schemeClr val="accent5"/>
              </a:buClr>
              <a:buSzPts val="1700"/>
              <a:buChar char="●"/>
              <a:defRPr sz="1700">
                <a:solidFill>
                  <a:schemeClr val="accent5"/>
                </a:solidFill>
              </a:defRPr>
            </a:lvl1pPr>
            <a:lvl2pPr indent="-336550" lvl="1" marL="914400">
              <a:lnSpc>
                <a:spcPct val="115000"/>
              </a:lnSpc>
              <a:spcBef>
                <a:spcPts val="0"/>
              </a:spcBef>
              <a:spcAft>
                <a:spcPts val="0"/>
              </a:spcAft>
              <a:buClr>
                <a:schemeClr val="accent5"/>
              </a:buClr>
              <a:buSzPts val="1700"/>
              <a:buChar char="○"/>
              <a:defRPr sz="1700">
                <a:solidFill>
                  <a:schemeClr val="accent5"/>
                </a:solidFill>
              </a:defRPr>
            </a:lvl2pPr>
            <a:lvl3pPr indent="-336550" lvl="2" marL="1371600">
              <a:lnSpc>
                <a:spcPct val="115000"/>
              </a:lnSpc>
              <a:spcBef>
                <a:spcPts val="0"/>
              </a:spcBef>
              <a:spcAft>
                <a:spcPts val="0"/>
              </a:spcAft>
              <a:buClr>
                <a:schemeClr val="accent5"/>
              </a:buClr>
              <a:buSzPts val="1700"/>
              <a:buChar char="■"/>
              <a:defRPr sz="1700">
                <a:solidFill>
                  <a:schemeClr val="accent5"/>
                </a:solidFill>
              </a:defRPr>
            </a:lvl3pPr>
            <a:lvl4pPr indent="-336550" lvl="3" marL="1828800">
              <a:lnSpc>
                <a:spcPct val="115000"/>
              </a:lnSpc>
              <a:spcBef>
                <a:spcPts val="0"/>
              </a:spcBef>
              <a:spcAft>
                <a:spcPts val="0"/>
              </a:spcAft>
              <a:buClr>
                <a:schemeClr val="accent5"/>
              </a:buClr>
              <a:buSzPts val="1700"/>
              <a:buChar char="●"/>
              <a:defRPr sz="1700">
                <a:solidFill>
                  <a:schemeClr val="accent5"/>
                </a:solidFill>
              </a:defRPr>
            </a:lvl4pPr>
            <a:lvl5pPr indent="-336550" lvl="4" marL="2286000">
              <a:lnSpc>
                <a:spcPct val="115000"/>
              </a:lnSpc>
              <a:spcBef>
                <a:spcPts val="0"/>
              </a:spcBef>
              <a:spcAft>
                <a:spcPts val="0"/>
              </a:spcAft>
              <a:buClr>
                <a:schemeClr val="accent5"/>
              </a:buClr>
              <a:buSzPts val="1700"/>
              <a:buChar char="○"/>
              <a:defRPr sz="1700">
                <a:solidFill>
                  <a:schemeClr val="accent5"/>
                </a:solidFill>
              </a:defRPr>
            </a:lvl5pPr>
            <a:lvl6pPr indent="-336550" lvl="5" marL="2743200">
              <a:lnSpc>
                <a:spcPct val="115000"/>
              </a:lnSpc>
              <a:spcBef>
                <a:spcPts val="0"/>
              </a:spcBef>
              <a:spcAft>
                <a:spcPts val="0"/>
              </a:spcAft>
              <a:buClr>
                <a:schemeClr val="accent5"/>
              </a:buClr>
              <a:buSzPts val="1700"/>
              <a:buChar char="■"/>
              <a:defRPr sz="1700">
                <a:solidFill>
                  <a:schemeClr val="accent5"/>
                </a:solidFill>
              </a:defRPr>
            </a:lvl6pPr>
            <a:lvl7pPr indent="-336550" lvl="6" marL="3200400">
              <a:lnSpc>
                <a:spcPct val="115000"/>
              </a:lnSpc>
              <a:spcBef>
                <a:spcPts val="0"/>
              </a:spcBef>
              <a:spcAft>
                <a:spcPts val="0"/>
              </a:spcAft>
              <a:buClr>
                <a:schemeClr val="accent5"/>
              </a:buClr>
              <a:buSzPts val="1700"/>
              <a:buChar char="●"/>
              <a:defRPr sz="1700">
                <a:solidFill>
                  <a:schemeClr val="accent5"/>
                </a:solidFill>
              </a:defRPr>
            </a:lvl7pPr>
            <a:lvl8pPr indent="-336550" lvl="7" marL="3657600">
              <a:lnSpc>
                <a:spcPct val="115000"/>
              </a:lnSpc>
              <a:spcBef>
                <a:spcPts val="0"/>
              </a:spcBef>
              <a:spcAft>
                <a:spcPts val="0"/>
              </a:spcAft>
              <a:buClr>
                <a:schemeClr val="accent5"/>
              </a:buClr>
              <a:buSzPts val="1700"/>
              <a:buChar char="○"/>
              <a:defRPr sz="1700">
                <a:solidFill>
                  <a:schemeClr val="accent5"/>
                </a:solidFill>
              </a:defRPr>
            </a:lvl8pPr>
            <a:lvl9pPr indent="-336550" lvl="8" marL="4114800">
              <a:lnSpc>
                <a:spcPct val="115000"/>
              </a:lnSpc>
              <a:spcBef>
                <a:spcPts val="0"/>
              </a:spcBef>
              <a:spcAft>
                <a:spcPts val="0"/>
              </a:spcAft>
              <a:buClr>
                <a:schemeClr val="accent5"/>
              </a:buClr>
              <a:buSzPts val="1700"/>
              <a:buChar char="■"/>
              <a:defRPr sz="1700">
                <a:solidFill>
                  <a:schemeClr val="accent5"/>
                </a:solidFill>
              </a:defRPr>
            </a:lvl9pPr>
          </a:lstStyle>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ONLY_1_1_1">
    <p:bg>
      <p:bgPr>
        <a:solidFill>
          <a:schemeClr val="accent6"/>
        </a:solidFill>
      </p:bgPr>
    </p:bg>
    <p:spTree>
      <p:nvGrpSpPr>
        <p:cNvPr id="702" name="Shape 702"/>
        <p:cNvGrpSpPr/>
        <p:nvPr/>
      </p:nvGrpSpPr>
      <p:grpSpPr>
        <a:xfrm>
          <a:off x="0" y="0"/>
          <a:ext cx="0" cy="0"/>
          <a:chOff x="0" y="0"/>
          <a:chExt cx="0" cy="0"/>
        </a:xfrm>
      </p:grpSpPr>
      <p:sp>
        <p:nvSpPr>
          <p:cNvPr id="703" name="Google Shape;703;p62"/>
          <p:cNvSpPr/>
          <p:nvPr/>
        </p:nvSpPr>
        <p:spPr>
          <a:xfrm>
            <a:off x="245600" y="205147"/>
            <a:ext cx="8648100" cy="47151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4" name="Google Shape;704;p62"/>
          <p:cNvSpPr/>
          <p:nvPr/>
        </p:nvSpPr>
        <p:spPr>
          <a:xfrm>
            <a:off x="323600" y="282875"/>
            <a:ext cx="8492100" cy="45663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5" name="Google Shape;705;p62"/>
          <p:cNvSpPr/>
          <p:nvPr/>
        </p:nvSpPr>
        <p:spPr>
          <a:xfrm>
            <a:off x="5063775" y="2889644"/>
            <a:ext cx="1599900" cy="15999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6" name="Google Shape;706;p62"/>
          <p:cNvSpPr/>
          <p:nvPr/>
        </p:nvSpPr>
        <p:spPr>
          <a:xfrm>
            <a:off x="5063775" y="1289744"/>
            <a:ext cx="1599900" cy="15999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7" name="Google Shape;707;p62"/>
          <p:cNvSpPr/>
          <p:nvPr/>
        </p:nvSpPr>
        <p:spPr>
          <a:xfrm>
            <a:off x="6663675" y="2889494"/>
            <a:ext cx="1599900" cy="15999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8" name="Google Shape;708;p62"/>
          <p:cNvSpPr/>
          <p:nvPr/>
        </p:nvSpPr>
        <p:spPr>
          <a:xfrm>
            <a:off x="6663675" y="1289594"/>
            <a:ext cx="1599900" cy="15999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9" name="Google Shape;709;p62"/>
          <p:cNvSpPr txBox="1"/>
          <p:nvPr>
            <p:ph idx="12" type="sldNum"/>
          </p:nvPr>
        </p:nvSpPr>
        <p:spPr>
          <a:xfrm>
            <a:off x="8498350" y="4497850"/>
            <a:ext cx="645900" cy="646500"/>
          </a:xfrm>
          <a:prstGeom prst="rect">
            <a:avLst/>
          </a:prstGeom>
          <a:solidFill>
            <a:schemeClr val="accent6"/>
          </a:solidFill>
        </p:spPr>
        <p:txBody>
          <a:bodyPr anchorCtr="0" anchor="ctr" bIns="91425" lIns="91425" spcFirstLastPara="1" rIns="91425" wrap="square" tIns="91425">
            <a:noAutofit/>
          </a:bodyPr>
          <a:lstStyle>
            <a:lvl1pPr lvl="0">
              <a:buNone/>
              <a:defRPr sz="2000">
                <a:solidFill>
                  <a:schemeClr val="accent5"/>
                </a:solidFill>
              </a:defRPr>
            </a:lvl1pPr>
            <a:lvl2pPr lvl="1">
              <a:buNone/>
              <a:defRPr sz="2000">
                <a:solidFill>
                  <a:schemeClr val="accent5"/>
                </a:solidFill>
              </a:defRPr>
            </a:lvl2pPr>
            <a:lvl3pPr lvl="2">
              <a:buNone/>
              <a:defRPr sz="2000">
                <a:solidFill>
                  <a:schemeClr val="accent5"/>
                </a:solidFill>
              </a:defRPr>
            </a:lvl3pPr>
            <a:lvl4pPr lvl="3">
              <a:buNone/>
              <a:defRPr sz="2000">
                <a:solidFill>
                  <a:schemeClr val="accent5"/>
                </a:solidFill>
              </a:defRPr>
            </a:lvl4pPr>
            <a:lvl5pPr lvl="4">
              <a:buNone/>
              <a:defRPr sz="2000">
                <a:solidFill>
                  <a:schemeClr val="accent5"/>
                </a:solidFill>
              </a:defRPr>
            </a:lvl5pPr>
            <a:lvl6pPr lvl="5">
              <a:buNone/>
              <a:defRPr sz="2000">
                <a:solidFill>
                  <a:schemeClr val="accent5"/>
                </a:solidFill>
              </a:defRPr>
            </a:lvl6pPr>
            <a:lvl7pPr lvl="6">
              <a:buNone/>
              <a:defRPr sz="2000">
                <a:solidFill>
                  <a:schemeClr val="accent5"/>
                </a:solidFill>
              </a:defRPr>
            </a:lvl7pPr>
            <a:lvl8pPr lvl="7">
              <a:buNone/>
              <a:defRPr sz="2000">
                <a:solidFill>
                  <a:schemeClr val="accent5"/>
                </a:solidFill>
              </a:defRPr>
            </a:lvl8pPr>
            <a:lvl9pPr lvl="8">
              <a:buNone/>
              <a:defRPr sz="2000">
                <a:solidFill>
                  <a:schemeClr val="accent5"/>
                </a:solidFill>
              </a:defRPr>
            </a:lvl9pPr>
          </a:lstStyle>
          <a:p>
            <a:pPr indent="0" lvl="0" marL="0" rtl="0" algn="ctr">
              <a:spcBef>
                <a:spcPts val="0"/>
              </a:spcBef>
              <a:spcAft>
                <a:spcPts val="0"/>
              </a:spcAft>
              <a:buNone/>
            </a:pPr>
            <a:fld id="{00000000-1234-1234-1234-123412341234}" type="slidenum">
              <a:rPr lang="en"/>
              <a:t>‹#›</a:t>
            </a:fld>
            <a:endParaRPr/>
          </a:p>
        </p:txBody>
      </p:sp>
      <p:sp>
        <p:nvSpPr>
          <p:cNvPr id="710" name="Google Shape;710;p62"/>
          <p:cNvSpPr txBox="1"/>
          <p:nvPr>
            <p:ph idx="1" type="subTitle"/>
          </p:nvPr>
        </p:nvSpPr>
        <p:spPr>
          <a:xfrm>
            <a:off x="464850" y="432024"/>
            <a:ext cx="4209900" cy="1502700"/>
          </a:xfrm>
          <a:prstGeom prst="rect">
            <a:avLst/>
          </a:prstGeom>
        </p:spPr>
        <p:txBody>
          <a:bodyPr anchorCtr="0" anchor="b" bIns="91425" lIns="91425" spcFirstLastPara="1" rIns="91425" wrap="square" tIns="91425">
            <a:noAutofit/>
          </a:bodyPr>
          <a:lstStyle>
            <a:lvl1pPr lvl="0">
              <a:lnSpc>
                <a:spcPct val="90000"/>
              </a:lnSpc>
              <a:spcBef>
                <a:spcPts val="0"/>
              </a:spcBef>
              <a:spcAft>
                <a:spcPts val="0"/>
              </a:spcAft>
              <a:buClr>
                <a:schemeClr val="accent5"/>
              </a:buClr>
              <a:buSzPts val="4800"/>
              <a:buNone/>
              <a:defRPr sz="4800">
                <a:solidFill>
                  <a:schemeClr val="accent5"/>
                </a:solidFill>
              </a:defRPr>
            </a:lvl1pPr>
            <a:lvl2pPr lvl="1">
              <a:lnSpc>
                <a:spcPct val="90000"/>
              </a:lnSpc>
              <a:spcBef>
                <a:spcPts val="0"/>
              </a:spcBef>
              <a:spcAft>
                <a:spcPts val="0"/>
              </a:spcAft>
              <a:buClr>
                <a:schemeClr val="accent5"/>
              </a:buClr>
              <a:buSzPts val="4800"/>
              <a:buNone/>
              <a:defRPr sz="4800">
                <a:solidFill>
                  <a:schemeClr val="accent5"/>
                </a:solidFill>
              </a:defRPr>
            </a:lvl2pPr>
            <a:lvl3pPr lvl="2">
              <a:lnSpc>
                <a:spcPct val="90000"/>
              </a:lnSpc>
              <a:spcBef>
                <a:spcPts val="0"/>
              </a:spcBef>
              <a:spcAft>
                <a:spcPts val="0"/>
              </a:spcAft>
              <a:buClr>
                <a:schemeClr val="accent5"/>
              </a:buClr>
              <a:buSzPts val="4800"/>
              <a:buNone/>
              <a:defRPr sz="4800">
                <a:solidFill>
                  <a:schemeClr val="accent5"/>
                </a:solidFill>
              </a:defRPr>
            </a:lvl3pPr>
            <a:lvl4pPr lvl="3">
              <a:lnSpc>
                <a:spcPct val="90000"/>
              </a:lnSpc>
              <a:spcBef>
                <a:spcPts val="0"/>
              </a:spcBef>
              <a:spcAft>
                <a:spcPts val="0"/>
              </a:spcAft>
              <a:buClr>
                <a:schemeClr val="accent5"/>
              </a:buClr>
              <a:buSzPts val="4800"/>
              <a:buNone/>
              <a:defRPr sz="4800">
                <a:solidFill>
                  <a:schemeClr val="accent5"/>
                </a:solidFill>
              </a:defRPr>
            </a:lvl4pPr>
            <a:lvl5pPr lvl="4">
              <a:lnSpc>
                <a:spcPct val="90000"/>
              </a:lnSpc>
              <a:spcBef>
                <a:spcPts val="0"/>
              </a:spcBef>
              <a:spcAft>
                <a:spcPts val="0"/>
              </a:spcAft>
              <a:buClr>
                <a:schemeClr val="accent5"/>
              </a:buClr>
              <a:buSzPts val="4800"/>
              <a:buNone/>
              <a:defRPr sz="4800">
                <a:solidFill>
                  <a:schemeClr val="accent5"/>
                </a:solidFill>
              </a:defRPr>
            </a:lvl5pPr>
            <a:lvl6pPr lvl="5">
              <a:lnSpc>
                <a:spcPct val="90000"/>
              </a:lnSpc>
              <a:spcBef>
                <a:spcPts val="0"/>
              </a:spcBef>
              <a:spcAft>
                <a:spcPts val="0"/>
              </a:spcAft>
              <a:buClr>
                <a:schemeClr val="accent5"/>
              </a:buClr>
              <a:buSzPts val="4800"/>
              <a:buNone/>
              <a:defRPr sz="4800">
                <a:solidFill>
                  <a:schemeClr val="accent5"/>
                </a:solidFill>
              </a:defRPr>
            </a:lvl6pPr>
            <a:lvl7pPr lvl="6">
              <a:lnSpc>
                <a:spcPct val="90000"/>
              </a:lnSpc>
              <a:spcBef>
                <a:spcPts val="0"/>
              </a:spcBef>
              <a:spcAft>
                <a:spcPts val="0"/>
              </a:spcAft>
              <a:buClr>
                <a:schemeClr val="accent5"/>
              </a:buClr>
              <a:buSzPts val="4800"/>
              <a:buNone/>
              <a:defRPr sz="4800">
                <a:solidFill>
                  <a:schemeClr val="accent5"/>
                </a:solidFill>
              </a:defRPr>
            </a:lvl7pPr>
            <a:lvl8pPr lvl="7">
              <a:lnSpc>
                <a:spcPct val="90000"/>
              </a:lnSpc>
              <a:spcBef>
                <a:spcPts val="0"/>
              </a:spcBef>
              <a:spcAft>
                <a:spcPts val="0"/>
              </a:spcAft>
              <a:buClr>
                <a:schemeClr val="accent5"/>
              </a:buClr>
              <a:buSzPts val="4800"/>
              <a:buNone/>
              <a:defRPr sz="4800">
                <a:solidFill>
                  <a:schemeClr val="accent5"/>
                </a:solidFill>
              </a:defRPr>
            </a:lvl8pPr>
            <a:lvl9pPr lvl="8">
              <a:lnSpc>
                <a:spcPct val="90000"/>
              </a:lnSpc>
              <a:spcBef>
                <a:spcPts val="0"/>
              </a:spcBef>
              <a:spcAft>
                <a:spcPts val="0"/>
              </a:spcAft>
              <a:buClr>
                <a:schemeClr val="accent5"/>
              </a:buClr>
              <a:buSzPts val="4800"/>
              <a:buNone/>
              <a:defRPr sz="4800">
                <a:solidFill>
                  <a:schemeClr val="accent5"/>
                </a:solidFill>
              </a:defRPr>
            </a:lvl9pPr>
          </a:lstStyle>
          <a:p/>
        </p:txBody>
      </p:sp>
      <p:sp>
        <p:nvSpPr>
          <p:cNvPr id="711" name="Google Shape;711;p62"/>
          <p:cNvSpPr txBox="1"/>
          <p:nvPr>
            <p:ph idx="2" type="body"/>
          </p:nvPr>
        </p:nvSpPr>
        <p:spPr>
          <a:xfrm>
            <a:off x="464850" y="1918250"/>
            <a:ext cx="3841500" cy="2579700"/>
          </a:xfrm>
          <a:prstGeom prst="rect">
            <a:avLst/>
          </a:prstGeom>
        </p:spPr>
        <p:txBody>
          <a:bodyPr anchorCtr="0" anchor="t" bIns="91425" lIns="91425" spcFirstLastPara="1" rIns="91425" wrap="square" tIns="91425">
            <a:noAutofit/>
          </a:bodyPr>
          <a:lstStyle>
            <a:lvl1pPr indent="-336550" lvl="0" marL="457200">
              <a:lnSpc>
                <a:spcPct val="115000"/>
              </a:lnSpc>
              <a:spcBef>
                <a:spcPts val="0"/>
              </a:spcBef>
              <a:spcAft>
                <a:spcPts val="0"/>
              </a:spcAft>
              <a:buClr>
                <a:schemeClr val="accent5"/>
              </a:buClr>
              <a:buSzPts val="1700"/>
              <a:buChar char="●"/>
              <a:defRPr sz="1700">
                <a:solidFill>
                  <a:schemeClr val="accent5"/>
                </a:solidFill>
              </a:defRPr>
            </a:lvl1pPr>
            <a:lvl2pPr indent="-336550" lvl="1" marL="914400">
              <a:lnSpc>
                <a:spcPct val="115000"/>
              </a:lnSpc>
              <a:spcBef>
                <a:spcPts val="0"/>
              </a:spcBef>
              <a:spcAft>
                <a:spcPts val="0"/>
              </a:spcAft>
              <a:buClr>
                <a:schemeClr val="accent5"/>
              </a:buClr>
              <a:buSzPts val="1700"/>
              <a:buChar char="○"/>
              <a:defRPr sz="1700">
                <a:solidFill>
                  <a:schemeClr val="accent5"/>
                </a:solidFill>
              </a:defRPr>
            </a:lvl2pPr>
            <a:lvl3pPr indent="-336550" lvl="2" marL="1371600">
              <a:lnSpc>
                <a:spcPct val="115000"/>
              </a:lnSpc>
              <a:spcBef>
                <a:spcPts val="0"/>
              </a:spcBef>
              <a:spcAft>
                <a:spcPts val="0"/>
              </a:spcAft>
              <a:buClr>
                <a:schemeClr val="accent5"/>
              </a:buClr>
              <a:buSzPts val="1700"/>
              <a:buChar char="■"/>
              <a:defRPr sz="1700">
                <a:solidFill>
                  <a:schemeClr val="accent5"/>
                </a:solidFill>
              </a:defRPr>
            </a:lvl3pPr>
            <a:lvl4pPr indent="-336550" lvl="3" marL="1828800">
              <a:lnSpc>
                <a:spcPct val="115000"/>
              </a:lnSpc>
              <a:spcBef>
                <a:spcPts val="0"/>
              </a:spcBef>
              <a:spcAft>
                <a:spcPts val="0"/>
              </a:spcAft>
              <a:buClr>
                <a:schemeClr val="accent5"/>
              </a:buClr>
              <a:buSzPts val="1700"/>
              <a:buChar char="●"/>
              <a:defRPr sz="1700">
                <a:solidFill>
                  <a:schemeClr val="accent5"/>
                </a:solidFill>
              </a:defRPr>
            </a:lvl4pPr>
            <a:lvl5pPr indent="-336550" lvl="4" marL="2286000">
              <a:lnSpc>
                <a:spcPct val="115000"/>
              </a:lnSpc>
              <a:spcBef>
                <a:spcPts val="0"/>
              </a:spcBef>
              <a:spcAft>
                <a:spcPts val="0"/>
              </a:spcAft>
              <a:buClr>
                <a:schemeClr val="accent5"/>
              </a:buClr>
              <a:buSzPts val="1700"/>
              <a:buChar char="○"/>
              <a:defRPr sz="1700">
                <a:solidFill>
                  <a:schemeClr val="accent5"/>
                </a:solidFill>
              </a:defRPr>
            </a:lvl5pPr>
            <a:lvl6pPr indent="-336550" lvl="5" marL="2743200">
              <a:lnSpc>
                <a:spcPct val="115000"/>
              </a:lnSpc>
              <a:spcBef>
                <a:spcPts val="0"/>
              </a:spcBef>
              <a:spcAft>
                <a:spcPts val="0"/>
              </a:spcAft>
              <a:buClr>
                <a:schemeClr val="accent5"/>
              </a:buClr>
              <a:buSzPts val="1700"/>
              <a:buChar char="■"/>
              <a:defRPr sz="1700">
                <a:solidFill>
                  <a:schemeClr val="accent5"/>
                </a:solidFill>
              </a:defRPr>
            </a:lvl6pPr>
            <a:lvl7pPr indent="-336550" lvl="6" marL="3200400">
              <a:lnSpc>
                <a:spcPct val="115000"/>
              </a:lnSpc>
              <a:spcBef>
                <a:spcPts val="0"/>
              </a:spcBef>
              <a:spcAft>
                <a:spcPts val="0"/>
              </a:spcAft>
              <a:buClr>
                <a:schemeClr val="accent5"/>
              </a:buClr>
              <a:buSzPts val="1700"/>
              <a:buChar char="●"/>
              <a:defRPr sz="1700">
                <a:solidFill>
                  <a:schemeClr val="accent5"/>
                </a:solidFill>
              </a:defRPr>
            </a:lvl7pPr>
            <a:lvl8pPr indent="-336550" lvl="7" marL="3657600">
              <a:lnSpc>
                <a:spcPct val="115000"/>
              </a:lnSpc>
              <a:spcBef>
                <a:spcPts val="0"/>
              </a:spcBef>
              <a:spcAft>
                <a:spcPts val="0"/>
              </a:spcAft>
              <a:buClr>
                <a:schemeClr val="accent5"/>
              </a:buClr>
              <a:buSzPts val="1700"/>
              <a:buChar char="○"/>
              <a:defRPr sz="1700">
                <a:solidFill>
                  <a:schemeClr val="accent5"/>
                </a:solidFill>
              </a:defRPr>
            </a:lvl8pPr>
            <a:lvl9pPr indent="-336550" lvl="8" marL="4114800">
              <a:lnSpc>
                <a:spcPct val="115000"/>
              </a:lnSpc>
              <a:spcBef>
                <a:spcPts val="0"/>
              </a:spcBef>
              <a:spcAft>
                <a:spcPts val="0"/>
              </a:spcAft>
              <a:buClr>
                <a:schemeClr val="accent5"/>
              </a:buClr>
              <a:buSzPts val="1700"/>
              <a:buChar char="■"/>
              <a:defRPr sz="1700">
                <a:solidFill>
                  <a:schemeClr val="accent5"/>
                </a:solidFill>
              </a:defRPr>
            </a:lvl9pPr>
          </a:lstStyle>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ONE_COLUMN_TEXT_1">
    <p:bg>
      <p:bgPr>
        <a:solidFill>
          <a:schemeClr val="accent1"/>
        </a:solidFill>
      </p:bgPr>
    </p:bg>
    <p:spTree>
      <p:nvGrpSpPr>
        <p:cNvPr id="712" name="Shape 712"/>
        <p:cNvGrpSpPr/>
        <p:nvPr/>
      </p:nvGrpSpPr>
      <p:grpSpPr>
        <a:xfrm>
          <a:off x="0" y="0"/>
          <a:ext cx="0" cy="0"/>
          <a:chOff x="0" y="0"/>
          <a:chExt cx="0" cy="0"/>
        </a:xfrm>
      </p:grpSpPr>
      <p:sp>
        <p:nvSpPr>
          <p:cNvPr id="713" name="Google Shape;713;p63"/>
          <p:cNvSpPr/>
          <p:nvPr/>
        </p:nvSpPr>
        <p:spPr>
          <a:xfrm rot="899980">
            <a:off x="2243753" y="243674"/>
            <a:ext cx="4656251" cy="4656251"/>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14" name="Google Shape;714;p63"/>
          <p:cNvSpPr/>
          <p:nvPr/>
        </p:nvSpPr>
        <p:spPr>
          <a:xfrm rot="900079">
            <a:off x="2386001" y="385904"/>
            <a:ext cx="4371791" cy="4371791"/>
          </a:xfrm>
          <a:prstGeom prst="rect">
            <a:avLst/>
          </a:prstGeom>
          <a:noFill/>
          <a:ln cap="flat" cmpd="sng" w="38100">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15" name="Google Shape;715;p63"/>
          <p:cNvSpPr/>
          <p:nvPr/>
        </p:nvSpPr>
        <p:spPr>
          <a:xfrm rot="899951">
            <a:off x="2513416" y="513084"/>
            <a:ext cx="4117381" cy="4117381"/>
          </a:xfrm>
          <a:prstGeom prst="rect">
            <a:avLst/>
          </a:prstGeom>
          <a:noFill/>
          <a:ln cap="flat" cmpd="sng" w="9525">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16" name="Google Shape;716;p63"/>
          <p:cNvSpPr/>
          <p:nvPr/>
        </p:nvSpPr>
        <p:spPr>
          <a:xfrm rot="899898">
            <a:off x="2634988" y="634535"/>
            <a:ext cx="3874180" cy="3874180"/>
          </a:xfrm>
          <a:prstGeom prst="rect">
            <a:avLst/>
          </a:prstGeom>
          <a:noFill/>
          <a:ln cap="flat" cmpd="sng" w="38100">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17" name="Google Shape;717;p63"/>
          <p:cNvSpPr txBox="1"/>
          <p:nvPr>
            <p:ph type="title"/>
          </p:nvPr>
        </p:nvSpPr>
        <p:spPr>
          <a:xfrm>
            <a:off x="2446825" y="1524800"/>
            <a:ext cx="4250100" cy="20940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Clr>
                <a:schemeClr val="accent3"/>
              </a:buClr>
              <a:buSzPts val="4200"/>
              <a:buNone/>
              <a:defRPr sz="4200">
                <a:solidFill>
                  <a:schemeClr val="accent3"/>
                </a:solidFill>
              </a:defRPr>
            </a:lvl1pPr>
            <a:lvl2pPr lvl="1" algn="ctr">
              <a:lnSpc>
                <a:spcPct val="80000"/>
              </a:lnSpc>
              <a:spcBef>
                <a:spcPts val="0"/>
              </a:spcBef>
              <a:spcAft>
                <a:spcPts val="0"/>
              </a:spcAft>
              <a:buClr>
                <a:schemeClr val="accent3"/>
              </a:buClr>
              <a:buSzPts val="4200"/>
              <a:buNone/>
              <a:defRPr sz="4200">
                <a:solidFill>
                  <a:schemeClr val="accent3"/>
                </a:solidFill>
              </a:defRPr>
            </a:lvl2pPr>
            <a:lvl3pPr lvl="2" algn="ctr">
              <a:lnSpc>
                <a:spcPct val="80000"/>
              </a:lnSpc>
              <a:spcBef>
                <a:spcPts val="0"/>
              </a:spcBef>
              <a:spcAft>
                <a:spcPts val="0"/>
              </a:spcAft>
              <a:buClr>
                <a:schemeClr val="accent3"/>
              </a:buClr>
              <a:buSzPts val="4200"/>
              <a:buNone/>
              <a:defRPr sz="4200">
                <a:solidFill>
                  <a:schemeClr val="accent3"/>
                </a:solidFill>
              </a:defRPr>
            </a:lvl3pPr>
            <a:lvl4pPr lvl="3" algn="ctr">
              <a:lnSpc>
                <a:spcPct val="80000"/>
              </a:lnSpc>
              <a:spcBef>
                <a:spcPts val="0"/>
              </a:spcBef>
              <a:spcAft>
                <a:spcPts val="0"/>
              </a:spcAft>
              <a:buClr>
                <a:schemeClr val="accent3"/>
              </a:buClr>
              <a:buSzPts val="4200"/>
              <a:buNone/>
              <a:defRPr sz="4200">
                <a:solidFill>
                  <a:schemeClr val="accent3"/>
                </a:solidFill>
              </a:defRPr>
            </a:lvl4pPr>
            <a:lvl5pPr lvl="4" algn="ctr">
              <a:lnSpc>
                <a:spcPct val="80000"/>
              </a:lnSpc>
              <a:spcBef>
                <a:spcPts val="0"/>
              </a:spcBef>
              <a:spcAft>
                <a:spcPts val="0"/>
              </a:spcAft>
              <a:buClr>
                <a:schemeClr val="accent3"/>
              </a:buClr>
              <a:buSzPts val="4200"/>
              <a:buNone/>
              <a:defRPr sz="4200">
                <a:solidFill>
                  <a:schemeClr val="accent3"/>
                </a:solidFill>
              </a:defRPr>
            </a:lvl5pPr>
            <a:lvl6pPr lvl="5" algn="ctr">
              <a:lnSpc>
                <a:spcPct val="80000"/>
              </a:lnSpc>
              <a:spcBef>
                <a:spcPts val="0"/>
              </a:spcBef>
              <a:spcAft>
                <a:spcPts val="0"/>
              </a:spcAft>
              <a:buClr>
                <a:schemeClr val="accent3"/>
              </a:buClr>
              <a:buSzPts val="4200"/>
              <a:buNone/>
              <a:defRPr sz="4200">
                <a:solidFill>
                  <a:schemeClr val="accent3"/>
                </a:solidFill>
              </a:defRPr>
            </a:lvl6pPr>
            <a:lvl7pPr lvl="6" algn="ctr">
              <a:lnSpc>
                <a:spcPct val="80000"/>
              </a:lnSpc>
              <a:spcBef>
                <a:spcPts val="0"/>
              </a:spcBef>
              <a:spcAft>
                <a:spcPts val="0"/>
              </a:spcAft>
              <a:buClr>
                <a:schemeClr val="accent3"/>
              </a:buClr>
              <a:buSzPts val="4200"/>
              <a:buNone/>
              <a:defRPr sz="4200">
                <a:solidFill>
                  <a:schemeClr val="accent3"/>
                </a:solidFill>
              </a:defRPr>
            </a:lvl7pPr>
            <a:lvl8pPr lvl="7" algn="ctr">
              <a:lnSpc>
                <a:spcPct val="80000"/>
              </a:lnSpc>
              <a:spcBef>
                <a:spcPts val="0"/>
              </a:spcBef>
              <a:spcAft>
                <a:spcPts val="0"/>
              </a:spcAft>
              <a:buClr>
                <a:schemeClr val="accent3"/>
              </a:buClr>
              <a:buSzPts val="4200"/>
              <a:buNone/>
              <a:defRPr sz="4200">
                <a:solidFill>
                  <a:schemeClr val="accent3"/>
                </a:solidFill>
              </a:defRPr>
            </a:lvl8pPr>
            <a:lvl9pPr lvl="8" algn="ctr">
              <a:lnSpc>
                <a:spcPct val="80000"/>
              </a:lnSpc>
              <a:spcBef>
                <a:spcPts val="0"/>
              </a:spcBef>
              <a:spcAft>
                <a:spcPts val="0"/>
              </a:spcAft>
              <a:buClr>
                <a:schemeClr val="accent3"/>
              </a:buClr>
              <a:buSzPts val="4200"/>
              <a:buNone/>
              <a:defRPr sz="4200">
                <a:solidFill>
                  <a:schemeClr val="accent3"/>
                </a:solidFill>
              </a:defRPr>
            </a:lvl9pPr>
          </a:lstStyle>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ONE_COLUMN_TEXT_1_1">
    <p:bg>
      <p:bgPr>
        <a:solidFill>
          <a:schemeClr val="dk2"/>
        </a:solidFill>
      </p:bgPr>
    </p:bg>
    <p:spTree>
      <p:nvGrpSpPr>
        <p:cNvPr id="718" name="Shape 718"/>
        <p:cNvGrpSpPr/>
        <p:nvPr/>
      </p:nvGrpSpPr>
      <p:grpSpPr>
        <a:xfrm>
          <a:off x="0" y="0"/>
          <a:ext cx="0" cy="0"/>
          <a:chOff x="0" y="0"/>
          <a:chExt cx="0" cy="0"/>
        </a:xfrm>
      </p:grpSpPr>
      <p:sp>
        <p:nvSpPr>
          <p:cNvPr id="719" name="Google Shape;719;p64"/>
          <p:cNvSpPr/>
          <p:nvPr/>
        </p:nvSpPr>
        <p:spPr>
          <a:xfrm>
            <a:off x="245600" y="205147"/>
            <a:ext cx="8648100" cy="4715100"/>
          </a:xfrm>
          <a:prstGeom prst="rect">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20" name="Google Shape;720;p64"/>
          <p:cNvSpPr/>
          <p:nvPr/>
        </p:nvSpPr>
        <p:spPr>
          <a:xfrm>
            <a:off x="323600" y="282875"/>
            <a:ext cx="8492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21" name="Google Shape;721;p64"/>
          <p:cNvSpPr txBox="1"/>
          <p:nvPr>
            <p:ph type="title"/>
          </p:nvPr>
        </p:nvSpPr>
        <p:spPr>
          <a:xfrm>
            <a:off x="2446825" y="1524800"/>
            <a:ext cx="4250100" cy="20940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Clr>
                <a:schemeClr val="lt1"/>
              </a:buClr>
              <a:buSzPts val="4200"/>
              <a:buNone/>
              <a:defRPr sz="4200">
                <a:solidFill>
                  <a:schemeClr val="lt1"/>
                </a:solidFill>
              </a:defRPr>
            </a:lvl1pPr>
            <a:lvl2pPr lvl="1" algn="ctr">
              <a:lnSpc>
                <a:spcPct val="80000"/>
              </a:lnSpc>
              <a:spcBef>
                <a:spcPts val="0"/>
              </a:spcBef>
              <a:spcAft>
                <a:spcPts val="0"/>
              </a:spcAft>
              <a:buClr>
                <a:schemeClr val="lt1"/>
              </a:buClr>
              <a:buSzPts val="4200"/>
              <a:buNone/>
              <a:defRPr sz="4200">
                <a:solidFill>
                  <a:schemeClr val="lt1"/>
                </a:solidFill>
              </a:defRPr>
            </a:lvl2pPr>
            <a:lvl3pPr lvl="2" algn="ctr">
              <a:lnSpc>
                <a:spcPct val="80000"/>
              </a:lnSpc>
              <a:spcBef>
                <a:spcPts val="0"/>
              </a:spcBef>
              <a:spcAft>
                <a:spcPts val="0"/>
              </a:spcAft>
              <a:buClr>
                <a:schemeClr val="lt1"/>
              </a:buClr>
              <a:buSzPts val="4200"/>
              <a:buNone/>
              <a:defRPr sz="4200">
                <a:solidFill>
                  <a:schemeClr val="lt1"/>
                </a:solidFill>
              </a:defRPr>
            </a:lvl3pPr>
            <a:lvl4pPr lvl="3" algn="ctr">
              <a:lnSpc>
                <a:spcPct val="80000"/>
              </a:lnSpc>
              <a:spcBef>
                <a:spcPts val="0"/>
              </a:spcBef>
              <a:spcAft>
                <a:spcPts val="0"/>
              </a:spcAft>
              <a:buClr>
                <a:schemeClr val="lt1"/>
              </a:buClr>
              <a:buSzPts val="4200"/>
              <a:buNone/>
              <a:defRPr sz="4200">
                <a:solidFill>
                  <a:schemeClr val="lt1"/>
                </a:solidFill>
              </a:defRPr>
            </a:lvl4pPr>
            <a:lvl5pPr lvl="4" algn="ctr">
              <a:lnSpc>
                <a:spcPct val="80000"/>
              </a:lnSpc>
              <a:spcBef>
                <a:spcPts val="0"/>
              </a:spcBef>
              <a:spcAft>
                <a:spcPts val="0"/>
              </a:spcAft>
              <a:buClr>
                <a:schemeClr val="lt1"/>
              </a:buClr>
              <a:buSzPts val="4200"/>
              <a:buNone/>
              <a:defRPr sz="4200">
                <a:solidFill>
                  <a:schemeClr val="lt1"/>
                </a:solidFill>
              </a:defRPr>
            </a:lvl5pPr>
            <a:lvl6pPr lvl="5" algn="ctr">
              <a:lnSpc>
                <a:spcPct val="80000"/>
              </a:lnSpc>
              <a:spcBef>
                <a:spcPts val="0"/>
              </a:spcBef>
              <a:spcAft>
                <a:spcPts val="0"/>
              </a:spcAft>
              <a:buClr>
                <a:schemeClr val="lt1"/>
              </a:buClr>
              <a:buSzPts val="4200"/>
              <a:buNone/>
              <a:defRPr sz="4200">
                <a:solidFill>
                  <a:schemeClr val="lt1"/>
                </a:solidFill>
              </a:defRPr>
            </a:lvl6pPr>
            <a:lvl7pPr lvl="6" algn="ctr">
              <a:lnSpc>
                <a:spcPct val="80000"/>
              </a:lnSpc>
              <a:spcBef>
                <a:spcPts val="0"/>
              </a:spcBef>
              <a:spcAft>
                <a:spcPts val="0"/>
              </a:spcAft>
              <a:buClr>
                <a:schemeClr val="lt1"/>
              </a:buClr>
              <a:buSzPts val="4200"/>
              <a:buNone/>
              <a:defRPr sz="4200">
                <a:solidFill>
                  <a:schemeClr val="lt1"/>
                </a:solidFill>
              </a:defRPr>
            </a:lvl7pPr>
            <a:lvl8pPr lvl="7" algn="ctr">
              <a:lnSpc>
                <a:spcPct val="80000"/>
              </a:lnSpc>
              <a:spcBef>
                <a:spcPts val="0"/>
              </a:spcBef>
              <a:spcAft>
                <a:spcPts val="0"/>
              </a:spcAft>
              <a:buClr>
                <a:schemeClr val="lt1"/>
              </a:buClr>
              <a:buSzPts val="4200"/>
              <a:buNone/>
              <a:defRPr sz="4200">
                <a:solidFill>
                  <a:schemeClr val="lt1"/>
                </a:solidFill>
              </a:defRPr>
            </a:lvl8pPr>
            <a:lvl9pPr lvl="8" algn="ctr">
              <a:lnSpc>
                <a:spcPct val="80000"/>
              </a:lnSpc>
              <a:spcBef>
                <a:spcPts val="0"/>
              </a:spcBef>
              <a:spcAft>
                <a:spcPts val="0"/>
              </a:spcAft>
              <a:buClr>
                <a:schemeClr val="lt1"/>
              </a:buClr>
              <a:buSzPts val="4200"/>
              <a:buNone/>
              <a:defRPr sz="4200">
                <a:solidFill>
                  <a:schemeClr val="lt1"/>
                </a:solidFill>
              </a:defRPr>
            </a:lvl9pPr>
          </a:lstStyle>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ONE_COLUMN_TEXT_1_1_1">
    <p:bg>
      <p:bgPr>
        <a:solidFill>
          <a:schemeClr val="accent4"/>
        </a:solidFill>
      </p:bgPr>
    </p:bg>
    <p:spTree>
      <p:nvGrpSpPr>
        <p:cNvPr id="722" name="Shape 722"/>
        <p:cNvGrpSpPr/>
        <p:nvPr/>
      </p:nvGrpSpPr>
      <p:grpSpPr>
        <a:xfrm>
          <a:off x="0" y="0"/>
          <a:ext cx="0" cy="0"/>
          <a:chOff x="0" y="0"/>
          <a:chExt cx="0" cy="0"/>
        </a:xfrm>
      </p:grpSpPr>
      <p:sp>
        <p:nvSpPr>
          <p:cNvPr id="723" name="Google Shape;723;p65"/>
          <p:cNvSpPr/>
          <p:nvPr/>
        </p:nvSpPr>
        <p:spPr>
          <a:xfrm>
            <a:off x="245600" y="205147"/>
            <a:ext cx="8648100" cy="4715100"/>
          </a:xfrm>
          <a:prstGeom prst="rect">
            <a:avLst/>
          </a:prstGeom>
          <a:noFill/>
          <a:ln cap="flat" cmpd="sng" w="9525">
            <a:solidFill>
              <a:schemeClr val="accent6"/>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24" name="Google Shape;724;p65"/>
          <p:cNvSpPr/>
          <p:nvPr/>
        </p:nvSpPr>
        <p:spPr>
          <a:xfrm>
            <a:off x="323600" y="282875"/>
            <a:ext cx="8492100" cy="4566300"/>
          </a:xfrm>
          <a:prstGeom prst="rect">
            <a:avLst/>
          </a:prstGeom>
          <a:solidFill>
            <a:schemeClr val="accent6"/>
          </a:solid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25" name="Google Shape;725;p65"/>
          <p:cNvSpPr txBox="1"/>
          <p:nvPr>
            <p:ph idx="1" type="body"/>
          </p:nvPr>
        </p:nvSpPr>
        <p:spPr>
          <a:xfrm>
            <a:off x="464850" y="1272850"/>
            <a:ext cx="8205000" cy="2579700"/>
          </a:xfrm>
          <a:prstGeom prst="rect">
            <a:avLst/>
          </a:prstGeom>
        </p:spPr>
        <p:txBody>
          <a:bodyPr anchorCtr="0" anchor="ctr" bIns="91425" lIns="91425" spcFirstLastPara="1" rIns="91425" wrap="square" tIns="91425">
            <a:noAutofit/>
          </a:bodyPr>
          <a:lstStyle>
            <a:lvl1pPr indent="-406400" lvl="0" marL="457200">
              <a:lnSpc>
                <a:spcPct val="115000"/>
              </a:lnSpc>
              <a:spcBef>
                <a:spcPts val="0"/>
              </a:spcBef>
              <a:spcAft>
                <a:spcPts val="0"/>
              </a:spcAft>
              <a:buClr>
                <a:schemeClr val="accent4"/>
              </a:buClr>
              <a:buSzPts val="2800"/>
              <a:buChar char="●"/>
              <a:defRPr sz="2800">
                <a:solidFill>
                  <a:schemeClr val="accent4"/>
                </a:solidFill>
              </a:defRPr>
            </a:lvl1pPr>
            <a:lvl2pPr indent="-406400" lvl="1" marL="914400">
              <a:lnSpc>
                <a:spcPct val="115000"/>
              </a:lnSpc>
              <a:spcBef>
                <a:spcPts val="0"/>
              </a:spcBef>
              <a:spcAft>
                <a:spcPts val="0"/>
              </a:spcAft>
              <a:buClr>
                <a:schemeClr val="accent4"/>
              </a:buClr>
              <a:buSzPts val="2800"/>
              <a:buChar char="○"/>
              <a:defRPr sz="2800">
                <a:solidFill>
                  <a:schemeClr val="accent4"/>
                </a:solidFill>
              </a:defRPr>
            </a:lvl2pPr>
            <a:lvl3pPr indent="-406400" lvl="2" marL="1371600">
              <a:lnSpc>
                <a:spcPct val="115000"/>
              </a:lnSpc>
              <a:spcBef>
                <a:spcPts val="0"/>
              </a:spcBef>
              <a:spcAft>
                <a:spcPts val="0"/>
              </a:spcAft>
              <a:buClr>
                <a:schemeClr val="accent4"/>
              </a:buClr>
              <a:buSzPts val="2800"/>
              <a:buChar char="■"/>
              <a:defRPr sz="2800">
                <a:solidFill>
                  <a:schemeClr val="accent4"/>
                </a:solidFill>
              </a:defRPr>
            </a:lvl3pPr>
            <a:lvl4pPr indent="-406400" lvl="3" marL="1828800">
              <a:lnSpc>
                <a:spcPct val="115000"/>
              </a:lnSpc>
              <a:spcBef>
                <a:spcPts val="0"/>
              </a:spcBef>
              <a:spcAft>
                <a:spcPts val="0"/>
              </a:spcAft>
              <a:buClr>
                <a:schemeClr val="accent4"/>
              </a:buClr>
              <a:buSzPts val="2800"/>
              <a:buChar char="●"/>
              <a:defRPr sz="2800">
                <a:solidFill>
                  <a:schemeClr val="accent4"/>
                </a:solidFill>
              </a:defRPr>
            </a:lvl4pPr>
            <a:lvl5pPr indent="-406400" lvl="4" marL="2286000">
              <a:lnSpc>
                <a:spcPct val="115000"/>
              </a:lnSpc>
              <a:spcBef>
                <a:spcPts val="0"/>
              </a:spcBef>
              <a:spcAft>
                <a:spcPts val="0"/>
              </a:spcAft>
              <a:buClr>
                <a:schemeClr val="accent4"/>
              </a:buClr>
              <a:buSzPts val="2800"/>
              <a:buChar char="○"/>
              <a:defRPr sz="2800">
                <a:solidFill>
                  <a:schemeClr val="accent4"/>
                </a:solidFill>
              </a:defRPr>
            </a:lvl5pPr>
            <a:lvl6pPr indent="-406400" lvl="5" marL="2743200">
              <a:lnSpc>
                <a:spcPct val="115000"/>
              </a:lnSpc>
              <a:spcBef>
                <a:spcPts val="0"/>
              </a:spcBef>
              <a:spcAft>
                <a:spcPts val="0"/>
              </a:spcAft>
              <a:buClr>
                <a:schemeClr val="accent4"/>
              </a:buClr>
              <a:buSzPts val="2800"/>
              <a:buChar char="■"/>
              <a:defRPr sz="2800">
                <a:solidFill>
                  <a:schemeClr val="accent4"/>
                </a:solidFill>
              </a:defRPr>
            </a:lvl6pPr>
            <a:lvl7pPr indent="-406400" lvl="6" marL="3200400">
              <a:lnSpc>
                <a:spcPct val="115000"/>
              </a:lnSpc>
              <a:spcBef>
                <a:spcPts val="0"/>
              </a:spcBef>
              <a:spcAft>
                <a:spcPts val="0"/>
              </a:spcAft>
              <a:buClr>
                <a:schemeClr val="accent4"/>
              </a:buClr>
              <a:buSzPts val="2800"/>
              <a:buChar char="●"/>
              <a:defRPr sz="2800">
                <a:solidFill>
                  <a:schemeClr val="accent4"/>
                </a:solidFill>
              </a:defRPr>
            </a:lvl7pPr>
            <a:lvl8pPr indent="-406400" lvl="7" marL="3657600">
              <a:lnSpc>
                <a:spcPct val="115000"/>
              </a:lnSpc>
              <a:spcBef>
                <a:spcPts val="0"/>
              </a:spcBef>
              <a:spcAft>
                <a:spcPts val="0"/>
              </a:spcAft>
              <a:buClr>
                <a:schemeClr val="accent4"/>
              </a:buClr>
              <a:buSzPts val="2800"/>
              <a:buChar char="○"/>
              <a:defRPr sz="2800">
                <a:solidFill>
                  <a:schemeClr val="accent4"/>
                </a:solidFill>
              </a:defRPr>
            </a:lvl8pPr>
            <a:lvl9pPr indent="-406400" lvl="8" marL="4114800">
              <a:lnSpc>
                <a:spcPct val="115000"/>
              </a:lnSpc>
              <a:spcBef>
                <a:spcPts val="0"/>
              </a:spcBef>
              <a:spcAft>
                <a:spcPts val="0"/>
              </a:spcAft>
              <a:buClr>
                <a:schemeClr val="accent4"/>
              </a:buClr>
              <a:buSzPts val="2800"/>
              <a:buChar char="■"/>
              <a:defRPr sz="2800">
                <a:solidFill>
                  <a:schemeClr val="accent4"/>
                </a:solidFill>
              </a:defRPr>
            </a:lvl9pPr>
          </a:lstStyle>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ONE_COLUMN_TEXT_1_1_1_1">
    <p:bg>
      <p:bgPr>
        <a:solidFill>
          <a:schemeClr val="accent3"/>
        </a:solidFill>
      </p:bgPr>
    </p:bg>
    <p:spTree>
      <p:nvGrpSpPr>
        <p:cNvPr id="726" name="Shape 726"/>
        <p:cNvGrpSpPr/>
        <p:nvPr/>
      </p:nvGrpSpPr>
      <p:grpSpPr>
        <a:xfrm>
          <a:off x="0" y="0"/>
          <a:ext cx="0" cy="0"/>
          <a:chOff x="0" y="0"/>
          <a:chExt cx="0" cy="0"/>
        </a:xfrm>
      </p:grpSpPr>
      <p:sp>
        <p:nvSpPr>
          <p:cNvPr id="727" name="Google Shape;727;p66"/>
          <p:cNvSpPr/>
          <p:nvPr/>
        </p:nvSpPr>
        <p:spPr>
          <a:xfrm>
            <a:off x="5063775" y="2889644"/>
            <a:ext cx="1599900" cy="1599900"/>
          </a:xfrm>
          <a:prstGeom prst="rect">
            <a:avLst/>
          </a:prstGeom>
          <a:no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2"/>
              </a:solidFill>
              <a:latin typeface="Roboto"/>
              <a:ea typeface="Roboto"/>
              <a:cs typeface="Roboto"/>
              <a:sym typeface="Roboto"/>
            </a:endParaRPr>
          </a:p>
        </p:txBody>
      </p:sp>
      <p:sp>
        <p:nvSpPr>
          <p:cNvPr id="728" name="Google Shape;728;p66"/>
          <p:cNvSpPr/>
          <p:nvPr/>
        </p:nvSpPr>
        <p:spPr>
          <a:xfrm>
            <a:off x="5063775" y="1289744"/>
            <a:ext cx="1599900" cy="1599900"/>
          </a:xfrm>
          <a:prstGeom prst="rect">
            <a:avLst/>
          </a:prstGeom>
          <a:no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2"/>
              </a:solidFill>
              <a:latin typeface="Roboto"/>
              <a:ea typeface="Roboto"/>
              <a:cs typeface="Roboto"/>
              <a:sym typeface="Roboto"/>
            </a:endParaRPr>
          </a:p>
        </p:txBody>
      </p:sp>
      <p:sp>
        <p:nvSpPr>
          <p:cNvPr id="729" name="Google Shape;729;p66"/>
          <p:cNvSpPr/>
          <p:nvPr/>
        </p:nvSpPr>
        <p:spPr>
          <a:xfrm>
            <a:off x="6663675" y="2889494"/>
            <a:ext cx="1599900" cy="1599900"/>
          </a:xfrm>
          <a:prstGeom prst="rect">
            <a:avLst/>
          </a:prstGeom>
          <a:no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2"/>
              </a:solidFill>
              <a:latin typeface="Roboto"/>
              <a:ea typeface="Roboto"/>
              <a:cs typeface="Roboto"/>
              <a:sym typeface="Roboto"/>
            </a:endParaRPr>
          </a:p>
        </p:txBody>
      </p:sp>
      <p:sp>
        <p:nvSpPr>
          <p:cNvPr id="730" name="Google Shape;730;p66"/>
          <p:cNvSpPr/>
          <p:nvPr/>
        </p:nvSpPr>
        <p:spPr>
          <a:xfrm>
            <a:off x="6663675" y="1289594"/>
            <a:ext cx="1599900" cy="1599900"/>
          </a:xfrm>
          <a:prstGeom prst="rect">
            <a:avLst/>
          </a:prstGeom>
          <a:no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2"/>
              </a:solidFill>
              <a:latin typeface="Roboto"/>
              <a:ea typeface="Roboto"/>
              <a:cs typeface="Roboto"/>
              <a:sym typeface="Roboto"/>
            </a:endParaRPr>
          </a:p>
        </p:txBody>
      </p:sp>
      <p:sp>
        <p:nvSpPr>
          <p:cNvPr id="731" name="Google Shape;731;p66"/>
          <p:cNvSpPr/>
          <p:nvPr/>
        </p:nvSpPr>
        <p:spPr>
          <a:xfrm>
            <a:off x="245600" y="205147"/>
            <a:ext cx="8648100" cy="47151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32" name="Google Shape;732;p66"/>
          <p:cNvSpPr/>
          <p:nvPr/>
        </p:nvSpPr>
        <p:spPr>
          <a:xfrm>
            <a:off x="323600" y="282875"/>
            <a:ext cx="8492100" cy="45663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33" name="Google Shape;733;p66"/>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a:buNone/>
              <a:defRPr sz="2000">
                <a:solidFill>
                  <a:schemeClr val="accent2"/>
                </a:solidFill>
              </a:defRPr>
            </a:lvl1pPr>
            <a:lvl2pPr lvl="1">
              <a:buNone/>
              <a:defRPr sz="2000">
                <a:solidFill>
                  <a:schemeClr val="accent2"/>
                </a:solidFill>
              </a:defRPr>
            </a:lvl2pPr>
            <a:lvl3pPr lvl="2">
              <a:buNone/>
              <a:defRPr sz="2000">
                <a:solidFill>
                  <a:schemeClr val="accent2"/>
                </a:solidFill>
              </a:defRPr>
            </a:lvl3pPr>
            <a:lvl4pPr lvl="3">
              <a:buNone/>
              <a:defRPr sz="2000">
                <a:solidFill>
                  <a:schemeClr val="accent2"/>
                </a:solidFill>
              </a:defRPr>
            </a:lvl4pPr>
            <a:lvl5pPr lvl="4">
              <a:buNone/>
              <a:defRPr sz="2000">
                <a:solidFill>
                  <a:schemeClr val="accent2"/>
                </a:solidFill>
              </a:defRPr>
            </a:lvl5pPr>
            <a:lvl6pPr lvl="5">
              <a:buNone/>
              <a:defRPr sz="2000">
                <a:solidFill>
                  <a:schemeClr val="accent2"/>
                </a:solidFill>
              </a:defRPr>
            </a:lvl6pPr>
            <a:lvl7pPr lvl="6">
              <a:buNone/>
              <a:defRPr sz="2000">
                <a:solidFill>
                  <a:schemeClr val="accent2"/>
                </a:solidFill>
              </a:defRPr>
            </a:lvl7pPr>
            <a:lvl8pPr lvl="7">
              <a:buNone/>
              <a:defRPr sz="2000">
                <a:solidFill>
                  <a:schemeClr val="accent2"/>
                </a:solidFill>
              </a:defRPr>
            </a:lvl8pPr>
            <a:lvl9pPr lvl="8">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
        <p:nvSpPr>
          <p:cNvPr id="734" name="Google Shape;734;p66"/>
          <p:cNvSpPr txBox="1"/>
          <p:nvPr>
            <p:ph idx="1" type="subTitle"/>
          </p:nvPr>
        </p:nvSpPr>
        <p:spPr>
          <a:xfrm>
            <a:off x="464850" y="432024"/>
            <a:ext cx="4209900" cy="1502700"/>
          </a:xfrm>
          <a:prstGeom prst="rect">
            <a:avLst/>
          </a:prstGeom>
        </p:spPr>
        <p:txBody>
          <a:bodyPr anchorCtr="0" anchor="b" bIns="91425" lIns="91425" spcFirstLastPara="1" rIns="91425" wrap="square" tIns="91425">
            <a:noAutofit/>
          </a:bodyPr>
          <a:lstStyle>
            <a:lvl1pPr lvl="0">
              <a:lnSpc>
                <a:spcPct val="90000"/>
              </a:lnSpc>
              <a:spcBef>
                <a:spcPts val="0"/>
              </a:spcBef>
              <a:spcAft>
                <a:spcPts val="0"/>
              </a:spcAft>
              <a:buClr>
                <a:schemeClr val="accent2"/>
              </a:buClr>
              <a:buSzPts val="4800"/>
              <a:buNone/>
              <a:defRPr sz="4800">
                <a:solidFill>
                  <a:schemeClr val="accent2"/>
                </a:solidFill>
              </a:defRPr>
            </a:lvl1pPr>
            <a:lvl2pPr lvl="1">
              <a:lnSpc>
                <a:spcPct val="90000"/>
              </a:lnSpc>
              <a:spcBef>
                <a:spcPts val="0"/>
              </a:spcBef>
              <a:spcAft>
                <a:spcPts val="0"/>
              </a:spcAft>
              <a:buClr>
                <a:schemeClr val="accent2"/>
              </a:buClr>
              <a:buSzPts val="4800"/>
              <a:buNone/>
              <a:defRPr sz="4800">
                <a:solidFill>
                  <a:schemeClr val="accent2"/>
                </a:solidFill>
              </a:defRPr>
            </a:lvl2pPr>
            <a:lvl3pPr lvl="2">
              <a:lnSpc>
                <a:spcPct val="90000"/>
              </a:lnSpc>
              <a:spcBef>
                <a:spcPts val="0"/>
              </a:spcBef>
              <a:spcAft>
                <a:spcPts val="0"/>
              </a:spcAft>
              <a:buClr>
                <a:schemeClr val="accent2"/>
              </a:buClr>
              <a:buSzPts val="4800"/>
              <a:buNone/>
              <a:defRPr sz="4800">
                <a:solidFill>
                  <a:schemeClr val="accent2"/>
                </a:solidFill>
              </a:defRPr>
            </a:lvl3pPr>
            <a:lvl4pPr lvl="3">
              <a:lnSpc>
                <a:spcPct val="90000"/>
              </a:lnSpc>
              <a:spcBef>
                <a:spcPts val="0"/>
              </a:spcBef>
              <a:spcAft>
                <a:spcPts val="0"/>
              </a:spcAft>
              <a:buClr>
                <a:schemeClr val="accent2"/>
              </a:buClr>
              <a:buSzPts val="4800"/>
              <a:buNone/>
              <a:defRPr sz="4800">
                <a:solidFill>
                  <a:schemeClr val="accent2"/>
                </a:solidFill>
              </a:defRPr>
            </a:lvl4pPr>
            <a:lvl5pPr lvl="4">
              <a:lnSpc>
                <a:spcPct val="90000"/>
              </a:lnSpc>
              <a:spcBef>
                <a:spcPts val="0"/>
              </a:spcBef>
              <a:spcAft>
                <a:spcPts val="0"/>
              </a:spcAft>
              <a:buClr>
                <a:schemeClr val="accent2"/>
              </a:buClr>
              <a:buSzPts val="4800"/>
              <a:buNone/>
              <a:defRPr sz="4800">
                <a:solidFill>
                  <a:schemeClr val="accent2"/>
                </a:solidFill>
              </a:defRPr>
            </a:lvl5pPr>
            <a:lvl6pPr lvl="5">
              <a:lnSpc>
                <a:spcPct val="90000"/>
              </a:lnSpc>
              <a:spcBef>
                <a:spcPts val="0"/>
              </a:spcBef>
              <a:spcAft>
                <a:spcPts val="0"/>
              </a:spcAft>
              <a:buClr>
                <a:schemeClr val="accent2"/>
              </a:buClr>
              <a:buSzPts val="4800"/>
              <a:buNone/>
              <a:defRPr sz="4800">
                <a:solidFill>
                  <a:schemeClr val="accent2"/>
                </a:solidFill>
              </a:defRPr>
            </a:lvl6pPr>
            <a:lvl7pPr lvl="6">
              <a:lnSpc>
                <a:spcPct val="90000"/>
              </a:lnSpc>
              <a:spcBef>
                <a:spcPts val="0"/>
              </a:spcBef>
              <a:spcAft>
                <a:spcPts val="0"/>
              </a:spcAft>
              <a:buClr>
                <a:schemeClr val="accent2"/>
              </a:buClr>
              <a:buSzPts val="4800"/>
              <a:buNone/>
              <a:defRPr sz="4800">
                <a:solidFill>
                  <a:schemeClr val="accent2"/>
                </a:solidFill>
              </a:defRPr>
            </a:lvl7pPr>
            <a:lvl8pPr lvl="7">
              <a:lnSpc>
                <a:spcPct val="90000"/>
              </a:lnSpc>
              <a:spcBef>
                <a:spcPts val="0"/>
              </a:spcBef>
              <a:spcAft>
                <a:spcPts val="0"/>
              </a:spcAft>
              <a:buClr>
                <a:schemeClr val="accent2"/>
              </a:buClr>
              <a:buSzPts val="4800"/>
              <a:buNone/>
              <a:defRPr sz="4800">
                <a:solidFill>
                  <a:schemeClr val="accent2"/>
                </a:solidFill>
              </a:defRPr>
            </a:lvl8pPr>
            <a:lvl9pPr lvl="8">
              <a:lnSpc>
                <a:spcPct val="90000"/>
              </a:lnSpc>
              <a:spcBef>
                <a:spcPts val="0"/>
              </a:spcBef>
              <a:spcAft>
                <a:spcPts val="0"/>
              </a:spcAft>
              <a:buClr>
                <a:schemeClr val="accent2"/>
              </a:buClr>
              <a:buSzPts val="4800"/>
              <a:buNone/>
              <a:defRPr sz="4800">
                <a:solidFill>
                  <a:schemeClr val="accent2"/>
                </a:solidFill>
              </a:defRPr>
            </a:lvl9pPr>
          </a:lstStyle>
          <a:p/>
        </p:txBody>
      </p:sp>
      <p:sp>
        <p:nvSpPr>
          <p:cNvPr id="735" name="Google Shape;735;p66"/>
          <p:cNvSpPr txBox="1"/>
          <p:nvPr>
            <p:ph idx="2" type="body"/>
          </p:nvPr>
        </p:nvSpPr>
        <p:spPr>
          <a:xfrm>
            <a:off x="464850" y="1918250"/>
            <a:ext cx="3833400" cy="2579700"/>
          </a:xfrm>
          <a:prstGeom prst="rect">
            <a:avLst/>
          </a:prstGeom>
        </p:spPr>
        <p:txBody>
          <a:bodyPr anchorCtr="0" anchor="t" bIns="91425" lIns="91425" spcFirstLastPara="1" rIns="91425" wrap="square" tIns="91425">
            <a:noAutofit/>
          </a:bodyPr>
          <a:lstStyle>
            <a:lvl1pPr indent="-336550" lvl="0" marL="457200">
              <a:lnSpc>
                <a:spcPct val="115000"/>
              </a:lnSpc>
              <a:spcBef>
                <a:spcPts val="0"/>
              </a:spcBef>
              <a:spcAft>
                <a:spcPts val="0"/>
              </a:spcAft>
              <a:buClr>
                <a:schemeClr val="accent2"/>
              </a:buClr>
              <a:buSzPts val="1700"/>
              <a:buChar char="●"/>
              <a:defRPr sz="1700">
                <a:solidFill>
                  <a:schemeClr val="accent2"/>
                </a:solidFill>
              </a:defRPr>
            </a:lvl1pPr>
            <a:lvl2pPr indent="-336550" lvl="1" marL="914400">
              <a:lnSpc>
                <a:spcPct val="115000"/>
              </a:lnSpc>
              <a:spcBef>
                <a:spcPts val="0"/>
              </a:spcBef>
              <a:spcAft>
                <a:spcPts val="0"/>
              </a:spcAft>
              <a:buClr>
                <a:schemeClr val="accent2"/>
              </a:buClr>
              <a:buSzPts val="1700"/>
              <a:buChar char="○"/>
              <a:defRPr sz="1700">
                <a:solidFill>
                  <a:schemeClr val="accent2"/>
                </a:solidFill>
              </a:defRPr>
            </a:lvl2pPr>
            <a:lvl3pPr indent="-336550" lvl="2" marL="1371600">
              <a:lnSpc>
                <a:spcPct val="115000"/>
              </a:lnSpc>
              <a:spcBef>
                <a:spcPts val="0"/>
              </a:spcBef>
              <a:spcAft>
                <a:spcPts val="0"/>
              </a:spcAft>
              <a:buClr>
                <a:schemeClr val="accent2"/>
              </a:buClr>
              <a:buSzPts val="1700"/>
              <a:buChar char="■"/>
              <a:defRPr sz="1700">
                <a:solidFill>
                  <a:schemeClr val="accent2"/>
                </a:solidFill>
              </a:defRPr>
            </a:lvl3pPr>
            <a:lvl4pPr indent="-336550" lvl="3" marL="1828800">
              <a:lnSpc>
                <a:spcPct val="115000"/>
              </a:lnSpc>
              <a:spcBef>
                <a:spcPts val="0"/>
              </a:spcBef>
              <a:spcAft>
                <a:spcPts val="0"/>
              </a:spcAft>
              <a:buClr>
                <a:schemeClr val="accent2"/>
              </a:buClr>
              <a:buSzPts val="1700"/>
              <a:buChar char="●"/>
              <a:defRPr sz="1700">
                <a:solidFill>
                  <a:schemeClr val="accent2"/>
                </a:solidFill>
              </a:defRPr>
            </a:lvl4pPr>
            <a:lvl5pPr indent="-336550" lvl="4" marL="2286000">
              <a:lnSpc>
                <a:spcPct val="115000"/>
              </a:lnSpc>
              <a:spcBef>
                <a:spcPts val="0"/>
              </a:spcBef>
              <a:spcAft>
                <a:spcPts val="0"/>
              </a:spcAft>
              <a:buClr>
                <a:schemeClr val="accent2"/>
              </a:buClr>
              <a:buSzPts val="1700"/>
              <a:buChar char="○"/>
              <a:defRPr sz="1700">
                <a:solidFill>
                  <a:schemeClr val="accent2"/>
                </a:solidFill>
              </a:defRPr>
            </a:lvl5pPr>
            <a:lvl6pPr indent="-336550" lvl="5" marL="2743200">
              <a:lnSpc>
                <a:spcPct val="115000"/>
              </a:lnSpc>
              <a:spcBef>
                <a:spcPts val="0"/>
              </a:spcBef>
              <a:spcAft>
                <a:spcPts val="0"/>
              </a:spcAft>
              <a:buClr>
                <a:schemeClr val="accent2"/>
              </a:buClr>
              <a:buSzPts val="1700"/>
              <a:buChar char="■"/>
              <a:defRPr sz="1700">
                <a:solidFill>
                  <a:schemeClr val="accent2"/>
                </a:solidFill>
              </a:defRPr>
            </a:lvl6pPr>
            <a:lvl7pPr indent="-336550" lvl="6" marL="3200400">
              <a:lnSpc>
                <a:spcPct val="115000"/>
              </a:lnSpc>
              <a:spcBef>
                <a:spcPts val="0"/>
              </a:spcBef>
              <a:spcAft>
                <a:spcPts val="0"/>
              </a:spcAft>
              <a:buClr>
                <a:schemeClr val="accent2"/>
              </a:buClr>
              <a:buSzPts val="1700"/>
              <a:buChar char="●"/>
              <a:defRPr sz="1700">
                <a:solidFill>
                  <a:schemeClr val="accent2"/>
                </a:solidFill>
              </a:defRPr>
            </a:lvl7pPr>
            <a:lvl8pPr indent="-336550" lvl="7" marL="3657600">
              <a:lnSpc>
                <a:spcPct val="115000"/>
              </a:lnSpc>
              <a:spcBef>
                <a:spcPts val="0"/>
              </a:spcBef>
              <a:spcAft>
                <a:spcPts val="0"/>
              </a:spcAft>
              <a:buClr>
                <a:schemeClr val="accent2"/>
              </a:buClr>
              <a:buSzPts val="1700"/>
              <a:buChar char="○"/>
              <a:defRPr sz="1700">
                <a:solidFill>
                  <a:schemeClr val="accent2"/>
                </a:solidFill>
              </a:defRPr>
            </a:lvl8pPr>
            <a:lvl9pPr indent="-336550" lvl="8" marL="4114800">
              <a:lnSpc>
                <a:spcPct val="115000"/>
              </a:lnSpc>
              <a:spcBef>
                <a:spcPts val="0"/>
              </a:spcBef>
              <a:spcAft>
                <a:spcPts val="0"/>
              </a:spcAft>
              <a:buClr>
                <a:schemeClr val="accent2"/>
              </a:buClr>
              <a:buSzPts val="1700"/>
              <a:buChar char="■"/>
              <a:defRPr sz="1700">
                <a:solidFill>
                  <a:schemeClr val="accent2"/>
                </a:solidFill>
              </a:defRPr>
            </a:lvl9pPr>
          </a:lstStyle>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ONE_COLUMN_TEXT_1_1_1_1_1">
    <p:bg>
      <p:bgPr>
        <a:solidFill>
          <a:schemeClr val="accent3"/>
        </a:solidFill>
      </p:bgPr>
    </p:bg>
    <p:spTree>
      <p:nvGrpSpPr>
        <p:cNvPr id="736" name="Shape 736"/>
        <p:cNvGrpSpPr/>
        <p:nvPr/>
      </p:nvGrpSpPr>
      <p:grpSpPr>
        <a:xfrm>
          <a:off x="0" y="0"/>
          <a:ext cx="0" cy="0"/>
          <a:chOff x="0" y="0"/>
          <a:chExt cx="0" cy="0"/>
        </a:xfrm>
      </p:grpSpPr>
      <p:sp>
        <p:nvSpPr>
          <p:cNvPr id="737" name="Google Shape;737;p67"/>
          <p:cNvSpPr/>
          <p:nvPr/>
        </p:nvSpPr>
        <p:spPr>
          <a:xfrm>
            <a:off x="245600" y="205147"/>
            <a:ext cx="8648100" cy="47151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38" name="Google Shape;738;p67"/>
          <p:cNvSpPr/>
          <p:nvPr>
            <p:ph idx="2" type="pic"/>
          </p:nvPr>
        </p:nvSpPr>
        <p:spPr>
          <a:xfrm>
            <a:off x="351175" y="307450"/>
            <a:ext cx="8445600" cy="4513500"/>
          </a:xfrm>
          <a:prstGeom prst="rect">
            <a:avLst/>
          </a:prstGeom>
          <a:noFill/>
          <a:ln cap="flat" cmpd="sng" w="9525">
            <a:solidFill>
              <a:schemeClr val="accent2"/>
            </a:solidFill>
            <a:prstDash val="solid"/>
            <a:round/>
            <a:headEnd len="sm" w="sm" type="none"/>
            <a:tailEnd len="sm" w="sm" type="none"/>
          </a:ln>
        </p:spPr>
      </p:sp>
      <p:sp>
        <p:nvSpPr>
          <p:cNvPr id="739" name="Google Shape;739;p67"/>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a:buNone/>
              <a:defRPr sz="2000">
                <a:solidFill>
                  <a:schemeClr val="accent2"/>
                </a:solidFill>
              </a:defRPr>
            </a:lvl1pPr>
            <a:lvl2pPr lvl="1">
              <a:buNone/>
              <a:defRPr sz="2000">
                <a:solidFill>
                  <a:schemeClr val="accent2"/>
                </a:solidFill>
              </a:defRPr>
            </a:lvl2pPr>
            <a:lvl3pPr lvl="2">
              <a:buNone/>
              <a:defRPr sz="2000">
                <a:solidFill>
                  <a:schemeClr val="accent2"/>
                </a:solidFill>
              </a:defRPr>
            </a:lvl3pPr>
            <a:lvl4pPr lvl="3">
              <a:buNone/>
              <a:defRPr sz="2000">
                <a:solidFill>
                  <a:schemeClr val="accent2"/>
                </a:solidFill>
              </a:defRPr>
            </a:lvl4pPr>
            <a:lvl5pPr lvl="4">
              <a:buNone/>
              <a:defRPr sz="2000">
                <a:solidFill>
                  <a:schemeClr val="accent2"/>
                </a:solidFill>
              </a:defRPr>
            </a:lvl5pPr>
            <a:lvl6pPr lvl="5">
              <a:buNone/>
              <a:defRPr sz="2000">
                <a:solidFill>
                  <a:schemeClr val="accent2"/>
                </a:solidFill>
              </a:defRPr>
            </a:lvl6pPr>
            <a:lvl7pPr lvl="6">
              <a:buNone/>
              <a:defRPr sz="2000">
                <a:solidFill>
                  <a:schemeClr val="accent2"/>
                </a:solidFill>
              </a:defRPr>
            </a:lvl7pPr>
            <a:lvl8pPr lvl="7">
              <a:buNone/>
              <a:defRPr sz="2000">
                <a:solidFill>
                  <a:schemeClr val="accent2"/>
                </a:solidFill>
              </a:defRPr>
            </a:lvl8pPr>
            <a:lvl9pPr lvl="8">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ummary">
  <p:cSld name="CUSTOM_7">
    <p:spTree>
      <p:nvGrpSpPr>
        <p:cNvPr id="740" name="Shape 740"/>
        <p:cNvGrpSpPr/>
        <p:nvPr/>
      </p:nvGrpSpPr>
      <p:grpSpPr>
        <a:xfrm>
          <a:off x="0" y="0"/>
          <a:ext cx="0" cy="0"/>
          <a:chOff x="0" y="0"/>
          <a:chExt cx="0" cy="0"/>
        </a:xfrm>
      </p:grpSpPr>
      <p:sp>
        <p:nvSpPr>
          <p:cNvPr id="741" name="Google Shape;741;p68"/>
          <p:cNvSpPr/>
          <p:nvPr/>
        </p:nvSpPr>
        <p:spPr>
          <a:xfrm>
            <a:off x="6080450" y="1890000"/>
            <a:ext cx="3063300" cy="325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2" name="Google Shape;742;p68"/>
          <p:cNvSpPr/>
          <p:nvPr/>
        </p:nvSpPr>
        <p:spPr>
          <a:xfrm>
            <a:off x="3044700" y="1890000"/>
            <a:ext cx="3045000" cy="325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3" name="Google Shape;743;p68"/>
          <p:cNvSpPr/>
          <p:nvPr/>
        </p:nvSpPr>
        <p:spPr>
          <a:xfrm>
            <a:off x="0" y="0"/>
            <a:ext cx="9144000" cy="18900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4" name="Google Shape;744;p68"/>
          <p:cNvSpPr/>
          <p:nvPr/>
        </p:nvSpPr>
        <p:spPr>
          <a:xfrm>
            <a:off x="6335500" y="2145155"/>
            <a:ext cx="2553300" cy="27819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5" name="Google Shape;745;p68"/>
          <p:cNvSpPr/>
          <p:nvPr/>
        </p:nvSpPr>
        <p:spPr>
          <a:xfrm>
            <a:off x="6413500" y="2217769"/>
            <a:ext cx="2397300" cy="26382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6" name="Google Shape;746;p68"/>
          <p:cNvSpPr/>
          <p:nvPr/>
        </p:nvSpPr>
        <p:spPr>
          <a:xfrm>
            <a:off x="3295350" y="2145155"/>
            <a:ext cx="2553300" cy="27819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7" name="Google Shape;747;p68"/>
          <p:cNvSpPr/>
          <p:nvPr/>
        </p:nvSpPr>
        <p:spPr>
          <a:xfrm>
            <a:off x="3373350" y="2217769"/>
            <a:ext cx="2397300" cy="26382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8" name="Google Shape;748;p68"/>
          <p:cNvSpPr/>
          <p:nvPr/>
        </p:nvSpPr>
        <p:spPr>
          <a:xfrm>
            <a:off x="245600" y="2138075"/>
            <a:ext cx="2553300" cy="2781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9" name="Google Shape;749;p68"/>
          <p:cNvSpPr/>
          <p:nvPr/>
        </p:nvSpPr>
        <p:spPr>
          <a:xfrm>
            <a:off x="323600" y="2210650"/>
            <a:ext cx="2397300" cy="2638200"/>
          </a:xfrm>
          <a:prstGeom prst="rect">
            <a:avLst/>
          </a:pr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50" name="Google Shape;750;p68"/>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2000"/>
              <a:buNone/>
              <a:defRPr sz="2000">
                <a:solidFill>
                  <a:schemeClr val="lt1"/>
                </a:solidFill>
              </a:defRPr>
            </a:lvl1pPr>
            <a:lvl2pPr lvl="1">
              <a:spcBef>
                <a:spcPts val="0"/>
              </a:spcBef>
              <a:spcAft>
                <a:spcPts val="0"/>
              </a:spcAft>
              <a:buClr>
                <a:schemeClr val="lt1"/>
              </a:buClr>
              <a:buSzPts val="2000"/>
              <a:buNone/>
              <a:defRPr sz="2000">
                <a:solidFill>
                  <a:schemeClr val="lt1"/>
                </a:solidFill>
              </a:defRPr>
            </a:lvl2pPr>
            <a:lvl3pPr lvl="2">
              <a:spcBef>
                <a:spcPts val="0"/>
              </a:spcBef>
              <a:spcAft>
                <a:spcPts val="0"/>
              </a:spcAft>
              <a:buClr>
                <a:schemeClr val="lt1"/>
              </a:buClr>
              <a:buSzPts val="2000"/>
              <a:buNone/>
              <a:defRPr sz="2000">
                <a:solidFill>
                  <a:schemeClr val="lt1"/>
                </a:solidFill>
              </a:defRPr>
            </a:lvl3pPr>
            <a:lvl4pPr lvl="3">
              <a:spcBef>
                <a:spcPts val="0"/>
              </a:spcBef>
              <a:spcAft>
                <a:spcPts val="0"/>
              </a:spcAft>
              <a:buClr>
                <a:schemeClr val="lt1"/>
              </a:buClr>
              <a:buSzPts val="2000"/>
              <a:buNone/>
              <a:defRPr sz="2000">
                <a:solidFill>
                  <a:schemeClr val="lt1"/>
                </a:solidFill>
              </a:defRPr>
            </a:lvl4pPr>
            <a:lvl5pPr lvl="4">
              <a:spcBef>
                <a:spcPts val="0"/>
              </a:spcBef>
              <a:spcAft>
                <a:spcPts val="0"/>
              </a:spcAft>
              <a:buClr>
                <a:schemeClr val="lt1"/>
              </a:buClr>
              <a:buSzPts val="2000"/>
              <a:buNone/>
              <a:defRPr sz="2000">
                <a:solidFill>
                  <a:schemeClr val="lt1"/>
                </a:solidFill>
              </a:defRPr>
            </a:lvl5pPr>
            <a:lvl6pPr lvl="5">
              <a:spcBef>
                <a:spcPts val="0"/>
              </a:spcBef>
              <a:spcAft>
                <a:spcPts val="0"/>
              </a:spcAft>
              <a:buClr>
                <a:schemeClr val="lt1"/>
              </a:buClr>
              <a:buSzPts val="2000"/>
              <a:buNone/>
              <a:defRPr sz="2000">
                <a:solidFill>
                  <a:schemeClr val="lt1"/>
                </a:solidFill>
              </a:defRPr>
            </a:lvl6pPr>
            <a:lvl7pPr lvl="6">
              <a:spcBef>
                <a:spcPts val="0"/>
              </a:spcBef>
              <a:spcAft>
                <a:spcPts val="0"/>
              </a:spcAft>
              <a:buClr>
                <a:schemeClr val="lt1"/>
              </a:buClr>
              <a:buSzPts val="2000"/>
              <a:buNone/>
              <a:defRPr sz="2000">
                <a:solidFill>
                  <a:schemeClr val="lt1"/>
                </a:solidFill>
              </a:defRPr>
            </a:lvl7pPr>
            <a:lvl8pPr lvl="7">
              <a:spcBef>
                <a:spcPts val="0"/>
              </a:spcBef>
              <a:spcAft>
                <a:spcPts val="0"/>
              </a:spcAft>
              <a:buClr>
                <a:schemeClr val="lt1"/>
              </a:buClr>
              <a:buSzPts val="2000"/>
              <a:buNone/>
              <a:defRPr sz="2000">
                <a:solidFill>
                  <a:schemeClr val="lt1"/>
                </a:solidFill>
              </a:defRPr>
            </a:lvl8pPr>
            <a:lvl9pPr lvl="8">
              <a:spcBef>
                <a:spcPts val="0"/>
              </a:spcBef>
              <a:spcAft>
                <a:spcPts val="0"/>
              </a:spcAft>
              <a:buClr>
                <a:schemeClr val="lt1"/>
              </a:buClr>
              <a:buSzPts val="2000"/>
              <a:buNone/>
              <a:defRPr sz="2000">
                <a:solidFill>
                  <a:schemeClr val="lt1"/>
                </a:solidFill>
              </a:defRPr>
            </a:lvl9pPr>
          </a:lstStyle>
          <a:p/>
        </p:txBody>
      </p:sp>
      <p:sp>
        <p:nvSpPr>
          <p:cNvPr id="751" name="Google Shape;751;p68"/>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Clr>
                <a:schemeClr val="lt1"/>
              </a:buClr>
              <a:buSzPts val="5400"/>
              <a:buNone/>
              <a:defRPr sz="5400">
                <a:solidFill>
                  <a:schemeClr val="lt1"/>
                </a:solidFill>
              </a:defRPr>
            </a:lvl2pPr>
            <a:lvl3pPr lvl="2">
              <a:lnSpc>
                <a:spcPct val="80000"/>
              </a:lnSpc>
              <a:spcBef>
                <a:spcPts val="0"/>
              </a:spcBef>
              <a:spcAft>
                <a:spcPts val="0"/>
              </a:spcAft>
              <a:buClr>
                <a:schemeClr val="lt1"/>
              </a:buClr>
              <a:buSzPts val="5400"/>
              <a:buNone/>
              <a:defRPr sz="5400">
                <a:solidFill>
                  <a:schemeClr val="lt1"/>
                </a:solidFill>
              </a:defRPr>
            </a:lvl3pPr>
            <a:lvl4pPr lvl="3">
              <a:lnSpc>
                <a:spcPct val="80000"/>
              </a:lnSpc>
              <a:spcBef>
                <a:spcPts val="0"/>
              </a:spcBef>
              <a:spcAft>
                <a:spcPts val="0"/>
              </a:spcAft>
              <a:buClr>
                <a:schemeClr val="lt1"/>
              </a:buClr>
              <a:buSzPts val="5400"/>
              <a:buNone/>
              <a:defRPr sz="5400">
                <a:solidFill>
                  <a:schemeClr val="lt1"/>
                </a:solidFill>
              </a:defRPr>
            </a:lvl4pPr>
            <a:lvl5pPr lvl="4">
              <a:lnSpc>
                <a:spcPct val="80000"/>
              </a:lnSpc>
              <a:spcBef>
                <a:spcPts val="0"/>
              </a:spcBef>
              <a:spcAft>
                <a:spcPts val="0"/>
              </a:spcAft>
              <a:buClr>
                <a:schemeClr val="lt1"/>
              </a:buClr>
              <a:buSzPts val="5400"/>
              <a:buNone/>
              <a:defRPr sz="5400">
                <a:solidFill>
                  <a:schemeClr val="lt1"/>
                </a:solidFill>
              </a:defRPr>
            </a:lvl5pPr>
            <a:lvl6pPr lvl="5">
              <a:lnSpc>
                <a:spcPct val="80000"/>
              </a:lnSpc>
              <a:spcBef>
                <a:spcPts val="0"/>
              </a:spcBef>
              <a:spcAft>
                <a:spcPts val="0"/>
              </a:spcAft>
              <a:buClr>
                <a:schemeClr val="lt1"/>
              </a:buClr>
              <a:buSzPts val="5400"/>
              <a:buNone/>
              <a:defRPr sz="5400">
                <a:solidFill>
                  <a:schemeClr val="lt1"/>
                </a:solidFill>
              </a:defRPr>
            </a:lvl6pPr>
            <a:lvl7pPr lvl="6">
              <a:lnSpc>
                <a:spcPct val="80000"/>
              </a:lnSpc>
              <a:spcBef>
                <a:spcPts val="0"/>
              </a:spcBef>
              <a:spcAft>
                <a:spcPts val="0"/>
              </a:spcAft>
              <a:buClr>
                <a:schemeClr val="lt1"/>
              </a:buClr>
              <a:buSzPts val="5400"/>
              <a:buNone/>
              <a:defRPr sz="5400">
                <a:solidFill>
                  <a:schemeClr val="lt1"/>
                </a:solidFill>
              </a:defRPr>
            </a:lvl7pPr>
            <a:lvl8pPr lvl="7">
              <a:lnSpc>
                <a:spcPct val="80000"/>
              </a:lnSpc>
              <a:spcBef>
                <a:spcPts val="0"/>
              </a:spcBef>
              <a:spcAft>
                <a:spcPts val="0"/>
              </a:spcAft>
              <a:buClr>
                <a:schemeClr val="lt1"/>
              </a:buClr>
              <a:buSzPts val="5400"/>
              <a:buNone/>
              <a:defRPr sz="5400">
                <a:solidFill>
                  <a:schemeClr val="lt1"/>
                </a:solidFill>
              </a:defRPr>
            </a:lvl8pPr>
            <a:lvl9pPr lvl="8">
              <a:lnSpc>
                <a:spcPct val="80000"/>
              </a:lnSpc>
              <a:spcBef>
                <a:spcPts val="0"/>
              </a:spcBef>
              <a:spcAft>
                <a:spcPts val="0"/>
              </a:spcAft>
              <a:buClr>
                <a:schemeClr val="lt1"/>
              </a:buClr>
              <a:buSzPts val="5400"/>
              <a:buNone/>
              <a:defRPr sz="5400">
                <a:solidFill>
                  <a:schemeClr val="lt1"/>
                </a:solidFill>
              </a:defRPr>
            </a:lvl9pPr>
          </a:lstStyle>
          <a:p/>
        </p:txBody>
      </p:sp>
      <p:sp>
        <p:nvSpPr>
          <p:cNvPr id="752" name="Google Shape;752;p68"/>
          <p:cNvSpPr txBox="1"/>
          <p:nvPr>
            <p:ph idx="2" type="subTitle"/>
          </p:nvPr>
        </p:nvSpPr>
        <p:spPr>
          <a:xfrm>
            <a:off x="525100" y="2390475"/>
            <a:ext cx="592500" cy="592500"/>
          </a:xfrm>
          <a:prstGeom prst="rect">
            <a:avLst/>
          </a:prstGeom>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lt2"/>
              </a:buClr>
              <a:buSzPts val="4000"/>
              <a:buNone/>
              <a:defRPr sz="4000">
                <a:solidFill>
                  <a:schemeClr val="lt2"/>
                </a:solidFill>
              </a:defRPr>
            </a:lvl1pPr>
            <a:lvl2pPr lvl="1" algn="ctr">
              <a:spcBef>
                <a:spcPts val="0"/>
              </a:spcBef>
              <a:spcAft>
                <a:spcPts val="0"/>
              </a:spcAft>
              <a:buClr>
                <a:schemeClr val="lt2"/>
              </a:buClr>
              <a:buSzPts val="4000"/>
              <a:buNone/>
              <a:defRPr sz="4000">
                <a:solidFill>
                  <a:schemeClr val="lt2"/>
                </a:solidFill>
              </a:defRPr>
            </a:lvl2pPr>
            <a:lvl3pPr lvl="2" algn="ctr">
              <a:spcBef>
                <a:spcPts val="0"/>
              </a:spcBef>
              <a:spcAft>
                <a:spcPts val="0"/>
              </a:spcAft>
              <a:buClr>
                <a:schemeClr val="lt2"/>
              </a:buClr>
              <a:buSzPts val="4000"/>
              <a:buNone/>
              <a:defRPr sz="4000">
                <a:solidFill>
                  <a:schemeClr val="lt2"/>
                </a:solidFill>
              </a:defRPr>
            </a:lvl3pPr>
            <a:lvl4pPr lvl="3" algn="ctr">
              <a:spcBef>
                <a:spcPts val="0"/>
              </a:spcBef>
              <a:spcAft>
                <a:spcPts val="0"/>
              </a:spcAft>
              <a:buClr>
                <a:schemeClr val="lt2"/>
              </a:buClr>
              <a:buSzPts val="4000"/>
              <a:buNone/>
              <a:defRPr sz="4000">
                <a:solidFill>
                  <a:schemeClr val="lt2"/>
                </a:solidFill>
              </a:defRPr>
            </a:lvl4pPr>
            <a:lvl5pPr lvl="4" algn="ctr">
              <a:spcBef>
                <a:spcPts val="0"/>
              </a:spcBef>
              <a:spcAft>
                <a:spcPts val="0"/>
              </a:spcAft>
              <a:buClr>
                <a:schemeClr val="lt2"/>
              </a:buClr>
              <a:buSzPts val="4000"/>
              <a:buNone/>
              <a:defRPr sz="4000">
                <a:solidFill>
                  <a:schemeClr val="lt2"/>
                </a:solidFill>
              </a:defRPr>
            </a:lvl5pPr>
            <a:lvl6pPr lvl="5" algn="ctr">
              <a:spcBef>
                <a:spcPts val="0"/>
              </a:spcBef>
              <a:spcAft>
                <a:spcPts val="0"/>
              </a:spcAft>
              <a:buClr>
                <a:schemeClr val="lt2"/>
              </a:buClr>
              <a:buSzPts val="4000"/>
              <a:buNone/>
              <a:defRPr sz="4000">
                <a:solidFill>
                  <a:schemeClr val="lt2"/>
                </a:solidFill>
              </a:defRPr>
            </a:lvl6pPr>
            <a:lvl7pPr lvl="6" algn="ctr">
              <a:spcBef>
                <a:spcPts val="0"/>
              </a:spcBef>
              <a:spcAft>
                <a:spcPts val="0"/>
              </a:spcAft>
              <a:buClr>
                <a:schemeClr val="lt2"/>
              </a:buClr>
              <a:buSzPts val="4000"/>
              <a:buNone/>
              <a:defRPr sz="4000">
                <a:solidFill>
                  <a:schemeClr val="lt2"/>
                </a:solidFill>
              </a:defRPr>
            </a:lvl7pPr>
            <a:lvl8pPr lvl="7" algn="ctr">
              <a:spcBef>
                <a:spcPts val="0"/>
              </a:spcBef>
              <a:spcAft>
                <a:spcPts val="0"/>
              </a:spcAft>
              <a:buClr>
                <a:schemeClr val="lt2"/>
              </a:buClr>
              <a:buSzPts val="4000"/>
              <a:buNone/>
              <a:defRPr sz="4000">
                <a:solidFill>
                  <a:schemeClr val="lt2"/>
                </a:solidFill>
              </a:defRPr>
            </a:lvl8pPr>
            <a:lvl9pPr lvl="8" algn="ctr">
              <a:spcBef>
                <a:spcPts val="0"/>
              </a:spcBef>
              <a:spcAft>
                <a:spcPts val="0"/>
              </a:spcAft>
              <a:buClr>
                <a:schemeClr val="lt2"/>
              </a:buClr>
              <a:buSzPts val="4000"/>
              <a:buNone/>
              <a:defRPr sz="4000">
                <a:solidFill>
                  <a:schemeClr val="lt2"/>
                </a:solidFill>
              </a:defRPr>
            </a:lvl9pPr>
          </a:lstStyle>
          <a:p/>
        </p:txBody>
      </p:sp>
      <p:sp>
        <p:nvSpPr>
          <p:cNvPr id="753" name="Google Shape;753;p68"/>
          <p:cNvSpPr txBox="1"/>
          <p:nvPr>
            <p:ph idx="3" type="subTitle"/>
          </p:nvPr>
        </p:nvSpPr>
        <p:spPr>
          <a:xfrm>
            <a:off x="3583975" y="2390125"/>
            <a:ext cx="592500" cy="592500"/>
          </a:xfrm>
          <a:prstGeom prst="rect">
            <a:avLst/>
          </a:prstGeom>
          <a:ln cap="flat" cmpd="sng" w="38100">
            <a:solidFill>
              <a:schemeClr val="accent4"/>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5"/>
              </a:buClr>
              <a:buSzPts val="4000"/>
              <a:buNone/>
              <a:defRPr sz="4000">
                <a:solidFill>
                  <a:schemeClr val="accent5"/>
                </a:solidFill>
              </a:defRPr>
            </a:lvl1pPr>
            <a:lvl2pPr lvl="1" algn="ctr">
              <a:spcBef>
                <a:spcPts val="0"/>
              </a:spcBef>
              <a:spcAft>
                <a:spcPts val="0"/>
              </a:spcAft>
              <a:buClr>
                <a:schemeClr val="accent5"/>
              </a:buClr>
              <a:buSzPts val="4000"/>
              <a:buNone/>
              <a:defRPr sz="4000">
                <a:solidFill>
                  <a:schemeClr val="accent5"/>
                </a:solidFill>
              </a:defRPr>
            </a:lvl2pPr>
            <a:lvl3pPr lvl="2" algn="ctr">
              <a:spcBef>
                <a:spcPts val="0"/>
              </a:spcBef>
              <a:spcAft>
                <a:spcPts val="0"/>
              </a:spcAft>
              <a:buClr>
                <a:schemeClr val="accent5"/>
              </a:buClr>
              <a:buSzPts val="4000"/>
              <a:buNone/>
              <a:defRPr sz="4000">
                <a:solidFill>
                  <a:schemeClr val="accent5"/>
                </a:solidFill>
              </a:defRPr>
            </a:lvl3pPr>
            <a:lvl4pPr lvl="3" algn="ctr">
              <a:spcBef>
                <a:spcPts val="0"/>
              </a:spcBef>
              <a:spcAft>
                <a:spcPts val="0"/>
              </a:spcAft>
              <a:buClr>
                <a:schemeClr val="accent5"/>
              </a:buClr>
              <a:buSzPts val="4000"/>
              <a:buNone/>
              <a:defRPr sz="4000">
                <a:solidFill>
                  <a:schemeClr val="accent5"/>
                </a:solidFill>
              </a:defRPr>
            </a:lvl4pPr>
            <a:lvl5pPr lvl="4" algn="ctr">
              <a:spcBef>
                <a:spcPts val="0"/>
              </a:spcBef>
              <a:spcAft>
                <a:spcPts val="0"/>
              </a:spcAft>
              <a:buClr>
                <a:schemeClr val="accent5"/>
              </a:buClr>
              <a:buSzPts val="4000"/>
              <a:buNone/>
              <a:defRPr sz="4000">
                <a:solidFill>
                  <a:schemeClr val="accent5"/>
                </a:solidFill>
              </a:defRPr>
            </a:lvl5pPr>
            <a:lvl6pPr lvl="5" algn="ctr">
              <a:spcBef>
                <a:spcPts val="0"/>
              </a:spcBef>
              <a:spcAft>
                <a:spcPts val="0"/>
              </a:spcAft>
              <a:buClr>
                <a:schemeClr val="accent5"/>
              </a:buClr>
              <a:buSzPts val="4000"/>
              <a:buNone/>
              <a:defRPr sz="4000">
                <a:solidFill>
                  <a:schemeClr val="accent5"/>
                </a:solidFill>
              </a:defRPr>
            </a:lvl6pPr>
            <a:lvl7pPr lvl="6" algn="ctr">
              <a:spcBef>
                <a:spcPts val="0"/>
              </a:spcBef>
              <a:spcAft>
                <a:spcPts val="0"/>
              </a:spcAft>
              <a:buClr>
                <a:schemeClr val="accent5"/>
              </a:buClr>
              <a:buSzPts val="4000"/>
              <a:buNone/>
              <a:defRPr sz="4000">
                <a:solidFill>
                  <a:schemeClr val="accent5"/>
                </a:solidFill>
              </a:defRPr>
            </a:lvl7pPr>
            <a:lvl8pPr lvl="7" algn="ctr">
              <a:spcBef>
                <a:spcPts val="0"/>
              </a:spcBef>
              <a:spcAft>
                <a:spcPts val="0"/>
              </a:spcAft>
              <a:buClr>
                <a:schemeClr val="accent5"/>
              </a:buClr>
              <a:buSzPts val="4000"/>
              <a:buNone/>
              <a:defRPr sz="4000">
                <a:solidFill>
                  <a:schemeClr val="accent5"/>
                </a:solidFill>
              </a:defRPr>
            </a:lvl8pPr>
            <a:lvl9pPr lvl="8" algn="ctr">
              <a:spcBef>
                <a:spcPts val="0"/>
              </a:spcBef>
              <a:spcAft>
                <a:spcPts val="0"/>
              </a:spcAft>
              <a:buClr>
                <a:schemeClr val="accent5"/>
              </a:buClr>
              <a:buSzPts val="4000"/>
              <a:buNone/>
              <a:defRPr sz="4000">
                <a:solidFill>
                  <a:schemeClr val="accent5"/>
                </a:solidFill>
              </a:defRPr>
            </a:lvl9pPr>
          </a:lstStyle>
          <a:p/>
        </p:txBody>
      </p:sp>
      <p:sp>
        <p:nvSpPr>
          <p:cNvPr id="754" name="Google Shape;754;p68"/>
          <p:cNvSpPr txBox="1"/>
          <p:nvPr>
            <p:ph idx="4" type="subTitle"/>
          </p:nvPr>
        </p:nvSpPr>
        <p:spPr>
          <a:xfrm>
            <a:off x="6595775" y="2390125"/>
            <a:ext cx="592500" cy="592500"/>
          </a:xfrm>
          <a:prstGeom prst="rect">
            <a:avLst/>
          </a:prstGeom>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2"/>
              </a:buClr>
              <a:buSzPts val="4000"/>
              <a:buNone/>
              <a:defRPr sz="4000">
                <a:solidFill>
                  <a:schemeClr val="accent2"/>
                </a:solidFill>
              </a:defRPr>
            </a:lvl1pPr>
            <a:lvl2pPr lvl="1" algn="ctr">
              <a:spcBef>
                <a:spcPts val="0"/>
              </a:spcBef>
              <a:spcAft>
                <a:spcPts val="0"/>
              </a:spcAft>
              <a:buClr>
                <a:schemeClr val="accent2"/>
              </a:buClr>
              <a:buSzPts val="4000"/>
              <a:buNone/>
              <a:defRPr sz="4000">
                <a:solidFill>
                  <a:schemeClr val="accent2"/>
                </a:solidFill>
              </a:defRPr>
            </a:lvl2pPr>
            <a:lvl3pPr lvl="2" algn="ctr">
              <a:spcBef>
                <a:spcPts val="0"/>
              </a:spcBef>
              <a:spcAft>
                <a:spcPts val="0"/>
              </a:spcAft>
              <a:buClr>
                <a:schemeClr val="accent2"/>
              </a:buClr>
              <a:buSzPts val="4000"/>
              <a:buNone/>
              <a:defRPr sz="4000">
                <a:solidFill>
                  <a:schemeClr val="accent2"/>
                </a:solidFill>
              </a:defRPr>
            </a:lvl3pPr>
            <a:lvl4pPr lvl="3" algn="ctr">
              <a:spcBef>
                <a:spcPts val="0"/>
              </a:spcBef>
              <a:spcAft>
                <a:spcPts val="0"/>
              </a:spcAft>
              <a:buClr>
                <a:schemeClr val="accent2"/>
              </a:buClr>
              <a:buSzPts val="4000"/>
              <a:buNone/>
              <a:defRPr sz="4000">
                <a:solidFill>
                  <a:schemeClr val="accent2"/>
                </a:solidFill>
              </a:defRPr>
            </a:lvl4pPr>
            <a:lvl5pPr lvl="4" algn="ctr">
              <a:spcBef>
                <a:spcPts val="0"/>
              </a:spcBef>
              <a:spcAft>
                <a:spcPts val="0"/>
              </a:spcAft>
              <a:buClr>
                <a:schemeClr val="accent2"/>
              </a:buClr>
              <a:buSzPts val="4000"/>
              <a:buNone/>
              <a:defRPr sz="4000">
                <a:solidFill>
                  <a:schemeClr val="accent2"/>
                </a:solidFill>
              </a:defRPr>
            </a:lvl5pPr>
            <a:lvl6pPr lvl="5" algn="ctr">
              <a:spcBef>
                <a:spcPts val="0"/>
              </a:spcBef>
              <a:spcAft>
                <a:spcPts val="0"/>
              </a:spcAft>
              <a:buClr>
                <a:schemeClr val="accent2"/>
              </a:buClr>
              <a:buSzPts val="4000"/>
              <a:buNone/>
              <a:defRPr sz="4000">
                <a:solidFill>
                  <a:schemeClr val="accent2"/>
                </a:solidFill>
              </a:defRPr>
            </a:lvl6pPr>
            <a:lvl7pPr lvl="6" algn="ctr">
              <a:spcBef>
                <a:spcPts val="0"/>
              </a:spcBef>
              <a:spcAft>
                <a:spcPts val="0"/>
              </a:spcAft>
              <a:buClr>
                <a:schemeClr val="accent2"/>
              </a:buClr>
              <a:buSzPts val="4000"/>
              <a:buNone/>
              <a:defRPr sz="4000">
                <a:solidFill>
                  <a:schemeClr val="accent2"/>
                </a:solidFill>
              </a:defRPr>
            </a:lvl7pPr>
            <a:lvl8pPr lvl="7" algn="ctr">
              <a:spcBef>
                <a:spcPts val="0"/>
              </a:spcBef>
              <a:spcAft>
                <a:spcPts val="0"/>
              </a:spcAft>
              <a:buClr>
                <a:schemeClr val="accent2"/>
              </a:buClr>
              <a:buSzPts val="4000"/>
              <a:buNone/>
              <a:defRPr sz="4000">
                <a:solidFill>
                  <a:schemeClr val="accent2"/>
                </a:solidFill>
              </a:defRPr>
            </a:lvl8pPr>
            <a:lvl9pPr lvl="8" algn="ctr">
              <a:spcBef>
                <a:spcPts val="0"/>
              </a:spcBef>
              <a:spcAft>
                <a:spcPts val="0"/>
              </a:spcAft>
              <a:buClr>
                <a:schemeClr val="accent2"/>
              </a:buClr>
              <a:buSzPts val="4000"/>
              <a:buNone/>
              <a:defRPr sz="4000">
                <a:solidFill>
                  <a:schemeClr val="accent2"/>
                </a:solidFill>
              </a:defRPr>
            </a:lvl9pPr>
          </a:lstStyle>
          <a:p/>
        </p:txBody>
      </p:sp>
      <p:sp>
        <p:nvSpPr>
          <p:cNvPr id="755" name="Google Shape;755;p68"/>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2"/>
              </a:buClr>
              <a:buSzPts val="1000"/>
              <a:buChar char="●"/>
              <a:defRPr>
                <a:solidFill>
                  <a:schemeClr val="accent2"/>
                </a:solidFill>
              </a:defRPr>
            </a:lvl1pPr>
            <a:lvl2pPr indent="-292100" lvl="1" marL="914400">
              <a:spcBef>
                <a:spcPts val="0"/>
              </a:spcBef>
              <a:spcAft>
                <a:spcPts val="0"/>
              </a:spcAft>
              <a:buClr>
                <a:schemeClr val="accent2"/>
              </a:buClr>
              <a:buSzPts val="1000"/>
              <a:buChar char="○"/>
              <a:defRPr>
                <a:solidFill>
                  <a:schemeClr val="accent2"/>
                </a:solidFill>
              </a:defRPr>
            </a:lvl2pPr>
            <a:lvl3pPr indent="-292100" lvl="2" marL="1371600">
              <a:spcBef>
                <a:spcPts val="0"/>
              </a:spcBef>
              <a:spcAft>
                <a:spcPts val="0"/>
              </a:spcAft>
              <a:buClr>
                <a:schemeClr val="accent2"/>
              </a:buClr>
              <a:buSzPts val="1000"/>
              <a:buChar char="■"/>
              <a:defRPr>
                <a:solidFill>
                  <a:schemeClr val="accent2"/>
                </a:solidFill>
              </a:defRPr>
            </a:lvl3pPr>
            <a:lvl4pPr indent="-292100" lvl="3" marL="1828800">
              <a:spcBef>
                <a:spcPts val="0"/>
              </a:spcBef>
              <a:spcAft>
                <a:spcPts val="0"/>
              </a:spcAft>
              <a:buClr>
                <a:schemeClr val="accent2"/>
              </a:buClr>
              <a:buSzPts val="1000"/>
              <a:buChar char="●"/>
              <a:defRPr>
                <a:solidFill>
                  <a:schemeClr val="accent2"/>
                </a:solidFill>
              </a:defRPr>
            </a:lvl4pPr>
            <a:lvl5pPr indent="-292100" lvl="4" marL="2286000">
              <a:spcBef>
                <a:spcPts val="0"/>
              </a:spcBef>
              <a:spcAft>
                <a:spcPts val="0"/>
              </a:spcAft>
              <a:buClr>
                <a:schemeClr val="accent2"/>
              </a:buClr>
              <a:buSzPts val="1000"/>
              <a:buChar char="○"/>
              <a:defRPr>
                <a:solidFill>
                  <a:schemeClr val="accent2"/>
                </a:solidFill>
              </a:defRPr>
            </a:lvl5pPr>
            <a:lvl6pPr indent="-292100" lvl="5" marL="2743200">
              <a:spcBef>
                <a:spcPts val="0"/>
              </a:spcBef>
              <a:spcAft>
                <a:spcPts val="0"/>
              </a:spcAft>
              <a:buClr>
                <a:schemeClr val="accent2"/>
              </a:buClr>
              <a:buSzPts val="1000"/>
              <a:buChar char="■"/>
              <a:defRPr>
                <a:solidFill>
                  <a:schemeClr val="accent2"/>
                </a:solidFill>
              </a:defRPr>
            </a:lvl6pPr>
            <a:lvl7pPr indent="-292100" lvl="6" marL="3200400">
              <a:spcBef>
                <a:spcPts val="0"/>
              </a:spcBef>
              <a:spcAft>
                <a:spcPts val="0"/>
              </a:spcAft>
              <a:buClr>
                <a:schemeClr val="accent2"/>
              </a:buClr>
              <a:buSzPts val="1000"/>
              <a:buChar char="●"/>
              <a:defRPr>
                <a:solidFill>
                  <a:schemeClr val="accent2"/>
                </a:solidFill>
              </a:defRPr>
            </a:lvl7pPr>
            <a:lvl8pPr indent="-292100" lvl="7" marL="3657600">
              <a:spcBef>
                <a:spcPts val="0"/>
              </a:spcBef>
              <a:spcAft>
                <a:spcPts val="0"/>
              </a:spcAft>
              <a:buClr>
                <a:schemeClr val="accent2"/>
              </a:buClr>
              <a:buSzPts val="1000"/>
              <a:buChar char="○"/>
              <a:defRPr>
                <a:solidFill>
                  <a:schemeClr val="accent2"/>
                </a:solidFill>
              </a:defRPr>
            </a:lvl8pPr>
            <a:lvl9pPr indent="-292100" lvl="8" marL="4114800">
              <a:spcBef>
                <a:spcPts val="0"/>
              </a:spcBef>
              <a:spcAft>
                <a:spcPts val="0"/>
              </a:spcAft>
              <a:buClr>
                <a:schemeClr val="accent2"/>
              </a:buClr>
              <a:buSzPts val="1000"/>
              <a:buChar char="■"/>
              <a:defRPr>
                <a:solidFill>
                  <a:schemeClr val="accent2"/>
                </a:solidFill>
              </a:defRPr>
            </a:lvl9pPr>
          </a:lstStyle>
          <a:p/>
        </p:txBody>
      </p:sp>
      <p:sp>
        <p:nvSpPr>
          <p:cNvPr id="756" name="Google Shape;756;p68"/>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a:buNone/>
              <a:defRPr sz="2000">
                <a:solidFill>
                  <a:schemeClr val="accent2"/>
                </a:solidFill>
              </a:defRPr>
            </a:lvl1pPr>
            <a:lvl2pPr lvl="1">
              <a:buNone/>
              <a:defRPr sz="2000">
                <a:solidFill>
                  <a:schemeClr val="accent2"/>
                </a:solidFill>
              </a:defRPr>
            </a:lvl2pPr>
            <a:lvl3pPr lvl="2">
              <a:buNone/>
              <a:defRPr sz="2000">
                <a:solidFill>
                  <a:schemeClr val="accent2"/>
                </a:solidFill>
              </a:defRPr>
            </a:lvl3pPr>
            <a:lvl4pPr lvl="3">
              <a:buNone/>
              <a:defRPr sz="2000">
                <a:solidFill>
                  <a:schemeClr val="accent2"/>
                </a:solidFill>
              </a:defRPr>
            </a:lvl4pPr>
            <a:lvl5pPr lvl="4">
              <a:buNone/>
              <a:defRPr sz="2000">
                <a:solidFill>
                  <a:schemeClr val="accent2"/>
                </a:solidFill>
              </a:defRPr>
            </a:lvl5pPr>
            <a:lvl6pPr lvl="5">
              <a:buNone/>
              <a:defRPr sz="2000">
                <a:solidFill>
                  <a:schemeClr val="accent2"/>
                </a:solidFill>
              </a:defRPr>
            </a:lvl6pPr>
            <a:lvl7pPr lvl="6">
              <a:buNone/>
              <a:defRPr sz="2000">
                <a:solidFill>
                  <a:schemeClr val="accent2"/>
                </a:solidFill>
              </a:defRPr>
            </a:lvl7pPr>
            <a:lvl8pPr lvl="7">
              <a:buNone/>
              <a:defRPr sz="2000">
                <a:solidFill>
                  <a:schemeClr val="accent2"/>
                </a:solidFill>
              </a:defRPr>
            </a:lvl8pPr>
            <a:lvl9pPr lvl="8">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
        <p:nvSpPr>
          <p:cNvPr id="757" name="Google Shape;757;p68"/>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758" name="Google Shape;758;p68"/>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5"/>
              </a:buClr>
              <a:buSzPts val="1000"/>
              <a:buChar char="●"/>
              <a:defRPr>
                <a:solidFill>
                  <a:schemeClr val="accent5"/>
                </a:solidFill>
              </a:defRPr>
            </a:lvl1pPr>
            <a:lvl2pPr indent="-292100" lvl="1" marL="914400">
              <a:spcBef>
                <a:spcPts val="0"/>
              </a:spcBef>
              <a:spcAft>
                <a:spcPts val="0"/>
              </a:spcAft>
              <a:buClr>
                <a:schemeClr val="accent5"/>
              </a:buClr>
              <a:buSzPts val="1000"/>
              <a:buChar char="○"/>
              <a:defRPr>
                <a:solidFill>
                  <a:schemeClr val="accent5"/>
                </a:solidFill>
              </a:defRPr>
            </a:lvl2pPr>
            <a:lvl3pPr indent="-292100" lvl="2" marL="1371600">
              <a:spcBef>
                <a:spcPts val="0"/>
              </a:spcBef>
              <a:spcAft>
                <a:spcPts val="0"/>
              </a:spcAft>
              <a:buClr>
                <a:schemeClr val="accent5"/>
              </a:buClr>
              <a:buSzPts val="1000"/>
              <a:buChar char="■"/>
              <a:defRPr>
                <a:solidFill>
                  <a:schemeClr val="accent5"/>
                </a:solidFill>
              </a:defRPr>
            </a:lvl3pPr>
            <a:lvl4pPr indent="-292100" lvl="3" marL="1828800">
              <a:spcBef>
                <a:spcPts val="0"/>
              </a:spcBef>
              <a:spcAft>
                <a:spcPts val="0"/>
              </a:spcAft>
              <a:buClr>
                <a:schemeClr val="accent5"/>
              </a:buClr>
              <a:buSzPts val="1000"/>
              <a:buChar char="●"/>
              <a:defRPr>
                <a:solidFill>
                  <a:schemeClr val="accent5"/>
                </a:solidFill>
              </a:defRPr>
            </a:lvl4pPr>
            <a:lvl5pPr indent="-292100" lvl="4" marL="2286000">
              <a:spcBef>
                <a:spcPts val="0"/>
              </a:spcBef>
              <a:spcAft>
                <a:spcPts val="0"/>
              </a:spcAft>
              <a:buClr>
                <a:schemeClr val="accent5"/>
              </a:buClr>
              <a:buSzPts val="1000"/>
              <a:buChar char="○"/>
              <a:defRPr>
                <a:solidFill>
                  <a:schemeClr val="accent5"/>
                </a:solidFill>
              </a:defRPr>
            </a:lvl5pPr>
            <a:lvl6pPr indent="-292100" lvl="5" marL="2743200">
              <a:spcBef>
                <a:spcPts val="0"/>
              </a:spcBef>
              <a:spcAft>
                <a:spcPts val="0"/>
              </a:spcAft>
              <a:buClr>
                <a:schemeClr val="accent5"/>
              </a:buClr>
              <a:buSzPts val="1000"/>
              <a:buChar char="■"/>
              <a:defRPr>
                <a:solidFill>
                  <a:schemeClr val="accent5"/>
                </a:solidFill>
              </a:defRPr>
            </a:lvl6pPr>
            <a:lvl7pPr indent="-292100" lvl="6" marL="3200400">
              <a:spcBef>
                <a:spcPts val="0"/>
              </a:spcBef>
              <a:spcAft>
                <a:spcPts val="0"/>
              </a:spcAft>
              <a:buClr>
                <a:schemeClr val="accent5"/>
              </a:buClr>
              <a:buSzPts val="1000"/>
              <a:buChar char="●"/>
              <a:defRPr>
                <a:solidFill>
                  <a:schemeClr val="accent5"/>
                </a:solidFill>
              </a:defRPr>
            </a:lvl7pPr>
            <a:lvl8pPr indent="-292100" lvl="7" marL="3657600">
              <a:spcBef>
                <a:spcPts val="0"/>
              </a:spcBef>
              <a:spcAft>
                <a:spcPts val="0"/>
              </a:spcAft>
              <a:buClr>
                <a:schemeClr val="accent5"/>
              </a:buClr>
              <a:buSzPts val="1000"/>
              <a:buChar char="○"/>
              <a:defRPr>
                <a:solidFill>
                  <a:schemeClr val="accent5"/>
                </a:solidFill>
              </a:defRPr>
            </a:lvl8pPr>
            <a:lvl9pPr indent="-292100" lvl="8" marL="4114800">
              <a:spcBef>
                <a:spcPts val="0"/>
              </a:spcBef>
              <a:spcAft>
                <a:spcPts val="0"/>
              </a:spcAft>
              <a:buClr>
                <a:schemeClr val="accent5"/>
              </a:buClr>
              <a:buSzPts val="1000"/>
              <a:buChar char="■"/>
              <a:defRPr>
                <a:solidFill>
                  <a:schemeClr val="accent5"/>
                </a:solidFill>
              </a:defRPr>
            </a:lvl9pPr>
          </a:lstStyle>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CUSTOM_7_2">
    <p:spTree>
      <p:nvGrpSpPr>
        <p:cNvPr id="759" name="Shape 759"/>
        <p:cNvGrpSpPr/>
        <p:nvPr/>
      </p:nvGrpSpPr>
      <p:grpSpPr>
        <a:xfrm>
          <a:off x="0" y="0"/>
          <a:ext cx="0" cy="0"/>
          <a:chOff x="0" y="0"/>
          <a:chExt cx="0" cy="0"/>
        </a:xfrm>
      </p:grpSpPr>
      <p:sp>
        <p:nvSpPr>
          <p:cNvPr id="760" name="Google Shape;760;p69"/>
          <p:cNvSpPr/>
          <p:nvPr/>
        </p:nvSpPr>
        <p:spPr>
          <a:xfrm>
            <a:off x="6882100" y="1890000"/>
            <a:ext cx="2286000" cy="325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1" name="Google Shape;761;p69"/>
          <p:cNvSpPr/>
          <p:nvPr/>
        </p:nvSpPr>
        <p:spPr>
          <a:xfrm>
            <a:off x="7132750" y="2145150"/>
            <a:ext cx="1787400" cy="27819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2" name="Google Shape;762;p69"/>
          <p:cNvSpPr/>
          <p:nvPr/>
        </p:nvSpPr>
        <p:spPr>
          <a:xfrm>
            <a:off x="7210750" y="2217775"/>
            <a:ext cx="1631400" cy="26382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3" name="Google Shape;763;p69"/>
          <p:cNvSpPr txBox="1"/>
          <p:nvPr>
            <p:ph idx="1" type="subTitle"/>
          </p:nvPr>
        </p:nvSpPr>
        <p:spPr>
          <a:xfrm>
            <a:off x="7409469" y="2390125"/>
            <a:ext cx="592500" cy="592500"/>
          </a:xfrm>
          <a:prstGeom prst="rect">
            <a:avLst/>
          </a:prstGeom>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2"/>
              </a:buClr>
              <a:buSzPts val="4000"/>
              <a:buNone/>
              <a:defRPr sz="4000">
                <a:solidFill>
                  <a:schemeClr val="accent2"/>
                </a:solidFill>
              </a:defRPr>
            </a:lvl1pPr>
            <a:lvl2pPr lvl="1" algn="ctr">
              <a:spcBef>
                <a:spcPts val="0"/>
              </a:spcBef>
              <a:spcAft>
                <a:spcPts val="0"/>
              </a:spcAft>
              <a:buClr>
                <a:schemeClr val="accent2"/>
              </a:buClr>
              <a:buSzPts val="4000"/>
              <a:buNone/>
              <a:defRPr sz="4000">
                <a:solidFill>
                  <a:schemeClr val="accent2"/>
                </a:solidFill>
              </a:defRPr>
            </a:lvl2pPr>
            <a:lvl3pPr lvl="2" algn="ctr">
              <a:spcBef>
                <a:spcPts val="0"/>
              </a:spcBef>
              <a:spcAft>
                <a:spcPts val="0"/>
              </a:spcAft>
              <a:buClr>
                <a:schemeClr val="accent2"/>
              </a:buClr>
              <a:buSzPts val="4000"/>
              <a:buNone/>
              <a:defRPr sz="4000">
                <a:solidFill>
                  <a:schemeClr val="accent2"/>
                </a:solidFill>
              </a:defRPr>
            </a:lvl3pPr>
            <a:lvl4pPr lvl="3" algn="ctr">
              <a:spcBef>
                <a:spcPts val="0"/>
              </a:spcBef>
              <a:spcAft>
                <a:spcPts val="0"/>
              </a:spcAft>
              <a:buClr>
                <a:schemeClr val="accent2"/>
              </a:buClr>
              <a:buSzPts val="4000"/>
              <a:buNone/>
              <a:defRPr sz="4000">
                <a:solidFill>
                  <a:schemeClr val="accent2"/>
                </a:solidFill>
              </a:defRPr>
            </a:lvl4pPr>
            <a:lvl5pPr lvl="4" algn="ctr">
              <a:spcBef>
                <a:spcPts val="0"/>
              </a:spcBef>
              <a:spcAft>
                <a:spcPts val="0"/>
              </a:spcAft>
              <a:buClr>
                <a:schemeClr val="accent2"/>
              </a:buClr>
              <a:buSzPts val="4000"/>
              <a:buNone/>
              <a:defRPr sz="4000">
                <a:solidFill>
                  <a:schemeClr val="accent2"/>
                </a:solidFill>
              </a:defRPr>
            </a:lvl5pPr>
            <a:lvl6pPr lvl="5" algn="ctr">
              <a:spcBef>
                <a:spcPts val="0"/>
              </a:spcBef>
              <a:spcAft>
                <a:spcPts val="0"/>
              </a:spcAft>
              <a:buClr>
                <a:schemeClr val="accent2"/>
              </a:buClr>
              <a:buSzPts val="4000"/>
              <a:buNone/>
              <a:defRPr sz="4000">
                <a:solidFill>
                  <a:schemeClr val="accent2"/>
                </a:solidFill>
              </a:defRPr>
            </a:lvl6pPr>
            <a:lvl7pPr lvl="6" algn="ctr">
              <a:spcBef>
                <a:spcPts val="0"/>
              </a:spcBef>
              <a:spcAft>
                <a:spcPts val="0"/>
              </a:spcAft>
              <a:buClr>
                <a:schemeClr val="accent2"/>
              </a:buClr>
              <a:buSzPts val="4000"/>
              <a:buNone/>
              <a:defRPr sz="4000">
                <a:solidFill>
                  <a:schemeClr val="accent2"/>
                </a:solidFill>
              </a:defRPr>
            </a:lvl7pPr>
            <a:lvl8pPr lvl="7" algn="ctr">
              <a:spcBef>
                <a:spcPts val="0"/>
              </a:spcBef>
              <a:spcAft>
                <a:spcPts val="0"/>
              </a:spcAft>
              <a:buClr>
                <a:schemeClr val="accent2"/>
              </a:buClr>
              <a:buSzPts val="4000"/>
              <a:buNone/>
              <a:defRPr sz="4000">
                <a:solidFill>
                  <a:schemeClr val="accent2"/>
                </a:solidFill>
              </a:defRPr>
            </a:lvl8pPr>
            <a:lvl9pPr lvl="8" algn="ctr">
              <a:spcBef>
                <a:spcPts val="0"/>
              </a:spcBef>
              <a:spcAft>
                <a:spcPts val="0"/>
              </a:spcAft>
              <a:buClr>
                <a:schemeClr val="accent2"/>
              </a:buClr>
              <a:buSzPts val="4000"/>
              <a:buNone/>
              <a:defRPr sz="4000">
                <a:solidFill>
                  <a:schemeClr val="accent2"/>
                </a:solidFill>
              </a:defRPr>
            </a:lvl9pPr>
          </a:lstStyle>
          <a:p/>
        </p:txBody>
      </p:sp>
      <p:sp>
        <p:nvSpPr>
          <p:cNvPr id="764" name="Google Shape;764;p69"/>
          <p:cNvSpPr txBox="1"/>
          <p:nvPr>
            <p:ph idx="2" type="body"/>
          </p:nvPr>
        </p:nvSpPr>
        <p:spPr>
          <a:xfrm>
            <a:off x="7289200" y="3026475"/>
            <a:ext cx="14817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2"/>
              </a:buClr>
              <a:buSzPts val="1000"/>
              <a:buChar char="●"/>
              <a:defRPr>
                <a:solidFill>
                  <a:schemeClr val="accent2"/>
                </a:solidFill>
              </a:defRPr>
            </a:lvl1pPr>
            <a:lvl2pPr indent="-292100" lvl="1" marL="914400">
              <a:spcBef>
                <a:spcPts val="0"/>
              </a:spcBef>
              <a:spcAft>
                <a:spcPts val="0"/>
              </a:spcAft>
              <a:buClr>
                <a:schemeClr val="accent2"/>
              </a:buClr>
              <a:buSzPts val="1000"/>
              <a:buChar char="○"/>
              <a:defRPr>
                <a:solidFill>
                  <a:schemeClr val="accent2"/>
                </a:solidFill>
              </a:defRPr>
            </a:lvl2pPr>
            <a:lvl3pPr indent="-292100" lvl="2" marL="1371600">
              <a:spcBef>
                <a:spcPts val="0"/>
              </a:spcBef>
              <a:spcAft>
                <a:spcPts val="0"/>
              </a:spcAft>
              <a:buClr>
                <a:schemeClr val="accent2"/>
              </a:buClr>
              <a:buSzPts val="1000"/>
              <a:buChar char="■"/>
              <a:defRPr>
                <a:solidFill>
                  <a:schemeClr val="accent2"/>
                </a:solidFill>
              </a:defRPr>
            </a:lvl3pPr>
            <a:lvl4pPr indent="-292100" lvl="3" marL="1828800">
              <a:spcBef>
                <a:spcPts val="0"/>
              </a:spcBef>
              <a:spcAft>
                <a:spcPts val="0"/>
              </a:spcAft>
              <a:buClr>
                <a:schemeClr val="accent2"/>
              </a:buClr>
              <a:buSzPts val="1000"/>
              <a:buChar char="●"/>
              <a:defRPr>
                <a:solidFill>
                  <a:schemeClr val="accent2"/>
                </a:solidFill>
              </a:defRPr>
            </a:lvl4pPr>
            <a:lvl5pPr indent="-292100" lvl="4" marL="2286000">
              <a:spcBef>
                <a:spcPts val="0"/>
              </a:spcBef>
              <a:spcAft>
                <a:spcPts val="0"/>
              </a:spcAft>
              <a:buClr>
                <a:schemeClr val="accent2"/>
              </a:buClr>
              <a:buSzPts val="1000"/>
              <a:buChar char="○"/>
              <a:defRPr>
                <a:solidFill>
                  <a:schemeClr val="accent2"/>
                </a:solidFill>
              </a:defRPr>
            </a:lvl5pPr>
            <a:lvl6pPr indent="-292100" lvl="5" marL="2743200">
              <a:spcBef>
                <a:spcPts val="0"/>
              </a:spcBef>
              <a:spcAft>
                <a:spcPts val="0"/>
              </a:spcAft>
              <a:buClr>
                <a:schemeClr val="accent2"/>
              </a:buClr>
              <a:buSzPts val="1000"/>
              <a:buChar char="■"/>
              <a:defRPr>
                <a:solidFill>
                  <a:schemeClr val="accent2"/>
                </a:solidFill>
              </a:defRPr>
            </a:lvl6pPr>
            <a:lvl7pPr indent="-292100" lvl="6" marL="3200400">
              <a:spcBef>
                <a:spcPts val="0"/>
              </a:spcBef>
              <a:spcAft>
                <a:spcPts val="0"/>
              </a:spcAft>
              <a:buClr>
                <a:schemeClr val="accent2"/>
              </a:buClr>
              <a:buSzPts val="1000"/>
              <a:buChar char="●"/>
              <a:defRPr>
                <a:solidFill>
                  <a:schemeClr val="accent2"/>
                </a:solidFill>
              </a:defRPr>
            </a:lvl7pPr>
            <a:lvl8pPr indent="-292100" lvl="7" marL="3657600">
              <a:spcBef>
                <a:spcPts val="0"/>
              </a:spcBef>
              <a:spcAft>
                <a:spcPts val="0"/>
              </a:spcAft>
              <a:buClr>
                <a:schemeClr val="accent2"/>
              </a:buClr>
              <a:buSzPts val="1000"/>
              <a:buChar char="○"/>
              <a:defRPr>
                <a:solidFill>
                  <a:schemeClr val="accent2"/>
                </a:solidFill>
              </a:defRPr>
            </a:lvl8pPr>
            <a:lvl9pPr indent="-292100" lvl="8" marL="4114800">
              <a:spcBef>
                <a:spcPts val="0"/>
              </a:spcBef>
              <a:spcAft>
                <a:spcPts val="0"/>
              </a:spcAft>
              <a:buClr>
                <a:schemeClr val="accent2"/>
              </a:buClr>
              <a:buSzPts val="1000"/>
              <a:buChar char="■"/>
              <a:defRPr>
                <a:solidFill>
                  <a:schemeClr val="accent2"/>
                </a:solidFill>
              </a:defRPr>
            </a:lvl9pPr>
          </a:lstStyle>
          <a:p/>
        </p:txBody>
      </p:sp>
      <p:sp>
        <p:nvSpPr>
          <p:cNvPr id="765" name="Google Shape;765;p69"/>
          <p:cNvSpPr/>
          <p:nvPr/>
        </p:nvSpPr>
        <p:spPr>
          <a:xfrm>
            <a:off x="0" y="1890000"/>
            <a:ext cx="2286000" cy="325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6" name="Google Shape;766;p69"/>
          <p:cNvSpPr/>
          <p:nvPr/>
        </p:nvSpPr>
        <p:spPr>
          <a:xfrm>
            <a:off x="0" y="0"/>
            <a:ext cx="9144000" cy="18900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7" name="Google Shape;767;p69"/>
          <p:cNvSpPr/>
          <p:nvPr/>
        </p:nvSpPr>
        <p:spPr>
          <a:xfrm>
            <a:off x="250650" y="2145150"/>
            <a:ext cx="1787400" cy="27819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8" name="Google Shape;768;p69"/>
          <p:cNvSpPr/>
          <p:nvPr/>
        </p:nvSpPr>
        <p:spPr>
          <a:xfrm>
            <a:off x="328650" y="2217775"/>
            <a:ext cx="1631400" cy="26382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9" name="Google Shape;769;p69"/>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6"/>
              </a:buClr>
              <a:buSzPts val="5400"/>
              <a:buNone/>
              <a:defRPr sz="5400">
                <a:solidFill>
                  <a:schemeClr val="accent6"/>
                </a:solidFill>
              </a:defRPr>
            </a:lvl1pPr>
            <a:lvl2pPr lvl="1">
              <a:lnSpc>
                <a:spcPct val="80000"/>
              </a:lnSpc>
              <a:spcBef>
                <a:spcPts val="0"/>
              </a:spcBef>
              <a:spcAft>
                <a:spcPts val="0"/>
              </a:spcAft>
              <a:buClr>
                <a:schemeClr val="accent6"/>
              </a:buClr>
              <a:buSzPts val="5400"/>
              <a:buNone/>
              <a:defRPr sz="5400">
                <a:solidFill>
                  <a:schemeClr val="accent6"/>
                </a:solidFill>
              </a:defRPr>
            </a:lvl2pPr>
            <a:lvl3pPr lvl="2">
              <a:lnSpc>
                <a:spcPct val="80000"/>
              </a:lnSpc>
              <a:spcBef>
                <a:spcPts val="0"/>
              </a:spcBef>
              <a:spcAft>
                <a:spcPts val="0"/>
              </a:spcAft>
              <a:buClr>
                <a:schemeClr val="accent6"/>
              </a:buClr>
              <a:buSzPts val="5400"/>
              <a:buNone/>
              <a:defRPr sz="5400">
                <a:solidFill>
                  <a:schemeClr val="accent6"/>
                </a:solidFill>
              </a:defRPr>
            </a:lvl3pPr>
            <a:lvl4pPr lvl="3">
              <a:lnSpc>
                <a:spcPct val="80000"/>
              </a:lnSpc>
              <a:spcBef>
                <a:spcPts val="0"/>
              </a:spcBef>
              <a:spcAft>
                <a:spcPts val="0"/>
              </a:spcAft>
              <a:buClr>
                <a:schemeClr val="accent6"/>
              </a:buClr>
              <a:buSzPts val="5400"/>
              <a:buNone/>
              <a:defRPr sz="5400">
                <a:solidFill>
                  <a:schemeClr val="accent6"/>
                </a:solidFill>
              </a:defRPr>
            </a:lvl4pPr>
            <a:lvl5pPr lvl="4">
              <a:lnSpc>
                <a:spcPct val="80000"/>
              </a:lnSpc>
              <a:spcBef>
                <a:spcPts val="0"/>
              </a:spcBef>
              <a:spcAft>
                <a:spcPts val="0"/>
              </a:spcAft>
              <a:buClr>
                <a:schemeClr val="accent6"/>
              </a:buClr>
              <a:buSzPts val="5400"/>
              <a:buNone/>
              <a:defRPr sz="5400">
                <a:solidFill>
                  <a:schemeClr val="accent6"/>
                </a:solidFill>
              </a:defRPr>
            </a:lvl5pPr>
            <a:lvl6pPr lvl="5">
              <a:lnSpc>
                <a:spcPct val="80000"/>
              </a:lnSpc>
              <a:spcBef>
                <a:spcPts val="0"/>
              </a:spcBef>
              <a:spcAft>
                <a:spcPts val="0"/>
              </a:spcAft>
              <a:buClr>
                <a:schemeClr val="accent6"/>
              </a:buClr>
              <a:buSzPts val="5400"/>
              <a:buNone/>
              <a:defRPr sz="5400">
                <a:solidFill>
                  <a:schemeClr val="accent6"/>
                </a:solidFill>
              </a:defRPr>
            </a:lvl6pPr>
            <a:lvl7pPr lvl="6">
              <a:lnSpc>
                <a:spcPct val="80000"/>
              </a:lnSpc>
              <a:spcBef>
                <a:spcPts val="0"/>
              </a:spcBef>
              <a:spcAft>
                <a:spcPts val="0"/>
              </a:spcAft>
              <a:buClr>
                <a:schemeClr val="accent6"/>
              </a:buClr>
              <a:buSzPts val="5400"/>
              <a:buNone/>
              <a:defRPr sz="5400">
                <a:solidFill>
                  <a:schemeClr val="accent6"/>
                </a:solidFill>
              </a:defRPr>
            </a:lvl7pPr>
            <a:lvl8pPr lvl="7">
              <a:lnSpc>
                <a:spcPct val="80000"/>
              </a:lnSpc>
              <a:spcBef>
                <a:spcPts val="0"/>
              </a:spcBef>
              <a:spcAft>
                <a:spcPts val="0"/>
              </a:spcAft>
              <a:buClr>
                <a:schemeClr val="accent6"/>
              </a:buClr>
              <a:buSzPts val="5400"/>
              <a:buNone/>
              <a:defRPr sz="5400">
                <a:solidFill>
                  <a:schemeClr val="accent6"/>
                </a:solidFill>
              </a:defRPr>
            </a:lvl8pPr>
            <a:lvl9pPr lvl="8">
              <a:lnSpc>
                <a:spcPct val="80000"/>
              </a:lnSpc>
              <a:spcBef>
                <a:spcPts val="0"/>
              </a:spcBef>
              <a:spcAft>
                <a:spcPts val="0"/>
              </a:spcAft>
              <a:buClr>
                <a:schemeClr val="accent6"/>
              </a:buClr>
              <a:buSzPts val="5400"/>
              <a:buNone/>
              <a:defRPr sz="5400">
                <a:solidFill>
                  <a:schemeClr val="accent6"/>
                </a:solidFill>
              </a:defRPr>
            </a:lvl9pPr>
          </a:lstStyle>
          <a:p/>
        </p:txBody>
      </p:sp>
      <p:sp>
        <p:nvSpPr>
          <p:cNvPr id="770" name="Google Shape;770;p69"/>
          <p:cNvSpPr txBox="1"/>
          <p:nvPr>
            <p:ph idx="3" type="subTitle"/>
          </p:nvPr>
        </p:nvSpPr>
        <p:spPr>
          <a:xfrm>
            <a:off x="527369" y="2390125"/>
            <a:ext cx="592500" cy="592500"/>
          </a:xfrm>
          <a:prstGeom prst="rect">
            <a:avLst/>
          </a:prstGeom>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2"/>
              </a:buClr>
              <a:buSzPts val="4000"/>
              <a:buNone/>
              <a:defRPr sz="4000">
                <a:solidFill>
                  <a:schemeClr val="accent2"/>
                </a:solidFill>
              </a:defRPr>
            </a:lvl1pPr>
            <a:lvl2pPr lvl="1" algn="ctr">
              <a:spcBef>
                <a:spcPts val="0"/>
              </a:spcBef>
              <a:spcAft>
                <a:spcPts val="0"/>
              </a:spcAft>
              <a:buClr>
                <a:schemeClr val="accent2"/>
              </a:buClr>
              <a:buSzPts val="4000"/>
              <a:buNone/>
              <a:defRPr sz="4000">
                <a:solidFill>
                  <a:schemeClr val="accent2"/>
                </a:solidFill>
              </a:defRPr>
            </a:lvl2pPr>
            <a:lvl3pPr lvl="2" algn="ctr">
              <a:spcBef>
                <a:spcPts val="0"/>
              </a:spcBef>
              <a:spcAft>
                <a:spcPts val="0"/>
              </a:spcAft>
              <a:buClr>
                <a:schemeClr val="accent2"/>
              </a:buClr>
              <a:buSzPts val="4000"/>
              <a:buNone/>
              <a:defRPr sz="4000">
                <a:solidFill>
                  <a:schemeClr val="accent2"/>
                </a:solidFill>
              </a:defRPr>
            </a:lvl3pPr>
            <a:lvl4pPr lvl="3" algn="ctr">
              <a:spcBef>
                <a:spcPts val="0"/>
              </a:spcBef>
              <a:spcAft>
                <a:spcPts val="0"/>
              </a:spcAft>
              <a:buClr>
                <a:schemeClr val="accent2"/>
              </a:buClr>
              <a:buSzPts val="4000"/>
              <a:buNone/>
              <a:defRPr sz="4000">
                <a:solidFill>
                  <a:schemeClr val="accent2"/>
                </a:solidFill>
              </a:defRPr>
            </a:lvl4pPr>
            <a:lvl5pPr lvl="4" algn="ctr">
              <a:spcBef>
                <a:spcPts val="0"/>
              </a:spcBef>
              <a:spcAft>
                <a:spcPts val="0"/>
              </a:spcAft>
              <a:buClr>
                <a:schemeClr val="accent2"/>
              </a:buClr>
              <a:buSzPts val="4000"/>
              <a:buNone/>
              <a:defRPr sz="4000">
                <a:solidFill>
                  <a:schemeClr val="accent2"/>
                </a:solidFill>
              </a:defRPr>
            </a:lvl5pPr>
            <a:lvl6pPr lvl="5" algn="ctr">
              <a:spcBef>
                <a:spcPts val="0"/>
              </a:spcBef>
              <a:spcAft>
                <a:spcPts val="0"/>
              </a:spcAft>
              <a:buClr>
                <a:schemeClr val="accent2"/>
              </a:buClr>
              <a:buSzPts val="4000"/>
              <a:buNone/>
              <a:defRPr sz="4000">
                <a:solidFill>
                  <a:schemeClr val="accent2"/>
                </a:solidFill>
              </a:defRPr>
            </a:lvl6pPr>
            <a:lvl7pPr lvl="6" algn="ctr">
              <a:spcBef>
                <a:spcPts val="0"/>
              </a:spcBef>
              <a:spcAft>
                <a:spcPts val="0"/>
              </a:spcAft>
              <a:buClr>
                <a:schemeClr val="accent2"/>
              </a:buClr>
              <a:buSzPts val="4000"/>
              <a:buNone/>
              <a:defRPr sz="4000">
                <a:solidFill>
                  <a:schemeClr val="accent2"/>
                </a:solidFill>
              </a:defRPr>
            </a:lvl7pPr>
            <a:lvl8pPr lvl="7" algn="ctr">
              <a:spcBef>
                <a:spcPts val="0"/>
              </a:spcBef>
              <a:spcAft>
                <a:spcPts val="0"/>
              </a:spcAft>
              <a:buClr>
                <a:schemeClr val="accent2"/>
              </a:buClr>
              <a:buSzPts val="4000"/>
              <a:buNone/>
              <a:defRPr sz="4000">
                <a:solidFill>
                  <a:schemeClr val="accent2"/>
                </a:solidFill>
              </a:defRPr>
            </a:lvl8pPr>
            <a:lvl9pPr lvl="8" algn="ctr">
              <a:spcBef>
                <a:spcPts val="0"/>
              </a:spcBef>
              <a:spcAft>
                <a:spcPts val="0"/>
              </a:spcAft>
              <a:buClr>
                <a:schemeClr val="accent2"/>
              </a:buClr>
              <a:buSzPts val="4000"/>
              <a:buNone/>
              <a:defRPr sz="4000">
                <a:solidFill>
                  <a:schemeClr val="accent2"/>
                </a:solidFill>
              </a:defRPr>
            </a:lvl9pPr>
          </a:lstStyle>
          <a:p/>
        </p:txBody>
      </p:sp>
      <p:sp>
        <p:nvSpPr>
          <p:cNvPr id="771" name="Google Shape;771;p69"/>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a:buNone/>
              <a:defRPr sz="2000">
                <a:solidFill>
                  <a:schemeClr val="accent2"/>
                </a:solidFill>
              </a:defRPr>
            </a:lvl1pPr>
            <a:lvl2pPr lvl="1">
              <a:buNone/>
              <a:defRPr sz="2000">
                <a:solidFill>
                  <a:schemeClr val="accent2"/>
                </a:solidFill>
              </a:defRPr>
            </a:lvl2pPr>
            <a:lvl3pPr lvl="2">
              <a:buNone/>
              <a:defRPr sz="2000">
                <a:solidFill>
                  <a:schemeClr val="accent2"/>
                </a:solidFill>
              </a:defRPr>
            </a:lvl3pPr>
            <a:lvl4pPr lvl="3">
              <a:buNone/>
              <a:defRPr sz="2000">
                <a:solidFill>
                  <a:schemeClr val="accent2"/>
                </a:solidFill>
              </a:defRPr>
            </a:lvl4pPr>
            <a:lvl5pPr lvl="4">
              <a:buNone/>
              <a:defRPr sz="2000">
                <a:solidFill>
                  <a:schemeClr val="accent2"/>
                </a:solidFill>
              </a:defRPr>
            </a:lvl5pPr>
            <a:lvl6pPr lvl="5">
              <a:buNone/>
              <a:defRPr sz="2000">
                <a:solidFill>
                  <a:schemeClr val="accent2"/>
                </a:solidFill>
              </a:defRPr>
            </a:lvl6pPr>
            <a:lvl7pPr lvl="6">
              <a:buNone/>
              <a:defRPr sz="2000">
                <a:solidFill>
                  <a:schemeClr val="accent2"/>
                </a:solidFill>
              </a:defRPr>
            </a:lvl7pPr>
            <a:lvl8pPr lvl="7">
              <a:buNone/>
              <a:defRPr sz="2000">
                <a:solidFill>
                  <a:schemeClr val="accent2"/>
                </a:solidFill>
              </a:defRPr>
            </a:lvl8pPr>
            <a:lvl9pPr lvl="8">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
        <p:nvSpPr>
          <p:cNvPr id="772" name="Google Shape;772;p69"/>
          <p:cNvSpPr txBox="1"/>
          <p:nvPr>
            <p:ph idx="4" type="body"/>
          </p:nvPr>
        </p:nvSpPr>
        <p:spPr>
          <a:xfrm>
            <a:off x="407100" y="3026475"/>
            <a:ext cx="14817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2"/>
              </a:buClr>
              <a:buSzPts val="1000"/>
              <a:buChar char="●"/>
              <a:defRPr>
                <a:solidFill>
                  <a:schemeClr val="accent2"/>
                </a:solidFill>
              </a:defRPr>
            </a:lvl1pPr>
            <a:lvl2pPr indent="-292100" lvl="1" marL="914400">
              <a:spcBef>
                <a:spcPts val="0"/>
              </a:spcBef>
              <a:spcAft>
                <a:spcPts val="0"/>
              </a:spcAft>
              <a:buClr>
                <a:schemeClr val="accent2"/>
              </a:buClr>
              <a:buSzPts val="1000"/>
              <a:buChar char="○"/>
              <a:defRPr>
                <a:solidFill>
                  <a:schemeClr val="accent2"/>
                </a:solidFill>
              </a:defRPr>
            </a:lvl2pPr>
            <a:lvl3pPr indent="-292100" lvl="2" marL="1371600">
              <a:spcBef>
                <a:spcPts val="0"/>
              </a:spcBef>
              <a:spcAft>
                <a:spcPts val="0"/>
              </a:spcAft>
              <a:buClr>
                <a:schemeClr val="accent2"/>
              </a:buClr>
              <a:buSzPts val="1000"/>
              <a:buChar char="■"/>
              <a:defRPr>
                <a:solidFill>
                  <a:schemeClr val="accent2"/>
                </a:solidFill>
              </a:defRPr>
            </a:lvl3pPr>
            <a:lvl4pPr indent="-292100" lvl="3" marL="1828800">
              <a:spcBef>
                <a:spcPts val="0"/>
              </a:spcBef>
              <a:spcAft>
                <a:spcPts val="0"/>
              </a:spcAft>
              <a:buClr>
                <a:schemeClr val="accent2"/>
              </a:buClr>
              <a:buSzPts val="1000"/>
              <a:buChar char="●"/>
              <a:defRPr>
                <a:solidFill>
                  <a:schemeClr val="accent2"/>
                </a:solidFill>
              </a:defRPr>
            </a:lvl4pPr>
            <a:lvl5pPr indent="-292100" lvl="4" marL="2286000">
              <a:spcBef>
                <a:spcPts val="0"/>
              </a:spcBef>
              <a:spcAft>
                <a:spcPts val="0"/>
              </a:spcAft>
              <a:buClr>
                <a:schemeClr val="accent2"/>
              </a:buClr>
              <a:buSzPts val="1000"/>
              <a:buChar char="○"/>
              <a:defRPr>
                <a:solidFill>
                  <a:schemeClr val="accent2"/>
                </a:solidFill>
              </a:defRPr>
            </a:lvl5pPr>
            <a:lvl6pPr indent="-292100" lvl="5" marL="2743200">
              <a:spcBef>
                <a:spcPts val="0"/>
              </a:spcBef>
              <a:spcAft>
                <a:spcPts val="0"/>
              </a:spcAft>
              <a:buClr>
                <a:schemeClr val="accent2"/>
              </a:buClr>
              <a:buSzPts val="1000"/>
              <a:buChar char="■"/>
              <a:defRPr>
                <a:solidFill>
                  <a:schemeClr val="accent2"/>
                </a:solidFill>
              </a:defRPr>
            </a:lvl6pPr>
            <a:lvl7pPr indent="-292100" lvl="6" marL="3200400">
              <a:spcBef>
                <a:spcPts val="0"/>
              </a:spcBef>
              <a:spcAft>
                <a:spcPts val="0"/>
              </a:spcAft>
              <a:buClr>
                <a:schemeClr val="accent2"/>
              </a:buClr>
              <a:buSzPts val="1000"/>
              <a:buChar char="●"/>
              <a:defRPr>
                <a:solidFill>
                  <a:schemeClr val="accent2"/>
                </a:solidFill>
              </a:defRPr>
            </a:lvl7pPr>
            <a:lvl8pPr indent="-292100" lvl="7" marL="3657600">
              <a:spcBef>
                <a:spcPts val="0"/>
              </a:spcBef>
              <a:spcAft>
                <a:spcPts val="0"/>
              </a:spcAft>
              <a:buClr>
                <a:schemeClr val="accent2"/>
              </a:buClr>
              <a:buSzPts val="1000"/>
              <a:buChar char="○"/>
              <a:defRPr>
                <a:solidFill>
                  <a:schemeClr val="accent2"/>
                </a:solidFill>
              </a:defRPr>
            </a:lvl8pPr>
            <a:lvl9pPr indent="-292100" lvl="8" marL="4114800">
              <a:spcBef>
                <a:spcPts val="0"/>
              </a:spcBef>
              <a:spcAft>
                <a:spcPts val="0"/>
              </a:spcAft>
              <a:buClr>
                <a:schemeClr val="accent2"/>
              </a:buClr>
              <a:buSzPts val="1000"/>
              <a:buChar char="■"/>
              <a:defRPr>
                <a:solidFill>
                  <a:schemeClr val="accent2"/>
                </a:solidFill>
              </a:defRPr>
            </a:lvl9pPr>
          </a:lstStyle>
          <a:p/>
        </p:txBody>
      </p:sp>
      <p:sp>
        <p:nvSpPr>
          <p:cNvPr id="773" name="Google Shape;773;p69"/>
          <p:cNvSpPr/>
          <p:nvPr/>
        </p:nvSpPr>
        <p:spPr>
          <a:xfrm>
            <a:off x="2296700" y="1890000"/>
            <a:ext cx="2286000" cy="325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74" name="Google Shape;774;p69"/>
          <p:cNvSpPr/>
          <p:nvPr/>
        </p:nvSpPr>
        <p:spPr>
          <a:xfrm>
            <a:off x="2547350" y="2145150"/>
            <a:ext cx="1787400" cy="2781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75" name="Google Shape;775;p69"/>
          <p:cNvSpPr/>
          <p:nvPr/>
        </p:nvSpPr>
        <p:spPr>
          <a:xfrm>
            <a:off x="2625350" y="2217775"/>
            <a:ext cx="1631400" cy="26382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76" name="Google Shape;776;p69"/>
          <p:cNvSpPr txBox="1"/>
          <p:nvPr>
            <p:ph idx="5" type="subTitle"/>
          </p:nvPr>
        </p:nvSpPr>
        <p:spPr>
          <a:xfrm>
            <a:off x="2824069" y="2390125"/>
            <a:ext cx="592500" cy="592500"/>
          </a:xfrm>
          <a:prstGeom prst="rect">
            <a:avLst/>
          </a:prstGeom>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p:txBody>
      </p:sp>
      <p:sp>
        <p:nvSpPr>
          <p:cNvPr id="777" name="Google Shape;777;p69"/>
          <p:cNvSpPr txBox="1"/>
          <p:nvPr>
            <p:ph idx="6" type="body"/>
          </p:nvPr>
        </p:nvSpPr>
        <p:spPr>
          <a:xfrm>
            <a:off x="2703800" y="3026475"/>
            <a:ext cx="14817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778" name="Google Shape;778;p69"/>
          <p:cNvSpPr/>
          <p:nvPr/>
        </p:nvSpPr>
        <p:spPr>
          <a:xfrm>
            <a:off x="4596100" y="1890000"/>
            <a:ext cx="2286000" cy="325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79" name="Google Shape;779;p69"/>
          <p:cNvSpPr/>
          <p:nvPr/>
        </p:nvSpPr>
        <p:spPr>
          <a:xfrm>
            <a:off x="4846750" y="2145150"/>
            <a:ext cx="1787400" cy="27819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0" name="Google Shape;780;p69"/>
          <p:cNvSpPr/>
          <p:nvPr/>
        </p:nvSpPr>
        <p:spPr>
          <a:xfrm>
            <a:off x="4924750" y="2217775"/>
            <a:ext cx="1631400" cy="26382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1" name="Google Shape;781;p69"/>
          <p:cNvSpPr txBox="1"/>
          <p:nvPr>
            <p:ph idx="7" type="subTitle"/>
          </p:nvPr>
        </p:nvSpPr>
        <p:spPr>
          <a:xfrm>
            <a:off x="5123469" y="2390125"/>
            <a:ext cx="592500" cy="592500"/>
          </a:xfrm>
          <a:prstGeom prst="rect">
            <a:avLst/>
          </a:prstGeom>
          <a:ln cap="flat" cmpd="sng" w="38100">
            <a:solidFill>
              <a:schemeClr val="accent4"/>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5"/>
              </a:buClr>
              <a:buSzPts val="4000"/>
              <a:buNone/>
              <a:defRPr sz="4000">
                <a:solidFill>
                  <a:schemeClr val="accent5"/>
                </a:solidFill>
              </a:defRPr>
            </a:lvl1pPr>
            <a:lvl2pPr lvl="1" algn="ctr">
              <a:spcBef>
                <a:spcPts val="0"/>
              </a:spcBef>
              <a:spcAft>
                <a:spcPts val="0"/>
              </a:spcAft>
              <a:buClr>
                <a:schemeClr val="accent5"/>
              </a:buClr>
              <a:buSzPts val="4000"/>
              <a:buNone/>
              <a:defRPr sz="4000">
                <a:solidFill>
                  <a:schemeClr val="accent5"/>
                </a:solidFill>
              </a:defRPr>
            </a:lvl2pPr>
            <a:lvl3pPr lvl="2" algn="ctr">
              <a:spcBef>
                <a:spcPts val="0"/>
              </a:spcBef>
              <a:spcAft>
                <a:spcPts val="0"/>
              </a:spcAft>
              <a:buClr>
                <a:schemeClr val="accent5"/>
              </a:buClr>
              <a:buSzPts val="4000"/>
              <a:buNone/>
              <a:defRPr sz="4000">
                <a:solidFill>
                  <a:schemeClr val="accent5"/>
                </a:solidFill>
              </a:defRPr>
            </a:lvl3pPr>
            <a:lvl4pPr lvl="3" algn="ctr">
              <a:spcBef>
                <a:spcPts val="0"/>
              </a:spcBef>
              <a:spcAft>
                <a:spcPts val="0"/>
              </a:spcAft>
              <a:buClr>
                <a:schemeClr val="accent5"/>
              </a:buClr>
              <a:buSzPts val="4000"/>
              <a:buNone/>
              <a:defRPr sz="4000">
                <a:solidFill>
                  <a:schemeClr val="accent5"/>
                </a:solidFill>
              </a:defRPr>
            </a:lvl4pPr>
            <a:lvl5pPr lvl="4" algn="ctr">
              <a:spcBef>
                <a:spcPts val="0"/>
              </a:spcBef>
              <a:spcAft>
                <a:spcPts val="0"/>
              </a:spcAft>
              <a:buClr>
                <a:schemeClr val="accent5"/>
              </a:buClr>
              <a:buSzPts val="4000"/>
              <a:buNone/>
              <a:defRPr sz="4000">
                <a:solidFill>
                  <a:schemeClr val="accent5"/>
                </a:solidFill>
              </a:defRPr>
            </a:lvl5pPr>
            <a:lvl6pPr lvl="5" algn="ctr">
              <a:spcBef>
                <a:spcPts val="0"/>
              </a:spcBef>
              <a:spcAft>
                <a:spcPts val="0"/>
              </a:spcAft>
              <a:buClr>
                <a:schemeClr val="accent5"/>
              </a:buClr>
              <a:buSzPts val="4000"/>
              <a:buNone/>
              <a:defRPr sz="4000">
                <a:solidFill>
                  <a:schemeClr val="accent5"/>
                </a:solidFill>
              </a:defRPr>
            </a:lvl6pPr>
            <a:lvl7pPr lvl="6" algn="ctr">
              <a:spcBef>
                <a:spcPts val="0"/>
              </a:spcBef>
              <a:spcAft>
                <a:spcPts val="0"/>
              </a:spcAft>
              <a:buClr>
                <a:schemeClr val="accent5"/>
              </a:buClr>
              <a:buSzPts val="4000"/>
              <a:buNone/>
              <a:defRPr sz="4000">
                <a:solidFill>
                  <a:schemeClr val="accent5"/>
                </a:solidFill>
              </a:defRPr>
            </a:lvl7pPr>
            <a:lvl8pPr lvl="7" algn="ctr">
              <a:spcBef>
                <a:spcPts val="0"/>
              </a:spcBef>
              <a:spcAft>
                <a:spcPts val="0"/>
              </a:spcAft>
              <a:buClr>
                <a:schemeClr val="accent5"/>
              </a:buClr>
              <a:buSzPts val="4000"/>
              <a:buNone/>
              <a:defRPr sz="4000">
                <a:solidFill>
                  <a:schemeClr val="accent5"/>
                </a:solidFill>
              </a:defRPr>
            </a:lvl8pPr>
            <a:lvl9pPr lvl="8" algn="ctr">
              <a:spcBef>
                <a:spcPts val="0"/>
              </a:spcBef>
              <a:spcAft>
                <a:spcPts val="0"/>
              </a:spcAft>
              <a:buClr>
                <a:schemeClr val="accent5"/>
              </a:buClr>
              <a:buSzPts val="4000"/>
              <a:buNone/>
              <a:defRPr sz="4000">
                <a:solidFill>
                  <a:schemeClr val="accent5"/>
                </a:solidFill>
              </a:defRPr>
            </a:lvl9pPr>
          </a:lstStyle>
          <a:p/>
        </p:txBody>
      </p:sp>
      <p:sp>
        <p:nvSpPr>
          <p:cNvPr id="782" name="Google Shape;782;p69"/>
          <p:cNvSpPr txBox="1"/>
          <p:nvPr>
            <p:ph idx="8" type="body"/>
          </p:nvPr>
        </p:nvSpPr>
        <p:spPr>
          <a:xfrm>
            <a:off x="5003200" y="3026475"/>
            <a:ext cx="14817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5"/>
              </a:buClr>
              <a:buSzPts val="1000"/>
              <a:buChar char="●"/>
              <a:defRPr>
                <a:solidFill>
                  <a:schemeClr val="accent5"/>
                </a:solidFill>
              </a:defRPr>
            </a:lvl1pPr>
            <a:lvl2pPr indent="-292100" lvl="1" marL="914400">
              <a:spcBef>
                <a:spcPts val="0"/>
              </a:spcBef>
              <a:spcAft>
                <a:spcPts val="0"/>
              </a:spcAft>
              <a:buClr>
                <a:schemeClr val="accent5"/>
              </a:buClr>
              <a:buSzPts val="1000"/>
              <a:buChar char="○"/>
              <a:defRPr>
                <a:solidFill>
                  <a:schemeClr val="accent5"/>
                </a:solidFill>
              </a:defRPr>
            </a:lvl2pPr>
            <a:lvl3pPr indent="-292100" lvl="2" marL="1371600">
              <a:spcBef>
                <a:spcPts val="0"/>
              </a:spcBef>
              <a:spcAft>
                <a:spcPts val="0"/>
              </a:spcAft>
              <a:buClr>
                <a:schemeClr val="accent5"/>
              </a:buClr>
              <a:buSzPts val="1000"/>
              <a:buChar char="■"/>
              <a:defRPr>
                <a:solidFill>
                  <a:schemeClr val="accent5"/>
                </a:solidFill>
              </a:defRPr>
            </a:lvl3pPr>
            <a:lvl4pPr indent="-292100" lvl="3" marL="1828800">
              <a:spcBef>
                <a:spcPts val="0"/>
              </a:spcBef>
              <a:spcAft>
                <a:spcPts val="0"/>
              </a:spcAft>
              <a:buClr>
                <a:schemeClr val="accent5"/>
              </a:buClr>
              <a:buSzPts val="1000"/>
              <a:buChar char="●"/>
              <a:defRPr>
                <a:solidFill>
                  <a:schemeClr val="accent5"/>
                </a:solidFill>
              </a:defRPr>
            </a:lvl4pPr>
            <a:lvl5pPr indent="-292100" lvl="4" marL="2286000">
              <a:spcBef>
                <a:spcPts val="0"/>
              </a:spcBef>
              <a:spcAft>
                <a:spcPts val="0"/>
              </a:spcAft>
              <a:buClr>
                <a:schemeClr val="accent5"/>
              </a:buClr>
              <a:buSzPts val="1000"/>
              <a:buChar char="○"/>
              <a:defRPr>
                <a:solidFill>
                  <a:schemeClr val="accent5"/>
                </a:solidFill>
              </a:defRPr>
            </a:lvl5pPr>
            <a:lvl6pPr indent="-292100" lvl="5" marL="2743200">
              <a:spcBef>
                <a:spcPts val="0"/>
              </a:spcBef>
              <a:spcAft>
                <a:spcPts val="0"/>
              </a:spcAft>
              <a:buClr>
                <a:schemeClr val="accent5"/>
              </a:buClr>
              <a:buSzPts val="1000"/>
              <a:buChar char="■"/>
              <a:defRPr>
                <a:solidFill>
                  <a:schemeClr val="accent5"/>
                </a:solidFill>
              </a:defRPr>
            </a:lvl6pPr>
            <a:lvl7pPr indent="-292100" lvl="6" marL="3200400">
              <a:spcBef>
                <a:spcPts val="0"/>
              </a:spcBef>
              <a:spcAft>
                <a:spcPts val="0"/>
              </a:spcAft>
              <a:buClr>
                <a:schemeClr val="accent5"/>
              </a:buClr>
              <a:buSzPts val="1000"/>
              <a:buChar char="●"/>
              <a:defRPr>
                <a:solidFill>
                  <a:schemeClr val="accent5"/>
                </a:solidFill>
              </a:defRPr>
            </a:lvl7pPr>
            <a:lvl8pPr indent="-292100" lvl="7" marL="3657600">
              <a:spcBef>
                <a:spcPts val="0"/>
              </a:spcBef>
              <a:spcAft>
                <a:spcPts val="0"/>
              </a:spcAft>
              <a:buClr>
                <a:schemeClr val="accent5"/>
              </a:buClr>
              <a:buSzPts val="1000"/>
              <a:buChar char="○"/>
              <a:defRPr>
                <a:solidFill>
                  <a:schemeClr val="accent5"/>
                </a:solidFill>
              </a:defRPr>
            </a:lvl8pPr>
            <a:lvl9pPr indent="-292100" lvl="8" marL="4114800">
              <a:spcBef>
                <a:spcPts val="0"/>
              </a:spcBef>
              <a:spcAft>
                <a:spcPts val="0"/>
              </a:spcAft>
              <a:buClr>
                <a:schemeClr val="accent5"/>
              </a:buClr>
              <a:buSzPts val="1000"/>
              <a:buChar char="■"/>
              <a:defRPr>
                <a:solidFill>
                  <a:schemeClr val="accent5"/>
                </a:solidFill>
              </a:defRPr>
            </a:lvl9pPr>
          </a:lstStyle>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CUSTOM_7_1">
    <p:spTree>
      <p:nvGrpSpPr>
        <p:cNvPr id="783" name="Shape 783"/>
        <p:cNvGrpSpPr/>
        <p:nvPr/>
      </p:nvGrpSpPr>
      <p:grpSpPr>
        <a:xfrm>
          <a:off x="0" y="0"/>
          <a:ext cx="0" cy="0"/>
          <a:chOff x="0" y="0"/>
          <a:chExt cx="0" cy="0"/>
        </a:xfrm>
      </p:grpSpPr>
      <p:sp>
        <p:nvSpPr>
          <p:cNvPr id="784" name="Google Shape;784;p70"/>
          <p:cNvSpPr/>
          <p:nvPr/>
        </p:nvSpPr>
        <p:spPr>
          <a:xfrm>
            <a:off x="6080450" y="1890000"/>
            <a:ext cx="3063300" cy="325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5" name="Google Shape;785;p70"/>
          <p:cNvSpPr/>
          <p:nvPr/>
        </p:nvSpPr>
        <p:spPr>
          <a:xfrm>
            <a:off x="3044700" y="1890000"/>
            <a:ext cx="3045000" cy="325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6" name="Google Shape;786;p70"/>
          <p:cNvSpPr/>
          <p:nvPr/>
        </p:nvSpPr>
        <p:spPr>
          <a:xfrm>
            <a:off x="0" y="0"/>
            <a:ext cx="9144000" cy="18900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7" name="Google Shape;787;p70"/>
          <p:cNvSpPr/>
          <p:nvPr/>
        </p:nvSpPr>
        <p:spPr>
          <a:xfrm>
            <a:off x="6335500" y="2145155"/>
            <a:ext cx="2553300" cy="27819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8" name="Google Shape;788;p70"/>
          <p:cNvSpPr/>
          <p:nvPr/>
        </p:nvSpPr>
        <p:spPr>
          <a:xfrm>
            <a:off x="6413500" y="2217769"/>
            <a:ext cx="2397300" cy="26382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9" name="Google Shape;789;p70"/>
          <p:cNvSpPr/>
          <p:nvPr/>
        </p:nvSpPr>
        <p:spPr>
          <a:xfrm>
            <a:off x="3295350" y="2145155"/>
            <a:ext cx="2553300" cy="27819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90" name="Google Shape;790;p70"/>
          <p:cNvSpPr/>
          <p:nvPr/>
        </p:nvSpPr>
        <p:spPr>
          <a:xfrm>
            <a:off x="3373350" y="2217769"/>
            <a:ext cx="2397300" cy="26382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91" name="Google Shape;791;p70"/>
          <p:cNvSpPr/>
          <p:nvPr/>
        </p:nvSpPr>
        <p:spPr>
          <a:xfrm>
            <a:off x="245600" y="2138075"/>
            <a:ext cx="2553300" cy="2781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92" name="Google Shape;792;p70"/>
          <p:cNvSpPr/>
          <p:nvPr/>
        </p:nvSpPr>
        <p:spPr>
          <a:xfrm>
            <a:off x="323600" y="2210650"/>
            <a:ext cx="2397300" cy="2638200"/>
          </a:xfrm>
          <a:prstGeom prst="rect">
            <a:avLst/>
          </a:pr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93" name="Google Shape;793;p70"/>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Clr>
                <a:schemeClr val="lt1"/>
              </a:buClr>
              <a:buSzPts val="5400"/>
              <a:buNone/>
              <a:defRPr sz="5400">
                <a:solidFill>
                  <a:schemeClr val="lt1"/>
                </a:solidFill>
              </a:defRPr>
            </a:lvl2pPr>
            <a:lvl3pPr lvl="2">
              <a:lnSpc>
                <a:spcPct val="80000"/>
              </a:lnSpc>
              <a:spcBef>
                <a:spcPts val="0"/>
              </a:spcBef>
              <a:spcAft>
                <a:spcPts val="0"/>
              </a:spcAft>
              <a:buClr>
                <a:schemeClr val="lt1"/>
              </a:buClr>
              <a:buSzPts val="5400"/>
              <a:buNone/>
              <a:defRPr sz="5400">
                <a:solidFill>
                  <a:schemeClr val="lt1"/>
                </a:solidFill>
              </a:defRPr>
            </a:lvl3pPr>
            <a:lvl4pPr lvl="3">
              <a:lnSpc>
                <a:spcPct val="80000"/>
              </a:lnSpc>
              <a:spcBef>
                <a:spcPts val="0"/>
              </a:spcBef>
              <a:spcAft>
                <a:spcPts val="0"/>
              </a:spcAft>
              <a:buClr>
                <a:schemeClr val="lt1"/>
              </a:buClr>
              <a:buSzPts val="5400"/>
              <a:buNone/>
              <a:defRPr sz="5400">
                <a:solidFill>
                  <a:schemeClr val="lt1"/>
                </a:solidFill>
              </a:defRPr>
            </a:lvl4pPr>
            <a:lvl5pPr lvl="4">
              <a:lnSpc>
                <a:spcPct val="80000"/>
              </a:lnSpc>
              <a:spcBef>
                <a:spcPts val="0"/>
              </a:spcBef>
              <a:spcAft>
                <a:spcPts val="0"/>
              </a:spcAft>
              <a:buClr>
                <a:schemeClr val="lt1"/>
              </a:buClr>
              <a:buSzPts val="5400"/>
              <a:buNone/>
              <a:defRPr sz="5400">
                <a:solidFill>
                  <a:schemeClr val="lt1"/>
                </a:solidFill>
              </a:defRPr>
            </a:lvl5pPr>
            <a:lvl6pPr lvl="5">
              <a:lnSpc>
                <a:spcPct val="80000"/>
              </a:lnSpc>
              <a:spcBef>
                <a:spcPts val="0"/>
              </a:spcBef>
              <a:spcAft>
                <a:spcPts val="0"/>
              </a:spcAft>
              <a:buClr>
                <a:schemeClr val="lt1"/>
              </a:buClr>
              <a:buSzPts val="5400"/>
              <a:buNone/>
              <a:defRPr sz="5400">
                <a:solidFill>
                  <a:schemeClr val="lt1"/>
                </a:solidFill>
              </a:defRPr>
            </a:lvl6pPr>
            <a:lvl7pPr lvl="6">
              <a:lnSpc>
                <a:spcPct val="80000"/>
              </a:lnSpc>
              <a:spcBef>
                <a:spcPts val="0"/>
              </a:spcBef>
              <a:spcAft>
                <a:spcPts val="0"/>
              </a:spcAft>
              <a:buClr>
                <a:schemeClr val="lt1"/>
              </a:buClr>
              <a:buSzPts val="5400"/>
              <a:buNone/>
              <a:defRPr sz="5400">
                <a:solidFill>
                  <a:schemeClr val="lt1"/>
                </a:solidFill>
              </a:defRPr>
            </a:lvl7pPr>
            <a:lvl8pPr lvl="7">
              <a:lnSpc>
                <a:spcPct val="80000"/>
              </a:lnSpc>
              <a:spcBef>
                <a:spcPts val="0"/>
              </a:spcBef>
              <a:spcAft>
                <a:spcPts val="0"/>
              </a:spcAft>
              <a:buClr>
                <a:schemeClr val="lt1"/>
              </a:buClr>
              <a:buSzPts val="5400"/>
              <a:buNone/>
              <a:defRPr sz="5400">
                <a:solidFill>
                  <a:schemeClr val="lt1"/>
                </a:solidFill>
              </a:defRPr>
            </a:lvl8pPr>
            <a:lvl9pPr lvl="8">
              <a:lnSpc>
                <a:spcPct val="80000"/>
              </a:lnSpc>
              <a:spcBef>
                <a:spcPts val="0"/>
              </a:spcBef>
              <a:spcAft>
                <a:spcPts val="0"/>
              </a:spcAft>
              <a:buClr>
                <a:schemeClr val="lt1"/>
              </a:buClr>
              <a:buSzPts val="5400"/>
              <a:buNone/>
              <a:defRPr sz="5400">
                <a:solidFill>
                  <a:schemeClr val="lt1"/>
                </a:solidFill>
              </a:defRPr>
            </a:lvl9pPr>
          </a:lstStyle>
          <a:p/>
        </p:txBody>
      </p:sp>
      <p:sp>
        <p:nvSpPr>
          <p:cNvPr id="794" name="Google Shape;794;p70"/>
          <p:cNvSpPr txBox="1"/>
          <p:nvPr>
            <p:ph idx="1" type="subTitle"/>
          </p:nvPr>
        </p:nvSpPr>
        <p:spPr>
          <a:xfrm>
            <a:off x="525100" y="2390475"/>
            <a:ext cx="592500" cy="592500"/>
          </a:xfrm>
          <a:prstGeom prst="rect">
            <a:avLst/>
          </a:prstGeom>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lt2"/>
              </a:buClr>
              <a:buSzPts val="4000"/>
              <a:buNone/>
              <a:defRPr sz="4000">
                <a:solidFill>
                  <a:schemeClr val="lt2"/>
                </a:solidFill>
              </a:defRPr>
            </a:lvl1pPr>
            <a:lvl2pPr lvl="1" algn="ctr">
              <a:spcBef>
                <a:spcPts val="0"/>
              </a:spcBef>
              <a:spcAft>
                <a:spcPts val="0"/>
              </a:spcAft>
              <a:buClr>
                <a:schemeClr val="lt2"/>
              </a:buClr>
              <a:buSzPts val="4000"/>
              <a:buNone/>
              <a:defRPr sz="4000">
                <a:solidFill>
                  <a:schemeClr val="lt2"/>
                </a:solidFill>
              </a:defRPr>
            </a:lvl2pPr>
            <a:lvl3pPr lvl="2" algn="ctr">
              <a:spcBef>
                <a:spcPts val="0"/>
              </a:spcBef>
              <a:spcAft>
                <a:spcPts val="0"/>
              </a:spcAft>
              <a:buClr>
                <a:schemeClr val="lt2"/>
              </a:buClr>
              <a:buSzPts val="4000"/>
              <a:buNone/>
              <a:defRPr sz="4000">
                <a:solidFill>
                  <a:schemeClr val="lt2"/>
                </a:solidFill>
              </a:defRPr>
            </a:lvl3pPr>
            <a:lvl4pPr lvl="3" algn="ctr">
              <a:spcBef>
                <a:spcPts val="0"/>
              </a:spcBef>
              <a:spcAft>
                <a:spcPts val="0"/>
              </a:spcAft>
              <a:buClr>
                <a:schemeClr val="lt2"/>
              </a:buClr>
              <a:buSzPts val="4000"/>
              <a:buNone/>
              <a:defRPr sz="4000">
                <a:solidFill>
                  <a:schemeClr val="lt2"/>
                </a:solidFill>
              </a:defRPr>
            </a:lvl4pPr>
            <a:lvl5pPr lvl="4" algn="ctr">
              <a:spcBef>
                <a:spcPts val="0"/>
              </a:spcBef>
              <a:spcAft>
                <a:spcPts val="0"/>
              </a:spcAft>
              <a:buClr>
                <a:schemeClr val="lt2"/>
              </a:buClr>
              <a:buSzPts val="4000"/>
              <a:buNone/>
              <a:defRPr sz="4000">
                <a:solidFill>
                  <a:schemeClr val="lt2"/>
                </a:solidFill>
              </a:defRPr>
            </a:lvl5pPr>
            <a:lvl6pPr lvl="5" algn="ctr">
              <a:spcBef>
                <a:spcPts val="0"/>
              </a:spcBef>
              <a:spcAft>
                <a:spcPts val="0"/>
              </a:spcAft>
              <a:buClr>
                <a:schemeClr val="lt2"/>
              </a:buClr>
              <a:buSzPts val="4000"/>
              <a:buNone/>
              <a:defRPr sz="4000">
                <a:solidFill>
                  <a:schemeClr val="lt2"/>
                </a:solidFill>
              </a:defRPr>
            </a:lvl6pPr>
            <a:lvl7pPr lvl="6" algn="ctr">
              <a:spcBef>
                <a:spcPts val="0"/>
              </a:spcBef>
              <a:spcAft>
                <a:spcPts val="0"/>
              </a:spcAft>
              <a:buClr>
                <a:schemeClr val="lt2"/>
              </a:buClr>
              <a:buSzPts val="4000"/>
              <a:buNone/>
              <a:defRPr sz="4000">
                <a:solidFill>
                  <a:schemeClr val="lt2"/>
                </a:solidFill>
              </a:defRPr>
            </a:lvl7pPr>
            <a:lvl8pPr lvl="7" algn="ctr">
              <a:spcBef>
                <a:spcPts val="0"/>
              </a:spcBef>
              <a:spcAft>
                <a:spcPts val="0"/>
              </a:spcAft>
              <a:buClr>
                <a:schemeClr val="lt2"/>
              </a:buClr>
              <a:buSzPts val="4000"/>
              <a:buNone/>
              <a:defRPr sz="4000">
                <a:solidFill>
                  <a:schemeClr val="lt2"/>
                </a:solidFill>
              </a:defRPr>
            </a:lvl8pPr>
            <a:lvl9pPr lvl="8" algn="ctr">
              <a:spcBef>
                <a:spcPts val="0"/>
              </a:spcBef>
              <a:spcAft>
                <a:spcPts val="0"/>
              </a:spcAft>
              <a:buClr>
                <a:schemeClr val="lt2"/>
              </a:buClr>
              <a:buSzPts val="4000"/>
              <a:buNone/>
              <a:defRPr sz="4000">
                <a:solidFill>
                  <a:schemeClr val="lt2"/>
                </a:solidFill>
              </a:defRPr>
            </a:lvl9pPr>
          </a:lstStyle>
          <a:p/>
        </p:txBody>
      </p:sp>
      <p:sp>
        <p:nvSpPr>
          <p:cNvPr id="795" name="Google Shape;795;p70"/>
          <p:cNvSpPr txBox="1"/>
          <p:nvPr>
            <p:ph idx="2" type="subTitle"/>
          </p:nvPr>
        </p:nvSpPr>
        <p:spPr>
          <a:xfrm>
            <a:off x="3583975" y="2390125"/>
            <a:ext cx="592500" cy="592500"/>
          </a:xfrm>
          <a:prstGeom prst="rect">
            <a:avLst/>
          </a:prstGeom>
          <a:ln cap="flat" cmpd="sng" w="38100">
            <a:solidFill>
              <a:schemeClr val="accent4"/>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5"/>
              </a:buClr>
              <a:buSzPts val="4000"/>
              <a:buNone/>
              <a:defRPr sz="4000">
                <a:solidFill>
                  <a:schemeClr val="accent5"/>
                </a:solidFill>
              </a:defRPr>
            </a:lvl1pPr>
            <a:lvl2pPr lvl="1" algn="ctr">
              <a:spcBef>
                <a:spcPts val="0"/>
              </a:spcBef>
              <a:spcAft>
                <a:spcPts val="0"/>
              </a:spcAft>
              <a:buClr>
                <a:schemeClr val="accent5"/>
              </a:buClr>
              <a:buSzPts val="4000"/>
              <a:buNone/>
              <a:defRPr sz="4000">
                <a:solidFill>
                  <a:schemeClr val="accent5"/>
                </a:solidFill>
              </a:defRPr>
            </a:lvl2pPr>
            <a:lvl3pPr lvl="2" algn="ctr">
              <a:spcBef>
                <a:spcPts val="0"/>
              </a:spcBef>
              <a:spcAft>
                <a:spcPts val="0"/>
              </a:spcAft>
              <a:buClr>
                <a:schemeClr val="accent5"/>
              </a:buClr>
              <a:buSzPts val="4000"/>
              <a:buNone/>
              <a:defRPr sz="4000">
                <a:solidFill>
                  <a:schemeClr val="accent5"/>
                </a:solidFill>
              </a:defRPr>
            </a:lvl3pPr>
            <a:lvl4pPr lvl="3" algn="ctr">
              <a:spcBef>
                <a:spcPts val="0"/>
              </a:spcBef>
              <a:spcAft>
                <a:spcPts val="0"/>
              </a:spcAft>
              <a:buClr>
                <a:schemeClr val="accent5"/>
              </a:buClr>
              <a:buSzPts val="4000"/>
              <a:buNone/>
              <a:defRPr sz="4000">
                <a:solidFill>
                  <a:schemeClr val="accent5"/>
                </a:solidFill>
              </a:defRPr>
            </a:lvl4pPr>
            <a:lvl5pPr lvl="4" algn="ctr">
              <a:spcBef>
                <a:spcPts val="0"/>
              </a:spcBef>
              <a:spcAft>
                <a:spcPts val="0"/>
              </a:spcAft>
              <a:buClr>
                <a:schemeClr val="accent5"/>
              </a:buClr>
              <a:buSzPts val="4000"/>
              <a:buNone/>
              <a:defRPr sz="4000">
                <a:solidFill>
                  <a:schemeClr val="accent5"/>
                </a:solidFill>
              </a:defRPr>
            </a:lvl5pPr>
            <a:lvl6pPr lvl="5" algn="ctr">
              <a:spcBef>
                <a:spcPts val="0"/>
              </a:spcBef>
              <a:spcAft>
                <a:spcPts val="0"/>
              </a:spcAft>
              <a:buClr>
                <a:schemeClr val="accent5"/>
              </a:buClr>
              <a:buSzPts val="4000"/>
              <a:buNone/>
              <a:defRPr sz="4000">
                <a:solidFill>
                  <a:schemeClr val="accent5"/>
                </a:solidFill>
              </a:defRPr>
            </a:lvl6pPr>
            <a:lvl7pPr lvl="6" algn="ctr">
              <a:spcBef>
                <a:spcPts val="0"/>
              </a:spcBef>
              <a:spcAft>
                <a:spcPts val="0"/>
              </a:spcAft>
              <a:buClr>
                <a:schemeClr val="accent5"/>
              </a:buClr>
              <a:buSzPts val="4000"/>
              <a:buNone/>
              <a:defRPr sz="4000">
                <a:solidFill>
                  <a:schemeClr val="accent5"/>
                </a:solidFill>
              </a:defRPr>
            </a:lvl7pPr>
            <a:lvl8pPr lvl="7" algn="ctr">
              <a:spcBef>
                <a:spcPts val="0"/>
              </a:spcBef>
              <a:spcAft>
                <a:spcPts val="0"/>
              </a:spcAft>
              <a:buClr>
                <a:schemeClr val="accent5"/>
              </a:buClr>
              <a:buSzPts val="4000"/>
              <a:buNone/>
              <a:defRPr sz="4000">
                <a:solidFill>
                  <a:schemeClr val="accent5"/>
                </a:solidFill>
              </a:defRPr>
            </a:lvl8pPr>
            <a:lvl9pPr lvl="8" algn="ctr">
              <a:spcBef>
                <a:spcPts val="0"/>
              </a:spcBef>
              <a:spcAft>
                <a:spcPts val="0"/>
              </a:spcAft>
              <a:buClr>
                <a:schemeClr val="accent5"/>
              </a:buClr>
              <a:buSzPts val="4000"/>
              <a:buNone/>
              <a:defRPr sz="4000">
                <a:solidFill>
                  <a:schemeClr val="accent5"/>
                </a:solidFill>
              </a:defRPr>
            </a:lvl9pPr>
          </a:lstStyle>
          <a:p/>
        </p:txBody>
      </p:sp>
      <p:sp>
        <p:nvSpPr>
          <p:cNvPr id="796" name="Google Shape;796;p70"/>
          <p:cNvSpPr txBox="1"/>
          <p:nvPr>
            <p:ph idx="3" type="subTitle"/>
          </p:nvPr>
        </p:nvSpPr>
        <p:spPr>
          <a:xfrm>
            <a:off x="6595775" y="2390125"/>
            <a:ext cx="592500" cy="592500"/>
          </a:xfrm>
          <a:prstGeom prst="rect">
            <a:avLst/>
          </a:prstGeom>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2"/>
              </a:buClr>
              <a:buSzPts val="4000"/>
              <a:buNone/>
              <a:defRPr sz="4000">
                <a:solidFill>
                  <a:schemeClr val="accent2"/>
                </a:solidFill>
              </a:defRPr>
            </a:lvl1pPr>
            <a:lvl2pPr lvl="1" algn="ctr">
              <a:spcBef>
                <a:spcPts val="0"/>
              </a:spcBef>
              <a:spcAft>
                <a:spcPts val="0"/>
              </a:spcAft>
              <a:buClr>
                <a:schemeClr val="accent2"/>
              </a:buClr>
              <a:buSzPts val="4000"/>
              <a:buNone/>
              <a:defRPr sz="4000">
                <a:solidFill>
                  <a:schemeClr val="accent2"/>
                </a:solidFill>
              </a:defRPr>
            </a:lvl2pPr>
            <a:lvl3pPr lvl="2" algn="ctr">
              <a:spcBef>
                <a:spcPts val="0"/>
              </a:spcBef>
              <a:spcAft>
                <a:spcPts val="0"/>
              </a:spcAft>
              <a:buClr>
                <a:schemeClr val="accent2"/>
              </a:buClr>
              <a:buSzPts val="4000"/>
              <a:buNone/>
              <a:defRPr sz="4000">
                <a:solidFill>
                  <a:schemeClr val="accent2"/>
                </a:solidFill>
              </a:defRPr>
            </a:lvl3pPr>
            <a:lvl4pPr lvl="3" algn="ctr">
              <a:spcBef>
                <a:spcPts val="0"/>
              </a:spcBef>
              <a:spcAft>
                <a:spcPts val="0"/>
              </a:spcAft>
              <a:buClr>
                <a:schemeClr val="accent2"/>
              </a:buClr>
              <a:buSzPts val="4000"/>
              <a:buNone/>
              <a:defRPr sz="4000">
                <a:solidFill>
                  <a:schemeClr val="accent2"/>
                </a:solidFill>
              </a:defRPr>
            </a:lvl4pPr>
            <a:lvl5pPr lvl="4" algn="ctr">
              <a:spcBef>
                <a:spcPts val="0"/>
              </a:spcBef>
              <a:spcAft>
                <a:spcPts val="0"/>
              </a:spcAft>
              <a:buClr>
                <a:schemeClr val="accent2"/>
              </a:buClr>
              <a:buSzPts val="4000"/>
              <a:buNone/>
              <a:defRPr sz="4000">
                <a:solidFill>
                  <a:schemeClr val="accent2"/>
                </a:solidFill>
              </a:defRPr>
            </a:lvl5pPr>
            <a:lvl6pPr lvl="5" algn="ctr">
              <a:spcBef>
                <a:spcPts val="0"/>
              </a:spcBef>
              <a:spcAft>
                <a:spcPts val="0"/>
              </a:spcAft>
              <a:buClr>
                <a:schemeClr val="accent2"/>
              </a:buClr>
              <a:buSzPts val="4000"/>
              <a:buNone/>
              <a:defRPr sz="4000">
                <a:solidFill>
                  <a:schemeClr val="accent2"/>
                </a:solidFill>
              </a:defRPr>
            </a:lvl6pPr>
            <a:lvl7pPr lvl="6" algn="ctr">
              <a:spcBef>
                <a:spcPts val="0"/>
              </a:spcBef>
              <a:spcAft>
                <a:spcPts val="0"/>
              </a:spcAft>
              <a:buClr>
                <a:schemeClr val="accent2"/>
              </a:buClr>
              <a:buSzPts val="4000"/>
              <a:buNone/>
              <a:defRPr sz="4000">
                <a:solidFill>
                  <a:schemeClr val="accent2"/>
                </a:solidFill>
              </a:defRPr>
            </a:lvl7pPr>
            <a:lvl8pPr lvl="7" algn="ctr">
              <a:spcBef>
                <a:spcPts val="0"/>
              </a:spcBef>
              <a:spcAft>
                <a:spcPts val="0"/>
              </a:spcAft>
              <a:buClr>
                <a:schemeClr val="accent2"/>
              </a:buClr>
              <a:buSzPts val="4000"/>
              <a:buNone/>
              <a:defRPr sz="4000">
                <a:solidFill>
                  <a:schemeClr val="accent2"/>
                </a:solidFill>
              </a:defRPr>
            </a:lvl8pPr>
            <a:lvl9pPr lvl="8" algn="ctr">
              <a:spcBef>
                <a:spcPts val="0"/>
              </a:spcBef>
              <a:spcAft>
                <a:spcPts val="0"/>
              </a:spcAft>
              <a:buClr>
                <a:schemeClr val="accent2"/>
              </a:buClr>
              <a:buSzPts val="4000"/>
              <a:buNone/>
              <a:defRPr sz="4000">
                <a:solidFill>
                  <a:schemeClr val="accent2"/>
                </a:solidFill>
              </a:defRPr>
            </a:lvl9pPr>
          </a:lstStyle>
          <a:p/>
        </p:txBody>
      </p:sp>
      <p:sp>
        <p:nvSpPr>
          <p:cNvPr id="797" name="Google Shape;797;p70"/>
          <p:cNvSpPr txBox="1"/>
          <p:nvPr>
            <p:ph idx="4" type="body"/>
          </p:nvPr>
        </p:nvSpPr>
        <p:spPr>
          <a:xfrm>
            <a:off x="64942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2"/>
              </a:buClr>
              <a:buSzPts val="1000"/>
              <a:buChar char="●"/>
              <a:defRPr>
                <a:solidFill>
                  <a:schemeClr val="accent2"/>
                </a:solidFill>
              </a:defRPr>
            </a:lvl1pPr>
            <a:lvl2pPr indent="-292100" lvl="1" marL="914400">
              <a:spcBef>
                <a:spcPts val="0"/>
              </a:spcBef>
              <a:spcAft>
                <a:spcPts val="0"/>
              </a:spcAft>
              <a:buClr>
                <a:schemeClr val="accent2"/>
              </a:buClr>
              <a:buSzPts val="1000"/>
              <a:buChar char="○"/>
              <a:defRPr>
                <a:solidFill>
                  <a:schemeClr val="accent2"/>
                </a:solidFill>
              </a:defRPr>
            </a:lvl2pPr>
            <a:lvl3pPr indent="-292100" lvl="2" marL="1371600">
              <a:spcBef>
                <a:spcPts val="0"/>
              </a:spcBef>
              <a:spcAft>
                <a:spcPts val="0"/>
              </a:spcAft>
              <a:buClr>
                <a:schemeClr val="accent2"/>
              </a:buClr>
              <a:buSzPts val="1000"/>
              <a:buChar char="■"/>
              <a:defRPr>
                <a:solidFill>
                  <a:schemeClr val="accent2"/>
                </a:solidFill>
              </a:defRPr>
            </a:lvl3pPr>
            <a:lvl4pPr indent="-292100" lvl="3" marL="1828800">
              <a:spcBef>
                <a:spcPts val="0"/>
              </a:spcBef>
              <a:spcAft>
                <a:spcPts val="0"/>
              </a:spcAft>
              <a:buClr>
                <a:schemeClr val="accent2"/>
              </a:buClr>
              <a:buSzPts val="1000"/>
              <a:buChar char="●"/>
              <a:defRPr>
                <a:solidFill>
                  <a:schemeClr val="accent2"/>
                </a:solidFill>
              </a:defRPr>
            </a:lvl4pPr>
            <a:lvl5pPr indent="-292100" lvl="4" marL="2286000">
              <a:spcBef>
                <a:spcPts val="0"/>
              </a:spcBef>
              <a:spcAft>
                <a:spcPts val="0"/>
              </a:spcAft>
              <a:buClr>
                <a:schemeClr val="accent2"/>
              </a:buClr>
              <a:buSzPts val="1000"/>
              <a:buChar char="○"/>
              <a:defRPr>
                <a:solidFill>
                  <a:schemeClr val="accent2"/>
                </a:solidFill>
              </a:defRPr>
            </a:lvl5pPr>
            <a:lvl6pPr indent="-292100" lvl="5" marL="2743200">
              <a:spcBef>
                <a:spcPts val="0"/>
              </a:spcBef>
              <a:spcAft>
                <a:spcPts val="0"/>
              </a:spcAft>
              <a:buClr>
                <a:schemeClr val="accent2"/>
              </a:buClr>
              <a:buSzPts val="1000"/>
              <a:buChar char="■"/>
              <a:defRPr>
                <a:solidFill>
                  <a:schemeClr val="accent2"/>
                </a:solidFill>
              </a:defRPr>
            </a:lvl6pPr>
            <a:lvl7pPr indent="-292100" lvl="6" marL="3200400">
              <a:spcBef>
                <a:spcPts val="0"/>
              </a:spcBef>
              <a:spcAft>
                <a:spcPts val="0"/>
              </a:spcAft>
              <a:buClr>
                <a:schemeClr val="accent2"/>
              </a:buClr>
              <a:buSzPts val="1000"/>
              <a:buChar char="●"/>
              <a:defRPr>
                <a:solidFill>
                  <a:schemeClr val="accent2"/>
                </a:solidFill>
              </a:defRPr>
            </a:lvl7pPr>
            <a:lvl8pPr indent="-292100" lvl="7" marL="3657600">
              <a:spcBef>
                <a:spcPts val="0"/>
              </a:spcBef>
              <a:spcAft>
                <a:spcPts val="0"/>
              </a:spcAft>
              <a:buClr>
                <a:schemeClr val="accent2"/>
              </a:buClr>
              <a:buSzPts val="1000"/>
              <a:buChar char="○"/>
              <a:defRPr>
                <a:solidFill>
                  <a:schemeClr val="accent2"/>
                </a:solidFill>
              </a:defRPr>
            </a:lvl8pPr>
            <a:lvl9pPr indent="-292100" lvl="8" marL="4114800">
              <a:spcBef>
                <a:spcPts val="0"/>
              </a:spcBef>
              <a:spcAft>
                <a:spcPts val="0"/>
              </a:spcAft>
              <a:buClr>
                <a:schemeClr val="accent2"/>
              </a:buClr>
              <a:buSzPts val="1000"/>
              <a:buChar char="■"/>
              <a:defRPr>
                <a:solidFill>
                  <a:schemeClr val="accent2"/>
                </a:solidFill>
              </a:defRPr>
            </a:lvl9pPr>
          </a:lstStyle>
          <a:p/>
        </p:txBody>
      </p:sp>
      <p:sp>
        <p:nvSpPr>
          <p:cNvPr id="798" name="Google Shape;798;p70"/>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a:buNone/>
              <a:defRPr sz="2000">
                <a:solidFill>
                  <a:schemeClr val="accent2"/>
                </a:solidFill>
              </a:defRPr>
            </a:lvl1pPr>
            <a:lvl2pPr lvl="1">
              <a:buNone/>
              <a:defRPr sz="2000">
                <a:solidFill>
                  <a:schemeClr val="accent2"/>
                </a:solidFill>
              </a:defRPr>
            </a:lvl2pPr>
            <a:lvl3pPr lvl="2">
              <a:buNone/>
              <a:defRPr sz="2000">
                <a:solidFill>
                  <a:schemeClr val="accent2"/>
                </a:solidFill>
              </a:defRPr>
            </a:lvl3pPr>
            <a:lvl4pPr lvl="3">
              <a:buNone/>
              <a:defRPr sz="2000">
                <a:solidFill>
                  <a:schemeClr val="accent2"/>
                </a:solidFill>
              </a:defRPr>
            </a:lvl4pPr>
            <a:lvl5pPr lvl="4">
              <a:buNone/>
              <a:defRPr sz="2000">
                <a:solidFill>
                  <a:schemeClr val="accent2"/>
                </a:solidFill>
              </a:defRPr>
            </a:lvl5pPr>
            <a:lvl6pPr lvl="5">
              <a:buNone/>
              <a:defRPr sz="2000">
                <a:solidFill>
                  <a:schemeClr val="accent2"/>
                </a:solidFill>
              </a:defRPr>
            </a:lvl6pPr>
            <a:lvl7pPr lvl="6">
              <a:buNone/>
              <a:defRPr sz="2000">
                <a:solidFill>
                  <a:schemeClr val="accent2"/>
                </a:solidFill>
              </a:defRPr>
            </a:lvl7pPr>
            <a:lvl8pPr lvl="7">
              <a:buNone/>
              <a:defRPr sz="2000">
                <a:solidFill>
                  <a:schemeClr val="accent2"/>
                </a:solidFill>
              </a:defRPr>
            </a:lvl8pPr>
            <a:lvl9pPr lvl="8">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
        <p:nvSpPr>
          <p:cNvPr id="799" name="Google Shape;799;p70"/>
          <p:cNvSpPr txBox="1"/>
          <p:nvPr>
            <p:ph idx="5" type="body"/>
          </p:nvPr>
        </p:nvSpPr>
        <p:spPr>
          <a:xfrm>
            <a:off x="399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800" name="Google Shape;800;p70"/>
          <p:cNvSpPr txBox="1"/>
          <p:nvPr>
            <p:ph idx="6" type="body"/>
          </p:nvPr>
        </p:nvSpPr>
        <p:spPr>
          <a:xfrm>
            <a:off x="3451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5"/>
              </a:buClr>
              <a:buSzPts val="1000"/>
              <a:buChar char="●"/>
              <a:defRPr>
                <a:solidFill>
                  <a:schemeClr val="accent5"/>
                </a:solidFill>
              </a:defRPr>
            </a:lvl1pPr>
            <a:lvl2pPr indent="-292100" lvl="1" marL="914400">
              <a:spcBef>
                <a:spcPts val="0"/>
              </a:spcBef>
              <a:spcAft>
                <a:spcPts val="0"/>
              </a:spcAft>
              <a:buClr>
                <a:schemeClr val="accent5"/>
              </a:buClr>
              <a:buSzPts val="1000"/>
              <a:buChar char="○"/>
              <a:defRPr>
                <a:solidFill>
                  <a:schemeClr val="accent5"/>
                </a:solidFill>
              </a:defRPr>
            </a:lvl2pPr>
            <a:lvl3pPr indent="-292100" lvl="2" marL="1371600">
              <a:spcBef>
                <a:spcPts val="0"/>
              </a:spcBef>
              <a:spcAft>
                <a:spcPts val="0"/>
              </a:spcAft>
              <a:buClr>
                <a:schemeClr val="accent5"/>
              </a:buClr>
              <a:buSzPts val="1000"/>
              <a:buChar char="■"/>
              <a:defRPr>
                <a:solidFill>
                  <a:schemeClr val="accent5"/>
                </a:solidFill>
              </a:defRPr>
            </a:lvl3pPr>
            <a:lvl4pPr indent="-292100" lvl="3" marL="1828800">
              <a:spcBef>
                <a:spcPts val="0"/>
              </a:spcBef>
              <a:spcAft>
                <a:spcPts val="0"/>
              </a:spcAft>
              <a:buClr>
                <a:schemeClr val="accent5"/>
              </a:buClr>
              <a:buSzPts val="1000"/>
              <a:buChar char="●"/>
              <a:defRPr>
                <a:solidFill>
                  <a:schemeClr val="accent5"/>
                </a:solidFill>
              </a:defRPr>
            </a:lvl4pPr>
            <a:lvl5pPr indent="-292100" lvl="4" marL="2286000">
              <a:spcBef>
                <a:spcPts val="0"/>
              </a:spcBef>
              <a:spcAft>
                <a:spcPts val="0"/>
              </a:spcAft>
              <a:buClr>
                <a:schemeClr val="accent5"/>
              </a:buClr>
              <a:buSzPts val="1000"/>
              <a:buChar char="○"/>
              <a:defRPr>
                <a:solidFill>
                  <a:schemeClr val="accent5"/>
                </a:solidFill>
              </a:defRPr>
            </a:lvl5pPr>
            <a:lvl6pPr indent="-292100" lvl="5" marL="2743200">
              <a:spcBef>
                <a:spcPts val="0"/>
              </a:spcBef>
              <a:spcAft>
                <a:spcPts val="0"/>
              </a:spcAft>
              <a:buClr>
                <a:schemeClr val="accent5"/>
              </a:buClr>
              <a:buSzPts val="1000"/>
              <a:buChar char="■"/>
              <a:defRPr>
                <a:solidFill>
                  <a:schemeClr val="accent5"/>
                </a:solidFill>
              </a:defRPr>
            </a:lvl6pPr>
            <a:lvl7pPr indent="-292100" lvl="6" marL="3200400">
              <a:spcBef>
                <a:spcPts val="0"/>
              </a:spcBef>
              <a:spcAft>
                <a:spcPts val="0"/>
              </a:spcAft>
              <a:buClr>
                <a:schemeClr val="accent5"/>
              </a:buClr>
              <a:buSzPts val="1000"/>
              <a:buChar char="●"/>
              <a:defRPr>
                <a:solidFill>
                  <a:schemeClr val="accent5"/>
                </a:solidFill>
              </a:defRPr>
            </a:lvl7pPr>
            <a:lvl8pPr indent="-292100" lvl="7" marL="3657600">
              <a:spcBef>
                <a:spcPts val="0"/>
              </a:spcBef>
              <a:spcAft>
                <a:spcPts val="0"/>
              </a:spcAft>
              <a:buClr>
                <a:schemeClr val="accent5"/>
              </a:buClr>
              <a:buSzPts val="1000"/>
              <a:buChar char="○"/>
              <a:defRPr>
                <a:solidFill>
                  <a:schemeClr val="accent5"/>
                </a:solidFill>
              </a:defRPr>
            </a:lvl8pPr>
            <a:lvl9pPr indent="-292100" lvl="8" marL="4114800">
              <a:spcBef>
                <a:spcPts val="0"/>
              </a:spcBef>
              <a:spcAft>
                <a:spcPts val="0"/>
              </a:spcAft>
              <a:buClr>
                <a:schemeClr val="accent5"/>
              </a:buClr>
              <a:buSzPts val="1000"/>
              <a:buChar char="■"/>
              <a:defRPr>
                <a:solidFill>
                  <a:schemeClr val="accent5"/>
                </a:solidFill>
              </a:defRPr>
            </a:lvl9pPr>
          </a:lstStyle>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p:cSld name="CUSTOM_7_1_1">
    <p:spTree>
      <p:nvGrpSpPr>
        <p:cNvPr id="801" name="Shape 801"/>
        <p:cNvGrpSpPr/>
        <p:nvPr/>
      </p:nvGrpSpPr>
      <p:grpSpPr>
        <a:xfrm>
          <a:off x="0" y="0"/>
          <a:ext cx="0" cy="0"/>
          <a:chOff x="0" y="0"/>
          <a:chExt cx="0" cy="0"/>
        </a:xfrm>
      </p:grpSpPr>
      <p:sp>
        <p:nvSpPr>
          <p:cNvPr id="802" name="Google Shape;802;p71"/>
          <p:cNvSpPr/>
          <p:nvPr/>
        </p:nvSpPr>
        <p:spPr>
          <a:xfrm>
            <a:off x="4559150" y="1890000"/>
            <a:ext cx="4572000" cy="325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3" name="Google Shape;803;p71"/>
          <p:cNvSpPr/>
          <p:nvPr/>
        </p:nvSpPr>
        <p:spPr>
          <a:xfrm>
            <a:off x="0" y="0"/>
            <a:ext cx="9144000" cy="1890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4" name="Google Shape;804;p71"/>
          <p:cNvSpPr/>
          <p:nvPr/>
        </p:nvSpPr>
        <p:spPr>
          <a:xfrm>
            <a:off x="4809800" y="2145150"/>
            <a:ext cx="4080300" cy="27819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5" name="Google Shape;805;p71"/>
          <p:cNvSpPr/>
          <p:nvPr/>
        </p:nvSpPr>
        <p:spPr>
          <a:xfrm>
            <a:off x="4887800" y="2217775"/>
            <a:ext cx="3924300" cy="26382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6" name="Google Shape;806;p71"/>
          <p:cNvSpPr/>
          <p:nvPr/>
        </p:nvSpPr>
        <p:spPr>
          <a:xfrm>
            <a:off x="245600" y="2138075"/>
            <a:ext cx="4080300" cy="2781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7" name="Google Shape;807;p71"/>
          <p:cNvSpPr/>
          <p:nvPr/>
        </p:nvSpPr>
        <p:spPr>
          <a:xfrm>
            <a:off x="323600" y="2210650"/>
            <a:ext cx="3924300" cy="2638200"/>
          </a:xfrm>
          <a:prstGeom prst="rect">
            <a:avLst/>
          </a:pr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8" name="Google Shape;808;p71"/>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3"/>
              </a:buClr>
              <a:buSzPts val="5400"/>
              <a:buNone/>
              <a:defRPr sz="5400">
                <a:solidFill>
                  <a:schemeClr val="accent3"/>
                </a:solidFill>
              </a:defRPr>
            </a:lvl1pPr>
            <a:lvl2pPr lvl="1">
              <a:lnSpc>
                <a:spcPct val="80000"/>
              </a:lnSpc>
              <a:spcBef>
                <a:spcPts val="0"/>
              </a:spcBef>
              <a:spcAft>
                <a:spcPts val="0"/>
              </a:spcAft>
              <a:buClr>
                <a:schemeClr val="accent3"/>
              </a:buClr>
              <a:buSzPts val="5400"/>
              <a:buNone/>
              <a:defRPr sz="5400">
                <a:solidFill>
                  <a:schemeClr val="accent3"/>
                </a:solidFill>
              </a:defRPr>
            </a:lvl2pPr>
            <a:lvl3pPr lvl="2">
              <a:lnSpc>
                <a:spcPct val="80000"/>
              </a:lnSpc>
              <a:spcBef>
                <a:spcPts val="0"/>
              </a:spcBef>
              <a:spcAft>
                <a:spcPts val="0"/>
              </a:spcAft>
              <a:buClr>
                <a:schemeClr val="accent3"/>
              </a:buClr>
              <a:buSzPts val="5400"/>
              <a:buNone/>
              <a:defRPr sz="5400">
                <a:solidFill>
                  <a:schemeClr val="accent3"/>
                </a:solidFill>
              </a:defRPr>
            </a:lvl3pPr>
            <a:lvl4pPr lvl="3">
              <a:lnSpc>
                <a:spcPct val="80000"/>
              </a:lnSpc>
              <a:spcBef>
                <a:spcPts val="0"/>
              </a:spcBef>
              <a:spcAft>
                <a:spcPts val="0"/>
              </a:spcAft>
              <a:buClr>
                <a:schemeClr val="accent3"/>
              </a:buClr>
              <a:buSzPts val="5400"/>
              <a:buNone/>
              <a:defRPr sz="5400">
                <a:solidFill>
                  <a:schemeClr val="accent3"/>
                </a:solidFill>
              </a:defRPr>
            </a:lvl4pPr>
            <a:lvl5pPr lvl="4">
              <a:lnSpc>
                <a:spcPct val="80000"/>
              </a:lnSpc>
              <a:spcBef>
                <a:spcPts val="0"/>
              </a:spcBef>
              <a:spcAft>
                <a:spcPts val="0"/>
              </a:spcAft>
              <a:buClr>
                <a:schemeClr val="accent3"/>
              </a:buClr>
              <a:buSzPts val="5400"/>
              <a:buNone/>
              <a:defRPr sz="5400">
                <a:solidFill>
                  <a:schemeClr val="accent3"/>
                </a:solidFill>
              </a:defRPr>
            </a:lvl5pPr>
            <a:lvl6pPr lvl="5">
              <a:lnSpc>
                <a:spcPct val="80000"/>
              </a:lnSpc>
              <a:spcBef>
                <a:spcPts val="0"/>
              </a:spcBef>
              <a:spcAft>
                <a:spcPts val="0"/>
              </a:spcAft>
              <a:buClr>
                <a:schemeClr val="accent3"/>
              </a:buClr>
              <a:buSzPts val="5400"/>
              <a:buNone/>
              <a:defRPr sz="5400">
                <a:solidFill>
                  <a:schemeClr val="accent3"/>
                </a:solidFill>
              </a:defRPr>
            </a:lvl6pPr>
            <a:lvl7pPr lvl="6">
              <a:lnSpc>
                <a:spcPct val="80000"/>
              </a:lnSpc>
              <a:spcBef>
                <a:spcPts val="0"/>
              </a:spcBef>
              <a:spcAft>
                <a:spcPts val="0"/>
              </a:spcAft>
              <a:buClr>
                <a:schemeClr val="accent3"/>
              </a:buClr>
              <a:buSzPts val="5400"/>
              <a:buNone/>
              <a:defRPr sz="5400">
                <a:solidFill>
                  <a:schemeClr val="accent3"/>
                </a:solidFill>
              </a:defRPr>
            </a:lvl7pPr>
            <a:lvl8pPr lvl="7">
              <a:lnSpc>
                <a:spcPct val="80000"/>
              </a:lnSpc>
              <a:spcBef>
                <a:spcPts val="0"/>
              </a:spcBef>
              <a:spcAft>
                <a:spcPts val="0"/>
              </a:spcAft>
              <a:buClr>
                <a:schemeClr val="accent3"/>
              </a:buClr>
              <a:buSzPts val="5400"/>
              <a:buNone/>
              <a:defRPr sz="5400">
                <a:solidFill>
                  <a:schemeClr val="accent3"/>
                </a:solidFill>
              </a:defRPr>
            </a:lvl8pPr>
            <a:lvl9pPr lvl="8">
              <a:lnSpc>
                <a:spcPct val="80000"/>
              </a:lnSpc>
              <a:spcBef>
                <a:spcPts val="0"/>
              </a:spcBef>
              <a:spcAft>
                <a:spcPts val="0"/>
              </a:spcAft>
              <a:buClr>
                <a:schemeClr val="accent3"/>
              </a:buClr>
              <a:buSzPts val="5400"/>
              <a:buNone/>
              <a:defRPr sz="5400">
                <a:solidFill>
                  <a:schemeClr val="accent3"/>
                </a:solidFill>
              </a:defRPr>
            </a:lvl9pPr>
          </a:lstStyle>
          <a:p/>
        </p:txBody>
      </p:sp>
      <p:sp>
        <p:nvSpPr>
          <p:cNvPr id="809" name="Google Shape;809;p71"/>
          <p:cNvSpPr txBox="1"/>
          <p:nvPr>
            <p:ph idx="1" type="subTitle"/>
          </p:nvPr>
        </p:nvSpPr>
        <p:spPr>
          <a:xfrm>
            <a:off x="525100" y="2390475"/>
            <a:ext cx="592500" cy="592500"/>
          </a:xfrm>
          <a:prstGeom prst="rect">
            <a:avLst/>
          </a:prstGeom>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lt2"/>
              </a:buClr>
              <a:buSzPts val="4000"/>
              <a:buNone/>
              <a:defRPr sz="4000">
                <a:solidFill>
                  <a:schemeClr val="lt2"/>
                </a:solidFill>
              </a:defRPr>
            </a:lvl1pPr>
            <a:lvl2pPr lvl="1" algn="ctr">
              <a:spcBef>
                <a:spcPts val="0"/>
              </a:spcBef>
              <a:spcAft>
                <a:spcPts val="0"/>
              </a:spcAft>
              <a:buClr>
                <a:schemeClr val="lt2"/>
              </a:buClr>
              <a:buSzPts val="4000"/>
              <a:buNone/>
              <a:defRPr sz="4000">
                <a:solidFill>
                  <a:schemeClr val="lt2"/>
                </a:solidFill>
              </a:defRPr>
            </a:lvl2pPr>
            <a:lvl3pPr lvl="2" algn="ctr">
              <a:spcBef>
                <a:spcPts val="0"/>
              </a:spcBef>
              <a:spcAft>
                <a:spcPts val="0"/>
              </a:spcAft>
              <a:buClr>
                <a:schemeClr val="lt2"/>
              </a:buClr>
              <a:buSzPts val="4000"/>
              <a:buNone/>
              <a:defRPr sz="4000">
                <a:solidFill>
                  <a:schemeClr val="lt2"/>
                </a:solidFill>
              </a:defRPr>
            </a:lvl3pPr>
            <a:lvl4pPr lvl="3" algn="ctr">
              <a:spcBef>
                <a:spcPts val="0"/>
              </a:spcBef>
              <a:spcAft>
                <a:spcPts val="0"/>
              </a:spcAft>
              <a:buClr>
                <a:schemeClr val="lt2"/>
              </a:buClr>
              <a:buSzPts val="4000"/>
              <a:buNone/>
              <a:defRPr sz="4000">
                <a:solidFill>
                  <a:schemeClr val="lt2"/>
                </a:solidFill>
              </a:defRPr>
            </a:lvl4pPr>
            <a:lvl5pPr lvl="4" algn="ctr">
              <a:spcBef>
                <a:spcPts val="0"/>
              </a:spcBef>
              <a:spcAft>
                <a:spcPts val="0"/>
              </a:spcAft>
              <a:buClr>
                <a:schemeClr val="lt2"/>
              </a:buClr>
              <a:buSzPts val="4000"/>
              <a:buNone/>
              <a:defRPr sz="4000">
                <a:solidFill>
                  <a:schemeClr val="lt2"/>
                </a:solidFill>
              </a:defRPr>
            </a:lvl5pPr>
            <a:lvl6pPr lvl="5" algn="ctr">
              <a:spcBef>
                <a:spcPts val="0"/>
              </a:spcBef>
              <a:spcAft>
                <a:spcPts val="0"/>
              </a:spcAft>
              <a:buClr>
                <a:schemeClr val="lt2"/>
              </a:buClr>
              <a:buSzPts val="4000"/>
              <a:buNone/>
              <a:defRPr sz="4000">
                <a:solidFill>
                  <a:schemeClr val="lt2"/>
                </a:solidFill>
              </a:defRPr>
            </a:lvl6pPr>
            <a:lvl7pPr lvl="6" algn="ctr">
              <a:spcBef>
                <a:spcPts val="0"/>
              </a:spcBef>
              <a:spcAft>
                <a:spcPts val="0"/>
              </a:spcAft>
              <a:buClr>
                <a:schemeClr val="lt2"/>
              </a:buClr>
              <a:buSzPts val="4000"/>
              <a:buNone/>
              <a:defRPr sz="4000">
                <a:solidFill>
                  <a:schemeClr val="lt2"/>
                </a:solidFill>
              </a:defRPr>
            </a:lvl7pPr>
            <a:lvl8pPr lvl="7" algn="ctr">
              <a:spcBef>
                <a:spcPts val="0"/>
              </a:spcBef>
              <a:spcAft>
                <a:spcPts val="0"/>
              </a:spcAft>
              <a:buClr>
                <a:schemeClr val="lt2"/>
              </a:buClr>
              <a:buSzPts val="4000"/>
              <a:buNone/>
              <a:defRPr sz="4000">
                <a:solidFill>
                  <a:schemeClr val="lt2"/>
                </a:solidFill>
              </a:defRPr>
            </a:lvl8pPr>
            <a:lvl9pPr lvl="8" algn="ctr">
              <a:spcBef>
                <a:spcPts val="0"/>
              </a:spcBef>
              <a:spcAft>
                <a:spcPts val="0"/>
              </a:spcAft>
              <a:buClr>
                <a:schemeClr val="lt2"/>
              </a:buClr>
              <a:buSzPts val="4000"/>
              <a:buNone/>
              <a:defRPr sz="4000">
                <a:solidFill>
                  <a:schemeClr val="lt2"/>
                </a:solidFill>
              </a:defRPr>
            </a:lvl9pPr>
          </a:lstStyle>
          <a:p/>
        </p:txBody>
      </p:sp>
      <p:sp>
        <p:nvSpPr>
          <p:cNvPr id="810" name="Google Shape;810;p71"/>
          <p:cNvSpPr txBox="1"/>
          <p:nvPr>
            <p:ph idx="2" type="subTitle"/>
          </p:nvPr>
        </p:nvSpPr>
        <p:spPr>
          <a:xfrm>
            <a:off x="5098425" y="2390125"/>
            <a:ext cx="592500" cy="592500"/>
          </a:xfrm>
          <a:prstGeom prst="rect">
            <a:avLst/>
          </a:prstGeom>
          <a:ln cap="flat" cmpd="sng" w="38100">
            <a:solidFill>
              <a:schemeClr val="accent4"/>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5"/>
              </a:buClr>
              <a:buSzPts val="4000"/>
              <a:buNone/>
              <a:defRPr sz="4000">
                <a:solidFill>
                  <a:schemeClr val="accent5"/>
                </a:solidFill>
              </a:defRPr>
            </a:lvl1pPr>
            <a:lvl2pPr lvl="1" algn="ctr">
              <a:spcBef>
                <a:spcPts val="0"/>
              </a:spcBef>
              <a:spcAft>
                <a:spcPts val="0"/>
              </a:spcAft>
              <a:buClr>
                <a:schemeClr val="accent5"/>
              </a:buClr>
              <a:buSzPts val="4000"/>
              <a:buNone/>
              <a:defRPr sz="4000">
                <a:solidFill>
                  <a:schemeClr val="accent5"/>
                </a:solidFill>
              </a:defRPr>
            </a:lvl2pPr>
            <a:lvl3pPr lvl="2" algn="ctr">
              <a:spcBef>
                <a:spcPts val="0"/>
              </a:spcBef>
              <a:spcAft>
                <a:spcPts val="0"/>
              </a:spcAft>
              <a:buClr>
                <a:schemeClr val="accent5"/>
              </a:buClr>
              <a:buSzPts val="4000"/>
              <a:buNone/>
              <a:defRPr sz="4000">
                <a:solidFill>
                  <a:schemeClr val="accent5"/>
                </a:solidFill>
              </a:defRPr>
            </a:lvl3pPr>
            <a:lvl4pPr lvl="3" algn="ctr">
              <a:spcBef>
                <a:spcPts val="0"/>
              </a:spcBef>
              <a:spcAft>
                <a:spcPts val="0"/>
              </a:spcAft>
              <a:buClr>
                <a:schemeClr val="accent5"/>
              </a:buClr>
              <a:buSzPts val="4000"/>
              <a:buNone/>
              <a:defRPr sz="4000">
                <a:solidFill>
                  <a:schemeClr val="accent5"/>
                </a:solidFill>
              </a:defRPr>
            </a:lvl4pPr>
            <a:lvl5pPr lvl="4" algn="ctr">
              <a:spcBef>
                <a:spcPts val="0"/>
              </a:spcBef>
              <a:spcAft>
                <a:spcPts val="0"/>
              </a:spcAft>
              <a:buClr>
                <a:schemeClr val="accent5"/>
              </a:buClr>
              <a:buSzPts val="4000"/>
              <a:buNone/>
              <a:defRPr sz="4000">
                <a:solidFill>
                  <a:schemeClr val="accent5"/>
                </a:solidFill>
              </a:defRPr>
            </a:lvl5pPr>
            <a:lvl6pPr lvl="5" algn="ctr">
              <a:spcBef>
                <a:spcPts val="0"/>
              </a:spcBef>
              <a:spcAft>
                <a:spcPts val="0"/>
              </a:spcAft>
              <a:buClr>
                <a:schemeClr val="accent5"/>
              </a:buClr>
              <a:buSzPts val="4000"/>
              <a:buNone/>
              <a:defRPr sz="4000">
                <a:solidFill>
                  <a:schemeClr val="accent5"/>
                </a:solidFill>
              </a:defRPr>
            </a:lvl6pPr>
            <a:lvl7pPr lvl="6" algn="ctr">
              <a:spcBef>
                <a:spcPts val="0"/>
              </a:spcBef>
              <a:spcAft>
                <a:spcPts val="0"/>
              </a:spcAft>
              <a:buClr>
                <a:schemeClr val="accent5"/>
              </a:buClr>
              <a:buSzPts val="4000"/>
              <a:buNone/>
              <a:defRPr sz="4000">
                <a:solidFill>
                  <a:schemeClr val="accent5"/>
                </a:solidFill>
              </a:defRPr>
            </a:lvl7pPr>
            <a:lvl8pPr lvl="7" algn="ctr">
              <a:spcBef>
                <a:spcPts val="0"/>
              </a:spcBef>
              <a:spcAft>
                <a:spcPts val="0"/>
              </a:spcAft>
              <a:buClr>
                <a:schemeClr val="accent5"/>
              </a:buClr>
              <a:buSzPts val="4000"/>
              <a:buNone/>
              <a:defRPr sz="4000">
                <a:solidFill>
                  <a:schemeClr val="accent5"/>
                </a:solidFill>
              </a:defRPr>
            </a:lvl8pPr>
            <a:lvl9pPr lvl="8" algn="ctr">
              <a:spcBef>
                <a:spcPts val="0"/>
              </a:spcBef>
              <a:spcAft>
                <a:spcPts val="0"/>
              </a:spcAft>
              <a:buClr>
                <a:schemeClr val="accent5"/>
              </a:buClr>
              <a:buSzPts val="4000"/>
              <a:buNone/>
              <a:defRPr sz="4000">
                <a:solidFill>
                  <a:schemeClr val="accent5"/>
                </a:solidFill>
              </a:defRPr>
            </a:lvl9pPr>
          </a:lstStyle>
          <a:p/>
        </p:txBody>
      </p:sp>
      <p:sp>
        <p:nvSpPr>
          <p:cNvPr id="811" name="Google Shape;811;p71"/>
          <p:cNvSpPr txBox="1"/>
          <p:nvPr>
            <p:ph idx="3" type="body"/>
          </p:nvPr>
        </p:nvSpPr>
        <p:spPr>
          <a:xfrm>
            <a:off x="399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812" name="Google Shape;812;p71"/>
          <p:cNvSpPr txBox="1"/>
          <p:nvPr>
            <p:ph idx="4" type="body"/>
          </p:nvPr>
        </p:nvSpPr>
        <p:spPr>
          <a:xfrm>
            <a:off x="4966250" y="3026475"/>
            <a:ext cx="3779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5"/>
              </a:buClr>
              <a:buSzPts val="1000"/>
              <a:buChar char="●"/>
              <a:defRPr>
                <a:solidFill>
                  <a:schemeClr val="accent5"/>
                </a:solidFill>
              </a:defRPr>
            </a:lvl1pPr>
            <a:lvl2pPr indent="-292100" lvl="1" marL="914400">
              <a:spcBef>
                <a:spcPts val="0"/>
              </a:spcBef>
              <a:spcAft>
                <a:spcPts val="0"/>
              </a:spcAft>
              <a:buClr>
                <a:schemeClr val="accent5"/>
              </a:buClr>
              <a:buSzPts val="1000"/>
              <a:buChar char="○"/>
              <a:defRPr>
                <a:solidFill>
                  <a:schemeClr val="accent5"/>
                </a:solidFill>
              </a:defRPr>
            </a:lvl2pPr>
            <a:lvl3pPr indent="-292100" lvl="2" marL="1371600">
              <a:spcBef>
                <a:spcPts val="0"/>
              </a:spcBef>
              <a:spcAft>
                <a:spcPts val="0"/>
              </a:spcAft>
              <a:buClr>
                <a:schemeClr val="accent5"/>
              </a:buClr>
              <a:buSzPts val="1000"/>
              <a:buChar char="■"/>
              <a:defRPr>
                <a:solidFill>
                  <a:schemeClr val="accent5"/>
                </a:solidFill>
              </a:defRPr>
            </a:lvl3pPr>
            <a:lvl4pPr indent="-292100" lvl="3" marL="1828800">
              <a:spcBef>
                <a:spcPts val="0"/>
              </a:spcBef>
              <a:spcAft>
                <a:spcPts val="0"/>
              </a:spcAft>
              <a:buClr>
                <a:schemeClr val="accent5"/>
              </a:buClr>
              <a:buSzPts val="1000"/>
              <a:buChar char="●"/>
              <a:defRPr>
                <a:solidFill>
                  <a:schemeClr val="accent5"/>
                </a:solidFill>
              </a:defRPr>
            </a:lvl4pPr>
            <a:lvl5pPr indent="-292100" lvl="4" marL="2286000">
              <a:spcBef>
                <a:spcPts val="0"/>
              </a:spcBef>
              <a:spcAft>
                <a:spcPts val="0"/>
              </a:spcAft>
              <a:buClr>
                <a:schemeClr val="accent5"/>
              </a:buClr>
              <a:buSzPts val="1000"/>
              <a:buChar char="○"/>
              <a:defRPr>
                <a:solidFill>
                  <a:schemeClr val="accent5"/>
                </a:solidFill>
              </a:defRPr>
            </a:lvl5pPr>
            <a:lvl6pPr indent="-292100" lvl="5" marL="2743200">
              <a:spcBef>
                <a:spcPts val="0"/>
              </a:spcBef>
              <a:spcAft>
                <a:spcPts val="0"/>
              </a:spcAft>
              <a:buClr>
                <a:schemeClr val="accent5"/>
              </a:buClr>
              <a:buSzPts val="1000"/>
              <a:buChar char="■"/>
              <a:defRPr>
                <a:solidFill>
                  <a:schemeClr val="accent5"/>
                </a:solidFill>
              </a:defRPr>
            </a:lvl6pPr>
            <a:lvl7pPr indent="-292100" lvl="6" marL="3200400">
              <a:spcBef>
                <a:spcPts val="0"/>
              </a:spcBef>
              <a:spcAft>
                <a:spcPts val="0"/>
              </a:spcAft>
              <a:buClr>
                <a:schemeClr val="accent5"/>
              </a:buClr>
              <a:buSzPts val="1000"/>
              <a:buChar char="●"/>
              <a:defRPr>
                <a:solidFill>
                  <a:schemeClr val="accent5"/>
                </a:solidFill>
              </a:defRPr>
            </a:lvl7pPr>
            <a:lvl8pPr indent="-292100" lvl="7" marL="3657600">
              <a:spcBef>
                <a:spcPts val="0"/>
              </a:spcBef>
              <a:spcAft>
                <a:spcPts val="0"/>
              </a:spcAft>
              <a:buClr>
                <a:schemeClr val="accent5"/>
              </a:buClr>
              <a:buSzPts val="1000"/>
              <a:buChar char="○"/>
              <a:defRPr>
                <a:solidFill>
                  <a:schemeClr val="accent5"/>
                </a:solidFill>
              </a:defRPr>
            </a:lvl8pPr>
            <a:lvl9pPr indent="-292100" lvl="8" marL="4114800">
              <a:spcBef>
                <a:spcPts val="0"/>
              </a:spcBef>
              <a:spcAft>
                <a:spcPts val="0"/>
              </a:spcAft>
              <a:buClr>
                <a:schemeClr val="accent5"/>
              </a:buClr>
              <a:buSzPts val="1000"/>
              <a:buChar char="■"/>
              <a:defRPr>
                <a:solidFill>
                  <a:schemeClr val="accent5"/>
                </a:solidFill>
              </a:defRPr>
            </a:lvl9pPr>
          </a:lstStyle>
          <a:p/>
        </p:txBody>
      </p:sp>
      <p:sp>
        <p:nvSpPr>
          <p:cNvPr id="813" name="Google Shape;813;p71"/>
          <p:cNvSpPr txBox="1"/>
          <p:nvPr>
            <p:ph idx="12" type="sldNum"/>
          </p:nvPr>
        </p:nvSpPr>
        <p:spPr>
          <a:xfrm>
            <a:off x="8498350" y="4497850"/>
            <a:ext cx="645900" cy="646500"/>
          </a:xfrm>
          <a:prstGeom prst="rect">
            <a:avLst/>
          </a:prstGeom>
          <a:solidFill>
            <a:schemeClr val="accent6"/>
          </a:solidFill>
        </p:spPr>
        <p:txBody>
          <a:bodyPr anchorCtr="0" anchor="ctr" bIns="91425" lIns="91425" spcFirstLastPara="1" rIns="91425" wrap="square" tIns="91425">
            <a:noAutofit/>
          </a:bodyPr>
          <a:lstStyle>
            <a:lvl1pPr lvl="0">
              <a:buNone/>
              <a:defRPr sz="2000">
                <a:solidFill>
                  <a:schemeClr val="accent5"/>
                </a:solidFill>
              </a:defRPr>
            </a:lvl1pPr>
            <a:lvl2pPr lvl="1">
              <a:buNone/>
              <a:defRPr sz="2000">
                <a:solidFill>
                  <a:schemeClr val="accent5"/>
                </a:solidFill>
              </a:defRPr>
            </a:lvl2pPr>
            <a:lvl3pPr lvl="2">
              <a:buNone/>
              <a:defRPr sz="2000">
                <a:solidFill>
                  <a:schemeClr val="accent5"/>
                </a:solidFill>
              </a:defRPr>
            </a:lvl3pPr>
            <a:lvl4pPr lvl="3">
              <a:buNone/>
              <a:defRPr sz="2000">
                <a:solidFill>
                  <a:schemeClr val="accent5"/>
                </a:solidFill>
              </a:defRPr>
            </a:lvl4pPr>
            <a:lvl5pPr lvl="4">
              <a:buNone/>
              <a:defRPr sz="2000">
                <a:solidFill>
                  <a:schemeClr val="accent5"/>
                </a:solidFill>
              </a:defRPr>
            </a:lvl5pPr>
            <a:lvl6pPr lvl="5">
              <a:buNone/>
              <a:defRPr sz="2000">
                <a:solidFill>
                  <a:schemeClr val="accent5"/>
                </a:solidFill>
              </a:defRPr>
            </a:lvl6pPr>
            <a:lvl7pPr lvl="6">
              <a:buNone/>
              <a:defRPr sz="2000">
                <a:solidFill>
                  <a:schemeClr val="accent5"/>
                </a:solidFill>
              </a:defRPr>
            </a:lvl7pPr>
            <a:lvl8pPr lvl="7">
              <a:buNone/>
              <a:defRPr sz="2000">
                <a:solidFill>
                  <a:schemeClr val="accent5"/>
                </a:solidFill>
              </a:defRPr>
            </a:lvl8pPr>
            <a:lvl9pPr lvl="8">
              <a:buNone/>
              <a:defRPr sz="2000">
                <a:solidFill>
                  <a:schemeClr val="accent5"/>
                </a:solidFill>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
  <p:cSld name="CUSTOM_5_1">
    <p:bg>
      <p:bgPr>
        <a:solidFill>
          <a:schemeClr val="accent3"/>
        </a:solidFill>
      </p:bgPr>
    </p:bg>
    <p:spTree>
      <p:nvGrpSpPr>
        <p:cNvPr id="814" name="Shape 814"/>
        <p:cNvGrpSpPr/>
        <p:nvPr/>
      </p:nvGrpSpPr>
      <p:grpSpPr>
        <a:xfrm>
          <a:off x="0" y="0"/>
          <a:ext cx="0" cy="0"/>
          <a:chOff x="0" y="0"/>
          <a:chExt cx="0" cy="0"/>
        </a:xfrm>
      </p:grpSpPr>
      <p:sp>
        <p:nvSpPr>
          <p:cNvPr id="815" name="Google Shape;815;p72"/>
          <p:cNvSpPr/>
          <p:nvPr/>
        </p:nvSpPr>
        <p:spPr>
          <a:xfrm>
            <a:off x="-178450" y="407875"/>
            <a:ext cx="6862175" cy="4880700"/>
          </a:xfrm>
          <a:custGeom>
            <a:rect b="b" l="l" r="r" t="t"/>
            <a:pathLst>
              <a:path extrusionOk="0" h="195228" w="274487">
                <a:moveTo>
                  <a:pt x="105679" y="0"/>
                </a:moveTo>
                <a:lnTo>
                  <a:pt x="0" y="107348"/>
                </a:lnTo>
                <a:lnTo>
                  <a:pt x="0" y="195228"/>
                </a:lnTo>
                <a:lnTo>
                  <a:pt x="244730" y="195228"/>
                </a:lnTo>
                <a:lnTo>
                  <a:pt x="274487" y="168530"/>
                </a:lnTo>
                <a:close/>
              </a:path>
            </a:pathLst>
          </a:custGeom>
          <a:solidFill>
            <a:schemeClr val="accent4"/>
          </a:solidFill>
          <a:ln>
            <a:noFill/>
          </a:ln>
        </p:spPr>
      </p:sp>
      <p:sp>
        <p:nvSpPr>
          <p:cNvPr id="816" name="Google Shape;816;p72"/>
          <p:cNvSpPr/>
          <p:nvPr/>
        </p:nvSpPr>
        <p:spPr>
          <a:xfrm>
            <a:off x="2459800" y="407525"/>
            <a:ext cx="4224300" cy="42243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17" name="Google Shape;817;p72"/>
          <p:cNvSpPr/>
          <p:nvPr/>
        </p:nvSpPr>
        <p:spPr>
          <a:xfrm>
            <a:off x="2536250" y="483800"/>
            <a:ext cx="4071600" cy="40716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18" name="Google Shape;818;p72"/>
          <p:cNvSpPr/>
          <p:nvPr/>
        </p:nvSpPr>
        <p:spPr>
          <a:xfrm>
            <a:off x="2620025" y="567700"/>
            <a:ext cx="3903900" cy="39039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19" name="Google Shape;819;p72"/>
          <p:cNvSpPr/>
          <p:nvPr/>
        </p:nvSpPr>
        <p:spPr>
          <a:xfrm>
            <a:off x="2786850" y="734600"/>
            <a:ext cx="3570000" cy="35700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0" name="Google Shape;820;p72"/>
          <p:cNvSpPr/>
          <p:nvPr/>
        </p:nvSpPr>
        <p:spPr>
          <a:xfrm>
            <a:off x="2861875" y="809625"/>
            <a:ext cx="3420000" cy="34200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1" name="Google Shape;821;p72"/>
          <p:cNvSpPr/>
          <p:nvPr/>
        </p:nvSpPr>
        <p:spPr>
          <a:xfrm>
            <a:off x="2939900" y="887600"/>
            <a:ext cx="3264000" cy="3264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2" name="Google Shape;822;p72"/>
          <p:cNvSpPr txBox="1"/>
          <p:nvPr>
            <p:ph type="title"/>
          </p:nvPr>
        </p:nvSpPr>
        <p:spPr>
          <a:xfrm>
            <a:off x="3020750" y="1646800"/>
            <a:ext cx="3102600" cy="1491600"/>
          </a:xfrm>
          <a:prstGeom prst="rect">
            <a:avLst/>
          </a:prstGeom>
        </p:spPr>
        <p:txBody>
          <a:bodyPr anchorCtr="0" anchor="b" bIns="91425" lIns="91425" spcFirstLastPara="1" rIns="91425" wrap="square" tIns="91425">
            <a:noAutofit/>
          </a:bodyPr>
          <a:lstStyle>
            <a:lvl1pPr lvl="0" algn="ctr">
              <a:lnSpc>
                <a:spcPct val="80000"/>
              </a:lnSpc>
              <a:spcBef>
                <a:spcPts val="0"/>
              </a:spcBef>
              <a:spcAft>
                <a:spcPts val="0"/>
              </a:spcAft>
              <a:buClr>
                <a:schemeClr val="accent3"/>
              </a:buClr>
              <a:buSzPts val="6000"/>
              <a:buNone/>
              <a:defRPr>
                <a:solidFill>
                  <a:schemeClr val="accent3"/>
                </a:solidFill>
              </a:defRPr>
            </a:lvl1pPr>
            <a:lvl2pPr lvl="1" algn="ctr">
              <a:lnSpc>
                <a:spcPct val="80000"/>
              </a:lnSpc>
              <a:spcBef>
                <a:spcPts val="0"/>
              </a:spcBef>
              <a:spcAft>
                <a:spcPts val="0"/>
              </a:spcAft>
              <a:buClr>
                <a:schemeClr val="lt1"/>
              </a:buClr>
              <a:buSzPts val="6000"/>
              <a:buNone/>
              <a:defRPr>
                <a:solidFill>
                  <a:schemeClr val="lt1"/>
                </a:solidFill>
              </a:defRPr>
            </a:lvl2pPr>
            <a:lvl3pPr lvl="2" algn="ctr">
              <a:lnSpc>
                <a:spcPct val="80000"/>
              </a:lnSpc>
              <a:spcBef>
                <a:spcPts val="0"/>
              </a:spcBef>
              <a:spcAft>
                <a:spcPts val="0"/>
              </a:spcAft>
              <a:buClr>
                <a:schemeClr val="lt1"/>
              </a:buClr>
              <a:buSzPts val="6000"/>
              <a:buNone/>
              <a:defRPr>
                <a:solidFill>
                  <a:schemeClr val="lt1"/>
                </a:solidFill>
              </a:defRPr>
            </a:lvl3pPr>
            <a:lvl4pPr lvl="3" algn="ctr">
              <a:lnSpc>
                <a:spcPct val="80000"/>
              </a:lnSpc>
              <a:spcBef>
                <a:spcPts val="0"/>
              </a:spcBef>
              <a:spcAft>
                <a:spcPts val="0"/>
              </a:spcAft>
              <a:buClr>
                <a:schemeClr val="lt1"/>
              </a:buClr>
              <a:buSzPts val="6000"/>
              <a:buNone/>
              <a:defRPr>
                <a:solidFill>
                  <a:schemeClr val="lt1"/>
                </a:solidFill>
              </a:defRPr>
            </a:lvl4pPr>
            <a:lvl5pPr lvl="4" algn="ctr">
              <a:lnSpc>
                <a:spcPct val="80000"/>
              </a:lnSpc>
              <a:spcBef>
                <a:spcPts val="0"/>
              </a:spcBef>
              <a:spcAft>
                <a:spcPts val="0"/>
              </a:spcAft>
              <a:buClr>
                <a:schemeClr val="lt1"/>
              </a:buClr>
              <a:buSzPts val="6000"/>
              <a:buNone/>
              <a:defRPr>
                <a:solidFill>
                  <a:schemeClr val="lt1"/>
                </a:solidFill>
              </a:defRPr>
            </a:lvl5pPr>
            <a:lvl6pPr lvl="5" algn="ctr">
              <a:lnSpc>
                <a:spcPct val="80000"/>
              </a:lnSpc>
              <a:spcBef>
                <a:spcPts val="0"/>
              </a:spcBef>
              <a:spcAft>
                <a:spcPts val="0"/>
              </a:spcAft>
              <a:buClr>
                <a:schemeClr val="lt1"/>
              </a:buClr>
              <a:buSzPts val="6000"/>
              <a:buNone/>
              <a:defRPr>
                <a:solidFill>
                  <a:schemeClr val="lt1"/>
                </a:solidFill>
              </a:defRPr>
            </a:lvl6pPr>
            <a:lvl7pPr lvl="6" algn="ctr">
              <a:lnSpc>
                <a:spcPct val="80000"/>
              </a:lnSpc>
              <a:spcBef>
                <a:spcPts val="0"/>
              </a:spcBef>
              <a:spcAft>
                <a:spcPts val="0"/>
              </a:spcAft>
              <a:buClr>
                <a:schemeClr val="lt1"/>
              </a:buClr>
              <a:buSzPts val="6000"/>
              <a:buNone/>
              <a:defRPr>
                <a:solidFill>
                  <a:schemeClr val="lt1"/>
                </a:solidFill>
              </a:defRPr>
            </a:lvl7pPr>
            <a:lvl8pPr lvl="7" algn="ctr">
              <a:lnSpc>
                <a:spcPct val="80000"/>
              </a:lnSpc>
              <a:spcBef>
                <a:spcPts val="0"/>
              </a:spcBef>
              <a:spcAft>
                <a:spcPts val="0"/>
              </a:spcAft>
              <a:buClr>
                <a:schemeClr val="lt1"/>
              </a:buClr>
              <a:buSzPts val="6000"/>
              <a:buNone/>
              <a:defRPr>
                <a:solidFill>
                  <a:schemeClr val="lt1"/>
                </a:solidFill>
              </a:defRPr>
            </a:lvl8pPr>
            <a:lvl9pPr lvl="8" algn="ctr">
              <a:lnSpc>
                <a:spcPct val="80000"/>
              </a:lnSpc>
              <a:spcBef>
                <a:spcPts val="0"/>
              </a:spcBef>
              <a:spcAft>
                <a:spcPts val="0"/>
              </a:spcAft>
              <a:buClr>
                <a:schemeClr val="lt1"/>
              </a:buClr>
              <a:buSzPts val="6000"/>
              <a:buNone/>
              <a:defRPr>
                <a:solidFill>
                  <a:schemeClr val="lt1"/>
                </a:solidFill>
              </a:defRPr>
            </a:lvl9pPr>
          </a:lstStyle>
          <a:p/>
        </p:txBody>
      </p:sp>
      <p:sp>
        <p:nvSpPr>
          <p:cNvPr id="823" name="Google Shape;823;p72"/>
          <p:cNvSpPr txBox="1"/>
          <p:nvPr>
            <p:ph idx="1" type="subTitle"/>
          </p:nvPr>
        </p:nvSpPr>
        <p:spPr>
          <a:xfrm>
            <a:off x="3020750" y="2954970"/>
            <a:ext cx="3102600" cy="845100"/>
          </a:xfrm>
          <a:prstGeom prst="rect">
            <a:avLst/>
          </a:prstGeom>
        </p:spPr>
        <p:txBody>
          <a:bodyPr anchorCtr="0" anchor="t" bIns="91425" lIns="91425" spcFirstLastPara="1" rIns="91425" wrap="square" tIns="91425">
            <a:noAutofit/>
          </a:bodyPr>
          <a:lstStyle>
            <a:lvl1pPr lvl="0" algn="ctr">
              <a:spcBef>
                <a:spcPts val="0"/>
              </a:spcBef>
              <a:spcAft>
                <a:spcPts val="0"/>
              </a:spcAft>
              <a:buClr>
                <a:schemeClr val="accent3"/>
              </a:buClr>
              <a:buSzPts val="2600"/>
              <a:buNone/>
              <a:defRPr sz="2600">
                <a:solidFill>
                  <a:schemeClr val="accent3"/>
                </a:solidFill>
              </a:defRPr>
            </a:lvl1pPr>
            <a:lvl2pPr lvl="1" algn="ctr">
              <a:spcBef>
                <a:spcPts val="0"/>
              </a:spcBef>
              <a:spcAft>
                <a:spcPts val="0"/>
              </a:spcAft>
              <a:buClr>
                <a:schemeClr val="accent3"/>
              </a:buClr>
              <a:buSzPts val="2600"/>
              <a:buNone/>
              <a:defRPr sz="2600">
                <a:solidFill>
                  <a:schemeClr val="accent3"/>
                </a:solidFill>
              </a:defRPr>
            </a:lvl2pPr>
            <a:lvl3pPr lvl="2" algn="ctr">
              <a:spcBef>
                <a:spcPts val="0"/>
              </a:spcBef>
              <a:spcAft>
                <a:spcPts val="0"/>
              </a:spcAft>
              <a:buClr>
                <a:schemeClr val="accent3"/>
              </a:buClr>
              <a:buSzPts val="2600"/>
              <a:buNone/>
              <a:defRPr sz="2600">
                <a:solidFill>
                  <a:schemeClr val="accent3"/>
                </a:solidFill>
              </a:defRPr>
            </a:lvl3pPr>
            <a:lvl4pPr lvl="3" algn="ctr">
              <a:spcBef>
                <a:spcPts val="0"/>
              </a:spcBef>
              <a:spcAft>
                <a:spcPts val="0"/>
              </a:spcAft>
              <a:buClr>
                <a:schemeClr val="accent3"/>
              </a:buClr>
              <a:buSzPts val="2600"/>
              <a:buNone/>
              <a:defRPr sz="2600">
                <a:solidFill>
                  <a:schemeClr val="accent3"/>
                </a:solidFill>
              </a:defRPr>
            </a:lvl4pPr>
            <a:lvl5pPr lvl="4" algn="ctr">
              <a:spcBef>
                <a:spcPts val="0"/>
              </a:spcBef>
              <a:spcAft>
                <a:spcPts val="0"/>
              </a:spcAft>
              <a:buClr>
                <a:schemeClr val="accent3"/>
              </a:buClr>
              <a:buSzPts val="2600"/>
              <a:buNone/>
              <a:defRPr sz="2600">
                <a:solidFill>
                  <a:schemeClr val="accent3"/>
                </a:solidFill>
              </a:defRPr>
            </a:lvl5pPr>
            <a:lvl6pPr lvl="5" algn="ctr">
              <a:spcBef>
                <a:spcPts val="0"/>
              </a:spcBef>
              <a:spcAft>
                <a:spcPts val="0"/>
              </a:spcAft>
              <a:buClr>
                <a:schemeClr val="accent3"/>
              </a:buClr>
              <a:buSzPts val="2600"/>
              <a:buNone/>
              <a:defRPr sz="2600">
                <a:solidFill>
                  <a:schemeClr val="accent3"/>
                </a:solidFill>
              </a:defRPr>
            </a:lvl6pPr>
            <a:lvl7pPr lvl="6" algn="ctr">
              <a:spcBef>
                <a:spcPts val="0"/>
              </a:spcBef>
              <a:spcAft>
                <a:spcPts val="0"/>
              </a:spcAft>
              <a:buClr>
                <a:schemeClr val="accent3"/>
              </a:buClr>
              <a:buSzPts val="2600"/>
              <a:buNone/>
              <a:defRPr sz="2600">
                <a:solidFill>
                  <a:schemeClr val="accent3"/>
                </a:solidFill>
              </a:defRPr>
            </a:lvl7pPr>
            <a:lvl8pPr lvl="7" algn="ctr">
              <a:spcBef>
                <a:spcPts val="0"/>
              </a:spcBef>
              <a:spcAft>
                <a:spcPts val="0"/>
              </a:spcAft>
              <a:buClr>
                <a:schemeClr val="accent3"/>
              </a:buClr>
              <a:buSzPts val="2600"/>
              <a:buNone/>
              <a:defRPr sz="2600">
                <a:solidFill>
                  <a:schemeClr val="accent3"/>
                </a:solidFill>
              </a:defRPr>
            </a:lvl8pPr>
            <a:lvl9pPr lvl="8" algn="ctr">
              <a:spcBef>
                <a:spcPts val="0"/>
              </a:spcBef>
              <a:spcAft>
                <a:spcPts val="0"/>
              </a:spcAft>
              <a:buClr>
                <a:schemeClr val="accent3"/>
              </a:buClr>
              <a:buSzPts val="2600"/>
              <a:buNone/>
              <a:defRPr sz="2600">
                <a:solidFill>
                  <a:schemeClr val="accent3"/>
                </a:solidFill>
              </a:defRPr>
            </a:lvl9pPr>
          </a:lstStyle>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CUSTOM_5_1_1">
    <p:bg>
      <p:bgPr>
        <a:solidFill>
          <a:schemeClr val="lt1"/>
        </a:solidFill>
      </p:bgPr>
    </p:bg>
    <p:spTree>
      <p:nvGrpSpPr>
        <p:cNvPr id="824" name="Shape 824"/>
        <p:cNvGrpSpPr/>
        <p:nvPr/>
      </p:nvGrpSpPr>
      <p:grpSpPr>
        <a:xfrm>
          <a:off x="0" y="0"/>
          <a:ext cx="0" cy="0"/>
          <a:chOff x="0" y="0"/>
          <a:chExt cx="0" cy="0"/>
        </a:xfrm>
      </p:grpSpPr>
      <p:sp>
        <p:nvSpPr>
          <p:cNvPr id="825" name="Google Shape;825;p73"/>
          <p:cNvSpPr/>
          <p:nvPr/>
        </p:nvSpPr>
        <p:spPr>
          <a:xfrm>
            <a:off x="404750" y="407525"/>
            <a:ext cx="4224300" cy="42243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6" name="Google Shape;826;p73"/>
          <p:cNvSpPr/>
          <p:nvPr/>
        </p:nvSpPr>
        <p:spPr>
          <a:xfrm>
            <a:off x="481200" y="483800"/>
            <a:ext cx="4071600" cy="4071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7" name="Google Shape;827;p73"/>
          <p:cNvSpPr/>
          <p:nvPr/>
        </p:nvSpPr>
        <p:spPr>
          <a:xfrm>
            <a:off x="564975" y="567700"/>
            <a:ext cx="3903900" cy="39039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8" name="Google Shape;828;p73"/>
          <p:cNvSpPr/>
          <p:nvPr/>
        </p:nvSpPr>
        <p:spPr>
          <a:xfrm>
            <a:off x="731800" y="734600"/>
            <a:ext cx="3570000" cy="35700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9" name="Google Shape;829;p73"/>
          <p:cNvSpPr/>
          <p:nvPr/>
        </p:nvSpPr>
        <p:spPr>
          <a:xfrm>
            <a:off x="806825" y="809625"/>
            <a:ext cx="3420000" cy="34200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0" name="Google Shape;830;p73"/>
          <p:cNvSpPr/>
          <p:nvPr/>
        </p:nvSpPr>
        <p:spPr>
          <a:xfrm>
            <a:off x="884850" y="887600"/>
            <a:ext cx="3264000" cy="3264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1" name="Google Shape;831;p73"/>
          <p:cNvSpPr txBox="1"/>
          <p:nvPr>
            <p:ph type="title"/>
          </p:nvPr>
        </p:nvSpPr>
        <p:spPr>
          <a:xfrm>
            <a:off x="965700" y="1825950"/>
            <a:ext cx="3102600" cy="14916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Clr>
                <a:schemeClr val="accent3"/>
              </a:buClr>
              <a:buSzPts val="12000"/>
              <a:buNone/>
              <a:defRPr sz="12000">
                <a:solidFill>
                  <a:schemeClr val="accent3"/>
                </a:solidFill>
              </a:defRPr>
            </a:lvl1pPr>
            <a:lvl2pPr lvl="1" algn="ctr">
              <a:lnSpc>
                <a:spcPct val="80000"/>
              </a:lnSpc>
              <a:spcBef>
                <a:spcPts val="0"/>
              </a:spcBef>
              <a:spcAft>
                <a:spcPts val="0"/>
              </a:spcAft>
              <a:buClr>
                <a:schemeClr val="lt1"/>
              </a:buClr>
              <a:buSzPts val="12000"/>
              <a:buNone/>
              <a:defRPr sz="12000">
                <a:solidFill>
                  <a:schemeClr val="lt1"/>
                </a:solidFill>
              </a:defRPr>
            </a:lvl2pPr>
            <a:lvl3pPr lvl="2" algn="ctr">
              <a:lnSpc>
                <a:spcPct val="80000"/>
              </a:lnSpc>
              <a:spcBef>
                <a:spcPts val="0"/>
              </a:spcBef>
              <a:spcAft>
                <a:spcPts val="0"/>
              </a:spcAft>
              <a:buClr>
                <a:schemeClr val="lt1"/>
              </a:buClr>
              <a:buSzPts val="12000"/>
              <a:buNone/>
              <a:defRPr sz="12000">
                <a:solidFill>
                  <a:schemeClr val="lt1"/>
                </a:solidFill>
              </a:defRPr>
            </a:lvl3pPr>
            <a:lvl4pPr lvl="3" algn="ctr">
              <a:lnSpc>
                <a:spcPct val="80000"/>
              </a:lnSpc>
              <a:spcBef>
                <a:spcPts val="0"/>
              </a:spcBef>
              <a:spcAft>
                <a:spcPts val="0"/>
              </a:spcAft>
              <a:buClr>
                <a:schemeClr val="lt1"/>
              </a:buClr>
              <a:buSzPts val="12000"/>
              <a:buNone/>
              <a:defRPr sz="12000">
                <a:solidFill>
                  <a:schemeClr val="lt1"/>
                </a:solidFill>
              </a:defRPr>
            </a:lvl4pPr>
            <a:lvl5pPr lvl="4" algn="ctr">
              <a:lnSpc>
                <a:spcPct val="80000"/>
              </a:lnSpc>
              <a:spcBef>
                <a:spcPts val="0"/>
              </a:spcBef>
              <a:spcAft>
                <a:spcPts val="0"/>
              </a:spcAft>
              <a:buClr>
                <a:schemeClr val="lt1"/>
              </a:buClr>
              <a:buSzPts val="12000"/>
              <a:buNone/>
              <a:defRPr sz="12000">
                <a:solidFill>
                  <a:schemeClr val="lt1"/>
                </a:solidFill>
              </a:defRPr>
            </a:lvl5pPr>
            <a:lvl6pPr lvl="5" algn="ctr">
              <a:lnSpc>
                <a:spcPct val="80000"/>
              </a:lnSpc>
              <a:spcBef>
                <a:spcPts val="0"/>
              </a:spcBef>
              <a:spcAft>
                <a:spcPts val="0"/>
              </a:spcAft>
              <a:buClr>
                <a:schemeClr val="lt1"/>
              </a:buClr>
              <a:buSzPts val="12000"/>
              <a:buNone/>
              <a:defRPr sz="12000">
                <a:solidFill>
                  <a:schemeClr val="lt1"/>
                </a:solidFill>
              </a:defRPr>
            </a:lvl6pPr>
            <a:lvl7pPr lvl="6" algn="ctr">
              <a:lnSpc>
                <a:spcPct val="80000"/>
              </a:lnSpc>
              <a:spcBef>
                <a:spcPts val="0"/>
              </a:spcBef>
              <a:spcAft>
                <a:spcPts val="0"/>
              </a:spcAft>
              <a:buClr>
                <a:schemeClr val="lt1"/>
              </a:buClr>
              <a:buSzPts val="12000"/>
              <a:buNone/>
              <a:defRPr sz="12000">
                <a:solidFill>
                  <a:schemeClr val="lt1"/>
                </a:solidFill>
              </a:defRPr>
            </a:lvl7pPr>
            <a:lvl8pPr lvl="7" algn="ctr">
              <a:lnSpc>
                <a:spcPct val="80000"/>
              </a:lnSpc>
              <a:spcBef>
                <a:spcPts val="0"/>
              </a:spcBef>
              <a:spcAft>
                <a:spcPts val="0"/>
              </a:spcAft>
              <a:buClr>
                <a:schemeClr val="lt1"/>
              </a:buClr>
              <a:buSzPts val="12000"/>
              <a:buNone/>
              <a:defRPr sz="12000">
                <a:solidFill>
                  <a:schemeClr val="lt1"/>
                </a:solidFill>
              </a:defRPr>
            </a:lvl8pPr>
            <a:lvl9pPr lvl="8" algn="ctr">
              <a:lnSpc>
                <a:spcPct val="80000"/>
              </a:lnSpc>
              <a:spcBef>
                <a:spcPts val="0"/>
              </a:spcBef>
              <a:spcAft>
                <a:spcPts val="0"/>
              </a:spcAft>
              <a:buClr>
                <a:schemeClr val="lt1"/>
              </a:buClr>
              <a:buSzPts val="12000"/>
              <a:buNone/>
              <a:defRPr sz="12000">
                <a:solidFill>
                  <a:schemeClr val="lt1"/>
                </a:solidFill>
              </a:defRPr>
            </a:lvl9pPr>
          </a:lstStyle>
          <a:p/>
        </p:txBody>
      </p:sp>
      <p:sp>
        <p:nvSpPr>
          <p:cNvPr id="832" name="Google Shape;832;p73"/>
          <p:cNvSpPr txBox="1"/>
          <p:nvPr>
            <p:ph idx="1" type="body"/>
          </p:nvPr>
        </p:nvSpPr>
        <p:spPr>
          <a:xfrm>
            <a:off x="4809206" y="1281900"/>
            <a:ext cx="3833400" cy="2579700"/>
          </a:xfrm>
          <a:prstGeom prst="rect">
            <a:avLst/>
          </a:prstGeom>
        </p:spPr>
        <p:txBody>
          <a:bodyPr anchorCtr="0" anchor="ctr" bIns="91425" lIns="91425" spcFirstLastPara="1" rIns="91425" wrap="square" tIns="91425">
            <a:noAutofit/>
          </a:bodyPr>
          <a:lstStyle>
            <a:lvl1pPr indent="-336550" lvl="0" marL="457200">
              <a:lnSpc>
                <a:spcPct val="115000"/>
              </a:lnSpc>
              <a:spcBef>
                <a:spcPts val="0"/>
              </a:spcBef>
              <a:spcAft>
                <a:spcPts val="0"/>
              </a:spcAft>
              <a:buSzPts val="1700"/>
              <a:buChar char="●"/>
              <a:defRPr sz="1700"/>
            </a:lvl1pPr>
            <a:lvl2pPr indent="-336550" lvl="1" marL="914400">
              <a:lnSpc>
                <a:spcPct val="115000"/>
              </a:lnSpc>
              <a:spcBef>
                <a:spcPts val="0"/>
              </a:spcBef>
              <a:spcAft>
                <a:spcPts val="0"/>
              </a:spcAft>
              <a:buSzPts val="1700"/>
              <a:buChar char="○"/>
              <a:defRPr sz="1700"/>
            </a:lvl2pPr>
            <a:lvl3pPr indent="-336550" lvl="2" marL="1371600">
              <a:lnSpc>
                <a:spcPct val="115000"/>
              </a:lnSpc>
              <a:spcBef>
                <a:spcPts val="0"/>
              </a:spcBef>
              <a:spcAft>
                <a:spcPts val="0"/>
              </a:spcAft>
              <a:buSzPts val="1700"/>
              <a:buChar char="■"/>
              <a:defRPr sz="1700"/>
            </a:lvl3pPr>
            <a:lvl4pPr indent="-336550" lvl="3" marL="1828800">
              <a:lnSpc>
                <a:spcPct val="115000"/>
              </a:lnSpc>
              <a:spcBef>
                <a:spcPts val="0"/>
              </a:spcBef>
              <a:spcAft>
                <a:spcPts val="0"/>
              </a:spcAft>
              <a:buSzPts val="1700"/>
              <a:buChar char="●"/>
              <a:defRPr sz="1700"/>
            </a:lvl4pPr>
            <a:lvl5pPr indent="-336550" lvl="4" marL="2286000">
              <a:lnSpc>
                <a:spcPct val="115000"/>
              </a:lnSpc>
              <a:spcBef>
                <a:spcPts val="0"/>
              </a:spcBef>
              <a:spcAft>
                <a:spcPts val="0"/>
              </a:spcAft>
              <a:buSzPts val="1700"/>
              <a:buChar char="○"/>
              <a:defRPr sz="1700"/>
            </a:lvl5pPr>
            <a:lvl6pPr indent="-336550" lvl="5" marL="2743200">
              <a:lnSpc>
                <a:spcPct val="115000"/>
              </a:lnSpc>
              <a:spcBef>
                <a:spcPts val="0"/>
              </a:spcBef>
              <a:spcAft>
                <a:spcPts val="0"/>
              </a:spcAft>
              <a:buSzPts val="1700"/>
              <a:buChar char="■"/>
              <a:defRPr sz="1700"/>
            </a:lvl6pPr>
            <a:lvl7pPr indent="-336550" lvl="6" marL="3200400">
              <a:lnSpc>
                <a:spcPct val="115000"/>
              </a:lnSpc>
              <a:spcBef>
                <a:spcPts val="0"/>
              </a:spcBef>
              <a:spcAft>
                <a:spcPts val="0"/>
              </a:spcAft>
              <a:buSzPts val="1700"/>
              <a:buChar char="●"/>
              <a:defRPr sz="1700"/>
            </a:lvl7pPr>
            <a:lvl8pPr indent="-336550" lvl="7" marL="3657600">
              <a:lnSpc>
                <a:spcPct val="115000"/>
              </a:lnSpc>
              <a:spcBef>
                <a:spcPts val="0"/>
              </a:spcBef>
              <a:spcAft>
                <a:spcPts val="0"/>
              </a:spcAft>
              <a:buSzPts val="1700"/>
              <a:buChar char="○"/>
              <a:defRPr sz="1700"/>
            </a:lvl8pPr>
            <a:lvl9pPr indent="-336550" lvl="8" marL="4114800">
              <a:lnSpc>
                <a:spcPct val="115000"/>
              </a:lnSpc>
              <a:spcBef>
                <a:spcPts val="0"/>
              </a:spcBef>
              <a:spcAft>
                <a:spcPts val="0"/>
              </a:spcAft>
              <a:buSzPts val="1700"/>
              <a:buChar char="■"/>
              <a:defRPr sz="1700"/>
            </a:lvl9pPr>
          </a:lstStyle>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13">
    <p:bg>
      <p:bgPr>
        <a:solidFill>
          <a:schemeClr val="accent6"/>
        </a:solidFill>
      </p:bgPr>
    </p:bg>
    <p:spTree>
      <p:nvGrpSpPr>
        <p:cNvPr id="833" name="Shape 833"/>
        <p:cNvGrpSpPr/>
        <p:nvPr/>
      </p:nvGrpSpPr>
      <p:grpSpPr>
        <a:xfrm>
          <a:off x="0" y="0"/>
          <a:ext cx="0" cy="0"/>
          <a:chOff x="0" y="0"/>
          <a:chExt cx="0" cy="0"/>
        </a:xfrm>
      </p:grpSpPr>
      <p:sp>
        <p:nvSpPr>
          <p:cNvPr id="834" name="Google Shape;834;p74"/>
          <p:cNvSpPr txBox="1"/>
          <p:nvPr>
            <p:ph idx="12" type="sldNum"/>
          </p:nvPr>
        </p:nvSpPr>
        <p:spPr>
          <a:xfrm>
            <a:off x="8653375" y="4829350"/>
            <a:ext cx="490500" cy="3117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
        <p:nvSpPr>
          <p:cNvPr id="835" name="Google Shape;835;p74"/>
          <p:cNvSpPr/>
          <p:nvPr/>
        </p:nvSpPr>
        <p:spPr>
          <a:xfrm rot="899980">
            <a:off x="2243753" y="243674"/>
            <a:ext cx="4656251" cy="4656251"/>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6" name="Google Shape;836;p74"/>
          <p:cNvSpPr/>
          <p:nvPr/>
        </p:nvSpPr>
        <p:spPr>
          <a:xfrm rot="900079">
            <a:off x="2386001" y="385904"/>
            <a:ext cx="4371791" cy="4371791"/>
          </a:xfrm>
          <a:prstGeom prst="rect">
            <a:avLst/>
          </a:prstGeom>
          <a:noFill/>
          <a:ln cap="flat" cmpd="sng" w="381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7" name="Google Shape;837;p74"/>
          <p:cNvSpPr/>
          <p:nvPr/>
        </p:nvSpPr>
        <p:spPr>
          <a:xfrm rot="899951">
            <a:off x="2513416" y="513084"/>
            <a:ext cx="4117381" cy="4117381"/>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8" name="Google Shape;838;p74"/>
          <p:cNvSpPr/>
          <p:nvPr/>
        </p:nvSpPr>
        <p:spPr>
          <a:xfrm rot="899898">
            <a:off x="2634988" y="634535"/>
            <a:ext cx="3874180" cy="3874180"/>
          </a:xfrm>
          <a:prstGeom prst="rect">
            <a:avLst/>
          </a:prstGeom>
          <a:noFill/>
          <a:ln cap="flat" cmpd="sng" w="381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9" name="Google Shape;839;p74"/>
          <p:cNvSpPr txBox="1"/>
          <p:nvPr>
            <p:ph idx="1" type="subTitle"/>
          </p:nvPr>
        </p:nvSpPr>
        <p:spPr>
          <a:xfrm>
            <a:off x="2139625" y="1728800"/>
            <a:ext cx="4864500" cy="16860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7200"/>
              <a:buNone/>
              <a:defRPr sz="7200">
                <a:solidFill>
                  <a:schemeClr val="lt1"/>
                </a:solidFill>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CUSTOM_13_1">
    <p:bg>
      <p:bgPr>
        <a:solidFill>
          <a:schemeClr val="accent6"/>
        </a:solidFill>
      </p:bgPr>
    </p:bg>
    <p:spTree>
      <p:nvGrpSpPr>
        <p:cNvPr id="840" name="Shape 840"/>
        <p:cNvGrpSpPr/>
        <p:nvPr/>
      </p:nvGrpSpPr>
      <p:grpSpPr>
        <a:xfrm>
          <a:off x="0" y="0"/>
          <a:ext cx="0" cy="0"/>
          <a:chOff x="0" y="0"/>
          <a:chExt cx="0" cy="0"/>
        </a:xfrm>
      </p:grpSpPr>
      <p:sp>
        <p:nvSpPr>
          <p:cNvPr id="841" name="Google Shape;841;p75"/>
          <p:cNvSpPr txBox="1"/>
          <p:nvPr>
            <p:ph idx="12" type="sldNum"/>
          </p:nvPr>
        </p:nvSpPr>
        <p:spPr>
          <a:xfrm>
            <a:off x="8653375" y="4829350"/>
            <a:ext cx="490500" cy="3117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
        <p:nvSpPr>
          <p:cNvPr id="842" name="Google Shape;842;p75"/>
          <p:cNvSpPr/>
          <p:nvPr/>
        </p:nvSpPr>
        <p:spPr>
          <a:xfrm rot="899980">
            <a:off x="2243753" y="243674"/>
            <a:ext cx="4656251" cy="4656251"/>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43" name="Google Shape;843;p75"/>
          <p:cNvSpPr/>
          <p:nvPr/>
        </p:nvSpPr>
        <p:spPr>
          <a:xfrm rot="900079">
            <a:off x="2386001" y="385904"/>
            <a:ext cx="4371791" cy="4371791"/>
          </a:xfrm>
          <a:prstGeom prst="rect">
            <a:avLst/>
          </a:prstGeom>
          <a:noFill/>
          <a:ln cap="flat" cmpd="sng" w="381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44" name="Google Shape;844;p75"/>
          <p:cNvSpPr/>
          <p:nvPr/>
        </p:nvSpPr>
        <p:spPr>
          <a:xfrm rot="899951">
            <a:off x="2513416" y="513084"/>
            <a:ext cx="4117381" cy="4117381"/>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45" name="Google Shape;845;p75"/>
          <p:cNvSpPr/>
          <p:nvPr/>
        </p:nvSpPr>
        <p:spPr>
          <a:xfrm rot="899898">
            <a:off x="2634988" y="634535"/>
            <a:ext cx="3874180" cy="3874180"/>
          </a:xfrm>
          <a:prstGeom prst="rect">
            <a:avLst/>
          </a:prstGeom>
          <a:noFill/>
          <a:ln cap="flat" cmpd="sng" w="381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46" name="Google Shape;846;p75"/>
          <p:cNvSpPr txBox="1"/>
          <p:nvPr>
            <p:ph type="title"/>
          </p:nvPr>
        </p:nvSpPr>
        <p:spPr>
          <a:xfrm>
            <a:off x="2446825" y="1524800"/>
            <a:ext cx="4250100" cy="20940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Clr>
                <a:schemeClr val="lt1"/>
              </a:buClr>
              <a:buSzPts val="4200"/>
              <a:buNone/>
              <a:defRPr sz="4200">
                <a:solidFill>
                  <a:schemeClr val="lt1"/>
                </a:solidFill>
              </a:defRPr>
            </a:lvl1pPr>
            <a:lvl2pPr lvl="1" algn="ctr">
              <a:lnSpc>
                <a:spcPct val="80000"/>
              </a:lnSpc>
              <a:spcBef>
                <a:spcPts val="0"/>
              </a:spcBef>
              <a:spcAft>
                <a:spcPts val="0"/>
              </a:spcAft>
              <a:buClr>
                <a:schemeClr val="lt1"/>
              </a:buClr>
              <a:buSzPts val="4200"/>
              <a:buNone/>
              <a:defRPr sz="4200">
                <a:solidFill>
                  <a:schemeClr val="lt1"/>
                </a:solidFill>
              </a:defRPr>
            </a:lvl2pPr>
            <a:lvl3pPr lvl="2" algn="ctr">
              <a:lnSpc>
                <a:spcPct val="80000"/>
              </a:lnSpc>
              <a:spcBef>
                <a:spcPts val="0"/>
              </a:spcBef>
              <a:spcAft>
                <a:spcPts val="0"/>
              </a:spcAft>
              <a:buClr>
                <a:schemeClr val="lt1"/>
              </a:buClr>
              <a:buSzPts val="4200"/>
              <a:buNone/>
              <a:defRPr sz="4200">
                <a:solidFill>
                  <a:schemeClr val="lt1"/>
                </a:solidFill>
              </a:defRPr>
            </a:lvl3pPr>
            <a:lvl4pPr lvl="3" algn="ctr">
              <a:lnSpc>
                <a:spcPct val="80000"/>
              </a:lnSpc>
              <a:spcBef>
                <a:spcPts val="0"/>
              </a:spcBef>
              <a:spcAft>
                <a:spcPts val="0"/>
              </a:spcAft>
              <a:buClr>
                <a:schemeClr val="lt1"/>
              </a:buClr>
              <a:buSzPts val="4200"/>
              <a:buNone/>
              <a:defRPr sz="4200">
                <a:solidFill>
                  <a:schemeClr val="lt1"/>
                </a:solidFill>
              </a:defRPr>
            </a:lvl4pPr>
            <a:lvl5pPr lvl="4" algn="ctr">
              <a:lnSpc>
                <a:spcPct val="80000"/>
              </a:lnSpc>
              <a:spcBef>
                <a:spcPts val="0"/>
              </a:spcBef>
              <a:spcAft>
                <a:spcPts val="0"/>
              </a:spcAft>
              <a:buClr>
                <a:schemeClr val="lt1"/>
              </a:buClr>
              <a:buSzPts val="4200"/>
              <a:buNone/>
              <a:defRPr sz="4200">
                <a:solidFill>
                  <a:schemeClr val="lt1"/>
                </a:solidFill>
              </a:defRPr>
            </a:lvl5pPr>
            <a:lvl6pPr lvl="5" algn="ctr">
              <a:lnSpc>
                <a:spcPct val="80000"/>
              </a:lnSpc>
              <a:spcBef>
                <a:spcPts val="0"/>
              </a:spcBef>
              <a:spcAft>
                <a:spcPts val="0"/>
              </a:spcAft>
              <a:buClr>
                <a:schemeClr val="lt1"/>
              </a:buClr>
              <a:buSzPts val="4200"/>
              <a:buNone/>
              <a:defRPr sz="4200">
                <a:solidFill>
                  <a:schemeClr val="lt1"/>
                </a:solidFill>
              </a:defRPr>
            </a:lvl6pPr>
            <a:lvl7pPr lvl="6" algn="ctr">
              <a:lnSpc>
                <a:spcPct val="80000"/>
              </a:lnSpc>
              <a:spcBef>
                <a:spcPts val="0"/>
              </a:spcBef>
              <a:spcAft>
                <a:spcPts val="0"/>
              </a:spcAft>
              <a:buClr>
                <a:schemeClr val="lt1"/>
              </a:buClr>
              <a:buSzPts val="4200"/>
              <a:buNone/>
              <a:defRPr sz="4200">
                <a:solidFill>
                  <a:schemeClr val="lt1"/>
                </a:solidFill>
              </a:defRPr>
            </a:lvl7pPr>
            <a:lvl8pPr lvl="7" algn="ctr">
              <a:lnSpc>
                <a:spcPct val="80000"/>
              </a:lnSpc>
              <a:spcBef>
                <a:spcPts val="0"/>
              </a:spcBef>
              <a:spcAft>
                <a:spcPts val="0"/>
              </a:spcAft>
              <a:buClr>
                <a:schemeClr val="lt1"/>
              </a:buClr>
              <a:buSzPts val="4200"/>
              <a:buNone/>
              <a:defRPr sz="4200">
                <a:solidFill>
                  <a:schemeClr val="lt1"/>
                </a:solidFill>
              </a:defRPr>
            </a:lvl8pPr>
            <a:lvl9pPr lvl="8" algn="ctr">
              <a:lnSpc>
                <a:spcPct val="80000"/>
              </a:lnSpc>
              <a:spcBef>
                <a:spcPts val="0"/>
              </a:spcBef>
              <a:spcAft>
                <a:spcPts val="0"/>
              </a:spcAft>
              <a:buClr>
                <a:schemeClr val="lt1"/>
              </a:buClr>
              <a:buSzPts val="4200"/>
              <a:buNone/>
              <a:defRPr sz="4200">
                <a:solidFill>
                  <a:schemeClr val="lt1"/>
                </a:solidFil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20" Type="http://schemas.openxmlformats.org/officeDocument/2006/relationships/slideLayout" Target="../slideLayouts/slideLayout31.xml"/><Relationship Id="rId22" Type="http://schemas.openxmlformats.org/officeDocument/2006/relationships/slideLayout" Target="../slideLayouts/slideLayout33.xml"/><Relationship Id="rId21" Type="http://schemas.openxmlformats.org/officeDocument/2006/relationships/slideLayout" Target="../slideLayouts/slideLayout32.xml"/><Relationship Id="rId24" Type="http://schemas.openxmlformats.org/officeDocument/2006/relationships/slideLayout" Target="../slideLayouts/slideLayout35.xml"/><Relationship Id="rId23" Type="http://schemas.openxmlformats.org/officeDocument/2006/relationships/slideLayout" Target="../slideLayouts/slideLayout34.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26" Type="http://schemas.openxmlformats.org/officeDocument/2006/relationships/slideLayout" Target="../slideLayouts/slideLayout37.xml"/><Relationship Id="rId25" Type="http://schemas.openxmlformats.org/officeDocument/2006/relationships/slideLayout" Target="../slideLayouts/slideLayout36.xml"/><Relationship Id="rId28" Type="http://schemas.openxmlformats.org/officeDocument/2006/relationships/slideLayout" Target="../slideLayouts/slideLayout39.xml"/><Relationship Id="rId27" Type="http://schemas.openxmlformats.org/officeDocument/2006/relationships/slideLayout" Target="../slideLayouts/slideLayout38.xml"/><Relationship Id="rId5" Type="http://schemas.openxmlformats.org/officeDocument/2006/relationships/slideLayout" Target="../slideLayouts/slideLayout16.xml"/><Relationship Id="rId6" Type="http://schemas.openxmlformats.org/officeDocument/2006/relationships/slideLayout" Target="../slideLayouts/slideLayout17.xml"/><Relationship Id="rId29" Type="http://schemas.openxmlformats.org/officeDocument/2006/relationships/slideLayout" Target="../slideLayouts/slideLayout40.xml"/><Relationship Id="rId7" Type="http://schemas.openxmlformats.org/officeDocument/2006/relationships/slideLayout" Target="../slideLayouts/slideLayout18.xml"/><Relationship Id="rId8" Type="http://schemas.openxmlformats.org/officeDocument/2006/relationships/slideLayout" Target="../slideLayouts/slideLayout19.xml"/><Relationship Id="rId31" Type="http://schemas.openxmlformats.org/officeDocument/2006/relationships/theme" Target="../theme/theme3.xml"/><Relationship Id="rId30" Type="http://schemas.openxmlformats.org/officeDocument/2006/relationships/slideLayout" Target="../slideLayouts/slideLayout41.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9" Type="http://schemas.openxmlformats.org/officeDocument/2006/relationships/slideLayout" Target="../slideLayouts/slideLayout30.xml"/><Relationship Id="rId18"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20" Type="http://schemas.openxmlformats.org/officeDocument/2006/relationships/slideLayout" Target="../slideLayouts/slideLayout61.xml"/><Relationship Id="rId22" Type="http://schemas.openxmlformats.org/officeDocument/2006/relationships/slideLayout" Target="../slideLayouts/slideLayout63.xml"/><Relationship Id="rId21" Type="http://schemas.openxmlformats.org/officeDocument/2006/relationships/slideLayout" Target="../slideLayouts/slideLayout62.xml"/><Relationship Id="rId24" Type="http://schemas.openxmlformats.org/officeDocument/2006/relationships/slideLayout" Target="../slideLayouts/slideLayout65.xml"/><Relationship Id="rId23" Type="http://schemas.openxmlformats.org/officeDocument/2006/relationships/slideLayout" Target="../slideLayouts/slideLayout64.xml"/><Relationship Id="rId1" Type="http://schemas.openxmlformats.org/officeDocument/2006/relationships/slideLayout" Target="../slideLayouts/slideLayout42.xml"/><Relationship Id="rId2" Type="http://schemas.openxmlformats.org/officeDocument/2006/relationships/slideLayout" Target="../slideLayouts/slideLayout43.xml"/><Relationship Id="rId3" Type="http://schemas.openxmlformats.org/officeDocument/2006/relationships/slideLayout" Target="../slideLayouts/slideLayout44.xml"/><Relationship Id="rId4" Type="http://schemas.openxmlformats.org/officeDocument/2006/relationships/slideLayout" Target="../slideLayouts/slideLayout45.xml"/><Relationship Id="rId9" Type="http://schemas.openxmlformats.org/officeDocument/2006/relationships/slideLayout" Target="../slideLayouts/slideLayout50.xml"/><Relationship Id="rId26" Type="http://schemas.openxmlformats.org/officeDocument/2006/relationships/slideLayout" Target="../slideLayouts/slideLayout67.xml"/><Relationship Id="rId25" Type="http://schemas.openxmlformats.org/officeDocument/2006/relationships/slideLayout" Target="../slideLayouts/slideLayout66.xml"/><Relationship Id="rId28" Type="http://schemas.openxmlformats.org/officeDocument/2006/relationships/slideLayout" Target="../slideLayouts/slideLayout69.xml"/><Relationship Id="rId27" Type="http://schemas.openxmlformats.org/officeDocument/2006/relationships/slideLayout" Target="../slideLayouts/slideLayout68.xml"/><Relationship Id="rId5" Type="http://schemas.openxmlformats.org/officeDocument/2006/relationships/slideLayout" Target="../slideLayouts/slideLayout46.xml"/><Relationship Id="rId6" Type="http://schemas.openxmlformats.org/officeDocument/2006/relationships/slideLayout" Target="../slideLayouts/slideLayout47.xml"/><Relationship Id="rId29" Type="http://schemas.openxmlformats.org/officeDocument/2006/relationships/slideLayout" Target="../slideLayouts/slideLayout70.xml"/><Relationship Id="rId7" Type="http://schemas.openxmlformats.org/officeDocument/2006/relationships/slideLayout" Target="../slideLayouts/slideLayout48.xml"/><Relationship Id="rId8" Type="http://schemas.openxmlformats.org/officeDocument/2006/relationships/slideLayout" Target="../slideLayouts/slideLayout49.xml"/><Relationship Id="rId31" Type="http://schemas.openxmlformats.org/officeDocument/2006/relationships/slideLayout" Target="../slideLayouts/slideLayout72.xml"/><Relationship Id="rId30" Type="http://schemas.openxmlformats.org/officeDocument/2006/relationships/slideLayout" Target="../slideLayouts/slideLayout71.xml"/><Relationship Id="rId11" Type="http://schemas.openxmlformats.org/officeDocument/2006/relationships/slideLayout" Target="../slideLayouts/slideLayout52.xml"/><Relationship Id="rId10" Type="http://schemas.openxmlformats.org/officeDocument/2006/relationships/slideLayout" Target="../slideLayouts/slideLayout51.xml"/><Relationship Id="rId32" Type="http://schemas.openxmlformats.org/officeDocument/2006/relationships/theme" Target="../theme/theme1.xml"/><Relationship Id="rId13" Type="http://schemas.openxmlformats.org/officeDocument/2006/relationships/slideLayout" Target="../slideLayouts/slideLayout54.xml"/><Relationship Id="rId12" Type="http://schemas.openxmlformats.org/officeDocument/2006/relationships/slideLayout" Target="../slideLayouts/slideLayout53.xml"/><Relationship Id="rId15" Type="http://schemas.openxmlformats.org/officeDocument/2006/relationships/slideLayout" Target="../slideLayouts/slideLayout56.xml"/><Relationship Id="rId14" Type="http://schemas.openxmlformats.org/officeDocument/2006/relationships/slideLayout" Target="../slideLayouts/slideLayout55.xml"/><Relationship Id="rId17" Type="http://schemas.openxmlformats.org/officeDocument/2006/relationships/slideLayout" Target="../slideLayouts/slideLayout58.xml"/><Relationship Id="rId16" Type="http://schemas.openxmlformats.org/officeDocument/2006/relationships/slideLayout" Target="../slideLayouts/slideLayout57.xml"/><Relationship Id="rId19" Type="http://schemas.openxmlformats.org/officeDocument/2006/relationships/slideLayout" Target="../slideLayouts/slideLayout60.xml"/><Relationship Id="rId18"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rtl="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2"/>
                </a:solidFill>
                <a:latin typeface="Lato"/>
                <a:ea typeface="Lato"/>
                <a:cs typeface="Lato"/>
                <a:sym typeface="Lato"/>
              </a:defRPr>
            </a:lvl1pPr>
            <a:lvl2pPr lvl="1" rtl="0" algn="r">
              <a:buNone/>
              <a:defRPr sz="1000">
                <a:solidFill>
                  <a:schemeClr val="dk2"/>
                </a:solidFill>
                <a:latin typeface="Lato"/>
                <a:ea typeface="Lato"/>
                <a:cs typeface="Lato"/>
                <a:sym typeface="Lato"/>
              </a:defRPr>
            </a:lvl2pPr>
            <a:lvl3pPr lvl="2" rtl="0" algn="r">
              <a:buNone/>
              <a:defRPr sz="1000">
                <a:solidFill>
                  <a:schemeClr val="dk2"/>
                </a:solidFill>
                <a:latin typeface="Lato"/>
                <a:ea typeface="Lato"/>
                <a:cs typeface="Lato"/>
                <a:sym typeface="Lato"/>
              </a:defRPr>
            </a:lvl3pPr>
            <a:lvl4pPr lvl="3" rtl="0" algn="r">
              <a:buNone/>
              <a:defRPr sz="1000">
                <a:solidFill>
                  <a:schemeClr val="dk2"/>
                </a:solidFill>
                <a:latin typeface="Lato"/>
                <a:ea typeface="Lato"/>
                <a:cs typeface="Lato"/>
                <a:sym typeface="Lato"/>
              </a:defRPr>
            </a:lvl4pPr>
            <a:lvl5pPr lvl="4" rtl="0" algn="r">
              <a:buNone/>
              <a:defRPr sz="1000">
                <a:solidFill>
                  <a:schemeClr val="dk2"/>
                </a:solidFill>
                <a:latin typeface="Lato"/>
                <a:ea typeface="Lato"/>
                <a:cs typeface="Lato"/>
                <a:sym typeface="Lato"/>
              </a:defRPr>
            </a:lvl5pPr>
            <a:lvl6pPr lvl="5" rtl="0" algn="r">
              <a:buNone/>
              <a:defRPr sz="1000">
                <a:solidFill>
                  <a:schemeClr val="dk2"/>
                </a:solidFill>
                <a:latin typeface="Lato"/>
                <a:ea typeface="Lato"/>
                <a:cs typeface="Lato"/>
                <a:sym typeface="Lato"/>
              </a:defRPr>
            </a:lvl6pPr>
            <a:lvl7pPr lvl="6" rtl="0" algn="r">
              <a:buNone/>
              <a:defRPr sz="1000">
                <a:solidFill>
                  <a:schemeClr val="dk2"/>
                </a:solidFill>
                <a:latin typeface="Lato"/>
                <a:ea typeface="Lato"/>
                <a:cs typeface="Lato"/>
                <a:sym typeface="Lato"/>
              </a:defRPr>
            </a:lvl7pPr>
            <a:lvl8pPr lvl="7" rtl="0" algn="r">
              <a:buNone/>
              <a:defRPr sz="1000">
                <a:solidFill>
                  <a:schemeClr val="dk2"/>
                </a:solidFill>
                <a:latin typeface="Lato"/>
                <a:ea typeface="Lato"/>
                <a:cs typeface="Lato"/>
                <a:sym typeface="Lato"/>
              </a:defRPr>
            </a:lvl8pPr>
            <a:lvl9pPr lvl="8" rtl="0"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68" name="Shape 68"/>
        <p:cNvGrpSpPr/>
        <p:nvPr/>
      </p:nvGrpSpPr>
      <p:grpSpPr>
        <a:xfrm>
          <a:off x="0" y="0"/>
          <a:ext cx="0" cy="0"/>
          <a:chOff x="0" y="0"/>
          <a:chExt cx="0" cy="0"/>
        </a:xfrm>
      </p:grpSpPr>
      <p:sp>
        <p:nvSpPr>
          <p:cNvPr id="69" name="Google Shape;69;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1pPr>
            <a:lvl2pPr lvl="1">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2pPr>
            <a:lvl3pPr lvl="2">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3pPr>
            <a:lvl4pPr lvl="3">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4pPr>
            <a:lvl5pPr lvl="4">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5pPr>
            <a:lvl6pPr lvl="5">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6pPr>
            <a:lvl7pPr lvl="6">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7pPr>
            <a:lvl8pPr lvl="7">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8pPr>
            <a:lvl9pPr lvl="8">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9pPr>
          </a:lstStyle>
          <a:p/>
        </p:txBody>
      </p:sp>
      <p:sp>
        <p:nvSpPr>
          <p:cNvPr id="70" name="Google Shape;70;p13"/>
          <p:cNvSpPr txBox="1"/>
          <p:nvPr>
            <p:ph idx="1" type="body"/>
          </p:nvPr>
        </p:nvSpPr>
        <p:spPr>
          <a:xfrm>
            <a:off x="311700" y="2221525"/>
            <a:ext cx="8520600" cy="2441700"/>
          </a:xfrm>
          <a:prstGeom prst="rect">
            <a:avLst/>
          </a:prstGeom>
          <a:noFill/>
          <a:ln>
            <a:noFill/>
          </a:ln>
        </p:spPr>
        <p:txBody>
          <a:bodyPr anchorCtr="0" anchor="t" bIns="91425" lIns="91425" spcFirstLastPara="1" rIns="91425" wrap="square" tIns="91425">
            <a:noAutofit/>
          </a:bodyPr>
          <a:lstStyle>
            <a:lvl1pPr indent="-342900" lvl="0" marL="457200">
              <a:spcBef>
                <a:spcPts val="0"/>
              </a:spcBef>
              <a:spcAft>
                <a:spcPts val="0"/>
              </a:spcAft>
              <a:buClr>
                <a:schemeClr val="dk1"/>
              </a:buClr>
              <a:buSzPts val="1800"/>
              <a:buFont typeface="Lexend Light"/>
              <a:buChar char="●"/>
              <a:defRPr sz="1800">
                <a:solidFill>
                  <a:schemeClr val="dk1"/>
                </a:solidFill>
                <a:latin typeface="Lexend Light"/>
                <a:ea typeface="Lexend Light"/>
                <a:cs typeface="Lexend Light"/>
                <a:sym typeface="Lexend Light"/>
              </a:defRPr>
            </a:lvl1pPr>
            <a:lvl2pPr indent="-317500" lvl="1" marL="9144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2pPr>
            <a:lvl3pPr indent="-317500" lvl="2" marL="13716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3pPr>
            <a:lvl4pPr indent="-317500" lvl="3" marL="18288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4pPr>
            <a:lvl5pPr indent="-317500" lvl="4" marL="22860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5pPr>
            <a:lvl6pPr indent="-317500" lvl="5" marL="27432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6pPr>
            <a:lvl7pPr indent="-317500" lvl="6" marL="32004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7pPr>
            <a:lvl8pPr indent="-317500" lvl="7" marL="36576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8pPr>
            <a:lvl9pPr indent="-317500" lvl="8" marL="41148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9pPr>
          </a:lstStyle>
          <a:p/>
        </p:txBody>
      </p:sp>
      <p:sp>
        <p:nvSpPr>
          <p:cNvPr id="71" name="Google Shape;71;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Lexend"/>
                <a:ea typeface="Lexend"/>
                <a:cs typeface="Lexend"/>
                <a:sym typeface="Lexend"/>
              </a:defRPr>
            </a:lvl1pPr>
            <a:lvl2pPr lvl="1" algn="r">
              <a:buNone/>
              <a:defRPr sz="1000">
                <a:solidFill>
                  <a:schemeClr val="dk2"/>
                </a:solidFill>
                <a:latin typeface="Lexend"/>
                <a:ea typeface="Lexend"/>
                <a:cs typeface="Lexend"/>
                <a:sym typeface="Lexend"/>
              </a:defRPr>
            </a:lvl2pPr>
            <a:lvl3pPr lvl="2" algn="r">
              <a:buNone/>
              <a:defRPr sz="1000">
                <a:solidFill>
                  <a:schemeClr val="dk2"/>
                </a:solidFill>
                <a:latin typeface="Lexend"/>
                <a:ea typeface="Lexend"/>
                <a:cs typeface="Lexend"/>
                <a:sym typeface="Lexend"/>
              </a:defRPr>
            </a:lvl3pPr>
            <a:lvl4pPr lvl="3" algn="r">
              <a:buNone/>
              <a:defRPr sz="1000">
                <a:solidFill>
                  <a:schemeClr val="dk2"/>
                </a:solidFill>
                <a:latin typeface="Lexend"/>
                <a:ea typeface="Lexend"/>
                <a:cs typeface="Lexend"/>
                <a:sym typeface="Lexend"/>
              </a:defRPr>
            </a:lvl4pPr>
            <a:lvl5pPr lvl="4" algn="r">
              <a:buNone/>
              <a:defRPr sz="1000">
                <a:solidFill>
                  <a:schemeClr val="dk2"/>
                </a:solidFill>
                <a:latin typeface="Lexend"/>
                <a:ea typeface="Lexend"/>
                <a:cs typeface="Lexend"/>
                <a:sym typeface="Lexend"/>
              </a:defRPr>
            </a:lvl5pPr>
            <a:lvl6pPr lvl="5" algn="r">
              <a:buNone/>
              <a:defRPr sz="1000">
                <a:solidFill>
                  <a:schemeClr val="dk2"/>
                </a:solidFill>
                <a:latin typeface="Lexend"/>
                <a:ea typeface="Lexend"/>
                <a:cs typeface="Lexend"/>
                <a:sym typeface="Lexend"/>
              </a:defRPr>
            </a:lvl6pPr>
            <a:lvl7pPr lvl="6" algn="r">
              <a:buNone/>
              <a:defRPr sz="1000">
                <a:solidFill>
                  <a:schemeClr val="dk2"/>
                </a:solidFill>
                <a:latin typeface="Lexend"/>
                <a:ea typeface="Lexend"/>
                <a:cs typeface="Lexend"/>
                <a:sym typeface="Lexend"/>
              </a:defRPr>
            </a:lvl7pPr>
            <a:lvl8pPr lvl="7" algn="r">
              <a:buNone/>
              <a:defRPr sz="1000">
                <a:solidFill>
                  <a:schemeClr val="dk2"/>
                </a:solidFill>
                <a:latin typeface="Lexend"/>
                <a:ea typeface="Lexend"/>
                <a:cs typeface="Lexend"/>
                <a:sym typeface="Lexend"/>
              </a:defRPr>
            </a:lvl8pPr>
            <a:lvl9pPr lvl="8" algn="r">
              <a:buNone/>
              <a:defRPr sz="1000">
                <a:solidFill>
                  <a:schemeClr val="dk2"/>
                </a:solidFill>
                <a:latin typeface="Lexend"/>
                <a:ea typeface="Lexend"/>
                <a:cs typeface="Lexend"/>
                <a:sym typeface="Lexend"/>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64" name="Shape 564"/>
        <p:cNvGrpSpPr/>
        <p:nvPr/>
      </p:nvGrpSpPr>
      <p:grpSpPr>
        <a:xfrm>
          <a:off x="0" y="0"/>
          <a:ext cx="0" cy="0"/>
          <a:chOff x="0" y="0"/>
          <a:chExt cx="0" cy="0"/>
        </a:xfrm>
      </p:grpSpPr>
      <p:sp>
        <p:nvSpPr>
          <p:cNvPr id="565" name="Google Shape;565;p44"/>
          <p:cNvSpPr txBox="1"/>
          <p:nvPr>
            <p:ph type="title"/>
          </p:nvPr>
        </p:nvSpPr>
        <p:spPr>
          <a:xfrm>
            <a:off x="229050" y="178475"/>
            <a:ext cx="8685900" cy="1551300"/>
          </a:xfrm>
          <a:prstGeom prst="rect">
            <a:avLst/>
          </a:prstGeom>
          <a:noFill/>
          <a:ln>
            <a:noFill/>
          </a:ln>
        </p:spPr>
        <p:txBody>
          <a:bodyPr anchorCtr="0" anchor="t" bIns="91425" lIns="91425" spcFirstLastPara="1" rIns="91425" wrap="square" tIns="91425">
            <a:noAutofit/>
          </a:bodyPr>
          <a:lstStyle>
            <a:lvl1pPr lvl="0">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1pPr>
            <a:lvl2pPr lvl="1">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2pPr>
            <a:lvl3pPr lvl="2">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3pPr>
            <a:lvl4pPr lvl="3">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4pPr>
            <a:lvl5pPr lvl="4">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5pPr>
            <a:lvl6pPr lvl="5">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6pPr>
            <a:lvl7pPr lvl="6">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7pPr>
            <a:lvl8pPr lvl="7">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8pPr>
            <a:lvl9pPr lvl="8">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9pPr>
          </a:lstStyle>
          <a:p/>
        </p:txBody>
      </p:sp>
      <p:sp>
        <p:nvSpPr>
          <p:cNvPr id="566" name="Google Shape;566;p44"/>
          <p:cNvSpPr txBox="1"/>
          <p:nvPr>
            <p:ph idx="1" type="body"/>
          </p:nvPr>
        </p:nvSpPr>
        <p:spPr>
          <a:xfrm>
            <a:off x="280800" y="2705300"/>
            <a:ext cx="3906900" cy="1931400"/>
          </a:xfrm>
          <a:prstGeom prst="rect">
            <a:avLst/>
          </a:prstGeom>
          <a:noFill/>
          <a:ln>
            <a:noFill/>
          </a:ln>
        </p:spPr>
        <p:txBody>
          <a:bodyPr anchorCtr="0" anchor="t" bIns="91425" lIns="91425" spcFirstLastPara="1" rIns="91425" wrap="square" tIns="91425">
            <a:noAutofit/>
          </a:bodyPr>
          <a:lstStyle>
            <a:lvl1pPr indent="-292100" lvl="0" marL="4572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1pPr>
            <a:lvl2pPr indent="-292100" lvl="1" marL="9144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2pPr>
            <a:lvl3pPr indent="-292100" lvl="2" marL="13716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3pPr>
            <a:lvl4pPr indent="-292100" lvl="3" marL="18288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4pPr>
            <a:lvl5pPr indent="-292100" lvl="4" marL="22860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5pPr>
            <a:lvl6pPr indent="-292100" lvl="5" marL="27432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6pPr>
            <a:lvl7pPr indent="-292100" lvl="6" marL="32004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7pPr>
            <a:lvl8pPr indent="-292100" lvl="7" marL="36576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8pPr>
            <a:lvl9pPr indent="-292100" lvl="8" marL="41148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9pPr>
          </a:lstStyle>
          <a:p/>
        </p:txBody>
      </p:sp>
      <p:sp>
        <p:nvSpPr>
          <p:cNvPr id="567" name="Google Shape;567;p44"/>
          <p:cNvSpPr txBox="1"/>
          <p:nvPr>
            <p:ph idx="12" type="sldNum"/>
          </p:nvPr>
        </p:nvSpPr>
        <p:spPr>
          <a:xfrm>
            <a:off x="8653375" y="4829350"/>
            <a:ext cx="490500" cy="311700"/>
          </a:xfrm>
          <a:prstGeom prst="rect">
            <a:avLst/>
          </a:prstGeom>
          <a:noFill/>
          <a:ln>
            <a:noFill/>
          </a:ln>
        </p:spPr>
        <p:txBody>
          <a:bodyPr anchorCtr="0" anchor="t" bIns="91425" lIns="91425" spcFirstLastPara="1" rIns="91425" wrap="square" tIns="91425">
            <a:noAutofit/>
          </a:bodyPr>
          <a:lstStyle>
            <a:lvl1pPr lvl="0" algn="ctr">
              <a:buNone/>
              <a:defRPr b="1" sz="800">
                <a:solidFill>
                  <a:schemeClr val="lt1"/>
                </a:solidFill>
                <a:latin typeface="Archivo"/>
                <a:ea typeface="Archivo"/>
                <a:cs typeface="Archivo"/>
                <a:sym typeface="Archivo"/>
              </a:defRPr>
            </a:lvl1pPr>
            <a:lvl2pPr lvl="1" algn="ctr">
              <a:buNone/>
              <a:defRPr b="1" sz="800">
                <a:solidFill>
                  <a:schemeClr val="lt1"/>
                </a:solidFill>
                <a:latin typeface="Archivo"/>
                <a:ea typeface="Archivo"/>
                <a:cs typeface="Archivo"/>
                <a:sym typeface="Archivo"/>
              </a:defRPr>
            </a:lvl2pPr>
            <a:lvl3pPr lvl="2" algn="ctr">
              <a:buNone/>
              <a:defRPr b="1" sz="800">
                <a:solidFill>
                  <a:schemeClr val="lt1"/>
                </a:solidFill>
                <a:latin typeface="Archivo"/>
                <a:ea typeface="Archivo"/>
                <a:cs typeface="Archivo"/>
                <a:sym typeface="Archivo"/>
              </a:defRPr>
            </a:lvl3pPr>
            <a:lvl4pPr lvl="3" algn="ctr">
              <a:buNone/>
              <a:defRPr b="1" sz="800">
                <a:solidFill>
                  <a:schemeClr val="lt1"/>
                </a:solidFill>
                <a:latin typeface="Archivo"/>
                <a:ea typeface="Archivo"/>
                <a:cs typeface="Archivo"/>
                <a:sym typeface="Archivo"/>
              </a:defRPr>
            </a:lvl4pPr>
            <a:lvl5pPr lvl="4" algn="ctr">
              <a:buNone/>
              <a:defRPr b="1" sz="800">
                <a:solidFill>
                  <a:schemeClr val="lt1"/>
                </a:solidFill>
                <a:latin typeface="Archivo"/>
                <a:ea typeface="Archivo"/>
                <a:cs typeface="Archivo"/>
                <a:sym typeface="Archivo"/>
              </a:defRPr>
            </a:lvl5pPr>
            <a:lvl6pPr lvl="5" algn="ctr">
              <a:buNone/>
              <a:defRPr b="1" sz="800">
                <a:solidFill>
                  <a:schemeClr val="lt1"/>
                </a:solidFill>
                <a:latin typeface="Archivo"/>
                <a:ea typeface="Archivo"/>
                <a:cs typeface="Archivo"/>
                <a:sym typeface="Archivo"/>
              </a:defRPr>
            </a:lvl6pPr>
            <a:lvl7pPr lvl="6" algn="ctr">
              <a:buNone/>
              <a:defRPr b="1" sz="800">
                <a:solidFill>
                  <a:schemeClr val="lt1"/>
                </a:solidFill>
                <a:latin typeface="Archivo"/>
                <a:ea typeface="Archivo"/>
                <a:cs typeface="Archivo"/>
                <a:sym typeface="Archivo"/>
              </a:defRPr>
            </a:lvl7pPr>
            <a:lvl8pPr lvl="7" algn="ctr">
              <a:buNone/>
              <a:defRPr b="1" sz="800">
                <a:solidFill>
                  <a:schemeClr val="lt1"/>
                </a:solidFill>
                <a:latin typeface="Archivo"/>
                <a:ea typeface="Archivo"/>
                <a:cs typeface="Archivo"/>
                <a:sym typeface="Archivo"/>
              </a:defRPr>
            </a:lvl8pPr>
            <a:lvl9pPr lvl="8" algn="ctr">
              <a:buNone/>
              <a:defRPr b="1" sz="800">
                <a:solidFill>
                  <a:schemeClr val="lt1"/>
                </a:solidFill>
                <a:latin typeface="Archivo"/>
                <a:ea typeface="Archivo"/>
                <a:cs typeface="Archivo"/>
                <a:sym typeface="Archivo"/>
              </a:defRPr>
            </a:lvl9pPr>
          </a:lstStyle>
          <a:p>
            <a:pPr indent="0" lvl="0" marL="0" rtl="0" algn="ct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 id="2147483706" r:id="rId18"/>
    <p:sldLayoutId id="2147483707" r:id="rId19"/>
    <p:sldLayoutId id="2147483708" r:id="rId20"/>
    <p:sldLayoutId id="2147483709" r:id="rId21"/>
    <p:sldLayoutId id="2147483710" r:id="rId22"/>
    <p:sldLayoutId id="2147483711" r:id="rId23"/>
    <p:sldLayoutId id="2147483712" r:id="rId24"/>
    <p:sldLayoutId id="2147483713" r:id="rId25"/>
    <p:sldLayoutId id="2147483714" r:id="rId26"/>
    <p:sldLayoutId id="2147483715" r:id="rId27"/>
    <p:sldLayoutId id="2147483716" r:id="rId28"/>
    <p:sldLayoutId id="2147483717" r:id="rId29"/>
    <p:sldLayoutId id="2147483718" r:id="rId30"/>
    <p:sldLayoutId id="2147483719" r:id="rId3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79">
          <p15:clr>
            <a:srgbClr val="E46962"/>
          </p15:clr>
        </p15:guide>
        <p15:guide id="2" pos="158">
          <p15:clr>
            <a:srgbClr val="E46962"/>
          </p15:clr>
        </p15:guide>
        <p15:guide id="3" orient="horz" pos="79">
          <p15:clr>
            <a:srgbClr val="E46962"/>
          </p15:clr>
        </p15:guide>
        <p15:guide id="4" pos="581">
          <p15:clr>
            <a:srgbClr val="E46962"/>
          </p15:clr>
        </p15:guide>
        <p15:guide id="5" pos="660">
          <p15:clr>
            <a:srgbClr val="E46962"/>
          </p15:clr>
        </p15:guide>
        <p15:guide id="6" pos="1083">
          <p15:clr>
            <a:srgbClr val="E46962"/>
          </p15:clr>
        </p15:guide>
        <p15:guide id="7" pos="1163">
          <p15:clr>
            <a:srgbClr val="E46962"/>
          </p15:clr>
        </p15:guide>
        <p15:guide id="8" pos="1585">
          <p15:clr>
            <a:srgbClr val="E46962"/>
          </p15:clr>
        </p15:guide>
        <p15:guide id="9" pos="1665">
          <p15:clr>
            <a:srgbClr val="E46962"/>
          </p15:clr>
        </p15:guide>
        <p15:guide id="10" pos="2088">
          <p15:clr>
            <a:srgbClr val="E46962"/>
          </p15:clr>
        </p15:guide>
        <p15:guide id="11" pos="2167">
          <p15:clr>
            <a:srgbClr val="E46962"/>
          </p15:clr>
        </p15:guide>
        <p15:guide id="12" pos="2590">
          <p15:clr>
            <a:srgbClr val="E46962"/>
          </p15:clr>
        </p15:guide>
        <p15:guide id="13" pos="2669">
          <p15:clr>
            <a:srgbClr val="E46962"/>
          </p15:clr>
        </p15:guide>
        <p15:guide id="14" pos="3092">
          <p15:clr>
            <a:srgbClr val="E46962"/>
          </p15:clr>
        </p15:guide>
        <p15:guide id="15" pos="3171">
          <p15:clr>
            <a:srgbClr val="E46962"/>
          </p15:clr>
        </p15:guide>
        <p15:guide id="16" pos="3594">
          <p15:clr>
            <a:srgbClr val="E46962"/>
          </p15:clr>
        </p15:guide>
        <p15:guide id="17" pos="3673">
          <p15:clr>
            <a:srgbClr val="E46962"/>
          </p15:clr>
        </p15:guide>
        <p15:guide id="18" pos="4096">
          <p15:clr>
            <a:srgbClr val="E46962"/>
          </p15:clr>
        </p15:guide>
        <p15:guide id="19" pos="4175">
          <p15:clr>
            <a:srgbClr val="E46962"/>
          </p15:clr>
        </p15:guide>
        <p15:guide id="20" pos="4598">
          <p15:clr>
            <a:srgbClr val="E46962"/>
          </p15:clr>
        </p15:guide>
        <p15:guide id="21" pos="4677">
          <p15:clr>
            <a:srgbClr val="E46962"/>
          </p15:clr>
        </p15:guide>
        <p15:guide id="22" pos="5100">
          <p15:clr>
            <a:srgbClr val="E46962"/>
          </p15:clr>
        </p15:guide>
        <p15:guide id="23" pos="5179">
          <p15:clr>
            <a:srgbClr val="E46962"/>
          </p15:clr>
        </p15:guide>
        <p15:guide id="24" pos="5602">
          <p15:clr>
            <a:srgbClr val="E46962"/>
          </p15:clr>
        </p15:guide>
        <p15:guide id="25" pos="5681">
          <p15:clr>
            <a:srgbClr val="E46962"/>
          </p15:clr>
        </p15:guide>
        <p15:guide id="26" orient="horz" pos="2961">
          <p15:clr>
            <a:srgbClr val="E46962"/>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3.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3.xml"/><Relationship Id="rId2" Type="http://schemas.openxmlformats.org/officeDocument/2006/relationships/notesSlide" Target="../notesSlides/notesSlide11.xml"/><Relationship Id="rId3" Type="http://schemas.openxmlformats.org/officeDocument/2006/relationships/image" Target="../media/image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0" name="Shape 850"/>
        <p:cNvGrpSpPr/>
        <p:nvPr/>
      </p:nvGrpSpPr>
      <p:grpSpPr>
        <a:xfrm>
          <a:off x="0" y="0"/>
          <a:ext cx="0" cy="0"/>
          <a:chOff x="0" y="0"/>
          <a:chExt cx="0" cy="0"/>
        </a:xfrm>
      </p:grpSpPr>
      <p:sp>
        <p:nvSpPr>
          <p:cNvPr id="851" name="Google Shape;851;p76"/>
          <p:cNvSpPr txBox="1"/>
          <p:nvPr>
            <p:ph type="title"/>
          </p:nvPr>
        </p:nvSpPr>
        <p:spPr>
          <a:xfrm>
            <a:off x="3020700" y="1024775"/>
            <a:ext cx="3102600" cy="1930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4500"/>
              <a:t>Enhancing football performance</a:t>
            </a:r>
            <a:endParaRPr sz="4500"/>
          </a:p>
        </p:txBody>
      </p:sp>
      <p:sp>
        <p:nvSpPr>
          <p:cNvPr id="852" name="Google Shape;852;p76"/>
          <p:cNvSpPr txBox="1"/>
          <p:nvPr>
            <p:ph idx="1" type="subTitle"/>
          </p:nvPr>
        </p:nvSpPr>
        <p:spPr>
          <a:xfrm>
            <a:off x="3020750" y="2954976"/>
            <a:ext cx="3102600" cy="11223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2300"/>
              <a:t>Retaining Possession &amp; </a:t>
            </a:r>
            <a:r>
              <a:rPr lang="en" sz="2300"/>
              <a:t>Creative</a:t>
            </a:r>
            <a:r>
              <a:rPr lang="en" sz="2300"/>
              <a:t> Thinking</a:t>
            </a:r>
            <a:endParaRPr sz="23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6" name="Shape 856"/>
        <p:cNvGrpSpPr/>
        <p:nvPr/>
      </p:nvGrpSpPr>
      <p:grpSpPr>
        <a:xfrm>
          <a:off x="0" y="0"/>
          <a:ext cx="0" cy="0"/>
          <a:chOff x="0" y="0"/>
          <a:chExt cx="0" cy="0"/>
        </a:xfrm>
      </p:grpSpPr>
      <p:pic>
        <p:nvPicPr>
          <p:cNvPr id="857" name="Google Shape;857;p77"/>
          <p:cNvPicPr preferRelativeResize="0"/>
          <p:nvPr>
            <p:ph idx="2" type="pic"/>
          </p:nvPr>
        </p:nvPicPr>
        <p:blipFill rotWithShape="1">
          <a:blip r:embed="rId3">
            <a:alphaModFix/>
          </a:blip>
          <a:srcRect b="0" l="20914" r="20908" t="0"/>
          <a:stretch/>
        </p:blipFill>
        <p:spPr>
          <a:xfrm>
            <a:off x="5154300" y="0"/>
            <a:ext cx="3989699" cy="5143501"/>
          </a:xfrm>
          <a:prstGeom prst="rect">
            <a:avLst/>
          </a:prstGeom>
        </p:spPr>
      </p:pic>
      <p:sp>
        <p:nvSpPr>
          <p:cNvPr id="858" name="Google Shape;858;p77"/>
          <p:cNvSpPr txBox="1"/>
          <p:nvPr>
            <p:ph type="title"/>
          </p:nvPr>
        </p:nvSpPr>
        <p:spPr>
          <a:xfrm>
            <a:off x="447800" y="391325"/>
            <a:ext cx="4250100" cy="799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introduction</a:t>
            </a:r>
            <a:endParaRPr/>
          </a:p>
        </p:txBody>
      </p:sp>
      <p:sp>
        <p:nvSpPr>
          <p:cNvPr id="859" name="Google Shape;859;p77"/>
          <p:cNvSpPr txBox="1"/>
          <p:nvPr>
            <p:ph idx="1" type="subTitle"/>
          </p:nvPr>
        </p:nvSpPr>
        <p:spPr>
          <a:xfrm>
            <a:off x="450150" y="1127950"/>
            <a:ext cx="4250100" cy="3715800"/>
          </a:xfrm>
          <a:prstGeom prst="rect">
            <a:avLst/>
          </a:prstGeom>
        </p:spPr>
        <p:txBody>
          <a:bodyPr anchorCtr="0" anchor="t" bIns="91425" lIns="91425" spcFirstLastPara="1" rIns="91425" wrap="square" tIns="91425">
            <a:normAutofit fontScale="25000" lnSpcReduction="10000"/>
          </a:bodyPr>
          <a:lstStyle/>
          <a:p>
            <a:pPr indent="0" lvl="0" marL="0" rtl="0" algn="l">
              <a:spcBef>
                <a:spcPts val="0"/>
              </a:spcBef>
              <a:spcAft>
                <a:spcPts val="0"/>
              </a:spcAft>
              <a:buNone/>
            </a:pPr>
            <a:r>
              <a:rPr lang="en" sz="8150">
                <a:solidFill>
                  <a:schemeClr val="accent6"/>
                </a:solidFill>
              </a:rPr>
              <a:t>This block is designed to improve tactical awareness, technical skills, physical conditioning, and psychological resilience. It is founded on coaching methods that have been proven to work. I'll go over the session plans, goals, and objectives in this presentation, as well as the research and theoretical underpinnings of our strategy.</a:t>
            </a:r>
            <a:endParaRPr sz="8150">
              <a:solidFill>
                <a:schemeClr val="accent6"/>
              </a:solidFill>
            </a:endParaRPr>
          </a:p>
          <a:p>
            <a:pPr indent="0" lvl="0" marL="0" rtl="0" algn="l">
              <a:spcBef>
                <a:spcPts val="0"/>
              </a:spcBef>
              <a:spcAft>
                <a:spcPts val="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3" name="Shape 863"/>
        <p:cNvGrpSpPr/>
        <p:nvPr/>
      </p:nvGrpSpPr>
      <p:grpSpPr>
        <a:xfrm>
          <a:off x="0" y="0"/>
          <a:ext cx="0" cy="0"/>
          <a:chOff x="0" y="0"/>
          <a:chExt cx="0" cy="0"/>
        </a:xfrm>
      </p:grpSpPr>
      <p:sp>
        <p:nvSpPr>
          <p:cNvPr id="864" name="Google Shape;864;p78"/>
          <p:cNvSpPr txBox="1"/>
          <p:nvPr>
            <p:ph type="title"/>
          </p:nvPr>
        </p:nvSpPr>
        <p:spPr>
          <a:xfrm>
            <a:off x="1845500" y="541733"/>
            <a:ext cx="8243700" cy="113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Session breakdown</a:t>
            </a:r>
            <a:endParaRPr/>
          </a:p>
        </p:txBody>
      </p:sp>
      <p:sp>
        <p:nvSpPr>
          <p:cNvPr id="865" name="Google Shape;865;p78"/>
          <p:cNvSpPr txBox="1"/>
          <p:nvPr>
            <p:ph idx="2" type="subTitle"/>
          </p:nvPr>
        </p:nvSpPr>
        <p:spPr>
          <a:xfrm>
            <a:off x="399700" y="2390475"/>
            <a:ext cx="22404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Target Group</a:t>
            </a:r>
            <a:endParaRPr sz="2500"/>
          </a:p>
        </p:txBody>
      </p:sp>
      <p:sp>
        <p:nvSpPr>
          <p:cNvPr id="866" name="Google Shape;866;p78"/>
          <p:cNvSpPr txBox="1"/>
          <p:nvPr>
            <p:ph idx="3" type="subTitle"/>
          </p:nvPr>
        </p:nvSpPr>
        <p:spPr>
          <a:xfrm>
            <a:off x="3583975" y="2390125"/>
            <a:ext cx="20181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Duration</a:t>
            </a:r>
            <a:endParaRPr sz="2500"/>
          </a:p>
        </p:txBody>
      </p:sp>
      <p:sp>
        <p:nvSpPr>
          <p:cNvPr id="867" name="Google Shape;867;p78"/>
          <p:cNvSpPr txBox="1"/>
          <p:nvPr>
            <p:ph idx="4" type="subTitle"/>
          </p:nvPr>
        </p:nvSpPr>
        <p:spPr>
          <a:xfrm>
            <a:off x="6494075" y="2390125"/>
            <a:ext cx="22404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Focus Areas</a:t>
            </a:r>
            <a:endParaRPr sz="2500"/>
          </a:p>
        </p:txBody>
      </p:sp>
      <p:sp>
        <p:nvSpPr>
          <p:cNvPr id="868" name="Google Shape;868;p78"/>
          <p:cNvSpPr txBox="1"/>
          <p:nvPr>
            <p:ph idx="12" type="sldNum"/>
          </p:nvPr>
        </p:nvSpPr>
        <p:spPr>
          <a:xfrm>
            <a:off x="8498350" y="4497850"/>
            <a:ext cx="6459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fld id="{00000000-1234-1234-1234-123412341234}" type="slidenum">
              <a:rPr lang="en"/>
              <a:t>‹#›</a:t>
            </a:fld>
            <a:endParaRPr/>
          </a:p>
        </p:txBody>
      </p:sp>
      <p:sp>
        <p:nvSpPr>
          <p:cNvPr id="869" name="Google Shape;869;p78"/>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lang="en" sz="1500">
                <a:solidFill>
                  <a:schemeClr val="lt2"/>
                </a:solidFill>
              </a:rPr>
              <a:t>Intermediate to Advanced-level Senior Footballers</a:t>
            </a:r>
            <a:endParaRPr sz="1500">
              <a:solidFill>
                <a:schemeClr val="lt2"/>
              </a:solidFill>
            </a:endParaRPr>
          </a:p>
          <a:p>
            <a:pPr indent="0" lvl="0" marL="0" rtl="0" algn="l">
              <a:lnSpc>
                <a:spcPct val="105000"/>
              </a:lnSpc>
              <a:spcBef>
                <a:spcPts val="1200"/>
              </a:spcBef>
              <a:spcAft>
                <a:spcPts val="0"/>
              </a:spcAft>
              <a:buNone/>
            </a:pPr>
            <a:r>
              <a:t/>
            </a:r>
            <a:endParaRPr sz="1500">
              <a:solidFill>
                <a:schemeClr val="lt2"/>
              </a:solidFill>
            </a:endParaRPr>
          </a:p>
        </p:txBody>
      </p:sp>
      <p:sp>
        <p:nvSpPr>
          <p:cNvPr id="870" name="Google Shape;870;p78"/>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75-90</a:t>
            </a:r>
            <a:r>
              <a:rPr lang="en" sz="1500"/>
              <a:t> minutes per session</a:t>
            </a:r>
            <a:endParaRPr sz="1500"/>
          </a:p>
          <a:p>
            <a:pPr indent="0" lvl="0" marL="0" rtl="0" algn="l">
              <a:lnSpc>
                <a:spcPct val="105000"/>
              </a:lnSpc>
              <a:spcBef>
                <a:spcPts val="0"/>
              </a:spcBef>
              <a:spcAft>
                <a:spcPts val="0"/>
              </a:spcAft>
              <a:buNone/>
            </a:pPr>
            <a:r>
              <a:rPr lang="en" sz="1500"/>
              <a:t>5 sessions</a:t>
            </a:r>
            <a:endParaRPr sz="1500"/>
          </a:p>
          <a:p>
            <a:pPr indent="0" lvl="0" marL="0" rtl="0" algn="l">
              <a:lnSpc>
                <a:spcPct val="105000"/>
              </a:lnSpc>
              <a:spcBef>
                <a:spcPts val="0"/>
              </a:spcBef>
              <a:spcAft>
                <a:spcPts val="0"/>
              </a:spcAft>
              <a:buNone/>
            </a:pPr>
            <a:r>
              <a:rPr lang="en" sz="1500"/>
              <a:t>5 Weeks (1 Session Per Week)</a:t>
            </a:r>
            <a:endParaRPr sz="1500"/>
          </a:p>
          <a:p>
            <a:pPr indent="0" lvl="0" marL="0" rtl="0" algn="l">
              <a:spcBef>
                <a:spcPts val="0"/>
              </a:spcBef>
              <a:spcAft>
                <a:spcPts val="0"/>
              </a:spcAft>
              <a:buNone/>
            </a:pPr>
            <a:r>
              <a:t/>
            </a:r>
            <a:endParaRPr/>
          </a:p>
        </p:txBody>
      </p:sp>
      <p:sp>
        <p:nvSpPr>
          <p:cNvPr id="871" name="Google Shape;871;p78"/>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Retaining Possession</a:t>
            </a:r>
            <a:endParaRPr sz="1500"/>
          </a:p>
          <a:p>
            <a:pPr indent="0" lvl="0" marL="0" rtl="0" algn="l">
              <a:lnSpc>
                <a:spcPct val="105000"/>
              </a:lnSpc>
              <a:spcBef>
                <a:spcPts val="0"/>
              </a:spcBef>
              <a:spcAft>
                <a:spcPts val="0"/>
              </a:spcAft>
              <a:buNone/>
            </a:pPr>
            <a:r>
              <a:rPr lang="en" sz="1500"/>
              <a:t>Not Passing too soon</a:t>
            </a:r>
            <a:endParaRPr sz="1500"/>
          </a:p>
          <a:p>
            <a:pPr indent="0" lvl="0" marL="0" rtl="0" algn="l">
              <a:lnSpc>
                <a:spcPct val="105000"/>
              </a:lnSpc>
              <a:spcBef>
                <a:spcPts val="0"/>
              </a:spcBef>
              <a:spcAft>
                <a:spcPts val="0"/>
              </a:spcAft>
              <a:buNone/>
            </a:pPr>
            <a:r>
              <a:rPr lang="en" sz="1500"/>
              <a:t>Creative Thinking </a:t>
            </a:r>
            <a:endParaRPr sz="1500"/>
          </a:p>
          <a:p>
            <a:pPr indent="0" lvl="0" marL="0" rtl="0" algn="l">
              <a:lnSpc>
                <a:spcPct val="105000"/>
              </a:lnSpc>
              <a:spcBef>
                <a:spcPts val="0"/>
              </a:spcBef>
              <a:spcAft>
                <a:spcPts val="0"/>
              </a:spcAft>
              <a:buNone/>
            </a:pPr>
            <a:r>
              <a:rPr lang="en" sz="1500"/>
              <a:t>Relationism</a:t>
            </a:r>
            <a:endParaRPr sz="15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5" name="Shape 875"/>
        <p:cNvGrpSpPr/>
        <p:nvPr/>
      </p:nvGrpSpPr>
      <p:grpSpPr>
        <a:xfrm>
          <a:off x="0" y="0"/>
          <a:ext cx="0" cy="0"/>
          <a:chOff x="0" y="0"/>
          <a:chExt cx="0" cy="0"/>
        </a:xfrm>
      </p:grpSpPr>
      <p:sp>
        <p:nvSpPr>
          <p:cNvPr id="876" name="Google Shape;876;p79"/>
          <p:cNvSpPr txBox="1"/>
          <p:nvPr>
            <p:ph type="title"/>
          </p:nvPr>
        </p:nvSpPr>
        <p:spPr>
          <a:xfrm>
            <a:off x="2058550" y="441483"/>
            <a:ext cx="8243700" cy="113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Aims &amp; objectives</a:t>
            </a:r>
            <a:endParaRPr/>
          </a:p>
        </p:txBody>
      </p:sp>
      <p:sp>
        <p:nvSpPr>
          <p:cNvPr id="877" name="Google Shape;877;p79"/>
          <p:cNvSpPr txBox="1"/>
          <p:nvPr>
            <p:ph idx="2" type="subTitle"/>
          </p:nvPr>
        </p:nvSpPr>
        <p:spPr>
          <a:xfrm>
            <a:off x="525100" y="2390475"/>
            <a:ext cx="21150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1</a:t>
            </a:r>
            <a:endParaRPr sz="2500"/>
          </a:p>
        </p:txBody>
      </p:sp>
      <p:sp>
        <p:nvSpPr>
          <p:cNvPr id="878" name="Google Shape;878;p79"/>
          <p:cNvSpPr txBox="1"/>
          <p:nvPr>
            <p:ph idx="3" type="subTitle"/>
          </p:nvPr>
        </p:nvSpPr>
        <p:spPr>
          <a:xfrm>
            <a:off x="3583975" y="2390125"/>
            <a:ext cx="20181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2</a:t>
            </a:r>
            <a:endParaRPr sz="2500"/>
          </a:p>
        </p:txBody>
      </p:sp>
      <p:sp>
        <p:nvSpPr>
          <p:cNvPr id="879" name="Google Shape;879;p79"/>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3</a:t>
            </a:r>
            <a:endParaRPr sz="2500"/>
          </a:p>
        </p:txBody>
      </p:sp>
      <p:sp>
        <p:nvSpPr>
          <p:cNvPr id="880" name="Google Shape;880;p79"/>
          <p:cNvSpPr txBox="1"/>
          <p:nvPr>
            <p:ph idx="12" type="sldNum"/>
          </p:nvPr>
        </p:nvSpPr>
        <p:spPr>
          <a:xfrm>
            <a:off x="8498350" y="4497850"/>
            <a:ext cx="6459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fld id="{00000000-1234-1234-1234-123412341234}" type="slidenum">
              <a:rPr lang="en"/>
              <a:t>‹#›</a:t>
            </a:fld>
            <a:endParaRPr/>
          </a:p>
        </p:txBody>
      </p:sp>
      <p:sp>
        <p:nvSpPr>
          <p:cNvPr id="881" name="Google Shape;881;p79"/>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Boost players' capacity to hold onto the ball longer and make more intelligent passes.</a:t>
            </a:r>
            <a:endParaRPr sz="1500">
              <a:solidFill>
                <a:schemeClr val="lt2"/>
              </a:solidFill>
            </a:endParaRPr>
          </a:p>
        </p:txBody>
      </p:sp>
      <p:sp>
        <p:nvSpPr>
          <p:cNvPr id="882" name="Google Shape;882;p79"/>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Encourage players to think dynamically by fostering relationalism and creativity in attacking play.</a:t>
            </a:r>
            <a:endParaRPr sz="1500"/>
          </a:p>
          <a:p>
            <a:pPr indent="0" lvl="0" marL="0" rtl="0" algn="l">
              <a:spcBef>
                <a:spcPts val="0"/>
              </a:spcBef>
              <a:spcAft>
                <a:spcPts val="0"/>
              </a:spcAft>
              <a:buNone/>
            </a:pPr>
            <a:r>
              <a:t/>
            </a:r>
            <a:endParaRPr/>
          </a:p>
        </p:txBody>
      </p:sp>
      <p:sp>
        <p:nvSpPr>
          <p:cNvPr id="883" name="Google Shape;883;p79"/>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Gain the mental toughness necessary to keep the ball in your possession under duress.</a:t>
            </a:r>
            <a:endParaRPr sz="1500"/>
          </a:p>
          <a:p>
            <a:pPr indent="0" lvl="0" marL="0" rtl="0" algn="l">
              <a:lnSpc>
                <a:spcPct val="105000"/>
              </a:lnSpc>
              <a:spcBef>
                <a:spcPts val="0"/>
              </a:spcBef>
              <a:spcAft>
                <a:spcPts val="0"/>
              </a:spcAft>
              <a:buNone/>
            </a:pPr>
            <a:r>
              <a:t/>
            </a:r>
            <a:endParaRPr sz="15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6"/>
        </a:solidFill>
      </p:bgPr>
    </p:bg>
    <p:spTree>
      <p:nvGrpSpPr>
        <p:cNvPr id="887" name="Shape 887"/>
        <p:cNvGrpSpPr/>
        <p:nvPr/>
      </p:nvGrpSpPr>
      <p:grpSpPr>
        <a:xfrm>
          <a:off x="0" y="0"/>
          <a:ext cx="0" cy="0"/>
          <a:chOff x="0" y="0"/>
          <a:chExt cx="0" cy="0"/>
        </a:xfrm>
      </p:grpSpPr>
      <p:sp>
        <p:nvSpPr>
          <p:cNvPr id="888" name="Google Shape;888;p80"/>
          <p:cNvSpPr txBox="1"/>
          <p:nvPr>
            <p:ph type="title"/>
          </p:nvPr>
        </p:nvSpPr>
        <p:spPr>
          <a:xfrm>
            <a:off x="261750" y="300275"/>
            <a:ext cx="8620500" cy="10197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None/>
            </a:pPr>
            <a:r>
              <a:rPr b="0" lang="en" sz="4500">
                <a:solidFill>
                  <a:srgbClr val="FFF0F3"/>
                </a:solidFill>
                <a:latin typeface="Staatliches"/>
                <a:ea typeface="Staatliches"/>
                <a:cs typeface="Staatliches"/>
                <a:sym typeface="Staatliches"/>
              </a:rPr>
              <a:t>Week 1: rp - identifying passing triggers</a:t>
            </a:r>
            <a:endParaRPr b="0" sz="45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a:p>
        </p:txBody>
      </p:sp>
      <p:sp>
        <p:nvSpPr>
          <p:cNvPr id="889" name="Google Shape;889;p80"/>
          <p:cNvSpPr/>
          <p:nvPr/>
        </p:nvSpPr>
        <p:spPr>
          <a:xfrm>
            <a:off x="408272" y="1928075"/>
            <a:ext cx="3645300" cy="2681100"/>
          </a:xfrm>
          <a:prstGeom prst="wedgeRectCallout">
            <a:avLst>
              <a:gd fmla="val -20833" name="adj1"/>
              <a:gd fmla="val 62500" name="adj2"/>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0" name="Google Shape;890;p80"/>
          <p:cNvSpPr txBox="1"/>
          <p:nvPr>
            <p:ph type="title"/>
          </p:nvPr>
        </p:nvSpPr>
        <p:spPr>
          <a:xfrm>
            <a:off x="513901" y="2015255"/>
            <a:ext cx="3440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Drills</a:t>
            </a:r>
            <a:endParaRPr sz="2100">
              <a:solidFill>
                <a:schemeClr val="lt1"/>
              </a:solidFill>
            </a:endParaRPr>
          </a:p>
          <a:p>
            <a:pPr indent="0" lvl="0" marL="0" rtl="0" algn="l">
              <a:spcBef>
                <a:spcPts val="1200"/>
              </a:spcBef>
              <a:spcAft>
                <a:spcPts val="1200"/>
              </a:spcAft>
              <a:buNone/>
            </a:pPr>
            <a:r>
              <a:rPr b="0" lang="en" sz="1800"/>
              <a:t>Positional play drills, delayed passing drills, and 5v5 possession-based rondos.</a:t>
            </a:r>
            <a:endParaRPr b="0" sz="1800">
              <a:solidFill>
                <a:schemeClr val="lt1"/>
              </a:solidFill>
            </a:endParaRPr>
          </a:p>
        </p:txBody>
      </p:sp>
      <p:sp>
        <p:nvSpPr>
          <p:cNvPr id="891" name="Google Shape;891;p80"/>
          <p:cNvSpPr txBox="1"/>
          <p:nvPr/>
        </p:nvSpPr>
        <p:spPr>
          <a:xfrm>
            <a:off x="262025" y="879500"/>
            <a:ext cx="85263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000">
                <a:solidFill>
                  <a:srgbClr val="FFF0F3"/>
                </a:solidFill>
                <a:latin typeface="Archivo"/>
                <a:ea typeface="Archivo"/>
                <a:cs typeface="Archivo"/>
                <a:sym typeface="Archivo"/>
              </a:rPr>
              <a:t>Objective: Delaying passes and identifying passing triggers are key components of maintaining possession.</a:t>
            </a:r>
            <a:endParaRPr b="1" sz="2000">
              <a:solidFill>
                <a:srgbClr val="FFF0F3"/>
              </a:solidFill>
              <a:latin typeface="Archivo"/>
              <a:ea typeface="Archivo"/>
              <a:cs typeface="Archivo"/>
              <a:sym typeface="Archivo"/>
            </a:endParaRPr>
          </a:p>
          <a:p>
            <a:pPr indent="0" lvl="0" marL="0" rtl="0" algn="l">
              <a:spcBef>
                <a:spcPts val="0"/>
              </a:spcBef>
              <a:spcAft>
                <a:spcPts val="0"/>
              </a:spcAft>
              <a:buNone/>
            </a:pPr>
            <a:r>
              <a:t/>
            </a:r>
            <a:endParaRPr b="1" sz="2000">
              <a:solidFill>
                <a:srgbClr val="FFF0F3"/>
              </a:solidFill>
              <a:latin typeface="Archivo"/>
              <a:ea typeface="Archivo"/>
              <a:cs typeface="Archivo"/>
              <a:sym typeface="Archivo"/>
            </a:endParaRPr>
          </a:p>
        </p:txBody>
      </p:sp>
      <p:sp>
        <p:nvSpPr>
          <p:cNvPr id="892" name="Google Shape;892;p80"/>
          <p:cNvSpPr/>
          <p:nvPr/>
        </p:nvSpPr>
        <p:spPr>
          <a:xfrm>
            <a:off x="4572000" y="1928075"/>
            <a:ext cx="4216200" cy="2681100"/>
          </a:xfrm>
          <a:prstGeom prst="wedgeRectCallout">
            <a:avLst>
              <a:gd fmla="val -20833" name="adj1"/>
              <a:gd fmla="val 62500" name="adj2"/>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3" name="Google Shape;893;p80"/>
          <p:cNvSpPr txBox="1"/>
          <p:nvPr>
            <p:ph type="title"/>
          </p:nvPr>
        </p:nvSpPr>
        <p:spPr>
          <a:xfrm>
            <a:off x="4702975" y="2015250"/>
            <a:ext cx="4085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Rationale</a:t>
            </a:r>
            <a:endParaRPr sz="2100"/>
          </a:p>
          <a:p>
            <a:pPr indent="0" lvl="0" marL="0" rtl="0" algn="l">
              <a:spcBef>
                <a:spcPts val="1200"/>
              </a:spcBef>
              <a:spcAft>
                <a:spcPts val="1200"/>
              </a:spcAft>
              <a:buNone/>
            </a:pPr>
            <a:r>
              <a:rPr b="0" lang="en" sz="1400"/>
              <a:t>Delaying passes is essential for controlling the pace and optimising team composition. Players who wait for the ideal time to release the ball improve passing lanes and manage opponent movement, In order to improve eyesight and decision-making efficiency, this session will concentrate on identifying passing cues and utilising body orientation. (Hugh, 2025)</a:t>
            </a:r>
            <a:endParaRPr b="0" sz="14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6"/>
        </a:solidFill>
      </p:bgPr>
    </p:bg>
    <p:spTree>
      <p:nvGrpSpPr>
        <p:cNvPr id="897" name="Shape 897"/>
        <p:cNvGrpSpPr/>
        <p:nvPr/>
      </p:nvGrpSpPr>
      <p:grpSpPr>
        <a:xfrm>
          <a:off x="0" y="0"/>
          <a:ext cx="0" cy="0"/>
          <a:chOff x="0" y="0"/>
          <a:chExt cx="0" cy="0"/>
        </a:xfrm>
      </p:grpSpPr>
      <p:sp>
        <p:nvSpPr>
          <p:cNvPr id="898" name="Google Shape;898;p81"/>
          <p:cNvSpPr txBox="1"/>
          <p:nvPr>
            <p:ph type="title"/>
          </p:nvPr>
        </p:nvSpPr>
        <p:spPr>
          <a:xfrm>
            <a:off x="261750" y="300275"/>
            <a:ext cx="8620500" cy="10197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None/>
            </a:pPr>
            <a:r>
              <a:rPr b="0" lang="en" sz="4500">
                <a:solidFill>
                  <a:srgbClr val="FFF0F3"/>
                </a:solidFill>
                <a:latin typeface="Staatliches"/>
                <a:ea typeface="Staatliches"/>
                <a:cs typeface="Staatliches"/>
                <a:sym typeface="Staatliches"/>
              </a:rPr>
              <a:t>Week 2: rp - first touch and shielding</a:t>
            </a:r>
            <a:endParaRPr b="0" sz="45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a:p>
          <a:p>
            <a:pPr indent="0" lvl="0" marL="0" rtl="0" algn="l">
              <a:lnSpc>
                <a:spcPct val="80000"/>
              </a:lnSpc>
              <a:spcBef>
                <a:spcPts val="0"/>
              </a:spcBef>
              <a:spcAft>
                <a:spcPts val="0"/>
              </a:spcAft>
              <a:buNone/>
            </a:pPr>
            <a:r>
              <a:t/>
            </a:r>
            <a:endParaRPr b="0" sz="45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a:p>
        </p:txBody>
      </p:sp>
      <p:sp>
        <p:nvSpPr>
          <p:cNvPr id="899" name="Google Shape;899;p81"/>
          <p:cNvSpPr/>
          <p:nvPr/>
        </p:nvSpPr>
        <p:spPr>
          <a:xfrm>
            <a:off x="408272" y="1928075"/>
            <a:ext cx="3645300" cy="2681100"/>
          </a:xfrm>
          <a:prstGeom prst="wedgeRectCallout">
            <a:avLst>
              <a:gd fmla="val -20833" name="adj1"/>
              <a:gd fmla="val 62500" name="adj2"/>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0" name="Google Shape;900;p81"/>
          <p:cNvSpPr txBox="1"/>
          <p:nvPr>
            <p:ph type="title"/>
          </p:nvPr>
        </p:nvSpPr>
        <p:spPr>
          <a:xfrm>
            <a:off x="513901" y="2015255"/>
            <a:ext cx="3440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Drills</a:t>
            </a:r>
            <a:endParaRPr sz="2100">
              <a:solidFill>
                <a:schemeClr val="lt1"/>
              </a:solidFill>
            </a:endParaRPr>
          </a:p>
          <a:p>
            <a:pPr indent="0" lvl="0" marL="0" rtl="0" algn="l">
              <a:spcBef>
                <a:spcPts val="1200"/>
              </a:spcBef>
              <a:spcAft>
                <a:spcPts val="1200"/>
              </a:spcAft>
              <a:buClr>
                <a:schemeClr val="dk2"/>
              </a:buClr>
              <a:buSzPts val="1100"/>
              <a:buFont typeface="Arial"/>
              <a:buNone/>
            </a:pPr>
            <a:r>
              <a:rPr b="0" lang="en" sz="1800"/>
              <a:t>High-pressure possession games, body alignment exercises, and 1v1 shielding.</a:t>
            </a:r>
            <a:endParaRPr b="0" sz="1800">
              <a:solidFill>
                <a:schemeClr val="lt1"/>
              </a:solidFill>
            </a:endParaRPr>
          </a:p>
        </p:txBody>
      </p:sp>
      <p:sp>
        <p:nvSpPr>
          <p:cNvPr id="901" name="Google Shape;901;p81"/>
          <p:cNvSpPr txBox="1"/>
          <p:nvPr/>
        </p:nvSpPr>
        <p:spPr>
          <a:xfrm>
            <a:off x="262025" y="879500"/>
            <a:ext cx="85263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000">
                <a:solidFill>
                  <a:srgbClr val="FFF0F3"/>
                </a:solidFill>
                <a:latin typeface="Archivo"/>
                <a:ea typeface="Archivo"/>
                <a:cs typeface="Archivo"/>
                <a:sym typeface="Archivo"/>
              </a:rPr>
              <a:t>Objective: improving shielding and first touch methods to keep the ball and protect it. </a:t>
            </a:r>
            <a:endParaRPr b="1" sz="2000">
              <a:solidFill>
                <a:srgbClr val="FFF0F3"/>
              </a:solidFill>
              <a:latin typeface="Archivo"/>
              <a:ea typeface="Archivo"/>
              <a:cs typeface="Archivo"/>
              <a:sym typeface="Archivo"/>
            </a:endParaRPr>
          </a:p>
          <a:p>
            <a:pPr indent="0" lvl="0" marL="0" rtl="0" algn="l">
              <a:spcBef>
                <a:spcPts val="0"/>
              </a:spcBef>
              <a:spcAft>
                <a:spcPts val="0"/>
              </a:spcAft>
              <a:buNone/>
            </a:pPr>
            <a:r>
              <a:t/>
            </a:r>
            <a:endParaRPr b="1" sz="2000">
              <a:solidFill>
                <a:srgbClr val="FFF0F3"/>
              </a:solidFill>
              <a:latin typeface="Archivo"/>
              <a:ea typeface="Archivo"/>
              <a:cs typeface="Archivo"/>
              <a:sym typeface="Archivo"/>
            </a:endParaRPr>
          </a:p>
        </p:txBody>
      </p:sp>
      <p:sp>
        <p:nvSpPr>
          <p:cNvPr id="902" name="Google Shape;902;p81"/>
          <p:cNvSpPr/>
          <p:nvPr/>
        </p:nvSpPr>
        <p:spPr>
          <a:xfrm>
            <a:off x="4572000" y="1928075"/>
            <a:ext cx="4216200" cy="2681100"/>
          </a:xfrm>
          <a:prstGeom prst="wedgeRectCallout">
            <a:avLst>
              <a:gd fmla="val -20833" name="adj1"/>
              <a:gd fmla="val 62500" name="adj2"/>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3" name="Google Shape;903;p81"/>
          <p:cNvSpPr txBox="1"/>
          <p:nvPr>
            <p:ph type="title"/>
          </p:nvPr>
        </p:nvSpPr>
        <p:spPr>
          <a:xfrm>
            <a:off x="4702975" y="2015250"/>
            <a:ext cx="4085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Rationale</a:t>
            </a:r>
            <a:endParaRPr sz="2100"/>
          </a:p>
          <a:p>
            <a:pPr indent="0" lvl="0" marL="0" rtl="0" algn="l">
              <a:spcBef>
                <a:spcPts val="1200"/>
              </a:spcBef>
              <a:spcAft>
                <a:spcPts val="1200"/>
              </a:spcAft>
              <a:buNone/>
            </a:pPr>
            <a:r>
              <a:rPr b="0" lang="en" sz="1400"/>
              <a:t>One of the most important skills for keeping possession is controlling the ball under duress. the part first touch plays in giving players more time to make wise choices. Players' ability to play under pressure will be enhanced by this session's drills, which require them to change body positions while defending the ball from opponents. (Ujevic, 2024)</a:t>
            </a:r>
            <a:endParaRPr b="0" sz="14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6"/>
        </a:solidFill>
      </p:bgPr>
    </p:bg>
    <p:spTree>
      <p:nvGrpSpPr>
        <p:cNvPr id="907" name="Shape 907"/>
        <p:cNvGrpSpPr/>
        <p:nvPr/>
      </p:nvGrpSpPr>
      <p:grpSpPr>
        <a:xfrm>
          <a:off x="0" y="0"/>
          <a:ext cx="0" cy="0"/>
          <a:chOff x="0" y="0"/>
          <a:chExt cx="0" cy="0"/>
        </a:xfrm>
      </p:grpSpPr>
      <p:sp>
        <p:nvSpPr>
          <p:cNvPr id="908" name="Google Shape;908;p82"/>
          <p:cNvSpPr txBox="1"/>
          <p:nvPr>
            <p:ph type="title"/>
          </p:nvPr>
        </p:nvSpPr>
        <p:spPr>
          <a:xfrm>
            <a:off x="261750" y="300275"/>
            <a:ext cx="8620500" cy="10197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None/>
            </a:pPr>
            <a:r>
              <a:rPr b="0" lang="en" sz="4500">
                <a:solidFill>
                  <a:srgbClr val="FFF0F3"/>
                </a:solidFill>
                <a:latin typeface="Staatliches"/>
                <a:ea typeface="Staatliches"/>
                <a:cs typeface="Staatliches"/>
                <a:sym typeface="Staatliches"/>
              </a:rPr>
              <a:t>Week 3: ct - problem solving in play</a:t>
            </a:r>
            <a:endParaRPr b="0" sz="45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a:p>
          <a:p>
            <a:pPr indent="0" lvl="0" marL="0" rtl="0" algn="l">
              <a:lnSpc>
                <a:spcPct val="80000"/>
              </a:lnSpc>
              <a:spcBef>
                <a:spcPts val="0"/>
              </a:spcBef>
              <a:spcAft>
                <a:spcPts val="0"/>
              </a:spcAft>
              <a:buNone/>
            </a:pPr>
            <a:r>
              <a:t/>
            </a:r>
            <a:endParaRPr b="0" sz="45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a:p>
        </p:txBody>
      </p:sp>
      <p:sp>
        <p:nvSpPr>
          <p:cNvPr id="909" name="Google Shape;909;p82"/>
          <p:cNvSpPr/>
          <p:nvPr/>
        </p:nvSpPr>
        <p:spPr>
          <a:xfrm>
            <a:off x="408272" y="1928075"/>
            <a:ext cx="3645300" cy="2681100"/>
          </a:xfrm>
          <a:prstGeom prst="wedgeRectCallout">
            <a:avLst>
              <a:gd fmla="val -20833" name="adj1"/>
              <a:gd fmla="val 62500" name="adj2"/>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0" name="Google Shape;910;p82"/>
          <p:cNvSpPr txBox="1"/>
          <p:nvPr>
            <p:ph type="title"/>
          </p:nvPr>
        </p:nvSpPr>
        <p:spPr>
          <a:xfrm>
            <a:off x="513901" y="2015255"/>
            <a:ext cx="3440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Drills</a:t>
            </a:r>
            <a:endParaRPr sz="2100">
              <a:solidFill>
                <a:schemeClr val="lt1"/>
              </a:solidFill>
            </a:endParaRPr>
          </a:p>
          <a:p>
            <a:pPr indent="0" lvl="0" marL="0" rtl="0" algn="l">
              <a:spcBef>
                <a:spcPts val="1200"/>
              </a:spcBef>
              <a:spcAft>
                <a:spcPts val="1200"/>
              </a:spcAft>
              <a:buNone/>
            </a:pPr>
            <a:r>
              <a:rPr b="0" lang="en" sz="1800"/>
              <a:t>Problem-solving exercises and small-sided games with restrictions (such as no back passes or restricted touches).</a:t>
            </a:r>
            <a:endParaRPr b="0" sz="1800">
              <a:solidFill>
                <a:schemeClr val="lt1"/>
              </a:solidFill>
            </a:endParaRPr>
          </a:p>
        </p:txBody>
      </p:sp>
      <p:sp>
        <p:nvSpPr>
          <p:cNvPr id="911" name="Google Shape;911;p82"/>
          <p:cNvSpPr txBox="1"/>
          <p:nvPr/>
        </p:nvSpPr>
        <p:spPr>
          <a:xfrm>
            <a:off x="262025" y="879500"/>
            <a:ext cx="85263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000">
                <a:solidFill>
                  <a:srgbClr val="FFF0F3"/>
                </a:solidFill>
                <a:latin typeface="Archivo"/>
                <a:ea typeface="Archivo"/>
                <a:cs typeface="Archivo"/>
                <a:sym typeface="Archivo"/>
              </a:rPr>
              <a:t>Objective: </a:t>
            </a:r>
            <a:r>
              <a:rPr b="1" lang="en" sz="2000">
                <a:solidFill>
                  <a:srgbClr val="FFF0F3"/>
                </a:solidFill>
                <a:latin typeface="Archivo"/>
                <a:ea typeface="Archivo"/>
                <a:cs typeface="Archivo"/>
                <a:sym typeface="Archivo"/>
              </a:rPr>
              <a:t>Encourage players to take the initiative in attacking situations and create an atmosphere of uncertainty.</a:t>
            </a:r>
            <a:endParaRPr b="1" sz="2000">
              <a:solidFill>
                <a:srgbClr val="FFF0F3"/>
              </a:solidFill>
              <a:latin typeface="Archivo"/>
              <a:ea typeface="Archivo"/>
              <a:cs typeface="Archivo"/>
              <a:sym typeface="Archivo"/>
            </a:endParaRPr>
          </a:p>
          <a:p>
            <a:pPr indent="0" lvl="0" marL="0" rtl="0" algn="l">
              <a:spcBef>
                <a:spcPts val="0"/>
              </a:spcBef>
              <a:spcAft>
                <a:spcPts val="0"/>
              </a:spcAft>
              <a:buNone/>
            </a:pPr>
            <a:r>
              <a:t/>
            </a:r>
            <a:endParaRPr b="1" sz="2000">
              <a:solidFill>
                <a:srgbClr val="FFF0F3"/>
              </a:solidFill>
              <a:latin typeface="Archivo"/>
              <a:ea typeface="Archivo"/>
              <a:cs typeface="Archivo"/>
              <a:sym typeface="Archivo"/>
            </a:endParaRPr>
          </a:p>
        </p:txBody>
      </p:sp>
      <p:sp>
        <p:nvSpPr>
          <p:cNvPr id="912" name="Google Shape;912;p82"/>
          <p:cNvSpPr/>
          <p:nvPr/>
        </p:nvSpPr>
        <p:spPr>
          <a:xfrm>
            <a:off x="4572000" y="1928075"/>
            <a:ext cx="4216200" cy="2681100"/>
          </a:xfrm>
          <a:prstGeom prst="wedgeRectCallout">
            <a:avLst>
              <a:gd fmla="val -20833" name="adj1"/>
              <a:gd fmla="val 62500" name="adj2"/>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3" name="Google Shape;913;p82"/>
          <p:cNvSpPr txBox="1"/>
          <p:nvPr>
            <p:ph type="title"/>
          </p:nvPr>
        </p:nvSpPr>
        <p:spPr>
          <a:xfrm>
            <a:off x="4702975" y="2015250"/>
            <a:ext cx="4085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Rationale</a:t>
            </a:r>
            <a:endParaRPr sz="2100"/>
          </a:p>
          <a:p>
            <a:pPr indent="0" lvl="0" marL="0" rtl="0" algn="l">
              <a:spcBef>
                <a:spcPts val="1200"/>
              </a:spcBef>
              <a:spcAft>
                <a:spcPts val="1200"/>
              </a:spcAft>
              <a:buNone/>
            </a:pPr>
            <a:r>
              <a:rPr b="0" lang="en" sz="1400"/>
              <a:t>To succeed offensively, players must be encouraged to defy predictable tendencies. Training with structured unpredictability improves flexibility in game conditions. Players will be forced to think outside the box and make bold attacking decisions by implementing unusual restrictions in drills. (Santos et al., 2018)</a:t>
            </a:r>
            <a:endParaRPr b="0" sz="14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6"/>
        </a:solidFill>
      </p:bgPr>
    </p:bg>
    <p:spTree>
      <p:nvGrpSpPr>
        <p:cNvPr id="917" name="Shape 917"/>
        <p:cNvGrpSpPr/>
        <p:nvPr/>
      </p:nvGrpSpPr>
      <p:grpSpPr>
        <a:xfrm>
          <a:off x="0" y="0"/>
          <a:ext cx="0" cy="0"/>
          <a:chOff x="0" y="0"/>
          <a:chExt cx="0" cy="0"/>
        </a:xfrm>
      </p:grpSpPr>
      <p:sp>
        <p:nvSpPr>
          <p:cNvPr id="918" name="Google Shape;918;p83"/>
          <p:cNvSpPr txBox="1"/>
          <p:nvPr>
            <p:ph type="title"/>
          </p:nvPr>
        </p:nvSpPr>
        <p:spPr>
          <a:xfrm>
            <a:off x="261750" y="300275"/>
            <a:ext cx="8620500" cy="10197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None/>
            </a:pPr>
            <a:r>
              <a:rPr b="0" lang="en" sz="4500">
                <a:solidFill>
                  <a:srgbClr val="FFF0F3"/>
                </a:solidFill>
                <a:latin typeface="Staatliches"/>
                <a:ea typeface="Staatliches"/>
                <a:cs typeface="Staatliches"/>
                <a:sym typeface="Staatliches"/>
              </a:rPr>
              <a:t>Week 4: </a:t>
            </a:r>
            <a:r>
              <a:rPr b="0" lang="en" sz="4100">
                <a:solidFill>
                  <a:srgbClr val="FFF0F3"/>
                </a:solidFill>
                <a:latin typeface="Staatliches"/>
                <a:ea typeface="Staatliches"/>
                <a:cs typeface="Staatliches"/>
                <a:sym typeface="Staatliches"/>
              </a:rPr>
              <a:t>understanding intuitive movement</a:t>
            </a:r>
            <a:endParaRPr b="0" sz="41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a:p>
          <a:p>
            <a:pPr indent="0" lvl="0" marL="0" rtl="0" algn="l">
              <a:lnSpc>
                <a:spcPct val="80000"/>
              </a:lnSpc>
              <a:spcBef>
                <a:spcPts val="0"/>
              </a:spcBef>
              <a:spcAft>
                <a:spcPts val="0"/>
              </a:spcAft>
              <a:buNone/>
            </a:pPr>
            <a:r>
              <a:t/>
            </a:r>
            <a:endParaRPr b="0" sz="45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a:p>
        </p:txBody>
      </p:sp>
      <p:sp>
        <p:nvSpPr>
          <p:cNvPr id="919" name="Google Shape;919;p83"/>
          <p:cNvSpPr/>
          <p:nvPr/>
        </p:nvSpPr>
        <p:spPr>
          <a:xfrm>
            <a:off x="408272" y="1928075"/>
            <a:ext cx="3645300" cy="2681100"/>
          </a:xfrm>
          <a:prstGeom prst="wedgeRectCallout">
            <a:avLst>
              <a:gd fmla="val -20833" name="adj1"/>
              <a:gd fmla="val 62500" name="adj2"/>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0" name="Google Shape;920;p83"/>
          <p:cNvSpPr txBox="1"/>
          <p:nvPr>
            <p:ph type="title"/>
          </p:nvPr>
        </p:nvSpPr>
        <p:spPr>
          <a:xfrm>
            <a:off x="513901" y="2015255"/>
            <a:ext cx="3440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Drills</a:t>
            </a:r>
            <a:endParaRPr sz="2100">
              <a:solidFill>
                <a:schemeClr val="lt1"/>
              </a:solidFill>
            </a:endParaRPr>
          </a:p>
          <a:p>
            <a:pPr indent="0" lvl="0" marL="0" rtl="0" algn="l">
              <a:lnSpc>
                <a:spcPct val="115000"/>
              </a:lnSpc>
              <a:spcBef>
                <a:spcPts val="1200"/>
              </a:spcBef>
              <a:spcAft>
                <a:spcPts val="0"/>
              </a:spcAft>
              <a:buNone/>
            </a:pPr>
            <a:r>
              <a:rPr b="0" lang="en" sz="1800"/>
              <a:t>3v3 free-flowing possession drills, dynamic movement training, overlapping runs.</a:t>
            </a:r>
            <a:endParaRPr b="0" sz="1800"/>
          </a:p>
          <a:p>
            <a:pPr indent="0" lvl="0" marL="0" rtl="0" algn="l">
              <a:spcBef>
                <a:spcPts val="1200"/>
              </a:spcBef>
              <a:spcAft>
                <a:spcPts val="1200"/>
              </a:spcAft>
              <a:buNone/>
            </a:pPr>
            <a:r>
              <a:t/>
            </a:r>
            <a:endParaRPr b="0" sz="1800"/>
          </a:p>
        </p:txBody>
      </p:sp>
      <p:sp>
        <p:nvSpPr>
          <p:cNvPr id="921" name="Google Shape;921;p83"/>
          <p:cNvSpPr txBox="1"/>
          <p:nvPr/>
        </p:nvSpPr>
        <p:spPr>
          <a:xfrm>
            <a:off x="262025" y="879500"/>
            <a:ext cx="85263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000">
                <a:solidFill>
                  <a:srgbClr val="FFF0F3"/>
                </a:solidFill>
                <a:latin typeface="Archivo"/>
                <a:ea typeface="Archivo"/>
                <a:cs typeface="Archivo"/>
                <a:sym typeface="Archivo"/>
              </a:rPr>
              <a:t>Objective: </a:t>
            </a:r>
            <a:r>
              <a:rPr b="1" lang="en" sz="2000">
                <a:solidFill>
                  <a:srgbClr val="FFF0F3"/>
                </a:solidFill>
                <a:latin typeface="Archivo"/>
                <a:ea typeface="Archivo"/>
                <a:cs typeface="Archivo"/>
                <a:sym typeface="Archivo"/>
              </a:rPr>
              <a:t>Develop synchronized team movements and boost player-to-player interactions. (Relationism)</a:t>
            </a:r>
            <a:endParaRPr b="1" sz="2000">
              <a:solidFill>
                <a:srgbClr val="FFF0F3"/>
              </a:solidFill>
              <a:latin typeface="Archivo"/>
              <a:ea typeface="Archivo"/>
              <a:cs typeface="Archivo"/>
              <a:sym typeface="Archivo"/>
            </a:endParaRPr>
          </a:p>
          <a:p>
            <a:pPr indent="0" lvl="0" marL="0" rtl="0" algn="l">
              <a:spcBef>
                <a:spcPts val="0"/>
              </a:spcBef>
              <a:spcAft>
                <a:spcPts val="0"/>
              </a:spcAft>
              <a:buNone/>
            </a:pPr>
            <a:r>
              <a:t/>
            </a:r>
            <a:endParaRPr b="1" sz="2000">
              <a:solidFill>
                <a:srgbClr val="FFF0F3"/>
              </a:solidFill>
              <a:latin typeface="Archivo"/>
              <a:ea typeface="Archivo"/>
              <a:cs typeface="Archivo"/>
              <a:sym typeface="Archivo"/>
            </a:endParaRPr>
          </a:p>
        </p:txBody>
      </p:sp>
      <p:sp>
        <p:nvSpPr>
          <p:cNvPr id="922" name="Google Shape;922;p83"/>
          <p:cNvSpPr/>
          <p:nvPr/>
        </p:nvSpPr>
        <p:spPr>
          <a:xfrm>
            <a:off x="4572000" y="1928075"/>
            <a:ext cx="4216200" cy="2681100"/>
          </a:xfrm>
          <a:prstGeom prst="wedgeRectCallout">
            <a:avLst>
              <a:gd fmla="val -20833" name="adj1"/>
              <a:gd fmla="val 62500" name="adj2"/>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3" name="Google Shape;923;p83"/>
          <p:cNvSpPr txBox="1"/>
          <p:nvPr>
            <p:ph type="title"/>
          </p:nvPr>
        </p:nvSpPr>
        <p:spPr>
          <a:xfrm>
            <a:off x="4702975" y="2015250"/>
            <a:ext cx="4085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Rationale</a:t>
            </a:r>
            <a:endParaRPr sz="2100"/>
          </a:p>
          <a:p>
            <a:pPr indent="0" lvl="0" marL="0" rtl="0" algn="l">
              <a:spcBef>
                <a:spcPts val="1200"/>
              </a:spcBef>
              <a:spcAft>
                <a:spcPts val="1200"/>
              </a:spcAft>
              <a:buNone/>
            </a:pPr>
            <a:r>
              <a:rPr b="0" lang="en" sz="1400"/>
              <a:t>Relationalism places more emphasis on players' related movements than on strict formations. Teams that prioritise intuitive movement produce more fluid transitions and superior offensive patterns. Through movement-based activities, this class will focus on strengthening team chemistry and making better decisions on the fly. </a:t>
            </a:r>
            <a:r>
              <a:rPr b="0" lang="en" sz="1200">
                <a:latin typeface="Times New Roman"/>
                <a:ea typeface="Times New Roman"/>
                <a:cs typeface="Times New Roman"/>
                <a:sym typeface="Times New Roman"/>
              </a:rPr>
              <a:t>(</a:t>
            </a:r>
            <a:r>
              <a:rPr b="0" lang="en" sz="1400"/>
              <a:t>Hamilton, 2023)</a:t>
            </a:r>
            <a:endParaRPr b="0" sz="16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6"/>
        </a:solidFill>
      </p:bgPr>
    </p:bg>
    <p:spTree>
      <p:nvGrpSpPr>
        <p:cNvPr id="927" name="Shape 927"/>
        <p:cNvGrpSpPr/>
        <p:nvPr/>
      </p:nvGrpSpPr>
      <p:grpSpPr>
        <a:xfrm>
          <a:off x="0" y="0"/>
          <a:ext cx="0" cy="0"/>
          <a:chOff x="0" y="0"/>
          <a:chExt cx="0" cy="0"/>
        </a:xfrm>
      </p:grpSpPr>
      <p:sp>
        <p:nvSpPr>
          <p:cNvPr id="928" name="Google Shape;928;p84"/>
          <p:cNvSpPr txBox="1"/>
          <p:nvPr>
            <p:ph type="title"/>
          </p:nvPr>
        </p:nvSpPr>
        <p:spPr>
          <a:xfrm>
            <a:off x="261750" y="300275"/>
            <a:ext cx="8620500" cy="10197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None/>
            </a:pPr>
            <a:r>
              <a:rPr b="0" lang="en" sz="4400">
                <a:solidFill>
                  <a:srgbClr val="FFF0F3"/>
                </a:solidFill>
                <a:latin typeface="Staatliches"/>
                <a:ea typeface="Staatliches"/>
                <a:cs typeface="Staatliches"/>
                <a:sym typeface="Staatliches"/>
              </a:rPr>
              <a:t>Week 5: </a:t>
            </a:r>
            <a:r>
              <a:rPr b="0" lang="en" sz="4000">
                <a:solidFill>
                  <a:srgbClr val="FFF0F3"/>
                </a:solidFill>
                <a:latin typeface="Staatliches"/>
                <a:ea typeface="Staatliches"/>
                <a:cs typeface="Staatliches"/>
                <a:sym typeface="Staatliches"/>
              </a:rPr>
              <a:t>possession retention &amp; relationism</a:t>
            </a:r>
            <a:endParaRPr b="0" sz="40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sz="4700"/>
          </a:p>
          <a:p>
            <a:pPr indent="0" lvl="0" marL="0" rtl="0" algn="l">
              <a:lnSpc>
                <a:spcPct val="80000"/>
              </a:lnSpc>
              <a:spcBef>
                <a:spcPts val="0"/>
              </a:spcBef>
              <a:spcAft>
                <a:spcPts val="0"/>
              </a:spcAft>
              <a:buNone/>
            </a:pPr>
            <a:r>
              <a:t/>
            </a:r>
            <a:endParaRPr b="0" sz="4500">
              <a:solidFill>
                <a:srgbClr val="FFF0F3"/>
              </a:solidFill>
              <a:latin typeface="Staatliches"/>
              <a:ea typeface="Staatliches"/>
              <a:cs typeface="Staatliches"/>
              <a:sym typeface="Staatliches"/>
            </a:endParaRPr>
          </a:p>
          <a:p>
            <a:pPr indent="0" lvl="0" marL="0" rtl="0" algn="l">
              <a:spcBef>
                <a:spcPts val="0"/>
              </a:spcBef>
              <a:spcAft>
                <a:spcPts val="0"/>
              </a:spcAft>
              <a:buNone/>
            </a:pPr>
            <a:r>
              <a:t/>
            </a:r>
            <a:endParaRPr/>
          </a:p>
        </p:txBody>
      </p:sp>
      <p:sp>
        <p:nvSpPr>
          <p:cNvPr id="929" name="Google Shape;929;p84"/>
          <p:cNvSpPr/>
          <p:nvPr/>
        </p:nvSpPr>
        <p:spPr>
          <a:xfrm>
            <a:off x="408272" y="1928075"/>
            <a:ext cx="3645300" cy="2681100"/>
          </a:xfrm>
          <a:prstGeom prst="wedgeRectCallout">
            <a:avLst>
              <a:gd fmla="val -20833" name="adj1"/>
              <a:gd fmla="val 62500" name="adj2"/>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0" name="Google Shape;930;p84"/>
          <p:cNvSpPr txBox="1"/>
          <p:nvPr>
            <p:ph type="title"/>
          </p:nvPr>
        </p:nvSpPr>
        <p:spPr>
          <a:xfrm>
            <a:off x="513901" y="2015255"/>
            <a:ext cx="3440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Drills</a:t>
            </a:r>
            <a:endParaRPr sz="2100">
              <a:solidFill>
                <a:schemeClr val="lt1"/>
              </a:solidFill>
            </a:endParaRPr>
          </a:p>
          <a:p>
            <a:pPr indent="0" lvl="0" marL="0" rtl="0" algn="l">
              <a:lnSpc>
                <a:spcPct val="115000"/>
              </a:lnSpc>
              <a:spcBef>
                <a:spcPts val="1200"/>
              </a:spcBef>
              <a:spcAft>
                <a:spcPts val="0"/>
              </a:spcAft>
              <a:buNone/>
            </a:pPr>
            <a:r>
              <a:rPr b="0" lang="en" sz="1800"/>
              <a:t>Utilise the concepts of creative relationalism and possession retention in game situations.</a:t>
            </a:r>
            <a:endParaRPr b="0" sz="1800"/>
          </a:p>
          <a:p>
            <a:pPr indent="0" lvl="0" marL="0" rtl="0" algn="l">
              <a:spcBef>
                <a:spcPts val="1200"/>
              </a:spcBef>
              <a:spcAft>
                <a:spcPts val="1200"/>
              </a:spcAft>
              <a:buNone/>
            </a:pPr>
            <a:r>
              <a:t/>
            </a:r>
            <a:endParaRPr b="0" sz="1800"/>
          </a:p>
        </p:txBody>
      </p:sp>
      <p:sp>
        <p:nvSpPr>
          <p:cNvPr id="931" name="Google Shape;931;p84"/>
          <p:cNvSpPr txBox="1"/>
          <p:nvPr/>
        </p:nvSpPr>
        <p:spPr>
          <a:xfrm>
            <a:off x="262025" y="879500"/>
            <a:ext cx="85263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000">
                <a:solidFill>
                  <a:srgbClr val="FFF0F3"/>
                </a:solidFill>
                <a:latin typeface="Archivo"/>
                <a:ea typeface="Archivo"/>
                <a:cs typeface="Archivo"/>
                <a:sym typeface="Archivo"/>
              </a:rPr>
              <a:t>Objective: Develop synchronized team movements and boost player-to-player interactions. (Relationism)</a:t>
            </a:r>
            <a:endParaRPr b="1" sz="2000">
              <a:solidFill>
                <a:srgbClr val="FFF0F3"/>
              </a:solidFill>
              <a:latin typeface="Archivo"/>
              <a:ea typeface="Archivo"/>
              <a:cs typeface="Archivo"/>
              <a:sym typeface="Archivo"/>
            </a:endParaRPr>
          </a:p>
          <a:p>
            <a:pPr indent="0" lvl="0" marL="0" rtl="0" algn="l">
              <a:spcBef>
                <a:spcPts val="0"/>
              </a:spcBef>
              <a:spcAft>
                <a:spcPts val="0"/>
              </a:spcAft>
              <a:buNone/>
            </a:pPr>
            <a:r>
              <a:t/>
            </a:r>
            <a:endParaRPr b="1" sz="2000">
              <a:solidFill>
                <a:srgbClr val="FFF0F3"/>
              </a:solidFill>
              <a:latin typeface="Archivo"/>
              <a:ea typeface="Archivo"/>
              <a:cs typeface="Archivo"/>
              <a:sym typeface="Archivo"/>
            </a:endParaRPr>
          </a:p>
        </p:txBody>
      </p:sp>
      <p:sp>
        <p:nvSpPr>
          <p:cNvPr id="932" name="Google Shape;932;p84"/>
          <p:cNvSpPr/>
          <p:nvPr/>
        </p:nvSpPr>
        <p:spPr>
          <a:xfrm>
            <a:off x="4572000" y="1928075"/>
            <a:ext cx="4216200" cy="2941500"/>
          </a:xfrm>
          <a:prstGeom prst="wedgeRectCallout">
            <a:avLst>
              <a:gd fmla="val -20833" name="adj1"/>
              <a:gd fmla="val 62500" name="adj2"/>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3" name="Google Shape;933;p84"/>
          <p:cNvSpPr txBox="1"/>
          <p:nvPr>
            <p:ph type="title"/>
          </p:nvPr>
        </p:nvSpPr>
        <p:spPr>
          <a:xfrm>
            <a:off x="4702975" y="2015250"/>
            <a:ext cx="4085400" cy="23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Rationale</a:t>
            </a:r>
            <a:endParaRPr sz="2100"/>
          </a:p>
          <a:p>
            <a:pPr indent="0" lvl="0" marL="0" rtl="0" algn="l">
              <a:spcBef>
                <a:spcPts val="1200"/>
              </a:spcBef>
              <a:spcAft>
                <a:spcPts val="1200"/>
              </a:spcAft>
              <a:buNone/>
            </a:pPr>
            <a:r>
              <a:rPr b="0" lang="en" sz="1400"/>
              <a:t>The abilities acquired during the training block will be combined and applied in practical match situations during the final session. The significance of incorporating tactical and technical training into game scenarios in order to strengthen learning objectives. Players will be urged to show more patience when in possession and to disrupt defensive lines with inventive movement patterns</a:t>
            </a:r>
            <a:r>
              <a:rPr b="0" lang="en" sz="1400"/>
              <a:t>.(Wang et al., 2024)</a:t>
            </a:r>
            <a:endParaRPr b="0" sz="14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7" name="Shape 937"/>
        <p:cNvGrpSpPr/>
        <p:nvPr/>
      </p:nvGrpSpPr>
      <p:grpSpPr>
        <a:xfrm>
          <a:off x="0" y="0"/>
          <a:ext cx="0" cy="0"/>
          <a:chOff x="0" y="0"/>
          <a:chExt cx="0" cy="0"/>
        </a:xfrm>
      </p:grpSpPr>
      <p:sp>
        <p:nvSpPr>
          <p:cNvPr id="938" name="Google Shape;938;p85"/>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Evidence Based Rationale: </a:t>
            </a:r>
            <a:endParaRPr sz="3000"/>
          </a:p>
        </p:txBody>
      </p:sp>
      <p:sp>
        <p:nvSpPr>
          <p:cNvPr id="939" name="Google Shape;939;p85"/>
          <p:cNvSpPr/>
          <p:nvPr/>
        </p:nvSpPr>
        <p:spPr>
          <a:xfrm>
            <a:off x="537600" y="2423450"/>
            <a:ext cx="2016900" cy="23772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According to this study, players decrease the amount of time they spend with the ball in smaller areas, which promotes faster passes and improves game rhythm.</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rPr lang="en" sz="1200">
                <a:solidFill>
                  <a:schemeClr val="dk1"/>
                </a:solidFill>
                <a:latin typeface="Lexend"/>
                <a:ea typeface="Lexend"/>
                <a:cs typeface="Lexend"/>
                <a:sym typeface="Lexend"/>
              </a:rPr>
              <a:t>(Marcos et al., 2018b)</a:t>
            </a:r>
            <a:endParaRPr sz="1200">
              <a:solidFill>
                <a:schemeClr val="dk1"/>
              </a:solidFill>
              <a:latin typeface="Lexend Light"/>
              <a:ea typeface="Lexend Light"/>
              <a:cs typeface="Lexend Light"/>
              <a:sym typeface="Lexend Light"/>
            </a:endParaRPr>
          </a:p>
        </p:txBody>
      </p:sp>
      <p:sp>
        <p:nvSpPr>
          <p:cNvPr id="940" name="Google Shape;940;p85"/>
          <p:cNvSpPr/>
          <p:nvPr/>
        </p:nvSpPr>
        <p:spPr>
          <a:xfrm>
            <a:off x="2554550" y="2536350"/>
            <a:ext cx="2016900" cy="23772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The idea of relationalism in football is covered in this article, which prioritises fluid and dynamic player interactions over strict positional play.</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rPr lang="en" sz="1200">
                <a:solidFill>
                  <a:schemeClr val="dk1"/>
                </a:solidFill>
                <a:latin typeface="Lexend"/>
                <a:ea typeface="Lexend"/>
                <a:cs typeface="Lexend"/>
                <a:sym typeface="Lexend"/>
              </a:rPr>
              <a:t>(IB, 2025)</a:t>
            </a:r>
            <a:endParaRPr sz="1200">
              <a:solidFill>
                <a:schemeClr val="dk1"/>
              </a:solidFill>
              <a:latin typeface="Lexend Light"/>
              <a:ea typeface="Lexend Light"/>
              <a:cs typeface="Lexend Light"/>
              <a:sym typeface="Lexend Light"/>
            </a:endParaRPr>
          </a:p>
        </p:txBody>
      </p:sp>
      <p:sp>
        <p:nvSpPr>
          <p:cNvPr id="941" name="Google Shape;941;p85"/>
          <p:cNvSpPr/>
          <p:nvPr/>
        </p:nvSpPr>
        <p:spPr>
          <a:xfrm>
            <a:off x="4571650" y="2423350"/>
            <a:ext cx="2016900" cy="23772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This study investigates how different player counts in small-sided games affect team dynamics, encouraging flexibility and strategic awareness.</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rPr b="1" lang="en" sz="1200">
                <a:solidFill>
                  <a:schemeClr val="dk1"/>
                </a:solidFill>
                <a:latin typeface="Lexend"/>
                <a:ea typeface="Lexend"/>
                <a:cs typeface="Lexend"/>
                <a:sym typeface="Lexend"/>
              </a:rPr>
              <a:t>(Silva et al, 2016)</a:t>
            </a:r>
            <a:endParaRPr b="1" sz="1200">
              <a:solidFill>
                <a:schemeClr val="dk1"/>
              </a:solidFill>
              <a:latin typeface="Lexend"/>
              <a:ea typeface="Lexend"/>
              <a:cs typeface="Lexend"/>
              <a:sym typeface="Lexend"/>
            </a:endParaRPr>
          </a:p>
        </p:txBody>
      </p:sp>
      <p:sp>
        <p:nvSpPr>
          <p:cNvPr id="942" name="Google Shape;942;p85"/>
          <p:cNvSpPr/>
          <p:nvPr/>
        </p:nvSpPr>
        <p:spPr>
          <a:xfrm>
            <a:off x="2567225" y="1673100"/>
            <a:ext cx="1991700" cy="10329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800">
                <a:solidFill>
                  <a:schemeClr val="dk1"/>
                </a:solidFill>
                <a:latin typeface="Spline Sans"/>
                <a:ea typeface="Spline Sans"/>
                <a:cs typeface="Spline Sans"/>
                <a:sym typeface="Spline Sans"/>
              </a:rPr>
              <a:t>Relationism &amp; Offensive Transitions</a:t>
            </a:r>
            <a:endParaRPr b="1" sz="1800">
              <a:solidFill>
                <a:schemeClr val="dk1"/>
              </a:solidFill>
              <a:latin typeface="Spline Sans"/>
              <a:ea typeface="Spline Sans"/>
              <a:cs typeface="Spline Sans"/>
              <a:sym typeface="Spline Sans"/>
            </a:endParaRPr>
          </a:p>
        </p:txBody>
      </p:sp>
      <p:sp>
        <p:nvSpPr>
          <p:cNvPr id="943" name="Google Shape;943;p85"/>
          <p:cNvSpPr/>
          <p:nvPr/>
        </p:nvSpPr>
        <p:spPr>
          <a:xfrm>
            <a:off x="537450" y="1673100"/>
            <a:ext cx="2016900" cy="9375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rPr b="1" lang="en" sz="1800">
                <a:solidFill>
                  <a:schemeClr val="dk1"/>
                </a:solidFill>
                <a:latin typeface="Spline Sans"/>
                <a:ea typeface="Spline Sans"/>
                <a:cs typeface="Spline Sans"/>
                <a:sym typeface="Spline Sans"/>
              </a:rPr>
              <a:t>Delaying Passes to create space</a:t>
            </a:r>
            <a:endParaRPr b="1" sz="1800">
              <a:solidFill>
                <a:schemeClr val="dk1"/>
              </a:solidFill>
              <a:latin typeface="Spline Sans"/>
              <a:ea typeface="Spline Sans"/>
              <a:cs typeface="Spline Sans"/>
              <a:sym typeface="Spline Sans"/>
            </a:endParaRPr>
          </a:p>
        </p:txBody>
      </p:sp>
      <p:sp>
        <p:nvSpPr>
          <p:cNvPr id="944" name="Google Shape;944;p85"/>
          <p:cNvSpPr/>
          <p:nvPr/>
        </p:nvSpPr>
        <p:spPr>
          <a:xfrm>
            <a:off x="4571850" y="1673100"/>
            <a:ext cx="1959000" cy="8985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900">
                <a:solidFill>
                  <a:schemeClr val="dk1"/>
                </a:solidFill>
                <a:latin typeface="Spline Sans"/>
                <a:ea typeface="Spline Sans"/>
                <a:cs typeface="Spline Sans"/>
                <a:sym typeface="Spline Sans"/>
              </a:rPr>
              <a:t>SSG Enhancing Tactical Behaviour</a:t>
            </a:r>
            <a:endParaRPr b="1" sz="1900">
              <a:solidFill>
                <a:schemeClr val="dk1"/>
              </a:solidFill>
              <a:latin typeface="Spline Sans"/>
              <a:ea typeface="Spline Sans"/>
              <a:cs typeface="Spline Sans"/>
              <a:sym typeface="Spline Sans"/>
            </a:endParaRPr>
          </a:p>
        </p:txBody>
      </p:sp>
      <p:sp>
        <p:nvSpPr>
          <p:cNvPr id="945" name="Google Shape;945;p85"/>
          <p:cNvSpPr/>
          <p:nvPr/>
        </p:nvSpPr>
        <p:spPr>
          <a:xfrm>
            <a:off x="6588750" y="1711800"/>
            <a:ext cx="2016900" cy="9375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700">
                <a:solidFill>
                  <a:schemeClr val="dk1"/>
                </a:solidFill>
                <a:latin typeface="Spline Sans"/>
                <a:ea typeface="Spline Sans"/>
                <a:cs typeface="Spline Sans"/>
                <a:sym typeface="Spline Sans"/>
              </a:rPr>
              <a:t>Psychological </a:t>
            </a:r>
            <a:r>
              <a:rPr b="1" lang="en" sz="1700">
                <a:solidFill>
                  <a:schemeClr val="dk1"/>
                </a:solidFill>
                <a:latin typeface="Spline Sans"/>
                <a:ea typeface="Spline Sans"/>
                <a:cs typeface="Spline Sans"/>
                <a:sym typeface="Spline Sans"/>
              </a:rPr>
              <a:t>Resilience</a:t>
            </a:r>
            <a:endParaRPr b="1" sz="1700">
              <a:solidFill>
                <a:schemeClr val="dk1"/>
              </a:solidFill>
              <a:latin typeface="Spline Sans"/>
              <a:ea typeface="Spline Sans"/>
              <a:cs typeface="Spline Sans"/>
              <a:sym typeface="Spline Sans"/>
            </a:endParaRPr>
          </a:p>
        </p:txBody>
      </p:sp>
      <p:sp>
        <p:nvSpPr>
          <p:cNvPr id="946" name="Google Shape;946;p85"/>
          <p:cNvSpPr/>
          <p:nvPr/>
        </p:nvSpPr>
        <p:spPr>
          <a:xfrm>
            <a:off x="6589075" y="2649300"/>
            <a:ext cx="2016900" cy="21513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This comprehensive text delves into psychological skills training, including techniques like visualization and self-talk to enhance focus and resilience.</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rPr b="1" lang="en" sz="1200">
                <a:solidFill>
                  <a:schemeClr val="dk1"/>
                </a:solidFill>
                <a:latin typeface="Lexend"/>
                <a:ea typeface="Lexend"/>
                <a:cs typeface="Lexend"/>
                <a:sym typeface="Lexend"/>
              </a:rPr>
              <a:t>(Weinberg, 2020)</a:t>
            </a:r>
            <a:endParaRPr b="1" sz="1200">
              <a:solidFill>
                <a:schemeClr val="dk1"/>
              </a:solidFill>
              <a:latin typeface="Lexend"/>
              <a:ea typeface="Lexend"/>
              <a:cs typeface="Lexend"/>
              <a:sym typeface="Lexend"/>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0" name="Shape 950"/>
        <p:cNvGrpSpPr/>
        <p:nvPr/>
      </p:nvGrpSpPr>
      <p:grpSpPr>
        <a:xfrm>
          <a:off x="0" y="0"/>
          <a:ext cx="0" cy="0"/>
          <a:chOff x="0" y="0"/>
          <a:chExt cx="0" cy="0"/>
        </a:xfrm>
      </p:grpSpPr>
      <p:pic>
        <p:nvPicPr>
          <p:cNvPr id="951" name="Google Shape;951;p86"/>
          <p:cNvPicPr preferRelativeResize="0"/>
          <p:nvPr>
            <p:ph idx="2" type="pic"/>
          </p:nvPr>
        </p:nvPicPr>
        <p:blipFill rotWithShape="1">
          <a:blip r:embed="rId3">
            <a:alphaModFix/>
          </a:blip>
          <a:srcRect b="0" l="20914" r="20908" t="0"/>
          <a:stretch/>
        </p:blipFill>
        <p:spPr>
          <a:xfrm>
            <a:off x="5154300" y="0"/>
            <a:ext cx="3989699" cy="5143501"/>
          </a:xfrm>
          <a:prstGeom prst="rect">
            <a:avLst/>
          </a:prstGeom>
        </p:spPr>
      </p:pic>
      <p:sp>
        <p:nvSpPr>
          <p:cNvPr id="952" name="Google Shape;952;p86"/>
          <p:cNvSpPr txBox="1"/>
          <p:nvPr>
            <p:ph type="title"/>
          </p:nvPr>
        </p:nvSpPr>
        <p:spPr>
          <a:xfrm>
            <a:off x="447800" y="391325"/>
            <a:ext cx="4250100" cy="799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conclusion</a:t>
            </a:r>
            <a:endParaRPr/>
          </a:p>
        </p:txBody>
      </p:sp>
      <p:sp>
        <p:nvSpPr>
          <p:cNvPr id="953" name="Google Shape;953;p86"/>
          <p:cNvSpPr txBox="1"/>
          <p:nvPr>
            <p:ph idx="1" type="subTitle"/>
          </p:nvPr>
        </p:nvSpPr>
        <p:spPr>
          <a:xfrm>
            <a:off x="450150" y="1127950"/>
            <a:ext cx="4250100" cy="3715800"/>
          </a:xfrm>
          <a:prstGeom prst="rect">
            <a:avLst/>
          </a:prstGeom>
        </p:spPr>
        <p:txBody>
          <a:bodyPr anchorCtr="0" anchor="t" bIns="91425" lIns="91425" spcFirstLastPara="1" rIns="91425" wrap="square" tIns="91425">
            <a:normAutofit fontScale="25000"/>
          </a:bodyPr>
          <a:lstStyle/>
          <a:p>
            <a:pPr indent="0" lvl="0" marL="0" rtl="0" algn="l">
              <a:spcBef>
                <a:spcPts val="0"/>
              </a:spcBef>
              <a:spcAft>
                <a:spcPts val="0"/>
              </a:spcAft>
              <a:buNone/>
            </a:pPr>
            <a:r>
              <a:rPr lang="en" sz="8150">
                <a:solidFill>
                  <a:schemeClr val="accent6"/>
                </a:solidFill>
              </a:rPr>
              <a:t>This structured training block integrates possession retention and creative relationism, two critical elements for effective football performance. These sessions are backed by research-driven coaching methodologies and will provide players with the confidence and intelligence to control games more effectively. </a:t>
            </a:r>
            <a:endParaRPr sz="8150">
              <a:solidFill>
                <a:schemeClr val="accent6"/>
              </a:solidFill>
            </a:endParaRPr>
          </a:p>
          <a:p>
            <a:pPr indent="0" lvl="0" marL="0" rtl="0" algn="l">
              <a:spcBef>
                <a:spcPts val="0"/>
              </a:spcBef>
              <a:spcAft>
                <a:spcPts val="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7" name="Shape 957"/>
        <p:cNvGrpSpPr/>
        <p:nvPr/>
      </p:nvGrpSpPr>
      <p:grpSpPr>
        <a:xfrm>
          <a:off x="0" y="0"/>
          <a:ext cx="0" cy="0"/>
          <a:chOff x="0" y="0"/>
          <a:chExt cx="0" cy="0"/>
        </a:xfrm>
      </p:grpSpPr>
      <p:pic>
        <p:nvPicPr>
          <p:cNvPr descr="Screen Shot 2015-11-20 at 9.47.21 AM.png" id="958" name="Google Shape;958;p87"/>
          <p:cNvPicPr preferRelativeResize="0"/>
          <p:nvPr/>
        </p:nvPicPr>
        <p:blipFill rotWithShape="1">
          <a:blip r:embed="rId3">
            <a:alphaModFix/>
          </a:blip>
          <a:srcRect b="0" l="4413" r="4404" t="0"/>
          <a:stretch/>
        </p:blipFill>
        <p:spPr>
          <a:xfrm>
            <a:off x="0" y="0"/>
            <a:ext cx="9144000" cy="5143504"/>
          </a:xfrm>
          <a:prstGeom prst="rect">
            <a:avLst/>
          </a:prstGeom>
          <a:noFill/>
          <a:ln>
            <a:noFill/>
          </a:ln>
        </p:spPr>
      </p:pic>
      <p:sp>
        <p:nvSpPr>
          <p:cNvPr id="959" name="Google Shape;959;p87"/>
          <p:cNvSpPr txBox="1"/>
          <p:nvPr>
            <p:ph type="title"/>
          </p:nvPr>
        </p:nvSpPr>
        <p:spPr>
          <a:xfrm>
            <a:off x="283103" y="712141"/>
            <a:ext cx="6244200" cy="383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Thank you for listening</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Any questions?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Assignment #1">
  <a:themeElements>
    <a:clrScheme name="Simple Light">
      <a:dk1>
        <a:srgbClr val="590D22"/>
      </a:dk1>
      <a:lt1>
        <a:srgbClr val="FFF0F3"/>
      </a:lt1>
      <a:dk2>
        <a:srgbClr val="E9395D"/>
      </a:dk2>
      <a:lt2>
        <a:srgbClr val="590D22"/>
      </a:lt2>
      <a:accent1>
        <a:srgbClr val="23869E"/>
      </a:accent1>
      <a:accent2>
        <a:srgbClr val="0D4B59"/>
      </a:accent2>
      <a:accent3>
        <a:srgbClr val="F0FBFF"/>
      </a:accent3>
      <a:accent4>
        <a:srgbClr val="A67C27"/>
      </a:accent4>
      <a:accent5>
        <a:srgbClr val="2D2107"/>
      </a:accent5>
      <a:accent6>
        <a:srgbClr val="FFFBF0"/>
      </a:accent6>
      <a:hlink>
        <a:srgbClr val="590D2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Assignment #2">
  <a:themeElements>
    <a:clrScheme name="Simple Light">
      <a:dk1>
        <a:srgbClr val="000000"/>
      </a:dk1>
      <a:lt1>
        <a:srgbClr val="FCF9F6"/>
      </a:lt1>
      <a:dk2>
        <a:srgbClr val="DE7E5D"/>
      </a:dk2>
      <a:lt2>
        <a:srgbClr val="FFB185"/>
      </a:lt2>
      <a:accent1>
        <a:srgbClr val="FFE5D6"/>
      </a:accent1>
      <a:accent2>
        <a:srgbClr val="FFCCAF"/>
      </a:accent2>
      <a:accent3>
        <a:srgbClr val="CAF0F8"/>
      </a:accent3>
      <a:accent4>
        <a:srgbClr val="00B4D8"/>
      </a:accent4>
      <a:accent5>
        <a:srgbClr val="0077B6"/>
      </a:accent5>
      <a:accent6>
        <a:srgbClr val="03045E"/>
      </a:accent6>
      <a:hlink>
        <a:srgbClr val="001D3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