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75" r:id="rId6"/>
    <p:sldId id="276" r:id="rId7"/>
    <p:sldId id="274" r:id="rId8"/>
    <p:sldId id="261" r:id="rId9"/>
    <p:sldId id="262" r:id="rId10"/>
    <p:sldId id="273" r:id="rId11"/>
    <p:sldId id="266" r:id="rId12"/>
    <p:sldId id="269" r:id="rId13"/>
    <p:sldId id="264" r:id="rId14"/>
    <p:sldId id="271" r:id="rId15"/>
    <p:sldId id="278" r:id="rId16"/>
    <p:sldId id="277" r:id="rId17"/>
    <p:sldId id="270" r:id="rId18"/>
    <p:sldId id="272" r:id="rId19"/>
    <p:sldId id="279" r:id="rId20"/>
    <p:sldId id="280"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B5C268-BD95-48C6-788A-BBFE194AFEFC}" v="70" dt="2026-07-12T15:26:06.301"/>
    <p1510:client id="{3B953C06-0C66-B37E-3732-69EAE427241E}" v="126" dt="2026-07-12T09:42:39.448"/>
    <p1510:client id="{5192F28C-ED4A-AD21-7280-B3863B7D5F8B}" v="449" dt="2026-07-11T14:37:05.082"/>
    <p1510:client id="{A9F7C2AE-C6F3-ACD9-9B79-023C43E95553}" v="65" dt="2026-07-12T13:45:25.519"/>
    <p1510:client id="{C1DB465F-9ECD-41F3-2C65-ACE07A714422}" v="843" dt="2026-07-12T13:20:51.724"/>
    <p1510:client id="{C2052AF2-FEC6-3206-B275-3A80F7428229}" v="269" dt="2026-07-10T18:59:29.588"/>
    <p1510:client id="{EF30AB3A-3478-48B5-8B70-58FE56130B30}" v="10" dt="2026-07-11T19:15:31.6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izoma Awoyemi (2223400)" userId="S::2223400@student.uwtsd.ac.uk::3a3cb810-7dc4-490c-b5a4-06788d91e567" providerId="AD" clId="Web-{6BA587A6-30D5-B896-63C8-C4D842DB4C2C}"/>
    <pc:docChg chg="addSld delSld modSld">
      <pc:chgData name="Chizoma Awoyemi (2223400)" userId="S::2223400@student.uwtsd.ac.uk::3a3cb810-7dc4-490c-b5a4-06788d91e567" providerId="AD" clId="Web-{6BA587A6-30D5-B896-63C8-C4D842DB4C2C}" dt="2026-07-03T22:59:20.371" v="97"/>
      <pc:docMkLst>
        <pc:docMk/>
      </pc:docMkLst>
      <pc:sldChg chg="addSp delSp modSp mod setBg">
        <pc:chgData name="Chizoma Awoyemi (2223400)" userId="S::2223400@student.uwtsd.ac.uk::3a3cb810-7dc4-490c-b5a4-06788d91e567" providerId="AD" clId="Web-{6BA587A6-30D5-B896-63C8-C4D842DB4C2C}" dt="2026-07-03T22:46:52.661" v="45"/>
        <pc:sldMkLst>
          <pc:docMk/>
          <pc:sldMk cId="109857222" sldId="256"/>
        </pc:sldMkLst>
        <pc:spChg chg="mod ord">
          <ac:chgData name="Chizoma Awoyemi (2223400)" userId="S::2223400@student.uwtsd.ac.uk::3a3cb810-7dc4-490c-b5a4-06788d91e567" providerId="AD" clId="Web-{6BA587A6-30D5-B896-63C8-C4D842DB4C2C}" dt="2026-07-03T22:36:59.514" v="40"/>
          <ac:spMkLst>
            <pc:docMk/>
            <pc:sldMk cId="109857222" sldId="256"/>
            <ac:spMk id="2" creationId="{00000000-0000-0000-0000-000000000000}"/>
          </ac:spMkLst>
        </pc:spChg>
      </pc:sldChg>
      <pc:sldChg chg="addSp delSp modSp new mod setBg">
        <pc:chgData name="Chizoma Awoyemi (2223400)" userId="S::2223400@student.uwtsd.ac.uk::3a3cb810-7dc4-490c-b5a4-06788d91e567" providerId="AD" clId="Web-{6BA587A6-30D5-B896-63C8-C4D842DB4C2C}" dt="2026-07-03T22:47:58.366" v="56"/>
        <pc:sldMkLst>
          <pc:docMk/>
          <pc:sldMk cId="3004809105" sldId="257"/>
        </pc:sldMkLst>
        <pc:spChg chg="mod">
          <ac:chgData name="Chizoma Awoyemi (2223400)" userId="S::2223400@student.uwtsd.ac.uk::3a3cb810-7dc4-490c-b5a4-06788d91e567" providerId="AD" clId="Web-{6BA587A6-30D5-B896-63C8-C4D842DB4C2C}" dt="2026-07-03T22:47:58.366" v="56"/>
          <ac:spMkLst>
            <pc:docMk/>
            <pc:sldMk cId="3004809105" sldId="257"/>
            <ac:spMk id="2" creationId="{49A55643-EAB7-04D1-2F5C-6003435C953F}"/>
          </ac:spMkLst>
        </pc:spChg>
        <pc:spChg chg="mod ord">
          <ac:chgData name="Chizoma Awoyemi (2223400)" userId="S::2223400@student.uwtsd.ac.uk::3a3cb810-7dc4-490c-b5a4-06788d91e567" providerId="AD" clId="Web-{6BA587A6-30D5-B896-63C8-C4D842DB4C2C}" dt="2026-07-03T22:47:58.366" v="56"/>
          <ac:spMkLst>
            <pc:docMk/>
            <pc:sldMk cId="3004809105" sldId="257"/>
            <ac:spMk id="3" creationId="{6D81090A-A239-02F5-11DF-062C31E118E6}"/>
          </ac:spMkLst>
        </pc:spChg>
      </pc:sldChg>
      <pc:sldChg chg="addSp delSp modSp new mod setBg">
        <pc:chgData name="Chizoma Awoyemi (2223400)" userId="S::2223400@student.uwtsd.ac.uk::3a3cb810-7dc4-490c-b5a4-06788d91e567" providerId="AD" clId="Web-{6BA587A6-30D5-B896-63C8-C4D842DB4C2C}" dt="2026-07-03T22:59:20.371" v="97"/>
        <pc:sldMkLst>
          <pc:docMk/>
          <pc:sldMk cId="1527013866" sldId="258"/>
        </pc:sldMkLst>
        <pc:spChg chg="mod">
          <ac:chgData name="Chizoma Awoyemi (2223400)" userId="S::2223400@student.uwtsd.ac.uk::3a3cb810-7dc4-490c-b5a4-06788d91e567" providerId="AD" clId="Web-{6BA587A6-30D5-B896-63C8-C4D842DB4C2C}" dt="2026-07-03T22:57:49.837" v="73"/>
          <ac:spMkLst>
            <pc:docMk/>
            <pc:sldMk cId="1527013866" sldId="258"/>
            <ac:spMk id="2" creationId="{8642DD00-AE71-8335-01CE-C68EEE6196B7}"/>
          </ac:spMkLst>
        </pc:spChg>
        <pc:spChg chg="mod">
          <ac:chgData name="Chizoma Awoyemi (2223400)" userId="S::2223400@student.uwtsd.ac.uk::3a3cb810-7dc4-490c-b5a4-06788d91e567" providerId="AD" clId="Web-{6BA587A6-30D5-B896-63C8-C4D842DB4C2C}" dt="2026-07-03T22:59:18.809" v="96" actId="20577"/>
          <ac:spMkLst>
            <pc:docMk/>
            <pc:sldMk cId="1527013866" sldId="258"/>
            <ac:spMk id="3" creationId="{66EC528C-E87B-6171-C651-A09DB78D3304}"/>
          </ac:spMkLst>
        </pc:spChg>
      </pc:sldChg>
    </pc:docChg>
  </pc:docChgLst>
  <pc:docChgLst>
    <pc:chgData name="Chizoma Awoyemi (2223400)" userId="S::2223400@student.uwtsd.ac.uk::3a3cb810-7dc4-490c-b5a4-06788d91e567" providerId="AD" clId="Web-{A9F7C2AE-C6F3-ACD9-9B79-023C43E95553}"/>
    <pc:docChg chg="modSld">
      <pc:chgData name="Chizoma Awoyemi (2223400)" userId="S::2223400@student.uwtsd.ac.uk::3a3cb810-7dc4-490c-b5a4-06788d91e567" providerId="AD" clId="Web-{A9F7C2AE-C6F3-ACD9-9B79-023C43E95553}" dt="2026-07-12T13:45:25.519" v="54" actId="14100"/>
      <pc:docMkLst>
        <pc:docMk/>
      </pc:docMkLst>
      <pc:sldChg chg="addSp delSp modSp">
        <pc:chgData name="Chizoma Awoyemi (2223400)" userId="S::2223400@student.uwtsd.ac.uk::3a3cb810-7dc4-490c-b5a4-06788d91e567" providerId="AD" clId="Web-{A9F7C2AE-C6F3-ACD9-9B79-023C43E95553}" dt="2026-07-12T13:45:25.519" v="54" actId="14100"/>
        <pc:sldMkLst>
          <pc:docMk/>
          <pc:sldMk cId="109857222" sldId="256"/>
        </pc:sldMkLst>
        <pc:spChg chg="mod">
          <ac:chgData name="Chizoma Awoyemi (2223400)" userId="S::2223400@student.uwtsd.ac.uk::3a3cb810-7dc4-490c-b5a4-06788d91e567" providerId="AD" clId="Web-{A9F7C2AE-C6F3-ACD9-9B79-023C43E95553}" dt="2026-07-12T13:43:36.245" v="43" actId="14100"/>
          <ac:spMkLst>
            <pc:docMk/>
            <pc:sldMk cId="109857222" sldId="256"/>
            <ac:spMk id="2" creationId="{00000000-0000-0000-0000-000000000000}"/>
          </ac:spMkLst>
        </pc:spChg>
        <pc:spChg chg="del mod">
          <ac:chgData name="Chizoma Awoyemi (2223400)" userId="S::2223400@student.uwtsd.ac.uk::3a3cb810-7dc4-490c-b5a4-06788d91e567" providerId="AD" clId="Web-{A9F7C2AE-C6F3-ACD9-9B79-023C43E95553}" dt="2026-07-12T13:36:39.229" v="3"/>
          <ac:spMkLst>
            <pc:docMk/>
            <pc:sldMk cId="109857222" sldId="256"/>
            <ac:spMk id="3" creationId="{00000000-0000-0000-0000-000000000000}"/>
          </ac:spMkLst>
        </pc:spChg>
        <pc:spChg chg="add mod">
          <ac:chgData name="Chizoma Awoyemi (2223400)" userId="S::2223400@student.uwtsd.ac.uk::3a3cb810-7dc4-490c-b5a4-06788d91e567" providerId="AD" clId="Web-{A9F7C2AE-C6F3-ACD9-9B79-023C43E95553}" dt="2026-07-12T13:43:13.884" v="39" actId="14100"/>
          <ac:spMkLst>
            <pc:docMk/>
            <pc:sldMk cId="109857222" sldId="256"/>
            <ac:spMk id="5" creationId="{44A2F00C-F607-8AFF-1DFE-667D9F4AABCC}"/>
          </ac:spMkLst>
        </pc:spChg>
        <pc:spChg chg="del">
          <ac:chgData name="Chizoma Awoyemi (2223400)" userId="S::2223400@student.uwtsd.ac.uk::3a3cb810-7dc4-490c-b5a4-06788d91e567" providerId="AD" clId="Web-{A9F7C2AE-C6F3-ACD9-9B79-023C43E95553}" dt="2026-07-12T13:37:49.469" v="11"/>
          <ac:spMkLst>
            <pc:docMk/>
            <pc:sldMk cId="109857222" sldId="256"/>
            <ac:spMk id="30" creationId="{8A94871E-96FC-4ADE-815B-41A636E34F1A}"/>
          </ac:spMkLst>
        </pc:spChg>
        <pc:spChg chg="del">
          <ac:chgData name="Chizoma Awoyemi (2223400)" userId="S::2223400@student.uwtsd.ac.uk::3a3cb810-7dc4-490c-b5a4-06788d91e567" providerId="AD" clId="Web-{A9F7C2AE-C6F3-ACD9-9B79-023C43E95553}" dt="2026-07-12T13:38:03.845" v="12"/>
          <ac:spMkLst>
            <pc:docMk/>
            <pc:sldMk cId="109857222" sldId="256"/>
            <ac:spMk id="32" creationId="{3FCFB1DE-0B7E-48CC-BA90-B2AB0889F9D6}"/>
          </ac:spMkLst>
        </pc:spChg>
        <pc:picChg chg="del mod">
          <ac:chgData name="Chizoma Awoyemi (2223400)" userId="S::2223400@student.uwtsd.ac.uk::3a3cb810-7dc4-490c-b5a4-06788d91e567" providerId="AD" clId="Web-{A9F7C2AE-C6F3-ACD9-9B79-023C43E95553}" dt="2026-07-12T13:37:49.469" v="10"/>
          <ac:picMkLst>
            <pc:docMk/>
            <pc:sldMk cId="109857222" sldId="256"/>
            <ac:picMk id="4" creationId="{45DFCA00-3299-79AD-4BDA-536782DD6095}"/>
          </ac:picMkLst>
        </pc:picChg>
        <pc:picChg chg="add del mod">
          <ac:chgData name="Chizoma Awoyemi (2223400)" userId="S::2223400@student.uwtsd.ac.uk::3a3cb810-7dc4-490c-b5a4-06788d91e567" providerId="AD" clId="Web-{A9F7C2AE-C6F3-ACD9-9B79-023C43E95553}" dt="2026-07-12T13:44:40.500" v="53"/>
          <ac:picMkLst>
            <pc:docMk/>
            <pc:sldMk cId="109857222" sldId="256"/>
            <ac:picMk id="6" creationId="{915AA54F-1124-8867-F21E-87A948F07945}"/>
          </ac:picMkLst>
        </pc:picChg>
        <pc:picChg chg="add mod modCrop">
          <ac:chgData name="Chizoma Awoyemi (2223400)" userId="S::2223400@student.uwtsd.ac.uk::3a3cb810-7dc4-490c-b5a4-06788d91e567" providerId="AD" clId="Web-{A9F7C2AE-C6F3-ACD9-9B79-023C43E95553}" dt="2026-07-12T13:45:25.519" v="54" actId="14100"/>
          <ac:picMkLst>
            <pc:docMk/>
            <pc:sldMk cId="109857222" sldId="256"/>
            <ac:picMk id="7" creationId="{93DE8AA3-3F6A-A5D8-C329-88185D24F375}"/>
          </ac:picMkLst>
        </pc:picChg>
      </pc:sldChg>
      <pc:sldChg chg="addSp modSp">
        <pc:chgData name="Chizoma Awoyemi (2223400)" userId="S::2223400@student.uwtsd.ac.uk::3a3cb810-7dc4-490c-b5a4-06788d91e567" providerId="AD" clId="Web-{A9F7C2AE-C6F3-ACD9-9B79-023C43E95553}" dt="2026-07-12T13:44:33.593" v="52" actId="14100"/>
        <pc:sldMkLst>
          <pc:docMk/>
          <pc:sldMk cId="3004809105" sldId="257"/>
        </pc:sldMkLst>
        <pc:spChg chg="mod">
          <ac:chgData name="Chizoma Awoyemi (2223400)" userId="S::2223400@student.uwtsd.ac.uk::3a3cb810-7dc4-490c-b5a4-06788d91e567" providerId="AD" clId="Web-{A9F7C2AE-C6F3-ACD9-9B79-023C43E95553}" dt="2026-07-12T13:44:23.452" v="49" actId="14100"/>
          <ac:spMkLst>
            <pc:docMk/>
            <pc:sldMk cId="3004809105" sldId="257"/>
            <ac:spMk id="3" creationId="{6D81090A-A239-02F5-11DF-062C31E118E6}"/>
          </ac:spMkLst>
        </pc:spChg>
        <pc:picChg chg="add mod">
          <ac:chgData name="Chizoma Awoyemi (2223400)" userId="S::2223400@student.uwtsd.ac.uk::3a3cb810-7dc4-490c-b5a4-06788d91e567" providerId="AD" clId="Web-{A9F7C2AE-C6F3-ACD9-9B79-023C43E95553}" dt="2026-07-12T13:44:33.593" v="52" actId="14100"/>
          <ac:picMkLst>
            <pc:docMk/>
            <pc:sldMk cId="3004809105" sldId="257"/>
            <ac:picMk id="5" creationId="{D0C421C1-4E68-D51A-7514-2684D346A5E4}"/>
          </ac:picMkLst>
        </pc:picChg>
      </pc:sldChg>
    </pc:docChg>
  </pc:docChgLst>
  <pc:docChgLst>
    <pc:chgData name="Chizoma Awoyemi (2223400)" userId="S::2223400@student.uwtsd.ac.uk::3a3cb810-7dc4-490c-b5a4-06788d91e567" providerId="AD" clId="Web-{3B9C9665-E406-9DF0-8E09-54A415102729}"/>
    <pc:docChg chg="addSld delSld modSld">
      <pc:chgData name="Chizoma Awoyemi (2223400)" userId="S::2223400@student.uwtsd.ac.uk::3a3cb810-7dc4-490c-b5a4-06788d91e567" providerId="AD" clId="Web-{3B9C9665-E406-9DF0-8E09-54A415102729}" dt="2026-07-10T11:26:50.591" v="187" actId="1076"/>
      <pc:docMkLst>
        <pc:docMk/>
      </pc:docMkLst>
      <pc:sldChg chg="modSp">
        <pc:chgData name="Chizoma Awoyemi (2223400)" userId="S::2223400@student.uwtsd.ac.uk::3a3cb810-7dc4-490c-b5a4-06788d91e567" providerId="AD" clId="Web-{3B9C9665-E406-9DF0-8E09-54A415102729}" dt="2026-07-10T09:00:26.145" v="6" actId="20577"/>
        <pc:sldMkLst>
          <pc:docMk/>
          <pc:sldMk cId="3004809105" sldId="257"/>
        </pc:sldMkLst>
        <pc:spChg chg="mod">
          <ac:chgData name="Chizoma Awoyemi (2223400)" userId="S::2223400@student.uwtsd.ac.uk::3a3cb810-7dc4-490c-b5a4-06788d91e567" providerId="AD" clId="Web-{3B9C9665-E406-9DF0-8E09-54A415102729}" dt="2026-07-10T09:00:26.145" v="6" actId="20577"/>
          <ac:spMkLst>
            <pc:docMk/>
            <pc:sldMk cId="3004809105" sldId="257"/>
            <ac:spMk id="3" creationId="{6D81090A-A239-02F5-11DF-062C31E118E6}"/>
          </ac:spMkLst>
        </pc:spChg>
      </pc:sldChg>
      <pc:sldChg chg="delSp modSp">
        <pc:chgData name="Chizoma Awoyemi (2223400)" userId="S::2223400@student.uwtsd.ac.uk::3a3cb810-7dc4-490c-b5a4-06788d91e567" providerId="AD" clId="Web-{3B9C9665-E406-9DF0-8E09-54A415102729}" dt="2026-07-10T09:01:15.521" v="22" actId="20577"/>
        <pc:sldMkLst>
          <pc:docMk/>
          <pc:sldMk cId="1527013866" sldId="258"/>
        </pc:sldMkLst>
        <pc:spChg chg="mod">
          <ac:chgData name="Chizoma Awoyemi (2223400)" userId="S::2223400@student.uwtsd.ac.uk::3a3cb810-7dc4-490c-b5a4-06788d91e567" providerId="AD" clId="Web-{3B9C9665-E406-9DF0-8E09-54A415102729}" dt="2026-07-10T09:01:15.521" v="22" actId="20577"/>
          <ac:spMkLst>
            <pc:docMk/>
            <pc:sldMk cId="1527013866" sldId="258"/>
            <ac:spMk id="3" creationId="{66EC528C-E87B-6171-C651-A09DB78D3304}"/>
          </ac:spMkLst>
        </pc:spChg>
      </pc:sldChg>
      <pc:sldChg chg="modSp">
        <pc:chgData name="Chizoma Awoyemi (2223400)" userId="S::2223400@student.uwtsd.ac.uk::3a3cb810-7dc4-490c-b5a4-06788d91e567" providerId="AD" clId="Web-{3B9C9665-E406-9DF0-8E09-54A415102729}" dt="2026-07-10T11:22:53.044" v="166" actId="20577"/>
        <pc:sldMkLst>
          <pc:docMk/>
          <pc:sldMk cId="515240024" sldId="261"/>
        </pc:sldMkLst>
        <pc:spChg chg="mod">
          <ac:chgData name="Chizoma Awoyemi (2223400)" userId="S::2223400@student.uwtsd.ac.uk::3a3cb810-7dc4-490c-b5a4-06788d91e567" providerId="AD" clId="Web-{3B9C9665-E406-9DF0-8E09-54A415102729}" dt="2026-07-10T11:22:53.044" v="166" actId="20577"/>
          <ac:spMkLst>
            <pc:docMk/>
            <pc:sldMk cId="515240024" sldId="261"/>
            <ac:spMk id="2" creationId="{BE12B8A3-1DE8-E3F2-D63C-0D17DFCF4080}"/>
          </ac:spMkLst>
        </pc:spChg>
      </pc:sldChg>
      <pc:sldChg chg="modSp">
        <pc:chgData name="Chizoma Awoyemi (2223400)" userId="S::2223400@student.uwtsd.ac.uk::3a3cb810-7dc4-490c-b5a4-06788d91e567" providerId="AD" clId="Web-{3B9C9665-E406-9DF0-8E09-54A415102729}" dt="2026-07-10T09:46:00.600" v="120" actId="20577"/>
        <pc:sldMkLst>
          <pc:docMk/>
          <pc:sldMk cId="2758740690" sldId="262"/>
        </pc:sldMkLst>
        <pc:spChg chg="mod">
          <ac:chgData name="Chizoma Awoyemi (2223400)" userId="S::2223400@student.uwtsd.ac.uk::3a3cb810-7dc4-490c-b5a4-06788d91e567" providerId="AD" clId="Web-{3B9C9665-E406-9DF0-8E09-54A415102729}" dt="2026-07-10T09:33:28.299" v="36" actId="20577"/>
          <ac:spMkLst>
            <pc:docMk/>
            <pc:sldMk cId="2758740690" sldId="262"/>
            <ac:spMk id="2" creationId="{3A2C7A1D-497F-A0BA-DF4A-1CF8AFBD9B28}"/>
          </ac:spMkLst>
        </pc:spChg>
        <pc:spChg chg="mod">
          <ac:chgData name="Chizoma Awoyemi (2223400)" userId="S::2223400@student.uwtsd.ac.uk::3a3cb810-7dc4-490c-b5a4-06788d91e567" providerId="AD" clId="Web-{3B9C9665-E406-9DF0-8E09-54A415102729}" dt="2026-07-10T09:46:00.600" v="120" actId="20577"/>
          <ac:spMkLst>
            <pc:docMk/>
            <pc:sldMk cId="2758740690" sldId="262"/>
            <ac:spMk id="3" creationId="{3B853A2E-1735-9E01-1E1D-2492304335C3}"/>
          </ac:spMkLst>
        </pc:spChg>
      </pc:sldChg>
      <pc:sldChg chg="addSp modSp mod setBg">
        <pc:chgData name="Chizoma Awoyemi (2223400)" userId="S::2223400@student.uwtsd.ac.uk::3a3cb810-7dc4-490c-b5a4-06788d91e567" providerId="AD" clId="Web-{3B9C9665-E406-9DF0-8E09-54A415102729}" dt="2026-07-10T09:41:49.765" v="74"/>
        <pc:sldMkLst>
          <pc:docMk/>
          <pc:sldMk cId="1062346897" sldId="273"/>
        </pc:sldMkLst>
        <pc:spChg chg="mod">
          <ac:chgData name="Chizoma Awoyemi (2223400)" userId="S::2223400@student.uwtsd.ac.uk::3a3cb810-7dc4-490c-b5a4-06788d91e567" providerId="AD" clId="Web-{3B9C9665-E406-9DF0-8E09-54A415102729}" dt="2026-07-10T09:41:49.765" v="74"/>
          <ac:spMkLst>
            <pc:docMk/>
            <pc:sldMk cId="1062346897" sldId="273"/>
            <ac:spMk id="2" creationId="{1EC990A3-6BAE-1800-6492-EE00917D807D}"/>
          </ac:spMkLst>
        </pc:spChg>
        <pc:spChg chg="mod">
          <ac:chgData name="Chizoma Awoyemi (2223400)" userId="S::2223400@student.uwtsd.ac.uk::3a3cb810-7dc4-490c-b5a4-06788d91e567" providerId="AD" clId="Web-{3B9C9665-E406-9DF0-8E09-54A415102729}" dt="2026-07-10T09:41:49.765" v="74"/>
          <ac:spMkLst>
            <pc:docMk/>
            <pc:sldMk cId="1062346897" sldId="273"/>
            <ac:spMk id="3" creationId="{261DBAF2-1827-4C44-921F-F2477C239AD4}"/>
          </ac:spMkLst>
        </pc:spChg>
        <pc:spChg chg="add">
          <ac:chgData name="Chizoma Awoyemi (2223400)" userId="S::2223400@student.uwtsd.ac.uk::3a3cb810-7dc4-490c-b5a4-06788d91e567" providerId="AD" clId="Web-{3B9C9665-E406-9DF0-8E09-54A415102729}" dt="2026-07-10T09:41:49.765" v="74"/>
          <ac:spMkLst>
            <pc:docMk/>
            <pc:sldMk cId="1062346897" sldId="273"/>
            <ac:spMk id="8" creationId="{100EDD19-6802-4EC3-95CE-CFFAB042CFD6}"/>
          </ac:spMkLst>
        </pc:spChg>
        <pc:spChg chg="add">
          <ac:chgData name="Chizoma Awoyemi (2223400)" userId="S::2223400@student.uwtsd.ac.uk::3a3cb810-7dc4-490c-b5a4-06788d91e567" providerId="AD" clId="Web-{3B9C9665-E406-9DF0-8E09-54A415102729}" dt="2026-07-10T09:41:49.765" v="74"/>
          <ac:spMkLst>
            <pc:docMk/>
            <pc:sldMk cId="1062346897" sldId="273"/>
            <ac:spMk id="10" creationId="{DB17E863-922E-4C26-BD64-E8FD41D28661}"/>
          </ac:spMkLst>
        </pc:spChg>
      </pc:sldChg>
      <pc:sldChg chg="addSp modSp new mod setBg">
        <pc:chgData name="Chizoma Awoyemi (2223400)" userId="S::2223400@student.uwtsd.ac.uk::3a3cb810-7dc4-490c-b5a4-06788d91e567" providerId="AD" clId="Web-{3B9C9665-E406-9DF0-8E09-54A415102729}" dt="2026-07-10T11:22:25.745" v="157"/>
        <pc:sldMkLst>
          <pc:docMk/>
          <pc:sldMk cId="1937781286" sldId="274"/>
        </pc:sldMkLst>
        <pc:spChg chg="mod">
          <ac:chgData name="Chizoma Awoyemi (2223400)" userId="S::2223400@student.uwtsd.ac.uk::3a3cb810-7dc4-490c-b5a4-06788d91e567" providerId="AD" clId="Web-{3B9C9665-E406-9DF0-8E09-54A415102729}" dt="2026-07-10T11:22:25.745" v="157"/>
          <ac:spMkLst>
            <pc:docMk/>
            <pc:sldMk cId="1937781286" sldId="274"/>
            <ac:spMk id="2" creationId="{9F569B0D-84A7-F8BF-EF22-A96EFA7B1048}"/>
          </ac:spMkLst>
        </pc:spChg>
        <pc:spChg chg="mod">
          <ac:chgData name="Chizoma Awoyemi (2223400)" userId="S::2223400@student.uwtsd.ac.uk::3a3cb810-7dc4-490c-b5a4-06788d91e567" providerId="AD" clId="Web-{3B9C9665-E406-9DF0-8E09-54A415102729}" dt="2026-07-10T11:22:25.745" v="157"/>
          <ac:spMkLst>
            <pc:docMk/>
            <pc:sldMk cId="1937781286" sldId="274"/>
            <ac:spMk id="3" creationId="{DE67E0FA-9BB0-164F-A8CB-C1E066536C1D}"/>
          </ac:spMkLst>
        </pc:spChg>
        <pc:spChg chg="add">
          <ac:chgData name="Chizoma Awoyemi (2223400)" userId="S::2223400@student.uwtsd.ac.uk::3a3cb810-7dc4-490c-b5a4-06788d91e567" providerId="AD" clId="Web-{3B9C9665-E406-9DF0-8E09-54A415102729}" dt="2026-07-10T11:22:25.745" v="157"/>
          <ac:spMkLst>
            <pc:docMk/>
            <pc:sldMk cId="1937781286" sldId="274"/>
            <ac:spMk id="8" creationId="{100EDD19-6802-4EC3-95CE-CFFAB042CFD6}"/>
          </ac:spMkLst>
        </pc:spChg>
        <pc:spChg chg="add">
          <ac:chgData name="Chizoma Awoyemi (2223400)" userId="S::2223400@student.uwtsd.ac.uk::3a3cb810-7dc4-490c-b5a4-06788d91e567" providerId="AD" clId="Web-{3B9C9665-E406-9DF0-8E09-54A415102729}" dt="2026-07-10T11:22:25.745" v="157"/>
          <ac:spMkLst>
            <pc:docMk/>
            <pc:sldMk cId="1937781286" sldId="274"/>
            <ac:spMk id="10" creationId="{DB17E863-922E-4C26-BD64-E8FD41D28661}"/>
          </ac:spMkLst>
        </pc:spChg>
      </pc:sldChg>
    </pc:docChg>
  </pc:docChgLst>
  <pc:docChgLst>
    <pc:chgData name="Chizoma Awoyemi (2223400)" userId="S::2223400@student.uwtsd.ac.uk::3a3cb810-7dc4-490c-b5a4-06788d91e567" providerId="AD" clId="Web-{D9EFA847-BA4B-A254-0072-51401F7B7986}"/>
    <pc:docChg chg="addSld modSld">
      <pc:chgData name="Chizoma Awoyemi (2223400)" userId="S::2223400@student.uwtsd.ac.uk::3a3cb810-7dc4-490c-b5a4-06788d91e567" providerId="AD" clId="Web-{D9EFA847-BA4B-A254-0072-51401F7B7986}" dt="2026-07-03T23:22:56.729" v="15"/>
      <pc:docMkLst>
        <pc:docMk/>
      </pc:docMkLst>
      <pc:sldChg chg="new">
        <pc:chgData name="Chizoma Awoyemi (2223400)" userId="S::2223400@student.uwtsd.ac.uk::3a3cb810-7dc4-490c-b5a4-06788d91e567" providerId="AD" clId="Web-{D9EFA847-BA4B-A254-0072-51401F7B7986}" dt="2026-07-03T23:22:56.729" v="15"/>
        <pc:sldMkLst>
          <pc:docMk/>
          <pc:sldMk cId="1196006727" sldId="260"/>
        </pc:sldMkLst>
      </pc:sldChg>
    </pc:docChg>
  </pc:docChgLst>
  <pc:docChgLst>
    <pc:chgData name="Chizoma Awoyemi (2223400)" userId="S::2223400@student.uwtsd.ac.uk::3a3cb810-7dc4-490c-b5a4-06788d91e567" providerId="AD" clId="Web-{01773F73-D78B-FB6C-D371-9987BEBD99D2}"/>
    <pc:docChg chg="addSld delSld modSld">
      <pc:chgData name="Chizoma Awoyemi (2223400)" userId="S::2223400@student.uwtsd.ac.uk::3a3cb810-7dc4-490c-b5a4-06788d91e567" providerId="AD" clId="Web-{01773F73-D78B-FB6C-D371-9987BEBD99D2}" dt="2026-07-08T19:05:57.582" v="732" actId="20577"/>
      <pc:docMkLst>
        <pc:docMk/>
      </pc:docMkLst>
      <pc:sldChg chg="modSp">
        <pc:chgData name="Chizoma Awoyemi (2223400)" userId="S::2223400@student.uwtsd.ac.uk::3a3cb810-7dc4-490c-b5a4-06788d91e567" providerId="AD" clId="Web-{01773F73-D78B-FB6C-D371-9987BEBD99D2}" dt="2026-07-08T17:22:12.743" v="115" actId="20577"/>
        <pc:sldMkLst>
          <pc:docMk/>
          <pc:sldMk cId="109857222" sldId="256"/>
        </pc:sldMkLst>
        <pc:spChg chg="mod">
          <ac:chgData name="Chizoma Awoyemi (2223400)" userId="S::2223400@student.uwtsd.ac.uk::3a3cb810-7dc4-490c-b5a4-06788d91e567" providerId="AD" clId="Web-{01773F73-D78B-FB6C-D371-9987BEBD99D2}" dt="2026-07-08T17:22:12.743" v="115" actId="20577"/>
          <ac:spMkLst>
            <pc:docMk/>
            <pc:sldMk cId="109857222" sldId="256"/>
            <ac:spMk id="2" creationId="{00000000-0000-0000-0000-000000000000}"/>
          </ac:spMkLst>
        </pc:spChg>
      </pc:sldChg>
      <pc:sldChg chg="modSp">
        <pc:chgData name="Chizoma Awoyemi (2223400)" userId="S::2223400@student.uwtsd.ac.uk::3a3cb810-7dc4-490c-b5a4-06788d91e567" providerId="AD" clId="Web-{01773F73-D78B-FB6C-D371-9987BEBD99D2}" dt="2026-07-08T17:27:17.296" v="139" actId="20577"/>
        <pc:sldMkLst>
          <pc:docMk/>
          <pc:sldMk cId="3004809105" sldId="257"/>
        </pc:sldMkLst>
        <pc:spChg chg="mod">
          <ac:chgData name="Chizoma Awoyemi (2223400)" userId="S::2223400@student.uwtsd.ac.uk::3a3cb810-7dc4-490c-b5a4-06788d91e567" providerId="AD" clId="Web-{01773F73-D78B-FB6C-D371-9987BEBD99D2}" dt="2026-07-08T17:27:01.170" v="137" actId="20577"/>
          <ac:spMkLst>
            <pc:docMk/>
            <pc:sldMk cId="3004809105" sldId="257"/>
            <ac:spMk id="2" creationId="{49A55643-EAB7-04D1-2F5C-6003435C953F}"/>
          </ac:spMkLst>
        </pc:spChg>
        <pc:spChg chg="mod">
          <ac:chgData name="Chizoma Awoyemi (2223400)" userId="S::2223400@student.uwtsd.ac.uk::3a3cb810-7dc4-490c-b5a4-06788d91e567" providerId="AD" clId="Web-{01773F73-D78B-FB6C-D371-9987BEBD99D2}" dt="2026-07-08T17:27:17.296" v="139" actId="20577"/>
          <ac:spMkLst>
            <pc:docMk/>
            <pc:sldMk cId="3004809105" sldId="257"/>
            <ac:spMk id="3" creationId="{6D81090A-A239-02F5-11DF-062C31E118E6}"/>
          </ac:spMkLst>
        </pc:spChg>
      </pc:sldChg>
      <pc:sldChg chg="modSp">
        <pc:chgData name="Chizoma Awoyemi (2223400)" userId="S::2223400@student.uwtsd.ac.uk::3a3cb810-7dc4-490c-b5a4-06788d91e567" providerId="AD" clId="Web-{01773F73-D78B-FB6C-D371-9987BEBD99D2}" dt="2026-07-08T17:49:54.183" v="321" actId="20577"/>
        <pc:sldMkLst>
          <pc:docMk/>
          <pc:sldMk cId="1527013866" sldId="258"/>
        </pc:sldMkLst>
        <pc:spChg chg="mod">
          <ac:chgData name="Chizoma Awoyemi (2223400)" userId="S::2223400@student.uwtsd.ac.uk::3a3cb810-7dc4-490c-b5a4-06788d91e567" providerId="AD" clId="Web-{01773F73-D78B-FB6C-D371-9987BEBD99D2}" dt="2026-07-08T17:22:37.870" v="117" actId="20577"/>
          <ac:spMkLst>
            <pc:docMk/>
            <pc:sldMk cId="1527013866" sldId="258"/>
            <ac:spMk id="2" creationId="{8642DD00-AE71-8335-01CE-C68EEE6196B7}"/>
          </ac:spMkLst>
        </pc:spChg>
        <pc:spChg chg="mod">
          <ac:chgData name="Chizoma Awoyemi (2223400)" userId="S::2223400@student.uwtsd.ac.uk::3a3cb810-7dc4-490c-b5a4-06788d91e567" providerId="AD" clId="Web-{01773F73-D78B-FB6C-D371-9987BEBD99D2}" dt="2026-07-08T17:49:54.183" v="321" actId="20577"/>
          <ac:spMkLst>
            <pc:docMk/>
            <pc:sldMk cId="1527013866" sldId="258"/>
            <ac:spMk id="3" creationId="{66EC528C-E87B-6171-C651-A09DB78D3304}"/>
          </ac:spMkLst>
        </pc:spChg>
      </pc:sldChg>
      <pc:sldChg chg="modSp">
        <pc:chgData name="Chizoma Awoyemi (2223400)" userId="S::2223400@student.uwtsd.ac.uk::3a3cb810-7dc4-490c-b5a4-06788d91e567" providerId="AD" clId="Web-{01773F73-D78B-FB6C-D371-9987BEBD99D2}" dt="2026-07-08T18:42:09.989" v="598" actId="20577"/>
        <pc:sldMkLst>
          <pc:docMk/>
          <pc:sldMk cId="1196006727" sldId="260"/>
        </pc:sldMkLst>
        <pc:spChg chg="mod">
          <ac:chgData name="Chizoma Awoyemi (2223400)" userId="S::2223400@student.uwtsd.ac.uk::3a3cb810-7dc4-490c-b5a4-06788d91e567" providerId="AD" clId="Web-{01773F73-D78B-FB6C-D371-9987BEBD99D2}" dt="2026-07-08T17:50:16.904" v="323" actId="20577"/>
          <ac:spMkLst>
            <pc:docMk/>
            <pc:sldMk cId="1196006727" sldId="260"/>
            <ac:spMk id="2" creationId="{4BA6BBB5-C307-3545-0CCC-398032E6E577}"/>
          </ac:spMkLst>
        </pc:spChg>
        <pc:spChg chg="mod">
          <ac:chgData name="Chizoma Awoyemi (2223400)" userId="S::2223400@student.uwtsd.ac.uk::3a3cb810-7dc4-490c-b5a4-06788d91e567" providerId="AD" clId="Web-{01773F73-D78B-FB6C-D371-9987BEBD99D2}" dt="2026-07-08T18:42:09.989" v="598" actId="20577"/>
          <ac:spMkLst>
            <pc:docMk/>
            <pc:sldMk cId="1196006727" sldId="260"/>
            <ac:spMk id="3" creationId="{872630B0-6FA0-9833-339F-3EE0270C747C}"/>
          </ac:spMkLst>
        </pc:spChg>
      </pc:sldChg>
      <pc:sldChg chg="addSp delSp modSp">
        <pc:chgData name="Chizoma Awoyemi (2223400)" userId="S::2223400@student.uwtsd.ac.uk::3a3cb810-7dc4-490c-b5a4-06788d91e567" providerId="AD" clId="Web-{01773F73-D78B-FB6C-D371-9987BEBD99D2}" dt="2026-07-08T18:29:25.730" v="520" actId="20577"/>
        <pc:sldMkLst>
          <pc:docMk/>
          <pc:sldMk cId="515240024" sldId="261"/>
        </pc:sldMkLst>
        <pc:spChg chg="mod">
          <ac:chgData name="Chizoma Awoyemi (2223400)" userId="S::2223400@student.uwtsd.ac.uk::3a3cb810-7dc4-490c-b5a4-06788d91e567" providerId="AD" clId="Web-{01773F73-D78B-FB6C-D371-9987BEBD99D2}" dt="2026-07-08T17:47:50.440" v="305" actId="14100"/>
          <ac:spMkLst>
            <pc:docMk/>
            <pc:sldMk cId="515240024" sldId="261"/>
            <ac:spMk id="2" creationId="{BE12B8A3-1DE8-E3F2-D63C-0D17DFCF4080}"/>
          </ac:spMkLst>
        </pc:spChg>
        <pc:spChg chg="mod">
          <ac:chgData name="Chizoma Awoyemi (2223400)" userId="S::2223400@student.uwtsd.ac.uk::3a3cb810-7dc4-490c-b5a4-06788d91e567" providerId="AD" clId="Web-{01773F73-D78B-FB6C-D371-9987BEBD99D2}" dt="2026-07-08T18:29:25.730" v="520" actId="20577"/>
          <ac:spMkLst>
            <pc:docMk/>
            <pc:sldMk cId="515240024" sldId="261"/>
            <ac:spMk id="3" creationId="{FFEC695E-4DE8-D89A-9E79-20F6A6759BF1}"/>
          </ac:spMkLst>
        </pc:spChg>
        <pc:spChg chg="add">
          <ac:chgData name="Chizoma Awoyemi (2223400)" userId="S::2223400@student.uwtsd.ac.uk::3a3cb810-7dc4-490c-b5a4-06788d91e567" providerId="AD" clId="Web-{01773F73-D78B-FB6C-D371-9987BEBD99D2}" dt="2026-07-08T17:47:18.594" v="301"/>
          <ac:spMkLst>
            <pc:docMk/>
            <pc:sldMk cId="515240024" sldId="261"/>
            <ac:spMk id="23" creationId="{100EDD19-6802-4EC3-95CE-CFFAB042CFD6}"/>
          </ac:spMkLst>
        </pc:spChg>
        <pc:spChg chg="add">
          <ac:chgData name="Chizoma Awoyemi (2223400)" userId="S::2223400@student.uwtsd.ac.uk::3a3cb810-7dc4-490c-b5a4-06788d91e567" providerId="AD" clId="Web-{01773F73-D78B-FB6C-D371-9987BEBD99D2}" dt="2026-07-08T17:47:18.594" v="301"/>
          <ac:spMkLst>
            <pc:docMk/>
            <pc:sldMk cId="515240024" sldId="261"/>
            <ac:spMk id="25" creationId="{DB17E863-922E-4C26-BD64-E8FD41D28661}"/>
          </ac:spMkLst>
        </pc:spChg>
      </pc:sldChg>
      <pc:sldChg chg="modSp">
        <pc:chgData name="Chizoma Awoyemi (2223400)" userId="S::2223400@student.uwtsd.ac.uk::3a3cb810-7dc4-490c-b5a4-06788d91e567" providerId="AD" clId="Web-{01773F73-D78B-FB6C-D371-9987BEBD99D2}" dt="2026-07-08T19:05:39.049" v="730" actId="20577"/>
        <pc:sldMkLst>
          <pc:docMk/>
          <pc:sldMk cId="2758740690" sldId="262"/>
        </pc:sldMkLst>
        <pc:spChg chg="mod">
          <ac:chgData name="Chizoma Awoyemi (2223400)" userId="S::2223400@student.uwtsd.ac.uk::3a3cb810-7dc4-490c-b5a4-06788d91e567" providerId="AD" clId="Web-{01773F73-D78B-FB6C-D371-9987BEBD99D2}" dt="2026-07-08T18:30:28.984" v="533" actId="20577"/>
          <ac:spMkLst>
            <pc:docMk/>
            <pc:sldMk cId="2758740690" sldId="262"/>
            <ac:spMk id="2" creationId="{3A2C7A1D-497F-A0BA-DF4A-1CF8AFBD9B28}"/>
          </ac:spMkLst>
        </pc:spChg>
        <pc:spChg chg="mod">
          <ac:chgData name="Chizoma Awoyemi (2223400)" userId="S::2223400@student.uwtsd.ac.uk::3a3cb810-7dc4-490c-b5a4-06788d91e567" providerId="AD" clId="Web-{01773F73-D78B-FB6C-D371-9987BEBD99D2}" dt="2026-07-08T19:05:39.049" v="730" actId="20577"/>
          <ac:spMkLst>
            <pc:docMk/>
            <pc:sldMk cId="2758740690" sldId="262"/>
            <ac:spMk id="3" creationId="{3B853A2E-1735-9E01-1E1D-2492304335C3}"/>
          </ac:spMkLst>
        </pc:spChg>
      </pc:sldChg>
      <pc:sldChg chg="modSp new">
        <pc:chgData name="Chizoma Awoyemi (2223400)" userId="S::2223400@student.uwtsd.ac.uk::3a3cb810-7dc4-490c-b5a4-06788d91e567" providerId="AD" clId="Web-{01773F73-D78B-FB6C-D371-9987BEBD99D2}" dt="2026-07-08T19:01:59.268" v="679" actId="20577"/>
        <pc:sldMkLst>
          <pc:docMk/>
          <pc:sldMk cId="1268272447" sldId="272"/>
        </pc:sldMkLst>
        <pc:spChg chg="mod">
          <ac:chgData name="Chizoma Awoyemi (2223400)" userId="S::2223400@student.uwtsd.ac.uk::3a3cb810-7dc4-490c-b5a4-06788d91e567" providerId="AD" clId="Web-{01773F73-D78B-FB6C-D371-9987BEBD99D2}" dt="2026-07-08T17:41:24.875" v="238" actId="20577"/>
          <ac:spMkLst>
            <pc:docMk/>
            <pc:sldMk cId="1268272447" sldId="272"/>
            <ac:spMk id="2" creationId="{D1F27F49-AA3C-D7DB-88C3-70EA7258EBB6}"/>
          </ac:spMkLst>
        </pc:spChg>
        <pc:spChg chg="mod">
          <ac:chgData name="Chizoma Awoyemi (2223400)" userId="S::2223400@student.uwtsd.ac.uk::3a3cb810-7dc4-490c-b5a4-06788d91e567" providerId="AD" clId="Web-{01773F73-D78B-FB6C-D371-9987BEBD99D2}" dt="2026-07-08T19:01:59.268" v="679" actId="20577"/>
          <ac:spMkLst>
            <pc:docMk/>
            <pc:sldMk cId="1268272447" sldId="272"/>
            <ac:spMk id="3" creationId="{856D08BC-6289-3651-0617-51B6DFC2730A}"/>
          </ac:spMkLst>
        </pc:spChg>
      </pc:sldChg>
      <pc:sldChg chg="modSp new">
        <pc:chgData name="Chizoma Awoyemi (2223400)" userId="S::2223400@student.uwtsd.ac.uk::3a3cb810-7dc4-490c-b5a4-06788d91e567" providerId="AD" clId="Web-{01773F73-D78B-FB6C-D371-9987BEBD99D2}" dt="2026-07-08T19:05:57.582" v="732" actId="20577"/>
        <pc:sldMkLst>
          <pc:docMk/>
          <pc:sldMk cId="1062346897" sldId="273"/>
        </pc:sldMkLst>
        <pc:spChg chg="mod">
          <ac:chgData name="Chizoma Awoyemi (2223400)" userId="S::2223400@student.uwtsd.ac.uk::3a3cb810-7dc4-490c-b5a4-06788d91e567" providerId="AD" clId="Web-{01773F73-D78B-FB6C-D371-9987BEBD99D2}" dt="2026-07-08T19:05:57.582" v="732" actId="20577"/>
          <ac:spMkLst>
            <pc:docMk/>
            <pc:sldMk cId="1062346897" sldId="273"/>
            <ac:spMk id="2" creationId="{1EC990A3-6BAE-1800-6492-EE00917D807D}"/>
          </ac:spMkLst>
        </pc:spChg>
      </pc:sldChg>
    </pc:docChg>
  </pc:docChgLst>
  <pc:docChgLst>
    <pc:chgData name="Chizoma Awoyemi (2223400)" userId="S::2223400@student.uwtsd.ac.uk::3a3cb810-7dc4-490c-b5a4-06788d91e567" providerId="AD" clId="Web-{17B5C268-BD95-48C6-788A-BBFE194AFEFC}"/>
    <pc:docChg chg="modSld sldOrd">
      <pc:chgData name="Chizoma Awoyemi (2223400)" userId="S::2223400@student.uwtsd.ac.uk::3a3cb810-7dc4-490c-b5a4-06788d91e567" providerId="AD" clId="Web-{17B5C268-BD95-48C6-788A-BBFE194AFEFC}" dt="2026-07-12T15:26:06.301" v="48" actId="14100"/>
      <pc:docMkLst>
        <pc:docMk/>
      </pc:docMkLst>
      <pc:sldChg chg="modSp">
        <pc:chgData name="Chizoma Awoyemi (2223400)" userId="S::2223400@student.uwtsd.ac.uk::3a3cb810-7dc4-490c-b5a4-06788d91e567" providerId="AD" clId="Web-{17B5C268-BD95-48C6-788A-BBFE194AFEFC}" dt="2026-07-12T15:18:59.644" v="25" actId="20577"/>
        <pc:sldMkLst>
          <pc:docMk/>
          <pc:sldMk cId="109857222" sldId="256"/>
        </pc:sldMkLst>
        <pc:spChg chg="mod">
          <ac:chgData name="Chizoma Awoyemi (2223400)" userId="S::2223400@student.uwtsd.ac.uk::3a3cb810-7dc4-490c-b5a4-06788d91e567" providerId="AD" clId="Web-{17B5C268-BD95-48C6-788A-BBFE194AFEFC}" dt="2026-07-12T15:18:59.644" v="25" actId="20577"/>
          <ac:spMkLst>
            <pc:docMk/>
            <pc:sldMk cId="109857222" sldId="256"/>
            <ac:spMk id="5" creationId="{44A2F00C-F607-8AFF-1DFE-667D9F4AABCC}"/>
          </ac:spMkLst>
        </pc:spChg>
      </pc:sldChg>
      <pc:sldChg chg="ord">
        <pc:chgData name="Chizoma Awoyemi (2223400)" userId="S::2223400@student.uwtsd.ac.uk::3a3cb810-7dc4-490c-b5a4-06788d91e567" providerId="AD" clId="Web-{17B5C268-BD95-48C6-788A-BBFE194AFEFC}" dt="2026-07-12T15:20:13.587" v="28"/>
        <pc:sldMkLst>
          <pc:docMk/>
          <pc:sldMk cId="2758740690" sldId="262"/>
        </pc:sldMkLst>
      </pc:sldChg>
      <pc:sldChg chg="modSp">
        <pc:chgData name="Chizoma Awoyemi (2223400)" userId="S::2223400@student.uwtsd.ac.uk::3a3cb810-7dc4-490c-b5a4-06788d91e567" providerId="AD" clId="Web-{17B5C268-BD95-48C6-788A-BBFE194AFEFC}" dt="2026-07-12T15:26:06.301" v="48" actId="14100"/>
        <pc:sldMkLst>
          <pc:docMk/>
          <pc:sldMk cId="1336958016" sldId="266"/>
        </pc:sldMkLst>
        <pc:spChg chg="mod">
          <ac:chgData name="Chizoma Awoyemi (2223400)" userId="S::2223400@student.uwtsd.ac.uk::3a3cb810-7dc4-490c-b5a4-06788d91e567" providerId="AD" clId="Web-{17B5C268-BD95-48C6-788A-BBFE194AFEFC}" dt="2026-07-12T15:26:06.301" v="48" actId="14100"/>
          <ac:spMkLst>
            <pc:docMk/>
            <pc:sldMk cId="1336958016" sldId="266"/>
            <ac:spMk id="3" creationId="{927A5312-CA3D-00C4-8449-3040804C7F94}"/>
          </ac:spMkLst>
        </pc:spChg>
        <pc:picChg chg="mod">
          <ac:chgData name="Chizoma Awoyemi (2223400)" userId="S::2223400@student.uwtsd.ac.uk::3a3cb810-7dc4-490c-b5a4-06788d91e567" providerId="AD" clId="Web-{17B5C268-BD95-48C6-788A-BBFE194AFEFC}" dt="2026-07-12T15:25:44.128" v="45" actId="14100"/>
          <ac:picMkLst>
            <pc:docMk/>
            <pc:sldMk cId="1336958016" sldId="266"/>
            <ac:picMk id="6" creationId="{D5D5FF88-E7DF-3482-EC29-1B4084520F1A}"/>
          </ac:picMkLst>
        </pc:picChg>
      </pc:sldChg>
    </pc:docChg>
  </pc:docChgLst>
  <pc:docChgLst>
    <pc:chgData name="Chizoma Awoyemi (2223400)" userId="S::2223400@student.uwtsd.ac.uk::3a3cb810-7dc4-490c-b5a4-06788d91e567" providerId="AD" clId="Web-{95EE0826-E8EC-4462-EFD1-B1C5370166AF}"/>
    <pc:docChg chg="addSld modSld">
      <pc:chgData name="Chizoma Awoyemi (2223400)" userId="S::2223400@student.uwtsd.ac.uk::3a3cb810-7dc4-490c-b5a4-06788d91e567" providerId="AD" clId="Web-{95EE0826-E8EC-4462-EFD1-B1C5370166AF}" dt="2026-07-06T12:16:55.060" v="310" actId="20577"/>
      <pc:docMkLst>
        <pc:docMk/>
      </pc:docMkLst>
      <pc:sldChg chg="addSp modSp mod setBg">
        <pc:chgData name="Chizoma Awoyemi (2223400)" userId="S::2223400@student.uwtsd.ac.uk::3a3cb810-7dc4-490c-b5a4-06788d91e567" providerId="AD" clId="Web-{95EE0826-E8EC-4462-EFD1-B1C5370166AF}" dt="2026-07-05T16:28:58.552" v="1"/>
        <pc:sldMkLst>
          <pc:docMk/>
          <pc:sldMk cId="1196006727" sldId="260"/>
        </pc:sldMkLst>
        <pc:spChg chg="mod">
          <ac:chgData name="Chizoma Awoyemi (2223400)" userId="S::2223400@student.uwtsd.ac.uk::3a3cb810-7dc4-490c-b5a4-06788d91e567" providerId="AD" clId="Web-{95EE0826-E8EC-4462-EFD1-B1C5370166AF}" dt="2026-07-05T16:28:58.552" v="1"/>
          <ac:spMkLst>
            <pc:docMk/>
            <pc:sldMk cId="1196006727" sldId="260"/>
            <ac:spMk id="2" creationId="{4BA6BBB5-C307-3545-0CCC-398032E6E577}"/>
          </ac:spMkLst>
        </pc:spChg>
        <pc:spChg chg="mod">
          <ac:chgData name="Chizoma Awoyemi (2223400)" userId="S::2223400@student.uwtsd.ac.uk::3a3cb810-7dc4-490c-b5a4-06788d91e567" providerId="AD" clId="Web-{95EE0826-E8EC-4462-EFD1-B1C5370166AF}" dt="2026-07-05T16:28:58.552" v="1"/>
          <ac:spMkLst>
            <pc:docMk/>
            <pc:sldMk cId="1196006727" sldId="260"/>
            <ac:spMk id="3" creationId="{872630B0-6FA0-9833-339F-3EE0270C747C}"/>
          </ac:spMkLst>
        </pc:spChg>
      </pc:sldChg>
      <pc:sldChg chg="addSp modSp new mod setBg">
        <pc:chgData name="Chizoma Awoyemi (2223400)" userId="S::2223400@student.uwtsd.ac.uk::3a3cb810-7dc4-490c-b5a4-06788d91e567" providerId="AD" clId="Web-{95EE0826-E8EC-4462-EFD1-B1C5370166AF}" dt="2026-07-05T16:34:38.216" v="38"/>
        <pc:sldMkLst>
          <pc:docMk/>
          <pc:sldMk cId="515240024" sldId="261"/>
        </pc:sldMkLst>
        <pc:spChg chg="mod">
          <ac:chgData name="Chizoma Awoyemi (2223400)" userId="S::2223400@student.uwtsd.ac.uk::3a3cb810-7dc4-490c-b5a4-06788d91e567" providerId="AD" clId="Web-{95EE0826-E8EC-4462-EFD1-B1C5370166AF}" dt="2026-07-05T16:34:38.216" v="38"/>
          <ac:spMkLst>
            <pc:docMk/>
            <pc:sldMk cId="515240024" sldId="261"/>
            <ac:spMk id="2" creationId="{BE12B8A3-1DE8-E3F2-D63C-0D17DFCF4080}"/>
          </ac:spMkLst>
        </pc:spChg>
        <pc:spChg chg="mod">
          <ac:chgData name="Chizoma Awoyemi (2223400)" userId="S::2223400@student.uwtsd.ac.uk::3a3cb810-7dc4-490c-b5a4-06788d91e567" providerId="AD" clId="Web-{95EE0826-E8EC-4462-EFD1-B1C5370166AF}" dt="2026-07-05T16:34:38.216" v="38"/>
          <ac:spMkLst>
            <pc:docMk/>
            <pc:sldMk cId="515240024" sldId="261"/>
            <ac:spMk id="3" creationId="{FFEC695E-4DE8-D89A-9E79-20F6A6759BF1}"/>
          </ac:spMkLst>
        </pc:spChg>
      </pc:sldChg>
      <pc:sldChg chg="addSp modSp new mod setBg">
        <pc:chgData name="Chizoma Awoyemi (2223400)" userId="S::2223400@student.uwtsd.ac.uk::3a3cb810-7dc4-490c-b5a4-06788d91e567" providerId="AD" clId="Web-{95EE0826-E8EC-4462-EFD1-B1C5370166AF}" dt="2026-07-05T16:37:23.392" v="64"/>
        <pc:sldMkLst>
          <pc:docMk/>
          <pc:sldMk cId="2758740690" sldId="262"/>
        </pc:sldMkLst>
        <pc:spChg chg="mod">
          <ac:chgData name="Chizoma Awoyemi (2223400)" userId="S::2223400@student.uwtsd.ac.uk::3a3cb810-7dc4-490c-b5a4-06788d91e567" providerId="AD" clId="Web-{95EE0826-E8EC-4462-EFD1-B1C5370166AF}" dt="2026-07-05T16:37:23.392" v="64"/>
          <ac:spMkLst>
            <pc:docMk/>
            <pc:sldMk cId="2758740690" sldId="262"/>
            <ac:spMk id="2" creationId="{3A2C7A1D-497F-A0BA-DF4A-1CF8AFBD9B28}"/>
          </ac:spMkLst>
        </pc:spChg>
        <pc:spChg chg="mod">
          <ac:chgData name="Chizoma Awoyemi (2223400)" userId="S::2223400@student.uwtsd.ac.uk::3a3cb810-7dc4-490c-b5a4-06788d91e567" providerId="AD" clId="Web-{95EE0826-E8EC-4462-EFD1-B1C5370166AF}" dt="2026-07-05T16:37:23.392" v="64"/>
          <ac:spMkLst>
            <pc:docMk/>
            <pc:sldMk cId="2758740690" sldId="262"/>
            <ac:spMk id="3" creationId="{3B853A2E-1735-9E01-1E1D-2492304335C3}"/>
          </ac:spMkLst>
        </pc:spChg>
        <pc:spChg chg="add">
          <ac:chgData name="Chizoma Awoyemi (2223400)" userId="S::2223400@student.uwtsd.ac.uk::3a3cb810-7dc4-490c-b5a4-06788d91e567" providerId="AD" clId="Web-{95EE0826-E8EC-4462-EFD1-B1C5370166AF}" dt="2026-07-05T16:37:23.392" v="64"/>
          <ac:spMkLst>
            <pc:docMk/>
            <pc:sldMk cId="2758740690" sldId="262"/>
            <ac:spMk id="8" creationId="{100EDD19-6802-4EC3-95CE-CFFAB042CFD6}"/>
          </ac:spMkLst>
        </pc:spChg>
        <pc:spChg chg="add">
          <ac:chgData name="Chizoma Awoyemi (2223400)" userId="S::2223400@student.uwtsd.ac.uk::3a3cb810-7dc4-490c-b5a4-06788d91e567" providerId="AD" clId="Web-{95EE0826-E8EC-4462-EFD1-B1C5370166AF}" dt="2026-07-05T16:37:23.392" v="64"/>
          <ac:spMkLst>
            <pc:docMk/>
            <pc:sldMk cId="2758740690" sldId="262"/>
            <ac:spMk id="10" creationId="{DB17E863-922E-4C26-BD64-E8FD41D28661}"/>
          </ac:spMkLst>
        </pc:spChg>
      </pc:sldChg>
      <pc:sldChg chg="addSp delSp modSp new mod setBg">
        <pc:chgData name="Chizoma Awoyemi (2223400)" userId="S::2223400@student.uwtsd.ac.uk::3a3cb810-7dc4-490c-b5a4-06788d91e567" providerId="AD" clId="Web-{95EE0826-E8EC-4462-EFD1-B1C5370166AF}" dt="2026-07-06T10:10:35.760" v="229"/>
        <pc:sldMkLst>
          <pc:docMk/>
          <pc:sldMk cId="3619998354" sldId="264"/>
        </pc:sldMkLst>
        <pc:spChg chg="mod">
          <ac:chgData name="Chizoma Awoyemi (2223400)" userId="S::2223400@student.uwtsd.ac.uk::3a3cb810-7dc4-490c-b5a4-06788d91e567" providerId="AD" clId="Web-{95EE0826-E8EC-4462-EFD1-B1C5370166AF}" dt="2026-07-06T10:10:35.760" v="229"/>
          <ac:spMkLst>
            <pc:docMk/>
            <pc:sldMk cId="3619998354" sldId="264"/>
            <ac:spMk id="2" creationId="{FEF4EA78-52EA-BC45-A77C-7F79B7D1C755}"/>
          </ac:spMkLst>
        </pc:spChg>
      </pc:sldChg>
      <pc:sldChg chg="addSp delSp modSp new mod setBg">
        <pc:chgData name="Chizoma Awoyemi (2223400)" userId="S::2223400@student.uwtsd.ac.uk::3a3cb810-7dc4-490c-b5a4-06788d91e567" providerId="AD" clId="Web-{95EE0826-E8EC-4462-EFD1-B1C5370166AF}" dt="2026-07-06T12:13:22.113" v="295" actId="20577"/>
        <pc:sldMkLst>
          <pc:docMk/>
          <pc:sldMk cId="1336958016" sldId="266"/>
        </pc:sldMkLst>
        <pc:spChg chg="mod">
          <ac:chgData name="Chizoma Awoyemi (2223400)" userId="S::2223400@student.uwtsd.ac.uk::3a3cb810-7dc4-490c-b5a4-06788d91e567" providerId="AD" clId="Web-{95EE0826-E8EC-4462-EFD1-B1C5370166AF}" dt="2026-07-06T12:11:15.686" v="276"/>
          <ac:spMkLst>
            <pc:docMk/>
            <pc:sldMk cId="1336958016" sldId="266"/>
            <ac:spMk id="2" creationId="{0DF79EB2-642F-799A-CE8A-549075F507E9}"/>
          </ac:spMkLst>
        </pc:spChg>
        <pc:spChg chg="mod ord">
          <ac:chgData name="Chizoma Awoyemi (2223400)" userId="S::2223400@student.uwtsd.ac.uk::3a3cb810-7dc4-490c-b5a4-06788d91e567" providerId="AD" clId="Web-{95EE0826-E8EC-4462-EFD1-B1C5370166AF}" dt="2026-07-06T12:13:22.113" v="295" actId="20577"/>
          <ac:spMkLst>
            <pc:docMk/>
            <pc:sldMk cId="1336958016" sldId="266"/>
            <ac:spMk id="3" creationId="{927A5312-CA3D-00C4-8449-3040804C7F94}"/>
          </ac:spMkLst>
        </pc:spChg>
      </pc:sldChg>
    </pc:docChg>
  </pc:docChgLst>
  <pc:docChgLst>
    <pc:chgData name="Chizoma Awoyemi (2223400)" userId="S::2223400@student.uwtsd.ac.uk::3a3cb810-7dc4-490c-b5a4-06788d91e567" providerId="AD" clId="Web-{C1DB465F-9ECD-41F3-2C65-ACE07A714422}"/>
    <pc:docChg chg="addSld delSld modSld">
      <pc:chgData name="Chizoma Awoyemi (2223400)" userId="S::2223400@student.uwtsd.ac.uk::3a3cb810-7dc4-490c-b5a4-06788d91e567" providerId="AD" clId="Web-{C1DB465F-9ECD-41F3-2C65-ACE07A714422}" dt="2026-07-12T13:21:04.646" v="891"/>
      <pc:docMkLst>
        <pc:docMk/>
      </pc:docMkLst>
      <pc:sldChg chg="modSp">
        <pc:chgData name="Chizoma Awoyemi (2223400)" userId="S::2223400@student.uwtsd.ac.uk::3a3cb810-7dc4-490c-b5a4-06788d91e567" providerId="AD" clId="Web-{C1DB465F-9ECD-41F3-2C65-ACE07A714422}" dt="2026-07-12T10:18:11.863" v="109" actId="20577"/>
        <pc:sldMkLst>
          <pc:docMk/>
          <pc:sldMk cId="2304625931" sldId="270"/>
        </pc:sldMkLst>
        <pc:spChg chg="mod">
          <ac:chgData name="Chizoma Awoyemi (2223400)" userId="S::2223400@student.uwtsd.ac.uk::3a3cb810-7dc4-490c-b5a4-06788d91e567" providerId="AD" clId="Web-{C1DB465F-9ECD-41F3-2C65-ACE07A714422}" dt="2026-07-12T09:56:24.821" v="33" actId="20577"/>
          <ac:spMkLst>
            <pc:docMk/>
            <pc:sldMk cId="2304625931" sldId="270"/>
            <ac:spMk id="2" creationId="{A1C06CDD-FF0E-5C3C-7957-65C882EAB6F8}"/>
          </ac:spMkLst>
        </pc:spChg>
        <pc:spChg chg="mod">
          <ac:chgData name="Chizoma Awoyemi (2223400)" userId="S::2223400@student.uwtsd.ac.uk::3a3cb810-7dc4-490c-b5a4-06788d91e567" providerId="AD" clId="Web-{C1DB465F-9ECD-41F3-2C65-ACE07A714422}" dt="2026-07-12T10:18:11.863" v="109" actId="20577"/>
          <ac:spMkLst>
            <pc:docMk/>
            <pc:sldMk cId="2304625931" sldId="270"/>
            <ac:spMk id="3" creationId="{A07734AA-A521-8C3D-1B89-9CDDB831C43E}"/>
          </ac:spMkLst>
        </pc:spChg>
      </pc:sldChg>
      <pc:sldChg chg="addSp delSp modSp">
        <pc:chgData name="Chizoma Awoyemi (2223400)" userId="S::2223400@student.uwtsd.ac.uk::3a3cb810-7dc4-490c-b5a4-06788d91e567" providerId="AD" clId="Web-{C1DB465F-9ECD-41F3-2C65-ACE07A714422}" dt="2026-07-12T10:33:58.252" v="140" actId="20577"/>
        <pc:sldMkLst>
          <pc:docMk/>
          <pc:sldMk cId="492523020" sldId="271"/>
        </pc:sldMkLst>
        <pc:spChg chg="mod">
          <ac:chgData name="Chizoma Awoyemi (2223400)" userId="S::2223400@student.uwtsd.ac.uk::3a3cb810-7dc4-490c-b5a4-06788d91e567" providerId="AD" clId="Web-{C1DB465F-9ECD-41F3-2C65-ACE07A714422}" dt="2026-07-12T10:33:58.252" v="140" actId="20577"/>
          <ac:spMkLst>
            <pc:docMk/>
            <pc:sldMk cId="492523020" sldId="271"/>
            <ac:spMk id="10" creationId="{E90D64E2-6AA9-4325-6B76-8D516FF91550}"/>
          </ac:spMkLst>
        </pc:spChg>
        <pc:picChg chg="add mod">
          <ac:chgData name="Chizoma Awoyemi (2223400)" userId="S::2223400@student.uwtsd.ac.uk::3a3cb810-7dc4-490c-b5a4-06788d91e567" providerId="AD" clId="Web-{C1DB465F-9ECD-41F3-2C65-ACE07A714422}" dt="2026-07-12T09:53:20.007" v="8" actId="1076"/>
          <ac:picMkLst>
            <pc:docMk/>
            <pc:sldMk cId="492523020" sldId="271"/>
            <ac:picMk id="3" creationId="{D6A96944-CD1D-ED98-8BFA-010D6E97D346}"/>
          </ac:picMkLst>
        </pc:picChg>
        <pc:picChg chg="del">
          <ac:chgData name="Chizoma Awoyemi (2223400)" userId="S::2223400@student.uwtsd.ac.uk::3a3cb810-7dc4-490c-b5a4-06788d91e567" providerId="AD" clId="Web-{C1DB465F-9ECD-41F3-2C65-ACE07A714422}" dt="2026-07-12T09:45:50.289" v="0"/>
          <ac:picMkLst>
            <pc:docMk/>
            <pc:sldMk cId="492523020" sldId="271"/>
            <ac:picMk id="12" creationId="{6F8E15AE-C1C6-AA88-F993-E456418D4BBC}"/>
          </ac:picMkLst>
        </pc:picChg>
      </pc:sldChg>
      <pc:sldChg chg="addSp delSp modSp mod setBg">
        <pc:chgData name="Chizoma Awoyemi (2223400)" userId="S::2223400@student.uwtsd.ac.uk::3a3cb810-7dc4-490c-b5a4-06788d91e567" providerId="AD" clId="Web-{C1DB465F-9ECD-41F3-2C65-ACE07A714422}" dt="2026-07-12T12:43:15.091" v="687" actId="20577"/>
        <pc:sldMkLst>
          <pc:docMk/>
          <pc:sldMk cId="1268272447" sldId="272"/>
        </pc:sldMkLst>
        <pc:spChg chg="mod">
          <ac:chgData name="Chizoma Awoyemi (2223400)" userId="S::2223400@student.uwtsd.ac.uk::3a3cb810-7dc4-490c-b5a4-06788d91e567" providerId="AD" clId="Web-{C1DB465F-9ECD-41F3-2C65-ACE07A714422}" dt="2026-07-12T12:43:15.091" v="687" actId="20577"/>
          <ac:spMkLst>
            <pc:docMk/>
            <pc:sldMk cId="1268272447" sldId="272"/>
            <ac:spMk id="2" creationId="{D1F27F49-AA3C-D7DB-88C3-70EA7258EBB6}"/>
          </ac:spMkLst>
        </pc:spChg>
        <pc:spChg chg="mod">
          <ac:chgData name="Chizoma Awoyemi (2223400)" userId="S::2223400@student.uwtsd.ac.uk::3a3cb810-7dc4-490c-b5a4-06788d91e567" providerId="AD" clId="Web-{C1DB465F-9ECD-41F3-2C65-ACE07A714422}" dt="2026-07-12T12:25:56.562" v="495" actId="20577"/>
          <ac:spMkLst>
            <pc:docMk/>
            <pc:sldMk cId="1268272447" sldId="272"/>
            <ac:spMk id="3" creationId="{856D08BC-6289-3651-0617-51B6DFC2730A}"/>
          </ac:spMkLst>
        </pc:spChg>
        <pc:spChg chg="add del mod">
          <ac:chgData name="Chizoma Awoyemi (2223400)" userId="S::2223400@student.uwtsd.ac.uk::3a3cb810-7dc4-490c-b5a4-06788d91e567" providerId="AD" clId="Web-{C1DB465F-9ECD-41F3-2C65-ACE07A714422}" dt="2026-07-12T12:01:54.611" v="381"/>
          <ac:spMkLst>
            <pc:docMk/>
            <pc:sldMk cId="1268272447" sldId="272"/>
            <ac:spMk id="4" creationId="{B7D2CCFB-F6A0-5F5B-A2CB-3854662B4C8B}"/>
          </ac:spMkLst>
        </pc:spChg>
        <pc:spChg chg="add">
          <ac:chgData name="Chizoma Awoyemi (2223400)" userId="S::2223400@student.uwtsd.ac.uk::3a3cb810-7dc4-490c-b5a4-06788d91e567" providerId="AD" clId="Web-{C1DB465F-9ECD-41F3-2C65-ACE07A714422}" dt="2026-07-12T10:10:44.525" v="104"/>
          <ac:spMkLst>
            <pc:docMk/>
            <pc:sldMk cId="1268272447" sldId="272"/>
            <ac:spMk id="8" creationId="{100EDD19-6802-4EC3-95CE-CFFAB042CFD6}"/>
          </ac:spMkLst>
        </pc:spChg>
        <pc:spChg chg="add">
          <ac:chgData name="Chizoma Awoyemi (2223400)" userId="S::2223400@student.uwtsd.ac.uk::3a3cb810-7dc4-490c-b5a4-06788d91e567" providerId="AD" clId="Web-{C1DB465F-9ECD-41F3-2C65-ACE07A714422}" dt="2026-07-12T10:10:44.525" v="104"/>
          <ac:spMkLst>
            <pc:docMk/>
            <pc:sldMk cId="1268272447" sldId="272"/>
            <ac:spMk id="10" creationId="{DB17E863-922E-4C26-BD64-E8FD41D28661}"/>
          </ac:spMkLst>
        </pc:spChg>
      </pc:sldChg>
      <pc:sldChg chg="modSp">
        <pc:chgData name="Chizoma Awoyemi (2223400)" userId="S::2223400@student.uwtsd.ac.uk::3a3cb810-7dc4-490c-b5a4-06788d91e567" providerId="AD" clId="Web-{C1DB465F-9ECD-41F3-2C65-ACE07A714422}" dt="2026-07-12T10:21:47.852" v="123" actId="20577"/>
        <pc:sldMkLst>
          <pc:docMk/>
          <pc:sldMk cId="1937781286" sldId="274"/>
        </pc:sldMkLst>
        <pc:spChg chg="mod">
          <ac:chgData name="Chizoma Awoyemi (2223400)" userId="S::2223400@student.uwtsd.ac.uk::3a3cb810-7dc4-490c-b5a4-06788d91e567" providerId="AD" clId="Web-{C1DB465F-9ECD-41F3-2C65-ACE07A714422}" dt="2026-07-12T10:21:47.852" v="123" actId="20577"/>
          <ac:spMkLst>
            <pc:docMk/>
            <pc:sldMk cId="1937781286" sldId="274"/>
            <ac:spMk id="3" creationId="{DE67E0FA-9BB0-164F-A8CB-C1E066536C1D}"/>
          </ac:spMkLst>
        </pc:spChg>
      </pc:sldChg>
      <pc:sldChg chg="modSp">
        <pc:chgData name="Chizoma Awoyemi (2223400)" userId="S::2223400@student.uwtsd.ac.uk::3a3cb810-7dc4-490c-b5a4-06788d91e567" providerId="AD" clId="Web-{C1DB465F-9ECD-41F3-2C65-ACE07A714422}" dt="2026-07-12T10:06:52.713" v="71" actId="14100"/>
        <pc:sldMkLst>
          <pc:docMk/>
          <pc:sldMk cId="1399743804" sldId="277"/>
        </pc:sldMkLst>
        <pc:spChg chg="mod">
          <ac:chgData name="Chizoma Awoyemi (2223400)" userId="S::2223400@student.uwtsd.ac.uk::3a3cb810-7dc4-490c-b5a4-06788d91e567" providerId="AD" clId="Web-{C1DB465F-9ECD-41F3-2C65-ACE07A714422}" dt="2026-07-12T10:04:46.845" v="51" actId="1076"/>
          <ac:spMkLst>
            <pc:docMk/>
            <pc:sldMk cId="1399743804" sldId="277"/>
            <ac:spMk id="2" creationId="{53E21773-3492-AA2C-3B8C-66C02113BCB8}"/>
          </ac:spMkLst>
        </pc:spChg>
        <pc:spChg chg="mod">
          <ac:chgData name="Chizoma Awoyemi (2223400)" userId="S::2223400@student.uwtsd.ac.uk::3a3cb810-7dc4-490c-b5a4-06788d91e567" providerId="AD" clId="Web-{C1DB465F-9ECD-41F3-2C65-ACE07A714422}" dt="2026-07-12T10:06:52.713" v="71" actId="14100"/>
          <ac:spMkLst>
            <pc:docMk/>
            <pc:sldMk cId="1399743804" sldId="277"/>
            <ac:spMk id="3" creationId="{5FF1D38E-0251-2A17-C184-578C3A8E5220}"/>
          </ac:spMkLst>
        </pc:spChg>
      </pc:sldChg>
      <pc:sldChg chg="addSp delSp modSp new">
        <pc:chgData name="Chizoma Awoyemi (2223400)" userId="S::2223400@student.uwtsd.ac.uk::3a3cb810-7dc4-490c-b5a4-06788d91e567" providerId="AD" clId="Web-{C1DB465F-9ECD-41F3-2C65-ACE07A714422}" dt="2026-07-12T10:40:00.205" v="170" actId="14100"/>
        <pc:sldMkLst>
          <pc:docMk/>
          <pc:sldMk cId="1390670723" sldId="278"/>
        </pc:sldMkLst>
        <pc:spChg chg="mod">
          <ac:chgData name="Chizoma Awoyemi (2223400)" userId="S::2223400@student.uwtsd.ac.uk::3a3cb810-7dc4-490c-b5a4-06788d91e567" providerId="AD" clId="Web-{C1DB465F-9ECD-41F3-2C65-ACE07A714422}" dt="2026-07-12T10:09:38.006" v="103" actId="20577"/>
          <ac:spMkLst>
            <pc:docMk/>
            <pc:sldMk cId="1390670723" sldId="278"/>
            <ac:spMk id="2" creationId="{366E6B92-0912-27A5-6585-06F3040119B9}"/>
          </ac:spMkLst>
        </pc:spChg>
        <pc:spChg chg="del">
          <ac:chgData name="Chizoma Awoyemi (2223400)" userId="S::2223400@student.uwtsd.ac.uk::3a3cb810-7dc4-490c-b5a4-06788d91e567" providerId="AD" clId="Web-{C1DB465F-9ECD-41F3-2C65-ACE07A714422}" dt="2026-07-12T10:08:23.562" v="79"/>
          <ac:spMkLst>
            <pc:docMk/>
            <pc:sldMk cId="1390670723" sldId="278"/>
            <ac:spMk id="3" creationId="{E1FC22F7-31D4-33D6-603A-7429C9D719C4}"/>
          </ac:spMkLst>
        </pc:spChg>
        <pc:spChg chg="add mod">
          <ac:chgData name="Chizoma Awoyemi (2223400)" userId="S::2223400@student.uwtsd.ac.uk::3a3cb810-7dc4-490c-b5a4-06788d91e567" providerId="AD" clId="Web-{C1DB465F-9ECD-41F3-2C65-ACE07A714422}" dt="2026-07-12T10:39:47.970" v="169" actId="20577"/>
          <ac:spMkLst>
            <pc:docMk/>
            <pc:sldMk cId="1390670723" sldId="278"/>
            <ac:spMk id="5" creationId="{432FFBF7-3E27-E7D2-0A13-D32BA5C0D026}"/>
          </ac:spMkLst>
        </pc:spChg>
        <pc:picChg chg="add mod ord modCrop">
          <ac:chgData name="Chizoma Awoyemi (2223400)" userId="S::2223400@student.uwtsd.ac.uk::3a3cb810-7dc4-490c-b5a4-06788d91e567" providerId="AD" clId="Web-{C1DB465F-9ECD-41F3-2C65-ACE07A714422}" dt="2026-07-12T10:40:00.205" v="170" actId="14100"/>
          <ac:picMkLst>
            <pc:docMk/>
            <pc:sldMk cId="1390670723" sldId="278"/>
            <ac:picMk id="4" creationId="{1744A6E0-BECB-D5D4-4260-5DE33E29F782}"/>
          </ac:picMkLst>
        </pc:picChg>
      </pc:sldChg>
      <pc:sldChg chg="addSp modSp del mod setBg">
        <pc:chgData name="Chizoma Awoyemi (2223400)" userId="S::2223400@student.uwtsd.ac.uk::3a3cb810-7dc4-490c-b5a4-06788d91e567" providerId="AD" clId="Web-{C1DB465F-9ECD-41F3-2C65-ACE07A714422}" dt="2026-07-12T10:08:12.655" v="77"/>
        <pc:sldMkLst>
          <pc:docMk/>
          <pc:sldMk cId="2631514609" sldId="278"/>
        </pc:sldMkLst>
        <pc:spChg chg="mod">
          <ac:chgData name="Chizoma Awoyemi (2223400)" userId="S::2223400@student.uwtsd.ac.uk::3a3cb810-7dc4-490c-b5a4-06788d91e567" providerId="AD" clId="Web-{C1DB465F-9ECD-41F3-2C65-ACE07A714422}" dt="2026-07-12T09:53:36.586" v="9"/>
          <ac:spMkLst>
            <pc:docMk/>
            <pc:sldMk cId="2631514609" sldId="278"/>
            <ac:spMk id="2" creationId="{C103E65A-FD02-0ABD-E922-1180875B3D48}"/>
          </ac:spMkLst>
        </pc:spChg>
        <pc:spChg chg="add">
          <ac:chgData name="Chizoma Awoyemi (2223400)" userId="S::2223400@student.uwtsd.ac.uk::3a3cb810-7dc4-490c-b5a4-06788d91e567" providerId="AD" clId="Web-{C1DB465F-9ECD-41F3-2C65-ACE07A714422}" dt="2026-07-12T09:53:36.586" v="9"/>
          <ac:spMkLst>
            <pc:docMk/>
            <pc:sldMk cId="2631514609" sldId="278"/>
            <ac:spMk id="9" creationId="{665DBBEF-238B-476B-96AB-8AAC3224ECEA}"/>
          </ac:spMkLst>
        </pc:spChg>
        <pc:spChg chg="add">
          <ac:chgData name="Chizoma Awoyemi (2223400)" userId="S::2223400@student.uwtsd.ac.uk::3a3cb810-7dc4-490c-b5a4-06788d91e567" providerId="AD" clId="Web-{C1DB465F-9ECD-41F3-2C65-ACE07A714422}" dt="2026-07-12T09:53:36.586" v="9"/>
          <ac:spMkLst>
            <pc:docMk/>
            <pc:sldMk cId="2631514609" sldId="278"/>
            <ac:spMk id="11" creationId="{3FCFB1DE-0B7E-48CC-BA90-B2AB0889F9D6}"/>
          </ac:spMkLst>
        </pc:spChg>
        <pc:picChg chg="mod">
          <ac:chgData name="Chizoma Awoyemi (2223400)" userId="S::2223400@student.uwtsd.ac.uk::3a3cb810-7dc4-490c-b5a4-06788d91e567" providerId="AD" clId="Web-{C1DB465F-9ECD-41F3-2C65-ACE07A714422}" dt="2026-07-12T09:53:36.586" v="9"/>
          <ac:picMkLst>
            <pc:docMk/>
            <pc:sldMk cId="2631514609" sldId="278"/>
            <ac:picMk id="4" creationId="{C33741E6-71C6-4714-10C0-DEDE21F38333}"/>
          </ac:picMkLst>
        </pc:picChg>
      </pc:sldChg>
      <pc:sldChg chg="addSp modSp new mod setBg">
        <pc:chgData name="Chizoma Awoyemi (2223400)" userId="S::2223400@student.uwtsd.ac.uk::3a3cb810-7dc4-490c-b5a4-06788d91e567" providerId="AD" clId="Web-{C1DB465F-9ECD-41F3-2C65-ACE07A714422}" dt="2026-07-12T13:08:44.847" v="779" actId="20577"/>
        <pc:sldMkLst>
          <pc:docMk/>
          <pc:sldMk cId="1239165241" sldId="279"/>
        </pc:sldMkLst>
        <pc:spChg chg="mod">
          <ac:chgData name="Chizoma Awoyemi (2223400)" userId="S::2223400@student.uwtsd.ac.uk::3a3cb810-7dc4-490c-b5a4-06788d91e567" providerId="AD" clId="Web-{C1DB465F-9ECD-41F3-2C65-ACE07A714422}" dt="2026-07-12T12:39:55.723" v="653"/>
          <ac:spMkLst>
            <pc:docMk/>
            <pc:sldMk cId="1239165241" sldId="279"/>
            <ac:spMk id="2" creationId="{9C0035A6-274A-547F-EABE-3258EE81C4C2}"/>
          </ac:spMkLst>
        </pc:spChg>
        <pc:spChg chg="mod">
          <ac:chgData name="Chizoma Awoyemi (2223400)" userId="S::2223400@student.uwtsd.ac.uk::3a3cb810-7dc4-490c-b5a4-06788d91e567" providerId="AD" clId="Web-{C1DB465F-9ECD-41F3-2C65-ACE07A714422}" dt="2026-07-12T13:08:44.847" v="779" actId="20577"/>
          <ac:spMkLst>
            <pc:docMk/>
            <pc:sldMk cId="1239165241" sldId="279"/>
            <ac:spMk id="3" creationId="{72833184-8A24-30B5-DF88-8084F4B89EB5}"/>
          </ac:spMkLst>
        </pc:spChg>
        <pc:spChg chg="add">
          <ac:chgData name="Chizoma Awoyemi (2223400)" userId="S::2223400@student.uwtsd.ac.uk::3a3cb810-7dc4-490c-b5a4-06788d91e567" providerId="AD" clId="Web-{C1DB465F-9ECD-41F3-2C65-ACE07A714422}" dt="2026-07-12T12:39:55.723" v="653"/>
          <ac:spMkLst>
            <pc:docMk/>
            <pc:sldMk cId="1239165241" sldId="279"/>
            <ac:spMk id="8" creationId="{100EDD19-6802-4EC3-95CE-CFFAB042CFD6}"/>
          </ac:spMkLst>
        </pc:spChg>
        <pc:spChg chg="add">
          <ac:chgData name="Chizoma Awoyemi (2223400)" userId="S::2223400@student.uwtsd.ac.uk::3a3cb810-7dc4-490c-b5a4-06788d91e567" providerId="AD" clId="Web-{C1DB465F-9ECD-41F3-2C65-ACE07A714422}" dt="2026-07-12T12:39:55.723" v="653"/>
          <ac:spMkLst>
            <pc:docMk/>
            <pc:sldMk cId="1239165241" sldId="279"/>
            <ac:spMk id="10" creationId="{DB17E863-922E-4C26-BD64-E8FD41D28661}"/>
          </ac:spMkLst>
        </pc:spChg>
      </pc:sldChg>
      <pc:sldChg chg="addSp modSp new mod setBg">
        <pc:chgData name="Chizoma Awoyemi (2223400)" userId="S::2223400@student.uwtsd.ac.uk::3a3cb810-7dc4-490c-b5a4-06788d91e567" providerId="AD" clId="Web-{C1DB465F-9ECD-41F3-2C65-ACE07A714422}" dt="2026-07-12T13:21:04.646" v="891"/>
        <pc:sldMkLst>
          <pc:docMk/>
          <pc:sldMk cId="1407316420" sldId="280"/>
        </pc:sldMkLst>
        <pc:spChg chg="mod">
          <ac:chgData name="Chizoma Awoyemi (2223400)" userId="S::2223400@student.uwtsd.ac.uk::3a3cb810-7dc4-490c-b5a4-06788d91e567" providerId="AD" clId="Web-{C1DB465F-9ECD-41F3-2C65-ACE07A714422}" dt="2026-07-12T13:21:04.646" v="891"/>
          <ac:spMkLst>
            <pc:docMk/>
            <pc:sldMk cId="1407316420" sldId="280"/>
            <ac:spMk id="2" creationId="{41ABBDA1-6698-7F60-4BBD-E79BA4E35F62}"/>
          </ac:spMkLst>
        </pc:spChg>
        <pc:spChg chg="mod">
          <ac:chgData name="Chizoma Awoyemi (2223400)" userId="S::2223400@student.uwtsd.ac.uk::3a3cb810-7dc4-490c-b5a4-06788d91e567" providerId="AD" clId="Web-{C1DB465F-9ECD-41F3-2C65-ACE07A714422}" dt="2026-07-12T13:21:04.646" v="891"/>
          <ac:spMkLst>
            <pc:docMk/>
            <pc:sldMk cId="1407316420" sldId="280"/>
            <ac:spMk id="3" creationId="{2A96F56D-FDF5-9F6F-D47C-0EEB187EE40C}"/>
          </ac:spMkLst>
        </pc:spChg>
        <pc:spChg chg="add">
          <ac:chgData name="Chizoma Awoyemi (2223400)" userId="S::2223400@student.uwtsd.ac.uk::3a3cb810-7dc4-490c-b5a4-06788d91e567" providerId="AD" clId="Web-{C1DB465F-9ECD-41F3-2C65-ACE07A714422}" dt="2026-07-12T13:21:04.646" v="891"/>
          <ac:spMkLst>
            <pc:docMk/>
            <pc:sldMk cId="1407316420" sldId="280"/>
            <ac:spMk id="8" creationId="{100EDD19-6802-4EC3-95CE-CFFAB042CFD6}"/>
          </ac:spMkLst>
        </pc:spChg>
        <pc:spChg chg="add">
          <ac:chgData name="Chizoma Awoyemi (2223400)" userId="S::2223400@student.uwtsd.ac.uk::3a3cb810-7dc4-490c-b5a4-06788d91e567" providerId="AD" clId="Web-{C1DB465F-9ECD-41F3-2C65-ACE07A714422}" dt="2026-07-12T13:21:04.646" v="891"/>
          <ac:spMkLst>
            <pc:docMk/>
            <pc:sldMk cId="1407316420" sldId="280"/>
            <ac:spMk id="10" creationId="{DB17E863-922E-4C26-BD64-E8FD41D28661}"/>
          </ac:spMkLst>
        </pc:spChg>
      </pc:sldChg>
    </pc:docChg>
  </pc:docChgLst>
  <pc:docChgLst>
    <pc:chgData name="Chizoma Awoyemi (2223400)" userId="S::2223400@student.uwtsd.ac.uk::3a3cb810-7dc4-490c-b5a4-06788d91e567" providerId="AD" clId="Web-{5DDA73FA-6F7F-C545-172C-B9F57F6B6AE1}"/>
    <pc:docChg chg="addSld modSld">
      <pc:chgData name="Chizoma Awoyemi (2223400)" userId="S::2223400@student.uwtsd.ac.uk::3a3cb810-7dc4-490c-b5a4-06788d91e567" providerId="AD" clId="Web-{5DDA73FA-6F7F-C545-172C-B9F57F6B6AE1}" dt="2026-07-06T14:10:44.141" v="230" actId="20577"/>
      <pc:docMkLst>
        <pc:docMk/>
      </pc:docMkLst>
      <pc:sldChg chg="addSp modSp new mod setBg">
        <pc:chgData name="Chizoma Awoyemi (2223400)" userId="S::2223400@student.uwtsd.ac.uk::3a3cb810-7dc4-490c-b5a4-06788d91e567" providerId="AD" clId="Web-{5DDA73FA-6F7F-C545-172C-B9F57F6B6AE1}" dt="2026-07-06T14:08:52.493" v="217"/>
        <pc:sldMkLst>
          <pc:docMk/>
          <pc:sldMk cId="916328230" sldId="269"/>
        </pc:sldMkLst>
        <pc:spChg chg="mod">
          <ac:chgData name="Chizoma Awoyemi (2223400)" userId="S::2223400@student.uwtsd.ac.uk::3a3cb810-7dc4-490c-b5a4-06788d91e567" providerId="AD" clId="Web-{5DDA73FA-6F7F-C545-172C-B9F57F6B6AE1}" dt="2026-07-06T14:08:52.493" v="217"/>
          <ac:spMkLst>
            <pc:docMk/>
            <pc:sldMk cId="916328230" sldId="269"/>
            <ac:spMk id="2" creationId="{6451E6C2-C948-68D9-A90A-D3567020B43B}"/>
          </ac:spMkLst>
        </pc:spChg>
        <pc:spChg chg="mod">
          <ac:chgData name="Chizoma Awoyemi (2223400)" userId="S::2223400@student.uwtsd.ac.uk::3a3cb810-7dc4-490c-b5a4-06788d91e567" providerId="AD" clId="Web-{5DDA73FA-6F7F-C545-172C-B9F57F6B6AE1}" dt="2026-07-06T14:08:52.493" v="217"/>
          <ac:spMkLst>
            <pc:docMk/>
            <pc:sldMk cId="916328230" sldId="269"/>
            <ac:spMk id="3" creationId="{635BE881-C463-3230-FEDA-74D88069709B}"/>
          </ac:spMkLst>
        </pc:spChg>
      </pc:sldChg>
      <pc:sldChg chg="modSp new">
        <pc:chgData name="Chizoma Awoyemi (2223400)" userId="S::2223400@student.uwtsd.ac.uk::3a3cb810-7dc4-490c-b5a4-06788d91e567" providerId="AD" clId="Web-{5DDA73FA-6F7F-C545-172C-B9F57F6B6AE1}" dt="2026-07-06T14:10:44.141" v="230" actId="20577"/>
        <pc:sldMkLst>
          <pc:docMk/>
          <pc:sldMk cId="2304625931" sldId="270"/>
        </pc:sldMkLst>
        <pc:spChg chg="mod">
          <ac:chgData name="Chizoma Awoyemi (2223400)" userId="S::2223400@student.uwtsd.ac.uk::3a3cb810-7dc4-490c-b5a4-06788d91e567" providerId="AD" clId="Web-{5DDA73FA-6F7F-C545-172C-B9F57F6B6AE1}" dt="2026-07-06T14:10:44.141" v="230" actId="20577"/>
          <ac:spMkLst>
            <pc:docMk/>
            <pc:sldMk cId="2304625931" sldId="270"/>
            <ac:spMk id="2" creationId="{A1C06CDD-FF0E-5C3C-7957-65C882EAB6F8}"/>
          </ac:spMkLst>
        </pc:spChg>
      </pc:sldChg>
    </pc:docChg>
  </pc:docChgLst>
  <pc:docChgLst>
    <pc:chgData name="Chizoma Awoyemi (2223400)" userId="S::2223400@student.uwtsd.ac.uk::3a3cb810-7dc4-490c-b5a4-06788d91e567" providerId="AD" clId="Web-{271DBA4A-C727-ABD5-BD48-621F22E84CF0}"/>
    <pc:docChg chg="addSld delSld modSld">
      <pc:chgData name="Chizoma Awoyemi (2223400)" userId="S::2223400@student.uwtsd.ac.uk::3a3cb810-7dc4-490c-b5a4-06788d91e567" providerId="AD" clId="Web-{271DBA4A-C727-ABD5-BD48-621F22E84CF0}" dt="2026-07-08T16:01:38.065" v="462"/>
      <pc:docMkLst>
        <pc:docMk/>
      </pc:docMkLst>
      <pc:sldChg chg="addSp delSp modSp">
        <pc:chgData name="Chizoma Awoyemi (2223400)" userId="S::2223400@student.uwtsd.ac.uk::3a3cb810-7dc4-490c-b5a4-06788d91e567" providerId="AD" clId="Web-{271DBA4A-C727-ABD5-BD48-621F22E84CF0}" dt="2026-07-08T16:01:09.924" v="461" actId="20577"/>
        <pc:sldMkLst>
          <pc:docMk/>
          <pc:sldMk cId="109857222" sldId="256"/>
        </pc:sldMkLst>
        <pc:spChg chg="mod">
          <ac:chgData name="Chizoma Awoyemi (2223400)" userId="S::2223400@student.uwtsd.ac.uk::3a3cb810-7dc4-490c-b5a4-06788d91e567" providerId="AD" clId="Web-{271DBA4A-C727-ABD5-BD48-621F22E84CF0}" dt="2026-07-08T16:00:21.564" v="454" actId="14100"/>
          <ac:spMkLst>
            <pc:docMk/>
            <pc:sldMk cId="109857222" sldId="256"/>
            <ac:spMk id="2" creationId="{00000000-0000-0000-0000-000000000000}"/>
          </ac:spMkLst>
        </pc:spChg>
      </pc:sldChg>
      <pc:sldChg chg="delSp modSp">
        <pc:chgData name="Chizoma Awoyemi (2223400)" userId="S::2223400@student.uwtsd.ac.uk::3a3cb810-7dc4-490c-b5a4-06788d91e567" providerId="AD" clId="Web-{271DBA4A-C727-ABD5-BD48-621F22E84CF0}" dt="2026-07-08T16:01:38.065" v="462"/>
        <pc:sldMkLst>
          <pc:docMk/>
          <pc:sldMk cId="3004809105" sldId="257"/>
        </pc:sldMkLst>
        <pc:spChg chg="mod">
          <ac:chgData name="Chizoma Awoyemi (2223400)" userId="S::2223400@student.uwtsd.ac.uk::3a3cb810-7dc4-490c-b5a4-06788d91e567" providerId="AD" clId="Web-{271DBA4A-C727-ABD5-BD48-621F22E84CF0}" dt="2026-07-07T14:48:51.813" v="432" actId="20577"/>
          <ac:spMkLst>
            <pc:docMk/>
            <pc:sldMk cId="3004809105" sldId="257"/>
            <ac:spMk id="3" creationId="{6D81090A-A239-02F5-11DF-062C31E118E6}"/>
          </ac:spMkLst>
        </pc:spChg>
      </pc:sldChg>
      <pc:sldChg chg="modSp">
        <pc:chgData name="Chizoma Awoyemi (2223400)" userId="S::2223400@student.uwtsd.ac.uk::3a3cb810-7dc4-490c-b5a4-06788d91e567" providerId="AD" clId="Web-{271DBA4A-C727-ABD5-BD48-621F22E84CF0}" dt="2026-07-07T14:13:51.996" v="394" actId="20577"/>
        <pc:sldMkLst>
          <pc:docMk/>
          <pc:sldMk cId="1527013866" sldId="258"/>
        </pc:sldMkLst>
        <pc:spChg chg="mod">
          <ac:chgData name="Chizoma Awoyemi (2223400)" userId="S::2223400@student.uwtsd.ac.uk::3a3cb810-7dc4-490c-b5a4-06788d91e567" providerId="AD" clId="Web-{271DBA4A-C727-ABD5-BD48-621F22E84CF0}" dt="2026-07-07T14:13:51.996" v="394" actId="20577"/>
          <ac:spMkLst>
            <pc:docMk/>
            <pc:sldMk cId="1527013866" sldId="258"/>
            <ac:spMk id="3" creationId="{66EC528C-E87B-6171-C651-A09DB78D3304}"/>
          </ac:spMkLst>
        </pc:spChg>
      </pc:sldChg>
      <pc:sldChg chg="modSp">
        <pc:chgData name="Chizoma Awoyemi (2223400)" userId="S::2223400@student.uwtsd.ac.uk::3a3cb810-7dc4-490c-b5a4-06788d91e567" providerId="AD" clId="Web-{271DBA4A-C727-ABD5-BD48-621F22E84CF0}" dt="2026-07-07T14:49:43.955" v="436" actId="20577"/>
        <pc:sldMkLst>
          <pc:docMk/>
          <pc:sldMk cId="1196006727" sldId="260"/>
        </pc:sldMkLst>
        <pc:spChg chg="mod">
          <ac:chgData name="Chizoma Awoyemi (2223400)" userId="S::2223400@student.uwtsd.ac.uk::3a3cb810-7dc4-490c-b5a4-06788d91e567" providerId="AD" clId="Web-{271DBA4A-C727-ABD5-BD48-621F22E84CF0}" dt="2026-07-07T14:49:43.955" v="436" actId="20577"/>
          <ac:spMkLst>
            <pc:docMk/>
            <pc:sldMk cId="1196006727" sldId="260"/>
            <ac:spMk id="3" creationId="{872630B0-6FA0-9833-339F-3EE0270C747C}"/>
          </ac:spMkLst>
        </pc:spChg>
      </pc:sldChg>
      <pc:sldChg chg="addSp delSp modSp">
        <pc:chgData name="Chizoma Awoyemi (2223400)" userId="S::2223400@student.uwtsd.ac.uk::3a3cb810-7dc4-490c-b5a4-06788d91e567" providerId="AD" clId="Web-{271DBA4A-C727-ABD5-BD48-621F22E84CF0}" dt="2026-07-07T14:49:26.564" v="434" actId="14100"/>
        <pc:sldMkLst>
          <pc:docMk/>
          <pc:sldMk cId="515240024" sldId="261"/>
        </pc:sldMkLst>
        <pc:spChg chg="mod">
          <ac:chgData name="Chizoma Awoyemi (2223400)" userId="S::2223400@student.uwtsd.ac.uk::3a3cb810-7dc4-490c-b5a4-06788d91e567" providerId="AD" clId="Web-{271DBA4A-C727-ABD5-BD48-621F22E84CF0}" dt="2026-07-07T14:49:13.735" v="433"/>
          <ac:spMkLst>
            <pc:docMk/>
            <pc:sldMk cId="515240024" sldId="261"/>
            <ac:spMk id="2" creationId="{BE12B8A3-1DE8-E3F2-D63C-0D17DFCF4080}"/>
          </ac:spMkLst>
        </pc:spChg>
        <pc:spChg chg="mod">
          <ac:chgData name="Chizoma Awoyemi (2223400)" userId="S::2223400@student.uwtsd.ac.uk::3a3cb810-7dc4-490c-b5a4-06788d91e567" providerId="AD" clId="Web-{271DBA4A-C727-ABD5-BD48-621F22E84CF0}" dt="2026-07-07T14:49:26.564" v="434" actId="14100"/>
          <ac:spMkLst>
            <pc:docMk/>
            <pc:sldMk cId="515240024" sldId="261"/>
            <ac:spMk id="3" creationId="{FFEC695E-4DE8-D89A-9E79-20F6A6759BF1}"/>
          </ac:spMkLst>
        </pc:spChg>
      </pc:sldChg>
      <pc:sldChg chg="addSp delSp modSp">
        <pc:chgData name="Chizoma Awoyemi (2223400)" userId="S::2223400@student.uwtsd.ac.uk::3a3cb810-7dc4-490c-b5a4-06788d91e567" providerId="AD" clId="Web-{271DBA4A-C727-ABD5-BD48-621F22E84CF0}" dt="2026-07-07T14:50:18.643" v="437"/>
        <pc:sldMkLst>
          <pc:docMk/>
          <pc:sldMk cId="3619998354" sldId="264"/>
        </pc:sldMkLst>
        <pc:spChg chg="mod">
          <ac:chgData name="Chizoma Awoyemi (2223400)" userId="S::2223400@student.uwtsd.ac.uk::3a3cb810-7dc4-490c-b5a4-06788d91e567" providerId="AD" clId="Web-{271DBA4A-C727-ABD5-BD48-621F22E84CF0}" dt="2026-07-07T14:50:18.643" v="437"/>
          <ac:spMkLst>
            <pc:docMk/>
            <pc:sldMk cId="3619998354" sldId="264"/>
            <ac:spMk id="2" creationId="{FEF4EA78-52EA-BC45-A77C-7F79B7D1C755}"/>
          </ac:spMkLst>
        </pc:spChg>
        <pc:spChg chg="add">
          <ac:chgData name="Chizoma Awoyemi (2223400)" userId="S::2223400@student.uwtsd.ac.uk::3a3cb810-7dc4-490c-b5a4-06788d91e567" providerId="AD" clId="Web-{271DBA4A-C727-ABD5-BD48-621F22E84CF0}" dt="2026-07-07T14:50:18.643" v="437"/>
          <ac:spMkLst>
            <pc:docMk/>
            <pc:sldMk cId="3619998354" sldId="264"/>
            <ac:spMk id="30" creationId="{35DB3719-6FDC-4E5D-891D-FF40B7300F64}"/>
          </ac:spMkLst>
        </pc:spChg>
        <pc:spChg chg="add">
          <ac:chgData name="Chizoma Awoyemi (2223400)" userId="S::2223400@student.uwtsd.ac.uk::3a3cb810-7dc4-490c-b5a4-06788d91e567" providerId="AD" clId="Web-{271DBA4A-C727-ABD5-BD48-621F22E84CF0}" dt="2026-07-07T14:50:18.643" v="437"/>
          <ac:spMkLst>
            <pc:docMk/>
            <pc:sldMk cId="3619998354" sldId="264"/>
            <ac:spMk id="32" creationId="{E0CBAC23-2E3F-4A90-BA59-F8299F6A5439}"/>
          </ac:spMkLst>
        </pc:spChg>
      </pc:sldChg>
      <pc:sldChg chg="modSp">
        <pc:chgData name="Chizoma Awoyemi (2223400)" userId="S::2223400@student.uwtsd.ac.uk::3a3cb810-7dc4-490c-b5a4-06788d91e567" providerId="AD" clId="Web-{271DBA4A-C727-ABD5-BD48-621F22E84CF0}" dt="2026-07-07T12:44:12.070" v="26" actId="1076"/>
        <pc:sldMkLst>
          <pc:docMk/>
          <pc:sldMk cId="1336958016" sldId="266"/>
        </pc:sldMkLst>
      </pc:sldChg>
      <pc:sldChg chg="addSp delSp modSp new mod setBg">
        <pc:chgData name="Chizoma Awoyemi (2223400)" userId="S::2223400@student.uwtsd.ac.uk::3a3cb810-7dc4-490c-b5a4-06788d91e567" providerId="AD" clId="Web-{271DBA4A-C727-ABD5-BD48-621F22E84CF0}" dt="2026-07-07T14:07:11.484" v="382"/>
        <pc:sldMkLst>
          <pc:docMk/>
          <pc:sldMk cId="492523020" sldId="271"/>
        </pc:sldMkLst>
        <pc:spChg chg="mod">
          <ac:chgData name="Chizoma Awoyemi (2223400)" userId="S::2223400@student.uwtsd.ac.uk::3a3cb810-7dc4-490c-b5a4-06788d91e567" providerId="AD" clId="Web-{271DBA4A-C727-ABD5-BD48-621F22E84CF0}" dt="2026-07-07T14:07:11.484" v="382"/>
          <ac:spMkLst>
            <pc:docMk/>
            <pc:sldMk cId="492523020" sldId="271"/>
            <ac:spMk id="2" creationId="{91C4DCA1-34C5-A6D4-E05F-F5EA5EDB2C74}"/>
          </ac:spMkLst>
        </pc:spChg>
        <pc:spChg chg="add">
          <ac:chgData name="Chizoma Awoyemi (2223400)" userId="S::2223400@student.uwtsd.ac.uk::3a3cb810-7dc4-490c-b5a4-06788d91e567" providerId="AD" clId="Web-{271DBA4A-C727-ABD5-BD48-621F22E84CF0}" dt="2026-07-07T14:06:07.094" v="363"/>
          <ac:spMkLst>
            <pc:docMk/>
            <pc:sldMk cId="492523020" sldId="271"/>
            <ac:spMk id="5" creationId="{1C1EB259-AE0B-5E2D-97AB-E912623D2174}"/>
          </ac:spMkLst>
        </pc:spChg>
      </pc:sldChg>
    </pc:docChg>
  </pc:docChgLst>
  <pc:docChgLst>
    <pc:chgData name="Chizoma Awoyemi (2223400)" userId="S::2223400@student.uwtsd.ac.uk::3a3cb810-7dc4-490c-b5a4-06788d91e567" providerId="AD" clId="Web-{C2052AF2-FEC6-3206-B275-3A80F7428229}"/>
    <pc:docChg chg="addSld delSld modSld sldOrd">
      <pc:chgData name="Chizoma Awoyemi (2223400)" userId="S::2223400@student.uwtsd.ac.uk::3a3cb810-7dc4-490c-b5a4-06788d91e567" providerId="AD" clId="Web-{C2052AF2-FEC6-3206-B275-3A80F7428229}" dt="2026-07-10T18:59:29.588" v="283" actId="20577"/>
      <pc:docMkLst>
        <pc:docMk/>
      </pc:docMkLst>
      <pc:sldChg chg="modSp">
        <pc:chgData name="Chizoma Awoyemi (2223400)" userId="S::2223400@student.uwtsd.ac.uk::3a3cb810-7dc4-490c-b5a4-06788d91e567" providerId="AD" clId="Web-{C2052AF2-FEC6-3206-B275-3A80F7428229}" dt="2026-07-10T17:11:56.624" v="194" actId="20577"/>
        <pc:sldMkLst>
          <pc:docMk/>
          <pc:sldMk cId="109857222" sldId="256"/>
        </pc:sldMkLst>
        <pc:spChg chg="mod">
          <ac:chgData name="Chizoma Awoyemi (2223400)" userId="S::2223400@student.uwtsd.ac.uk::3a3cb810-7dc4-490c-b5a4-06788d91e567" providerId="AD" clId="Web-{C2052AF2-FEC6-3206-B275-3A80F7428229}" dt="2026-07-10T17:11:56.624" v="194" actId="20577"/>
          <ac:spMkLst>
            <pc:docMk/>
            <pc:sldMk cId="109857222" sldId="256"/>
            <ac:spMk id="2" creationId="{00000000-0000-0000-0000-000000000000}"/>
          </ac:spMkLst>
        </pc:spChg>
      </pc:sldChg>
      <pc:sldChg chg="addSp delSp modSp">
        <pc:chgData name="Chizoma Awoyemi (2223400)" userId="S::2223400@student.uwtsd.ac.uk::3a3cb810-7dc4-490c-b5a4-06788d91e567" providerId="AD" clId="Web-{C2052AF2-FEC6-3206-B275-3A80F7428229}" dt="2026-07-10T18:31:31.678" v="251" actId="20577"/>
        <pc:sldMkLst>
          <pc:docMk/>
          <pc:sldMk cId="3004809105" sldId="257"/>
        </pc:sldMkLst>
        <pc:spChg chg="mod">
          <ac:chgData name="Chizoma Awoyemi (2223400)" userId="S::2223400@student.uwtsd.ac.uk::3a3cb810-7dc4-490c-b5a4-06788d91e567" providerId="AD" clId="Web-{C2052AF2-FEC6-3206-B275-3A80F7428229}" dt="2026-07-10T18:31:31.678" v="251" actId="20577"/>
          <ac:spMkLst>
            <pc:docMk/>
            <pc:sldMk cId="3004809105" sldId="257"/>
            <ac:spMk id="2" creationId="{49A55643-EAB7-04D1-2F5C-6003435C953F}"/>
          </ac:spMkLst>
        </pc:spChg>
        <pc:spChg chg="mod">
          <ac:chgData name="Chizoma Awoyemi (2223400)" userId="S::2223400@student.uwtsd.ac.uk::3a3cb810-7dc4-490c-b5a4-06788d91e567" providerId="AD" clId="Web-{C2052AF2-FEC6-3206-B275-3A80F7428229}" dt="2026-07-10T17:06:46.896" v="190" actId="20577"/>
          <ac:spMkLst>
            <pc:docMk/>
            <pc:sldMk cId="3004809105" sldId="257"/>
            <ac:spMk id="3" creationId="{6D81090A-A239-02F5-11DF-062C31E118E6}"/>
          </ac:spMkLst>
        </pc:spChg>
        <pc:spChg chg="add">
          <ac:chgData name="Chizoma Awoyemi (2223400)" userId="S::2223400@student.uwtsd.ac.uk::3a3cb810-7dc4-490c-b5a4-06788d91e567" providerId="AD" clId="Web-{C2052AF2-FEC6-3206-B275-3A80F7428229}" dt="2026-07-10T12:39:02.387" v="177"/>
          <ac:spMkLst>
            <pc:docMk/>
            <pc:sldMk cId="3004809105" sldId="257"/>
            <ac:spMk id="19" creationId="{100EDD19-6802-4EC3-95CE-CFFAB042CFD6}"/>
          </ac:spMkLst>
        </pc:spChg>
        <pc:spChg chg="add">
          <ac:chgData name="Chizoma Awoyemi (2223400)" userId="S::2223400@student.uwtsd.ac.uk::3a3cb810-7dc4-490c-b5a4-06788d91e567" providerId="AD" clId="Web-{C2052AF2-FEC6-3206-B275-3A80F7428229}" dt="2026-07-10T12:39:02.387" v="177"/>
          <ac:spMkLst>
            <pc:docMk/>
            <pc:sldMk cId="3004809105" sldId="257"/>
            <ac:spMk id="21" creationId="{DB17E863-922E-4C26-BD64-E8FD41D28661}"/>
          </ac:spMkLst>
        </pc:spChg>
      </pc:sldChg>
      <pc:sldChg chg="addSp delSp modSp">
        <pc:chgData name="Chizoma Awoyemi (2223400)" userId="S::2223400@student.uwtsd.ac.uk::3a3cb810-7dc4-490c-b5a4-06788d91e567" providerId="AD" clId="Web-{C2052AF2-FEC6-3206-B275-3A80F7428229}" dt="2026-07-10T18:31:53.398" v="252" actId="20577"/>
        <pc:sldMkLst>
          <pc:docMk/>
          <pc:sldMk cId="1527013866" sldId="258"/>
        </pc:sldMkLst>
        <pc:spChg chg="mod">
          <ac:chgData name="Chizoma Awoyemi (2223400)" userId="S::2223400@student.uwtsd.ac.uk::3a3cb810-7dc4-490c-b5a4-06788d91e567" providerId="AD" clId="Web-{C2052AF2-FEC6-3206-B275-3A80F7428229}" dt="2026-07-10T18:31:53.398" v="252" actId="20577"/>
          <ac:spMkLst>
            <pc:docMk/>
            <pc:sldMk cId="1527013866" sldId="258"/>
            <ac:spMk id="2" creationId="{8642DD00-AE71-8335-01CE-C68EEE6196B7}"/>
          </ac:spMkLst>
        </pc:spChg>
        <pc:spChg chg="mod">
          <ac:chgData name="Chizoma Awoyemi (2223400)" userId="S::2223400@student.uwtsd.ac.uk::3a3cb810-7dc4-490c-b5a4-06788d91e567" providerId="AD" clId="Web-{C2052AF2-FEC6-3206-B275-3A80F7428229}" dt="2026-07-10T17:05:04.721" v="185" actId="20577"/>
          <ac:spMkLst>
            <pc:docMk/>
            <pc:sldMk cId="1527013866" sldId="258"/>
            <ac:spMk id="3" creationId="{66EC528C-E87B-6171-C651-A09DB78D3304}"/>
          </ac:spMkLst>
        </pc:spChg>
        <pc:spChg chg="add">
          <ac:chgData name="Chizoma Awoyemi (2223400)" userId="S::2223400@student.uwtsd.ac.uk::3a3cb810-7dc4-490c-b5a4-06788d91e567" providerId="AD" clId="Web-{C2052AF2-FEC6-3206-B275-3A80F7428229}" dt="2026-07-10T12:37:37.647" v="175"/>
          <ac:spMkLst>
            <pc:docMk/>
            <pc:sldMk cId="1527013866" sldId="258"/>
            <ac:spMk id="21" creationId="{100EDD19-6802-4EC3-95CE-CFFAB042CFD6}"/>
          </ac:spMkLst>
        </pc:spChg>
        <pc:spChg chg="add">
          <ac:chgData name="Chizoma Awoyemi (2223400)" userId="S::2223400@student.uwtsd.ac.uk::3a3cb810-7dc4-490c-b5a4-06788d91e567" providerId="AD" clId="Web-{C2052AF2-FEC6-3206-B275-3A80F7428229}" dt="2026-07-10T12:37:37.647" v="175"/>
          <ac:spMkLst>
            <pc:docMk/>
            <pc:sldMk cId="1527013866" sldId="258"/>
            <ac:spMk id="23" creationId="{DB17E863-922E-4C26-BD64-E8FD41D28661}"/>
          </ac:spMkLst>
        </pc:spChg>
      </pc:sldChg>
      <pc:sldChg chg="addSp delSp modSp">
        <pc:chgData name="Chizoma Awoyemi (2223400)" userId="S::2223400@student.uwtsd.ac.uk::3a3cb810-7dc4-490c-b5a4-06788d91e567" providerId="AD" clId="Web-{C2052AF2-FEC6-3206-B275-3A80F7428229}" dt="2026-07-10T18:32:09.274" v="253" actId="20577"/>
        <pc:sldMkLst>
          <pc:docMk/>
          <pc:sldMk cId="1196006727" sldId="260"/>
        </pc:sldMkLst>
        <pc:spChg chg="mod">
          <ac:chgData name="Chizoma Awoyemi (2223400)" userId="S::2223400@student.uwtsd.ac.uk::3a3cb810-7dc4-490c-b5a4-06788d91e567" providerId="AD" clId="Web-{C2052AF2-FEC6-3206-B275-3A80F7428229}" dt="2026-07-10T18:32:09.274" v="253" actId="20577"/>
          <ac:spMkLst>
            <pc:docMk/>
            <pc:sldMk cId="1196006727" sldId="260"/>
            <ac:spMk id="2" creationId="{4BA6BBB5-C307-3545-0CCC-398032E6E577}"/>
          </ac:spMkLst>
        </pc:spChg>
        <pc:spChg chg="mod">
          <ac:chgData name="Chizoma Awoyemi (2223400)" userId="S::2223400@student.uwtsd.ac.uk::3a3cb810-7dc4-490c-b5a4-06788d91e567" providerId="AD" clId="Web-{C2052AF2-FEC6-3206-B275-3A80F7428229}" dt="2026-07-10T18:18:37.979" v="228" actId="20577"/>
          <ac:spMkLst>
            <pc:docMk/>
            <pc:sldMk cId="1196006727" sldId="260"/>
            <ac:spMk id="3" creationId="{872630B0-6FA0-9833-339F-3EE0270C747C}"/>
          </ac:spMkLst>
        </pc:spChg>
        <pc:spChg chg="add">
          <ac:chgData name="Chizoma Awoyemi (2223400)" userId="S::2223400@student.uwtsd.ac.uk::3a3cb810-7dc4-490c-b5a4-06788d91e567" providerId="AD" clId="Web-{C2052AF2-FEC6-3206-B275-3A80F7428229}" dt="2026-07-10T12:40:08.486" v="183"/>
          <ac:spMkLst>
            <pc:docMk/>
            <pc:sldMk cId="1196006727" sldId="260"/>
            <ac:spMk id="16" creationId="{100EDD19-6802-4EC3-95CE-CFFAB042CFD6}"/>
          </ac:spMkLst>
        </pc:spChg>
        <pc:spChg chg="add">
          <ac:chgData name="Chizoma Awoyemi (2223400)" userId="S::2223400@student.uwtsd.ac.uk::3a3cb810-7dc4-490c-b5a4-06788d91e567" providerId="AD" clId="Web-{C2052AF2-FEC6-3206-B275-3A80F7428229}" dt="2026-07-10T12:40:08.486" v="183"/>
          <ac:spMkLst>
            <pc:docMk/>
            <pc:sldMk cId="1196006727" sldId="260"/>
            <ac:spMk id="18" creationId="{DB17E863-922E-4C26-BD64-E8FD41D28661}"/>
          </ac:spMkLst>
        </pc:spChg>
      </pc:sldChg>
      <pc:sldChg chg="modSp">
        <pc:chgData name="Chizoma Awoyemi (2223400)" userId="S::2223400@student.uwtsd.ac.uk::3a3cb810-7dc4-490c-b5a4-06788d91e567" providerId="AD" clId="Web-{C2052AF2-FEC6-3206-B275-3A80F7428229}" dt="2026-07-10T18:32:57.340" v="257" actId="20577"/>
        <pc:sldMkLst>
          <pc:docMk/>
          <pc:sldMk cId="515240024" sldId="261"/>
        </pc:sldMkLst>
        <pc:spChg chg="mod">
          <ac:chgData name="Chizoma Awoyemi (2223400)" userId="S::2223400@student.uwtsd.ac.uk::3a3cb810-7dc4-490c-b5a4-06788d91e567" providerId="AD" clId="Web-{C2052AF2-FEC6-3206-B275-3A80F7428229}" dt="2026-07-10T18:32:57.340" v="257" actId="20577"/>
          <ac:spMkLst>
            <pc:docMk/>
            <pc:sldMk cId="515240024" sldId="261"/>
            <ac:spMk id="2" creationId="{BE12B8A3-1DE8-E3F2-D63C-0D17DFCF4080}"/>
          </ac:spMkLst>
        </pc:spChg>
        <pc:spChg chg="mod">
          <ac:chgData name="Chizoma Awoyemi (2223400)" userId="S::2223400@student.uwtsd.ac.uk::3a3cb810-7dc4-490c-b5a4-06788d91e567" providerId="AD" clId="Web-{C2052AF2-FEC6-3206-B275-3A80F7428229}" dt="2026-07-10T12:34:21.650" v="168" actId="20577"/>
          <ac:spMkLst>
            <pc:docMk/>
            <pc:sldMk cId="515240024" sldId="261"/>
            <ac:spMk id="3" creationId="{FFEC695E-4DE8-D89A-9E79-20F6A6759BF1}"/>
          </ac:spMkLst>
        </pc:spChg>
      </pc:sldChg>
      <pc:sldChg chg="modSp ord">
        <pc:chgData name="Chizoma Awoyemi (2223400)" userId="S::2223400@student.uwtsd.ac.uk::3a3cb810-7dc4-490c-b5a4-06788d91e567" providerId="AD" clId="Web-{C2052AF2-FEC6-3206-B275-3A80F7428229}" dt="2026-07-10T18:33:08.998" v="258" actId="20577"/>
        <pc:sldMkLst>
          <pc:docMk/>
          <pc:sldMk cId="2758740690" sldId="262"/>
        </pc:sldMkLst>
        <pc:spChg chg="mod">
          <ac:chgData name="Chizoma Awoyemi (2223400)" userId="S::2223400@student.uwtsd.ac.uk::3a3cb810-7dc4-490c-b5a4-06788d91e567" providerId="AD" clId="Web-{C2052AF2-FEC6-3206-B275-3A80F7428229}" dt="2026-07-10T18:33:08.998" v="258" actId="20577"/>
          <ac:spMkLst>
            <pc:docMk/>
            <pc:sldMk cId="2758740690" sldId="262"/>
            <ac:spMk id="2" creationId="{3A2C7A1D-497F-A0BA-DF4A-1CF8AFBD9B28}"/>
          </ac:spMkLst>
        </pc:spChg>
        <pc:spChg chg="mod">
          <ac:chgData name="Chizoma Awoyemi (2223400)" userId="S::2223400@student.uwtsd.ac.uk::3a3cb810-7dc4-490c-b5a4-06788d91e567" providerId="AD" clId="Web-{C2052AF2-FEC6-3206-B275-3A80F7428229}" dt="2026-07-10T12:34:32.056" v="169" actId="20577"/>
          <ac:spMkLst>
            <pc:docMk/>
            <pc:sldMk cId="2758740690" sldId="262"/>
            <ac:spMk id="3" creationId="{3B853A2E-1735-9E01-1E1D-2492304335C3}"/>
          </ac:spMkLst>
        </pc:spChg>
      </pc:sldChg>
      <pc:sldChg chg="addSp delSp modSp ord">
        <pc:chgData name="Chizoma Awoyemi (2223400)" userId="S::2223400@student.uwtsd.ac.uk::3a3cb810-7dc4-490c-b5a4-06788d91e567" providerId="AD" clId="Web-{C2052AF2-FEC6-3206-B275-3A80F7428229}" dt="2026-07-10T18:24:21.504" v="236"/>
        <pc:sldMkLst>
          <pc:docMk/>
          <pc:sldMk cId="3619998354" sldId="264"/>
        </pc:sldMkLst>
        <pc:spChg chg="mod">
          <ac:chgData name="Chizoma Awoyemi (2223400)" userId="S::2223400@student.uwtsd.ac.uk::3a3cb810-7dc4-490c-b5a4-06788d91e567" providerId="AD" clId="Web-{C2052AF2-FEC6-3206-B275-3A80F7428229}" dt="2026-07-10T18:20:23.330" v="232" actId="20577"/>
          <ac:spMkLst>
            <pc:docMk/>
            <pc:sldMk cId="3619998354" sldId="264"/>
            <ac:spMk id="2" creationId="{FEF4EA78-52EA-BC45-A77C-7F79B7D1C755}"/>
          </ac:spMkLst>
        </pc:spChg>
        <pc:spChg chg="add mod">
          <ac:chgData name="Chizoma Awoyemi (2223400)" userId="S::2223400@student.uwtsd.ac.uk::3a3cb810-7dc4-490c-b5a4-06788d91e567" providerId="AD" clId="Web-{C2052AF2-FEC6-3206-B275-3A80F7428229}" dt="2026-07-10T18:09:42.469" v="202"/>
          <ac:spMkLst>
            <pc:docMk/>
            <pc:sldMk cId="3619998354" sldId="264"/>
            <ac:spMk id="11" creationId="{70EBD559-97AA-308C-B4DD-05BF6DB4D784}"/>
          </ac:spMkLst>
        </pc:spChg>
      </pc:sldChg>
      <pc:sldChg chg="addSp delSp modSp ord">
        <pc:chgData name="Chizoma Awoyemi (2223400)" userId="S::2223400@student.uwtsd.ac.uk::3a3cb810-7dc4-490c-b5a4-06788d91e567" providerId="AD" clId="Web-{C2052AF2-FEC6-3206-B275-3A80F7428229}" dt="2026-07-10T18:34:16.346" v="262" actId="20577"/>
        <pc:sldMkLst>
          <pc:docMk/>
          <pc:sldMk cId="1336958016" sldId="266"/>
        </pc:sldMkLst>
        <pc:spChg chg="mod">
          <ac:chgData name="Chizoma Awoyemi (2223400)" userId="S::2223400@student.uwtsd.ac.uk::3a3cb810-7dc4-490c-b5a4-06788d91e567" providerId="AD" clId="Web-{C2052AF2-FEC6-3206-B275-3A80F7428229}" dt="2026-07-10T18:34:16.346" v="262" actId="20577"/>
          <ac:spMkLst>
            <pc:docMk/>
            <pc:sldMk cId="1336958016" sldId="266"/>
            <ac:spMk id="2" creationId="{0DF79EB2-642F-799A-CE8A-549075F507E9}"/>
          </ac:spMkLst>
        </pc:spChg>
        <pc:spChg chg="mod">
          <ac:chgData name="Chizoma Awoyemi (2223400)" userId="S::2223400@student.uwtsd.ac.uk::3a3cb810-7dc4-490c-b5a4-06788d91e567" providerId="AD" clId="Web-{C2052AF2-FEC6-3206-B275-3A80F7428229}" dt="2026-07-10T18:33:45.922" v="260"/>
          <ac:spMkLst>
            <pc:docMk/>
            <pc:sldMk cId="1336958016" sldId="266"/>
            <ac:spMk id="3" creationId="{927A5312-CA3D-00C4-8449-3040804C7F94}"/>
          </ac:spMkLst>
        </pc:spChg>
      </pc:sldChg>
      <pc:sldChg chg="addSp delSp modSp ord">
        <pc:chgData name="Chizoma Awoyemi (2223400)" userId="S::2223400@student.uwtsd.ac.uk::3a3cb810-7dc4-490c-b5a4-06788d91e567" providerId="AD" clId="Web-{C2052AF2-FEC6-3206-B275-3A80F7428229}" dt="2026-07-10T18:59:29.588" v="283" actId="20577"/>
        <pc:sldMkLst>
          <pc:docMk/>
          <pc:sldMk cId="916328230" sldId="269"/>
        </pc:sldMkLst>
        <pc:spChg chg="mod">
          <ac:chgData name="Chizoma Awoyemi (2223400)" userId="S::2223400@student.uwtsd.ac.uk::3a3cb810-7dc4-490c-b5a4-06788d91e567" providerId="AD" clId="Web-{C2052AF2-FEC6-3206-B275-3A80F7428229}" dt="2026-07-10T18:59:29.588" v="283" actId="20577"/>
          <ac:spMkLst>
            <pc:docMk/>
            <pc:sldMk cId="916328230" sldId="269"/>
            <ac:spMk id="2" creationId="{6451E6C2-C948-68D9-A90A-D3567020B43B}"/>
          </ac:spMkLst>
        </pc:spChg>
        <pc:spChg chg="mod">
          <ac:chgData name="Chizoma Awoyemi (2223400)" userId="S::2223400@student.uwtsd.ac.uk::3a3cb810-7dc4-490c-b5a4-06788d91e567" providerId="AD" clId="Web-{C2052AF2-FEC6-3206-B275-3A80F7428229}" dt="2026-07-10T18:56:01.088" v="276" actId="20577"/>
          <ac:spMkLst>
            <pc:docMk/>
            <pc:sldMk cId="916328230" sldId="269"/>
            <ac:spMk id="3" creationId="{635BE881-C463-3230-FEDA-74D88069709B}"/>
          </ac:spMkLst>
        </pc:spChg>
        <pc:spChg chg="add">
          <ac:chgData name="Chizoma Awoyemi (2223400)" userId="S::2223400@student.uwtsd.ac.uk::3a3cb810-7dc4-490c-b5a4-06788d91e567" providerId="AD" clId="Web-{C2052AF2-FEC6-3206-B275-3A80F7428229}" dt="2026-07-10T18:34:27.800" v="263"/>
          <ac:spMkLst>
            <pc:docMk/>
            <pc:sldMk cId="916328230" sldId="269"/>
            <ac:spMk id="22" creationId="{100EDD19-6802-4EC3-95CE-CFFAB042CFD6}"/>
          </ac:spMkLst>
        </pc:spChg>
        <pc:spChg chg="add">
          <ac:chgData name="Chizoma Awoyemi (2223400)" userId="S::2223400@student.uwtsd.ac.uk::3a3cb810-7dc4-490c-b5a4-06788d91e567" providerId="AD" clId="Web-{C2052AF2-FEC6-3206-B275-3A80F7428229}" dt="2026-07-10T18:34:27.800" v="263"/>
          <ac:spMkLst>
            <pc:docMk/>
            <pc:sldMk cId="916328230" sldId="269"/>
            <ac:spMk id="24" creationId="{DB17E863-922E-4C26-BD64-E8FD41D28661}"/>
          </ac:spMkLst>
        </pc:spChg>
      </pc:sldChg>
      <pc:sldChg chg="modSp">
        <pc:chgData name="Chizoma Awoyemi (2223400)" userId="S::2223400@student.uwtsd.ac.uk::3a3cb810-7dc4-490c-b5a4-06788d91e567" providerId="AD" clId="Web-{C2052AF2-FEC6-3206-B275-3A80F7428229}" dt="2026-07-10T18:33:16.686" v="259" actId="20577"/>
        <pc:sldMkLst>
          <pc:docMk/>
          <pc:sldMk cId="1062346897" sldId="273"/>
        </pc:sldMkLst>
        <pc:spChg chg="mod">
          <ac:chgData name="Chizoma Awoyemi (2223400)" userId="S::2223400@student.uwtsd.ac.uk::3a3cb810-7dc4-490c-b5a4-06788d91e567" providerId="AD" clId="Web-{C2052AF2-FEC6-3206-B275-3A80F7428229}" dt="2026-07-10T18:33:16.686" v="259" actId="20577"/>
          <ac:spMkLst>
            <pc:docMk/>
            <pc:sldMk cId="1062346897" sldId="273"/>
            <ac:spMk id="2" creationId="{1EC990A3-6BAE-1800-6492-EE00917D807D}"/>
          </ac:spMkLst>
        </pc:spChg>
        <pc:spChg chg="mod">
          <ac:chgData name="Chizoma Awoyemi (2223400)" userId="S::2223400@student.uwtsd.ac.uk::3a3cb810-7dc4-490c-b5a4-06788d91e567" providerId="AD" clId="Web-{C2052AF2-FEC6-3206-B275-3A80F7428229}" dt="2026-07-10T12:34:45.151" v="170" actId="20577"/>
          <ac:spMkLst>
            <pc:docMk/>
            <pc:sldMk cId="1062346897" sldId="273"/>
            <ac:spMk id="3" creationId="{261DBAF2-1827-4C44-921F-F2477C239AD4}"/>
          </ac:spMkLst>
        </pc:spChg>
      </pc:sldChg>
      <pc:sldChg chg="modSp">
        <pc:chgData name="Chizoma Awoyemi (2223400)" userId="S::2223400@student.uwtsd.ac.uk::3a3cb810-7dc4-490c-b5a4-06788d91e567" providerId="AD" clId="Web-{C2052AF2-FEC6-3206-B275-3A80F7428229}" dt="2026-07-10T18:32:47.277" v="256" actId="20577"/>
        <pc:sldMkLst>
          <pc:docMk/>
          <pc:sldMk cId="1937781286" sldId="274"/>
        </pc:sldMkLst>
        <pc:spChg chg="mod">
          <ac:chgData name="Chizoma Awoyemi (2223400)" userId="S::2223400@student.uwtsd.ac.uk::3a3cb810-7dc4-490c-b5a4-06788d91e567" providerId="AD" clId="Web-{C2052AF2-FEC6-3206-B275-3A80F7428229}" dt="2026-07-10T18:32:47.277" v="256" actId="20577"/>
          <ac:spMkLst>
            <pc:docMk/>
            <pc:sldMk cId="1937781286" sldId="274"/>
            <ac:spMk id="2" creationId="{9F569B0D-84A7-F8BF-EF22-A96EFA7B1048}"/>
          </ac:spMkLst>
        </pc:spChg>
        <pc:spChg chg="mod">
          <ac:chgData name="Chizoma Awoyemi (2223400)" userId="S::2223400@student.uwtsd.ac.uk::3a3cb810-7dc4-490c-b5a4-06788d91e567" providerId="AD" clId="Web-{C2052AF2-FEC6-3206-B275-3A80F7428229}" dt="2026-07-10T18:05:46.999" v="201" actId="20577"/>
          <ac:spMkLst>
            <pc:docMk/>
            <pc:sldMk cId="1937781286" sldId="274"/>
            <ac:spMk id="3" creationId="{DE67E0FA-9BB0-164F-A8CB-C1E066536C1D}"/>
          </ac:spMkLst>
        </pc:spChg>
      </pc:sldChg>
      <pc:sldChg chg="addSp modSp new mod setBg">
        <pc:chgData name="Chizoma Awoyemi (2223400)" userId="S::2223400@student.uwtsd.ac.uk::3a3cb810-7dc4-490c-b5a4-06788d91e567" providerId="AD" clId="Web-{C2052AF2-FEC6-3206-B275-3A80F7428229}" dt="2026-07-10T18:31:05.769" v="250" actId="20577"/>
        <pc:sldMkLst>
          <pc:docMk/>
          <pc:sldMk cId="2901236173" sldId="275"/>
        </pc:sldMkLst>
        <pc:spChg chg="mod">
          <ac:chgData name="Chizoma Awoyemi (2223400)" userId="S::2223400@student.uwtsd.ac.uk::3a3cb810-7dc4-490c-b5a4-06788d91e567" providerId="AD" clId="Web-{C2052AF2-FEC6-3206-B275-3A80F7428229}" dt="2026-07-10T18:31:05.769" v="250" actId="20577"/>
          <ac:spMkLst>
            <pc:docMk/>
            <pc:sldMk cId="2901236173" sldId="275"/>
            <ac:spMk id="2" creationId="{81E7838C-FCD8-852E-81A3-623FFC0C1696}"/>
          </ac:spMkLst>
        </pc:spChg>
        <pc:spChg chg="add">
          <ac:chgData name="Chizoma Awoyemi (2223400)" userId="S::2223400@student.uwtsd.ac.uk::3a3cb810-7dc4-490c-b5a4-06788d91e567" providerId="AD" clId="Web-{C2052AF2-FEC6-3206-B275-3A80F7428229}" dt="2026-07-10T12:12:07.684" v="76"/>
          <ac:spMkLst>
            <pc:docMk/>
            <pc:sldMk cId="2901236173" sldId="275"/>
            <ac:spMk id="8" creationId="{100EDD19-6802-4EC3-95CE-CFFAB042CFD6}"/>
          </ac:spMkLst>
        </pc:spChg>
        <pc:spChg chg="add">
          <ac:chgData name="Chizoma Awoyemi (2223400)" userId="S::2223400@student.uwtsd.ac.uk::3a3cb810-7dc4-490c-b5a4-06788d91e567" providerId="AD" clId="Web-{C2052AF2-FEC6-3206-B275-3A80F7428229}" dt="2026-07-10T12:12:07.684" v="76"/>
          <ac:spMkLst>
            <pc:docMk/>
            <pc:sldMk cId="2901236173" sldId="275"/>
            <ac:spMk id="10" creationId="{DB17E863-922E-4C26-BD64-E8FD41D28661}"/>
          </ac:spMkLst>
        </pc:spChg>
      </pc:sldChg>
      <pc:sldChg chg="addSp modSp new mod setBg">
        <pc:chgData name="Chizoma Awoyemi (2223400)" userId="S::2223400@student.uwtsd.ac.uk::3a3cb810-7dc4-490c-b5a4-06788d91e567" providerId="AD" clId="Web-{C2052AF2-FEC6-3206-B275-3A80F7428229}" dt="2026-07-10T18:38:35.116" v="270" actId="20577"/>
        <pc:sldMkLst>
          <pc:docMk/>
          <pc:sldMk cId="1238398840" sldId="276"/>
        </pc:sldMkLst>
        <pc:spChg chg="mod">
          <ac:chgData name="Chizoma Awoyemi (2223400)" userId="S::2223400@student.uwtsd.ac.uk::3a3cb810-7dc4-490c-b5a4-06788d91e567" providerId="AD" clId="Web-{C2052AF2-FEC6-3206-B275-3A80F7428229}" dt="2026-07-10T18:38:16.349" v="268" actId="20577"/>
          <ac:spMkLst>
            <pc:docMk/>
            <pc:sldMk cId="1238398840" sldId="276"/>
            <ac:spMk id="2" creationId="{D9AD1253-E754-127D-160D-1348E817E4E0}"/>
          </ac:spMkLst>
        </pc:spChg>
        <pc:spChg chg="mod">
          <ac:chgData name="Chizoma Awoyemi (2223400)" userId="S::2223400@student.uwtsd.ac.uk::3a3cb810-7dc4-490c-b5a4-06788d91e567" providerId="AD" clId="Web-{C2052AF2-FEC6-3206-B275-3A80F7428229}" dt="2026-07-10T18:38:35.116" v="270" actId="20577"/>
          <ac:spMkLst>
            <pc:docMk/>
            <pc:sldMk cId="1238398840" sldId="276"/>
            <ac:spMk id="3" creationId="{E07D370B-BE86-EBFF-9663-557ED844696F}"/>
          </ac:spMkLst>
        </pc:spChg>
        <pc:spChg chg="add">
          <ac:chgData name="Chizoma Awoyemi (2223400)" userId="S::2223400@student.uwtsd.ac.uk::3a3cb810-7dc4-490c-b5a4-06788d91e567" providerId="AD" clId="Web-{C2052AF2-FEC6-3206-B275-3A80F7428229}" dt="2026-07-10T18:32:35.401" v="255"/>
          <ac:spMkLst>
            <pc:docMk/>
            <pc:sldMk cId="1238398840" sldId="276"/>
            <ac:spMk id="8" creationId="{100EDD19-6802-4EC3-95CE-CFFAB042CFD6}"/>
          </ac:spMkLst>
        </pc:spChg>
        <pc:spChg chg="add">
          <ac:chgData name="Chizoma Awoyemi (2223400)" userId="S::2223400@student.uwtsd.ac.uk::3a3cb810-7dc4-490c-b5a4-06788d91e567" providerId="AD" clId="Web-{C2052AF2-FEC6-3206-B275-3A80F7428229}" dt="2026-07-10T18:32:35.401" v="255"/>
          <ac:spMkLst>
            <pc:docMk/>
            <pc:sldMk cId="1238398840" sldId="276"/>
            <ac:spMk id="10" creationId="{DB17E863-922E-4C26-BD64-E8FD41D28661}"/>
          </ac:spMkLst>
        </pc:spChg>
      </pc:sldChg>
    </pc:docChg>
  </pc:docChgLst>
  <pc:docChgLst>
    <pc:chgData name="Chizoma Awoyemi (2223400)" userId="S::2223400@student.uwtsd.ac.uk::3a3cb810-7dc4-490c-b5a4-06788d91e567" providerId="AD" clId="Web-{5192F28C-ED4A-AD21-7280-B3863B7D5F8B}"/>
    <pc:docChg chg="addSld delSld modSld">
      <pc:chgData name="Chizoma Awoyemi (2223400)" userId="S::2223400@student.uwtsd.ac.uk::3a3cb810-7dc4-490c-b5a4-06788d91e567" providerId="AD" clId="Web-{5192F28C-ED4A-AD21-7280-B3863B7D5F8B}" dt="2026-07-11T14:37:01.895" v="449" actId="20577"/>
      <pc:docMkLst>
        <pc:docMk/>
      </pc:docMkLst>
      <pc:sldChg chg="modSp">
        <pc:chgData name="Chizoma Awoyemi (2223400)" userId="S::2223400@student.uwtsd.ac.uk::3a3cb810-7dc4-490c-b5a4-06788d91e567" providerId="AD" clId="Web-{5192F28C-ED4A-AD21-7280-B3863B7D5F8B}" dt="2026-07-11T14:28:53.929" v="350" actId="20577"/>
        <pc:sldMkLst>
          <pc:docMk/>
          <pc:sldMk cId="1196006727" sldId="260"/>
        </pc:sldMkLst>
        <pc:spChg chg="mod">
          <ac:chgData name="Chizoma Awoyemi (2223400)" userId="S::2223400@student.uwtsd.ac.uk::3a3cb810-7dc4-490c-b5a4-06788d91e567" providerId="AD" clId="Web-{5192F28C-ED4A-AD21-7280-B3863B7D5F8B}" dt="2026-07-11T14:28:53.929" v="350" actId="20577"/>
          <ac:spMkLst>
            <pc:docMk/>
            <pc:sldMk cId="1196006727" sldId="260"/>
            <ac:spMk id="3" creationId="{872630B0-6FA0-9833-339F-3EE0270C747C}"/>
          </ac:spMkLst>
        </pc:spChg>
      </pc:sldChg>
      <pc:sldChg chg="modSp">
        <pc:chgData name="Chizoma Awoyemi (2223400)" userId="S::2223400@student.uwtsd.ac.uk::3a3cb810-7dc4-490c-b5a4-06788d91e567" providerId="AD" clId="Web-{5192F28C-ED4A-AD21-7280-B3863B7D5F8B}" dt="2026-07-11T14:35:05.204" v="426" actId="20577"/>
        <pc:sldMkLst>
          <pc:docMk/>
          <pc:sldMk cId="3619998354" sldId="264"/>
        </pc:sldMkLst>
        <pc:spChg chg="mod">
          <ac:chgData name="Chizoma Awoyemi (2223400)" userId="S::2223400@student.uwtsd.ac.uk::3a3cb810-7dc4-490c-b5a4-06788d91e567" providerId="AD" clId="Web-{5192F28C-ED4A-AD21-7280-B3863B7D5F8B}" dt="2026-07-10T19:37:34.710" v="17" actId="20577"/>
          <ac:spMkLst>
            <pc:docMk/>
            <pc:sldMk cId="3619998354" sldId="264"/>
            <ac:spMk id="2" creationId="{FEF4EA78-52EA-BC45-A77C-7F79B7D1C755}"/>
          </ac:spMkLst>
        </pc:spChg>
        <pc:spChg chg="mod">
          <ac:chgData name="Chizoma Awoyemi (2223400)" userId="S::2223400@student.uwtsd.ac.uk::3a3cb810-7dc4-490c-b5a4-06788d91e567" providerId="AD" clId="Web-{5192F28C-ED4A-AD21-7280-B3863B7D5F8B}" dt="2026-07-11T14:35:05.204" v="426" actId="20577"/>
          <ac:spMkLst>
            <pc:docMk/>
            <pc:sldMk cId="3619998354" sldId="264"/>
            <ac:spMk id="11" creationId="{70EBD559-97AA-308C-B4DD-05BF6DB4D784}"/>
          </ac:spMkLst>
        </pc:spChg>
      </pc:sldChg>
      <pc:sldChg chg="addSp delSp modSp">
        <pc:chgData name="Chizoma Awoyemi (2223400)" userId="S::2223400@student.uwtsd.ac.uk::3a3cb810-7dc4-490c-b5a4-06788d91e567" providerId="AD" clId="Web-{5192F28C-ED4A-AD21-7280-B3863B7D5F8B}" dt="2026-07-10T19:46:40.278" v="50"/>
        <pc:sldMkLst>
          <pc:docMk/>
          <pc:sldMk cId="1336958016" sldId="266"/>
        </pc:sldMkLst>
        <pc:spChg chg="mod">
          <ac:chgData name="Chizoma Awoyemi (2223400)" userId="S::2223400@student.uwtsd.ac.uk::3a3cb810-7dc4-490c-b5a4-06788d91e567" providerId="AD" clId="Web-{5192F28C-ED4A-AD21-7280-B3863B7D5F8B}" dt="2026-07-10T19:46:40.278" v="50"/>
          <ac:spMkLst>
            <pc:docMk/>
            <pc:sldMk cId="1336958016" sldId="266"/>
            <ac:spMk id="2" creationId="{0DF79EB2-642F-799A-CE8A-549075F507E9}"/>
          </ac:spMkLst>
        </pc:spChg>
        <pc:spChg chg="mod">
          <ac:chgData name="Chizoma Awoyemi (2223400)" userId="S::2223400@student.uwtsd.ac.uk::3a3cb810-7dc4-490c-b5a4-06788d91e567" providerId="AD" clId="Web-{5192F28C-ED4A-AD21-7280-B3863B7D5F8B}" dt="2026-07-10T19:46:40.278" v="50"/>
          <ac:spMkLst>
            <pc:docMk/>
            <pc:sldMk cId="1336958016" sldId="266"/>
            <ac:spMk id="3" creationId="{927A5312-CA3D-00C4-8449-3040804C7F94}"/>
          </ac:spMkLst>
        </pc:spChg>
        <pc:spChg chg="add">
          <ac:chgData name="Chizoma Awoyemi (2223400)" userId="S::2223400@student.uwtsd.ac.uk::3a3cb810-7dc4-490c-b5a4-06788d91e567" providerId="AD" clId="Web-{5192F28C-ED4A-AD21-7280-B3863B7D5F8B}" dt="2026-07-10T19:46:40.278" v="50"/>
          <ac:spMkLst>
            <pc:docMk/>
            <pc:sldMk cId="1336958016" sldId="266"/>
            <ac:spMk id="30" creationId="{45D37F4E-DDB4-456B-97E0-9937730A039F}"/>
          </ac:spMkLst>
        </pc:spChg>
        <pc:spChg chg="add">
          <ac:chgData name="Chizoma Awoyemi (2223400)" userId="S::2223400@student.uwtsd.ac.uk::3a3cb810-7dc4-490c-b5a4-06788d91e567" providerId="AD" clId="Web-{5192F28C-ED4A-AD21-7280-B3863B7D5F8B}" dt="2026-07-10T19:46:40.278" v="50"/>
          <ac:spMkLst>
            <pc:docMk/>
            <pc:sldMk cId="1336958016" sldId="266"/>
            <ac:spMk id="32" creationId="{B2DD41CD-8F47-4F56-AD12-4E2FF7696987}"/>
          </ac:spMkLst>
        </pc:spChg>
      </pc:sldChg>
      <pc:sldChg chg="addSp modSp mod setBg">
        <pc:chgData name="Chizoma Awoyemi (2223400)" userId="S::2223400@student.uwtsd.ac.uk::3a3cb810-7dc4-490c-b5a4-06788d91e567" providerId="AD" clId="Web-{5192F28C-ED4A-AD21-7280-B3863B7D5F8B}" dt="2026-07-10T20:18:17.856" v="210"/>
        <pc:sldMkLst>
          <pc:docMk/>
          <pc:sldMk cId="2304625931" sldId="270"/>
        </pc:sldMkLst>
        <pc:spChg chg="mod">
          <ac:chgData name="Chizoma Awoyemi (2223400)" userId="S::2223400@student.uwtsd.ac.uk::3a3cb810-7dc4-490c-b5a4-06788d91e567" providerId="AD" clId="Web-{5192F28C-ED4A-AD21-7280-B3863B7D5F8B}" dt="2026-07-10T20:18:17.856" v="210"/>
          <ac:spMkLst>
            <pc:docMk/>
            <pc:sldMk cId="2304625931" sldId="270"/>
            <ac:spMk id="2" creationId="{A1C06CDD-FF0E-5C3C-7957-65C882EAB6F8}"/>
          </ac:spMkLst>
        </pc:spChg>
        <pc:spChg chg="mod">
          <ac:chgData name="Chizoma Awoyemi (2223400)" userId="S::2223400@student.uwtsd.ac.uk::3a3cb810-7dc4-490c-b5a4-06788d91e567" providerId="AD" clId="Web-{5192F28C-ED4A-AD21-7280-B3863B7D5F8B}" dt="2026-07-10T20:18:17.856" v="210"/>
          <ac:spMkLst>
            <pc:docMk/>
            <pc:sldMk cId="2304625931" sldId="270"/>
            <ac:spMk id="3" creationId="{A07734AA-A521-8C3D-1B89-9CDDB831C43E}"/>
          </ac:spMkLst>
        </pc:spChg>
        <pc:spChg chg="add">
          <ac:chgData name="Chizoma Awoyemi (2223400)" userId="S::2223400@student.uwtsd.ac.uk::3a3cb810-7dc4-490c-b5a4-06788d91e567" providerId="AD" clId="Web-{5192F28C-ED4A-AD21-7280-B3863B7D5F8B}" dt="2026-07-10T20:18:17.856" v="210"/>
          <ac:spMkLst>
            <pc:docMk/>
            <pc:sldMk cId="2304625931" sldId="270"/>
            <ac:spMk id="8" creationId="{100EDD19-6802-4EC3-95CE-CFFAB042CFD6}"/>
          </ac:spMkLst>
        </pc:spChg>
        <pc:spChg chg="add">
          <ac:chgData name="Chizoma Awoyemi (2223400)" userId="S::2223400@student.uwtsd.ac.uk::3a3cb810-7dc4-490c-b5a4-06788d91e567" providerId="AD" clId="Web-{5192F28C-ED4A-AD21-7280-B3863B7D5F8B}" dt="2026-07-10T20:18:17.856" v="210"/>
          <ac:spMkLst>
            <pc:docMk/>
            <pc:sldMk cId="2304625931" sldId="270"/>
            <ac:spMk id="10" creationId="{DB17E863-922E-4C26-BD64-E8FD41D28661}"/>
          </ac:spMkLst>
        </pc:spChg>
      </pc:sldChg>
      <pc:sldChg chg="addSp delSp modSp">
        <pc:chgData name="Chizoma Awoyemi (2223400)" userId="S::2223400@student.uwtsd.ac.uk::3a3cb810-7dc4-490c-b5a4-06788d91e567" providerId="AD" clId="Web-{5192F28C-ED4A-AD21-7280-B3863B7D5F8B}" dt="2026-07-11T14:37:01.895" v="449" actId="20577"/>
        <pc:sldMkLst>
          <pc:docMk/>
          <pc:sldMk cId="492523020" sldId="271"/>
        </pc:sldMkLst>
        <pc:spChg chg="mod">
          <ac:chgData name="Chizoma Awoyemi (2223400)" userId="S::2223400@student.uwtsd.ac.uk::3a3cb810-7dc4-490c-b5a4-06788d91e567" providerId="AD" clId="Web-{5192F28C-ED4A-AD21-7280-B3863B7D5F8B}" dt="2026-07-10T19:48:21.173" v="63" actId="20577"/>
          <ac:spMkLst>
            <pc:docMk/>
            <pc:sldMk cId="492523020" sldId="271"/>
            <ac:spMk id="2" creationId="{91C4DCA1-34C5-A6D4-E05F-F5EA5EDB2C74}"/>
          </ac:spMkLst>
        </pc:spChg>
        <pc:spChg chg="ord">
          <ac:chgData name="Chizoma Awoyemi (2223400)" userId="S::2223400@student.uwtsd.ac.uk::3a3cb810-7dc4-490c-b5a4-06788d91e567" providerId="AD" clId="Web-{5192F28C-ED4A-AD21-7280-B3863B7D5F8B}" dt="2026-07-10T19:46:25.090" v="49"/>
          <ac:spMkLst>
            <pc:docMk/>
            <pc:sldMk cId="492523020" sldId="271"/>
            <ac:spMk id="5" creationId="{1C1EB259-AE0B-5E2D-97AB-E912623D2174}"/>
          </ac:spMkLst>
        </pc:spChg>
        <pc:spChg chg="add mod">
          <ac:chgData name="Chizoma Awoyemi (2223400)" userId="S::2223400@student.uwtsd.ac.uk::3a3cb810-7dc4-490c-b5a4-06788d91e567" providerId="AD" clId="Web-{5192F28C-ED4A-AD21-7280-B3863B7D5F8B}" dt="2026-07-11T14:37:01.895" v="449" actId="20577"/>
          <ac:spMkLst>
            <pc:docMk/>
            <pc:sldMk cId="492523020" sldId="271"/>
            <ac:spMk id="10" creationId="{E90D64E2-6AA9-4325-6B76-8D516FF91550}"/>
          </ac:spMkLst>
        </pc:spChg>
        <pc:spChg chg="add">
          <ac:chgData name="Chizoma Awoyemi (2223400)" userId="S::2223400@student.uwtsd.ac.uk::3a3cb810-7dc4-490c-b5a4-06788d91e567" providerId="AD" clId="Web-{5192F28C-ED4A-AD21-7280-B3863B7D5F8B}" dt="2026-07-10T19:46:25.090" v="49"/>
          <ac:spMkLst>
            <pc:docMk/>
            <pc:sldMk cId="492523020" sldId="271"/>
            <ac:spMk id="18" creationId="{45D37F4E-DDB4-456B-97E0-9937730A039F}"/>
          </ac:spMkLst>
        </pc:spChg>
        <pc:spChg chg="add">
          <ac:chgData name="Chizoma Awoyemi (2223400)" userId="S::2223400@student.uwtsd.ac.uk::3a3cb810-7dc4-490c-b5a4-06788d91e567" providerId="AD" clId="Web-{5192F28C-ED4A-AD21-7280-B3863B7D5F8B}" dt="2026-07-10T19:46:25.090" v="49"/>
          <ac:spMkLst>
            <pc:docMk/>
            <pc:sldMk cId="492523020" sldId="271"/>
            <ac:spMk id="20" creationId="{B2DD41CD-8F47-4F56-AD12-4E2FF7696987}"/>
          </ac:spMkLst>
        </pc:spChg>
      </pc:sldChg>
      <pc:sldChg chg="addSp delSp modSp">
        <pc:chgData name="Chizoma Awoyemi (2223400)" userId="S::2223400@student.uwtsd.ac.uk::3a3cb810-7dc4-490c-b5a4-06788d91e567" providerId="AD" clId="Web-{5192F28C-ED4A-AD21-7280-B3863B7D5F8B}" dt="2026-07-11T14:31:41.668" v="390" actId="20577"/>
        <pc:sldMkLst>
          <pc:docMk/>
          <pc:sldMk cId="2901236173" sldId="275"/>
        </pc:sldMkLst>
        <pc:spChg chg="add del mod">
          <ac:chgData name="Chizoma Awoyemi (2223400)" userId="S::2223400@student.uwtsd.ac.uk::3a3cb810-7dc4-490c-b5a4-06788d91e567" providerId="AD" clId="Web-{5192F28C-ED4A-AD21-7280-B3863B7D5F8B}" dt="2026-07-11T14:31:41.668" v="390" actId="20577"/>
          <ac:spMkLst>
            <pc:docMk/>
            <pc:sldMk cId="2901236173" sldId="275"/>
            <ac:spMk id="3" creationId="{EF814C7A-59A9-E33A-EED8-9B3F873625BB}"/>
          </ac:spMkLst>
        </pc:spChg>
        <pc:spChg chg="add del mod">
          <ac:chgData name="Chizoma Awoyemi (2223400)" userId="S::2223400@student.uwtsd.ac.uk::3a3cb810-7dc4-490c-b5a4-06788d91e567" providerId="AD" clId="Web-{5192F28C-ED4A-AD21-7280-B3863B7D5F8B}" dt="2026-07-11T14:30:21.181" v="352"/>
          <ac:spMkLst>
            <pc:docMk/>
            <pc:sldMk cId="2901236173" sldId="275"/>
            <ac:spMk id="5" creationId="{D686D75E-6E3D-218D-D705-616E623997D6}"/>
          </ac:spMkLst>
        </pc:spChg>
      </pc:sldChg>
      <pc:sldChg chg="modSp">
        <pc:chgData name="Chizoma Awoyemi (2223400)" userId="S::2223400@student.uwtsd.ac.uk::3a3cb810-7dc4-490c-b5a4-06788d91e567" providerId="AD" clId="Web-{5192F28C-ED4A-AD21-7280-B3863B7D5F8B}" dt="2026-07-11T14:33:40.171" v="413" actId="14100"/>
        <pc:sldMkLst>
          <pc:docMk/>
          <pc:sldMk cId="1238398840" sldId="276"/>
        </pc:sldMkLst>
        <pc:spChg chg="mod">
          <ac:chgData name="Chizoma Awoyemi (2223400)" userId="S::2223400@student.uwtsd.ac.uk::3a3cb810-7dc4-490c-b5a4-06788d91e567" providerId="AD" clId="Web-{5192F28C-ED4A-AD21-7280-B3863B7D5F8B}" dt="2026-07-11T14:33:40.171" v="413" actId="14100"/>
          <ac:spMkLst>
            <pc:docMk/>
            <pc:sldMk cId="1238398840" sldId="276"/>
            <ac:spMk id="3" creationId="{E07D370B-BE86-EBFF-9663-557ED844696F}"/>
          </ac:spMkLst>
        </pc:spChg>
      </pc:sldChg>
      <pc:sldChg chg="addSp modSp new mod setBg">
        <pc:chgData name="Chizoma Awoyemi (2223400)" userId="S::2223400@student.uwtsd.ac.uk::3a3cb810-7dc4-490c-b5a4-06788d91e567" providerId="AD" clId="Web-{5192F28C-ED4A-AD21-7280-B3863B7D5F8B}" dt="2026-07-10T20:01:06.015" v="197" actId="20577"/>
        <pc:sldMkLst>
          <pc:docMk/>
          <pc:sldMk cId="1399743804" sldId="277"/>
        </pc:sldMkLst>
        <pc:spChg chg="mod">
          <ac:chgData name="Chizoma Awoyemi (2223400)" userId="S::2223400@student.uwtsd.ac.uk::3a3cb810-7dc4-490c-b5a4-06788d91e567" providerId="AD" clId="Web-{5192F28C-ED4A-AD21-7280-B3863B7D5F8B}" dt="2026-07-10T19:58:24.181" v="157"/>
          <ac:spMkLst>
            <pc:docMk/>
            <pc:sldMk cId="1399743804" sldId="277"/>
            <ac:spMk id="2" creationId="{53E21773-3492-AA2C-3B8C-66C02113BCB8}"/>
          </ac:spMkLst>
        </pc:spChg>
        <pc:spChg chg="mod">
          <ac:chgData name="Chizoma Awoyemi (2223400)" userId="S::2223400@student.uwtsd.ac.uk::3a3cb810-7dc4-490c-b5a4-06788d91e567" providerId="AD" clId="Web-{5192F28C-ED4A-AD21-7280-B3863B7D5F8B}" dt="2026-07-10T20:01:06.015" v="197" actId="20577"/>
          <ac:spMkLst>
            <pc:docMk/>
            <pc:sldMk cId="1399743804" sldId="277"/>
            <ac:spMk id="3" creationId="{5FF1D38E-0251-2A17-C184-578C3A8E5220}"/>
          </ac:spMkLst>
        </pc:spChg>
        <pc:spChg chg="add">
          <ac:chgData name="Chizoma Awoyemi (2223400)" userId="S::2223400@student.uwtsd.ac.uk::3a3cb810-7dc4-490c-b5a4-06788d91e567" providerId="AD" clId="Web-{5192F28C-ED4A-AD21-7280-B3863B7D5F8B}" dt="2026-07-10T19:58:24.181" v="157"/>
          <ac:spMkLst>
            <pc:docMk/>
            <pc:sldMk cId="1399743804" sldId="277"/>
            <ac:spMk id="9" creationId="{45D37F4E-DDB4-456B-97E0-9937730A039F}"/>
          </ac:spMkLst>
        </pc:spChg>
        <pc:spChg chg="add">
          <ac:chgData name="Chizoma Awoyemi (2223400)" userId="S::2223400@student.uwtsd.ac.uk::3a3cb810-7dc4-490c-b5a4-06788d91e567" providerId="AD" clId="Web-{5192F28C-ED4A-AD21-7280-B3863B7D5F8B}" dt="2026-07-10T19:58:24.181" v="157"/>
          <ac:spMkLst>
            <pc:docMk/>
            <pc:sldMk cId="1399743804" sldId="277"/>
            <ac:spMk id="11" creationId="{B2DD41CD-8F47-4F56-AD12-4E2FF7696987}"/>
          </ac:spMkLst>
        </pc:spChg>
      </pc:sldChg>
    </pc:docChg>
  </pc:docChgLst>
  <pc:docChgLst>
    <pc:chgData name="Chizoma Awoyemi (2223400)" userId="S::2223400@student.uwtsd.ac.uk::3a3cb810-7dc4-490c-b5a4-06788d91e567" providerId="AD" clId="Web-{9BCA82B5-3E81-4AF7-47DA-B6E28FD6C8F4}"/>
    <pc:docChg chg="addSld delSld modSld">
      <pc:chgData name="Chizoma Awoyemi (2223400)" userId="S::2223400@student.uwtsd.ac.uk::3a3cb810-7dc4-490c-b5a4-06788d91e567" providerId="AD" clId="Web-{9BCA82B5-3E81-4AF7-47DA-B6E28FD6C8F4}" dt="2026-07-03T23:09:27.215" v="45" actId="20577"/>
      <pc:docMkLst>
        <pc:docMk/>
      </pc:docMkLst>
      <pc:sldChg chg="addSp delSp modSp">
        <pc:chgData name="Chizoma Awoyemi (2223400)" userId="S::2223400@student.uwtsd.ac.uk::3a3cb810-7dc4-490c-b5a4-06788d91e567" providerId="AD" clId="Web-{9BCA82B5-3E81-4AF7-47DA-B6E28FD6C8F4}" dt="2026-07-03T23:03:22.747" v="1"/>
        <pc:sldMkLst>
          <pc:docMk/>
          <pc:sldMk cId="1527013866" sldId="258"/>
        </pc:sldMkLst>
        <pc:spChg chg="mod">
          <ac:chgData name="Chizoma Awoyemi (2223400)" userId="S::2223400@student.uwtsd.ac.uk::3a3cb810-7dc4-490c-b5a4-06788d91e567" providerId="AD" clId="Web-{9BCA82B5-3E81-4AF7-47DA-B6E28FD6C8F4}" dt="2026-07-03T23:03:22.747" v="1"/>
          <ac:spMkLst>
            <pc:docMk/>
            <pc:sldMk cId="1527013866" sldId="258"/>
            <ac:spMk id="2" creationId="{8642DD00-AE71-8335-01CE-C68EEE6196B7}"/>
          </ac:spMkLst>
        </pc:spChg>
        <pc:spChg chg="mod">
          <ac:chgData name="Chizoma Awoyemi (2223400)" userId="S::2223400@student.uwtsd.ac.uk::3a3cb810-7dc4-490c-b5a4-06788d91e567" providerId="AD" clId="Web-{9BCA82B5-3E81-4AF7-47DA-B6E28FD6C8F4}" dt="2026-07-03T23:03:22.747" v="1"/>
          <ac:spMkLst>
            <pc:docMk/>
            <pc:sldMk cId="1527013866" sldId="258"/>
            <ac:spMk id="3" creationId="{66EC528C-E87B-6171-C651-A09DB78D3304}"/>
          </ac:spMkLst>
        </pc:spChg>
      </pc:sldChg>
    </pc:docChg>
  </pc:docChgLst>
  <pc:docChgLst>
    <pc:chgData name="Chizoma Awoyemi (2223400)" userId="S::2223400@student.uwtsd.ac.uk::3a3cb810-7dc4-490c-b5a4-06788d91e567" providerId="AD" clId="Web-{34ABB598-04CF-FAA4-4532-E5482CD960D2}"/>
    <pc:docChg chg="modSld">
      <pc:chgData name="Chizoma Awoyemi (2223400)" userId="S::2223400@student.uwtsd.ac.uk::3a3cb810-7dc4-490c-b5a4-06788d91e567" providerId="AD" clId="Web-{34ABB598-04CF-FAA4-4532-E5482CD960D2}" dt="2026-07-06T12:47:36.540" v="1"/>
      <pc:docMkLst>
        <pc:docMk/>
      </pc:docMkLst>
    </pc:docChg>
  </pc:docChgLst>
  <pc:docChgLst>
    <pc:chgData name="Chizoma Awoyemi (2223400)" userId="S::2223400@student.uwtsd.ac.uk::3a3cb810-7dc4-490c-b5a4-06788d91e567" providerId="AD" clId="Web-{EF30AB3A-3478-48B5-8B70-58FE56130B30}"/>
    <pc:docChg chg="modSld">
      <pc:chgData name="Chizoma Awoyemi (2223400)" userId="S::2223400@student.uwtsd.ac.uk::3a3cb810-7dc4-490c-b5a4-06788d91e567" providerId="AD" clId="Web-{EF30AB3A-3478-48B5-8B70-58FE56130B30}" dt="2026-07-11T19:15:31.620" v="10" actId="20577"/>
      <pc:docMkLst>
        <pc:docMk/>
      </pc:docMkLst>
      <pc:sldChg chg="addSp delSp modSp">
        <pc:chgData name="Chizoma Awoyemi (2223400)" userId="S::2223400@student.uwtsd.ac.uk::3a3cb810-7dc4-490c-b5a4-06788d91e567" providerId="AD" clId="Web-{EF30AB3A-3478-48B5-8B70-58FE56130B30}" dt="2026-07-11T19:15:31.620" v="10" actId="20577"/>
        <pc:sldMkLst>
          <pc:docMk/>
          <pc:sldMk cId="2901236173" sldId="275"/>
        </pc:sldMkLst>
        <pc:spChg chg="del mod">
          <ac:chgData name="Chizoma Awoyemi (2223400)" userId="S::2223400@student.uwtsd.ac.uk::3a3cb810-7dc4-490c-b5a4-06788d91e567" providerId="AD" clId="Web-{EF30AB3A-3478-48B5-8B70-58FE56130B30}" dt="2026-07-11T19:14:38.195" v="2"/>
          <ac:spMkLst>
            <pc:docMk/>
            <pc:sldMk cId="2901236173" sldId="275"/>
            <ac:spMk id="3" creationId="{EF814C7A-59A9-E33A-EED8-9B3F873625BB}"/>
          </ac:spMkLst>
        </pc:spChg>
        <pc:spChg chg="add mod">
          <ac:chgData name="Chizoma Awoyemi (2223400)" userId="S::2223400@student.uwtsd.ac.uk::3a3cb810-7dc4-490c-b5a4-06788d91e567" providerId="AD" clId="Web-{EF30AB3A-3478-48B5-8B70-58FE56130B30}" dt="2026-07-11T19:15:31.620" v="10" actId="20577"/>
          <ac:spMkLst>
            <pc:docMk/>
            <pc:sldMk cId="2901236173" sldId="275"/>
            <ac:spMk id="5" creationId="{25D4D8A6-38E4-704A-5892-2B8BE2D5B09B}"/>
          </ac:spMkLst>
        </pc:spChg>
      </pc:sldChg>
    </pc:docChg>
  </pc:docChgLst>
  <pc:docChgLst>
    <pc:chgData name="Chizoma Awoyemi (2223400)" userId="S::2223400@student.uwtsd.ac.uk::3a3cb810-7dc4-490c-b5a4-06788d91e567" providerId="AD" clId="Web-{10B9E701-E41D-06F3-F93E-751ADA34EF7B}"/>
    <pc:docChg chg="modSld">
      <pc:chgData name="Chizoma Awoyemi (2223400)" userId="S::2223400@student.uwtsd.ac.uk::3a3cb810-7dc4-490c-b5a4-06788d91e567" providerId="AD" clId="Web-{10B9E701-E41D-06F3-F93E-751ADA34EF7B}" dt="2026-07-05T16:23:44.323" v="69" actId="20577"/>
      <pc:docMkLst>
        <pc:docMk/>
      </pc:docMkLst>
      <pc:sldChg chg="modSp">
        <pc:chgData name="Chizoma Awoyemi (2223400)" userId="S::2223400@student.uwtsd.ac.uk::3a3cb810-7dc4-490c-b5a4-06788d91e567" providerId="AD" clId="Web-{10B9E701-E41D-06F3-F93E-751ADA34EF7B}" dt="2026-07-05T16:20:52.301" v="61" actId="20577"/>
        <pc:sldMkLst>
          <pc:docMk/>
          <pc:sldMk cId="109857222" sldId="256"/>
        </pc:sldMkLst>
      </pc:sldChg>
      <pc:sldChg chg="modSp">
        <pc:chgData name="Chizoma Awoyemi (2223400)" userId="S::2223400@student.uwtsd.ac.uk::3a3cb810-7dc4-490c-b5a4-06788d91e567" providerId="AD" clId="Web-{10B9E701-E41D-06F3-F93E-751ADA34EF7B}" dt="2026-07-05T16:23:44.323" v="69" actId="20577"/>
        <pc:sldMkLst>
          <pc:docMk/>
          <pc:sldMk cId="1196006727" sldId="260"/>
        </pc:sldMkLst>
        <pc:spChg chg="mod">
          <ac:chgData name="Chizoma Awoyemi (2223400)" userId="S::2223400@student.uwtsd.ac.uk::3a3cb810-7dc4-490c-b5a4-06788d91e567" providerId="AD" clId="Web-{10B9E701-E41D-06F3-F93E-751ADA34EF7B}" dt="2026-07-05T16:21:54.960" v="66" actId="20577"/>
          <ac:spMkLst>
            <pc:docMk/>
            <pc:sldMk cId="1196006727" sldId="260"/>
            <ac:spMk id="2" creationId="{4BA6BBB5-C307-3545-0CCC-398032E6E577}"/>
          </ac:spMkLst>
        </pc:spChg>
        <pc:spChg chg="mod">
          <ac:chgData name="Chizoma Awoyemi (2223400)" userId="S::2223400@student.uwtsd.ac.uk::3a3cb810-7dc4-490c-b5a4-06788d91e567" providerId="AD" clId="Web-{10B9E701-E41D-06F3-F93E-751ADA34EF7B}" dt="2026-07-05T16:23:44.323" v="69" actId="20577"/>
          <ac:spMkLst>
            <pc:docMk/>
            <pc:sldMk cId="1196006727" sldId="260"/>
            <ac:spMk id="3" creationId="{872630B0-6FA0-9833-339F-3EE0270C747C}"/>
          </ac:spMkLst>
        </pc:spChg>
      </pc:sldChg>
    </pc:docChg>
  </pc:docChgLst>
  <pc:docChgLst>
    <pc:chgData name="Chizoma Awoyemi (2223400)" userId="S::2223400@student.uwtsd.ac.uk::3a3cb810-7dc4-490c-b5a4-06788d91e567" providerId="AD" clId="Web-{3B953C06-0C66-B37E-3732-69EAE427241E}"/>
    <pc:docChg chg="addSld delSld modSld">
      <pc:chgData name="Chizoma Awoyemi (2223400)" userId="S::2223400@student.uwtsd.ac.uk::3a3cb810-7dc4-490c-b5a4-06788d91e567" providerId="AD" clId="Web-{3B953C06-0C66-B37E-3732-69EAE427241E}" dt="2026-07-12T09:42:39.448" v="124" actId="14100"/>
      <pc:docMkLst>
        <pc:docMk/>
      </pc:docMkLst>
      <pc:sldChg chg="modSp">
        <pc:chgData name="Chizoma Awoyemi (2223400)" userId="S::2223400@student.uwtsd.ac.uk::3a3cb810-7dc4-490c-b5a4-06788d91e567" providerId="AD" clId="Web-{3B953C06-0C66-B37E-3732-69EAE427241E}" dt="2026-07-12T09:36:06.269" v="105" actId="20577"/>
        <pc:sldMkLst>
          <pc:docMk/>
          <pc:sldMk cId="3619998354" sldId="264"/>
        </pc:sldMkLst>
        <pc:spChg chg="mod">
          <ac:chgData name="Chizoma Awoyemi (2223400)" userId="S::2223400@student.uwtsd.ac.uk::3a3cb810-7dc4-490c-b5a4-06788d91e567" providerId="AD" clId="Web-{3B953C06-0C66-B37E-3732-69EAE427241E}" dt="2026-07-12T09:36:06.269" v="105" actId="20577"/>
          <ac:spMkLst>
            <pc:docMk/>
            <pc:sldMk cId="3619998354" sldId="264"/>
            <ac:spMk id="2" creationId="{FEF4EA78-52EA-BC45-A77C-7F79B7D1C755}"/>
          </ac:spMkLst>
        </pc:spChg>
      </pc:sldChg>
      <pc:sldChg chg="addSp delSp modSp">
        <pc:chgData name="Chizoma Awoyemi (2223400)" userId="S::2223400@student.uwtsd.ac.uk::3a3cb810-7dc4-490c-b5a4-06788d91e567" providerId="AD" clId="Web-{3B953C06-0C66-B37E-3732-69EAE427241E}" dt="2026-07-12T09:25:10.474" v="42" actId="1076"/>
        <pc:sldMkLst>
          <pc:docMk/>
          <pc:sldMk cId="1336958016" sldId="266"/>
        </pc:sldMkLst>
        <pc:spChg chg="mod">
          <ac:chgData name="Chizoma Awoyemi (2223400)" userId="S::2223400@student.uwtsd.ac.uk::3a3cb810-7dc4-490c-b5a4-06788d91e567" providerId="AD" clId="Web-{3B953C06-0C66-B37E-3732-69EAE427241E}" dt="2026-07-12T09:24:46.755" v="39" actId="14100"/>
          <ac:spMkLst>
            <pc:docMk/>
            <pc:sldMk cId="1336958016" sldId="266"/>
            <ac:spMk id="3" creationId="{927A5312-CA3D-00C4-8449-3040804C7F94}"/>
          </ac:spMkLst>
        </pc:spChg>
        <pc:picChg chg="del">
          <ac:chgData name="Chizoma Awoyemi (2223400)" userId="S::2223400@student.uwtsd.ac.uk::3a3cb810-7dc4-490c-b5a4-06788d91e567" providerId="AD" clId="Web-{3B953C06-0C66-B37E-3732-69EAE427241E}" dt="2026-07-12T09:24:52.037" v="40"/>
          <ac:picMkLst>
            <pc:docMk/>
            <pc:sldMk cId="1336958016" sldId="266"/>
            <ac:picMk id="4" creationId="{F19AE7F7-1F84-F908-449F-1D8A762711F0}"/>
          </ac:picMkLst>
        </pc:picChg>
        <pc:picChg chg="add mod">
          <ac:chgData name="Chizoma Awoyemi (2223400)" userId="S::2223400@student.uwtsd.ac.uk::3a3cb810-7dc4-490c-b5a4-06788d91e567" providerId="AD" clId="Web-{3B953C06-0C66-B37E-3732-69EAE427241E}" dt="2026-07-12T09:25:10.474" v="42" actId="1076"/>
          <ac:picMkLst>
            <pc:docMk/>
            <pc:sldMk cId="1336958016" sldId="266"/>
            <ac:picMk id="6" creationId="{D5D5FF88-E7DF-3482-EC29-1B4084520F1A}"/>
          </ac:picMkLst>
        </pc:picChg>
      </pc:sldChg>
      <pc:sldChg chg="modSp">
        <pc:chgData name="Chizoma Awoyemi (2223400)" userId="S::2223400@student.uwtsd.ac.uk::3a3cb810-7dc4-490c-b5a4-06788d91e567" providerId="AD" clId="Web-{3B953C06-0C66-B37E-3732-69EAE427241E}" dt="2026-07-12T09:38:57.147" v="119" actId="20577"/>
        <pc:sldMkLst>
          <pc:docMk/>
          <pc:sldMk cId="2304625931" sldId="270"/>
        </pc:sldMkLst>
        <pc:spChg chg="mod">
          <ac:chgData name="Chizoma Awoyemi (2223400)" userId="S::2223400@student.uwtsd.ac.uk::3a3cb810-7dc4-490c-b5a4-06788d91e567" providerId="AD" clId="Web-{3B953C06-0C66-B37E-3732-69EAE427241E}" dt="2026-07-12T09:37:59.880" v="115" actId="20577"/>
          <ac:spMkLst>
            <pc:docMk/>
            <pc:sldMk cId="2304625931" sldId="270"/>
            <ac:spMk id="2" creationId="{A1C06CDD-FF0E-5C3C-7957-65C882EAB6F8}"/>
          </ac:spMkLst>
        </pc:spChg>
        <pc:spChg chg="mod">
          <ac:chgData name="Chizoma Awoyemi (2223400)" userId="S::2223400@student.uwtsd.ac.uk::3a3cb810-7dc4-490c-b5a4-06788d91e567" providerId="AD" clId="Web-{3B953C06-0C66-B37E-3732-69EAE427241E}" dt="2026-07-12T09:38:57.147" v="119" actId="20577"/>
          <ac:spMkLst>
            <pc:docMk/>
            <pc:sldMk cId="2304625931" sldId="270"/>
            <ac:spMk id="3" creationId="{A07734AA-A521-8C3D-1B89-9CDDB831C43E}"/>
          </ac:spMkLst>
        </pc:spChg>
      </pc:sldChg>
      <pc:sldChg chg="modSp">
        <pc:chgData name="Chizoma Awoyemi (2223400)" userId="S::2223400@student.uwtsd.ac.uk::3a3cb810-7dc4-490c-b5a4-06788d91e567" providerId="AD" clId="Web-{3B953C06-0C66-B37E-3732-69EAE427241E}" dt="2026-07-12T09:36:15.301" v="106" actId="20577"/>
        <pc:sldMkLst>
          <pc:docMk/>
          <pc:sldMk cId="492523020" sldId="271"/>
        </pc:sldMkLst>
        <pc:spChg chg="mod">
          <ac:chgData name="Chizoma Awoyemi (2223400)" userId="S::2223400@student.uwtsd.ac.uk::3a3cb810-7dc4-490c-b5a4-06788d91e567" providerId="AD" clId="Web-{3B953C06-0C66-B37E-3732-69EAE427241E}" dt="2026-07-12T09:36:15.301" v="106" actId="20577"/>
          <ac:spMkLst>
            <pc:docMk/>
            <pc:sldMk cId="492523020" sldId="271"/>
            <ac:spMk id="2" creationId="{91C4DCA1-34C5-A6D4-E05F-F5EA5EDB2C74}"/>
          </ac:spMkLst>
        </pc:spChg>
      </pc:sldChg>
      <pc:sldChg chg="modSp">
        <pc:chgData name="Chizoma Awoyemi (2223400)" userId="S::2223400@student.uwtsd.ac.uk::3a3cb810-7dc4-490c-b5a4-06788d91e567" providerId="AD" clId="Web-{3B953C06-0C66-B37E-3732-69EAE427241E}" dt="2026-07-12T09:04:46.778" v="6" actId="20577"/>
        <pc:sldMkLst>
          <pc:docMk/>
          <pc:sldMk cId="2901236173" sldId="275"/>
        </pc:sldMkLst>
        <pc:spChg chg="mod">
          <ac:chgData name="Chizoma Awoyemi (2223400)" userId="S::2223400@student.uwtsd.ac.uk::3a3cb810-7dc4-490c-b5a4-06788d91e567" providerId="AD" clId="Web-{3B953C06-0C66-B37E-3732-69EAE427241E}" dt="2026-07-12T09:04:46.778" v="6" actId="20577"/>
          <ac:spMkLst>
            <pc:docMk/>
            <pc:sldMk cId="2901236173" sldId="275"/>
            <ac:spMk id="5" creationId="{25D4D8A6-38E4-704A-5892-2B8BE2D5B09B}"/>
          </ac:spMkLst>
        </pc:spChg>
      </pc:sldChg>
      <pc:sldChg chg="delSp modSp">
        <pc:chgData name="Chizoma Awoyemi (2223400)" userId="S::2223400@student.uwtsd.ac.uk::3a3cb810-7dc4-490c-b5a4-06788d91e567" providerId="AD" clId="Web-{3B953C06-0C66-B37E-3732-69EAE427241E}" dt="2026-07-12T09:37:36.349" v="112" actId="20577"/>
        <pc:sldMkLst>
          <pc:docMk/>
          <pc:sldMk cId="1399743804" sldId="277"/>
        </pc:sldMkLst>
        <pc:spChg chg="mod">
          <ac:chgData name="Chizoma Awoyemi (2223400)" userId="S::2223400@student.uwtsd.ac.uk::3a3cb810-7dc4-490c-b5a4-06788d91e567" providerId="AD" clId="Web-{3B953C06-0C66-B37E-3732-69EAE427241E}" dt="2026-07-12T09:37:36.349" v="112" actId="20577"/>
          <ac:spMkLst>
            <pc:docMk/>
            <pc:sldMk cId="1399743804" sldId="277"/>
            <ac:spMk id="2" creationId="{53E21773-3492-AA2C-3B8C-66C02113BCB8}"/>
          </ac:spMkLst>
        </pc:spChg>
        <pc:spChg chg="mod">
          <ac:chgData name="Chizoma Awoyemi (2223400)" userId="S::2223400@student.uwtsd.ac.uk::3a3cb810-7dc4-490c-b5a4-06788d91e567" providerId="AD" clId="Web-{3B953C06-0C66-B37E-3732-69EAE427241E}" dt="2026-07-12T09:37:22.833" v="111" actId="20577"/>
          <ac:spMkLst>
            <pc:docMk/>
            <pc:sldMk cId="1399743804" sldId="277"/>
            <ac:spMk id="3" creationId="{5FF1D38E-0251-2A17-C184-578C3A8E5220}"/>
          </ac:spMkLst>
        </pc:spChg>
        <pc:picChg chg="del">
          <ac:chgData name="Chizoma Awoyemi (2223400)" userId="S::2223400@student.uwtsd.ac.uk::3a3cb810-7dc4-490c-b5a4-06788d91e567" providerId="AD" clId="Web-{3B953C06-0C66-B37E-3732-69EAE427241E}" dt="2026-07-12T09:36:54.129" v="108"/>
          <ac:picMkLst>
            <pc:docMk/>
            <pc:sldMk cId="1399743804" sldId="277"/>
            <ac:picMk id="4" creationId="{29EE2BB4-DD25-12A4-2EC9-250913B8F530}"/>
          </ac:picMkLst>
        </pc:picChg>
      </pc:sldChg>
      <pc:sldChg chg="addSp modSp new del">
        <pc:chgData name="Chizoma Awoyemi (2223400)" userId="S::2223400@student.uwtsd.ac.uk::3a3cb810-7dc4-490c-b5a4-06788d91e567" providerId="AD" clId="Web-{3B953C06-0C66-B37E-3732-69EAE427241E}" dt="2026-07-12T09:07:11.186" v="10"/>
        <pc:sldMkLst>
          <pc:docMk/>
          <pc:sldMk cId="53616175" sldId="278"/>
        </pc:sldMkLst>
        <pc:picChg chg="add mod">
          <ac:chgData name="Chizoma Awoyemi (2223400)" userId="S::2223400@student.uwtsd.ac.uk::3a3cb810-7dc4-490c-b5a4-06788d91e567" providerId="AD" clId="Web-{3B953C06-0C66-B37E-3732-69EAE427241E}" dt="2026-07-12T09:06:57.092" v="9" actId="14100"/>
          <ac:picMkLst>
            <pc:docMk/>
            <pc:sldMk cId="53616175" sldId="278"/>
            <ac:picMk id="5" creationId="{097FF537-018A-F273-4E61-C59B298DA8E4}"/>
          </ac:picMkLst>
        </pc:picChg>
      </pc:sldChg>
      <pc:sldChg chg="addSp delSp modSp new">
        <pc:chgData name="Chizoma Awoyemi (2223400)" userId="S::2223400@student.uwtsd.ac.uk::3a3cb810-7dc4-490c-b5a4-06788d91e567" providerId="AD" clId="Web-{3B953C06-0C66-B37E-3732-69EAE427241E}" dt="2026-07-12T09:42:39.448" v="124" actId="14100"/>
        <pc:sldMkLst>
          <pc:docMk/>
          <pc:sldMk cId="2631514609" sldId="278"/>
        </pc:sldMkLst>
        <pc:spChg chg="mod">
          <ac:chgData name="Chizoma Awoyemi (2223400)" userId="S::2223400@student.uwtsd.ac.uk::3a3cb810-7dc4-490c-b5a4-06788d91e567" providerId="AD" clId="Web-{3B953C06-0C66-B37E-3732-69EAE427241E}" dt="2026-07-12T09:36:46.645" v="107" actId="20577"/>
          <ac:spMkLst>
            <pc:docMk/>
            <pc:sldMk cId="2631514609" sldId="278"/>
            <ac:spMk id="2" creationId="{C103E65A-FD02-0ABD-E922-1180875B3D48}"/>
          </ac:spMkLst>
        </pc:spChg>
        <pc:spChg chg="del">
          <ac:chgData name="Chizoma Awoyemi (2223400)" userId="S::2223400@student.uwtsd.ac.uk::3a3cb810-7dc4-490c-b5a4-06788d91e567" providerId="AD" clId="Web-{3B953C06-0C66-B37E-3732-69EAE427241E}" dt="2026-07-12T09:29:01.166" v="47"/>
          <ac:spMkLst>
            <pc:docMk/>
            <pc:sldMk cId="2631514609" sldId="278"/>
            <ac:spMk id="3" creationId="{ED529B9D-95A1-56C6-9340-6C5C2DB30340}"/>
          </ac:spMkLst>
        </pc:spChg>
        <pc:picChg chg="add mod ord">
          <ac:chgData name="Chizoma Awoyemi (2223400)" userId="S::2223400@student.uwtsd.ac.uk::3a3cb810-7dc4-490c-b5a4-06788d91e567" providerId="AD" clId="Web-{3B953C06-0C66-B37E-3732-69EAE427241E}" dt="2026-07-12T09:42:39.448" v="124" actId="14100"/>
          <ac:picMkLst>
            <pc:docMk/>
            <pc:sldMk cId="2631514609" sldId="278"/>
            <ac:picMk id="4" creationId="{C33741E6-71C6-4714-10C0-DEDE21F38333}"/>
          </ac:picMkLst>
        </pc:picChg>
      </pc:sldChg>
      <pc:sldChg chg="addSp delSp modSp new del">
        <pc:chgData name="Chizoma Awoyemi (2223400)" userId="S::2223400@student.uwtsd.ac.uk::3a3cb810-7dc4-490c-b5a4-06788d91e567" providerId="AD" clId="Web-{3B953C06-0C66-B37E-3732-69EAE427241E}" dt="2026-07-12T09:25:16.803" v="43"/>
        <pc:sldMkLst>
          <pc:docMk/>
          <pc:sldMk cId="3268258528" sldId="278"/>
        </pc:sldMkLst>
        <pc:spChg chg="mod">
          <ac:chgData name="Chizoma Awoyemi (2223400)" userId="S::2223400@student.uwtsd.ac.uk::3a3cb810-7dc4-490c-b5a4-06788d91e567" providerId="AD" clId="Web-{3B953C06-0C66-B37E-3732-69EAE427241E}" dt="2026-07-12T09:23:33.473" v="36" actId="20577"/>
          <ac:spMkLst>
            <pc:docMk/>
            <pc:sldMk cId="3268258528" sldId="278"/>
            <ac:spMk id="2" creationId="{6C224688-76AC-4964-2D8A-817277C6DAE6}"/>
          </ac:spMkLst>
        </pc:spChg>
        <pc:spChg chg="del">
          <ac:chgData name="Chizoma Awoyemi (2223400)" userId="S::2223400@student.uwtsd.ac.uk::3a3cb810-7dc4-490c-b5a4-06788d91e567" providerId="AD" clId="Web-{3B953C06-0C66-B37E-3732-69EAE427241E}" dt="2026-07-12T09:22:04.315" v="12"/>
          <ac:spMkLst>
            <pc:docMk/>
            <pc:sldMk cId="3268258528" sldId="278"/>
            <ac:spMk id="3" creationId="{94A262E9-2E28-781D-4A95-124F16D90DA8}"/>
          </ac:spMkLst>
        </pc:spChg>
        <pc:picChg chg="add mod ord">
          <ac:chgData name="Chizoma Awoyemi (2223400)" userId="S::2223400@student.uwtsd.ac.uk::3a3cb810-7dc4-490c-b5a4-06788d91e567" providerId="AD" clId="Web-{3B953C06-0C66-B37E-3732-69EAE427241E}" dt="2026-07-12T09:22:04.315" v="12"/>
          <ac:picMkLst>
            <pc:docMk/>
            <pc:sldMk cId="3268258528" sldId="278"/>
            <ac:picMk id="4" creationId="{AC6CFBF4-E969-61B8-2CA2-5EFAEDB9943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cdc.gov/physicalactivity/basics/index.html" TargetMode="External"/><Relationship Id="rId2" Type="http://schemas.openxmlformats.org/officeDocument/2006/relationships/hyperlink" Target="https://www.bhf.org.uk/-/media/files/for-professionals/research/heart-statistics/bhf-cvd-statistics-global-factsheet-jan26.pdf" TargetMode="External"/><Relationship Id="rId1" Type="http://schemas.openxmlformats.org/officeDocument/2006/relationships/slideLayout" Target="../slideLayouts/slideLayout2.xml"/><Relationship Id="rId6" Type="http://schemas.openxmlformats.org/officeDocument/2006/relationships/hyperlink" Target="https://www.nature.com/articles/s41569-019-0264-9" TargetMode="External"/><Relationship Id="rId5" Type="http://schemas.openxmlformats.org/officeDocument/2006/relationships/hyperlink" Target="https://www.academic.oup.com/ehjqcco/article/11/5/678/8038270" TargetMode="External"/><Relationship Id="rId4" Type="http://schemas.openxmlformats.org/officeDocument/2006/relationships/hyperlink" Target="https://journals.example.com/article/economic-impact-hypertension"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nice.org.uk/guidance/ng136" TargetMode="External"/><Relationship Id="rId3" Type="http://schemas.openxmlformats.org/officeDocument/2006/relationships/hyperlink" Target="https://www.nhs.uk/live-wwell/alcohol-advice/" TargetMode="External"/><Relationship Id="rId7" Type="http://schemas.openxmlformats.org/officeDocument/2006/relationships/hyperlink" Target="https://www.nhs.uk/nhs-long-term-plan/" TargetMode="External"/><Relationship Id="rId2" Type="http://schemas.openxmlformats.org/officeDocument/2006/relationships/hyperlink" Target="https://www.nhsinform.scot/illnesses-and-conditions/cardiovascular-disease/risk-factors-for-cardiovascular-disease/high-blood-pressure-hypertension/" TargetMode="External"/><Relationship Id="rId1" Type="http://schemas.openxmlformats.org/officeDocument/2006/relationships/slideLayout" Target="../slideLayouts/slideLayout2.xml"/><Relationship Id="rId6" Type="http://schemas.openxmlformats.org/officeDocument/2006/relationships/hyperlink" Target="https://digital.nhs.uk/publications/publisheddocuments/blood-pressure-and-hypertension-statistics" TargetMode="External"/><Relationship Id="rId5" Type="http://schemas.openxmlformats.org/officeDocument/2006/relationships/hyperlink" Target="https://www.ahajournals.org/doi/10.1161/01.HYP.0000597262.63958.6" TargetMode="External"/><Relationship Id="rId4" Type="http://schemas.openxmlformats.org/officeDocument/2006/relationships/hyperlink" Target="https://www.england.nhs.uk/2026/02/people-searching-nhs-advice-on-high-blood-pressure-skyrocketed-last-year/"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academic.oup.com/eurheartj/article/39/33/3021/4990218" TargetMode="External"/><Relationship Id="rId3" Type="http://schemas.openxmlformats.org/officeDocument/2006/relationships/hyperlink" Target="https://www.personalisedcareinstitute.org.uk/what-are-the-six-components/" TargetMode="External"/><Relationship Id="rId7" Type="http://schemas.openxmlformats.org/officeDocument/2006/relationships/hyperlink" Target="https://www.who.int/news-room/fact-sheets/detail/hypertension" TargetMode="External"/><Relationship Id="rId2" Type="http://schemas.openxmlformats.org/officeDocument/2006/relationships/hyperlink" Target="https://www.gov.uk/government/news/new-figures-show-high-blood-pressure-costs-nhs-billions-each-year" TargetMode="External"/><Relationship Id="rId1" Type="http://schemas.openxmlformats.org/officeDocument/2006/relationships/slideLayout" Target="../slideLayouts/slideLayout2.xml"/><Relationship Id="rId6" Type="http://schemas.openxmlformats.org/officeDocument/2006/relationships/hyperlink" Target="https://www.who.int/publications/i/item/9789240081062" TargetMode="External"/><Relationship Id="rId5" Type="http://schemas.openxmlformats.org/officeDocument/2006/relationships/hyperlink" Target="http://www.who.int" TargetMode="External"/><Relationship Id="rId4" Type="http://schemas.openxmlformats.org/officeDocument/2006/relationships/hyperlink" Target="https://www.scribd.com/document/689998715/Personalised-Care-Operating-Model-20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9508" y="320040"/>
            <a:ext cx="7273399" cy="3108898"/>
          </a:xfrm>
        </p:spPr>
        <p:txBody>
          <a:bodyPr vert="horz" lIns="91440" tIns="45720" rIns="91440" bIns="45720" rtlCol="0">
            <a:normAutofit/>
          </a:bodyPr>
          <a:lstStyle/>
          <a:p>
            <a:pPr algn="l"/>
            <a:endParaRPr lang="en-US" sz="4600" dirty="0"/>
          </a:p>
          <a:p>
            <a:pPr algn="l"/>
            <a:endParaRPr lang="en-US" sz="2400" dirty="0">
              <a:latin typeface="Arial"/>
              <a:cs typeface="Arial"/>
            </a:endParaRPr>
          </a:p>
        </p:txBody>
      </p:sp>
      <p:sp>
        <p:nvSpPr>
          <p:cNvPr id="5" name="TextBox 4">
            <a:extLst>
              <a:ext uri="{FF2B5EF4-FFF2-40B4-BE49-F238E27FC236}">
                <a16:creationId xmlns:a16="http://schemas.microsoft.com/office/drawing/2014/main" id="{44A2F00C-F607-8AFF-1DFE-667D9F4AABCC}"/>
              </a:ext>
            </a:extLst>
          </p:cNvPr>
          <p:cNvSpPr txBox="1"/>
          <p:nvPr/>
        </p:nvSpPr>
        <p:spPr>
          <a:xfrm>
            <a:off x="602344" y="3247571"/>
            <a:ext cx="8490856"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buFont typeface="Arial,Sans-Serif"/>
              <a:buChar char="•"/>
            </a:pPr>
            <a:r>
              <a:rPr lang="en-US" sz="1800" b="1" baseline="0">
                <a:latin typeface="Arial"/>
                <a:ea typeface="Arial"/>
                <a:cs typeface="Arial"/>
              </a:rPr>
              <a:t>Student Name:</a:t>
            </a:r>
            <a:r>
              <a:rPr lang="en-US" sz="1800" baseline="0">
                <a:latin typeface="Arial"/>
                <a:ea typeface="Arial"/>
                <a:cs typeface="Arial"/>
              </a:rPr>
              <a:t> Chizoma Awoyemi</a:t>
            </a:r>
            <a:r>
              <a:rPr lang="en-US" sz="1800">
                <a:latin typeface="Arial"/>
                <a:ea typeface="Arial"/>
                <a:cs typeface="Arial"/>
              </a:rPr>
              <a:t>​</a:t>
            </a:r>
          </a:p>
          <a:p>
            <a:pPr rtl="0"/>
            <a:r>
              <a:rPr lang="en-US" sz="1800">
                <a:latin typeface="Arial"/>
                <a:ea typeface="Arial"/>
                <a:cs typeface="Arial"/>
              </a:rPr>
              <a:t>​</a:t>
            </a:r>
          </a:p>
          <a:p>
            <a:pPr marL="228600" lvl="0" indent="-228600" rtl="0">
              <a:buFont typeface="Arial,Sans-Serif"/>
              <a:buChar char="•"/>
            </a:pPr>
            <a:r>
              <a:rPr lang="en-US" sz="1800" b="1" baseline="0">
                <a:latin typeface="Arial"/>
                <a:ea typeface="Arial"/>
                <a:cs typeface="Arial"/>
              </a:rPr>
              <a:t>Student ID:</a:t>
            </a:r>
            <a:r>
              <a:rPr lang="en-US" sz="1800" baseline="0">
                <a:latin typeface="Arial"/>
                <a:ea typeface="Arial"/>
                <a:cs typeface="Arial"/>
              </a:rPr>
              <a:t> 2223400</a:t>
            </a:r>
            <a:r>
              <a:rPr lang="en-US" sz="1800">
                <a:latin typeface="Arial"/>
                <a:ea typeface="Arial"/>
                <a:cs typeface="Arial"/>
              </a:rPr>
              <a:t>​</a:t>
            </a:r>
          </a:p>
          <a:p>
            <a:pPr marL="228600" lvl="0" indent="-228600" rtl="0">
              <a:buFont typeface="Arial,Sans-Serif"/>
              <a:buChar char="•"/>
            </a:pPr>
            <a:endParaRPr lang="en-US">
              <a:latin typeface="Arial"/>
              <a:ea typeface="Arial"/>
              <a:cs typeface="Arial"/>
            </a:endParaRPr>
          </a:p>
          <a:p>
            <a:pPr marL="228600" lvl="0" indent="-228600" rtl="0">
              <a:buFont typeface="Arial,Sans-Serif"/>
              <a:buChar char="•"/>
            </a:pPr>
            <a:r>
              <a:rPr lang="en-US" sz="1800" b="1" baseline="0">
                <a:latin typeface="Arial"/>
                <a:ea typeface="Arial"/>
                <a:cs typeface="Arial"/>
              </a:rPr>
              <a:t>Module Code:</a:t>
            </a:r>
            <a:r>
              <a:rPr lang="en-US" sz="1800" baseline="0">
                <a:latin typeface="Arial"/>
                <a:ea typeface="Arial"/>
                <a:cs typeface="Arial"/>
              </a:rPr>
              <a:t> LCHS7003</a:t>
            </a:r>
            <a:r>
              <a:rPr lang="en-US" sz="1800">
                <a:latin typeface="Arial"/>
                <a:ea typeface="Arial"/>
                <a:cs typeface="Arial"/>
              </a:rPr>
              <a:t>​</a:t>
            </a:r>
          </a:p>
          <a:p>
            <a:pPr marL="228600" lvl="0" indent="-228600" rtl="0">
              <a:buFont typeface="Arial,Sans-Serif"/>
              <a:buChar char="•"/>
            </a:pPr>
            <a:endParaRPr lang="en-US">
              <a:latin typeface="Arial"/>
              <a:ea typeface="Arial"/>
              <a:cs typeface="Arial"/>
            </a:endParaRPr>
          </a:p>
          <a:p>
            <a:pPr marL="171450" lvl="0" indent="-171450" rtl="0">
              <a:buFont typeface="Arial,Sans-Serif"/>
              <a:buChar char="•"/>
            </a:pPr>
            <a:r>
              <a:rPr lang="en-US" sz="1800" b="1" baseline="0">
                <a:latin typeface="Arial"/>
                <a:ea typeface="Arial"/>
                <a:cs typeface="Arial"/>
              </a:rPr>
              <a:t>Module:</a:t>
            </a:r>
            <a:r>
              <a:rPr lang="en-US" sz="1800" baseline="0">
                <a:latin typeface="Arial"/>
                <a:ea typeface="Arial"/>
                <a:cs typeface="Arial"/>
              </a:rPr>
              <a:t> Community Care and Management of Longer-Trem Condition</a:t>
            </a:r>
            <a:r>
              <a:rPr lang="en-US" sz="1800">
                <a:latin typeface="Arial"/>
                <a:ea typeface="Arial"/>
                <a:cs typeface="Arial"/>
              </a:rPr>
              <a:t>​</a:t>
            </a:r>
          </a:p>
          <a:p>
            <a:pPr marL="171450" lvl="0" indent="-171450" rtl="0">
              <a:buFont typeface="Arial,Sans-Serif"/>
              <a:buChar char="•"/>
            </a:pPr>
            <a:endParaRPr lang="en-US">
              <a:latin typeface="Arial"/>
              <a:ea typeface="Arial"/>
              <a:cs typeface="Arial"/>
            </a:endParaRPr>
          </a:p>
          <a:p>
            <a:pPr marL="171450" indent="-171450">
              <a:buFont typeface="Arial,Sans-Serif"/>
              <a:buChar char="•"/>
            </a:pPr>
            <a:r>
              <a:rPr lang="en-US" sz="1800" b="1" baseline="0" dirty="0">
                <a:latin typeface="Arial"/>
                <a:ea typeface="Arial"/>
                <a:cs typeface="Arial"/>
              </a:rPr>
              <a:t>Title:</a:t>
            </a:r>
            <a:r>
              <a:rPr lang="en-US" b="1" dirty="0">
                <a:latin typeface="Arial"/>
                <a:ea typeface="Arial"/>
                <a:cs typeface="Arial"/>
              </a:rPr>
              <a:t> </a:t>
            </a:r>
            <a:r>
              <a:rPr lang="en-US">
                <a:latin typeface="Arial"/>
                <a:ea typeface="Arial"/>
                <a:cs typeface="Arial"/>
              </a:rPr>
              <a:t>Managing</a:t>
            </a:r>
            <a:r>
              <a:rPr lang="en-US" sz="1800" baseline="0">
                <a:latin typeface="Arial"/>
                <a:ea typeface="Arial"/>
                <a:cs typeface="Arial"/>
              </a:rPr>
              <a:t> and </a:t>
            </a:r>
            <a:r>
              <a:rPr lang="en-US">
                <a:latin typeface="Arial"/>
                <a:ea typeface="Arial"/>
                <a:cs typeface="Arial"/>
              </a:rPr>
              <a:t>Preventing</a:t>
            </a:r>
            <a:r>
              <a:rPr lang="en-US" sz="1800" baseline="0" dirty="0">
                <a:latin typeface="Arial"/>
                <a:ea typeface="Arial"/>
                <a:cs typeface="Arial"/>
              </a:rPr>
              <a:t> Hypertension in the United Kingdom</a:t>
            </a:r>
            <a:r>
              <a:rPr lang="en-US" sz="1800" dirty="0">
                <a:latin typeface="Arial"/>
                <a:ea typeface="Arial"/>
                <a:cs typeface="Arial"/>
              </a:rPr>
              <a:t>​</a:t>
            </a:r>
          </a:p>
          <a:p>
            <a:pPr marL="228600" lvl="0" indent="-228600" rtl="0">
              <a:buFont typeface="Arial,Sans-Serif"/>
              <a:buChar char="•"/>
            </a:pPr>
            <a:endParaRPr lang="en-US">
              <a:latin typeface="Arial"/>
              <a:ea typeface="Arial"/>
              <a:cs typeface="Arial"/>
            </a:endParaRPr>
          </a:p>
          <a:p>
            <a:pPr marL="228600" lvl="0" indent="-228600" rtl="0">
              <a:buFont typeface="Arial,Sans-Serif"/>
              <a:buChar char="•"/>
            </a:pPr>
            <a:r>
              <a:rPr lang="en-US" sz="1800" b="1" baseline="0">
                <a:latin typeface="Arial"/>
                <a:ea typeface="Arial"/>
                <a:cs typeface="Arial"/>
              </a:rPr>
              <a:t>Lecturer: </a:t>
            </a:r>
            <a:r>
              <a:rPr lang="en-US" sz="1800" baseline="0">
                <a:latin typeface="Arial"/>
                <a:ea typeface="Arial"/>
                <a:cs typeface="Arial"/>
              </a:rPr>
              <a:t>Dr Aishat Bakre</a:t>
            </a:r>
            <a:r>
              <a:rPr lang="en-US" sz="1800">
                <a:latin typeface="Arial"/>
                <a:ea typeface="Arial"/>
                <a:cs typeface="Arial"/>
              </a:rPr>
              <a:t>​</a:t>
            </a:r>
          </a:p>
          <a:p>
            <a:pPr marL="228600" lvl="0" indent="-228600" rtl="0">
              <a:buFont typeface="Arial,Sans-Serif"/>
              <a:buChar char="•"/>
            </a:pPr>
            <a:endParaRPr lang="en-US">
              <a:latin typeface="Arial"/>
              <a:ea typeface="Arial"/>
              <a:cs typeface="Arial"/>
            </a:endParaRPr>
          </a:p>
          <a:p>
            <a:pPr algn="ctr"/>
            <a:endParaRPr lang="en-GB"/>
          </a:p>
        </p:txBody>
      </p:sp>
      <p:pic>
        <p:nvPicPr>
          <p:cNvPr id="7" name="Picture 6" descr="A close-up of a sign&#10;&#10;AI-generated content may be incorrect.">
            <a:extLst>
              <a:ext uri="{FF2B5EF4-FFF2-40B4-BE49-F238E27FC236}">
                <a16:creationId xmlns:a16="http://schemas.microsoft.com/office/drawing/2014/main" id="{93DE8AA3-3F6A-A5D8-C329-88185D24F375}"/>
              </a:ext>
            </a:extLst>
          </p:cNvPr>
          <p:cNvPicPr>
            <a:picLocks noChangeAspect="1"/>
          </p:cNvPicPr>
          <p:nvPr/>
        </p:nvPicPr>
        <p:blipFill>
          <a:blip r:embed="rId2"/>
          <a:srcRect r="-113"/>
          <a:stretch>
            <a:fillRect/>
          </a:stretch>
        </p:blipFill>
        <p:spPr>
          <a:xfrm>
            <a:off x="31523" y="-7487"/>
            <a:ext cx="11105708" cy="367257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A55643-EAB7-04D1-2F5C-6003435C953F}"/>
              </a:ext>
            </a:extLst>
          </p:cNvPr>
          <p:cNvSpPr>
            <a:spLocks noGrp="1"/>
          </p:cNvSpPr>
          <p:nvPr>
            <p:ph type="title"/>
          </p:nvPr>
        </p:nvSpPr>
        <p:spPr>
          <a:xfrm>
            <a:off x="838200" y="365125"/>
            <a:ext cx="10515600" cy="1325563"/>
          </a:xfrm>
        </p:spPr>
        <p:txBody>
          <a:bodyPr>
            <a:normAutofit/>
          </a:bodyPr>
          <a:lstStyle/>
          <a:p>
            <a:r>
              <a:rPr lang="en-GB" sz="3200" b="1">
                <a:latin typeface="Arial"/>
                <a:cs typeface="Arial"/>
              </a:rPr>
              <a:t>Definition</a:t>
            </a:r>
          </a:p>
        </p:txBody>
      </p:sp>
      <p:sp>
        <p:nvSpPr>
          <p:cNvPr id="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81090A-A239-02F5-11DF-062C31E118E6}"/>
              </a:ext>
            </a:extLst>
          </p:cNvPr>
          <p:cNvSpPr>
            <a:spLocks noGrp="1"/>
          </p:cNvSpPr>
          <p:nvPr>
            <p:ph idx="1"/>
          </p:nvPr>
        </p:nvSpPr>
        <p:spPr>
          <a:xfrm>
            <a:off x="838200" y="1929384"/>
            <a:ext cx="6371773" cy="4251960"/>
          </a:xfrm>
        </p:spPr>
        <p:txBody>
          <a:bodyPr vert="horz" lIns="91440" tIns="45720" rIns="91440" bIns="45720" rtlCol="0" anchor="t">
            <a:normAutofit/>
          </a:bodyPr>
          <a:lstStyle/>
          <a:p>
            <a:endParaRPr lang="en-GB" sz="2200">
              <a:highlight>
                <a:srgbClr val="FFFFFF"/>
              </a:highlight>
              <a:latin typeface="Arial"/>
              <a:cs typeface="Arial"/>
            </a:endParaRPr>
          </a:p>
          <a:p>
            <a:r>
              <a:rPr lang="en-GB" sz="1800">
                <a:highlight>
                  <a:srgbClr val="FFFFFF"/>
                </a:highlight>
                <a:latin typeface="Arial"/>
                <a:ea typeface="+mn-lt"/>
                <a:cs typeface="Arial"/>
              </a:rPr>
              <a:t>High blood pressure, often known as hypertension, is a frequent disorder in which the force of blood against the artery walls is abnormally high. This can result in significant health problems like heart disease and stroke (National Institute of Health and Care Excellence, 2021).</a:t>
            </a:r>
          </a:p>
          <a:p>
            <a:r>
              <a:rPr lang="en-GB" sz="1800">
                <a:highlight>
                  <a:srgbClr val="FFFFFF"/>
                </a:highlight>
                <a:latin typeface="Arial"/>
                <a:ea typeface="+mn-lt"/>
                <a:cs typeface="Arial"/>
              </a:rPr>
              <a:t>This presentation aims to provide a comprehensive picture of hypertension by discussing how it is diagnosed, monitored, treated, managed, and prevented in the United Kingdom. </a:t>
            </a:r>
            <a:endParaRPr lang="en-GB" sz="1800">
              <a:highlight>
                <a:srgbClr val="FFFFFF"/>
              </a:highlight>
              <a:latin typeface="Arial"/>
              <a:cs typeface="Arial"/>
            </a:endParaRPr>
          </a:p>
        </p:txBody>
      </p:sp>
      <p:pic>
        <p:nvPicPr>
          <p:cNvPr id="5" name="Picture 4" descr="A heart with a pulse gauge and headphones&#10;&#10;AI-generated content may be incorrect.">
            <a:extLst>
              <a:ext uri="{FF2B5EF4-FFF2-40B4-BE49-F238E27FC236}">
                <a16:creationId xmlns:a16="http://schemas.microsoft.com/office/drawing/2014/main" id="{D0C421C1-4E68-D51A-7514-2684D346A5E4}"/>
              </a:ext>
            </a:extLst>
          </p:cNvPr>
          <p:cNvPicPr>
            <a:picLocks noChangeAspect="1"/>
          </p:cNvPicPr>
          <p:nvPr/>
        </p:nvPicPr>
        <p:blipFill>
          <a:blip r:embed="rId2"/>
          <a:stretch>
            <a:fillRect/>
          </a:stretch>
        </p:blipFill>
        <p:spPr>
          <a:xfrm>
            <a:off x="8225970" y="2460172"/>
            <a:ext cx="3599544" cy="4071258"/>
          </a:xfrm>
          <a:prstGeom prst="rect">
            <a:avLst/>
          </a:prstGeom>
        </p:spPr>
      </p:pic>
    </p:spTree>
    <p:extLst>
      <p:ext uri="{BB962C8B-B14F-4D97-AF65-F5344CB8AC3E}">
        <p14:creationId xmlns:p14="http://schemas.microsoft.com/office/powerpoint/2010/main" val="3004809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42DD00-AE71-8335-01CE-C68EEE6196B7}"/>
              </a:ext>
            </a:extLst>
          </p:cNvPr>
          <p:cNvSpPr>
            <a:spLocks noGrp="1"/>
          </p:cNvSpPr>
          <p:nvPr>
            <p:ph type="title"/>
          </p:nvPr>
        </p:nvSpPr>
        <p:spPr>
          <a:xfrm>
            <a:off x="838200" y="365125"/>
            <a:ext cx="10515600" cy="1325563"/>
          </a:xfrm>
        </p:spPr>
        <p:txBody>
          <a:bodyPr>
            <a:normAutofit/>
          </a:bodyPr>
          <a:lstStyle/>
          <a:p>
            <a:r>
              <a:rPr lang="en-GB" sz="5400" dirty="0"/>
              <a:t> </a:t>
            </a:r>
            <a:r>
              <a:rPr lang="en-GB" sz="3200" b="1">
                <a:latin typeface="Arial"/>
                <a:cs typeface="Arial"/>
              </a:rPr>
              <a:t>Symptoms</a:t>
            </a:r>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EC528C-E87B-6171-C651-A09DB78D3304}"/>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sz="1800">
                <a:highlight>
                  <a:srgbClr val="FFFFFF"/>
                </a:highlight>
                <a:latin typeface="Arial"/>
                <a:ea typeface="+mn-lt"/>
                <a:cs typeface="Arial"/>
              </a:rPr>
              <a:t>Hypertension is the pressure of blood in the arteries. The arteries are vessels that carry blood from the heart around the body ( NICE, 2021).</a:t>
            </a:r>
            <a:endParaRPr lang="en-GB" sz="1800">
              <a:highlight>
                <a:srgbClr val="C6C6C6"/>
              </a:highlight>
              <a:latin typeface="Arial"/>
              <a:cs typeface="Arial"/>
            </a:endParaRPr>
          </a:p>
          <a:p>
            <a:r>
              <a:rPr lang="en-GB" sz="1800">
                <a:highlight>
                  <a:srgbClr val="FFFFFF"/>
                </a:highlight>
                <a:latin typeface="Arial"/>
                <a:ea typeface="+mn-lt"/>
                <a:cs typeface="Arial"/>
              </a:rPr>
              <a:t>There needs to be a certain level of pressure in the arteries to move blood around the body. If blood pressure is higher than recommended over time it increases the risk of cardiovascular diseases like stroke or heart attack. High blood pressure (or hypertension) is usually diagnosed if your blood pressure is regularly above 140/90 mmHg (NHS Inform, 2025).</a:t>
            </a:r>
            <a:endParaRPr lang="en-GB" sz="1800">
              <a:highlight>
                <a:srgbClr val="FFFFFF"/>
              </a:highlight>
              <a:latin typeface="Arial"/>
              <a:cs typeface="Arial"/>
            </a:endParaRPr>
          </a:p>
          <a:p>
            <a:r>
              <a:rPr lang="en-GB" sz="1800">
                <a:highlight>
                  <a:srgbClr val="FFFFFF"/>
                </a:highlight>
                <a:latin typeface="Arial"/>
                <a:cs typeface="Arial"/>
              </a:rPr>
              <a:t>Some of the most common symptoms are headaches, dizziness, irregular Abnormal heart rhythm, shortness of breath, and nosebleeds, but many people do not have any symptoms at all (NICE, 2021).</a:t>
            </a:r>
            <a:endParaRPr lang="en-GB" sz="1800">
              <a:highlight>
                <a:srgbClr val="C6C6C6"/>
              </a:highlight>
              <a:latin typeface="Arial"/>
              <a:cs typeface="Arial"/>
            </a:endParaRPr>
          </a:p>
          <a:p>
            <a:endParaRPr lang="en-GB" sz="1800" dirty="0">
              <a:latin typeface="Arial"/>
              <a:cs typeface="Arial"/>
            </a:endParaRPr>
          </a:p>
        </p:txBody>
      </p:sp>
    </p:spTree>
    <p:extLst>
      <p:ext uri="{BB962C8B-B14F-4D97-AF65-F5344CB8AC3E}">
        <p14:creationId xmlns:p14="http://schemas.microsoft.com/office/powerpoint/2010/main" val="1527013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A6BBB5-C307-3545-0CCC-398032E6E577}"/>
              </a:ext>
            </a:extLst>
          </p:cNvPr>
          <p:cNvSpPr>
            <a:spLocks noGrp="1"/>
          </p:cNvSpPr>
          <p:nvPr>
            <p:ph type="title"/>
          </p:nvPr>
        </p:nvSpPr>
        <p:spPr>
          <a:xfrm>
            <a:off x="838200" y="365125"/>
            <a:ext cx="10515600" cy="1325563"/>
          </a:xfrm>
        </p:spPr>
        <p:txBody>
          <a:bodyPr>
            <a:normAutofit/>
          </a:bodyPr>
          <a:lstStyle/>
          <a:p>
            <a:r>
              <a:rPr lang="en-GB" sz="3200" b="1">
                <a:latin typeface="Arial"/>
                <a:cs typeface="Arial"/>
              </a:rPr>
              <a:t>Aetiology</a:t>
            </a:r>
          </a:p>
        </p:txBody>
      </p:sp>
      <p:sp>
        <p:nvSpPr>
          <p:cNvPr id="1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72630B0-6FA0-9833-339F-3EE0270C747C}"/>
              </a:ext>
            </a:extLst>
          </p:cNvPr>
          <p:cNvSpPr>
            <a:spLocks noGrp="1"/>
          </p:cNvSpPr>
          <p:nvPr>
            <p:ph idx="1"/>
          </p:nvPr>
        </p:nvSpPr>
        <p:spPr>
          <a:xfrm>
            <a:off x="671286" y="1726184"/>
            <a:ext cx="10682514" cy="4455160"/>
          </a:xfrm>
        </p:spPr>
        <p:txBody>
          <a:bodyPr vert="horz" lIns="91440" tIns="45720" rIns="91440" bIns="45720" rtlCol="0" anchor="t">
            <a:noAutofit/>
          </a:bodyPr>
          <a:lstStyle/>
          <a:p>
            <a:r>
              <a:rPr lang="en-GB" sz="1800" b="1" dirty="0">
                <a:highlight>
                  <a:srgbClr val="FFFFFF"/>
                </a:highlight>
                <a:latin typeface="Arial"/>
                <a:cs typeface="Arial"/>
              </a:rPr>
              <a:t>Primary (Essential) Hypertension: </a:t>
            </a:r>
            <a:r>
              <a:rPr lang="en-GB" sz="1800" dirty="0">
                <a:highlight>
                  <a:srgbClr val="FFFFFF"/>
                </a:highlight>
                <a:latin typeface="Arial"/>
                <a:cs typeface="Arial"/>
              </a:rPr>
              <a:t>This form of hypertension accounts for approximately 90-95% of all cases and has no identifiable single cause. It is believed to result from a combination of genetic predisposition and environmental factors (</a:t>
            </a:r>
            <a:r>
              <a:rPr lang="en-GB" sz="1800">
                <a:highlight>
                  <a:srgbClr val="FFFFFF"/>
                </a:highlight>
                <a:latin typeface="Arial"/>
                <a:cs typeface="Arial"/>
              </a:rPr>
              <a:t>Willams et al., 2018). Key</a:t>
            </a:r>
            <a:r>
              <a:rPr lang="en-GB" sz="1800" dirty="0">
                <a:highlight>
                  <a:srgbClr val="FFFFFF"/>
                </a:highlight>
                <a:latin typeface="Arial"/>
                <a:cs typeface="Arial"/>
              </a:rPr>
              <a:t> contributing factors include:</a:t>
            </a:r>
            <a:endParaRPr lang="en-GB" sz="1800" dirty="0">
              <a:highlight>
                <a:srgbClr val="606060"/>
              </a:highlight>
              <a:latin typeface="Arial"/>
              <a:cs typeface="Arial"/>
            </a:endParaRPr>
          </a:p>
          <a:p>
            <a:r>
              <a:rPr lang="en-GB" sz="1800" dirty="0">
                <a:highlight>
                  <a:srgbClr val="FFFFFF"/>
                </a:highlight>
                <a:latin typeface="Arial"/>
                <a:cs typeface="Arial"/>
              </a:rPr>
              <a:t>Genetics: Family history of hypertension increases the risk, indicating a hereditary component (</a:t>
            </a:r>
            <a:r>
              <a:rPr lang="en-GB" sz="1800" err="1">
                <a:highlight>
                  <a:srgbClr val="FFFFFF"/>
                </a:highlight>
                <a:latin typeface="Arial"/>
                <a:cs typeface="Arial"/>
              </a:rPr>
              <a:t>Batalden</a:t>
            </a:r>
            <a:r>
              <a:rPr lang="en-GB" sz="1800" dirty="0">
                <a:highlight>
                  <a:srgbClr val="FFFFFF"/>
                </a:highlight>
                <a:latin typeface="Arial"/>
                <a:cs typeface="Arial"/>
              </a:rPr>
              <a:t> </a:t>
            </a:r>
            <a:r>
              <a:rPr lang="en-GB" sz="1800">
                <a:highlight>
                  <a:srgbClr val="FFFFFF"/>
                </a:highlight>
                <a:latin typeface="Arial"/>
                <a:cs typeface="Arial"/>
              </a:rPr>
              <a:t>et al., 2016).</a:t>
            </a:r>
            <a:endParaRPr lang="en-GB" sz="1800" dirty="0">
              <a:highlight>
                <a:srgbClr val="606060"/>
              </a:highlight>
              <a:latin typeface="Arial"/>
              <a:cs typeface="Arial"/>
            </a:endParaRPr>
          </a:p>
          <a:p>
            <a:r>
              <a:rPr lang="en-GB" sz="1800">
                <a:highlight>
                  <a:srgbClr val="FFFFFF"/>
                </a:highlight>
                <a:latin typeface="Arial"/>
                <a:cs typeface="Arial"/>
              </a:rPr>
              <a:t>Age: Blood pressure tends to increase with age due to changes in blood vessel elasticity and increased vascular resistance (NHS, 2024).</a:t>
            </a:r>
            <a:endParaRPr lang="en-GB" sz="1800">
              <a:highlight>
                <a:srgbClr val="606060"/>
              </a:highlight>
              <a:latin typeface="Arial"/>
              <a:cs typeface="Arial"/>
            </a:endParaRPr>
          </a:p>
          <a:p>
            <a:r>
              <a:rPr lang="en-GB" sz="1800" dirty="0">
                <a:highlight>
                  <a:srgbClr val="FFFFFF"/>
                </a:highlight>
                <a:latin typeface="Arial"/>
                <a:cs typeface="Arial"/>
              </a:rPr>
              <a:t>Lifestyle Factors: Poor dietary habits (high sodium intake, low potassium intake), physical inactivity, obesity, excessive alcohol consumption, and smoking are significant risk factors (Chow et </a:t>
            </a:r>
            <a:r>
              <a:rPr lang="en-GB" sz="1800">
                <a:highlight>
                  <a:srgbClr val="FFFFFF"/>
                </a:highlight>
                <a:latin typeface="Arial"/>
                <a:cs typeface="Arial"/>
              </a:rPr>
              <a:t>al., 2013).</a:t>
            </a:r>
          </a:p>
          <a:p>
            <a:r>
              <a:rPr lang="en-GB" sz="1800">
                <a:highlight>
                  <a:srgbClr val="FFFFFF"/>
                </a:highlight>
                <a:latin typeface="Arial"/>
                <a:cs typeface="Arial"/>
              </a:rPr>
              <a:t>Secondary Hypertension: This form of hypertension is caused by an underlying medical condition or the use of certain medications. It accounts for about 5-10% of cases and can often be treated by addressing the underlying cause (NICE, 2026). Common causes include:</a:t>
            </a:r>
            <a:endParaRPr lang="en-GB" sz="1800">
              <a:highlight>
                <a:srgbClr val="606060"/>
              </a:highlight>
              <a:latin typeface="Arial"/>
              <a:cs typeface="Arial"/>
            </a:endParaRPr>
          </a:p>
          <a:p>
            <a:r>
              <a:rPr lang="en-GB" sz="1800">
                <a:highlight>
                  <a:srgbClr val="FFFFFF"/>
                </a:highlight>
                <a:latin typeface="Arial"/>
                <a:cs typeface="Arial"/>
              </a:rPr>
              <a:t> Chronic Kidney Disease: Impaired kidney function can lead to fluid retention and increased blood pressure (Mills et al., 2020).</a:t>
            </a:r>
            <a:endParaRPr lang="en-GB" sz="1800">
              <a:highlight>
                <a:srgbClr val="606060"/>
              </a:highlight>
              <a:latin typeface="Arial"/>
              <a:cs typeface="Arial"/>
            </a:endParaRPr>
          </a:p>
          <a:p>
            <a:r>
              <a:rPr lang="en-GB" sz="1800">
                <a:highlight>
                  <a:srgbClr val="FFFFFF"/>
                </a:highlight>
                <a:latin typeface="Arial"/>
                <a:cs typeface="Arial"/>
              </a:rPr>
              <a:t>Certain Medications: Some prescription medications, such as NSAIDs, corticosteroids, and certain antidepressants, can elevate blood pressure (NHS, 2024).</a:t>
            </a:r>
            <a:endParaRPr lang="en-GB" sz="1800">
              <a:latin typeface="Arial"/>
              <a:cs typeface="Arial"/>
            </a:endParaRPr>
          </a:p>
          <a:p>
            <a:endParaRPr lang="en-GB" sz="1800" dirty="0">
              <a:highlight>
                <a:srgbClr val="FFFFFF"/>
              </a:highlight>
              <a:latin typeface="Arial"/>
              <a:cs typeface="Arial"/>
            </a:endParaRPr>
          </a:p>
        </p:txBody>
      </p:sp>
    </p:spTree>
    <p:extLst>
      <p:ext uri="{BB962C8B-B14F-4D97-AF65-F5344CB8AC3E}">
        <p14:creationId xmlns:p14="http://schemas.microsoft.com/office/powerpoint/2010/main" val="11960067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E7838C-FCD8-852E-81A3-623FFC0C1696}"/>
              </a:ext>
            </a:extLst>
          </p:cNvPr>
          <p:cNvSpPr>
            <a:spLocks noGrp="1"/>
          </p:cNvSpPr>
          <p:nvPr>
            <p:ph type="title"/>
          </p:nvPr>
        </p:nvSpPr>
        <p:spPr>
          <a:xfrm>
            <a:off x="838200" y="365125"/>
            <a:ext cx="10515600" cy="1325563"/>
          </a:xfrm>
        </p:spPr>
        <p:txBody>
          <a:bodyPr>
            <a:normAutofit/>
          </a:bodyPr>
          <a:lstStyle/>
          <a:p>
            <a:r>
              <a:rPr lang="en-GB" sz="3200" b="1">
                <a:highlight>
                  <a:srgbClr val="FFFFFF"/>
                </a:highlight>
                <a:latin typeface="Arial"/>
                <a:cs typeface="Arial"/>
              </a:rPr>
              <a:t>Pharmacological and Treatment</a:t>
            </a:r>
            <a:endParaRPr lang="en-GB" sz="3200">
              <a:highlight>
                <a:srgbClr val="606060"/>
              </a:highlight>
              <a:latin typeface="Arial"/>
              <a:cs typeface="Arial"/>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25D4D8A6-38E4-704A-5892-2B8BE2D5B09B}"/>
              </a:ext>
            </a:extLst>
          </p:cNvPr>
          <p:cNvSpPr>
            <a:spLocks noGrp="1"/>
          </p:cNvSpPr>
          <p:nvPr>
            <p:ph idx="1"/>
          </p:nvPr>
        </p:nvSpPr>
        <p:spPr/>
        <p:txBody>
          <a:bodyPr vert="horz" lIns="91440" tIns="45720" rIns="91440" bIns="45720" rtlCol="0" anchor="t">
            <a:normAutofit/>
          </a:bodyPr>
          <a:lstStyle/>
          <a:p>
            <a:pPr marL="0" indent="0">
              <a:buNone/>
            </a:pPr>
            <a:endParaRPr lang="en-GB" sz="1200" dirty="0">
              <a:highlight>
                <a:srgbClr val="FFFFFF"/>
              </a:highlight>
            </a:endParaRPr>
          </a:p>
          <a:p>
            <a:r>
              <a:rPr lang="en-GB" sz="1800">
                <a:highlight>
                  <a:srgbClr val="FFFFFF"/>
                </a:highlight>
                <a:latin typeface="Arial"/>
                <a:cs typeface="Arial"/>
              </a:rPr>
              <a:t>Hypertension, or high blood pressure, is a common condition that can lead to serious health problems like heart disease and stroke. The primary pharmacological treatments are diuretics, ACE inhibitors, angiotensin II receptor blockers (ARBs), calcium channel blockers, and beta-blockers (James et al., 2014). </a:t>
            </a:r>
            <a:endParaRPr lang="en-GB" sz="1800">
              <a:highlight>
                <a:srgbClr val="606060"/>
              </a:highlight>
              <a:latin typeface="Arial"/>
              <a:cs typeface="Arial"/>
            </a:endParaRPr>
          </a:p>
          <a:p>
            <a:r>
              <a:rPr lang="en-GB" sz="1800">
                <a:highlight>
                  <a:srgbClr val="FFFFFF"/>
                </a:highlight>
                <a:latin typeface="Arial"/>
                <a:cs typeface="Arial"/>
              </a:rPr>
              <a:t>Diuretics assist the body in eliminating excess sodium and water, thereby decreasing blood volume (Whelton et al., 2018). ACE inhibitors and ARBs relax blood vessels, reducing resistance and lowering blood pressure (Mancia et al. 2013). </a:t>
            </a:r>
            <a:endParaRPr lang="en-GB" sz="1800">
              <a:highlight>
                <a:srgbClr val="606060"/>
              </a:highlight>
              <a:latin typeface="Arial"/>
              <a:cs typeface="Arial"/>
            </a:endParaRPr>
          </a:p>
          <a:p>
            <a:r>
              <a:rPr lang="en-GB" sz="1800">
                <a:highlight>
                  <a:srgbClr val="FFFFFF"/>
                </a:highlight>
                <a:latin typeface="Arial"/>
                <a:cs typeface="Arial"/>
              </a:rPr>
              <a:t>Calcium channel blockers prevent calcium from entering heart and blood vessel cells, allowing the vessels to relax and dilate (Bansal et al. 2016). Diet, exercise, and weight management are all important aspects of hypertension management (Sacks et al., 2001). </a:t>
            </a:r>
            <a:endParaRPr lang="en-GB" sz="1800">
              <a:highlight>
                <a:srgbClr val="606060"/>
              </a:highlight>
              <a:latin typeface="Arial"/>
              <a:cs typeface="Arial"/>
            </a:endParaRPr>
          </a:p>
          <a:p>
            <a:r>
              <a:rPr lang="en-GB" sz="1800">
                <a:highlight>
                  <a:srgbClr val="FFFFFF"/>
                </a:highlight>
                <a:latin typeface="Arial"/>
                <a:cs typeface="Arial"/>
              </a:rPr>
              <a:t>To effectively control blood pressure, comprehensive treatment often includes a combination of medication and lifestyle changes (Whelton et al., 2018).</a:t>
            </a:r>
            <a:endParaRPr lang="en-GB" sz="1800">
              <a:highlight>
                <a:srgbClr val="606060"/>
              </a:highlight>
              <a:latin typeface="Arial"/>
              <a:cs typeface="Arial"/>
            </a:endParaRPr>
          </a:p>
          <a:p>
            <a:endParaRPr lang="en-GB" sz="1800" dirty="0">
              <a:highlight>
                <a:srgbClr val="FFFFFF"/>
              </a:highlight>
              <a:latin typeface="Arial"/>
              <a:cs typeface="Arial"/>
            </a:endParaRPr>
          </a:p>
          <a:p>
            <a:endParaRPr lang="en-GB" sz="1800" dirty="0">
              <a:latin typeface="Arial"/>
              <a:cs typeface="Arial"/>
            </a:endParaRPr>
          </a:p>
        </p:txBody>
      </p:sp>
    </p:spTree>
    <p:extLst>
      <p:ext uri="{BB962C8B-B14F-4D97-AF65-F5344CB8AC3E}">
        <p14:creationId xmlns:p14="http://schemas.microsoft.com/office/powerpoint/2010/main" val="29012361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AD1253-E754-127D-160D-1348E817E4E0}"/>
              </a:ext>
            </a:extLst>
          </p:cNvPr>
          <p:cNvSpPr>
            <a:spLocks noGrp="1"/>
          </p:cNvSpPr>
          <p:nvPr>
            <p:ph type="title"/>
          </p:nvPr>
        </p:nvSpPr>
        <p:spPr>
          <a:xfrm>
            <a:off x="838200" y="365125"/>
            <a:ext cx="10515600" cy="1325563"/>
          </a:xfrm>
        </p:spPr>
        <p:txBody>
          <a:bodyPr>
            <a:normAutofit/>
          </a:bodyPr>
          <a:lstStyle/>
          <a:p>
            <a:r>
              <a:rPr lang="en-GB" sz="3200" b="1">
                <a:latin typeface="Arial"/>
                <a:cs typeface="Arial"/>
              </a:rPr>
              <a:t>Management of Hypertension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7D370B-BE86-EBFF-9663-557ED844696F}"/>
              </a:ext>
            </a:extLst>
          </p:cNvPr>
          <p:cNvSpPr>
            <a:spLocks noGrp="1"/>
          </p:cNvSpPr>
          <p:nvPr>
            <p:ph idx="1"/>
          </p:nvPr>
        </p:nvSpPr>
        <p:spPr>
          <a:xfrm>
            <a:off x="838200" y="1929384"/>
            <a:ext cx="10515600" cy="5013960"/>
          </a:xfrm>
        </p:spPr>
        <p:txBody>
          <a:bodyPr vert="horz" lIns="91440" tIns="45720" rIns="91440" bIns="45720" rtlCol="0" anchor="t">
            <a:noAutofit/>
          </a:bodyPr>
          <a:lstStyle/>
          <a:p>
            <a:r>
              <a:rPr lang="en-GB" sz="1800" b="1" dirty="0">
                <a:highlight>
                  <a:srgbClr val="FFFFFF"/>
                </a:highlight>
                <a:latin typeface="Arial"/>
                <a:cs typeface="Arial"/>
              </a:rPr>
              <a:t>Lifestyle Modifications: </a:t>
            </a:r>
            <a:r>
              <a:rPr lang="en-GB" sz="1800" dirty="0">
                <a:highlight>
                  <a:srgbClr val="FFFFFF"/>
                </a:highlight>
                <a:latin typeface="Arial"/>
                <a:cs typeface="Arial"/>
              </a:rPr>
              <a:t>Before beginning pharmacological treatment, healthcare providers usually suggest lifestyle changes to help lower blood pressure and improve overall health. (Chow et </a:t>
            </a:r>
            <a:r>
              <a:rPr lang="en-GB" sz="1800">
                <a:highlight>
                  <a:srgbClr val="FFFFFF"/>
                </a:highlight>
                <a:latin typeface="Arial"/>
                <a:cs typeface="Arial"/>
              </a:rPr>
              <a:t>al., 2013).Key</a:t>
            </a:r>
            <a:r>
              <a:rPr lang="en-GB" sz="1800" dirty="0">
                <a:highlight>
                  <a:srgbClr val="FFFFFF"/>
                </a:highlight>
                <a:latin typeface="Arial"/>
                <a:cs typeface="Arial"/>
              </a:rPr>
              <a:t> lifestyle changes include:</a:t>
            </a:r>
            <a:endParaRPr lang="en-GB" sz="1800" dirty="0">
              <a:highlight>
                <a:srgbClr val="606060"/>
              </a:highlight>
              <a:latin typeface="Arial"/>
              <a:cs typeface="Arial"/>
            </a:endParaRPr>
          </a:p>
          <a:p>
            <a:r>
              <a:rPr lang="en-GB" sz="1800" b="1">
                <a:highlight>
                  <a:srgbClr val="FFFFFF"/>
                </a:highlight>
                <a:latin typeface="Arial"/>
                <a:cs typeface="Arial"/>
              </a:rPr>
              <a:t>Dietary Changes:</a:t>
            </a:r>
            <a:r>
              <a:rPr lang="en-GB" sz="1800">
                <a:highlight>
                  <a:srgbClr val="FFFFFF"/>
                </a:highlight>
                <a:latin typeface="Arial"/>
                <a:cs typeface="Arial"/>
              </a:rPr>
              <a:t> The Dietary Approaches to Stop Hypertension (DASH) diet focuses on fruits, vegetables, whole grains, lean proteins, and low-fat dairy while limiting sodium intake (Sacks et al., 2001).</a:t>
            </a:r>
            <a:endParaRPr lang="en-GB" sz="1800">
              <a:highlight>
                <a:srgbClr val="606060"/>
              </a:highlight>
              <a:latin typeface="Arial"/>
              <a:cs typeface="Arial"/>
            </a:endParaRPr>
          </a:p>
          <a:p>
            <a:r>
              <a:rPr lang="en-GB" sz="1800" b="1">
                <a:highlight>
                  <a:srgbClr val="FFFFFF"/>
                </a:highlight>
                <a:latin typeface="Arial"/>
                <a:cs typeface="Arial"/>
              </a:rPr>
              <a:t>Reducing Sodium Intake: </a:t>
            </a:r>
            <a:r>
              <a:rPr lang="en-GB" sz="1800">
                <a:highlight>
                  <a:srgbClr val="FFFFFF"/>
                </a:highlight>
                <a:latin typeface="Arial"/>
                <a:cs typeface="Arial"/>
              </a:rPr>
              <a:t>Most adults should consume less than 2,300 mg of sodium per day, with an ideal target of 1,500 mg (NHS, 2019).</a:t>
            </a:r>
            <a:endParaRPr lang="en-GB" sz="1800">
              <a:highlight>
                <a:srgbClr val="606060"/>
              </a:highlight>
              <a:latin typeface="Arial"/>
              <a:cs typeface="Arial"/>
            </a:endParaRPr>
          </a:p>
          <a:p>
            <a:r>
              <a:rPr lang="en-GB" sz="1800">
                <a:highlight>
                  <a:srgbClr val="FFFFFF"/>
                </a:highlight>
                <a:latin typeface="Arial"/>
                <a:cs typeface="Arial"/>
              </a:rPr>
              <a:t>Physical Activity: Engaging in at least 150 minutes of aerobic exercise per week, such as walking, jogging, or cycling, can significantly help to lower blood pressure (CDC, 2020).</a:t>
            </a:r>
            <a:endParaRPr lang="en-GB" sz="1800">
              <a:highlight>
                <a:srgbClr val="606060"/>
              </a:highlight>
              <a:latin typeface="Arial"/>
              <a:cs typeface="Arial"/>
            </a:endParaRPr>
          </a:p>
          <a:p>
            <a:r>
              <a:rPr lang="en-GB" sz="1800" b="1">
                <a:highlight>
                  <a:srgbClr val="FFFFFF"/>
                </a:highlight>
                <a:latin typeface="Arial"/>
                <a:cs typeface="Arial"/>
              </a:rPr>
              <a:t>Weight Management: </a:t>
            </a:r>
            <a:r>
              <a:rPr lang="en-GB" sz="1800">
                <a:highlight>
                  <a:srgbClr val="FFFFFF"/>
                </a:highlight>
                <a:latin typeface="Arial"/>
                <a:cs typeface="Arial"/>
              </a:rPr>
              <a:t>Getting and keeping a healthy weight is critical. Even a modest 5-10% weight loss can result in significant blood pressure reductions (Neter et al., 2003).</a:t>
            </a:r>
            <a:endParaRPr lang="en-GB" sz="1800">
              <a:highlight>
                <a:srgbClr val="606060"/>
              </a:highlight>
              <a:latin typeface="Arial"/>
              <a:cs typeface="Arial"/>
            </a:endParaRPr>
          </a:p>
          <a:p>
            <a:r>
              <a:rPr lang="en-GB" sz="1800" b="1">
                <a:highlight>
                  <a:srgbClr val="FFFFFF"/>
                </a:highlight>
                <a:latin typeface="Arial"/>
                <a:cs typeface="Arial"/>
              </a:rPr>
              <a:t>Limiting Alcohol Consumption: </a:t>
            </a:r>
            <a:r>
              <a:rPr lang="en-GB" sz="1800">
                <a:highlight>
                  <a:srgbClr val="FFFFFF"/>
                </a:highlight>
                <a:latin typeface="Arial"/>
                <a:cs typeface="Arial"/>
              </a:rPr>
              <a:t>The guidelines recommend that men limit their alcohol consumption to no more than 14 units per week and women to no more than 14 units per week, spread out over three or more days (NHS, 2021).</a:t>
            </a:r>
            <a:endParaRPr lang="en-GB" sz="1800">
              <a:highlight>
                <a:srgbClr val="606060"/>
              </a:highlight>
              <a:latin typeface="Arial"/>
              <a:cs typeface="Arial"/>
            </a:endParaRPr>
          </a:p>
          <a:p>
            <a:r>
              <a:rPr lang="en-GB" sz="1800">
                <a:highlight>
                  <a:srgbClr val="FFFFFF"/>
                </a:highlight>
                <a:latin typeface="Arial"/>
                <a:cs typeface="Arial"/>
              </a:rPr>
              <a:t>Smoking cessation is essential for improving cardiovascular health and lowering blood pressure. Various cessation programs and resources are available to assist people in quitting (NHS, 2021).</a:t>
            </a:r>
            <a:endParaRPr lang="en-GB" sz="1800">
              <a:latin typeface="Arial"/>
              <a:cs typeface="Arial"/>
            </a:endParaRPr>
          </a:p>
          <a:p>
            <a:endParaRPr lang="en-GB" sz="1500">
              <a:latin typeface="Arial"/>
              <a:cs typeface="Arial"/>
            </a:endParaRPr>
          </a:p>
        </p:txBody>
      </p:sp>
    </p:spTree>
    <p:extLst>
      <p:ext uri="{BB962C8B-B14F-4D97-AF65-F5344CB8AC3E}">
        <p14:creationId xmlns:p14="http://schemas.microsoft.com/office/powerpoint/2010/main" val="1238398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569B0D-84A7-F8BF-EF22-A96EFA7B1048}"/>
              </a:ext>
            </a:extLst>
          </p:cNvPr>
          <p:cNvSpPr>
            <a:spLocks noGrp="1"/>
          </p:cNvSpPr>
          <p:nvPr>
            <p:ph type="title"/>
          </p:nvPr>
        </p:nvSpPr>
        <p:spPr>
          <a:xfrm>
            <a:off x="838200" y="365125"/>
            <a:ext cx="10515600" cy="1325563"/>
          </a:xfrm>
        </p:spPr>
        <p:txBody>
          <a:bodyPr>
            <a:normAutofit/>
          </a:bodyPr>
          <a:lstStyle/>
          <a:p>
            <a:r>
              <a:rPr lang="en-GB" sz="3200" b="1">
                <a:latin typeface="Arial"/>
                <a:cs typeface="Arial"/>
              </a:rPr>
              <a:t>Diagnosis and Initial Assessment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67E0FA-9BB0-164F-A8CB-C1E066536C1D}"/>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sz="1800">
                <a:highlight>
                  <a:srgbClr val="FFFFFF"/>
                </a:highlight>
                <a:latin typeface="Arial"/>
                <a:cs typeface="Arial"/>
              </a:rPr>
              <a:t>Hypertension is diagnosed using two separate blood pressure measurements, with a reading of 140/90 mmHg or higher indicating hypertension (National Institute for Health and Care Excellence, 2019). Accurate measurement techniques are required, including the use of validated devices and proper cuff sizes.</a:t>
            </a:r>
            <a:endParaRPr lang="en-GB" sz="1800">
              <a:highlight>
                <a:srgbClr val="C6C6C6"/>
              </a:highlight>
              <a:latin typeface="Arial"/>
              <a:cs typeface="Arial"/>
            </a:endParaRPr>
          </a:p>
          <a:p>
            <a:r>
              <a:rPr lang="en-GB" sz="1800">
                <a:highlight>
                  <a:srgbClr val="FFFFFF"/>
                </a:highlight>
                <a:latin typeface="Arial"/>
                <a:cs typeface="Arial"/>
              </a:rPr>
              <a:t>Patient History: Obtaining information about family history, lifestyle factors (diet, physical activity, smoking, alcohol consumption), and any pre-existing medical conditions (NICE, 2019).</a:t>
            </a:r>
            <a:endParaRPr lang="en-GB" sz="1800">
              <a:highlight>
                <a:srgbClr val="C6C6C6"/>
              </a:highlight>
              <a:latin typeface="Arial"/>
              <a:cs typeface="Arial"/>
            </a:endParaRPr>
          </a:p>
          <a:p>
            <a:r>
              <a:rPr lang="en-GB" sz="1800">
                <a:highlight>
                  <a:srgbClr val="FFFFFF"/>
                </a:highlight>
                <a:latin typeface="Arial"/>
                <a:cs typeface="Arial"/>
              </a:rPr>
              <a:t>Physical Examination: Conducting a physical examination to look for signs of target organ damage (e.g., heart sounds, retinal examination) and determining body mass index (BMI).</a:t>
            </a:r>
            <a:endParaRPr lang="en-GB" sz="1800">
              <a:highlight>
                <a:srgbClr val="C6C6C6"/>
              </a:highlight>
              <a:latin typeface="Arial"/>
              <a:cs typeface="Arial"/>
            </a:endParaRPr>
          </a:p>
          <a:p>
            <a:r>
              <a:rPr lang="en-GB" sz="1800">
                <a:highlight>
                  <a:srgbClr val="FFFFFF"/>
                </a:highlight>
                <a:latin typeface="Arial"/>
                <a:cs typeface="Arial"/>
              </a:rPr>
              <a:t>Laboratory Tests: Conducting laboratory tests such as blood tests (to evaluate kidney function, electrolytes, and blood glucose levels) and urinalysis (to detect protein or blood in the urine). These tests can help identify potential secondary causes of hypertension (NICE, 2019).</a:t>
            </a:r>
            <a:endParaRPr lang="en-GB" sz="1800">
              <a:highlight>
                <a:srgbClr val="C6C6C6"/>
              </a:highlight>
              <a:latin typeface="Arial"/>
              <a:cs typeface="Arial"/>
            </a:endParaRPr>
          </a:p>
          <a:p>
            <a:endParaRPr lang="en-GB" sz="1800" dirty="0">
              <a:latin typeface="Arial"/>
              <a:cs typeface="Arial"/>
            </a:endParaRPr>
          </a:p>
        </p:txBody>
      </p:sp>
    </p:spTree>
    <p:extLst>
      <p:ext uri="{BB962C8B-B14F-4D97-AF65-F5344CB8AC3E}">
        <p14:creationId xmlns:p14="http://schemas.microsoft.com/office/powerpoint/2010/main" val="1937781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12B8A3-1DE8-E3F2-D63C-0D17DFCF4080}"/>
              </a:ext>
            </a:extLst>
          </p:cNvPr>
          <p:cNvSpPr>
            <a:spLocks noGrp="1"/>
          </p:cNvSpPr>
          <p:nvPr>
            <p:ph type="title"/>
          </p:nvPr>
        </p:nvSpPr>
        <p:spPr>
          <a:xfrm>
            <a:off x="838200" y="365125"/>
            <a:ext cx="10515600" cy="998992"/>
          </a:xfrm>
        </p:spPr>
        <p:txBody>
          <a:bodyPr>
            <a:normAutofit/>
          </a:bodyPr>
          <a:lstStyle/>
          <a:p>
            <a:r>
              <a:rPr lang="en-GB" sz="3200" b="1">
                <a:latin typeface="Arial"/>
                <a:cs typeface="Arial"/>
              </a:rPr>
              <a:t>Prevalence UK and Globally</a:t>
            </a:r>
          </a:p>
        </p:txBody>
      </p:sp>
      <p:sp>
        <p:nvSpPr>
          <p:cNvPr id="2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EC695E-4DE8-D89A-9E79-20F6A6759BF1}"/>
              </a:ext>
            </a:extLst>
          </p:cNvPr>
          <p:cNvSpPr>
            <a:spLocks noGrp="1"/>
          </p:cNvSpPr>
          <p:nvPr>
            <p:ph idx="1"/>
          </p:nvPr>
        </p:nvSpPr>
        <p:spPr>
          <a:xfrm>
            <a:off x="838200" y="1733441"/>
            <a:ext cx="10515600" cy="4447903"/>
          </a:xfrm>
        </p:spPr>
        <p:txBody>
          <a:bodyPr vert="horz" lIns="91440" tIns="45720" rIns="91440" bIns="45720" rtlCol="0" anchor="t">
            <a:noAutofit/>
          </a:bodyPr>
          <a:lstStyle/>
          <a:p>
            <a:pPr marL="0" indent="0">
              <a:buNone/>
            </a:pPr>
            <a:r>
              <a:rPr lang="en-GB" sz="1800">
                <a:highlight>
                  <a:srgbClr val="FFFFFF"/>
                </a:highlight>
                <a:latin typeface="Arial"/>
                <a:cs typeface="Arial"/>
              </a:rPr>
              <a:t>Hypertension is the second largest known risk factor for disease globally (after poor diet), according to the Global Burden of Disease 2015 (British Hear Foundation, 2025). </a:t>
            </a:r>
            <a:endParaRPr lang="en-GB" sz="1800" b="1">
              <a:highlight>
                <a:srgbClr val="FFFFFF"/>
              </a:highlight>
              <a:latin typeface="Arial"/>
              <a:cs typeface="Arial"/>
            </a:endParaRPr>
          </a:p>
          <a:p>
            <a:pPr>
              <a:buFont typeface="Arial"/>
              <a:buChar char="•"/>
            </a:pPr>
            <a:r>
              <a:rPr lang="en-GB" sz="1800">
                <a:highlight>
                  <a:srgbClr val="FFFFFF"/>
                </a:highlight>
                <a:latin typeface="Arial"/>
                <a:cs typeface="Arial"/>
              </a:rPr>
              <a:t>Hypertension is also the third biggest risk factor for disease in the UK, after tobacco smoking and poor diet (BHF, 2025).</a:t>
            </a:r>
          </a:p>
          <a:p>
            <a:r>
              <a:rPr lang="en-GB" sz="1800" b="1">
                <a:highlight>
                  <a:srgbClr val="FFFFFF"/>
                </a:highlight>
                <a:latin typeface="Arial"/>
                <a:cs typeface="Arial"/>
              </a:rPr>
              <a:t>Globally</a:t>
            </a:r>
            <a:r>
              <a:rPr lang="en-GB" sz="1800">
                <a:highlight>
                  <a:srgbClr val="FFFFFF"/>
                </a:highlight>
                <a:latin typeface="Arial"/>
                <a:cs typeface="Arial"/>
              </a:rPr>
              <a:t> as of 2023, it affected 1.28 billion adults aged 30 to 79 around the world, and more than 66% of them lived in low- and middle-income countries.</a:t>
            </a:r>
            <a:endParaRPr lang="en-GB" sz="1800">
              <a:highlight>
                <a:srgbClr val="C6C6C6"/>
              </a:highlight>
              <a:latin typeface="Arial"/>
              <a:cs typeface="Arial"/>
            </a:endParaRPr>
          </a:p>
          <a:p>
            <a:r>
              <a:rPr lang="en-GB" sz="1800">
                <a:highlight>
                  <a:srgbClr val="FFFFFF"/>
                </a:highlight>
                <a:latin typeface="Arial"/>
                <a:cs typeface="Arial"/>
              </a:rPr>
              <a:t>A global awareness deficit means that about 46% of adults with high blood pressure do not know they have it (Chow et al. 2013).</a:t>
            </a:r>
            <a:endParaRPr lang="en-GB" sz="1800">
              <a:highlight>
                <a:srgbClr val="C6C6C6"/>
              </a:highlight>
              <a:latin typeface="Arial"/>
              <a:cs typeface="Arial"/>
            </a:endParaRPr>
          </a:p>
          <a:p>
            <a:pPr marL="0" indent="0">
              <a:buNone/>
            </a:pPr>
            <a:r>
              <a:rPr lang="en-GB" sz="1800" b="1">
                <a:highlight>
                  <a:srgbClr val="FFFFFF"/>
                </a:highlight>
                <a:latin typeface="Arial"/>
                <a:cs typeface="Arial"/>
              </a:rPr>
              <a:t>United Kingdom </a:t>
            </a:r>
            <a:endParaRPr lang="en-GB" sz="1800" b="1">
              <a:highlight>
                <a:srgbClr val="C6C6C6"/>
              </a:highlight>
              <a:latin typeface="Arial"/>
              <a:cs typeface="Arial"/>
            </a:endParaRPr>
          </a:p>
          <a:p>
            <a:r>
              <a:rPr lang="en-GB" sz="1800">
                <a:highlight>
                  <a:srgbClr val="FFFFFF"/>
                </a:highlight>
                <a:latin typeface="Arial"/>
                <a:cs typeface="Arial"/>
              </a:rPr>
              <a:t>16 million adults are thought to have high blood pressure (BHF 2026). As of 2026, about 5 million people still have not been diagnosed or treated (BHF, 2026).</a:t>
            </a:r>
            <a:endParaRPr lang="en-GB" sz="1800">
              <a:highlight>
                <a:srgbClr val="C6C6C6"/>
              </a:highlight>
              <a:latin typeface="Arial"/>
              <a:cs typeface="Arial"/>
            </a:endParaRPr>
          </a:p>
          <a:p>
            <a:r>
              <a:rPr lang="en-GB" sz="1800">
                <a:highlight>
                  <a:srgbClr val="FFFFFF"/>
                </a:highlight>
                <a:latin typeface="Arial"/>
                <a:cs typeface="Arial"/>
              </a:rPr>
              <a:t>Grouping people by demographics:</a:t>
            </a:r>
            <a:endParaRPr lang="en-GB" sz="1800">
              <a:highlight>
                <a:srgbClr val="C6C6C6"/>
              </a:highlight>
              <a:latin typeface="Arial"/>
              <a:cs typeface="Arial"/>
            </a:endParaRPr>
          </a:p>
          <a:p>
            <a:r>
              <a:rPr lang="en-GB" sz="1800">
                <a:highlight>
                  <a:srgbClr val="FFFFFF"/>
                </a:highlight>
                <a:latin typeface="Arial"/>
                <a:cs typeface="Arial"/>
              </a:rPr>
              <a:t>A much higher incidence was seen in older people, people with lower incomes, and people from Black African or Black Caribbean backgrounds (Public Health England (PHE, 2014).</a:t>
            </a:r>
            <a:endParaRPr lang="en-GB" sz="1800" dirty="0">
              <a:latin typeface="Arial"/>
              <a:cs typeface="Arial"/>
            </a:endParaRPr>
          </a:p>
          <a:p>
            <a:endParaRPr lang="en-GB" sz="1800" dirty="0">
              <a:latin typeface="Arial"/>
              <a:cs typeface="Arial"/>
            </a:endParaRPr>
          </a:p>
        </p:txBody>
      </p:sp>
    </p:spTree>
    <p:extLst>
      <p:ext uri="{BB962C8B-B14F-4D97-AF65-F5344CB8AC3E}">
        <p14:creationId xmlns:p14="http://schemas.microsoft.com/office/powerpoint/2010/main" val="5152400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2C7A1D-497F-A0BA-DF4A-1CF8AFBD9B28}"/>
              </a:ext>
            </a:extLst>
          </p:cNvPr>
          <p:cNvSpPr>
            <a:spLocks noGrp="1"/>
          </p:cNvSpPr>
          <p:nvPr>
            <p:ph type="title"/>
          </p:nvPr>
        </p:nvSpPr>
        <p:spPr>
          <a:xfrm>
            <a:off x="838200" y="365125"/>
            <a:ext cx="10515600" cy="1325563"/>
          </a:xfrm>
        </p:spPr>
        <p:txBody>
          <a:bodyPr>
            <a:noAutofit/>
          </a:bodyPr>
          <a:lstStyle/>
          <a:p>
            <a:r>
              <a:rPr lang="en-GB" sz="3200" b="1">
                <a:latin typeface="Arial"/>
                <a:cs typeface="Arial"/>
              </a:rPr>
              <a:t>Economic Burden UK and Globally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853A2E-1735-9E01-1E1D-2492304335C3}"/>
              </a:ext>
            </a:extLst>
          </p:cNvPr>
          <p:cNvSpPr>
            <a:spLocks noGrp="1"/>
          </p:cNvSpPr>
          <p:nvPr>
            <p:ph idx="1"/>
          </p:nvPr>
        </p:nvSpPr>
        <p:spPr>
          <a:xfrm>
            <a:off x="838200" y="1929384"/>
            <a:ext cx="10515600" cy="4251960"/>
          </a:xfrm>
        </p:spPr>
        <p:txBody>
          <a:bodyPr vert="horz" lIns="91440" tIns="45720" rIns="91440" bIns="45720" rtlCol="0" anchor="t">
            <a:noAutofit/>
          </a:bodyPr>
          <a:lstStyle/>
          <a:p>
            <a:endParaRPr lang="en-GB" sz="1700" dirty="0">
              <a:latin typeface="Aptos"/>
              <a:cs typeface="Arial"/>
            </a:endParaRPr>
          </a:p>
          <a:p>
            <a:r>
              <a:rPr lang="en-GB" sz="1800" dirty="0">
                <a:highlight>
                  <a:srgbClr val="FFFFFF"/>
                </a:highlight>
                <a:latin typeface="Arial"/>
                <a:ea typeface="+mn-lt"/>
                <a:cs typeface="Arial"/>
              </a:rPr>
              <a:t>The economic impact of hypertension is significant, affecting both healthcare systems and the overall economy. Hypertension is estimated to account for around 10% of total healthcare expenditure in the United Kingdom (NHS England, 2019). This includes direct costs for medical treatment, hospital admissions, and outpatient care. Furthermore, indirect costs arise from lost productivity as a result of absenteeism and reduced work capacity among people suffering from hypertension and related complications (Public Health England, 2014).</a:t>
            </a:r>
          </a:p>
          <a:p>
            <a:r>
              <a:rPr lang="en-GB" sz="1800">
                <a:highlight>
                  <a:srgbClr val="FFFFFF"/>
                </a:highlight>
                <a:latin typeface="Arial"/>
                <a:ea typeface="+mn-lt"/>
                <a:cs typeface="Arial"/>
              </a:rPr>
              <a:t>Globally, the economic burden is even greater, with hypertension accounting for significant healthcare costs due to its association with cardiovascular disease, kidney failure, and stroke (Thomas, Evans and Mills, 2021). According to the Global Burden of Disease Study, hypertension is one of the leading causes of premature death and disability-adjusted life years lost, emphasizing its economic significance (Mills et al., 2020).</a:t>
            </a:r>
            <a:endParaRPr lang="en-GB" sz="1800">
              <a:highlight>
                <a:srgbClr val="C6C6C6"/>
              </a:highlight>
              <a:latin typeface="Arial"/>
              <a:ea typeface="+mn-lt"/>
              <a:cs typeface="Arial"/>
            </a:endParaRPr>
          </a:p>
          <a:p>
            <a:endParaRPr lang="en-GB" sz="2000" dirty="0">
              <a:latin typeface="Arial"/>
              <a:ea typeface="+mn-lt"/>
              <a:cs typeface="Arial"/>
            </a:endParaRPr>
          </a:p>
        </p:txBody>
      </p:sp>
    </p:spTree>
    <p:extLst>
      <p:ext uri="{BB962C8B-B14F-4D97-AF65-F5344CB8AC3E}">
        <p14:creationId xmlns:p14="http://schemas.microsoft.com/office/powerpoint/2010/main" val="27587406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C990A3-6BAE-1800-6492-EE00917D807D}"/>
              </a:ext>
            </a:extLst>
          </p:cNvPr>
          <p:cNvSpPr>
            <a:spLocks noGrp="1"/>
          </p:cNvSpPr>
          <p:nvPr>
            <p:ph type="title"/>
          </p:nvPr>
        </p:nvSpPr>
        <p:spPr>
          <a:xfrm>
            <a:off x="838200" y="365125"/>
            <a:ext cx="10515600" cy="1325563"/>
          </a:xfrm>
        </p:spPr>
        <p:txBody>
          <a:bodyPr>
            <a:normAutofit/>
          </a:bodyPr>
          <a:lstStyle/>
          <a:p>
            <a:r>
              <a:rPr lang="en-GB" sz="3200" b="1">
                <a:latin typeface="Arial"/>
                <a:cs typeface="Arial"/>
              </a:rPr>
              <a:t>Social Burden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1DBAF2-1827-4C44-921F-F2477C239AD4}"/>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endParaRPr lang="en-GB" sz="2200">
              <a:highlight>
                <a:srgbClr val="FFFFFF"/>
              </a:highlight>
            </a:endParaRPr>
          </a:p>
          <a:p>
            <a:r>
              <a:rPr lang="en-GB" sz="1800">
                <a:highlight>
                  <a:srgbClr val="FFFFFF"/>
                </a:highlight>
                <a:latin typeface="Arial"/>
                <a:cs typeface="Arial"/>
              </a:rPr>
              <a:t>The social consequences of hypertension go beyond the financial costs. People with uncontrolled hypertension may have a lower quality of life due to health complications, decreased functional capacity, and psychological distress (British Heart Foundation, 2026).</a:t>
            </a:r>
            <a:endParaRPr lang="en-GB" sz="1800">
              <a:highlight>
                <a:srgbClr val="C6C6C6"/>
              </a:highlight>
              <a:latin typeface="Arial"/>
              <a:cs typeface="Arial"/>
            </a:endParaRPr>
          </a:p>
          <a:p>
            <a:r>
              <a:rPr lang="en-GB" sz="1800">
                <a:highlight>
                  <a:srgbClr val="FFFFFF"/>
                </a:highlight>
                <a:latin typeface="Arial"/>
                <a:cs typeface="Arial"/>
              </a:rPr>
              <a:t>The stigma associated with chronic diseases can lead to social isolation and decreased participation in community events. Furthermore, hypertension can exacerbate health disparities because people from lower socioeconomic backgrounds frequently face greater barriers to accessing healthcare, nutritious food, and health education (Cameron et al., 2021).</a:t>
            </a:r>
            <a:endParaRPr lang="en-GB" sz="1800">
              <a:highlight>
                <a:srgbClr val="C6C6C6"/>
              </a:highlight>
              <a:latin typeface="Arial"/>
              <a:cs typeface="Arial"/>
            </a:endParaRPr>
          </a:p>
        </p:txBody>
      </p:sp>
    </p:spTree>
    <p:extLst>
      <p:ext uri="{BB962C8B-B14F-4D97-AF65-F5344CB8AC3E}">
        <p14:creationId xmlns:p14="http://schemas.microsoft.com/office/powerpoint/2010/main" val="1062346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F79EB2-642F-799A-CE8A-549075F507E9}"/>
              </a:ext>
            </a:extLst>
          </p:cNvPr>
          <p:cNvSpPr>
            <a:spLocks noGrp="1"/>
          </p:cNvSpPr>
          <p:nvPr>
            <p:ph type="title"/>
          </p:nvPr>
        </p:nvSpPr>
        <p:spPr>
          <a:xfrm>
            <a:off x="572493" y="238539"/>
            <a:ext cx="11018520" cy="1434415"/>
          </a:xfrm>
        </p:spPr>
        <p:txBody>
          <a:bodyPr anchor="b">
            <a:normAutofit/>
          </a:bodyPr>
          <a:lstStyle/>
          <a:p>
            <a:r>
              <a:rPr lang="en-GB" sz="4600" b="1"/>
              <a:t>Comorbidities Associated with Hypertension</a:t>
            </a:r>
          </a:p>
        </p:txBody>
      </p:sp>
      <p:sp>
        <p:nvSpPr>
          <p:cNvPr id="3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7A5312-CA3D-00C4-8449-3040804C7F94}"/>
              </a:ext>
            </a:extLst>
          </p:cNvPr>
          <p:cNvSpPr>
            <a:spLocks noGrp="1"/>
          </p:cNvSpPr>
          <p:nvPr>
            <p:ph idx="1"/>
          </p:nvPr>
        </p:nvSpPr>
        <p:spPr>
          <a:xfrm>
            <a:off x="369293" y="1991486"/>
            <a:ext cx="5966066" cy="3763573"/>
          </a:xfrm>
        </p:spPr>
        <p:txBody>
          <a:bodyPr vert="horz" lIns="91440" tIns="45720" rIns="91440" bIns="45720" rtlCol="0" anchor="t">
            <a:noAutofit/>
          </a:bodyPr>
          <a:lstStyle/>
          <a:p>
            <a:r>
              <a:rPr lang="en-GB" sz="1800" dirty="0">
                <a:highlight>
                  <a:srgbClr val="FFFFFF"/>
                </a:highlight>
                <a:latin typeface="Arial"/>
                <a:cs typeface="Arial"/>
              </a:rPr>
              <a:t>Hypertension is often accompanied by numerous comorbidities which exert a significant influence on general health. Hypertension is commonly associated with type 2 diabetes, as both conditions have common risk factors such as obesity and sedentary lifestyle (Kearney et al., 2005). </a:t>
            </a:r>
            <a:endParaRPr lang="en-GB" sz="1800">
              <a:latin typeface="Arial"/>
              <a:cs typeface="Arial"/>
            </a:endParaRPr>
          </a:p>
          <a:p>
            <a:r>
              <a:rPr lang="en-GB" sz="1800" dirty="0">
                <a:highlight>
                  <a:srgbClr val="FFFFFF"/>
                </a:highlight>
                <a:latin typeface="Arial"/>
                <a:cs typeface="Arial"/>
              </a:rPr>
              <a:t>Obesity increases vascular resistance and also stimulates insulin resistance (NHS England, 2019). </a:t>
            </a:r>
            <a:endParaRPr lang="en-GB" sz="1800">
              <a:latin typeface="Arial"/>
              <a:cs typeface="Arial"/>
            </a:endParaRPr>
          </a:p>
          <a:p>
            <a:r>
              <a:rPr lang="en-GB" sz="1800">
                <a:highlight>
                  <a:srgbClr val="FFFFFF"/>
                </a:highlight>
                <a:latin typeface="Arial"/>
                <a:cs typeface="Arial"/>
              </a:rPr>
              <a:t>Managing hypertension may </a:t>
            </a:r>
            <a:r>
              <a:rPr lang="en-GB" sz="1800" dirty="0">
                <a:highlight>
                  <a:srgbClr val="FFFFFF"/>
                </a:highlight>
                <a:latin typeface="Arial"/>
                <a:cs typeface="Arial"/>
              </a:rPr>
              <a:t>also be more complex if there is a build-up of plaque in the arteries due to high cholesterol levels (NICE, 2021). </a:t>
            </a:r>
            <a:endParaRPr lang="en-GB" sz="1800">
              <a:latin typeface="Arial"/>
              <a:cs typeface="Arial"/>
            </a:endParaRPr>
          </a:p>
          <a:p>
            <a:r>
              <a:rPr lang="en-GB" sz="1800">
                <a:highlight>
                  <a:srgbClr val="FFFFFF"/>
                </a:highlight>
                <a:latin typeface="Arial"/>
                <a:cs typeface="Arial"/>
              </a:rPr>
              <a:t>In addition, </a:t>
            </a:r>
            <a:r>
              <a:rPr lang="en-GB" sz="1800" dirty="0">
                <a:highlight>
                  <a:srgbClr val="FFFFFF"/>
                </a:highlight>
                <a:latin typeface="Arial"/>
                <a:cs typeface="Arial"/>
              </a:rPr>
              <a:t>cardiovascular diseases, such as heart disease and stroke, are often caused by uncontrolled hypertension, which emphasizes the importance of comprehensive care to control these interconnected diseases (WHO, 2021).</a:t>
            </a:r>
            <a:endParaRPr lang="en-GB" sz="1800">
              <a:latin typeface="Arial"/>
              <a:cs typeface="Arial"/>
            </a:endParaRPr>
          </a:p>
        </p:txBody>
      </p:sp>
      <p:pic>
        <p:nvPicPr>
          <p:cNvPr id="6" name="Content Placeholder 3" descr="A diagram of different types of obesity&#10;&#10;AI-generated content may be incorrect.">
            <a:extLst>
              <a:ext uri="{FF2B5EF4-FFF2-40B4-BE49-F238E27FC236}">
                <a16:creationId xmlns:a16="http://schemas.microsoft.com/office/drawing/2014/main" id="{D5D5FF88-E7DF-3482-EC29-1B4084520F1A}"/>
              </a:ext>
            </a:extLst>
          </p:cNvPr>
          <p:cNvPicPr>
            <a:picLocks noChangeAspect="1"/>
          </p:cNvPicPr>
          <p:nvPr/>
        </p:nvPicPr>
        <p:blipFill>
          <a:blip r:embed="rId2"/>
          <a:stretch>
            <a:fillRect/>
          </a:stretch>
        </p:blipFill>
        <p:spPr>
          <a:xfrm>
            <a:off x="6133498" y="2200532"/>
            <a:ext cx="5904889" cy="3238666"/>
          </a:xfrm>
          <a:prstGeom prst="rect">
            <a:avLst/>
          </a:prstGeom>
        </p:spPr>
      </p:pic>
    </p:spTree>
    <p:extLst>
      <p:ext uri="{BB962C8B-B14F-4D97-AF65-F5344CB8AC3E}">
        <p14:creationId xmlns:p14="http://schemas.microsoft.com/office/powerpoint/2010/main" val="1336958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51E6C2-C948-68D9-A90A-D3567020B43B}"/>
              </a:ext>
            </a:extLst>
          </p:cNvPr>
          <p:cNvSpPr>
            <a:spLocks noGrp="1"/>
          </p:cNvSpPr>
          <p:nvPr>
            <p:ph type="title"/>
          </p:nvPr>
        </p:nvSpPr>
        <p:spPr>
          <a:xfrm>
            <a:off x="838200" y="365125"/>
            <a:ext cx="10515600" cy="1325563"/>
          </a:xfrm>
        </p:spPr>
        <p:txBody>
          <a:bodyPr>
            <a:normAutofit/>
          </a:bodyPr>
          <a:lstStyle/>
          <a:p>
            <a:r>
              <a:rPr lang="en-GB" sz="3200" b="1" dirty="0">
                <a:latin typeface="Arial"/>
                <a:cs typeface="Arial"/>
              </a:rPr>
              <a:t>Prevention of Hyperten</a:t>
            </a:r>
            <a:r>
              <a:rPr lang="en-GB" sz="3200" b="1">
                <a:solidFill>
                  <a:srgbClr val="000000"/>
                </a:solidFill>
                <a:latin typeface="Arial"/>
                <a:cs typeface="Arial"/>
              </a:rPr>
              <a:t>sion</a:t>
            </a:r>
            <a:endParaRPr lang="en-GB" sz="3200" b="1">
              <a:latin typeface="Arial"/>
              <a:cs typeface="Arial"/>
            </a:endParaRPr>
          </a:p>
        </p:txBody>
      </p:sp>
      <p:sp>
        <p:nvSpPr>
          <p:cNvPr id="2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5BE881-C463-3230-FEDA-74D88069709B}"/>
              </a:ext>
            </a:extLst>
          </p:cNvPr>
          <p:cNvSpPr>
            <a:spLocks noGrp="1"/>
          </p:cNvSpPr>
          <p:nvPr>
            <p:ph idx="1"/>
          </p:nvPr>
        </p:nvSpPr>
        <p:spPr>
          <a:xfrm>
            <a:off x="838200" y="1929384"/>
            <a:ext cx="10515600" cy="4251960"/>
          </a:xfrm>
        </p:spPr>
        <p:txBody>
          <a:bodyPr vert="horz" lIns="91440" tIns="45720" rIns="91440" bIns="45720" rtlCol="0" anchor="t">
            <a:normAutofit/>
          </a:bodyPr>
          <a:lstStyle/>
          <a:p>
            <a:endParaRPr lang="en-GB" sz="1800" dirty="0">
              <a:latin typeface="Arial"/>
              <a:cs typeface="Arial"/>
            </a:endParaRPr>
          </a:p>
          <a:p>
            <a:r>
              <a:rPr lang="en-GB" sz="1800" dirty="0">
                <a:highlight>
                  <a:srgbClr val="FFFFFF"/>
                </a:highlight>
                <a:latin typeface="Arial"/>
                <a:cs typeface="Arial"/>
              </a:rPr>
              <a:t>Hypertension prevention focuses on population-wide and targeted strategies, such as healthier diets, increased physical activity, and smoking cessation (Public Health England, 2023). </a:t>
            </a:r>
            <a:endParaRPr lang="en-GB" sz="1800">
              <a:latin typeface="Arial"/>
              <a:cs typeface="Arial"/>
            </a:endParaRPr>
          </a:p>
          <a:p>
            <a:r>
              <a:rPr lang="en-GB" sz="1800" dirty="0">
                <a:highlight>
                  <a:srgbClr val="FFFFFF"/>
                </a:highlight>
                <a:latin typeface="Arial"/>
                <a:cs typeface="Arial"/>
              </a:rPr>
              <a:t>Key dietary approaches include reducing dietary salt and promoting the DASH diet (UK Health Security Agency, 2022). Community initiatives, school and workplace programs, and early screening all contribute to identifying at-risk individuals and facilitating timely lifestyle changes (NICE, 2021). </a:t>
            </a:r>
            <a:endParaRPr lang="en-GB" sz="1800">
              <a:latin typeface="Arial"/>
              <a:cs typeface="Arial"/>
            </a:endParaRPr>
          </a:p>
          <a:p>
            <a:r>
              <a:rPr lang="en-GB" sz="1800" dirty="0">
                <a:highlight>
                  <a:srgbClr val="FFFFFF"/>
                </a:highlight>
                <a:latin typeface="Arial"/>
                <a:cs typeface="Arial"/>
              </a:rPr>
              <a:t>Food </a:t>
            </a:r>
            <a:r>
              <a:rPr lang="en-GB" sz="1800" dirty="0" err="1">
                <a:highlight>
                  <a:srgbClr val="FFFFFF"/>
                </a:highlight>
                <a:latin typeface="Arial"/>
                <a:cs typeface="Arial"/>
              </a:rPr>
              <a:t>labeling</a:t>
            </a:r>
            <a:r>
              <a:rPr lang="en-GB" sz="1800" dirty="0">
                <a:highlight>
                  <a:srgbClr val="FFFFFF"/>
                </a:highlight>
                <a:latin typeface="Arial"/>
                <a:cs typeface="Arial"/>
              </a:rPr>
              <a:t>, reformulation, and accessible green spaces are examples of policy measures that promote long-term </a:t>
            </a:r>
            <a:r>
              <a:rPr lang="en-GB" sz="1800" dirty="0" err="1">
                <a:highlight>
                  <a:srgbClr val="FFFFFF"/>
                </a:highlight>
                <a:latin typeface="Arial"/>
                <a:cs typeface="Arial"/>
              </a:rPr>
              <a:t>behavior</a:t>
            </a:r>
            <a:r>
              <a:rPr lang="en-GB" sz="1800" dirty="0">
                <a:highlight>
                  <a:srgbClr val="FFFFFF"/>
                </a:highlight>
                <a:latin typeface="Arial"/>
                <a:cs typeface="Arial"/>
              </a:rPr>
              <a:t> change (BMJ, 2020). Integrated care pathways improve risk communication and follow-up (U.K. Chief Medical Officers, 2022).</a:t>
            </a:r>
            <a:endParaRPr lang="en-GB" sz="1800">
              <a:latin typeface="Arial"/>
              <a:cs typeface="Arial"/>
            </a:endParaRPr>
          </a:p>
          <a:p>
            <a:endParaRPr lang="en-GB" sz="1800" dirty="0">
              <a:latin typeface="Arial"/>
              <a:cs typeface="Arial"/>
            </a:endParaRPr>
          </a:p>
        </p:txBody>
      </p:sp>
    </p:spTree>
    <p:extLst>
      <p:ext uri="{BB962C8B-B14F-4D97-AF65-F5344CB8AC3E}">
        <p14:creationId xmlns:p14="http://schemas.microsoft.com/office/powerpoint/2010/main" val="9163282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F4EA78-52EA-BC45-A77C-7F79B7D1C755}"/>
              </a:ext>
            </a:extLst>
          </p:cNvPr>
          <p:cNvSpPr>
            <a:spLocks noGrp="1"/>
          </p:cNvSpPr>
          <p:nvPr>
            <p:ph type="title"/>
          </p:nvPr>
        </p:nvSpPr>
        <p:spPr>
          <a:xfrm>
            <a:off x="838200" y="365125"/>
            <a:ext cx="10515600" cy="1325563"/>
          </a:xfrm>
        </p:spPr>
        <p:txBody>
          <a:bodyPr>
            <a:normAutofit/>
          </a:bodyPr>
          <a:lstStyle/>
          <a:p>
            <a:r>
              <a:rPr lang="en-GB" sz="3200" b="1" dirty="0">
                <a:latin typeface="Arial"/>
                <a:cs typeface="Arial"/>
              </a:rPr>
              <a:t>Values, Skills and Behaviour of Hyperten</a:t>
            </a:r>
            <a:r>
              <a:rPr lang="en-GB" sz="3200" b="1">
                <a:latin typeface="Arial"/>
                <a:cs typeface="Arial"/>
              </a:rPr>
              <a:t>sion</a:t>
            </a:r>
            <a:endParaRPr lang="en-GB" sz="3200" b="1" dirty="0">
              <a:latin typeface="Arial"/>
              <a:cs typeface="Arial"/>
            </a:endParaRPr>
          </a:p>
        </p:txBody>
      </p:sp>
      <p:sp>
        <p:nvSpPr>
          <p:cNvPr id="3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10">
            <a:extLst>
              <a:ext uri="{FF2B5EF4-FFF2-40B4-BE49-F238E27FC236}">
                <a16:creationId xmlns:a16="http://schemas.microsoft.com/office/drawing/2014/main" id="{70EBD559-97AA-308C-B4DD-05BF6DB4D784}"/>
              </a:ext>
            </a:extLst>
          </p:cNvPr>
          <p:cNvSpPr>
            <a:spLocks noGrp="1"/>
          </p:cNvSpPr>
          <p:nvPr>
            <p:ph idx="1"/>
          </p:nvPr>
        </p:nvSpPr>
        <p:spPr>
          <a:xfrm>
            <a:off x="809171" y="2464253"/>
            <a:ext cx="10544629" cy="3712710"/>
          </a:xfrm>
        </p:spPr>
        <p:txBody>
          <a:bodyPr vert="horz" lIns="91440" tIns="45720" rIns="91440" bIns="45720" rtlCol="0" anchor="t">
            <a:normAutofit/>
          </a:bodyPr>
          <a:lstStyle/>
          <a:p>
            <a:r>
              <a:rPr lang="en-GB" sz="1800" dirty="0">
                <a:highlight>
                  <a:srgbClr val="FFFFFF"/>
                </a:highlight>
                <a:latin typeface="Arial"/>
                <a:cs typeface="Arial"/>
              </a:rPr>
              <a:t>Value (hypertension management) Value in hypertension care refers to improving health outcomes at reasonable costs by aligning care with patients' </a:t>
            </a:r>
            <a:r>
              <a:rPr lang="en-GB" sz="1800">
                <a:highlight>
                  <a:srgbClr val="FFFFFF"/>
                </a:highlight>
                <a:latin typeface="Arial"/>
                <a:cs typeface="Arial"/>
              </a:rPr>
              <a:t>needs, preferences, and outcomes that are important to them (shared decision-making, adherence, and equity). This is supported by person-centred approaches and outcome-focused pathways (NICE, 2021; NHS England, 2020).</a:t>
            </a:r>
            <a:endParaRPr lang="en-GB" sz="1800">
              <a:highlight>
                <a:srgbClr val="606060"/>
              </a:highlight>
              <a:latin typeface="Arial"/>
              <a:cs typeface="Arial"/>
            </a:endParaRPr>
          </a:p>
          <a:p>
            <a:r>
              <a:rPr lang="en-GB" sz="1800" dirty="0">
                <a:highlight>
                  <a:srgbClr val="FFFFFF"/>
                </a:highlight>
                <a:latin typeface="Arial"/>
                <a:cs typeface="Arial"/>
              </a:rPr>
              <a:t>Accurate blood pressure measurement, interpretation of home/ambulatory readings, risk assessment, pharmacologic management, lifestyle </a:t>
            </a:r>
            <a:r>
              <a:rPr lang="en-GB" sz="1800" dirty="0" err="1">
                <a:highlight>
                  <a:srgbClr val="FFFFFF"/>
                </a:highlight>
                <a:latin typeface="Arial"/>
                <a:cs typeface="Arial"/>
              </a:rPr>
              <a:t>counseling</a:t>
            </a:r>
            <a:r>
              <a:rPr lang="en-GB" sz="1800" dirty="0">
                <a:highlight>
                  <a:srgbClr val="FFFFFF"/>
                </a:highlight>
                <a:latin typeface="Arial"/>
                <a:cs typeface="Arial"/>
              </a:rPr>
              <a:t>, and collaborative decision-making are all core competencies. Clinicians must also be skilled at teamwork, communication, and digital </a:t>
            </a:r>
            <a:r>
              <a:rPr lang="en-GB" sz="1800">
                <a:highlight>
                  <a:srgbClr val="FFFFFF"/>
                </a:highlight>
                <a:latin typeface="Arial"/>
                <a:cs typeface="Arial"/>
              </a:rPr>
              <a:t>care coordination (NICE, 2021).</a:t>
            </a:r>
            <a:endParaRPr lang="en-GB" sz="1800">
              <a:highlight>
                <a:srgbClr val="606060"/>
              </a:highlight>
              <a:latin typeface="Arial"/>
              <a:cs typeface="Arial"/>
            </a:endParaRPr>
          </a:p>
          <a:p>
            <a:r>
              <a:rPr lang="en-GB" sz="1800">
                <a:highlight>
                  <a:srgbClr val="FFFFFF"/>
                </a:highlight>
                <a:latin typeface="Arial"/>
                <a:cs typeface="Arial"/>
              </a:rPr>
              <a:t>Patient and clinician behaviours that improve hypertension control include adherence-supportive interactions, proactive follow-up, and long-term lifestyle change, all supported by motivational interviewing and self-management coaching (Public Health England, 2023).</a:t>
            </a:r>
            <a:endParaRPr lang="en-GB" sz="1800" dirty="0">
              <a:latin typeface="Arial"/>
              <a:cs typeface="Arial"/>
            </a:endParaRPr>
          </a:p>
          <a:p>
            <a:endParaRPr lang="en-GB" sz="1800" dirty="0">
              <a:latin typeface="Arial"/>
              <a:cs typeface="Arial"/>
            </a:endParaRPr>
          </a:p>
        </p:txBody>
      </p:sp>
    </p:spTree>
    <p:extLst>
      <p:ext uri="{BB962C8B-B14F-4D97-AF65-F5344CB8AC3E}">
        <p14:creationId xmlns:p14="http://schemas.microsoft.com/office/powerpoint/2010/main" val="36199983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C4DCA1-34C5-A6D4-E05F-F5EA5EDB2C74}"/>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3200" b="1" kern="1200">
                <a:latin typeface="Arial"/>
                <a:cs typeface="Arial"/>
              </a:rPr>
              <a:t>The House of Care</a:t>
            </a:r>
            <a:r>
              <a:rPr lang="en-US" sz="3200" b="1">
                <a:latin typeface="Arial"/>
                <a:cs typeface="Arial"/>
              </a:rPr>
              <a:t> Model</a:t>
            </a:r>
            <a:endParaRPr lang="en-US" sz="3200" b="1" kern="1200">
              <a:latin typeface="Arial"/>
              <a:cs typeface="Arial"/>
            </a:endParaRP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90D64E2-6AA9-4325-6B76-8D516FF91550}"/>
              </a:ext>
            </a:extLst>
          </p:cNvPr>
          <p:cNvSpPr>
            <a:spLocks noGrp="1"/>
          </p:cNvSpPr>
          <p:nvPr>
            <p:ph idx="1"/>
          </p:nvPr>
        </p:nvSpPr>
        <p:spPr>
          <a:xfrm>
            <a:off x="572493" y="2071316"/>
            <a:ext cx="6713552" cy="4757800"/>
          </a:xfrm>
        </p:spPr>
        <p:txBody>
          <a:bodyPr vert="horz" lIns="91440" tIns="45720" rIns="91440" bIns="45720" rtlCol="0" anchor="t">
            <a:noAutofit/>
          </a:bodyPr>
          <a:lstStyle/>
          <a:p>
            <a:r>
              <a:rPr lang="en-GB" sz="1800">
                <a:highlight>
                  <a:srgbClr val="FFFFFF"/>
                </a:highlight>
                <a:latin typeface="Arial"/>
                <a:cs typeface="Arial"/>
              </a:rPr>
              <a:t>The House of Care model combines patient-centred, coordinated hypertension care across primary, secondary, and community services, emphasizing shared decision-making, individualized care plans, and proactive risk management to improve blood pressure control and lower cardiovascular risk (NICE, 2021; Public Health England, 2023). </a:t>
            </a:r>
            <a:endParaRPr lang="en-GB" sz="1800">
              <a:latin typeface="Arial"/>
              <a:cs typeface="Arial"/>
            </a:endParaRPr>
          </a:p>
          <a:p>
            <a:r>
              <a:rPr lang="en-GB" sz="1800">
                <a:highlight>
                  <a:srgbClr val="FFFFFF"/>
                </a:highlight>
                <a:latin typeface="Arial"/>
                <a:cs typeface="Arial"/>
              </a:rPr>
              <a:t>Key processes include reliable blood pressure monitoring at home and in clinics, timely medication optimization with adherence support, and incorporating lifestyle change into care plans (NICE, 2021). </a:t>
            </a:r>
            <a:endParaRPr lang="en-GB" sz="1800">
              <a:latin typeface="Arial"/>
              <a:cs typeface="Arial"/>
            </a:endParaRPr>
          </a:p>
          <a:p>
            <a:r>
              <a:rPr lang="en-GB" sz="1800" dirty="0">
                <a:highlight>
                  <a:srgbClr val="FFFFFF"/>
                </a:highlight>
                <a:latin typeface="Arial"/>
                <a:cs typeface="Arial"/>
              </a:rPr>
              <a:t>Multidisciplinary teams (GPs, nurses, pharmacists, and dietitians) and care coordinators ensure efficient information sharing and care transitions (Royal College of </a:t>
            </a:r>
            <a:r>
              <a:rPr lang="en-GB" sz="1800" dirty="0" err="1">
                <a:highlight>
                  <a:srgbClr val="FFFFFF"/>
                </a:highlight>
                <a:latin typeface="Arial"/>
                <a:cs typeface="Arial"/>
              </a:rPr>
              <a:t>Physcians</a:t>
            </a:r>
            <a:r>
              <a:rPr lang="en-GB" sz="1800" dirty="0">
                <a:highlight>
                  <a:srgbClr val="FFFFFF"/>
                </a:highlight>
                <a:latin typeface="Arial"/>
                <a:cs typeface="Arial"/>
              </a:rPr>
              <a:t> Lancet Commission, 2020). Outcome measures include blood pressure control rates, cardiovascular events, hospital admissions, and patient experience, along with iterative quality improvement.</a:t>
            </a:r>
            <a:endParaRPr lang="en-GB" sz="1800" dirty="0">
              <a:latin typeface="Arial"/>
              <a:cs typeface="Arial"/>
            </a:endParaRPr>
          </a:p>
        </p:txBody>
      </p:sp>
      <p:sp>
        <p:nvSpPr>
          <p:cNvPr id="5" name="TextBox 4">
            <a:extLst>
              <a:ext uri="{FF2B5EF4-FFF2-40B4-BE49-F238E27FC236}">
                <a16:creationId xmlns:a16="http://schemas.microsoft.com/office/drawing/2014/main" id="{1C1EB259-AE0B-5E2D-97AB-E912623D2174}"/>
              </a:ext>
            </a:extLst>
          </p:cNvPr>
          <p:cNvSpPr txBox="1"/>
          <p:nvPr/>
        </p:nvSpPr>
        <p:spPr>
          <a:xfrm>
            <a:off x="1297295" y="282694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3" name="Picture 2" descr="A diagram of a house&#10;&#10;AI-generated content may be incorrect.">
            <a:extLst>
              <a:ext uri="{FF2B5EF4-FFF2-40B4-BE49-F238E27FC236}">
                <a16:creationId xmlns:a16="http://schemas.microsoft.com/office/drawing/2014/main" id="{D6A96944-CD1D-ED98-8BFA-010D6E97D346}"/>
              </a:ext>
            </a:extLst>
          </p:cNvPr>
          <p:cNvPicPr>
            <a:picLocks noChangeAspect="1"/>
          </p:cNvPicPr>
          <p:nvPr/>
        </p:nvPicPr>
        <p:blipFill>
          <a:blip r:embed="rId2"/>
          <a:stretch>
            <a:fillRect/>
          </a:stretch>
        </p:blipFill>
        <p:spPr>
          <a:xfrm>
            <a:off x="7489371" y="1854939"/>
            <a:ext cx="4579256" cy="4563263"/>
          </a:xfrm>
          <a:prstGeom prst="rect">
            <a:avLst/>
          </a:prstGeom>
        </p:spPr>
      </p:pic>
    </p:spTree>
    <p:extLst>
      <p:ext uri="{BB962C8B-B14F-4D97-AF65-F5344CB8AC3E}">
        <p14:creationId xmlns:p14="http://schemas.microsoft.com/office/powerpoint/2010/main" val="4925230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E6B92-0912-27A5-6585-06F3040119B9}"/>
              </a:ext>
            </a:extLst>
          </p:cNvPr>
          <p:cNvSpPr>
            <a:spLocks noGrp="1"/>
          </p:cNvSpPr>
          <p:nvPr>
            <p:ph type="title"/>
          </p:nvPr>
        </p:nvSpPr>
        <p:spPr/>
        <p:txBody>
          <a:bodyPr>
            <a:normAutofit/>
          </a:bodyPr>
          <a:lstStyle/>
          <a:p>
            <a:r>
              <a:rPr lang="en-GB" sz="3200" b="1">
                <a:latin typeface="Arial"/>
                <a:cs typeface="Arial"/>
              </a:rPr>
              <a:t>Personalised Care Model</a:t>
            </a:r>
          </a:p>
        </p:txBody>
      </p:sp>
      <p:pic>
        <p:nvPicPr>
          <p:cNvPr id="4" name="Content Placeholder 3" descr="A diagram of a personalised care model&#10;&#10;AI-generated content may be incorrect.">
            <a:extLst>
              <a:ext uri="{FF2B5EF4-FFF2-40B4-BE49-F238E27FC236}">
                <a16:creationId xmlns:a16="http://schemas.microsoft.com/office/drawing/2014/main" id="{1744A6E0-BECB-D5D4-4260-5DE33E29F782}"/>
              </a:ext>
            </a:extLst>
          </p:cNvPr>
          <p:cNvPicPr>
            <a:picLocks noGrp="1" noChangeAspect="1"/>
          </p:cNvPicPr>
          <p:nvPr>
            <p:ph idx="1"/>
          </p:nvPr>
        </p:nvPicPr>
        <p:blipFill>
          <a:blip r:embed="rId2"/>
          <a:srcRect r="102"/>
          <a:stretch>
            <a:fillRect/>
          </a:stretch>
        </p:blipFill>
        <p:spPr>
          <a:xfrm>
            <a:off x="1534039" y="1825625"/>
            <a:ext cx="7340228" cy="4351338"/>
          </a:xfrm>
          <a:prstGeom prst="rect">
            <a:avLst/>
          </a:prstGeom>
        </p:spPr>
      </p:pic>
      <p:sp>
        <p:nvSpPr>
          <p:cNvPr id="5" name="TextBox 4">
            <a:extLst>
              <a:ext uri="{FF2B5EF4-FFF2-40B4-BE49-F238E27FC236}">
                <a16:creationId xmlns:a16="http://schemas.microsoft.com/office/drawing/2014/main" id="{432FFBF7-3E27-E7D2-0A13-D32BA5C0D026}"/>
              </a:ext>
            </a:extLst>
          </p:cNvPr>
          <p:cNvSpPr txBox="1"/>
          <p:nvPr/>
        </p:nvSpPr>
        <p:spPr>
          <a:xfrm>
            <a:off x="9264934" y="6458250"/>
            <a:ext cx="26924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(Scribd, </a:t>
            </a:r>
            <a:r>
              <a:rPr lang="en-GB"/>
              <a:t>n.d.</a:t>
            </a:r>
            <a:r>
              <a:rPr lang="en-GB" dirty="0"/>
              <a:t>)</a:t>
            </a:r>
          </a:p>
        </p:txBody>
      </p:sp>
    </p:spTree>
    <p:extLst>
      <p:ext uri="{BB962C8B-B14F-4D97-AF65-F5344CB8AC3E}">
        <p14:creationId xmlns:p14="http://schemas.microsoft.com/office/powerpoint/2010/main" val="13906707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E21773-3492-AA2C-3B8C-66C02113BCB8}"/>
              </a:ext>
            </a:extLst>
          </p:cNvPr>
          <p:cNvSpPr>
            <a:spLocks noGrp="1"/>
          </p:cNvSpPr>
          <p:nvPr>
            <p:ph type="title"/>
          </p:nvPr>
        </p:nvSpPr>
        <p:spPr>
          <a:xfrm>
            <a:off x="572493" y="238539"/>
            <a:ext cx="11018520" cy="1434415"/>
          </a:xfrm>
        </p:spPr>
        <p:txBody>
          <a:bodyPr anchor="b">
            <a:normAutofit/>
          </a:bodyPr>
          <a:lstStyle/>
          <a:p>
            <a:r>
              <a:rPr lang="en-GB" sz="3200" b="1">
                <a:latin typeface="Arial"/>
                <a:cs typeface="Arial"/>
              </a:rPr>
              <a:t> Personalised Care Model</a:t>
            </a:r>
            <a:endParaRPr lang="en-GB" sz="3200" b="1" dirty="0">
              <a:latin typeface="Arial"/>
              <a:cs typeface="Arial"/>
            </a:endParaRP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F1D38E-0251-2A17-C184-578C3A8E5220}"/>
              </a:ext>
            </a:extLst>
          </p:cNvPr>
          <p:cNvSpPr>
            <a:spLocks noGrp="1"/>
          </p:cNvSpPr>
          <p:nvPr>
            <p:ph idx="1"/>
          </p:nvPr>
        </p:nvSpPr>
        <p:spPr>
          <a:xfrm>
            <a:off x="572493" y="1701202"/>
            <a:ext cx="8672980" cy="5135173"/>
          </a:xfrm>
        </p:spPr>
        <p:txBody>
          <a:bodyPr vert="horz" lIns="91440" tIns="45720" rIns="91440" bIns="45720" rtlCol="0" anchor="t">
            <a:noAutofit/>
          </a:bodyPr>
          <a:lstStyle/>
          <a:p>
            <a:pPr marL="285750" indent="-285750">
              <a:lnSpc>
                <a:spcPct val="100000"/>
              </a:lnSpc>
            </a:pPr>
            <a:r>
              <a:rPr lang="en-GB" sz="1800" dirty="0">
                <a:highlight>
                  <a:srgbClr val="FFFFFF"/>
                </a:highlight>
                <a:latin typeface="Arial"/>
                <a:cs typeface="Arial"/>
              </a:rPr>
              <a:t>A personalised care model for hypertension puts the patient first, collaborating to develop care plans that take into account individual risks, preferences, and life goals. Core elements include shared decision-making, a comprehensive baseline assessment (including ASCVD risk and social determinants), and a six-stage personalised care planning cycle that is reviewed and adjusted on a regular basis (NICE, 2021).</a:t>
            </a:r>
            <a:endParaRPr lang="en-GB" sz="1800" dirty="0">
              <a:latin typeface="Arial"/>
              <a:cs typeface="Arial"/>
            </a:endParaRPr>
          </a:p>
          <a:p>
            <a:pPr>
              <a:lnSpc>
                <a:spcPct val="100000"/>
              </a:lnSpc>
            </a:pPr>
            <a:r>
              <a:rPr lang="en-GB" sz="1800">
                <a:highlight>
                  <a:srgbClr val="FFFFFF"/>
                </a:highlight>
                <a:latin typeface="Arial"/>
                <a:cs typeface="Arial"/>
              </a:rPr>
              <a:t>Risk stratification guides tailored interventions, which include pharmacotherapy tailored to comorbidities and tolerability, as well as targeted lifestyle support (salt reduction, weight management, physical activity) incorporated into daily routines (Royal College of Physicians, 2020)</a:t>
            </a:r>
            <a:endParaRPr lang="en-GB" sz="1800">
              <a:latin typeface="Arial"/>
              <a:cs typeface="Arial"/>
            </a:endParaRPr>
          </a:p>
          <a:p>
            <a:pPr>
              <a:lnSpc>
                <a:spcPct val="100000"/>
              </a:lnSpc>
            </a:pPr>
            <a:r>
              <a:rPr lang="en-GB" sz="1800">
                <a:highlight>
                  <a:srgbClr val="FFFFFF"/>
                </a:highlight>
                <a:latin typeface="Arial"/>
                <a:cs typeface="Arial"/>
              </a:rPr>
              <a:t> Education, self-monitoring, and digital tools enable self-management, while care is coordinated by multidisciplinary teams and a designated care navigator (NHS England, 2020).</a:t>
            </a:r>
            <a:endParaRPr lang="en-GB" sz="1800">
              <a:latin typeface="Arial"/>
              <a:cs typeface="Arial"/>
            </a:endParaRPr>
          </a:p>
          <a:p>
            <a:pPr>
              <a:lnSpc>
                <a:spcPct val="100000"/>
              </a:lnSpc>
            </a:pPr>
            <a:r>
              <a:rPr lang="en-GB" sz="1800">
                <a:highlight>
                  <a:srgbClr val="FFFFFF"/>
                </a:highlight>
                <a:latin typeface="Arial"/>
                <a:cs typeface="Arial"/>
              </a:rPr>
              <a:t> Social prescribing, community support, and equity considerations all help to address access barriers. Outcomes include blood pressure control, cardiovascular events, adherence, quality of life, and patient experience, resulting in continuous quality improvement (Public Health England, 2023).</a:t>
            </a:r>
            <a:endParaRPr lang="en-GB" sz="1800">
              <a:latin typeface="Arial"/>
              <a:cs typeface="Arial"/>
            </a:endParaRPr>
          </a:p>
          <a:p>
            <a:endParaRPr lang="en-GB" sz="1800" dirty="0">
              <a:latin typeface="Arial"/>
              <a:cs typeface="Arial"/>
            </a:endParaRPr>
          </a:p>
        </p:txBody>
      </p:sp>
    </p:spTree>
    <p:extLst>
      <p:ext uri="{BB962C8B-B14F-4D97-AF65-F5344CB8AC3E}">
        <p14:creationId xmlns:p14="http://schemas.microsoft.com/office/powerpoint/2010/main" val="13997438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C06CDD-FF0E-5C3C-7957-65C882EAB6F8}"/>
              </a:ext>
            </a:extLst>
          </p:cNvPr>
          <p:cNvSpPr>
            <a:spLocks noGrp="1"/>
          </p:cNvSpPr>
          <p:nvPr>
            <p:ph type="title"/>
          </p:nvPr>
        </p:nvSpPr>
        <p:spPr>
          <a:xfrm>
            <a:off x="838200" y="365125"/>
            <a:ext cx="10515600" cy="1325563"/>
          </a:xfrm>
        </p:spPr>
        <p:txBody>
          <a:bodyPr>
            <a:normAutofit/>
          </a:bodyPr>
          <a:lstStyle/>
          <a:p>
            <a:r>
              <a:rPr lang="en-GB" sz="3200" b="1">
                <a:latin typeface="Arial"/>
                <a:cs typeface="Arial"/>
              </a:rPr>
              <a:t>Recommendation</a:t>
            </a:r>
            <a:r>
              <a:rPr lang="en-GB" sz="3200" b="1" dirty="0">
                <a:latin typeface="Arial"/>
                <a:cs typeface="Arial"/>
              </a:rPr>
              <a:t> and Conclusion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7734AA-A521-8C3D-1B89-9CDDB831C43E}"/>
              </a:ext>
            </a:extLst>
          </p:cNvPr>
          <p:cNvSpPr>
            <a:spLocks noGrp="1"/>
          </p:cNvSpPr>
          <p:nvPr>
            <p:ph idx="1"/>
          </p:nvPr>
        </p:nvSpPr>
        <p:spPr>
          <a:xfrm>
            <a:off x="838200" y="1943898"/>
            <a:ext cx="10515600" cy="4251960"/>
          </a:xfrm>
        </p:spPr>
        <p:txBody>
          <a:bodyPr vert="horz" lIns="91440" tIns="45720" rIns="91440" bIns="45720" rtlCol="0" anchor="t">
            <a:normAutofit/>
          </a:bodyPr>
          <a:lstStyle/>
          <a:p>
            <a:r>
              <a:rPr lang="en-GB" sz="1800">
                <a:highlight>
                  <a:srgbClr val="FFFFFF"/>
                </a:highlight>
                <a:latin typeface="Arial"/>
                <a:cs typeface="Arial"/>
              </a:rPr>
              <a:t>The effective management and prevention of hypertension requires the implementation of targeted public health initiatives promoting lifestyle modifications such as a low-sodium diet, regular physical activity and smoking cessation (NHS England, 2019). Community education programs should focus on raising awareness of the risks of hypertension and encourage regular screenings, especially for those over the age of 40 or at risk (WHO, 2021).</a:t>
            </a:r>
            <a:endParaRPr lang="en-GB" sz="1800">
              <a:highlight>
                <a:srgbClr val="606060"/>
              </a:highlight>
              <a:latin typeface="Arial"/>
              <a:cs typeface="Arial"/>
            </a:endParaRPr>
          </a:p>
          <a:p>
            <a:r>
              <a:rPr lang="en-GB" sz="1800">
                <a:highlight>
                  <a:srgbClr val="FFFFFF"/>
                </a:highlight>
                <a:latin typeface="Arial"/>
                <a:cs typeface="Arial"/>
              </a:rPr>
              <a:t>Healthcare providers should follow evidence-based guidance to adjust treatment regimens to encourage medication adherence and self-management strategies (NICE, 2021).</a:t>
            </a:r>
            <a:endParaRPr lang="en-GB" sz="1800">
              <a:highlight>
                <a:srgbClr val="606060"/>
              </a:highlight>
              <a:latin typeface="Arial"/>
              <a:cs typeface="Arial"/>
            </a:endParaRPr>
          </a:p>
          <a:p>
            <a:r>
              <a:rPr lang="en-GB" sz="1800">
                <a:highlight>
                  <a:srgbClr val="FFFFFF"/>
                </a:highlight>
                <a:latin typeface="Arial"/>
                <a:cs typeface="Arial"/>
              </a:rPr>
              <a:t>In conclusion, hypertension remains a significant public health challenge and calls for a holistic strategy with education, lifestyle changes and individualised treatment. Increased awareness and proactive health management among healthcare systems can make a world of difference in the outcomes of people living with hypertension and ultimately reduce the risk of severe health complications.</a:t>
            </a:r>
            <a:endParaRPr lang="en-GB" sz="1800">
              <a:highlight>
                <a:srgbClr val="606060"/>
              </a:highlight>
              <a:latin typeface="Arial"/>
              <a:cs typeface="Arial"/>
            </a:endParaRPr>
          </a:p>
          <a:p>
            <a:pPr algn="just">
              <a:lnSpc>
                <a:spcPct val="110000"/>
              </a:lnSpc>
            </a:pPr>
            <a:endParaRPr lang="en-GB" sz="1800" dirty="0">
              <a:highlight>
                <a:srgbClr val="FFFFFF"/>
              </a:highlight>
              <a:latin typeface="Arial"/>
              <a:cs typeface="Arial"/>
            </a:endParaRPr>
          </a:p>
        </p:txBody>
      </p:sp>
    </p:spTree>
    <p:extLst>
      <p:ext uri="{BB962C8B-B14F-4D97-AF65-F5344CB8AC3E}">
        <p14:creationId xmlns:p14="http://schemas.microsoft.com/office/powerpoint/2010/main" val="23046259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F27F49-AA3C-D7DB-88C3-70EA7258EBB6}"/>
              </a:ext>
            </a:extLst>
          </p:cNvPr>
          <p:cNvSpPr>
            <a:spLocks noGrp="1"/>
          </p:cNvSpPr>
          <p:nvPr>
            <p:ph type="title"/>
          </p:nvPr>
        </p:nvSpPr>
        <p:spPr>
          <a:xfrm>
            <a:off x="838200" y="365125"/>
            <a:ext cx="10515600" cy="1325563"/>
          </a:xfrm>
        </p:spPr>
        <p:txBody>
          <a:bodyPr>
            <a:normAutofit/>
          </a:bodyPr>
          <a:lstStyle/>
          <a:p>
            <a:r>
              <a:rPr lang="en-GB" sz="5400">
                <a:latin typeface="Arial"/>
                <a:cs typeface="Arial"/>
              </a:rPr>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6D08BC-6289-3651-0617-51B6DFC2730A}"/>
              </a:ext>
            </a:extLst>
          </p:cNvPr>
          <p:cNvSpPr>
            <a:spLocks noGrp="1"/>
          </p:cNvSpPr>
          <p:nvPr>
            <p:ph idx="1"/>
          </p:nvPr>
        </p:nvSpPr>
        <p:spPr>
          <a:xfrm>
            <a:off x="685801" y="1718927"/>
            <a:ext cx="10667999" cy="5115559"/>
          </a:xfrm>
        </p:spPr>
        <p:txBody>
          <a:bodyPr vert="horz" lIns="91440" tIns="45720" rIns="91440" bIns="45720" rtlCol="0" anchor="t">
            <a:normAutofit/>
          </a:bodyPr>
          <a:lstStyle/>
          <a:p>
            <a:endParaRPr lang="en-GB" sz="1500" dirty="0">
              <a:latin typeface="Arial"/>
              <a:cs typeface="Arial"/>
            </a:endParaRPr>
          </a:p>
          <a:p>
            <a:r>
              <a:rPr lang="en-GB" sz="1200" dirty="0" err="1">
                <a:highlight>
                  <a:srgbClr val="FFFFFF"/>
                </a:highlight>
                <a:latin typeface="Arial"/>
                <a:cs typeface="Arial"/>
              </a:rPr>
              <a:t>Batalden</a:t>
            </a:r>
            <a:r>
              <a:rPr lang="en-GB" sz="1200" dirty="0">
                <a:highlight>
                  <a:srgbClr val="FFFFFF"/>
                </a:highlight>
                <a:latin typeface="Arial"/>
                <a:cs typeface="Arial"/>
              </a:rPr>
              <a:t>, M., et al. (2016). </a:t>
            </a:r>
            <a:r>
              <a:rPr lang="en-GB" sz="1200" i="1" dirty="0">
                <a:highlight>
                  <a:srgbClr val="FFFFFF"/>
                </a:highlight>
                <a:latin typeface="Arial"/>
                <a:cs typeface="Arial"/>
              </a:rPr>
              <a:t>Patient and family engagement in the learning health system, Health Affairs</a:t>
            </a:r>
            <a:r>
              <a:rPr lang="en-GB" sz="1200" dirty="0">
                <a:highlight>
                  <a:srgbClr val="FFFFFF"/>
                </a:highlight>
                <a:latin typeface="Arial"/>
                <a:cs typeface="Arial"/>
              </a:rPr>
              <a:t>,  35(4), 614-620.</a:t>
            </a:r>
            <a:endParaRPr lang="en-GB" sz="1200" dirty="0">
              <a:highlight>
                <a:srgbClr val="606060"/>
              </a:highlight>
              <a:latin typeface="Arial"/>
              <a:cs typeface="Arial"/>
            </a:endParaRPr>
          </a:p>
          <a:p>
            <a:r>
              <a:rPr lang="en-GB" sz="1200" dirty="0">
                <a:highlight>
                  <a:srgbClr val="FFFFFF"/>
                </a:highlight>
                <a:latin typeface="Arial"/>
                <a:cs typeface="Arial"/>
              </a:rPr>
              <a:t>British Heart Foundation (BHF), 2026. </a:t>
            </a:r>
            <a:r>
              <a:rPr lang="en-GB" sz="1200" i="1" dirty="0">
                <a:highlight>
                  <a:srgbClr val="FFFFFF"/>
                </a:highlight>
                <a:latin typeface="Arial"/>
                <a:cs typeface="Arial"/>
              </a:rPr>
              <a:t>'Silent killer' warning as 5 million in UK are unaware they have high blood pressure</a:t>
            </a:r>
            <a:r>
              <a:rPr lang="en-GB" sz="1200" dirty="0">
                <a:highlight>
                  <a:srgbClr val="FFFFFF"/>
                </a:highlight>
                <a:latin typeface="Arial"/>
                <a:cs typeface="Arial"/>
              </a:rPr>
              <a:t>. London: BHF. Available at:  </a:t>
            </a:r>
            <a:r>
              <a:rPr lang="en-GB" sz="1200" u="sng" dirty="0">
                <a:highlight>
                  <a:srgbClr val="FFFFFF"/>
                </a:highlight>
                <a:latin typeface="Arial"/>
                <a:cs typeface="Arial"/>
                <a:hlinkClick r:id="rId2"/>
              </a:rPr>
              <a:t>https://www.bhf.org.uk/-/media/files/for-professionals/research/heart-statistics/bhf-cvd-statistics-global-factsheet-jan26.pdf</a:t>
            </a:r>
            <a:r>
              <a:rPr lang="en-GB" sz="1200" u="sng" dirty="0">
                <a:highlight>
                  <a:srgbClr val="FFFFFF"/>
                </a:highlight>
                <a:latin typeface="Arial"/>
                <a:cs typeface="Arial"/>
              </a:rPr>
              <a:t>. ( Accessed 3 July 2026).</a:t>
            </a:r>
            <a:endParaRPr lang="en-GB" sz="1200" dirty="0">
              <a:highlight>
                <a:srgbClr val="FFFFFF"/>
              </a:highlight>
              <a:latin typeface="Arial"/>
              <a:cs typeface="Arial"/>
            </a:endParaRPr>
          </a:p>
          <a:p>
            <a:r>
              <a:rPr lang="en-GB" sz="1200">
                <a:highlight>
                  <a:srgbClr val="FFFFFF"/>
                </a:highlight>
                <a:latin typeface="Arial"/>
                <a:cs typeface="Arial"/>
              </a:rPr>
              <a:t>British Heart Foundation (BHF), 2025. </a:t>
            </a:r>
            <a:r>
              <a:rPr lang="en-GB" sz="1200" i="1">
                <a:highlight>
                  <a:srgbClr val="FFFFFF"/>
                </a:highlight>
                <a:latin typeface="Arial"/>
                <a:cs typeface="Arial"/>
              </a:rPr>
              <a:t>Cardiovascular Disease Statistics 2025</a:t>
            </a:r>
            <a:r>
              <a:rPr lang="en-GB" sz="1200">
                <a:highlight>
                  <a:srgbClr val="FFFFFF"/>
                </a:highlight>
                <a:latin typeface="Arial"/>
                <a:cs typeface="Arial"/>
              </a:rPr>
              <a:t>. London: BHF. Available at </a:t>
            </a:r>
            <a:r>
              <a:rPr lang="en-GB" sz="1200" u="sng" dirty="0">
                <a:highlight>
                  <a:srgbClr val="FFFFFF"/>
                </a:highlight>
                <a:latin typeface="Arial"/>
                <a:cs typeface="Arial"/>
                <a:hlinkClick r:id="rId2"/>
              </a:rPr>
              <a:t>https://www.bhf.</a:t>
            </a:r>
            <a:endParaRPr lang="en-GB" sz="1200">
              <a:highlight>
                <a:srgbClr val="606060"/>
              </a:highlight>
              <a:latin typeface="Arial"/>
              <a:cs typeface="Arial"/>
            </a:endParaRPr>
          </a:p>
          <a:p>
            <a:r>
              <a:rPr lang="en-GB" sz="1200">
                <a:highlight>
                  <a:srgbClr val="FFFFFF"/>
                </a:highlight>
                <a:latin typeface="Arial"/>
                <a:cs typeface="Arial"/>
              </a:rPr>
              <a:t>Bansal, M., &amp; Kaur, S. (2016).</a:t>
            </a:r>
            <a:r>
              <a:rPr lang="en-GB" sz="1200" i="1">
                <a:highlight>
                  <a:srgbClr val="FFFFFF"/>
                </a:highlight>
                <a:latin typeface="Arial"/>
                <a:cs typeface="Arial"/>
              </a:rPr>
              <a:t> Calcium Channel Blockers: A Review.  Journal of Clinical Medicine,</a:t>
            </a:r>
            <a:r>
              <a:rPr lang="en-GB" sz="1200">
                <a:highlight>
                  <a:srgbClr val="FFFFFF"/>
                </a:highlight>
                <a:latin typeface="Arial"/>
                <a:cs typeface="Arial"/>
              </a:rPr>
              <a:t> 5(2), 35.</a:t>
            </a:r>
            <a:r>
              <a:rPr lang="en-GB" sz="1200" u="sng" dirty="0">
                <a:highlight>
                  <a:srgbClr val="FFFFFF"/>
                </a:highlight>
                <a:latin typeface="Arial"/>
                <a:cs typeface="Arial"/>
                <a:hlinkClick r:id="rId2"/>
              </a:rPr>
              <a:t>org.uk/-/media/files/for-professionals/research/heart-statistics/bhf-cvd-statistics-global-factsheet-jan26.pdf</a:t>
            </a:r>
            <a:r>
              <a:rPr lang="en-GB" sz="1200" dirty="0">
                <a:highlight>
                  <a:srgbClr val="FFFFFF"/>
                </a:highlight>
                <a:latin typeface="Arial"/>
                <a:cs typeface="Arial"/>
              </a:rPr>
              <a:t> (Accessed 3 July 2026).</a:t>
            </a:r>
            <a:endParaRPr lang="en-GB" sz="1200">
              <a:highlight>
                <a:srgbClr val="606060"/>
              </a:highlight>
              <a:latin typeface="Arial"/>
              <a:cs typeface="Arial"/>
            </a:endParaRPr>
          </a:p>
          <a:p>
            <a:r>
              <a:rPr lang="en-GB" sz="1200" dirty="0">
                <a:highlight>
                  <a:srgbClr val="FFFFFF"/>
                </a:highlight>
                <a:latin typeface="Arial"/>
                <a:cs typeface="Arial"/>
              </a:rPr>
              <a:t>CDC (2020). </a:t>
            </a:r>
            <a:r>
              <a:rPr lang="en-GB" sz="1200" i="1" dirty="0">
                <a:highlight>
                  <a:srgbClr val="FFFFFF"/>
                </a:highlight>
                <a:latin typeface="Arial"/>
                <a:cs typeface="Arial"/>
              </a:rPr>
              <a:t>Physical Activity Basics.</a:t>
            </a:r>
            <a:r>
              <a:rPr lang="en-GB" sz="1200" dirty="0">
                <a:highlight>
                  <a:srgbClr val="FFFFFF"/>
                </a:highlight>
                <a:latin typeface="Arial"/>
                <a:cs typeface="Arial"/>
              </a:rPr>
              <a:t> </a:t>
            </a:r>
            <a:r>
              <a:rPr lang="en-GB" sz="1200" dirty="0" err="1">
                <a:highlight>
                  <a:srgbClr val="FFFFFF"/>
                </a:highlight>
                <a:latin typeface="Arial"/>
                <a:cs typeface="Arial"/>
              </a:rPr>
              <a:t>Centers</a:t>
            </a:r>
            <a:r>
              <a:rPr lang="en-GB" sz="1200" dirty="0">
                <a:highlight>
                  <a:srgbClr val="FFFFFF"/>
                </a:highlight>
                <a:latin typeface="Arial"/>
                <a:cs typeface="Arial"/>
              </a:rPr>
              <a:t> for Disease Control and Prevention. Available at: </a:t>
            </a:r>
            <a:r>
              <a:rPr lang="en-GB" sz="1200" dirty="0">
                <a:highlight>
                  <a:srgbClr val="FFFFFF"/>
                </a:highlight>
                <a:latin typeface="Arial"/>
                <a:cs typeface="Arial"/>
                <a:hlinkClick r:id="rId3"/>
              </a:rPr>
              <a:t>https://www.cdc.gov/physicalactivity/basics/index.html</a:t>
            </a:r>
            <a:r>
              <a:rPr lang="en-GB" sz="1200" dirty="0">
                <a:highlight>
                  <a:srgbClr val="FFFFFF"/>
                </a:highlight>
                <a:latin typeface="Arial"/>
                <a:cs typeface="Arial"/>
              </a:rPr>
              <a:t> (Accessed 28 June 2026)</a:t>
            </a:r>
            <a:endParaRPr lang="en-GB" sz="1200">
              <a:highlight>
                <a:srgbClr val="606060"/>
              </a:highlight>
              <a:latin typeface="Arial"/>
              <a:cs typeface="Arial"/>
            </a:endParaRPr>
          </a:p>
          <a:p>
            <a:r>
              <a:rPr lang="en-GB" sz="1200">
                <a:highlight>
                  <a:srgbClr val="FFFFFF"/>
                </a:highlight>
                <a:latin typeface="Arial"/>
                <a:cs typeface="Arial"/>
              </a:rPr>
              <a:t>Cameron, A., et al. (2021). </a:t>
            </a:r>
            <a:r>
              <a:rPr lang="en-GB" sz="1200" i="1">
                <a:highlight>
                  <a:srgbClr val="FFFFFF"/>
                </a:highlight>
                <a:latin typeface="Arial"/>
                <a:cs typeface="Arial"/>
              </a:rPr>
              <a:t>The economic impact of hypertension.  Journal of Public Health</a:t>
            </a:r>
            <a:r>
              <a:rPr lang="en-GB" sz="1200" dirty="0">
                <a:highlight>
                  <a:srgbClr val="FFFFFF"/>
                </a:highlight>
                <a:latin typeface="Arial"/>
                <a:cs typeface="Arial"/>
              </a:rPr>
              <a:t> </a:t>
            </a:r>
            <a:r>
              <a:rPr lang="en-GB" sz="1200">
                <a:highlight>
                  <a:srgbClr val="FFFFFF"/>
                </a:highlight>
                <a:latin typeface="Arial"/>
                <a:cs typeface="Arial"/>
              </a:rPr>
              <a:t>43(2), 321-330. Available at: </a:t>
            </a:r>
            <a:r>
              <a:rPr lang="en-GB" sz="1200" dirty="0">
                <a:highlight>
                  <a:srgbClr val="FFFFFF"/>
                </a:highlight>
                <a:latin typeface="Arial"/>
                <a:cs typeface="Arial"/>
                <a:hlinkClick r:id="rId4"/>
              </a:rPr>
              <a:t>https://journals.example.com/article/economic-impact-hypertension</a:t>
            </a:r>
            <a:r>
              <a:rPr lang="en-GB" sz="1200" dirty="0">
                <a:highlight>
                  <a:srgbClr val="FFFFFF"/>
                </a:highlight>
                <a:latin typeface="Arial"/>
                <a:cs typeface="Arial"/>
              </a:rPr>
              <a:t> </a:t>
            </a:r>
            <a:r>
              <a:rPr lang="en-GB" sz="1200">
                <a:highlight>
                  <a:srgbClr val="FFFFFF"/>
                </a:highlight>
                <a:latin typeface="Arial"/>
                <a:cs typeface="Arial"/>
              </a:rPr>
              <a:t>(Accessed 2 July 2026).</a:t>
            </a:r>
            <a:endParaRPr lang="en-GB" sz="1200" dirty="0">
              <a:highlight>
                <a:srgbClr val="FFFFFF"/>
              </a:highlight>
              <a:latin typeface="Arial"/>
              <a:cs typeface="Arial"/>
            </a:endParaRPr>
          </a:p>
          <a:p>
            <a:r>
              <a:rPr lang="en-GB" sz="1200" dirty="0">
                <a:highlight>
                  <a:srgbClr val="FFFFFF"/>
                </a:highlight>
                <a:latin typeface="Arial"/>
                <a:cs typeface="Arial"/>
              </a:rPr>
              <a:t> Chow, C.K., Teo, K.K., Rangarajan, S., Islam, S., Gupta, R., </a:t>
            </a:r>
            <a:r>
              <a:rPr lang="en-GB" sz="1200" dirty="0" err="1">
                <a:highlight>
                  <a:srgbClr val="FFFFFF"/>
                </a:highlight>
                <a:latin typeface="Arial"/>
                <a:cs typeface="Arial"/>
              </a:rPr>
              <a:t>Avezum</a:t>
            </a:r>
            <a:r>
              <a:rPr lang="en-GB" sz="1200" dirty="0">
                <a:highlight>
                  <a:srgbClr val="FFFFFF"/>
                </a:highlight>
                <a:latin typeface="Arial"/>
                <a:cs typeface="Arial"/>
              </a:rPr>
              <a:t>, A., Bahonar, A., Chifamba, J., Dagenais, G., Diaz, R. and Kazmi, K., 2013. Prevalence, awareness, treatment, and control of hypertension in rural and urban communities in high-, middle-, and low-income countries. </a:t>
            </a:r>
            <a:r>
              <a:rPr lang="en-GB" sz="1200" i="1" dirty="0">
                <a:highlight>
                  <a:srgbClr val="FFFFFF"/>
                </a:highlight>
                <a:latin typeface="Arial"/>
                <a:cs typeface="Arial"/>
              </a:rPr>
              <a:t>JAMA</a:t>
            </a:r>
            <a:r>
              <a:rPr lang="en-GB" sz="1200" dirty="0">
                <a:highlight>
                  <a:srgbClr val="FFFFFF"/>
                </a:highlight>
                <a:latin typeface="Arial"/>
                <a:cs typeface="Arial"/>
              </a:rPr>
              <a:t>, 310(9), pp.959-968.</a:t>
            </a:r>
            <a:endParaRPr lang="en-GB" sz="1200">
              <a:highlight>
                <a:srgbClr val="606060"/>
              </a:highlight>
              <a:latin typeface="Arial"/>
              <a:cs typeface="Arial"/>
            </a:endParaRPr>
          </a:p>
          <a:p>
            <a:r>
              <a:rPr lang="en-GB" sz="1200">
                <a:highlight>
                  <a:srgbClr val="FFFFFF"/>
                </a:highlight>
                <a:latin typeface="Arial"/>
                <a:cs typeface="Arial"/>
              </a:rPr>
              <a:t>James, P. A., et al. (2014). 2014 Evidence-Based Guideline for the Management of High Blood Pressure in Adults. JAMA  311(5), 507-520.</a:t>
            </a:r>
          </a:p>
          <a:p>
            <a:r>
              <a:rPr lang="en-GB" sz="1200">
                <a:highlight>
                  <a:srgbClr val="FFFFFF"/>
                </a:highlight>
                <a:latin typeface="Arial"/>
                <a:cs typeface="Arial"/>
              </a:rPr>
              <a:t>Kearney, P.M., et al. (2005). </a:t>
            </a:r>
            <a:r>
              <a:rPr lang="en-GB" sz="1200" i="1">
                <a:highlight>
                  <a:srgbClr val="FFFFFF"/>
                </a:highlight>
                <a:latin typeface="Arial"/>
                <a:cs typeface="Arial"/>
              </a:rPr>
              <a:t>Global burden of hypertension: analysis of worldwide data. Lance</a:t>
            </a:r>
            <a:r>
              <a:rPr lang="en-GB" sz="1200">
                <a:highlight>
                  <a:srgbClr val="FFFFFF"/>
                </a:highlight>
                <a:latin typeface="Arial"/>
                <a:cs typeface="Arial"/>
              </a:rPr>
              <a:t>t, 365(9455), 217-223.</a:t>
            </a:r>
            <a:endParaRPr lang="en-GB" sz="1200" dirty="0">
              <a:highlight>
                <a:srgbClr val="FFFFFF"/>
              </a:highlight>
              <a:latin typeface="Arial"/>
              <a:cs typeface="Arial"/>
            </a:endParaRPr>
          </a:p>
          <a:p>
            <a:r>
              <a:rPr lang="en-GB" sz="1200">
                <a:latin typeface="Arial"/>
                <a:cs typeface="Arial"/>
              </a:rPr>
              <a:t>Kingsley, S., Herz, N., Aziz, S., O’Neill, C., Carter, P. and Anderson, M. (2025). Economic burden of cardiovascular disease in the United Kingdom. </a:t>
            </a:r>
            <a:r>
              <a:rPr lang="en-GB" sz="1200" i="1">
                <a:latin typeface="Arial"/>
                <a:cs typeface="Arial"/>
              </a:rPr>
              <a:t>European Heart Journal - Quality of Care and Clinical Outcomes</a:t>
            </a:r>
            <a:r>
              <a:rPr lang="en-GB" sz="1200">
                <a:latin typeface="Arial"/>
                <a:cs typeface="Arial"/>
              </a:rPr>
              <a:t>, [online] 11(5), pp.678–690. Available at: </a:t>
            </a:r>
            <a:r>
              <a:rPr lang="en-GB" sz="1200" dirty="0">
                <a:latin typeface="Arial"/>
                <a:cs typeface="Arial"/>
                <a:hlinkClick r:id="rId5"/>
              </a:rPr>
              <a:t>https://www.academic.oup.com/ehjqcco/article/11/5/678/8038270</a:t>
            </a:r>
            <a:r>
              <a:rPr lang="en-GB" sz="1200">
                <a:latin typeface="Arial"/>
                <a:cs typeface="Arial"/>
              </a:rPr>
              <a:t>  (Accessed 8 July 2026).</a:t>
            </a:r>
          </a:p>
          <a:p>
            <a:r>
              <a:rPr lang="en-GB" sz="1200">
                <a:highlight>
                  <a:srgbClr val="FFFFFF"/>
                </a:highlight>
                <a:latin typeface="Arial"/>
                <a:cs typeface="Arial"/>
              </a:rPr>
              <a:t>Mills, K.T., et al. (2020). Global </a:t>
            </a:r>
            <a:r>
              <a:rPr lang="en-GB" sz="1200" i="1">
                <a:highlight>
                  <a:srgbClr val="FFFFFF"/>
                </a:highlight>
                <a:latin typeface="Arial"/>
                <a:cs typeface="Arial"/>
              </a:rPr>
              <a:t>epidemiology of hypertension , Nature Reviews Cardiology,</a:t>
            </a:r>
            <a:r>
              <a:rPr lang="en-GB" sz="1200">
                <a:highlight>
                  <a:srgbClr val="FFFFFF"/>
                </a:highlight>
                <a:latin typeface="Arial"/>
                <a:cs typeface="Arial"/>
              </a:rPr>
              <a:t>  17(3), 113-128. Available at: </a:t>
            </a:r>
            <a:r>
              <a:rPr lang="en-GB" sz="1200" dirty="0">
                <a:highlight>
                  <a:srgbClr val="FFFFFF"/>
                </a:highlight>
                <a:latin typeface="Arial"/>
                <a:cs typeface="Arial"/>
                <a:hlinkClick r:id="rId6"/>
              </a:rPr>
              <a:t>https://www.nature.com/articles/s41569-019-0264-9</a:t>
            </a:r>
            <a:r>
              <a:rPr lang="en-GB" sz="1200">
                <a:highlight>
                  <a:srgbClr val="FFFFFF"/>
                </a:highlight>
                <a:latin typeface="Arial"/>
                <a:cs typeface="Arial"/>
              </a:rPr>
              <a:t> (Accessed 20 June 2026).</a:t>
            </a:r>
            <a:endParaRPr lang="en-GB" sz="1200" dirty="0">
              <a:highlight>
                <a:srgbClr val="FFFFFF"/>
              </a:highlight>
              <a:latin typeface="Arial"/>
              <a:cs typeface="Arial"/>
            </a:endParaRPr>
          </a:p>
          <a:p>
            <a:endParaRPr lang="en-GB" sz="1400" dirty="0">
              <a:latin typeface="Arial"/>
              <a:cs typeface="Arial"/>
            </a:endParaRPr>
          </a:p>
          <a:p>
            <a:endParaRPr lang="en-GB" sz="1800" dirty="0">
              <a:latin typeface="Arial"/>
              <a:cs typeface="Arial"/>
            </a:endParaRPr>
          </a:p>
          <a:p>
            <a:endParaRPr lang="en-GB" sz="1500">
              <a:latin typeface="Arial"/>
              <a:cs typeface="Arial"/>
            </a:endParaRPr>
          </a:p>
          <a:p>
            <a:endParaRPr lang="en-GB" sz="1500">
              <a:latin typeface="Arial"/>
              <a:cs typeface="Arial"/>
            </a:endParaRPr>
          </a:p>
        </p:txBody>
      </p:sp>
    </p:spTree>
    <p:extLst>
      <p:ext uri="{BB962C8B-B14F-4D97-AF65-F5344CB8AC3E}">
        <p14:creationId xmlns:p14="http://schemas.microsoft.com/office/powerpoint/2010/main" val="12682724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0035A6-274A-547F-EABE-3258EE81C4C2}"/>
              </a:ext>
            </a:extLst>
          </p:cNvPr>
          <p:cNvSpPr>
            <a:spLocks noGrp="1"/>
          </p:cNvSpPr>
          <p:nvPr>
            <p:ph type="title"/>
          </p:nvPr>
        </p:nvSpPr>
        <p:spPr>
          <a:xfrm>
            <a:off x="838200" y="365125"/>
            <a:ext cx="10515600" cy="1325563"/>
          </a:xfrm>
        </p:spPr>
        <p:txBody>
          <a:bodyPr>
            <a:normAutofit/>
          </a:bodyPr>
          <a:lstStyle/>
          <a:p>
            <a:r>
              <a:rPr lang="en-GB" sz="5400">
                <a:latin typeface="Arial"/>
                <a:cs typeface="Arial"/>
              </a:rPr>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833184-8A24-30B5-DF88-8084F4B89EB5}"/>
              </a:ext>
            </a:extLst>
          </p:cNvPr>
          <p:cNvSpPr>
            <a:spLocks noGrp="1"/>
          </p:cNvSpPr>
          <p:nvPr>
            <p:ph idx="1"/>
          </p:nvPr>
        </p:nvSpPr>
        <p:spPr>
          <a:xfrm>
            <a:off x="838200" y="1929384"/>
            <a:ext cx="10515600" cy="4897845"/>
          </a:xfrm>
        </p:spPr>
        <p:txBody>
          <a:bodyPr vert="horz" lIns="91440" tIns="45720" rIns="91440" bIns="45720" rtlCol="0" anchor="t">
            <a:noAutofit/>
          </a:bodyPr>
          <a:lstStyle/>
          <a:p>
            <a:endParaRPr lang="en-GB" sz="1000">
              <a:latin typeface="Arial"/>
              <a:cs typeface="Arial"/>
            </a:endParaRPr>
          </a:p>
          <a:p>
            <a:r>
              <a:rPr lang="en-GB" sz="1200">
                <a:highlight>
                  <a:srgbClr val="FFFFFF"/>
                </a:highlight>
                <a:latin typeface="Arial"/>
                <a:cs typeface="Arial"/>
              </a:rPr>
              <a:t>Mancia, G., et al. (2013). </a:t>
            </a:r>
            <a:r>
              <a:rPr lang="en-GB" sz="1200" i="1">
                <a:highlight>
                  <a:srgbClr val="FFFFFF"/>
                </a:highlight>
                <a:latin typeface="Arial"/>
                <a:cs typeface="Arial"/>
              </a:rPr>
              <a:t>Guidelines for the management of arterial hypertension. European Heart Journal,</a:t>
            </a:r>
            <a:r>
              <a:rPr lang="en-GB" sz="1200">
                <a:highlight>
                  <a:srgbClr val="FFFFFF"/>
                </a:highlight>
                <a:latin typeface="Arial"/>
                <a:cs typeface="Arial"/>
              </a:rPr>
              <a:t>  34(28), 2159-2219.</a:t>
            </a:r>
            <a:endParaRPr lang="en-GB" sz="1200">
              <a:latin typeface="Arial"/>
              <a:cs typeface="Arial"/>
            </a:endParaRPr>
          </a:p>
          <a:p>
            <a:r>
              <a:rPr lang="en-GB" sz="1200">
                <a:latin typeface="Arial"/>
                <a:cs typeface="Arial"/>
              </a:rPr>
              <a:t>NHS Inform (2025). </a:t>
            </a:r>
            <a:r>
              <a:rPr lang="en-GB" sz="1200" i="1">
                <a:latin typeface="Arial"/>
                <a:cs typeface="Arial"/>
              </a:rPr>
              <a:t>High blood pressure (hypertension)</a:t>
            </a:r>
            <a:r>
              <a:rPr lang="en-GB" sz="1200">
                <a:latin typeface="Arial"/>
                <a:cs typeface="Arial"/>
              </a:rPr>
              <a:t>. NHS inform. Available at: </a:t>
            </a:r>
            <a:r>
              <a:rPr lang="en-GB" sz="1200" dirty="0">
                <a:latin typeface="Arial"/>
                <a:cs typeface="Arial"/>
                <a:hlinkClick r:id="rId2"/>
              </a:rPr>
              <a:t>https://www.nhsinform.scot/illnesses-and-conditions/cardiovascular-disease/risk-factors-for-cardiovascular-disease/high-blood-pressure-hypertension/</a:t>
            </a:r>
            <a:r>
              <a:rPr lang="en-GB" sz="1200">
                <a:latin typeface="Arial"/>
                <a:cs typeface="Arial"/>
              </a:rPr>
              <a:t> (Accessed 8 July 2026).</a:t>
            </a:r>
          </a:p>
          <a:p>
            <a:r>
              <a:rPr lang="en-GB" sz="1200">
                <a:highlight>
                  <a:srgbClr val="FFFFFF"/>
                </a:highlight>
                <a:latin typeface="Arial"/>
                <a:cs typeface="Arial"/>
              </a:rPr>
              <a:t>NHS (2021). </a:t>
            </a:r>
            <a:r>
              <a:rPr lang="en-GB" sz="1200" i="1">
                <a:highlight>
                  <a:srgbClr val="FFFFFF"/>
                </a:highlight>
                <a:latin typeface="Arial"/>
                <a:cs typeface="Arial"/>
              </a:rPr>
              <a:t>Alcohol Guidelines.</a:t>
            </a:r>
            <a:r>
              <a:rPr lang="en-GB" sz="1200">
                <a:highlight>
                  <a:srgbClr val="FFFFFF"/>
                </a:highlight>
                <a:latin typeface="Arial"/>
                <a:cs typeface="Arial"/>
              </a:rPr>
              <a:t> Available at: </a:t>
            </a:r>
            <a:r>
              <a:rPr lang="en-GB" sz="1200" dirty="0">
                <a:highlight>
                  <a:srgbClr val="FFFFFF"/>
                </a:highlight>
                <a:latin typeface="Arial"/>
                <a:cs typeface="Arial"/>
                <a:hlinkClick r:id="rId3"/>
              </a:rPr>
              <a:t>https://www.nhs.uk/live-wwell/alcohol-advice/</a:t>
            </a:r>
            <a:r>
              <a:rPr lang="en-GB" sz="1200">
                <a:highlight>
                  <a:srgbClr val="FFFFFF"/>
                </a:highlight>
                <a:latin typeface="Arial"/>
                <a:cs typeface="Arial"/>
              </a:rPr>
              <a:t> (Accessed 6 July 2026).</a:t>
            </a:r>
            <a:endParaRPr lang="en-GB" sz="1200">
              <a:latin typeface="Arial"/>
              <a:cs typeface="Arial"/>
            </a:endParaRPr>
          </a:p>
          <a:p>
            <a:r>
              <a:rPr lang="en-GB" sz="1200">
                <a:highlight>
                  <a:srgbClr val="FFFFFF"/>
                </a:highlight>
                <a:latin typeface="Arial"/>
                <a:ea typeface="+mn-lt"/>
                <a:cs typeface="Arial"/>
              </a:rPr>
              <a:t>NHS England, 2026. </a:t>
            </a:r>
            <a:r>
              <a:rPr lang="en-GB" sz="1200" i="1">
                <a:highlight>
                  <a:srgbClr val="FFFFFF"/>
                </a:highlight>
                <a:latin typeface="Arial"/>
                <a:ea typeface="+mn-lt"/>
                <a:cs typeface="Arial"/>
              </a:rPr>
              <a:t>People searching NHS advice on high blood pressure skyrocketed last year</a:t>
            </a:r>
            <a:r>
              <a:rPr lang="en-GB" sz="1200">
                <a:highlight>
                  <a:srgbClr val="FFFFFF"/>
                </a:highlight>
                <a:latin typeface="Arial"/>
                <a:ea typeface="+mn-lt"/>
                <a:cs typeface="Arial"/>
              </a:rPr>
              <a:t>. London: NHS England. Available at: </a:t>
            </a:r>
            <a:r>
              <a:rPr lang="en-GB" sz="1200" u="sng" dirty="0">
                <a:highlight>
                  <a:srgbClr val="FFFFFF"/>
                </a:highlight>
                <a:latin typeface="Arial"/>
                <a:cs typeface="Arial"/>
                <a:hlinkClick r:id="rId4"/>
              </a:rPr>
              <a:t>https://www.england.nhs.uk/2026/02/people-searching-nhs-advice-on-high-blood-pressure-skyrocketed-last-year/</a:t>
            </a:r>
            <a:r>
              <a:rPr lang="en-GB" sz="1200">
                <a:highlight>
                  <a:srgbClr val="FFFFFF"/>
                </a:highlight>
                <a:latin typeface="Arial"/>
                <a:ea typeface="+mn-lt"/>
                <a:cs typeface="Arial"/>
              </a:rPr>
              <a:t>  [Accessed 3 July 2026].</a:t>
            </a:r>
            <a:endParaRPr lang="en-GB" sz="1200">
              <a:latin typeface="Arial"/>
              <a:cs typeface="Arial"/>
            </a:endParaRPr>
          </a:p>
          <a:p>
            <a:r>
              <a:rPr lang="en-GB" sz="1200">
                <a:highlight>
                  <a:srgbClr val="FFFFFF"/>
                </a:highlight>
                <a:latin typeface="Arial"/>
                <a:cs typeface="Arial"/>
              </a:rPr>
              <a:t>Neter, J.E., et al. (2003). </a:t>
            </a:r>
            <a:r>
              <a:rPr lang="en-GB" sz="1200" i="1">
                <a:highlight>
                  <a:srgbClr val="FFFFFF"/>
                </a:highlight>
                <a:latin typeface="Arial"/>
                <a:cs typeface="Arial"/>
              </a:rPr>
              <a:t>Moderate weight loss and blood pressure reduction: a meta-analysis of randomized controlled trials</a:t>
            </a:r>
            <a:r>
              <a:rPr lang="en-GB" sz="1200">
                <a:highlight>
                  <a:srgbClr val="FFFFFF"/>
                </a:highlight>
                <a:latin typeface="Arial"/>
                <a:cs typeface="Arial"/>
              </a:rPr>
              <a:t>.. Hypertension, 42(5), 878-884. Available at: </a:t>
            </a:r>
            <a:r>
              <a:rPr lang="en-GB" sz="1200" dirty="0">
                <a:highlight>
                  <a:srgbClr val="FFFFFF"/>
                </a:highlight>
                <a:latin typeface="Arial"/>
                <a:cs typeface="Arial"/>
                <a:hlinkClick r:id="rId5"/>
              </a:rPr>
              <a:t>https://www.ahajournals.org/doi/10.1161/01.HYP.0000597262.63958.6</a:t>
            </a:r>
            <a:r>
              <a:rPr lang="en-GB" sz="1200">
                <a:highlight>
                  <a:srgbClr val="FFFFFF"/>
                </a:highlight>
                <a:latin typeface="Arial"/>
                <a:cs typeface="Arial"/>
              </a:rPr>
              <a:t> (Accessed 7 July 2026).</a:t>
            </a:r>
          </a:p>
          <a:p>
            <a:r>
              <a:rPr lang="en-GB" sz="1200">
                <a:highlight>
                  <a:srgbClr val="FFFFFF"/>
                </a:highlight>
                <a:latin typeface="Arial"/>
                <a:cs typeface="Arial"/>
              </a:rPr>
              <a:t>NHS Digital. (2020). Blood pressure and hypertension statistics Available at: </a:t>
            </a:r>
            <a:r>
              <a:rPr lang="en-GB" sz="1200" dirty="0">
                <a:highlight>
                  <a:srgbClr val="FFFFFF"/>
                </a:highlight>
                <a:latin typeface="Arial"/>
                <a:cs typeface="Arial"/>
                <a:hlinkClick r:id="rId6"/>
              </a:rPr>
              <a:t>https://digital.nhs.uk/publications/publisheddocuments/blood-pressure-and-hypertension-statistics</a:t>
            </a:r>
            <a:r>
              <a:rPr lang="en-US" sz="1200" dirty="0">
                <a:highlight>
                  <a:srgbClr val="FFFFFF"/>
                </a:highlight>
                <a:latin typeface="Arial"/>
                <a:cs typeface="Arial"/>
              </a:rPr>
              <a:t> </a:t>
            </a:r>
            <a:r>
              <a:rPr lang="en-US" sz="1200">
                <a:highlight>
                  <a:srgbClr val="FFFFFF"/>
                </a:highlight>
                <a:latin typeface="Arial"/>
                <a:cs typeface="Arial"/>
              </a:rPr>
              <a:t>(Accessed 3 July 2o26).</a:t>
            </a:r>
          </a:p>
          <a:p>
            <a:r>
              <a:rPr lang="en-GB" sz="1200">
                <a:highlight>
                  <a:srgbClr val="FFFFFF"/>
                </a:highlight>
                <a:latin typeface="Arial"/>
                <a:cs typeface="Arial"/>
              </a:rPr>
              <a:t>NHS England. (2019). Long term plan: prevention of cardiovascular disease. Available at: </a:t>
            </a:r>
            <a:r>
              <a:rPr lang="en-GB" sz="1200" dirty="0">
                <a:highlight>
                  <a:srgbClr val="FFFFFF"/>
                </a:highlight>
                <a:latin typeface="Arial"/>
                <a:cs typeface="Arial"/>
                <a:hlinkClick r:id="rId7"/>
              </a:rPr>
              <a:t>https://www.nhs.uk/nhs-long-term-plan/</a:t>
            </a:r>
            <a:r>
              <a:rPr lang="en-GB" sz="1200">
                <a:highlight>
                  <a:srgbClr val="FFFFFF"/>
                </a:highlight>
                <a:latin typeface="Arial"/>
                <a:cs typeface="Arial"/>
              </a:rPr>
              <a:t>  (Accessed 26 June 2026).</a:t>
            </a:r>
            <a:endParaRPr lang="en-US" sz="1200">
              <a:highlight>
                <a:srgbClr val="FFFFFF"/>
              </a:highlight>
              <a:latin typeface="Arial"/>
              <a:cs typeface="Arial"/>
            </a:endParaRPr>
          </a:p>
          <a:p>
            <a:r>
              <a:rPr lang="en-GB" sz="1200">
                <a:highlight>
                  <a:srgbClr val="FFFFFF"/>
                </a:highlight>
                <a:latin typeface="Arial"/>
                <a:cs typeface="Arial"/>
              </a:rPr>
              <a:t>National Health Service (NHS), 2024. </a:t>
            </a:r>
            <a:r>
              <a:rPr lang="en-GB" sz="1200" i="1">
                <a:highlight>
                  <a:srgbClr val="FFFFFF"/>
                </a:highlight>
                <a:latin typeface="Arial"/>
                <a:cs typeface="Arial"/>
              </a:rPr>
              <a:t>The NHS Long Term Plan overview and personalized care framework</a:t>
            </a:r>
            <a:r>
              <a:rPr lang="en-GB" sz="1200">
                <a:highlight>
                  <a:srgbClr val="FFFFFF"/>
                </a:highlight>
                <a:latin typeface="Arial"/>
                <a:cs typeface="Arial"/>
              </a:rPr>
              <a:t>. London: DHSC.</a:t>
            </a:r>
            <a:endParaRPr lang="en-GB" sz="1200">
              <a:highlight>
                <a:srgbClr val="606060"/>
              </a:highlight>
              <a:latin typeface="Arial"/>
              <a:cs typeface="Arial"/>
            </a:endParaRPr>
          </a:p>
          <a:p>
            <a:r>
              <a:rPr lang="en-GB" sz="1200">
                <a:highlight>
                  <a:srgbClr val="FFFFFF"/>
                </a:highlight>
                <a:latin typeface="Arial"/>
                <a:cs typeface="Arial"/>
              </a:rPr>
              <a:t> National Institute for Health and Care Excellence (NICE), 2022. </a:t>
            </a:r>
            <a:r>
              <a:rPr lang="en-GB" sz="1200" i="1">
                <a:highlight>
                  <a:srgbClr val="FFFFFF"/>
                </a:highlight>
                <a:latin typeface="Arial"/>
                <a:cs typeface="Arial"/>
              </a:rPr>
              <a:t>Hypertension in adults: diagnosis and management (NICE Guideline NG136 - Resource Impact Report)</a:t>
            </a:r>
            <a:r>
              <a:rPr lang="en-GB" sz="1200">
                <a:highlight>
                  <a:srgbClr val="FFFFFF"/>
                </a:highlight>
                <a:latin typeface="Arial"/>
                <a:cs typeface="Arial"/>
              </a:rPr>
              <a:t>. London: NICE. Available at: </a:t>
            </a:r>
            <a:r>
              <a:rPr lang="en-GB" sz="1200" u="sng" dirty="0">
                <a:highlight>
                  <a:srgbClr val="FFFFFF"/>
                </a:highlight>
                <a:latin typeface="Arial"/>
                <a:cs typeface="Arial"/>
                <a:hlinkClick r:id="rId8"/>
              </a:rPr>
              <a:t>https://www.nice.org.uk/guidance/ng136</a:t>
            </a:r>
            <a:r>
              <a:rPr lang="en-GB" sz="1200">
                <a:highlight>
                  <a:srgbClr val="FFFFFF"/>
                </a:highlight>
                <a:latin typeface="Arial"/>
                <a:cs typeface="Arial"/>
              </a:rPr>
              <a:t>  (Accessed 3 July 2026).</a:t>
            </a:r>
          </a:p>
          <a:p>
            <a:r>
              <a:rPr lang="en-GB" sz="1200">
                <a:highlight>
                  <a:srgbClr val="FFFFFF"/>
                </a:highlight>
                <a:latin typeface="Arial"/>
                <a:cs typeface="Arial"/>
              </a:rPr>
              <a:t>National Institute for Health and Care Excellence. (2019). H</a:t>
            </a:r>
            <a:r>
              <a:rPr lang="en-GB" sz="1200" i="1">
                <a:highlight>
                  <a:srgbClr val="FFFFFF"/>
                </a:highlight>
                <a:latin typeface="Arial"/>
                <a:cs typeface="Arial"/>
              </a:rPr>
              <a:t>ypertension in adults: diagnosis and management. </a:t>
            </a:r>
            <a:r>
              <a:rPr lang="en-GB" sz="1200">
                <a:highlight>
                  <a:srgbClr val="FFFFFF"/>
                </a:highlight>
                <a:latin typeface="Arial"/>
                <a:cs typeface="Arial"/>
              </a:rPr>
              <a:t>NICE guideline NG136. Available at: </a:t>
            </a:r>
            <a:r>
              <a:rPr lang="en-GB" sz="1200" dirty="0">
                <a:highlight>
                  <a:srgbClr val="FFFFFF"/>
                </a:highlight>
                <a:latin typeface="Arial"/>
                <a:cs typeface="Arial"/>
                <a:hlinkClick r:id="rId8"/>
              </a:rPr>
              <a:t>https://www.nice.org.uk/guidance/ng136</a:t>
            </a:r>
            <a:r>
              <a:rPr lang="en-GB" sz="1200">
                <a:highlight>
                  <a:srgbClr val="FFFFFF"/>
                </a:highlight>
                <a:latin typeface="Arial"/>
                <a:cs typeface="Arial"/>
              </a:rPr>
              <a:t>  (Accessed 1 July 2026).</a:t>
            </a:r>
          </a:p>
          <a:p>
            <a:r>
              <a:rPr lang="en-GB" sz="1200">
                <a:highlight>
                  <a:srgbClr val="FFFFFF"/>
                </a:highlight>
                <a:latin typeface="Arial"/>
                <a:cs typeface="Arial"/>
              </a:rPr>
              <a:t>NICE. (2021).</a:t>
            </a:r>
            <a:r>
              <a:rPr lang="en-GB" sz="1200" i="1">
                <a:highlight>
                  <a:srgbClr val="FFFFFF"/>
                </a:highlight>
                <a:latin typeface="Arial"/>
                <a:cs typeface="Arial"/>
              </a:rPr>
              <a:t> Hypertension: guideline for diagnosis and management.</a:t>
            </a:r>
            <a:r>
              <a:rPr lang="en-GB" sz="1200">
                <a:highlight>
                  <a:srgbClr val="FFFFFF"/>
                </a:highlight>
                <a:latin typeface="Arial"/>
                <a:cs typeface="Arial"/>
              </a:rPr>
              <a:t> NICE Guideline NG136. London: National Institute for Health and Care Excellence.</a:t>
            </a:r>
          </a:p>
          <a:p>
            <a:endParaRPr lang="en-GB" sz="1200" dirty="0">
              <a:highlight>
                <a:srgbClr val="FFFFFF"/>
              </a:highlight>
              <a:latin typeface="Arial"/>
              <a:cs typeface="Arial"/>
            </a:endParaRPr>
          </a:p>
          <a:p>
            <a:endParaRPr lang="en-GB" sz="1200" dirty="0">
              <a:highlight>
                <a:srgbClr val="FFFFFF"/>
              </a:highlight>
              <a:latin typeface="Arial"/>
              <a:cs typeface="Arial"/>
            </a:endParaRPr>
          </a:p>
          <a:p>
            <a:endParaRPr lang="en-GB" sz="1200" dirty="0">
              <a:highlight>
                <a:srgbClr val="FFFFFF"/>
              </a:highlight>
              <a:latin typeface="Arial"/>
              <a:cs typeface="Arial"/>
            </a:endParaRPr>
          </a:p>
          <a:p>
            <a:endParaRPr lang="en-GB" sz="1200" dirty="0">
              <a:latin typeface="Arial"/>
              <a:cs typeface="Arial"/>
            </a:endParaRPr>
          </a:p>
        </p:txBody>
      </p:sp>
    </p:spTree>
    <p:extLst>
      <p:ext uri="{BB962C8B-B14F-4D97-AF65-F5344CB8AC3E}">
        <p14:creationId xmlns:p14="http://schemas.microsoft.com/office/powerpoint/2010/main" val="12391652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ABBDA1-6698-7F60-4BBD-E79BA4E35F62}"/>
              </a:ext>
            </a:extLst>
          </p:cNvPr>
          <p:cNvSpPr>
            <a:spLocks noGrp="1"/>
          </p:cNvSpPr>
          <p:nvPr>
            <p:ph type="title"/>
          </p:nvPr>
        </p:nvSpPr>
        <p:spPr>
          <a:xfrm>
            <a:off x="838200" y="365125"/>
            <a:ext cx="10515600" cy="1325563"/>
          </a:xfrm>
        </p:spPr>
        <p:txBody>
          <a:bodyPr>
            <a:normAutofit/>
          </a:bodyPr>
          <a:lstStyle/>
          <a:p>
            <a:r>
              <a:rPr lang="en-GB" sz="5400" b="1">
                <a:latin typeface="Arial"/>
                <a:cs typeface="Arial"/>
              </a:rPr>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96F56D-FDF5-9F6F-D47C-0EEB187EE40C}"/>
              </a:ext>
            </a:extLst>
          </p:cNvPr>
          <p:cNvSpPr>
            <a:spLocks noGrp="1"/>
          </p:cNvSpPr>
          <p:nvPr>
            <p:ph idx="1"/>
          </p:nvPr>
        </p:nvSpPr>
        <p:spPr>
          <a:xfrm>
            <a:off x="838200" y="1929384"/>
            <a:ext cx="10515600" cy="4251960"/>
          </a:xfrm>
        </p:spPr>
        <p:txBody>
          <a:bodyPr vert="horz" lIns="91440" tIns="45720" rIns="91440" bIns="45720" rtlCol="0">
            <a:normAutofit/>
          </a:bodyPr>
          <a:lstStyle/>
          <a:p>
            <a:r>
              <a:rPr lang="en-GB" sz="1000">
                <a:latin typeface="Arial"/>
                <a:cs typeface="Arial"/>
              </a:rPr>
              <a:t>Public Health England (2014). </a:t>
            </a:r>
            <a:r>
              <a:rPr lang="en-GB" sz="1000" i="1">
                <a:latin typeface="Arial"/>
                <a:cs typeface="Arial"/>
              </a:rPr>
              <a:t>New figures show high blood pressure costs NHS billions each year</a:t>
            </a:r>
            <a:r>
              <a:rPr lang="en-GB" sz="1000">
                <a:latin typeface="Arial"/>
                <a:cs typeface="Arial"/>
              </a:rPr>
              <a:t>.  GOV.UK. Available at: </a:t>
            </a:r>
            <a:r>
              <a:rPr lang="en-GB" sz="1000">
                <a:latin typeface="Arial"/>
                <a:cs typeface="Arial"/>
                <a:hlinkClick r:id="rId2"/>
              </a:rPr>
              <a:t>https://www.gov.uk/government/news/new-figures-show-high-blood-pressure-costs-nhs-billions-each-year</a:t>
            </a:r>
            <a:r>
              <a:rPr lang="en-GB" sz="1000">
                <a:latin typeface="Arial"/>
                <a:cs typeface="Arial"/>
              </a:rPr>
              <a:t> (Accessed 8 July 2026).</a:t>
            </a:r>
            <a:endParaRPr lang="en-GB" sz="1000">
              <a:highlight>
                <a:srgbClr val="606060"/>
              </a:highlight>
              <a:latin typeface="Arial"/>
              <a:cs typeface="Arial"/>
            </a:endParaRPr>
          </a:p>
          <a:p>
            <a:r>
              <a:rPr lang="en-GB" sz="1000">
                <a:highlight>
                  <a:srgbClr val="FFFFFF"/>
                </a:highlight>
                <a:latin typeface="Arial"/>
                <a:cs typeface="Arial"/>
              </a:rPr>
              <a:t>Personalised Care Institute. 2024). </a:t>
            </a:r>
            <a:r>
              <a:rPr lang="en-GB" sz="1000" i="1">
                <a:highlight>
                  <a:srgbClr val="FFFFFF"/>
                </a:highlight>
                <a:latin typeface="Arial"/>
                <a:cs typeface="Arial"/>
              </a:rPr>
              <a:t>What are the six components of personalised care?</a:t>
            </a:r>
            <a:r>
              <a:rPr lang="en-GB" sz="1000">
                <a:highlight>
                  <a:srgbClr val="FFFFFF"/>
                </a:highlight>
                <a:latin typeface="Arial"/>
                <a:cs typeface="Arial"/>
              </a:rPr>
              <a:t>. London: PCI. Available at: </a:t>
            </a:r>
            <a:r>
              <a:rPr lang="en-GB" sz="1000" u="sng">
                <a:highlight>
                  <a:srgbClr val="FFFFFF"/>
                </a:highlight>
                <a:latin typeface="Arial"/>
                <a:cs typeface="Arial"/>
                <a:hlinkClick r:id="rId3"/>
              </a:rPr>
              <a:t>https://www.personalisedcareinstitute.org.uk/what-are-the-six-components/</a:t>
            </a:r>
            <a:r>
              <a:rPr lang="en-GB" sz="1000">
                <a:highlight>
                  <a:srgbClr val="FFFFFF"/>
                </a:highlight>
                <a:latin typeface="Arial"/>
                <a:cs typeface="Arial"/>
              </a:rPr>
              <a:t>  (Accessed 3 July 2026).</a:t>
            </a:r>
          </a:p>
          <a:p>
            <a:r>
              <a:rPr lang="en-GB" sz="1000">
                <a:highlight>
                  <a:srgbClr val="FFFFFF"/>
                </a:highlight>
                <a:latin typeface="Arial"/>
                <a:cs typeface="Arial"/>
              </a:rPr>
              <a:t>Public Health England. (2023). </a:t>
            </a:r>
            <a:r>
              <a:rPr lang="en-GB" sz="1000" i="1">
                <a:highlight>
                  <a:srgbClr val="FFFFFF"/>
                </a:highlight>
                <a:latin typeface="Arial"/>
                <a:cs typeface="Arial"/>
              </a:rPr>
              <a:t>Hypertension management and outcomes. </a:t>
            </a:r>
            <a:r>
              <a:rPr lang="en-GB" sz="1000">
                <a:highlight>
                  <a:srgbClr val="FFFFFF"/>
                </a:highlight>
                <a:latin typeface="Arial"/>
                <a:cs typeface="Arial"/>
              </a:rPr>
              <a:t>PHE Reports. London: Public Health England.</a:t>
            </a:r>
          </a:p>
          <a:p>
            <a:r>
              <a:rPr lang="en-GB" sz="1000">
                <a:highlight>
                  <a:srgbClr val="FFFFFF"/>
                </a:highlight>
                <a:latin typeface="Arial"/>
                <a:cs typeface="Arial"/>
              </a:rPr>
              <a:t>RCP Lancet Commission. (2020). </a:t>
            </a:r>
            <a:r>
              <a:rPr lang="en-GB" sz="1000" i="1">
                <a:highlight>
                  <a:srgbClr val="FFFFFF"/>
                </a:highlight>
                <a:latin typeface="Arial"/>
                <a:cs typeface="Arial"/>
              </a:rPr>
              <a:t>Hypertension management in primary care.</a:t>
            </a:r>
            <a:r>
              <a:rPr lang="en-GB" sz="1000">
                <a:highlight>
                  <a:srgbClr val="FFFFFF"/>
                </a:highlight>
                <a:latin typeface="Arial"/>
                <a:cs typeface="Arial"/>
              </a:rPr>
              <a:t> Lancet Public Health. London: Royal College of Physicians.</a:t>
            </a:r>
          </a:p>
          <a:p>
            <a:r>
              <a:rPr lang="en-GB" sz="1000">
                <a:highlight>
                  <a:srgbClr val="FFFFFF"/>
                </a:highlight>
                <a:latin typeface="Arial"/>
                <a:cs typeface="Arial"/>
              </a:rPr>
              <a:t>Sacks, F. M., et al. (2001). </a:t>
            </a:r>
            <a:r>
              <a:rPr lang="en-GB" sz="1000" i="1">
                <a:highlight>
                  <a:srgbClr val="FFFFFF"/>
                </a:highlight>
                <a:latin typeface="Arial"/>
                <a:cs typeface="Arial"/>
              </a:rPr>
              <a:t>Effects of high vs low dietary protein on blood pressure in hypertensive individuals.  Hypertension</a:t>
            </a:r>
            <a:r>
              <a:rPr lang="en-GB" sz="1000">
                <a:highlight>
                  <a:srgbClr val="FFFFFF"/>
                </a:highlight>
                <a:latin typeface="Arial"/>
                <a:cs typeface="Arial"/>
              </a:rPr>
              <a:t>, 38(5), 1093-1098.</a:t>
            </a:r>
            <a:endParaRPr lang="en-US" sz="1000">
              <a:highlight>
                <a:srgbClr val="FFFFFF"/>
              </a:highlight>
              <a:latin typeface="Arial"/>
              <a:cs typeface="Arial"/>
            </a:endParaRPr>
          </a:p>
          <a:p>
            <a:r>
              <a:rPr lang="en-GB" sz="1000">
                <a:highlight>
                  <a:srgbClr val="FFFFFF"/>
                </a:highlight>
                <a:latin typeface="Arial"/>
                <a:cs typeface="Arial"/>
              </a:rPr>
              <a:t>Scribd. (n.d.). </a:t>
            </a:r>
            <a:r>
              <a:rPr lang="en-GB" sz="1000" i="1">
                <a:highlight>
                  <a:srgbClr val="FFFFFF"/>
                </a:highlight>
                <a:latin typeface="Arial"/>
                <a:cs typeface="Arial"/>
              </a:rPr>
              <a:t>Personalised Care Operating Model 2021 | PDF | Health Care | Social Programs</a:t>
            </a:r>
            <a:r>
              <a:rPr lang="en-GB" sz="1000">
                <a:highlight>
                  <a:srgbClr val="FFFFFF"/>
                </a:highlight>
                <a:latin typeface="Arial"/>
                <a:cs typeface="Arial"/>
              </a:rPr>
              <a:t>. Available at: </a:t>
            </a:r>
            <a:r>
              <a:rPr lang="en-GB" sz="1000">
                <a:highlight>
                  <a:srgbClr val="FFFFFF"/>
                </a:highlight>
                <a:latin typeface="Arial"/>
                <a:cs typeface="Arial"/>
                <a:hlinkClick r:id="rId4"/>
              </a:rPr>
              <a:t>https://www.scribd.com/document/689998715/Personalised-Care-Operating-Model-2021</a:t>
            </a:r>
            <a:r>
              <a:rPr lang="en-GB" sz="1000">
                <a:highlight>
                  <a:srgbClr val="FFFFFF"/>
                </a:highlight>
                <a:latin typeface="Arial"/>
                <a:cs typeface="Arial"/>
              </a:rPr>
              <a:t>  (Accessed 12 July 2026).</a:t>
            </a:r>
            <a:endParaRPr lang="en-US" sz="1000">
              <a:highlight>
                <a:srgbClr val="FFFFFF"/>
              </a:highlight>
              <a:latin typeface="Arial"/>
              <a:cs typeface="Arial"/>
            </a:endParaRPr>
          </a:p>
          <a:p>
            <a:r>
              <a:rPr lang="en-GB" sz="1000">
                <a:highlight>
                  <a:srgbClr val="FFFFFF"/>
                </a:highlight>
                <a:latin typeface="Arial"/>
                <a:cs typeface="Arial"/>
              </a:rPr>
              <a:t>Thomas, K., Evans, R. and Mills, P., 2021. Financial and health costs of uncontrolled blood pressure in the United Kingdom. </a:t>
            </a:r>
            <a:r>
              <a:rPr lang="en-GB" sz="1000" i="1">
                <a:highlight>
                  <a:srgbClr val="FFFFFF"/>
                </a:highlight>
                <a:latin typeface="Arial"/>
                <a:cs typeface="Arial"/>
              </a:rPr>
              <a:t>Journal of Human Hypertension</a:t>
            </a:r>
            <a:r>
              <a:rPr lang="en-GB" sz="1000">
                <a:highlight>
                  <a:srgbClr val="FFFFFF"/>
                </a:highlight>
                <a:latin typeface="Arial"/>
                <a:cs typeface="Arial"/>
              </a:rPr>
              <a:t>, 35(2), pp.114-121.</a:t>
            </a:r>
            <a:endParaRPr lang="en-GB" sz="1000">
              <a:highlight>
                <a:srgbClr val="606060"/>
              </a:highlight>
              <a:latin typeface="Arial"/>
              <a:cs typeface="Arial"/>
            </a:endParaRPr>
          </a:p>
          <a:p>
            <a:r>
              <a:rPr lang="en-GB" sz="1000">
                <a:latin typeface="Arial"/>
                <a:cs typeface="Arial"/>
              </a:rPr>
              <a:t>World Health Organization (2023). </a:t>
            </a:r>
            <a:r>
              <a:rPr lang="en-GB" sz="1000" i="1">
                <a:latin typeface="Arial"/>
                <a:cs typeface="Arial"/>
              </a:rPr>
              <a:t>Global report on hypertension: The race against a silent killer</a:t>
            </a:r>
            <a:r>
              <a:rPr lang="en-GB" sz="1000">
                <a:latin typeface="Arial"/>
                <a:cs typeface="Arial"/>
              </a:rPr>
              <a:t>. </a:t>
            </a:r>
            <a:r>
              <a:rPr lang="en-GB" sz="1000">
                <a:latin typeface="Arial"/>
                <a:cs typeface="Arial"/>
                <a:hlinkClick r:id="rId5"/>
              </a:rPr>
              <a:t>www.who.int</a:t>
            </a:r>
            <a:r>
              <a:rPr lang="en-GB" sz="1000">
                <a:latin typeface="Arial"/>
                <a:cs typeface="Arial"/>
              </a:rPr>
              <a:t> . Available at: </a:t>
            </a:r>
            <a:r>
              <a:rPr lang="en-GB" sz="1000">
                <a:latin typeface="Arial"/>
                <a:cs typeface="Arial"/>
                <a:hlinkClick r:id="rId6"/>
              </a:rPr>
              <a:t>https://www.who.int/publications/i/item/9789240081062</a:t>
            </a:r>
            <a:r>
              <a:rPr lang="en-GB" sz="1000">
                <a:latin typeface="Arial"/>
                <a:cs typeface="Arial"/>
              </a:rPr>
              <a:t> (Accessed 8 July 2026).</a:t>
            </a:r>
            <a:endParaRPr lang="en-US" sz="1000">
              <a:latin typeface="Arial"/>
              <a:cs typeface="Arial"/>
            </a:endParaRPr>
          </a:p>
          <a:p>
            <a:r>
              <a:rPr lang="en-GB" sz="1000">
                <a:latin typeface="Arial"/>
                <a:ea typeface="+mn-lt"/>
                <a:cs typeface="Arial"/>
              </a:rPr>
              <a:t>Whelton, P.K., et al. (2018). </a:t>
            </a:r>
            <a:r>
              <a:rPr lang="en-GB" sz="1000" i="1">
                <a:latin typeface="Arial"/>
                <a:ea typeface="+mn-lt"/>
                <a:cs typeface="Arial"/>
              </a:rPr>
              <a:t>Guideline for the Prevention, Detection, Evaluation, and Management of High Blood Pressure in Adults. Hypertension, </a:t>
            </a:r>
            <a:r>
              <a:rPr lang="en-GB" sz="1000">
                <a:latin typeface="Arial"/>
                <a:ea typeface="+mn-lt"/>
                <a:cs typeface="Arial"/>
              </a:rPr>
              <a:t>71(6), e13-e115.</a:t>
            </a:r>
          </a:p>
          <a:p>
            <a:r>
              <a:rPr lang="en-GB" sz="1000">
                <a:latin typeface="Arial"/>
                <a:ea typeface="+mn-lt"/>
                <a:cs typeface="Arial"/>
              </a:rPr>
              <a:t>World Health Organization. (2021).</a:t>
            </a:r>
            <a:r>
              <a:rPr lang="en-GB" sz="1000" i="1">
                <a:latin typeface="Arial"/>
                <a:ea typeface="+mn-lt"/>
                <a:cs typeface="Arial"/>
              </a:rPr>
              <a:t> Hypertension </a:t>
            </a:r>
            <a:r>
              <a:rPr lang="en-GB" sz="1000">
                <a:latin typeface="Arial"/>
                <a:ea typeface="+mn-lt"/>
                <a:cs typeface="Arial"/>
              </a:rPr>
              <a:t>Available at: </a:t>
            </a:r>
            <a:r>
              <a:rPr lang="en-GB" sz="1000">
                <a:latin typeface="Arial"/>
                <a:ea typeface="+mn-lt"/>
                <a:cs typeface="Arial"/>
                <a:hlinkClick r:id="rId7"/>
              </a:rPr>
              <a:t>https://www.who.int/news-room/fact-sheets/detail/hypertension</a:t>
            </a:r>
            <a:endParaRPr lang="en-GB" sz="1000">
              <a:latin typeface="Arial"/>
              <a:cs typeface="Arial"/>
            </a:endParaRPr>
          </a:p>
          <a:p>
            <a:r>
              <a:rPr lang="en-GB" sz="1000">
                <a:highlight>
                  <a:srgbClr val="FFFFFF"/>
                </a:highlight>
                <a:latin typeface="Arial"/>
                <a:cs typeface="Arial"/>
              </a:rPr>
              <a:t>Williams, B., et al. (2018). </a:t>
            </a:r>
            <a:r>
              <a:rPr lang="en-GB" sz="1000" i="1">
                <a:highlight>
                  <a:srgbClr val="FFFFFF"/>
                </a:highlight>
                <a:latin typeface="Arial"/>
                <a:cs typeface="Arial"/>
              </a:rPr>
              <a:t>Guidelines for the management of hypertension. European Heart Journal,</a:t>
            </a:r>
            <a:r>
              <a:rPr lang="en-GB" sz="1000">
                <a:highlight>
                  <a:srgbClr val="FFFFFF"/>
                </a:highlight>
                <a:latin typeface="Arial"/>
                <a:cs typeface="Arial"/>
              </a:rPr>
              <a:t>  39(33), 3021-3104. Available at: </a:t>
            </a:r>
            <a:r>
              <a:rPr lang="en-GB" sz="1000">
                <a:highlight>
                  <a:srgbClr val="FFFFFF"/>
                </a:highlight>
                <a:latin typeface="Arial"/>
                <a:cs typeface="Arial"/>
                <a:hlinkClick r:id="rId8"/>
              </a:rPr>
              <a:t>https://academic.oup.com/eurheartj/article/39/33/3021/4990218</a:t>
            </a:r>
            <a:endParaRPr lang="en-GB" sz="1000">
              <a:highlight>
                <a:srgbClr val="FFFFFF"/>
              </a:highlight>
              <a:latin typeface="Arial"/>
              <a:cs typeface="Arial"/>
            </a:endParaRPr>
          </a:p>
          <a:p>
            <a:endParaRPr lang="en-GB" sz="1000">
              <a:highlight>
                <a:srgbClr val="FFFFFF"/>
              </a:highlight>
              <a:latin typeface="Aptos"/>
              <a:cs typeface="Arial"/>
            </a:endParaRPr>
          </a:p>
          <a:p>
            <a:endParaRPr lang="en-GB" sz="1000">
              <a:latin typeface="Aptos"/>
              <a:cs typeface="Arial"/>
            </a:endParaRPr>
          </a:p>
          <a:p>
            <a:endParaRPr lang="en-GB" sz="1000">
              <a:latin typeface="Arial"/>
              <a:cs typeface="Arial"/>
            </a:endParaRPr>
          </a:p>
        </p:txBody>
      </p:sp>
    </p:spTree>
    <p:extLst>
      <p:ext uri="{BB962C8B-B14F-4D97-AF65-F5344CB8AC3E}">
        <p14:creationId xmlns:p14="http://schemas.microsoft.com/office/powerpoint/2010/main" val="14073164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 </vt:lpstr>
      <vt:lpstr>Definition</vt:lpstr>
      <vt:lpstr> Symptoms</vt:lpstr>
      <vt:lpstr>Aetiology</vt:lpstr>
      <vt:lpstr>Pharmacological and Treatment</vt:lpstr>
      <vt:lpstr>Management of Hypertension</vt:lpstr>
      <vt:lpstr>Diagnosis and Initial Assessment</vt:lpstr>
      <vt:lpstr>Prevalence UK and Globally</vt:lpstr>
      <vt:lpstr>Economic Burden UK and Globally</vt:lpstr>
      <vt:lpstr>Social Burden</vt:lpstr>
      <vt:lpstr>Comorbidities Associated with Hypertension</vt:lpstr>
      <vt:lpstr>Prevention of Hypertension</vt:lpstr>
      <vt:lpstr>Values, Skills and Behaviour of Hypertension</vt:lpstr>
      <vt:lpstr>The House of Care Model</vt:lpstr>
      <vt:lpstr>Personalised Care Model</vt:lpstr>
      <vt:lpstr> Personalised Care Model</vt:lpstr>
      <vt:lpstr>Recommendation and Conclusion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1586</cp:revision>
  <dcterms:created xsi:type="dcterms:W3CDTF">2026-07-03T22:24:02Z</dcterms:created>
  <dcterms:modified xsi:type="dcterms:W3CDTF">2026-07-12T15:26:12Z</dcterms:modified>
</cp:coreProperties>
</file>