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4a" ContentType="audio/mp4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5"/>
  </p:notesMasterIdLst>
  <p:sldIdLst>
    <p:sldId id="256" r:id="rId5"/>
    <p:sldId id="275" r:id="rId6"/>
    <p:sldId id="260" r:id="rId7"/>
    <p:sldId id="299" r:id="rId8"/>
    <p:sldId id="281" r:id="rId9"/>
    <p:sldId id="297" r:id="rId10"/>
    <p:sldId id="298" r:id="rId11"/>
    <p:sldId id="258" r:id="rId12"/>
    <p:sldId id="262" r:id="rId13"/>
    <p:sldId id="725" r:id="rId14"/>
    <p:sldId id="261" r:id="rId15"/>
    <p:sldId id="278" r:id="rId16"/>
    <p:sldId id="295" r:id="rId17"/>
    <p:sldId id="263" r:id="rId18"/>
    <p:sldId id="291" r:id="rId19"/>
    <p:sldId id="264" r:id="rId20"/>
    <p:sldId id="293" r:id="rId21"/>
    <p:sldId id="296" r:id="rId22"/>
    <p:sldId id="276" r:id="rId23"/>
    <p:sldId id="282" r:id="rId24"/>
    <p:sldId id="271" r:id="rId25"/>
    <p:sldId id="279" r:id="rId26"/>
    <p:sldId id="292" r:id="rId27"/>
    <p:sldId id="280" r:id="rId28"/>
    <p:sldId id="272" r:id="rId29"/>
    <p:sldId id="273" r:id="rId30"/>
    <p:sldId id="726" r:id="rId31"/>
    <p:sldId id="727" r:id="rId32"/>
    <p:sldId id="728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ian Maggs" initials="RM" lastIdx="15" clrIdx="0">
    <p:extLst>
      <p:ext uri="{19B8F6BF-5375-455C-9EA6-DF929625EA0E}">
        <p15:presenceInfo xmlns:p15="http://schemas.microsoft.com/office/powerpoint/2012/main" userId="Rhian Magg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D157"/>
    <a:srgbClr val="D9E6A4"/>
    <a:srgbClr val="E4ED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8E6FEE-89E1-409A-982B-A30347B9177C}" v="6" dt="2023-02-13T15:25:40.1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E171933-4619-4E11-9A3F-F7608DF75F80}" styleName="Arddull Ganolig 1 - Pwyslais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3296810-A885-4BE3-A3E7-6D5BEEA58F35}" styleName="Arddull Ganolig 2 - Pwyslais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3979" autoAdjust="0"/>
  </p:normalViewPr>
  <p:slideViewPr>
    <p:cSldViewPr snapToGrid="0">
      <p:cViewPr varScale="1">
        <p:scale>
          <a:sx n="69" d="100"/>
          <a:sy n="69" d="100"/>
        </p:scale>
        <p:origin x="12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0BA070-7747-254C-9339-8CB33E994913}" type="doc">
      <dgm:prSet loTypeId="urn:microsoft.com/office/officeart/2005/8/layout/chevron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A20EC9-6DD2-DE41-8CA8-249BC355B93C}">
      <dgm:prSet phldrT="[Text]" custT="1"/>
      <dgm:spPr/>
      <dgm:t>
        <a:bodyPr/>
        <a:lstStyle/>
        <a:p>
          <a:r>
            <a:rPr lang="en-US" sz="1600"/>
            <a:t>Day to day support</a:t>
          </a:r>
        </a:p>
      </dgm:t>
    </dgm:pt>
    <dgm:pt modelId="{9FF4FCBA-7EFC-BB44-A150-C5D7BF910749}" type="parTrans" cxnId="{2B6A8E8E-44E1-C34F-AAB9-E79D93E45946}">
      <dgm:prSet/>
      <dgm:spPr/>
      <dgm:t>
        <a:bodyPr/>
        <a:lstStyle/>
        <a:p>
          <a:endParaRPr lang="en-US"/>
        </a:p>
      </dgm:t>
    </dgm:pt>
    <dgm:pt modelId="{E1688F2B-8D48-6443-A6C1-62C6FB7FE9D0}" type="sibTrans" cxnId="{2B6A8E8E-44E1-C34F-AAB9-E79D93E45946}">
      <dgm:prSet/>
      <dgm:spPr/>
      <dgm:t>
        <a:bodyPr/>
        <a:lstStyle/>
        <a:p>
          <a:endParaRPr lang="en-US"/>
        </a:p>
      </dgm:t>
    </dgm:pt>
    <dgm:pt modelId="{2C39DCFB-63D8-B64D-B95A-C0B7BFEDF25B}">
      <dgm:prSet phldrT="[Text]" custT="1"/>
      <dgm:spPr/>
      <dgm:t>
        <a:bodyPr/>
        <a:lstStyle/>
        <a:p>
          <a:r>
            <a:rPr lang="en-US" sz="1600"/>
            <a:t>Complete all induction activities at set times</a:t>
          </a:r>
        </a:p>
      </dgm:t>
    </dgm:pt>
    <dgm:pt modelId="{7D388B2C-2AA2-1142-9C4C-5D2CBAFEC337}" type="parTrans" cxnId="{86DFEF8F-E3F7-BA45-9D1E-F9F456A3F7A9}">
      <dgm:prSet/>
      <dgm:spPr/>
      <dgm:t>
        <a:bodyPr/>
        <a:lstStyle/>
        <a:p>
          <a:endParaRPr lang="en-US"/>
        </a:p>
      </dgm:t>
    </dgm:pt>
    <dgm:pt modelId="{83466E0F-17BD-FF44-B460-7A9B040FD631}" type="sibTrans" cxnId="{86DFEF8F-E3F7-BA45-9D1E-F9F456A3F7A9}">
      <dgm:prSet/>
      <dgm:spPr/>
      <dgm:t>
        <a:bodyPr/>
        <a:lstStyle/>
        <a:p>
          <a:endParaRPr lang="en-US"/>
        </a:p>
      </dgm:t>
    </dgm:pt>
    <dgm:pt modelId="{FB3B0628-C9E7-204E-BB6C-3D8E581EB24A}">
      <dgm:prSet phldrT="[Text]" custT="1"/>
      <dgm:spPr/>
      <dgm:t>
        <a:bodyPr/>
        <a:lstStyle/>
        <a:p>
          <a:r>
            <a:rPr lang="en-US" sz="1400">
              <a:solidFill>
                <a:schemeClr val="tx1"/>
              </a:solidFill>
            </a:rPr>
            <a:t>EV</a:t>
          </a:r>
        </a:p>
      </dgm:t>
    </dgm:pt>
    <dgm:pt modelId="{D03374B4-2F15-A742-9223-FCB85B051DD8}" type="parTrans" cxnId="{3713CB9F-FC33-9947-B0BF-BFC071F9F0F6}">
      <dgm:prSet/>
      <dgm:spPr/>
      <dgm:t>
        <a:bodyPr/>
        <a:lstStyle/>
        <a:p>
          <a:endParaRPr lang="en-US"/>
        </a:p>
      </dgm:t>
    </dgm:pt>
    <dgm:pt modelId="{5376A93A-D6FA-C748-9EB3-9F110E9A2BF1}" type="sibTrans" cxnId="{3713CB9F-FC33-9947-B0BF-BFC071F9F0F6}">
      <dgm:prSet/>
      <dgm:spPr/>
      <dgm:t>
        <a:bodyPr/>
        <a:lstStyle/>
        <a:p>
          <a:endParaRPr lang="en-US"/>
        </a:p>
      </dgm:t>
    </dgm:pt>
    <dgm:pt modelId="{1EFBC4C8-E5D6-C145-9332-B2EF9DFA1AF6}">
      <dgm:prSet phldrT="[Text]" custT="1"/>
      <dgm:spPr/>
      <dgm:t>
        <a:bodyPr/>
        <a:lstStyle/>
        <a:p>
          <a:r>
            <a:rPr lang="en-US" sz="1600" dirty="0" smtClean="0"/>
            <a:t>Quality Assures </a:t>
          </a:r>
          <a:r>
            <a:rPr lang="en-US" sz="1600" dirty="0"/>
            <a:t>the induction arrangements on behalf of AB</a:t>
          </a:r>
        </a:p>
      </dgm:t>
    </dgm:pt>
    <dgm:pt modelId="{0F693D99-9119-254B-9E53-1172D6F3E28B}" type="parTrans" cxnId="{535E632F-7F09-EF4D-9797-A9C14C9F985F}">
      <dgm:prSet/>
      <dgm:spPr/>
      <dgm:t>
        <a:bodyPr/>
        <a:lstStyle/>
        <a:p>
          <a:endParaRPr lang="en-US"/>
        </a:p>
      </dgm:t>
    </dgm:pt>
    <dgm:pt modelId="{C4964247-231A-884A-806D-294A71889281}" type="sibTrans" cxnId="{535E632F-7F09-EF4D-9797-A9C14C9F985F}">
      <dgm:prSet/>
      <dgm:spPr/>
      <dgm:t>
        <a:bodyPr/>
        <a:lstStyle/>
        <a:p>
          <a:endParaRPr lang="en-US"/>
        </a:p>
      </dgm:t>
    </dgm:pt>
    <dgm:pt modelId="{DCF501B9-DD65-7F4E-9A90-B67A11A9F250}">
      <dgm:prSet phldrT="[Text]" custT="1"/>
      <dgm:spPr/>
      <dgm:t>
        <a:bodyPr/>
        <a:lstStyle/>
        <a:p>
          <a:r>
            <a:rPr lang="en-US" sz="1600"/>
            <a:t>Complete all induction activities</a:t>
          </a:r>
        </a:p>
      </dgm:t>
    </dgm:pt>
    <dgm:pt modelId="{3BB9ADEF-1DA7-2446-AB99-3AF2C547A2EF}" type="parTrans" cxnId="{C0400E1E-FC46-584F-A3CB-EFCD18AF58EA}">
      <dgm:prSet/>
      <dgm:spPr/>
      <dgm:t>
        <a:bodyPr/>
        <a:lstStyle/>
        <a:p>
          <a:endParaRPr lang="en-US"/>
        </a:p>
      </dgm:t>
    </dgm:pt>
    <dgm:pt modelId="{BF333A9A-3E72-1345-930D-B597D742148F}" type="sibTrans" cxnId="{C0400E1E-FC46-584F-A3CB-EFCD18AF58EA}">
      <dgm:prSet/>
      <dgm:spPr/>
      <dgm:t>
        <a:bodyPr/>
        <a:lstStyle/>
        <a:p>
          <a:endParaRPr lang="en-US"/>
        </a:p>
      </dgm:t>
    </dgm:pt>
    <dgm:pt modelId="{C8586A0C-576C-5A40-B328-7859DCE2CE9B}">
      <dgm:prSet/>
      <dgm:spPr/>
      <dgm:t>
        <a:bodyPr/>
        <a:lstStyle/>
        <a:p>
          <a:endParaRPr lang="en-US" sz="500"/>
        </a:p>
      </dgm:t>
    </dgm:pt>
    <dgm:pt modelId="{90165B7B-1363-3D4F-8657-D7DA7E69C0C2}" type="parTrans" cxnId="{DDD78941-0243-A54E-90B6-A5F77448670D}">
      <dgm:prSet/>
      <dgm:spPr/>
      <dgm:t>
        <a:bodyPr/>
        <a:lstStyle/>
        <a:p>
          <a:endParaRPr lang="en-US"/>
        </a:p>
      </dgm:t>
    </dgm:pt>
    <dgm:pt modelId="{5B7D9000-150C-9242-868C-CF1C3C6EE7E6}" type="sibTrans" cxnId="{DDD78941-0243-A54E-90B6-A5F77448670D}">
      <dgm:prSet/>
      <dgm:spPr/>
      <dgm:t>
        <a:bodyPr/>
        <a:lstStyle/>
        <a:p>
          <a:endParaRPr lang="en-US"/>
        </a:p>
      </dgm:t>
    </dgm:pt>
    <dgm:pt modelId="{FE400310-9007-5443-BB53-C8C98820954D}">
      <dgm:prSet/>
      <dgm:spPr/>
      <dgm:t>
        <a:bodyPr/>
        <a:lstStyle/>
        <a:p>
          <a:endParaRPr lang="en-US" sz="500"/>
        </a:p>
      </dgm:t>
    </dgm:pt>
    <dgm:pt modelId="{9FAF5F1D-1E5A-C540-9232-B30C2A21DFBE}" type="parTrans" cxnId="{DE1E039A-7163-9142-A3D8-96F1BDE9F31E}">
      <dgm:prSet/>
      <dgm:spPr/>
      <dgm:t>
        <a:bodyPr/>
        <a:lstStyle/>
        <a:p>
          <a:endParaRPr lang="en-US"/>
        </a:p>
      </dgm:t>
    </dgm:pt>
    <dgm:pt modelId="{B8334093-FD04-DF40-A125-E52900AE1223}" type="sibTrans" cxnId="{DE1E039A-7163-9142-A3D8-96F1BDE9F31E}">
      <dgm:prSet/>
      <dgm:spPr/>
      <dgm:t>
        <a:bodyPr/>
        <a:lstStyle/>
        <a:p>
          <a:endParaRPr lang="en-US"/>
        </a:p>
      </dgm:t>
    </dgm:pt>
    <dgm:pt modelId="{A3578826-1FC5-2C4C-9909-19A09142A1BA}">
      <dgm:prSet phldrT="[Text]" custT="1"/>
      <dgm:spPr/>
      <dgm:t>
        <a:bodyPr/>
        <a:lstStyle/>
        <a:p>
          <a:r>
            <a:rPr lang="en-US" sz="1600"/>
            <a:t>Lesson observations</a:t>
          </a:r>
        </a:p>
      </dgm:t>
    </dgm:pt>
    <dgm:pt modelId="{3B30ED16-42EE-194E-AE21-CA834DB65212}" type="parTrans" cxnId="{DAFD1725-3F41-2B4D-8E0E-B922C4103561}">
      <dgm:prSet/>
      <dgm:spPr/>
      <dgm:t>
        <a:bodyPr/>
        <a:lstStyle/>
        <a:p>
          <a:endParaRPr lang="en-US"/>
        </a:p>
      </dgm:t>
    </dgm:pt>
    <dgm:pt modelId="{A663B290-BA35-974C-81F2-083383994E7C}" type="sibTrans" cxnId="{DAFD1725-3F41-2B4D-8E0E-B922C4103561}">
      <dgm:prSet/>
      <dgm:spPr/>
      <dgm:t>
        <a:bodyPr/>
        <a:lstStyle/>
        <a:p>
          <a:endParaRPr lang="en-US"/>
        </a:p>
      </dgm:t>
    </dgm:pt>
    <dgm:pt modelId="{7CA90C1A-97E9-F844-B16D-77EF9C6B091F}">
      <dgm:prSet phldrT="[Text]" custT="1"/>
      <dgm:spPr/>
      <dgm:t>
        <a:bodyPr/>
        <a:lstStyle/>
        <a:p>
          <a:r>
            <a:rPr lang="en-US" sz="1600"/>
            <a:t>EWC website log in and completion</a:t>
          </a:r>
        </a:p>
      </dgm:t>
    </dgm:pt>
    <dgm:pt modelId="{8279CBC5-2767-DE48-8B37-03202FA7CD26}" type="parTrans" cxnId="{79866990-CD6C-1F4A-BABC-1443C5B07020}">
      <dgm:prSet/>
      <dgm:spPr/>
      <dgm:t>
        <a:bodyPr/>
        <a:lstStyle/>
        <a:p>
          <a:endParaRPr lang="en-US"/>
        </a:p>
      </dgm:t>
    </dgm:pt>
    <dgm:pt modelId="{A1046028-0E56-E946-AC29-53F32F4E2C40}" type="sibTrans" cxnId="{79866990-CD6C-1F4A-BABC-1443C5B07020}">
      <dgm:prSet/>
      <dgm:spPr/>
      <dgm:t>
        <a:bodyPr/>
        <a:lstStyle/>
        <a:p>
          <a:endParaRPr lang="en-US"/>
        </a:p>
      </dgm:t>
    </dgm:pt>
    <dgm:pt modelId="{16A442B6-F1F4-1E41-9CD8-32329C27BBC6}">
      <dgm:prSet phldrT="[Text]"/>
      <dgm:spPr/>
      <dgm:t>
        <a:bodyPr/>
        <a:lstStyle/>
        <a:p>
          <a:endParaRPr lang="en-US" sz="500"/>
        </a:p>
      </dgm:t>
    </dgm:pt>
    <dgm:pt modelId="{400AFE5B-FA31-854E-AFDF-804D28DF1212}" type="parTrans" cxnId="{24EFF6B6-061C-794D-BE82-5A1EFCF62518}">
      <dgm:prSet/>
      <dgm:spPr/>
      <dgm:t>
        <a:bodyPr/>
        <a:lstStyle/>
        <a:p>
          <a:endParaRPr lang="en-US"/>
        </a:p>
      </dgm:t>
    </dgm:pt>
    <dgm:pt modelId="{CA720BF1-F2D2-3F47-8D72-13E65F84BC78}" type="sibTrans" cxnId="{24EFF6B6-061C-794D-BE82-5A1EFCF62518}">
      <dgm:prSet/>
      <dgm:spPr/>
      <dgm:t>
        <a:bodyPr/>
        <a:lstStyle/>
        <a:p>
          <a:endParaRPr lang="en-US"/>
        </a:p>
      </dgm:t>
    </dgm:pt>
    <dgm:pt modelId="{DA4F00C2-7F08-9844-BEDA-5E5AB6E132AD}">
      <dgm:prSet phldrT="[Text]" custT="1"/>
      <dgm:spPr/>
      <dgm:t>
        <a:bodyPr/>
        <a:lstStyle/>
        <a:p>
          <a:r>
            <a:rPr lang="en-US" sz="1600"/>
            <a:t>EWC log in and completion</a:t>
          </a:r>
        </a:p>
      </dgm:t>
    </dgm:pt>
    <dgm:pt modelId="{527D146E-C471-A249-9E3F-D1B8276B0E9C}" type="parTrans" cxnId="{11FA711A-A264-074E-83CF-9B4963226DC3}">
      <dgm:prSet/>
      <dgm:spPr/>
      <dgm:t>
        <a:bodyPr/>
        <a:lstStyle/>
        <a:p>
          <a:endParaRPr lang="en-US"/>
        </a:p>
      </dgm:t>
    </dgm:pt>
    <dgm:pt modelId="{2FB650A1-4D70-5342-98DB-3866556B96A2}" type="sibTrans" cxnId="{11FA711A-A264-074E-83CF-9B4963226DC3}">
      <dgm:prSet/>
      <dgm:spPr/>
      <dgm:t>
        <a:bodyPr/>
        <a:lstStyle/>
        <a:p>
          <a:endParaRPr lang="en-US"/>
        </a:p>
      </dgm:t>
    </dgm:pt>
    <dgm:pt modelId="{7D7F23D4-F191-C842-8522-85F9C4878C74}">
      <dgm:prSet phldrT="[Text]" custT="1"/>
      <dgm:spPr/>
      <dgm:t>
        <a:bodyPr/>
        <a:lstStyle/>
        <a:p>
          <a:r>
            <a:rPr lang="en-US" sz="1600"/>
            <a:t>Lesson observation </a:t>
          </a:r>
        </a:p>
      </dgm:t>
    </dgm:pt>
    <dgm:pt modelId="{FCE041F4-4D8D-9D40-8EF2-5B242565F68E}" type="parTrans" cxnId="{A9A0B302-592A-3846-85ED-EE0EE57ADFAF}">
      <dgm:prSet/>
      <dgm:spPr/>
      <dgm:t>
        <a:bodyPr/>
        <a:lstStyle/>
        <a:p>
          <a:endParaRPr lang="en-US"/>
        </a:p>
      </dgm:t>
    </dgm:pt>
    <dgm:pt modelId="{DA242960-8BEE-4941-8180-7FB741EAD11C}" type="sibTrans" cxnId="{A9A0B302-592A-3846-85ED-EE0EE57ADFAF}">
      <dgm:prSet/>
      <dgm:spPr/>
      <dgm:t>
        <a:bodyPr/>
        <a:lstStyle/>
        <a:p>
          <a:endParaRPr lang="en-US"/>
        </a:p>
      </dgm:t>
    </dgm:pt>
    <dgm:pt modelId="{AB4CEF58-070E-1945-89D0-723F523739BC}">
      <dgm:prSet phldrT="[Text]" custT="1"/>
      <dgm:spPr/>
      <dgm:t>
        <a:bodyPr/>
        <a:lstStyle/>
        <a:p>
          <a:endParaRPr lang="en-US" sz="800"/>
        </a:p>
      </dgm:t>
    </dgm:pt>
    <dgm:pt modelId="{27F7F5F6-062F-6641-BD9A-F45CADA016F4}" type="parTrans" cxnId="{54E2C39D-5991-754A-BB32-99F205B1F0EF}">
      <dgm:prSet/>
      <dgm:spPr/>
      <dgm:t>
        <a:bodyPr/>
        <a:lstStyle/>
        <a:p>
          <a:endParaRPr lang="en-US"/>
        </a:p>
      </dgm:t>
    </dgm:pt>
    <dgm:pt modelId="{9B010379-194B-EB42-8289-995143EE851C}" type="sibTrans" cxnId="{54E2C39D-5991-754A-BB32-99F205B1F0EF}">
      <dgm:prSet/>
      <dgm:spPr/>
      <dgm:t>
        <a:bodyPr/>
        <a:lstStyle/>
        <a:p>
          <a:endParaRPr lang="en-US"/>
        </a:p>
      </dgm:t>
    </dgm:pt>
    <dgm:pt modelId="{34C40E65-6737-244F-A1E0-22593ECB01EF}">
      <dgm:prSet phldrT="[Text]" custT="1"/>
      <dgm:spPr/>
      <dgm:t>
        <a:bodyPr/>
        <a:lstStyle/>
        <a:p>
          <a:r>
            <a:rPr lang="en-US" sz="1400" dirty="0">
              <a:solidFill>
                <a:schemeClr val="tx1"/>
              </a:solidFill>
            </a:rPr>
            <a:t>IM</a:t>
          </a:r>
        </a:p>
      </dgm:t>
    </dgm:pt>
    <dgm:pt modelId="{C36BA109-1F33-684C-9A5B-1C75661542E2}" type="sibTrans" cxnId="{F25DE9E8-5135-7943-9AD0-0E406842B5C6}">
      <dgm:prSet/>
      <dgm:spPr/>
      <dgm:t>
        <a:bodyPr/>
        <a:lstStyle/>
        <a:p>
          <a:endParaRPr lang="en-US"/>
        </a:p>
      </dgm:t>
    </dgm:pt>
    <dgm:pt modelId="{1E11E07F-B3DA-B948-9DB0-0F94E98DFC8A}" type="parTrans" cxnId="{F25DE9E8-5135-7943-9AD0-0E406842B5C6}">
      <dgm:prSet/>
      <dgm:spPr/>
      <dgm:t>
        <a:bodyPr/>
        <a:lstStyle/>
        <a:p>
          <a:endParaRPr lang="en-US"/>
        </a:p>
      </dgm:t>
    </dgm:pt>
    <dgm:pt modelId="{23DDE373-BACB-4EF1-9AFD-76F2227B20F5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>
              <a:solidFill>
                <a:schemeClr val="tx1"/>
              </a:solidFill>
            </a:rPr>
            <a:t>AB</a:t>
          </a:r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/>
        </a:p>
      </dgm:t>
    </dgm:pt>
    <dgm:pt modelId="{733510D0-123B-4ADD-A049-CA89762A97EA}" type="parTrans" cxnId="{1AC8D655-8605-4C60-A57D-F59EC45B1BB0}">
      <dgm:prSet/>
      <dgm:spPr/>
      <dgm:t>
        <a:bodyPr/>
        <a:lstStyle/>
        <a:p>
          <a:endParaRPr lang="cy-GB"/>
        </a:p>
      </dgm:t>
    </dgm:pt>
    <dgm:pt modelId="{A5643A6E-E48A-42B9-9857-A702CD6E83C5}" type="sibTrans" cxnId="{1AC8D655-8605-4C60-A57D-F59EC45B1BB0}">
      <dgm:prSet/>
      <dgm:spPr/>
      <dgm:t>
        <a:bodyPr/>
        <a:lstStyle/>
        <a:p>
          <a:endParaRPr lang="cy-GB"/>
        </a:p>
      </dgm:t>
    </dgm:pt>
    <dgm:pt modelId="{563567FB-E1C7-432C-AF45-183622A53412}">
      <dgm:prSet custT="1"/>
      <dgm:spPr/>
      <dgm:t>
        <a:bodyPr/>
        <a:lstStyle/>
        <a:p>
          <a:r>
            <a:rPr lang="en-US" sz="1600"/>
            <a:t>Ensure that induction meets the statutory requirements</a:t>
          </a:r>
          <a:endParaRPr lang="cy-GB" sz="1600"/>
        </a:p>
      </dgm:t>
    </dgm:pt>
    <dgm:pt modelId="{EE32CF99-7B0E-496F-A7A3-5592B1E1E78B}" type="parTrans" cxnId="{DD3D356C-FD0D-4CEC-91A5-E61B918A0104}">
      <dgm:prSet/>
      <dgm:spPr/>
      <dgm:t>
        <a:bodyPr/>
        <a:lstStyle/>
        <a:p>
          <a:endParaRPr lang="cy-GB"/>
        </a:p>
      </dgm:t>
    </dgm:pt>
    <dgm:pt modelId="{4F4C2079-032E-4BD6-A87E-88BA6C867906}" type="sibTrans" cxnId="{DD3D356C-FD0D-4CEC-91A5-E61B918A0104}">
      <dgm:prSet/>
      <dgm:spPr/>
      <dgm:t>
        <a:bodyPr/>
        <a:lstStyle/>
        <a:p>
          <a:endParaRPr lang="cy-GB"/>
        </a:p>
      </dgm:t>
    </dgm:pt>
    <dgm:pt modelId="{CA749934-0C03-4021-B446-74781470E1CA}">
      <dgm:prSet custT="1"/>
      <dgm:spPr/>
      <dgm:t>
        <a:bodyPr/>
        <a:lstStyle/>
        <a:p>
          <a:r>
            <a:rPr lang="en-US" sz="1600"/>
            <a:t>Assess evidence to make final decision on induction outcome</a:t>
          </a:r>
        </a:p>
      </dgm:t>
    </dgm:pt>
    <dgm:pt modelId="{FFCB0ED5-B7D5-4203-8B6D-1A769DA60E83}" type="parTrans" cxnId="{7ABB126E-D952-4B5E-B8B4-B138F9323400}">
      <dgm:prSet/>
      <dgm:spPr/>
      <dgm:t>
        <a:bodyPr/>
        <a:lstStyle/>
        <a:p>
          <a:endParaRPr lang="cy-GB"/>
        </a:p>
      </dgm:t>
    </dgm:pt>
    <dgm:pt modelId="{DF0A20B6-6B6B-47FE-A3E1-446A2A4C1831}" type="sibTrans" cxnId="{7ABB126E-D952-4B5E-B8B4-B138F9323400}">
      <dgm:prSet/>
      <dgm:spPr/>
      <dgm:t>
        <a:bodyPr/>
        <a:lstStyle/>
        <a:p>
          <a:endParaRPr lang="cy-GB"/>
        </a:p>
      </dgm:t>
    </dgm:pt>
    <dgm:pt modelId="{1EAEC549-5897-4F43-AFED-D696A9EA7C51}">
      <dgm:prSet custT="1"/>
      <dgm:spPr/>
      <dgm:t>
        <a:bodyPr/>
        <a:lstStyle/>
        <a:p>
          <a:r>
            <a:rPr lang="en-US" sz="1600"/>
            <a:t>Robust moderation</a:t>
          </a:r>
          <a:endParaRPr lang="cy-GB" sz="1600"/>
        </a:p>
      </dgm:t>
    </dgm:pt>
    <dgm:pt modelId="{5052F742-4A7D-4E7F-A4F5-6778C32FB968}" type="parTrans" cxnId="{70E0542B-0612-412A-A1D6-7D448B15B278}">
      <dgm:prSet/>
      <dgm:spPr/>
      <dgm:t>
        <a:bodyPr/>
        <a:lstStyle/>
        <a:p>
          <a:endParaRPr lang="cy-GB"/>
        </a:p>
      </dgm:t>
    </dgm:pt>
    <dgm:pt modelId="{C55E5AEA-F03F-4925-977D-C0EF6C7F2ECB}" type="sibTrans" cxnId="{70E0542B-0612-412A-A1D6-7D448B15B278}">
      <dgm:prSet/>
      <dgm:spPr/>
      <dgm:t>
        <a:bodyPr/>
        <a:lstStyle/>
        <a:p>
          <a:endParaRPr lang="cy-GB"/>
        </a:p>
      </dgm:t>
    </dgm:pt>
    <dgm:pt modelId="{CFE3FBB3-6F94-7845-B486-54C5C5046C61}" type="pres">
      <dgm:prSet presAssocID="{890BA070-7747-254C-9339-8CB33E99491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8ECECAC-B50F-0E42-B595-D08692018095}" type="pres">
      <dgm:prSet presAssocID="{34C40E65-6737-244F-A1E0-22593ECB01EF}" presName="composite" presStyleCnt="0"/>
      <dgm:spPr/>
    </dgm:pt>
    <dgm:pt modelId="{AB164A3D-6DC1-8D48-BDFD-60155DD05A79}" type="pres">
      <dgm:prSet presAssocID="{34C40E65-6737-244F-A1E0-22593ECB01EF}" presName="parentText" presStyleLbl="alignNode1" presStyleIdx="0" presStyleCnt="3" custLinFactNeighborY="-106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2F867E-2D43-AC4D-8399-68D63CEECD6A}" type="pres">
      <dgm:prSet presAssocID="{34C40E65-6737-244F-A1E0-22593ECB01EF}" presName="descendantText" presStyleLbl="alignAcc1" presStyleIdx="0" presStyleCnt="3" custLinFactNeighborY="269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18F3F8-D49C-9844-B98C-7671381165AD}" type="pres">
      <dgm:prSet presAssocID="{C36BA109-1F33-684C-9A5B-1C75661542E2}" presName="sp" presStyleCnt="0"/>
      <dgm:spPr/>
    </dgm:pt>
    <dgm:pt modelId="{DB50A8C6-A1B2-7844-91E2-EF854C954528}" type="pres">
      <dgm:prSet presAssocID="{FB3B0628-C9E7-204E-BB6C-3D8E581EB24A}" presName="composite" presStyleCnt="0"/>
      <dgm:spPr/>
    </dgm:pt>
    <dgm:pt modelId="{A42A1621-5019-664A-9B73-4534C77C3FAA}" type="pres">
      <dgm:prSet presAssocID="{FB3B0628-C9E7-204E-BB6C-3D8E581EB24A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BA863C-2CAB-304A-8866-B7BA9D699241}" type="pres">
      <dgm:prSet presAssocID="{FB3B0628-C9E7-204E-BB6C-3D8E581EB24A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5EF999-5B41-4DF5-B3C3-E2A1CDAD63E0}" type="pres">
      <dgm:prSet presAssocID="{5376A93A-D6FA-C748-9EB3-9F110E9A2BF1}" presName="sp" presStyleCnt="0"/>
      <dgm:spPr/>
    </dgm:pt>
    <dgm:pt modelId="{7BC32DE1-F738-49D9-9481-8B3AC32BD26C}" type="pres">
      <dgm:prSet presAssocID="{23DDE373-BACB-4EF1-9AFD-76F2227B20F5}" presName="composite" presStyleCnt="0"/>
      <dgm:spPr/>
    </dgm:pt>
    <dgm:pt modelId="{4E90CE9C-1A05-40AD-91CE-75486F9F1317}" type="pres">
      <dgm:prSet presAssocID="{23DDE373-BACB-4EF1-9AFD-76F2227B20F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B81456-0FD5-4451-A033-F4DAEB22FE41}" type="pres">
      <dgm:prSet presAssocID="{23DDE373-BACB-4EF1-9AFD-76F2227B20F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25DE9E8-5135-7943-9AD0-0E406842B5C6}" srcId="{890BA070-7747-254C-9339-8CB33E994913}" destId="{34C40E65-6737-244F-A1E0-22593ECB01EF}" srcOrd="0" destOrd="0" parTransId="{1E11E07F-B3DA-B948-9DB0-0F94E98DFC8A}" sibTransId="{C36BA109-1F33-684C-9A5B-1C75661542E2}"/>
    <dgm:cxn modelId="{F21111EA-856C-9842-BE2E-640BEFBCBEEF}" type="presOf" srcId="{890BA070-7747-254C-9339-8CB33E994913}" destId="{CFE3FBB3-6F94-7845-B486-54C5C5046C61}" srcOrd="0" destOrd="0" presId="urn:microsoft.com/office/officeart/2005/8/layout/chevron2"/>
    <dgm:cxn modelId="{B9DF5853-6F18-0A44-B2BE-59C2CC5B218D}" type="presOf" srcId="{DCF501B9-DD65-7F4E-9A90-B67A11A9F250}" destId="{B3BA863C-2CAB-304A-8866-B7BA9D699241}" srcOrd="0" destOrd="2" presId="urn:microsoft.com/office/officeart/2005/8/layout/chevron2"/>
    <dgm:cxn modelId="{7ABB126E-D952-4B5E-B8B4-B138F9323400}" srcId="{23DDE373-BACB-4EF1-9AFD-76F2227B20F5}" destId="{CA749934-0C03-4021-B446-74781470E1CA}" srcOrd="1" destOrd="0" parTransId="{FFCB0ED5-B7D5-4203-8B6D-1A769DA60E83}" sibTransId="{DF0A20B6-6B6B-47FE-A3E1-446A2A4C1831}"/>
    <dgm:cxn modelId="{24EFF6B6-061C-794D-BE82-5A1EFCF62518}" srcId="{34C40E65-6737-244F-A1E0-22593ECB01EF}" destId="{16A442B6-F1F4-1E41-9CD8-32329C27BBC6}" srcOrd="4" destOrd="0" parTransId="{400AFE5B-FA31-854E-AFDF-804D28DF1212}" sibTransId="{CA720BF1-F2D2-3F47-8D72-13E65F84BC78}"/>
    <dgm:cxn modelId="{C9FAF5D2-7439-49F5-9E29-558A666A218E}" type="presOf" srcId="{563567FB-E1C7-432C-AF45-183622A53412}" destId="{5FB81456-0FD5-4451-A033-F4DAEB22FE41}" srcOrd="0" destOrd="0" presId="urn:microsoft.com/office/officeart/2005/8/layout/chevron2"/>
    <dgm:cxn modelId="{79866990-CD6C-1F4A-BABC-1443C5B07020}" srcId="{34C40E65-6737-244F-A1E0-22593ECB01EF}" destId="{7CA90C1A-97E9-F844-B16D-77EF9C6B091F}" srcOrd="3" destOrd="0" parTransId="{8279CBC5-2767-DE48-8B37-03202FA7CD26}" sibTransId="{A1046028-0E56-E946-AC29-53F32F4E2C40}"/>
    <dgm:cxn modelId="{23710037-F1F0-4583-9511-BE5ED5C713D3}" type="presOf" srcId="{23DDE373-BACB-4EF1-9AFD-76F2227B20F5}" destId="{4E90CE9C-1A05-40AD-91CE-75486F9F1317}" srcOrd="0" destOrd="0" presId="urn:microsoft.com/office/officeart/2005/8/layout/chevron2"/>
    <dgm:cxn modelId="{C5D1909C-A513-484A-B0B0-172C81A0231A}" type="presOf" srcId="{1FA20EC9-6DD2-DE41-8CA8-249BC355B93C}" destId="{FE2F867E-2D43-AC4D-8399-68D63CEECD6A}" srcOrd="0" destOrd="0" presId="urn:microsoft.com/office/officeart/2005/8/layout/chevron2"/>
    <dgm:cxn modelId="{8FB44048-34CF-544B-812E-41A7759ADD39}" type="presOf" srcId="{7D7F23D4-F191-C842-8522-85F9C4878C74}" destId="{B3BA863C-2CAB-304A-8866-B7BA9D699241}" srcOrd="0" destOrd="4" presId="urn:microsoft.com/office/officeart/2005/8/layout/chevron2"/>
    <dgm:cxn modelId="{A9B51348-E541-3F4A-940B-BAFC52565AE0}" type="presOf" srcId="{7CA90C1A-97E9-F844-B16D-77EF9C6B091F}" destId="{FE2F867E-2D43-AC4D-8399-68D63CEECD6A}" srcOrd="0" destOrd="3" presId="urn:microsoft.com/office/officeart/2005/8/layout/chevron2"/>
    <dgm:cxn modelId="{DAFD1725-3F41-2B4D-8E0E-B922C4103561}" srcId="{34C40E65-6737-244F-A1E0-22593ECB01EF}" destId="{A3578826-1FC5-2C4C-9909-19A09142A1BA}" srcOrd="2" destOrd="0" parTransId="{3B30ED16-42EE-194E-AE21-CA834DB65212}" sibTransId="{A663B290-BA35-974C-81F2-083383994E7C}"/>
    <dgm:cxn modelId="{9BA318E3-FB1F-5144-9EF3-21A599F2134A}" type="presOf" srcId="{A3578826-1FC5-2C4C-9909-19A09142A1BA}" destId="{FE2F867E-2D43-AC4D-8399-68D63CEECD6A}" srcOrd="0" destOrd="2" presId="urn:microsoft.com/office/officeart/2005/8/layout/chevron2"/>
    <dgm:cxn modelId="{A9A0B302-592A-3846-85ED-EE0EE57ADFAF}" srcId="{FB3B0628-C9E7-204E-BB6C-3D8E581EB24A}" destId="{7D7F23D4-F191-C842-8522-85F9C4878C74}" srcOrd="4" destOrd="0" parTransId="{FCE041F4-4D8D-9D40-8EF2-5B242565F68E}" sibTransId="{DA242960-8BEE-4941-8180-7FB741EAD11C}"/>
    <dgm:cxn modelId="{11FA711A-A264-074E-83CF-9B4963226DC3}" srcId="{FB3B0628-C9E7-204E-BB6C-3D8E581EB24A}" destId="{DA4F00C2-7F08-9844-BEDA-5E5AB6E132AD}" srcOrd="3" destOrd="0" parTransId="{527D146E-C471-A249-9E3F-D1B8276B0E9C}" sibTransId="{2FB650A1-4D70-5342-98DB-3866556B96A2}"/>
    <dgm:cxn modelId="{10D74136-5EB0-4976-8FA8-8BEE4A17314E}" type="presOf" srcId="{CA749934-0C03-4021-B446-74781470E1CA}" destId="{5FB81456-0FD5-4451-A033-F4DAEB22FE41}" srcOrd="0" destOrd="1" presId="urn:microsoft.com/office/officeart/2005/8/layout/chevron2"/>
    <dgm:cxn modelId="{0B2A670E-9E04-9946-8C1F-648FEA4875F9}" type="presOf" srcId="{16A442B6-F1F4-1E41-9CD8-32329C27BBC6}" destId="{FE2F867E-2D43-AC4D-8399-68D63CEECD6A}" srcOrd="0" destOrd="4" presId="urn:microsoft.com/office/officeart/2005/8/layout/chevron2"/>
    <dgm:cxn modelId="{308FCB54-2D2B-446B-8A06-C0CDAD1F5BC4}" type="presOf" srcId="{1EAEC549-5897-4F43-AFED-D696A9EA7C51}" destId="{5FB81456-0FD5-4451-A033-F4DAEB22FE41}" srcOrd="0" destOrd="2" presId="urn:microsoft.com/office/officeart/2005/8/layout/chevron2"/>
    <dgm:cxn modelId="{535E632F-7F09-EF4D-9797-A9C14C9F985F}" srcId="{FB3B0628-C9E7-204E-BB6C-3D8E581EB24A}" destId="{1EFBC4C8-E5D6-C145-9332-B2EF9DFA1AF6}" srcOrd="1" destOrd="0" parTransId="{0F693D99-9119-254B-9E53-1172D6F3E28B}" sibTransId="{C4964247-231A-884A-806D-294A71889281}"/>
    <dgm:cxn modelId="{086E9FD1-4373-0E48-AEEE-9ACEA7640260}" type="presOf" srcId="{34C40E65-6737-244F-A1E0-22593ECB01EF}" destId="{AB164A3D-6DC1-8D48-BDFD-60155DD05A79}" srcOrd="0" destOrd="0" presId="urn:microsoft.com/office/officeart/2005/8/layout/chevron2"/>
    <dgm:cxn modelId="{70E0542B-0612-412A-A1D6-7D448B15B278}" srcId="{23DDE373-BACB-4EF1-9AFD-76F2227B20F5}" destId="{1EAEC549-5897-4F43-AFED-D696A9EA7C51}" srcOrd="2" destOrd="0" parTransId="{5052F742-4A7D-4E7F-A4F5-6778C32FB968}" sibTransId="{C55E5AEA-F03F-4925-977D-C0EF6C7F2ECB}"/>
    <dgm:cxn modelId="{C0400E1E-FC46-584F-A3CB-EFCD18AF58EA}" srcId="{FB3B0628-C9E7-204E-BB6C-3D8E581EB24A}" destId="{DCF501B9-DD65-7F4E-9A90-B67A11A9F250}" srcOrd="2" destOrd="0" parTransId="{3BB9ADEF-1DA7-2446-AB99-3AF2C547A2EF}" sibTransId="{BF333A9A-3E72-1345-930D-B597D742148F}"/>
    <dgm:cxn modelId="{CAA96A95-6B24-DA4C-8C1E-0C54632A08B7}" type="presOf" srcId="{AB4CEF58-070E-1945-89D0-723F523739BC}" destId="{B3BA863C-2CAB-304A-8866-B7BA9D699241}" srcOrd="0" destOrd="0" presId="urn:microsoft.com/office/officeart/2005/8/layout/chevron2"/>
    <dgm:cxn modelId="{89429FF7-1C4A-9E43-B24C-0C8DE9D25F89}" type="presOf" srcId="{2C39DCFB-63D8-B64D-B95A-C0B7BFEDF25B}" destId="{FE2F867E-2D43-AC4D-8399-68D63CEECD6A}" srcOrd="0" destOrd="1" presId="urn:microsoft.com/office/officeart/2005/8/layout/chevron2"/>
    <dgm:cxn modelId="{54E2C39D-5991-754A-BB32-99F205B1F0EF}" srcId="{FB3B0628-C9E7-204E-BB6C-3D8E581EB24A}" destId="{AB4CEF58-070E-1945-89D0-723F523739BC}" srcOrd="0" destOrd="0" parTransId="{27F7F5F6-062F-6641-BD9A-F45CADA016F4}" sibTransId="{9B010379-194B-EB42-8289-995143EE851C}"/>
    <dgm:cxn modelId="{1AC8D655-8605-4C60-A57D-F59EC45B1BB0}" srcId="{890BA070-7747-254C-9339-8CB33E994913}" destId="{23DDE373-BACB-4EF1-9AFD-76F2227B20F5}" srcOrd="2" destOrd="0" parTransId="{733510D0-123B-4ADD-A049-CA89762A97EA}" sibTransId="{A5643A6E-E48A-42B9-9857-A702CD6E83C5}"/>
    <dgm:cxn modelId="{DDD78941-0243-A54E-90B6-A5F77448670D}" srcId="{FB3B0628-C9E7-204E-BB6C-3D8E581EB24A}" destId="{C8586A0C-576C-5A40-B328-7859DCE2CE9B}" srcOrd="5" destOrd="0" parTransId="{90165B7B-1363-3D4F-8657-D7DA7E69C0C2}" sibTransId="{5B7D9000-150C-9242-868C-CF1C3C6EE7E6}"/>
    <dgm:cxn modelId="{B6CAC39D-9703-9B44-ADE2-BFFFCD2EAD26}" type="presOf" srcId="{FB3B0628-C9E7-204E-BB6C-3D8E581EB24A}" destId="{A42A1621-5019-664A-9B73-4534C77C3FAA}" srcOrd="0" destOrd="0" presId="urn:microsoft.com/office/officeart/2005/8/layout/chevron2"/>
    <dgm:cxn modelId="{2B6A8E8E-44E1-C34F-AAB9-E79D93E45946}" srcId="{34C40E65-6737-244F-A1E0-22593ECB01EF}" destId="{1FA20EC9-6DD2-DE41-8CA8-249BC355B93C}" srcOrd="0" destOrd="0" parTransId="{9FF4FCBA-7EFC-BB44-A150-C5D7BF910749}" sibTransId="{E1688F2B-8D48-6443-A6C1-62C6FB7FE9D0}"/>
    <dgm:cxn modelId="{DE1E039A-7163-9142-A3D8-96F1BDE9F31E}" srcId="{FB3B0628-C9E7-204E-BB6C-3D8E581EB24A}" destId="{FE400310-9007-5443-BB53-C8C98820954D}" srcOrd="6" destOrd="0" parTransId="{9FAF5F1D-1E5A-C540-9232-B30C2A21DFBE}" sibTransId="{B8334093-FD04-DF40-A125-E52900AE1223}"/>
    <dgm:cxn modelId="{86DFEF8F-E3F7-BA45-9D1E-F9F456A3F7A9}" srcId="{34C40E65-6737-244F-A1E0-22593ECB01EF}" destId="{2C39DCFB-63D8-B64D-B95A-C0B7BFEDF25B}" srcOrd="1" destOrd="0" parTransId="{7D388B2C-2AA2-1142-9C4C-5D2CBAFEC337}" sibTransId="{83466E0F-17BD-FF44-B460-7A9B040FD631}"/>
    <dgm:cxn modelId="{EFAE3C7B-730D-5A49-BDAA-FCCC4C070B41}" type="presOf" srcId="{DA4F00C2-7F08-9844-BEDA-5E5AB6E132AD}" destId="{B3BA863C-2CAB-304A-8866-B7BA9D699241}" srcOrd="0" destOrd="3" presId="urn:microsoft.com/office/officeart/2005/8/layout/chevron2"/>
    <dgm:cxn modelId="{DD3D356C-FD0D-4CEC-91A5-E61B918A0104}" srcId="{23DDE373-BACB-4EF1-9AFD-76F2227B20F5}" destId="{563567FB-E1C7-432C-AF45-183622A53412}" srcOrd="0" destOrd="0" parTransId="{EE32CF99-7B0E-496F-A7A3-5592B1E1E78B}" sibTransId="{4F4C2079-032E-4BD6-A87E-88BA6C867906}"/>
    <dgm:cxn modelId="{7FFA1EE9-A34D-1D4B-83A9-C8494F2696E0}" type="presOf" srcId="{C8586A0C-576C-5A40-B328-7859DCE2CE9B}" destId="{B3BA863C-2CAB-304A-8866-B7BA9D699241}" srcOrd="0" destOrd="5" presId="urn:microsoft.com/office/officeart/2005/8/layout/chevron2"/>
    <dgm:cxn modelId="{8CAEFF7A-4DFC-8547-904F-49C661A4D51B}" type="presOf" srcId="{FE400310-9007-5443-BB53-C8C98820954D}" destId="{B3BA863C-2CAB-304A-8866-B7BA9D699241}" srcOrd="0" destOrd="6" presId="urn:microsoft.com/office/officeart/2005/8/layout/chevron2"/>
    <dgm:cxn modelId="{3713CB9F-FC33-9947-B0BF-BFC071F9F0F6}" srcId="{890BA070-7747-254C-9339-8CB33E994913}" destId="{FB3B0628-C9E7-204E-BB6C-3D8E581EB24A}" srcOrd="1" destOrd="0" parTransId="{D03374B4-2F15-A742-9223-FCB85B051DD8}" sibTransId="{5376A93A-D6FA-C748-9EB3-9F110E9A2BF1}"/>
    <dgm:cxn modelId="{16084E1F-D63F-0D4F-A920-49FDDA2C8947}" type="presOf" srcId="{1EFBC4C8-E5D6-C145-9332-B2EF9DFA1AF6}" destId="{B3BA863C-2CAB-304A-8866-B7BA9D699241}" srcOrd="0" destOrd="1" presId="urn:microsoft.com/office/officeart/2005/8/layout/chevron2"/>
    <dgm:cxn modelId="{B4E7A542-6E66-2747-B72C-4E447BD5225A}" type="presParOf" srcId="{CFE3FBB3-6F94-7845-B486-54C5C5046C61}" destId="{E8ECECAC-B50F-0E42-B595-D08692018095}" srcOrd="0" destOrd="0" presId="urn:microsoft.com/office/officeart/2005/8/layout/chevron2"/>
    <dgm:cxn modelId="{6976DEAF-BA6E-7842-BC1B-41050202C948}" type="presParOf" srcId="{E8ECECAC-B50F-0E42-B595-D08692018095}" destId="{AB164A3D-6DC1-8D48-BDFD-60155DD05A79}" srcOrd="0" destOrd="0" presId="urn:microsoft.com/office/officeart/2005/8/layout/chevron2"/>
    <dgm:cxn modelId="{6C2A3C73-56D7-5543-8C87-96DC39C15AEE}" type="presParOf" srcId="{E8ECECAC-B50F-0E42-B595-D08692018095}" destId="{FE2F867E-2D43-AC4D-8399-68D63CEECD6A}" srcOrd="1" destOrd="0" presId="urn:microsoft.com/office/officeart/2005/8/layout/chevron2"/>
    <dgm:cxn modelId="{91295A1E-E247-C64E-982C-EAE93ADC1090}" type="presParOf" srcId="{CFE3FBB3-6F94-7845-B486-54C5C5046C61}" destId="{8518F3F8-D49C-9844-B98C-7671381165AD}" srcOrd="1" destOrd="0" presId="urn:microsoft.com/office/officeart/2005/8/layout/chevron2"/>
    <dgm:cxn modelId="{424B9062-D2F1-4A4A-9B69-1702B793250D}" type="presParOf" srcId="{CFE3FBB3-6F94-7845-B486-54C5C5046C61}" destId="{DB50A8C6-A1B2-7844-91E2-EF854C954528}" srcOrd="2" destOrd="0" presId="urn:microsoft.com/office/officeart/2005/8/layout/chevron2"/>
    <dgm:cxn modelId="{D6C5D6CC-21E8-BE46-98AD-BF4A301D4EF1}" type="presParOf" srcId="{DB50A8C6-A1B2-7844-91E2-EF854C954528}" destId="{A42A1621-5019-664A-9B73-4534C77C3FAA}" srcOrd="0" destOrd="0" presId="urn:microsoft.com/office/officeart/2005/8/layout/chevron2"/>
    <dgm:cxn modelId="{67708D29-B853-9243-BB72-0AFD67C8FEB3}" type="presParOf" srcId="{DB50A8C6-A1B2-7844-91E2-EF854C954528}" destId="{B3BA863C-2CAB-304A-8866-B7BA9D699241}" srcOrd="1" destOrd="0" presId="urn:microsoft.com/office/officeart/2005/8/layout/chevron2"/>
    <dgm:cxn modelId="{68A4B8C5-C77A-44F1-ADFA-3336AB49D4F5}" type="presParOf" srcId="{CFE3FBB3-6F94-7845-B486-54C5C5046C61}" destId="{5D5EF999-5B41-4DF5-B3C3-E2A1CDAD63E0}" srcOrd="3" destOrd="0" presId="urn:microsoft.com/office/officeart/2005/8/layout/chevron2"/>
    <dgm:cxn modelId="{9DDEBAB6-504A-463E-8E86-192F61EAB837}" type="presParOf" srcId="{CFE3FBB3-6F94-7845-B486-54C5C5046C61}" destId="{7BC32DE1-F738-49D9-9481-8B3AC32BD26C}" srcOrd="4" destOrd="0" presId="urn:microsoft.com/office/officeart/2005/8/layout/chevron2"/>
    <dgm:cxn modelId="{689B0910-C4C2-4ED0-BF6F-7B7E8BADA7C3}" type="presParOf" srcId="{7BC32DE1-F738-49D9-9481-8B3AC32BD26C}" destId="{4E90CE9C-1A05-40AD-91CE-75486F9F1317}" srcOrd="0" destOrd="0" presId="urn:microsoft.com/office/officeart/2005/8/layout/chevron2"/>
    <dgm:cxn modelId="{13F2D8AC-BB7B-438B-B83E-A9EF6AD70A94}" type="presParOf" srcId="{7BC32DE1-F738-49D9-9481-8B3AC32BD26C}" destId="{5FB81456-0FD5-4451-A033-F4DAEB22FE4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0BA070-7747-254C-9339-8CB33E994913}" type="doc">
      <dgm:prSet loTypeId="urn:microsoft.com/office/officeart/2005/8/layout/chevron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A20EC9-6DD2-DE41-8CA8-249BC355B93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Sydd yn rhoi cymorth o ddydd i ddydd i’r ANG. </a:t>
          </a:r>
          <a:endParaRPr lang="en-US" sz="1200"/>
        </a:p>
      </dgm:t>
    </dgm:pt>
    <dgm:pt modelId="{9FF4FCBA-7EFC-BB44-A150-C5D7BF910749}" type="parTrans" cxnId="{2B6A8E8E-44E1-C34F-AAB9-E79D93E45946}">
      <dgm:prSet/>
      <dgm:spPr/>
      <dgm:t>
        <a:bodyPr/>
        <a:lstStyle/>
        <a:p>
          <a:endParaRPr lang="en-US"/>
        </a:p>
      </dgm:t>
    </dgm:pt>
    <dgm:pt modelId="{E1688F2B-8D48-6443-A6C1-62C6FB7FE9D0}" type="sibTrans" cxnId="{2B6A8E8E-44E1-C34F-AAB9-E79D93E45946}">
      <dgm:prSet/>
      <dgm:spPr/>
      <dgm:t>
        <a:bodyPr/>
        <a:lstStyle/>
        <a:p>
          <a:endParaRPr lang="en-US"/>
        </a:p>
      </dgm:t>
    </dgm:pt>
    <dgm:pt modelId="{FB3B0628-C9E7-204E-BB6C-3D8E581EB24A}">
      <dgm:prSet phldrT="[Text]" custT="1"/>
      <dgm:spPr/>
      <dgm:t>
        <a:bodyPr/>
        <a:lstStyle/>
        <a:p>
          <a:r>
            <a:rPr lang="en-US" sz="1400">
              <a:solidFill>
                <a:schemeClr val="tx1"/>
              </a:solidFill>
            </a:rPr>
            <a:t>GA</a:t>
          </a:r>
        </a:p>
      </dgm:t>
    </dgm:pt>
    <dgm:pt modelId="{D03374B4-2F15-A742-9223-FCB85B051DD8}" type="parTrans" cxnId="{3713CB9F-FC33-9947-B0BF-BFC071F9F0F6}">
      <dgm:prSet/>
      <dgm:spPr/>
      <dgm:t>
        <a:bodyPr/>
        <a:lstStyle/>
        <a:p>
          <a:endParaRPr lang="en-US"/>
        </a:p>
      </dgm:t>
    </dgm:pt>
    <dgm:pt modelId="{5376A93A-D6FA-C748-9EB3-9F110E9A2BF1}" type="sibTrans" cxnId="{3713CB9F-FC33-9947-B0BF-BFC071F9F0F6}">
      <dgm:prSet/>
      <dgm:spPr/>
      <dgm:t>
        <a:bodyPr/>
        <a:lstStyle/>
        <a:p>
          <a:endParaRPr lang="en-US"/>
        </a:p>
      </dgm:t>
    </dgm:pt>
    <dgm:pt modelId="{C8586A0C-576C-5A40-B328-7859DCE2CE9B}">
      <dgm:prSet/>
      <dgm:spPr/>
      <dgm:t>
        <a:bodyPr/>
        <a:lstStyle/>
        <a:p>
          <a:endParaRPr lang="en-US" sz="500"/>
        </a:p>
      </dgm:t>
    </dgm:pt>
    <dgm:pt modelId="{90165B7B-1363-3D4F-8657-D7DA7E69C0C2}" type="parTrans" cxnId="{DDD78941-0243-A54E-90B6-A5F77448670D}">
      <dgm:prSet/>
      <dgm:spPr/>
      <dgm:t>
        <a:bodyPr/>
        <a:lstStyle/>
        <a:p>
          <a:endParaRPr lang="en-US"/>
        </a:p>
      </dgm:t>
    </dgm:pt>
    <dgm:pt modelId="{5B7D9000-150C-9242-868C-CF1C3C6EE7E6}" type="sibTrans" cxnId="{DDD78941-0243-A54E-90B6-A5F77448670D}">
      <dgm:prSet/>
      <dgm:spPr/>
      <dgm:t>
        <a:bodyPr/>
        <a:lstStyle/>
        <a:p>
          <a:endParaRPr lang="en-US"/>
        </a:p>
      </dgm:t>
    </dgm:pt>
    <dgm:pt modelId="{FE400310-9007-5443-BB53-C8C98820954D}">
      <dgm:prSet/>
      <dgm:spPr/>
      <dgm:t>
        <a:bodyPr/>
        <a:lstStyle/>
        <a:p>
          <a:endParaRPr lang="en-US" sz="500"/>
        </a:p>
      </dgm:t>
    </dgm:pt>
    <dgm:pt modelId="{9FAF5F1D-1E5A-C540-9232-B30C2A21DFBE}" type="parTrans" cxnId="{DE1E039A-7163-9142-A3D8-96F1BDE9F31E}">
      <dgm:prSet/>
      <dgm:spPr/>
      <dgm:t>
        <a:bodyPr/>
        <a:lstStyle/>
        <a:p>
          <a:endParaRPr lang="en-US"/>
        </a:p>
      </dgm:t>
    </dgm:pt>
    <dgm:pt modelId="{B8334093-FD04-DF40-A125-E52900AE1223}" type="sibTrans" cxnId="{DE1E039A-7163-9142-A3D8-96F1BDE9F31E}">
      <dgm:prSet/>
      <dgm:spPr/>
      <dgm:t>
        <a:bodyPr/>
        <a:lstStyle/>
        <a:p>
          <a:endParaRPr lang="en-US"/>
        </a:p>
      </dgm:t>
    </dgm:pt>
    <dgm:pt modelId="{16A442B6-F1F4-1E41-9CD8-32329C27BBC6}">
      <dgm:prSet phldrT="[Text]"/>
      <dgm:spPr/>
      <dgm:t>
        <a:bodyPr/>
        <a:lstStyle/>
        <a:p>
          <a:endParaRPr lang="en-US" sz="500"/>
        </a:p>
      </dgm:t>
    </dgm:pt>
    <dgm:pt modelId="{400AFE5B-FA31-854E-AFDF-804D28DF1212}" type="parTrans" cxnId="{24EFF6B6-061C-794D-BE82-5A1EFCF62518}">
      <dgm:prSet/>
      <dgm:spPr/>
      <dgm:t>
        <a:bodyPr/>
        <a:lstStyle/>
        <a:p>
          <a:endParaRPr lang="en-US"/>
        </a:p>
      </dgm:t>
    </dgm:pt>
    <dgm:pt modelId="{CA720BF1-F2D2-3F47-8D72-13E65F84BC78}" type="sibTrans" cxnId="{24EFF6B6-061C-794D-BE82-5A1EFCF62518}">
      <dgm:prSet/>
      <dgm:spPr/>
      <dgm:t>
        <a:bodyPr/>
        <a:lstStyle/>
        <a:p>
          <a:endParaRPr lang="en-US"/>
        </a:p>
      </dgm:t>
    </dgm:pt>
    <dgm:pt modelId="{AB4CEF58-070E-1945-89D0-723F523739BC}">
      <dgm:prSet phldrT="[Text]" custT="1"/>
      <dgm:spPr/>
      <dgm:t>
        <a:bodyPr/>
        <a:lstStyle/>
        <a:p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Sy’n sicrhau ansawdd y trefniadau sefydlu ar ran y Corff Priodol ac yn gweithio gyda’r MS a’r CP i sicrhau bod ANG yn cael mentora a goruchwyliaeth o safon uchel.  </a:t>
          </a:r>
          <a:endParaRPr lang="en-US" sz="800"/>
        </a:p>
      </dgm:t>
    </dgm:pt>
    <dgm:pt modelId="{27F7F5F6-062F-6641-BD9A-F45CADA016F4}" type="parTrans" cxnId="{54E2C39D-5991-754A-BB32-99F205B1F0EF}">
      <dgm:prSet/>
      <dgm:spPr/>
      <dgm:t>
        <a:bodyPr/>
        <a:lstStyle/>
        <a:p>
          <a:endParaRPr lang="en-US"/>
        </a:p>
      </dgm:t>
    </dgm:pt>
    <dgm:pt modelId="{9B010379-194B-EB42-8289-995143EE851C}" type="sibTrans" cxnId="{54E2C39D-5991-754A-BB32-99F205B1F0EF}">
      <dgm:prSet/>
      <dgm:spPr/>
      <dgm:t>
        <a:bodyPr/>
        <a:lstStyle/>
        <a:p>
          <a:endParaRPr lang="en-US"/>
        </a:p>
      </dgm:t>
    </dgm:pt>
    <dgm:pt modelId="{23DDE373-BACB-4EF1-9AFD-76F2227B20F5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>
              <a:solidFill>
                <a:schemeClr val="tx1"/>
              </a:solidFill>
            </a:rPr>
            <a:t>CP</a:t>
          </a:r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/>
        </a:p>
      </dgm:t>
    </dgm:pt>
    <dgm:pt modelId="{733510D0-123B-4ADD-A049-CA89762A97EA}" type="parTrans" cxnId="{1AC8D655-8605-4C60-A57D-F59EC45B1BB0}">
      <dgm:prSet/>
      <dgm:spPr/>
      <dgm:t>
        <a:bodyPr/>
        <a:lstStyle/>
        <a:p>
          <a:endParaRPr lang="cy-GB"/>
        </a:p>
      </dgm:t>
    </dgm:pt>
    <dgm:pt modelId="{A5643A6E-E48A-42B9-9857-A702CD6E83C5}" type="sibTrans" cxnId="{1AC8D655-8605-4C60-A57D-F59EC45B1BB0}">
      <dgm:prSet/>
      <dgm:spPr/>
      <dgm:t>
        <a:bodyPr/>
        <a:lstStyle/>
        <a:p>
          <a:endParaRPr lang="cy-GB"/>
        </a:p>
      </dgm:t>
    </dgm:pt>
    <dgm:pt modelId="{563567FB-E1C7-432C-AF45-183622A53412}">
      <dgm:prSet custT="1"/>
      <dgm:spPr/>
      <dgm:t>
        <a:bodyPr/>
        <a:lstStyle/>
        <a:p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Sydd â chyfrifoldeb cyffredinol am sicrhau bod y sefydlu yn bodloni’r gofynion statudol ac yn defnyddio tystiolaeth asesu i wneud y penderfyniad terfynol ar ddeilliant y sefydlu</a:t>
          </a:r>
          <a:r>
            <a:rPr lang="cy-GB" sz="17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. </a:t>
          </a:r>
          <a:endParaRPr lang="cy-GB" sz="1700"/>
        </a:p>
      </dgm:t>
    </dgm:pt>
    <dgm:pt modelId="{EE32CF99-7B0E-496F-A7A3-5592B1E1E78B}" type="parTrans" cxnId="{DD3D356C-FD0D-4CEC-91A5-E61B918A0104}">
      <dgm:prSet/>
      <dgm:spPr/>
      <dgm:t>
        <a:bodyPr/>
        <a:lstStyle/>
        <a:p>
          <a:endParaRPr lang="cy-GB"/>
        </a:p>
      </dgm:t>
    </dgm:pt>
    <dgm:pt modelId="{4F4C2079-032E-4BD6-A87E-88BA6C867906}" type="sibTrans" cxnId="{DD3D356C-FD0D-4CEC-91A5-E61B918A0104}">
      <dgm:prSet/>
      <dgm:spPr/>
      <dgm:t>
        <a:bodyPr/>
        <a:lstStyle/>
        <a:p>
          <a:endParaRPr lang="cy-GB"/>
        </a:p>
      </dgm:t>
    </dgm:pt>
    <dgm:pt modelId="{34C40E65-6737-244F-A1E0-22593ECB01EF}">
      <dgm:prSet phldrT="[Text]" custT="1"/>
      <dgm:spPr/>
      <dgm:t>
        <a:bodyPr/>
        <a:lstStyle/>
        <a:p>
          <a:r>
            <a:rPr lang="en-US" sz="1400">
              <a:solidFill>
                <a:schemeClr val="tx1"/>
              </a:solidFill>
            </a:rPr>
            <a:t>MS</a:t>
          </a:r>
        </a:p>
      </dgm:t>
    </dgm:pt>
    <dgm:pt modelId="{C36BA109-1F33-684C-9A5B-1C75661542E2}" type="sibTrans" cxnId="{F25DE9E8-5135-7943-9AD0-0E406842B5C6}">
      <dgm:prSet/>
      <dgm:spPr/>
      <dgm:t>
        <a:bodyPr/>
        <a:lstStyle/>
        <a:p>
          <a:endParaRPr lang="en-US"/>
        </a:p>
      </dgm:t>
    </dgm:pt>
    <dgm:pt modelId="{1E11E07F-B3DA-B948-9DB0-0F94E98DFC8A}" type="parTrans" cxnId="{F25DE9E8-5135-7943-9AD0-0E406842B5C6}">
      <dgm:prSet/>
      <dgm:spPr/>
      <dgm:t>
        <a:bodyPr/>
        <a:lstStyle/>
        <a:p>
          <a:endParaRPr lang="en-US"/>
        </a:p>
      </dgm:t>
    </dgm:pt>
    <dgm:pt modelId="{E5C11035-2D5C-4D86-BF7B-624F50EEAB1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Fel arfer, bydd y MS yn yr un ysgol â’r ANG ond gall hefyd fod mewn nifer o ysgolion neu’n gweithio efo gr</a:t>
          </a:r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ŵ</a:t>
          </a:r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p o athrawon llanw. </a:t>
          </a:r>
          <a:endParaRPr lang="en-US" sz="1200"/>
        </a:p>
      </dgm:t>
    </dgm:pt>
    <dgm:pt modelId="{CC1885C2-B2CC-4409-838B-5AA9EADE2CA4}" type="parTrans" cxnId="{2D7AD12B-28F4-4859-BC40-BFDD2D75A550}">
      <dgm:prSet/>
      <dgm:spPr/>
    </dgm:pt>
    <dgm:pt modelId="{003796BE-8E1C-4250-8A0B-7EBEC7D78CAF}" type="sibTrans" cxnId="{2D7AD12B-28F4-4859-BC40-BFDD2D75A550}">
      <dgm:prSet/>
      <dgm:spPr/>
    </dgm:pt>
    <dgm:pt modelId="{1B095D7D-CA12-477D-977F-75F4F5B42338}">
      <dgm:prSet phldrT="[Text]" custT="1"/>
      <dgm:spPr/>
      <dgm:t>
        <a:bodyPr/>
        <a:lstStyle/>
        <a:p>
          <a:r>
            <a:rPr lang="cy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Y GA sy’n gwneud yr argymhelliad i’r CP ar ddeilliant y cyfnod sefydlu. </a:t>
          </a:r>
          <a:endParaRPr lang="en-US" sz="800"/>
        </a:p>
      </dgm:t>
    </dgm:pt>
    <dgm:pt modelId="{30628F72-C611-454D-9D88-E74B068CE435}" type="parTrans" cxnId="{731035E2-DDCD-4F13-9E9F-3DF4AFCFA656}">
      <dgm:prSet/>
      <dgm:spPr/>
    </dgm:pt>
    <dgm:pt modelId="{B3560D45-0782-4EF3-B72D-D9ED5584E76E}" type="sibTrans" cxnId="{731035E2-DDCD-4F13-9E9F-3DF4AFCFA656}">
      <dgm:prSet/>
      <dgm:spPr/>
    </dgm:pt>
    <dgm:pt modelId="{CFE3FBB3-6F94-7845-B486-54C5C5046C61}" type="pres">
      <dgm:prSet presAssocID="{890BA070-7747-254C-9339-8CB33E99491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8ECECAC-B50F-0E42-B595-D08692018095}" type="pres">
      <dgm:prSet presAssocID="{34C40E65-6737-244F-A1E0-22593ECB01EF}" presName="composite" presStyleCnt="0"/>
      <dgm:spPr/>
    </dgm:pt>
    <dgm:pt modelId="{AB164A3D-6DC1-8D48-BDFD-60155DD05A79}" type="pres">
      <dgm:prSet presAssocID="{34C40E65-6737-244F-A1E0-22593ECB01EF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2F867E-2D43-AC4D-8399-68D63CEECD6A}" type="pres">
      <dgm:prSet presAssocID="{34C40E65-6737-244F-A1E0-22593ECB01EF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18F3F8-D49C-9844-B98C-7671381165AD}" type="pres">
      <dgm:prSet presAssocID="{C36BA109-1F33-684C-9A5B-1C75661542E2}" presName="sp" presStyleCnt="0"/>
      <dgm:spPr/>
    </dgm:pt>
    <dgm:pt modelId="{DB50A8C6-A1B2-7844-91E2-EF854C954528}" type="pres">
      <dgm:prSet presAssocID="{FB3B0628-C9E7-204E-BB6C-3D8E581EB24A}" presName="composite" presStyleCnt="0"/>
      <dgm:spPr/>
    </dgm:pt>
    <dgm:pt modelId="{A42A1621-5019-664A-9B73-4534C77C3FAA}" type="pres">
      <dgm:prSet presAssocID="{FB3B0628-C9E7-204E-BB6C-3D8E581EB24A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BA863C-2CAB-304A-8866-B7BA9D699241}" type="pres">
      <dgm:prSet presAssocID="{FB3B0628-C9E7-204E-BB6C-3D8E581EB24A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5EF999-5B41-4DF5-B3C3-E2A1CDAD63E0}" type="pres">
      <dgm:prSet presAssocID="{5376A93A-D6FA-C748-9EB3-9F110E9A2BF1}" presName="sp" presStyleCnt="0"/>
      <dgm:spPr/>
    </dgm:pt>
    <dgm:pt modelId="{7BC32DE1-F738-49D9-9481-8B3AC32BD26C}" type="pres">
      <dgm:prSet presAssocID="{23DDE373-BACB-4EF1-9AFD-76F2227B20F5}" presName="composite" presStyleCnt="0"/>
      <dgm:spPr/>
    </dgm:pt>
    <dgm:pt modelId="{4E90CE9C-1A05-40AD-91CE-75486F9F1317}" type="pres">
      <dgm:prSet presAssocID="{23DDE373-BACB-4EF1-9AFD-76F2227B20F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B81456-0FD5-4451-A033-F4DAEB22FE41}" type="pres">
      <dgm:prSet presAssocID="{23DDE373-BACB-4EF1-9AFD-76F2227B20F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86E9FD1-4373-0E48-AEEE-9ACEA7640260}" type="presOf" srcId="{34C40E65-6737-244F-A1E0-22593ECB01EF}" destId="{AB164A3D-6DC1-8D48-BDFD-60155DD05A79}" srcOrd="0" destOrd="0" presId="urn:microsoft.com/office/officeart/2005/8/layout/chevron2"/>
    <dgm:cxn modelId="{3713CB9F-FC33-9947-B0BF-BFC071F9F0F6}" srcId="{890BA070-7747-254C-9339-8CB33E994913}" destId="{FB3B0628-C9E7-204E-BB6C-3D8E581EB24A}" srcOrd="1" destOrd="0" parTransId="{D03374B4-2F15-A742-9223-FCB85B051DD8}" sibTransId="{5376A93A-D6FA-C748-9EB3-9F110E9A2BF1}"/>
    <dgm:cxn modelId="{2B6A8E8E-44E1-C34F-AAB9-E79D93E45946}" srcId="{34C40E65-6737-244F-A1E0-22593ECB01EF}" destId="{1FA20EC9-6DD2-DE41-8CA8-249BC355B93C}" srcOrd="0" destOrd="0" parTransId="{9FF4FCBA-7EFC-BB44-A150-C5D7BF910749}" sibTransId="{E1688F2B-8D48-6443-A6C1-62C6FB7FE9D0}"/>
    <dgm:cxn modelId="{B6CAC39D-9703-9B44-ADE2-BFFFCD2EAD26}" type="presOf" srcId="{FB3B0628-C9E7-204E-BB6C-3D8E581EB24A}" destId="{A42A1621-5019-664A-9B73-4534C77C3FAA}" srcOrd="0" destOrd="0" presId="urn:microsoft.com/office/officeart/2005/8/layout/chevron2"/>
    <dgm:cxn modelId="{C5D1909C-A513-484A-B0B0-172C81A0231A}" type="presOf" srcId="{1FA20EC9-6DD2-DE41-8CA8-249BC355B93C}" destId="{FE2F867E-2D43-AC4D-8399-68D63CEECD6A}" srcOrd="0" destOrd="0" presId="urn:microsoft.com/office/officeart/2005/8/layout/chevron2"/>
    <dgm:cxn modelId="{686874EE-7DC9-438C-8A27-2DD7D74BF51C}" type="presOf" srcId="{1B095D7D-CA12-477D-977F-75F4F5B42338}" destId="{B3BA863C-2CAB-304A-8866-B7BA9D699241}" srcOrd="0" destOrd="1" presId="urn:microsoft.com/office/officeart/2005/8/layout/chevron2"/>
    <dgm:cxn modelId="{8CAEFF7A-4DFC-8547-904F-49C661A4D51B}" type="presOf" srcId="{FE400310-9007-5443-BB53-C8C98820954D}" destId="{B3BA863C-2CAB-304A-8866-B7BA9D699241}" srcOrd="0" destOrd="3" presId="urn:microsoft.com/office/officeart/2005/8/layout/chevron2"/>
    <dgm:cxn modelId="{1AC8D655-8605-4C60-A57D-F59EC45B1BB0}" srcId="{890BA070-7747-254C-9339-8CB33E994913}" destId="{23DDE373-BACB-4EF1-9AFD-76F2227B20F5}" srcOrd="2" destOrd="0" parTransId="{733510D0-123B-4ADD-A049-CA89762A97EA}" sibTransId="{A5643A6E-E48A-42B9-9857-A702CD6E83C5}"/>
    <dgm:cxn modelId="{F25DE9E8-5135-7943-9AD0-0E406842B5C6}" srcId="{890BA070-7747-254C-9339-8CB33E994913}" destId="{34C40E65-6737-244F-A1E0-22593ECB01EF}" srcOrd="0" destOrd="0" parTransId="{1E11E07F-B3DA-B948-9DB0-0F94E98DFC8A}" sibTransId="{C36BA109-1F33-684C-9A5B-1C75661542E2}"/>
    <dgm:cxn modelId="{23710037-F1F0-4583-9511-BE5ED5C713D3}" type="presOf" srcId="{23DDE373-BACB-4EF1-9AFD-76F2227B20F5}" destId="{4E90CE9C-1A05-40AD-91CE-75486F9F1317}" srcOrd="0" destOrd="0" presId="urn:microsoft.com/office/officeart/2005/8/layout/chevron2"/>
    <dgm:cxn modelId="{DD3D356C-FD0D-4CEC-91A5-E61B918A0104}" srcId="{23DDE373-BACB-4EF1-9AFD-76F2227B20F5}" destId="{563567FB-E1C7-432C-AF45-183622A53412}" srcOrd="0" destOrd="0" parTransId="{EE32CF99-7B0E-496F-A7A3-5592B1E1E78B}" sibTransId="{4F4C2079-032E-4BD6-A87E-88BA6C867906}"/>
    <dgm:cxn modelId="{7FFA1EE9-A34D-1D4B-83A9-C8494F2696E0}" type="presOf" srcId="{C8586A0C-576C-5A40-B328-7859DCE2CE9B}" destId="{B3BA863C-2CAB-304A-8866-B7BA9D699241}" srcOrd="0" destOrd="2" presId="urn:microsoft.com/office/officeart/2005/8/layout/chevron2"/>
    <dgm:cxn modelId="{CAA96A95-6B24-DA4C-8C1E-0C54632A08B7}" type="presOf" srcId="{AB4CEF58-070E-1945-89D0-723F523739BC}" destId="{B3BA863C-2CAB-304A-8866-B7BA9D699241}" srcOrd="0" destOrd="0" presId="urn:microsoft.com/office/officeart/2005/8/layout/chevron2"/>
    <dgm:cxn modelId="{0B2A670E-9E04-9946-8C1F-648FEA4875F9}" type="presOf" srcId="{16A442B6-F1F4-1E41-9CD8-32329C27BBC6}" destId="{FE2F867E-2D43-AC4D-8399-68D63CEECD6A}" srcOrd="0" destOrd="2" presId="urn:microsoft.com/office/officeart/2005/8/layout/chevron2"/>
    <dgm:cxn modelId="{DE1E039A-7163-9142-A3D8-96F1BDE9F31E}" srcId="{FB3B0628-C9E7-204E-BB6C-3D8E581EB24A}" destId="{FE400310-9007-5443-BB53-C8C98820954D}" srcOrd="3" destOrd="0" parTransId="{9FAF5F1D-1E5A-C540-9232-B30C2A21DFBE}" sibTransId="{B8334093-FD04-DF40-A125-E52900AE1223}"/>
    <dgm:cxn modelId="{C9FAF5D2-7439-49F5-9E29-558A666A218E}" type="presOf" srcId="{563567FB-E1C7-432C-AF45-183622A53412}" destId="{5FB81456-0FD5-4451-A033-F4DAEB22FE41}" srcOrd="0" destOrd="0" presId="urn:microsoft.com/office/officeart/2005/8/layout/chevron2"/>
    <dgm:cxn modelId="{DDD78941-0243-A54E-90B6-A5F77448670D}" srcId="{FB3B0628-C9E7-204E-BB6C-3D8E581EB24A}" destId="{C8586A0C-576C-5A40-B328-7859DCE2CE9B}" srcOrd="2" destOrd="0" parTransId="{90165B7B-1363-3D4F-8657-D7DA7E69C0C2}" sibTransId="{5B7D9000-150C-9242-868C-CF1C3C6EE7E6}"/>
    <dgm:cxn modelId="{24EFF6B6-061C-794D-BE82-5A1EFCF62518}" srcId="{34C40E65-6737-244F-A1E0-22593ECB01EF}" destId="{16A442B6-F1F4-1E41-9CD8-32329C27BBC6}" srcOrd="2" destOrd="0" parTransId="{400AFE5B-FA31-854E-AFDF-804D28DF1212}" sibTransId="{CA720BF1-F2D2-3F47-8D72-13E65F84BC78}"/>
    <dgm:cxn modelId="{2D7AD12B-28F4-4859-BC40-BFDD2D75A550}" srcId="{34C40E65-6737-244F-A1E0-22593ECB01EF}" destId="{E5C11035-2D5C-4D86-BF7B-624F50EEAB1C}" srcOrd="1" destOrd="0" parTransId="{CC1885C2-B2CC-4409-838B-5AA9EADE2CA4}" sibTransId="{003796BE-8E1C-4250-8A0B-7EBEC7D78CAF}"/>
    <dgm:cxn modelId="{54E2C39D-5991-754A-BB32-99F205B1F0EF}" srcId="{FB3B0628-C9E7-204E-BB6C-3D8E581EB24A}" destId="{AB4CEF58-070E-1945-89D0-723F523739BC}" srcOrd="0" destOrd="0" parTransId="{27F7F5F6-062F-6641-BD9A-F45CADA016F4}" sibTransId="{9B010379-194B-EB42-8289-995143EE851C}"/>
    <dgm:cxn modelId="{1255BD8B-F6A7-4F0F-A117-D77597B009F4}" type="presOf" srcId="{E5C11035-2D5C-4D86-BF7B-624F50EEAB1C}" destId="{FE2F867E-2D43-AC4D-8399-68D63CEECD6A}" srcOrd="0" destOrd="1" presId="urn:microsoft.com/office/officeart/2005/8/layout/chevron2"/>
    <dgm:cxn modelId="{F21111EA-856C-9842-BE2E-640BEFBCBEEF}" type="presOf" srcId="{890BA070-7747-254C-9339-8CB33E994913}" destId="{CFE3FBB3-6F94-7845-B486-54C5C5046C61}" srcOrd="0" destOrd="0" presId="urn:microsoft.com/office/officeart/2005/8/layout/chevron2"/>
    <dgm:cxn modelId="{731035E2-DDCD-4F13-9E9F-3DF4AFCFA656}" srcId="{FB3B0628-C9E7-204E-BB6C-3D8E581EB24A}" destId="{1B095D7D-CA12-477D-977F-75F4F5B42338}" srcOrd="1" destOrd="0" parTransId="{30628F72-C611-454D-9D88-E74B068CE435}" sibTransId="{B3560D45-0782-4EF3-B72D-D9ED5584E76E}"/>
    <dgm:cxn modelId="{B4E7A542-6E66-2747-B72C-4E447BD5225A}" type="presParOf" srcId="{CFE3FBB3-6F94-7845-B486-54C5C5046C61}" destId="{E8ECECAC-B50F-0E42-B595-D08692018095}" srcOrd="0" destOrd="0" presId="urn:microsoft.com/office/officeart/2005/8/layout/chevron2"/>
    <dgm:cxn modelId="{6976DEAF-BA6E-7842-BC1B-41050202C948}" type="presParOf" srcId="{E8ECECAC-B50F-0E42-B595-D08692018095}" destId="{AB164A3D-6DC1-8D48-BDFD-60155DD05A79}" srcOrd="0" destOrd="0" presId="urn:microsoft.com/office/officeart/2005/8/layout/chevron2"/>
    <dgm:cxn modelId="{6C2A3C73-56D7-5543-8C87-96DC39C15AEE}" type="presParOf" srcId="{E8ECECAC-B50F-0E42-B595-D08692018095}" destId="{FE2F867E-2D43-AC4D-8399-68D63CEECD6A}" srcOrd="1" destOrd="0" presId="urn:microsoft.com/office/officeart/2005/8/layout/chevron2"/>
    <dgm:cxn modelId="{91295A1E-E247-C64E-982C-EAE93ADC1090}" type="presParOf" srcId="{CFE3FBB3-6F94-7845-B486-54C5C5046C61}" destId="{8518F3F8-D49C-9844-B98C-7671381165AD}" srcOrd="1" destOrd="0" presId="urn:microsoft.com/office/officeart/2005/8/layout/chevron2"/>
    <dgm:cxn modelId="{424B9062-D2F1-4A4A-9B69-1702B793250D}" type="presParOf" srcId="{CFE3FBB3-6F94-7845-B486-54C5C5046C61}" destId="{DB50A8C6-A1B2-7844-91E2-EF854C954528}" srcOrd="2" destOrd="0" presId="urn:microsoft.com/office/officeart/2005/8/layout/chevron2"/>
    <dgm:cxn modelId="{D6C5D6CC-21E8-BE46-98AD-BF4A301D4EF1}" type="presParOf" srcId="{DB50A8C6-A1B2-7844-91E2-EF854C954528}" destId="{A42A1621-5019-664A-9B73-4534C77C3FAA}" srcOrd="0" destOrd="0" presId="urn:microsoft.com/office/officeart/2005/8/layout/chevron2"/>
    <dgm:cxn modelId="{67708D29-B853-9243-BB72-0AFD67C8FEB3}" type="presParOf" srcId="{DB50A8C6-A1B2-7844-91E2-EF854C954528}" destId="{B3BA863C-2CAB-304A-8866-B7BA9D699241}" srcOrd="1" destOrd="0" presId="urn:microsoft.com/office/officeart/2005/8/layout/chevron2"/>
    <dgm:cxn modelId="{68A4B8C5-C77A-44F1-ADFA-3336AB49D4F5}" type="presParOf" srcId="{CFE3FBB3-6F94-7845-B486-54C5C5046C61}" destId="{5D5EF999-5B41-4DF5-B3C3-E2A1CDAD63E0}" srcOrd="3" destOrd="0" presId="urn:microsoft.com/office/officeart/2005/8/layout/chevron2"/>
    <dgm:cxn modelId="{9DDEBAB6-504A-463E-8E86-192F61EAB837}" type="presParOf" srcId="{CFE3FBB3-6F94-7845-B486-54C5C5046C61}" destId="{7BC32DE1-F738-49D9-9481-8B3AC32BD26C}" srcOrd="4" destOrd="0" presId="urn:microsoft.com/office/officeart/2005/8/layout/chevron2"/>
    <dgm:cxn modelId="{689B0910-C4C2-4ED0-BF6F-7B7E8BADA7C3}" type="presParOf" srcId="{7BC32DE1-F738-49D9-9481-8B3AC32BD26C}" destId="{4E90CE9C-1A05-40AD-91CE-75486F9F1317}" srcOrd="0" destOrd="0" presId="urn:microsoft.com/office/officeart/2005/8/layout/chevron2"/>
    <dgm:cxn modelId="{13F2D8AC-BB7B-438B-B83E-A9EF6AD70A94}" type="presParOf" srcId="{7BC32DE1-F738-49D9-9481-8B3AC32BD26C}" destId="{5FB81456-0FD5-4451-A033-F4DAEB22FE4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4A3D-6DC1-8D48-BDFD-60155DD05A79}">
      <dsp:nvSpPr>
        <dsp:cNvPr id="0" name=""/>
        <dsp:cNvSpPr/>
      </dsp:nvSpPr>
      <dsp:spPr>
        <a:xfrm rot="5400000">
          <a:off x="-246689" y="246689"/>
          <a:ext cx="1644595" cy="115121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solidFill>
                <a:schemeClr val="tx1"/>
              </a:solidFill>
            </a:rPr>
            <a:t>IM</a:t>
          </a:r>
        </a:p>
      </dsp:txBody>
      <dsp:txXfrm rot="-5400000">
        <a:off x="1" y="575607"/>
        <a:ext cx="1151216" cy="493379"/>
      </dsp:txXfrm>
    </dsp:sp>
    <dsp:sp modelId="{FE2F867E-2D43-AC4D-8399-68D63CEECD6A}">
      <dsp:nvSpPr>
        <dsp:cNvPr id="0" name=""/>
        <dsp:cNvSpPr/>
      </dsp:nvSpPr>
      <dsp:spPr>
        <a:xfrm rot="5400000">
          <a:off x="4537645" y="-3353135"/>
          <a:ext cx="1068986" cy="784184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Day to day support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Complete all induction activities at set times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Lesson observations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EWC website log in and completion</a:t>
          </a:r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</dsp:txBody>
      <dsp:txXfrm rot="-5400000">
        <a:off x="1151216" y="85478"/>
        <a:ext cx="7789661" cy="964618"/>
      </dsp:txXfrm>
    </dsp:sp>
    <dsp:sp modelId="{A42A1621-5019-664A-9B73-4534C77C3FAA}">
      <dsp:nvSpPr>
        <dsp:cNvPr id="0" name=""/>
        <dsp:cNvSpPr/>
      </dsp:nvSpPr>
      <dsp:spPr>
        <a:xfrm rot="5400000">
          <a:off x="-246689" y="1702380"/>
          <a:ext cx="1644595" cy="115121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solidFill>
                <a:schemeClr val="tx1"/>
              </a:solidFill>
            </a:rPr>
            <a:t>EV</a:t>
          </a:r>
        </a:p>
      </dsp:txBody>
      <dsp:txXfrm rot="-5400000">
        <a:off x="1" y="2031298"/>
        <a:ext cx="1151216" cy="493379"/>
      </dsp:txXfrm>
    </dsp:sp>
    <dsp:sp modelId="{B3BA863C-2CAB-304A-8866-B7BA9D699241}">
      <dsp:nvSpPr>
        <dsp:cNvPr id="0" name=""/>
        <dsp:cNvSpPr/>
      </dsp:nvSpPr>
      <dsp:spPr>
        <a:xfrm rot="5400000">
          <a:off x="4537645" y="-1930738"/>
          <a:ext cx="1068986" cy="784184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5080" rIns="5080" bIns="508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/>
            <a:t>Quality Assures </a:t>
          </a:r>
          <a:r>
            <a:rPr lang="en-US" sz="1600" kern="1200" dirty="0"/>
            <a:t>the induction arrangements on behalf of AB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Complete all induction activities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EWC log in and completion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Lesson observation </a:t>
          </a:r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</dsp:txBody>
      <dsp:txXfrm rot="-5400000">
        <a:off x="1151216" y="1507875"/>
        <a:ext cx="7789661" cy="964618"/>
      </dsp:txXfrm>
    </dsp:sp>
    <dsp:sp modelId="{4E90CE9C-1A05-40AD-91CE-75486F9F1317}">
      <dsp:nvSpPr>
        <dsp:cNvPr id="0" name=""/>
        <dsp:cNvSpPr/>
      </dsp:nvSpPr>
      <dsp:spPr>
        <a:xfrm rot="5400000">
          <a:off x="-246689" y="3153608"/>
          <a:ext cx="1644595" cy="1151216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600" kern="1200">
              <a:solidFill>
                <a:schemeClr val="tx1"/>
              </a:solidFill>
            </a:rPr>
            <a:t>AB</a:t>
          </a:r>
        </a:p>
        <a:p>
          <a:pPr marL="0"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600" kern="1200"/>
        </a:p>
      </dsp:txBody>
      <dsp:txXfrm rot="-5400000">
        <a:off x="1" y="3482526"/>
        <a:ext cx="1151216" cy="493379"/>
      </dsp:txXfrm>
    </dsp:sp>
    <dsp:sp modelId="{5FB81456-0FD5-4451-A033-F4DAEB22FE41}">
      <dsp:nvSpPr>
        <dsp:cNvPr id="0" name=""/>
        <dsp:cNvSpPr/>
      </dsp:nvSpPr>
      <dsp:spPr>
        <a:xfrm rot="5400000">
          <a:off x="4537645" y="-479510"/>
          <a:ext cx="1068986" cy="784184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Ensure that induction meets the statutory requirements</a:t>
          </a:r>
          <a:endParaRPr lang="cy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Assess evidence to make final decision on induction outcome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/>
            <a:t>Robust moderation</a:t>
          </a:r>
          <a:endParaRPr lang="cy-GB" sz="1600" kern="1200"/>
        </a:p>
      </dsp:txBody>
      <dsp:txXfrm rot="-5400000">
        <a:off x="1151216" y="2959103"/>
        <a:ext cx="7789661" cy="9646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4A3D-6DC1-8D48-BDFD-60155DD05A79}">
      <dsp:nvSpPr>
        <dsp:cNvPr id="0" name=""/>
        <dsp:cNvSpPr/>
      </dsp:nvSpPr>
      <dsp:spPr>
        <a:xfrm rot="5400000">
          <a:off x="-240971" y="242360"/>
          <a:ext cx="1606479" cy="112453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solidFill>
                <a:schemeClr val="tx1"/>
              </a:solidFill>
            </a:rPr>
            <a:t>MS</a:t>
          </a:r>
        </a:p>
      </dsp:txBody>
      <dsp:txXfrm rot="-5400000">
        <a:off x="2" y="563656"/>
        <a:ext cx="1124535" cy="481944"/>
      </dsp:txXfrm>
    </dsp:sp>
    <dsp:sp modelId="{FE2F867E-2D43-AC4D-8399-68D63CEECD6A}">
      <dsp:nvSpPr>
        <dsp:cNvPr id="0" name=""/>
        <dsp:cNvSpPr/>
      </dsp:nvSpPr>
      <dsp:spPr>
        <a:xfrm rot="5400000">
          <a:off x="4536692" y="-3410768"/>
          <a:ext cx="1044211" cy="78685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Sydd yn rhoi cymorth o ddydd i ddydd i’r ANG.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Fel arfer, bydd y MS yn yr un ysgol â’r ANG ond gall hefyd fod mewn nifer o ysgolion neu’n gweithio efo gr</a:t>
          </a: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ŵ</a:t>
          </a: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p o athrawon llanw. </a:t>
          </a:r>
          <a:endParaRPr lang="en-US" sz="12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</dsp:txBody>
      <dsp:txXfrm rot="-5400000">
        <a:off x="1124535" y="52363"/>
        <a:ext cx="7817552" cy="942263"/>
      </dsp:txXfrm>
    </dsp:sp>
    <dsp:sp modelId="{A42A1621-5019-664A-9B73-4534C77C3FAA}">
      <dsp:nvSpPr>
        <dsp:cNvPr id="0" name=""/>
        <dsp:cNvSpPr/>
      </dsp:nvSpPr>
      <dsp:spPr>
        <a:xfrm rot="5400000">
          <a:off x="-240971" y="1654760"/>
          <a:ext cx="1606479" cy="1124535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solidFill>
                <a:schemeClr val="tx1"/>
              </a:solidFill>
            </a:rPr>
            <a:t>GA</a:t>
          </a:r>
        </a:p>
      </dsp:txBody>
      <dsp:txXfrm rot="-5400000">
        <a:off x="2" y="1976056"/>
        <a:ext cx="1124535" cy="481944"/>
      </dsp:txXfrm>
    </dsp:sp>
    <dsp:sp modelId="{B3BA863C-2CAB-304A-8866-B7BA9D699241}">
      <dsp:nvSpPr>
        <dsp:cNvPr id="0" name=""/>
        <dsp:cNvSpPr/>
      </dsp:nvSpPr>
      <dsp:spPr>
        <a:xfrm rot="5400000">
          <a:off x="4536692" y="-1998368"/>
          <a:ext cx="1044211" cy="78685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Sy’n sicrhau ansawdd y trefniadau sefydlu ar ran y Corff Priodol ac yn gweithio gyda’r MS a’r CP i sicrhau bod ANG yn cael mentora a goruchwyliaeth o safon uchel.  </a:t>
          </a:r>
          <a:endParaRPr lang="en-US" sz="8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Y GA sy’n gwneud yr argymhelliad i’r CP ar ddeilliant y cyfnod sefydlu. </a:t>
          </a:r>
          <a:endParaRPr lang="en-US" sz="8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500" kern="1200"/>
        </a:p>
      </dsp:txBody>
      <dsp:txXfrm rot="-5400000">
        <a:off x="1124535" y="1464763"/>
        <a:ext cx="7817552" cy="942263"/>
      </dsp:txXfrm>
    </dsp:sp>
    <dsp:sp modelId="{4E90CE9C-1A05-40AD-91CE-75486F9F1317}">
      <dsp:nvSpPr>
        <dsp:cNvPr id="0" name=""/>
        <dsp:cNvSpPr/>
      </dsp:nvSpPr>
      <dsp:spPr>
        <a:xfrm rot="5400000">
          <a:off x="-240971" y="3067160"/>
          <a:ext cx="1606479" cy="112453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500" kern="1200">
              <a:solidFill>
                <a:schemeClr val="tx1"/>
              </a:solidFill>
            </a:rPr>
            <a:t>CP</a:t>
          </a:r>
        </a:p>
        <a:p>
          <a:pPr marL="0"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500" kern="1200"/>
        </a:p>
      </dsp:txBody>
      <dsp:txXfrm rot="-5400000">
        <a:off x="2" y="3388456"/>
        <a:ext cx="1124535" cy="481944"/>
      </dsp:txXfrm>
    </dsp:sp>
    <dsp:sp modelId="{5FB81456-0FD5-4451-A033-F4DAEB22FE41}">
      <dsp:nvSpPr>
        <dsp:cNvPr id="0" name=""/>
        <dsp:cNvSpPr/>
      </dsp:nvSpPr>
      <dsp:spPr>
        <a:xfrm rot="5400000">
          <a:off x="4536692" y="-585968"/>
          <a:ext cx="1044211" cy="78685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y-GB" sz="12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Sydd â chyfrifoldeb cyffredinol am sicrhau bod y sefydlu yn bodloni’r gofynion statudol ac yn defnyddio tystiolaeth asesu i wneud y penderfyniad terfynol ar ddeilliant y sefydlu</a:t>
          </a:r>
          <a:r>
            <a:rPr lang="cy-GB" sz="1700" kern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rPr>
            <a:t>. </a:t>
          </a:r>
          <a:endParaRPr lang="cy-GB" sz="1700" kern="1200"/>
        </a:p>
      </dsp:txBody>
      <dsp:txXfrm rot="-5400000">
        <a:off x="1124535" y="2877163"/>
        <a:ext cx="7817552" cy="942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862B99-A051-4447-9E2F-849C52F43BCF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8C9A42-FBF7-45A0-AFA7-A838BE9D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274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08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02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765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329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>
              <a:cs typeface="Calibri" panose="020F0502020204030204"/>
            </a:endParaRP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241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88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D4FF5D33-98D0-49FE-AA9F-7394A53F5A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680A82F8-D896-4350-B381-824E809F9E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142F6701-65E9-464C-A010-4DFDEB80FE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901B0FF-AE3A-42AE-BB49-CB8BF7DDA37C}" type="slidenum">
              <a:rPr lang="en-GB" altLang="en-US"/>
              <a:pPr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D4FF5D33-98D0-49FE-AA9F-7394A53F5A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680A82F8-D896-4350-B381-824E809F9E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nid</a:t>
            </a:r>
            <a:r>
              <a:rPr lang="en-GB" altLang="en-US" sz="1200" dirty="0"/>
              <a:t> </a:t>
            </a:r>
            <a:r>
              <a:rPr lang="en-GB" altLang="en-US" sz="1200" dirty="0" err="1"/>
              <a:t>oes</a:t>
            </a:r>
            <a:r>
              <a:rPr lang="en-GB" altLang="en-US" sz="1200" dirty="0"/>
              <a:t> </a:t>
            </a:r>
            <a:r>
              <a:rPr lang="en-GB" altLang="en-US" sz="1200" dirty="0" err="1"/>
              <a:t>unrhyw</a:t>
            </a:r>
            <a:r>
              <a:rPr lang="en-GB" altLang="en-US" sz="1200" dirty="0"/>
              <a:t> </a:t>
            </a:r>
            <a:r>
              <a:rPr lang="en-GB" altLang="en-US" sz="1200" dirty="0" err="1"/>
              <a:t>newidiadau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yma</a:t>
            </a:r>
            <a:r>
              <a:rPr lang="en-GB" altLang="en-US" sz="1200" dirty="0"/>
              <a:t>.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Os</a:t>
            </a:r>
            <a:r>
              <a:rPr lang="en-GB" altLang="en-US" sz="1200" dirty="0"/>
              <a:t> </a:t>
            </a:r>
            <a:r>
              <a:rPr lang="en-GB" altLang="en-US" sz="1200" dirty="0" err="1"/>
              <a:t>byddwch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perthyn</a:t>
            </a:r>
            <a:r>
              <a:rPr lang="en-GB" altLang="en-US" sz="1200" dirty="0"/>
              <a:t> i un </a:t>
            </a:r>
            <a:r>
              <a:rPr lang="en-GB" altLang="en-US" sz="1200" dirty="0" err="1"/>
              <a:t>o'r</a:t>
            </a:r>
            <a:r>
              <a:rPr lang="en-GB" altLang="en-US" sz="1200" dirty="0"/>
              <a:t> </a:t>
            </a:r>
            <a:r>
              <a:rPr lang="en-GB" altLang="en-US" sz="1200" dirty="0" err="1"/>
              <a:t>blychau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coch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cysylltwch</a:t>
            </a:r>
            <a:r>
              <a:rPr lang="en-GB" altLang="en-US" sz="1200" dirty="0"/>
              <a:t> </a:t>
            </a:r>
            <a:r>
              <a:rPr lang="en-GB" altLang="en-US" sz="1200" dirty="0" err="1"/>
              <a:t>â'ch</a:t>
            </a:r>
            <a:r>
              <a:rPr lang="en-GB" altLang="en-US" sz="1200" dirty="0"/>
              <a:t> consortia am help</a:t>
            </a:r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/>
              <a:t>Mae </a:t>
            </a:r>
            <a:r>
              <a:rPr lang="en-GB" altLang="en-US" sz="1200" dirty="0" err="1"/>
              <a:t>sedydlu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gallu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ddigwydd</a:t>
            </a:r>
            <a:r>
              <a:rPr lang="en-GB" altLang="en-US" sz="1200" dirty="0"/>
              <a:t>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Ysgolion</a:t>
            </a:r>
            <a:r>
              <a:rPr lang="en-GB" altLang="en-US" sz="1200" dirty="0"/>
              <a:t> a </a:t>
            </a:r>
            <a:r>
              <a:rPr lang="en-GB" altLang="en-US" sz="1200" dirty="0" err="1"/>
              <a:t>ysgolion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arbennig</a:t>
            </a:r>
            <a:r>
              <a:rPr lang="en-GB" altLang="en-US" sz="1200" dirty="0"/>
              <a:t>  </a:t>
            </a:r>
            <a:r>
              <a:rPr lang="en-GB" altLang="en-US" sz="1200" dirty="0" err="1"/>
              <a:t>yng</a:t>
            </a:r>
            <a:r>
              <a:rPr lang="en-GB" altLang="en-US" sz="1200" dirty="0"/>
              <a:t> </a:t>
            </a:r>
            <a:r>
              <a:rPr lang="en-GB" altLang="en-US" sz="1200" dirty="0" err="1"/>
              <a:t>Nhhymru</a:t>
            </a:r>
            <a:r>
              <a:rPr lang="en-GB" altLang="en-US" sz="1200" dirty="0"/>
              <a:t> </a:t>
            </a:r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Ysgolion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annibynol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lle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maer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cwriclwm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cenedlaethol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gael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ei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Dysgu</a:t>
            </a:r>
            <a:r>
              <a:rPr lang="en-GB" altLang="en-US" sz="1200" dirty="0"/>
              <a:t> - </a:t>
            </a:r>
            <a:r>
              <a:rPr lang="en-GB" altLang="en-US" sz="1200" dirty="0" err="1"/>
              <a:t>weithiau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mae</a:t>
            </a:r>
            <a:r>
              <a:rPr lang="en-GB" altLang="en-US" sz="1200" dirty="0"/>
              <a:t> </a:t>
            </a:r>
            <a:r>
              <a:rPr lang="en-GB" altLang="en-US" sz="1200" dirty="0" err="1"/>
              <a:t>hyn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anodd</a:t>
            </a:r>
            <a:r>
              <a:rPr lang="en-GB" altLang="en-US" sz="1200" dirty="0"/>
              <a:t> </a:t>
            </a:r>
            <a:r>
              <a:rPr lang="en-GB" altLang="en-US" sz="1200" dirty="0" err="1"/>
              <a:t>oherwydd</a:t>
            </a:r>
            <a:r>
              <a:rPr lang="en-GB" altLang="en-US" sz="1200" dirty="0"/>
              <a:t> bod y </a:t>
            </a:r>
            <a:r>
              <a:rPr lang="en-GB" altLang="en-US" sz="1200" dirty="0" err="1"/>
              <a:t>holl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bynciau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craiddenwedig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cymraeg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cael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ei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cynnwys</a:t>
            </a:r>
            <a:r>
              <a:rPr lang="en-GB" altLang="en-US" sz="1200" dirty="0"/>
              <a:t> 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CA3/4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200" dirty="0"/>
              <a:t> a </a:t>
            </a:r>
            <a:r>
              <a:rPr lang="en-GB" altLang="en-US" sz="1200" dirty="0" err="1"/>
              <a:t>aadysg</a:t>
            </a:r>
            <a:r>
              <a:rPr lang="en-GB" altLang="en-US" sz="1200" dirty="0"/>
              <a:t> </a:t>
            </a:r>
            <a:r>
              <a:rPr lang="en-GB" altLang="en-US" sz="1200" dirty="0" err="1"/>
              <a:t>bellach</a:t>
            </a:r>
            <a:r>
              <a:rPr lang="en-GB" altLang="en-US" sz="1200" dirty="0"/>
              <a:t>  </a:t>
            </a:r>
            <a:r>
              <a:rPr lang="en-GB" altLang="en-US" sz="1200" dirty="0" err="1"/>
              <a:t>ble</a:t>
            </a:r>
            <a:r>
              <a:rPr lang="en-GB" altLang="en-US" sz="1200" dirty="0"/>
              <a:t> gall ANG </a:t>
            </a:r>
            <a:r>
              <a:rPr lang="en-GB" altLang="en-US" sz="1200" dirty="0" err="1"/>
              <a:t>gael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swydd</a:t>
            </a:r>
            <a:r>
              <a:rPr lang="en-GB" altLang="en-US" sz="1200" dirty="0"/>
              <a:t> </a:t>
            </a:r>
            <a:r>
              <a:rPr lang="en-GB" altLang="en-US" sz="1200" dirty="0" err="1"/>
              <a:t>briodol</a:t>
            </a:r>
            <a:r>
              <a:rPr lang="en-GB" altLang="en-US" sz="1200" dirty="0"/>
              <a:t>  - </a:t>
            </a:r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Lle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mae</a:t>
            </a:r>
            <a:r>
              <a:rPr lang="en-GB" altLang="en-US" sz="1200" dirty="0"/>
              <a:t> </a:t>
            </a:r>
            <a:r>
              <a:rPr lang="en-GB" altLang="en-US" sz="1200" dirty="0" err="1"/>
              <a:t>sefydlu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methu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digwidd</a:t>
            </a:r>
            <a:r>
              <a:rPr lang="en-GB" altLang="en-US" sz="1200" dirty="0"/>
              <a:t> </a:t>
            </a:r>
          </a:p>
          <a:p>
            <a:pPr eaLnBrk="1" hangingPunct="1">
              <a:spcBef>
                <a:spcPct val="0"/>
              </a:spcBef>
            </a:pP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Unedau</a:t>
            </a:r>
            <a:r>
              <a:rPr lang="en-GB" altLang="en-US" sz="1200" dirty="0"/>
              <a:t> </a:t>
            </a:r>
            <a:r>
              <a:rPr lang="en-GB" altLang="en-US" sz="1200" dirty="0" err="1"/>
              <a:t>cyfeirio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digyblion</a:t>
            </a: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Ysgolion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mewn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mesur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arbennig</a:t>
            </a: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Ysgolion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meithrin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annibynnol</a:t>
            </a: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r>
              <a:rPr lang="en-GB" altLang="en-US" sz="1200" dirty="0" err="1"/>
              <a:t>Ysgolion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annibynnol</a:t>
            </a:r>
            <a:r>
              <a:rPr lang="en-GB" altLang="en-US" sz="1200" dirty="0"/>
              <a:t> </a:t>
            </a:r>
            <a:r>
              <a:rPr lang="en-GB" altLang="en-US" sz="1200" dirty="0" err="1"/>
              <a:t>sy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ddim</a:t>
            </a:r>
            <a:r>
              <a:rPr lang="en-GB" altLang="en-US" sz="1200" dirty="0"/>
              <a:t> </a:t>
            </a:r>
            <a:r>
              <a:rPr lang="en-GB" altLang="en-US" sz="1200" dirty="0" err="1"/>
              <a:t>yn</a:t>
            </a:r>
            <a:r>
              <a:rPr lang="en-GB" altLang="en-US" sz="1200" dirty="0"/>
              <a:t> </a:t>
            </a:r>
            <a:r>
              <a:rPr lang="en-GB" altLang="en-US" sz="1200" dirty="0" err="1"/>
              <a:t>Dysgu’r</a:t>
            </a:r>
            <a:r>
              <a:rPr lang="en-GB" altLang="en-US" sz="1200" dirty="0"/>
              <a:t>  </a:t>
            </a:r>
            <a:r>
              <a:rPr lang="en-GB" altLang="en-US" sz="1200" dirty="0" err="1"/>
              <a:t>cwriculum</a:t>
            </a:r>
            <a:r>
              <a:rPr lang="en-GB" altLang="en-US" sz="1200" dirty="0"/>
              <a:t>  </a:t>
            </a:r>
            <a:r>
              <a:rPr lang="en-GB" altLang="en-US" sz="1200" dirty="0" err="1"/>
              <a:t>cenedlaethol</a:t>
            </a:r>
            <a:endParaRPr lang="en-GB" altLang="en-US" sz="1200" dirty="0"/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142F6701-65E9-464C-A010-4DFDEB80FE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901B0FF-AE3A-42AE-BB49-CB8BF7DDA37C}" type="slidenum">
              <a:rPr lang="en-GB" altLang="en-US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8301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698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0011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cy-GB" dirty="0">
              <a:latin typeface="Calibri"/>
              <a:cs typeface="Calibri"/>
            </a:endParaRP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325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451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885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0798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90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  <a:defRPr/>
            </a:pPr>
            <a:endParaRPr lang="en-GB" altLang="en-US" b="1" dirty="0"/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1543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409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2451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831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647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522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7996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2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C9A42-FBF7-45A0-AFA7-A838BE9DAD91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079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64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82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04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602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57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3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93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48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35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75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31AE7-E668-48A4-AC79-A52CF95A5EFA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F9B57-905A-490E-BCAF-7A211487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07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://www.ewc.wales/" TargetMode="External"/><Relationship Id="rId5" Type="http://schemas.openxmlformats.org/officeDocument/2006/relationships/hyperlink" Target="https://www.ewc.wales/site/index.php/cy/" TargetMode="Externa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61qnbauGz9g?feature=oembed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EfVz8VUH8k?feature=oembed" TargetMode="Externa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jpe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3.png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hyperlink" Target="https://hwb.gov.wales/supply-teachers-in-wales/" TargetMode="External"/><Relationship Id="rId4" Type="http://schemas.openxmlformats.org/officeDocument/2006/relationships/notesSlide" Target="../notesSlides/notesSlid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upply-teachers-in-wales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e/MkQeiyhhm3" TargetMode="External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forms.office.com/Pages/ResponsePage.aspx?id=Ug4_TzS3ZEGUCRtgHRR5kxnHfqureppNoO61p7OOB7pURUZCOUNUQUhBTEVaUEQzWTRJUkNRQUZSUC4u" TargetMode="External"/><Relationship Id="rId12" Type="http://schemas.openxmlformats.org/officeDocument/2006/relationships/image" Target="../media/image3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forms.office.com/e/hxGBfJAB9N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forms.office.com/r/MawZVPpqFj" TargetMode="External"/><Relationship Id="rId10" Type="http://schemas.openxmlformats.org/officeDocument/2006/relationships/hyperlink" Target="mailto:d.long1@npt.gov.uk" TargetMode="External"/><Relationship Id="rId4" Type="http://schemas.openxmlformats.org/officeDocument/2006/relationships/notesSlide" Target="../notesSlides/notesSlide20.xml"/><Relationship Id="rId9" Type="http://schemas.openxmlformats.org/officeDocument/2006/relationships/hyperlink" Target="https://forms.office.com/e/rw7hUcaGHw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mailto:hannah.barry@sewaleseas.org.uk" TargetMode="External"/><Relationship Id="rId13" Type="http://schemas.openxmlformats.org/officeDocument/2006/relationships/hyperlink" Target="mailto:d.long1@npt.gov.uk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mailto:Mandy.Esseen@cscjes.org.uk" TargetMode="External"/><Relationship Id="rId12" Type="http://schemas.openxmlformats.org/officeDocument/2006/relationships/hyperlink" Target="mailto:sarah.perdue@powys.gov.uk" TargetMode="Externa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hyperlink" Target="mailto:Bethan.Frost@cscjes.org.uk" TargetMode="External"/><Relationship Id="rId11" Type="http://schemas.openxmlformats.org/officeDocument/2006/relationships/hyperlink" Target="mailto:Alwyn.Ward@ceredigion.gov.uk" TargetMode="External"/><Relationship Id="rId5" Type="http://schemas.openxmlformats.org/officeDocument/2006/relationships/hyperlink" Target="mailto:rebecca.roach@cscjes.org.uk" TargetMode="External"/><Relationship Id="rId15" Type="http://schemas.openxmlformats.org/officeDocument/2006/relationships/image" Target="../media/image3.png"/><Relationship Id="rId10" Type="http://schemas.openxmlformats.org/officeDocument/2006/relationships/hyperlink" Target="mailto:Caroljeffreys@partneriaeth.cymru" TargetMode="External"/><Relationship Id="rId4" Type="http://schemas.openxmlformats.org/officeDocument/2006/relationships/notesSlide" Target="../notesSlides/notesSlide21.xml"/><Relationship Id="rId9" Type="http://schemas.openxmlformats.org/officeDocument/2006/relationships/hyperlink" Target="mailto:ieuanjones@gwegogledd.cymru" TargetMode="External"/><Relationship Id="rId1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9.m4a"/><Relationship Id="rId7" Type="http://schemas.openxmlformats.org/officeDocument/2006/relationships/image" Target="../media/image16.emf"/><Relationship Id="rId2" Type="http://schemas.microsoft.com/office/2007/relationships/media" Target="../media/media19.m4a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23.xml"/><Relationship Id="rId4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7.emf"/><Relationship Id="rId4" Type="http://schemas.openxmlformats.org/officeDocument/2006/relationships/oleObject" Target="../embeddings/oleObject2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.png"/><Relationship Id="rId5" Type="http://schemas.openxmlformats.org/officeDocument/2006/relationships/hyperlink" Target="https://teams.microsoft.com/l/meetup-join/19%3a4d6104e3b8fc4000a562f04da75d9c6a%40thread.tacv2/1684146109831?context=%7b%22Tid%22%3a%224f3f0e52-b734-4164-9409-1b601d147993%22%2c%22Oid%22%3a%228ee605b6-b72d-408b-965d-3b2e8a53a18a%22%7d" TargetMode="External"/><Relationship Id="rId4" Type="http://schemas.openxmlformats.org/officeDocument/2006/relationships/notesSlide" Target="../notesSlides/notesSlide2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9D4AFA38-2133-453A-BD6B-BA5C2533914D}"/>
              </a:ext>
            </a:extLst>
          </p:cNvPr>
          <p:cNvSpPr/>
          <p:nvPr/>
        </p:nvSpPr>
        <p:spPr>
          <a:xfrm>
            <a:off x="0" y="5815740"/>
            <a:ext cx="9144000" cy="8801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115" name="Title 1">
            <a:extLst>
              <a:ext uri="{FF2B5EF4-FFF2-40B4-BE49-F238E27FC236}">
                <a16:creationId xmlns:a16="http://schemas.microsoft.com/office/drawing/2014/main" id="{BA3BA99A-430D-4A11-903B-DB21DD6918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741" y="1033990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>
                <a:solidFill>
                  <a:schemeClr val="bg1"/>
                </a:solidFill>
                <a:latin typeface="+mn-lt"/>
                <a:cs typeface="Calibri"/>
              </a:rPr>
              <a:t/>
            </a:r>
            <a:br>
              <a:rPr lang="en-GB" sz="4400" b="1">
                <a:solidFill>
                  <a:schemeClr val="bg1"/>
                </a:solidFill>
                <a:latin typeface="+mn-lt"/>
                <a:cs typeface="Calibri"/>
              </a:rPr>
            </a:br>
            <a:r>
              <a:rPr lang="cy-GB" sz="4400" b="1" i="1">
                <a:solidFill>
                  <a:schemeClr val="bg1"/>
                </a:solidFill>
                <a:latin typeface="+mn-lt"/>
                <a:cs typeface="Calibri"/>
              </a:rPr>
              <a:t>Rhaglenni Dysgu Proffesiynol Sefydlu Cenedlaethol y Consortia </a:t>
            </a:r>
            <a:r>
              <a:rPr lang="en-GB" sz="4400" b="1">
                <a:solidFill>
                  <a:schemeClr val="bg1"/>
                </a:solidFill>
                <a:latin typeface="+mn-lt"/>
                <a:cs typeface="Calibri"/>
              </a:rPr>
              <a:t/>
            </a:r>
            <a:br>
              <a:rPr lang="en-GB" sz="4400" b="1">
                <a:solidFill>
                  <a:schemeClr val="bg1"/>
                </a:solidFill>
                <a:latin typeface="+mn-lt"/>
                <a:cs typeface="Calibri"/>
              </a:rPr>
            </a:br>
            <a:r>
              <a:rPr lang="en-GB" sz="4400" b="1">
                <a:solidFill>
                  <a:schemeClr val="bg1"/>
                </a:solidFill>
                <a:latin typeface="+mn-lt"/>
                <a:cs typeface="Calibri"/>
              </a:rPr>
              <a:t>Consortia National Induction Professional Learning Programmes</a:t>
            </a:r>
            <a:endParaRPr lang="en-US"/>
          </a:p>
        </p:txBody>
      </p:sp>
      <p:sp>
        <p:nvSpPr>
          <p:cNvPr id="116" name="Subtitle 2">
            <a:extLst>
              <a:ext uri="{FF2B5EF4-FFF2-40B4-BE49-F238E27FC236}">
                <a16:creationId xmlns:a16="http://schemas.microsoft.com/office/drawing/2014/main" id="{27E73D0B-7B87-4E71-89F2-4A2BADA10D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741" y="3618973"/>
            <a:ext cx="5072538" cy="147002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cy-GB" sz="3200" i="1" dirty="0">
                <a:solidFill>
                  <a:schemeClr val="bg1"/>
                </a:solidFill>
              </a:rPr>
              <a:t>Cyflwyniad i Sefydlu </a:t>
            </a:r>
            <a:endParaRPr lang="en-GB" sz="3200" i="1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Introduction to Induction</a:t>
            </a:r>
            <a:endParaRPr lang="en-GB" sz="3200" dirty="0">
              <a:solidFill>
                <a:schemeClr val="bg1"/>
              </a:solidFill>
              <a:cs typeface="Calibri"/>
            </a:endParaRPr>
          </a:p>
          <a:p>
            <a:r>
              <a:rPr lang="en-GB" sz="5200" b="1" i="1" dirty="0">
                <a:solidFill>
                  <a:schemeClr val="bg1"/>
                </a:solidFill>
              </a:rPr>
              <a:t>2023</a:t>
            </a:r>
            <a:endParaRPr lang="en-GB" sz="5200" b="1" i="1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2050" name="Picture 2" descr="An apple for the Teacher | Rose-tinted Rambles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6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737" y="2807507"/>
            <a:ext cx="3268561" cy="2523330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07B854-C7E7-4765-B59A-9BFC4130C1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90333" y="6052637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64124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C1D1F62-9337-4CA7-8FB9-265A9252F096}"/>
              </a:ext>
            </a:extLst>
          </p:cNvPr>
          <p:cNvSpPr/>
          <p:nvPr/>
        </p:nvSpPr>
        <p:spPr>
          <a:xfrm>
            <a:off x="430695" y="1052052"/>
            <a:ext cx="4084155" cy="44658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695" y="173892"/>
            <a:ext cx="8282609" cy="101350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  <a:latin typeface="+mn-lt"/>
              </a:rPr>
              <a:t>Beth </a:t>
            </a:r>
            <a:r>
              <a:rPr lang="cy-GB" b="1" dirty="0">
                <a:solidFill>
                  <a:schemeClr val="accent1"/>
                </a:solidFill>
                <a:latin typeface="+mn-lt"/>
              </a:rPr>
              <a:t>yw Sefydlu</a:t>
            </a:r>
            <a:r>
              <a:rPr lang="en-GB" b="1" dirty="0">
                <a:solidFill>
                  <a:schemeClr val="accent1"/>
                </a:solidFill>
                <a:latin typeface="+mn-lt"/>
              </a:rPr>
              <a:t>? What is Induction?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B0BE1F-45A8-4935-8820-0ACC0CD4BCA7}"/>
              </a:ext>
            </a:extLst>
          </p:cNvPr>
          <p:cNvSpPr/>
          <p:nvPr/>
        </p:nvSpPr>
        <p:spPr>
          <a:xfrm>
            <a:off x="4709075" y="1052052"/>
            <a:ext cx="4084155" cy="44658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695" y="1187401"/>
            <a:ext cx="4084155" cy="446585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cy-GB" sz="2800" dirty="0"/>
              <a:t>Unwaith i chi gael SAC, mae sefydlu yn broses statudol.</a:t>
            </a:r>
          </a:p>
          <a:p>
            <a:pPr marL="0" indent="0">
              <a:spcBef>
                <a:spcPct val="0"/>
              </a:spcBef>
              <a:buNone/>
            </a:pPr>
            <a:endParaRPr lang="cy-GB" sz="2800" dirty="0"/>
          </a:p>
          <a:p>
            <a:pPr>
              <a:spcBef>
                <a:spcPct val="0"/>
              </a:spcBef>
            </a:pPr>
            <a:r>
              <a:rPr lang="cy-GB" sz="2800" i="0" dirty="0">
                <a:effectLst/>
                <a:cs typeface="Segoe UI"/>
              </a:rPr>
              <a:t>Mae’r mwyafrif o ANG yn cymryd tua thri tymor ysgol i arddangos, drwy eu proffil sefydlu, eu bod yn </a:t>
            </a:r>
            <a:r>
              <a:rPr lang="cy-GB" dirty="0">
                <a:cs typeface="Segoe UI"/>
              </a:rPr>
              <a:t>cwrdd â’r safonau proffesiynol </a:t>
            </a:r>
          </a:p>
          <a:p>
            <a:pPr marL="0" indent="0">
              <a:spcBef>
                <a:spcPct val="0"/>
              </a:spcBef>
              <a:buNone/>
            </a:pPr>
            <a:endParaRPr lang="cy-GB" dirty="0">
              <a:cs typeface="Segoe UI" panose="020B0502040204020203" pitchFamily="34" charset="0"/>
            </a:endParaRPr>
          </a:p>
          <a:p>
            <a:pPr>
              <a:spcBef>
                <a:spcPct val="0"/>
              </a:spcBef>
            </a:pPr>
            <a:r>
              <a:rPr lang="cy-GB" sz="2800" dirty="0">
                <a:cs typeface="Segoe UI"/>
              </a:rPr>
              <a:t>Rhaid i chi fod wedi’ch cyflogi fel </a:t>
            </a:r>
            <a:r>
              <a:rPr lang="cy-GB" sz="2800" u="sng" dirty="0">
                <a:cs typeface="Segoe UI"/>
              </a:rPr>
              <a:t>athro</a:t>
            </a:r>
            <a:r>
              <a:rPr lang="cy-GB" sz="2800" i="0" dirty="0">
                <a:effectLst/>
                <a:cs typeface="Segoe UI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lang="cy-GB" sz="2800" dirty="0"/>
          </a:p>
          <a:p>
            <a:pPr>
              <a:spcBef>
                <a:spcPct val="0"/>
              </a:spcBef>
            </a:pPr>
            <a:r>
              <a:rPr lang="cy-GB" sz="2800" dirty="0"/>
              <a:t>Er mwyn addysgu yng Nghymru, rhaid i chi basio sefydlu</a:t>
            </a:r>
            <a:r>
              <a:rPr lang="cy-GB" dirty="0"/>
              <a:t>.</a:t>
            </a:r>
            <a:endParaRPr lang="cy-GB" dirty="0">
              <a:cs typeface="Calibri"/>
            </a:endParaRPr>
          </a:p>
          <a:p>
            <a:pPr marL="0" indent="0">
              <a:spcBef>
                <a:spcPct val="0"/>
              </a:spcBef>
              <a:buNone/>
            </a:pPr>
            <a:endParaRPr lang="cy-GB" dirty="0">
              <a:cs typeface="Calibri"/>
            </a:endParaRPr>
          </a:p>
          <a:p>
            <a:pPr>
              <a:spcBef>
                <a:spcPct val="0"/>
              </a:spcBef>
            </a:pPr>
            <a:r>
              <a:rPr lang="cy-GB" dirty="0">
                <a:cs typeface="Calibri"/>
              </a:rPr>
              <a:t>Mae gennych 5 mlynedd i gwblhau eich cyfnod sefydlu wedi i chi dderbyn SAC.</a:t>
            </a:r>
          </a:p>
          <a:p>
            <a:pPr>
              <a:spcBef>
                <a:spcPct val="0"/>
              </a:spcBef>
            </a:pPr>
            <a:endParaRPr lang="cy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8C9B1-5B21-4223-BF1F-DADDB392C9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187401"/>
            <a:ext cx="4282109" cy="4465856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GB" dirty="0"/>
              <a:t>Once you have gained QTS, induction is a statutory process.</a:t>
            </a:r>
          </a:p>
          <a:p>
            <a:pPr marL="0" indent="0">
              <a:spcBef>
                <a:spcPct val="0"/>
              </a:spcBef>
              <a:buNone/>
            </a:pPr>
            <a:endParaRPr lang="en-GB" dirty="0"/>
          </a:p>
          <a:p>
            <a:pPr>
              <a:spcBef>
                <a:spcPct val="0"/>
              </a:spcBef>
            </a:pPr>
            <a:r>
              <a:rPr lang="en-GB" i="0" dirty="0">
                <a:effectLst/>
              </a:rPr>
              <a:t>The majority of full time NQTs take around three school terms  to demonstrate, via their induction profile, that they meet the professional standards </a:t>
            </a:r>
          </a:p>
          <a:p>
            <a:pPr marL="0" indent="0">
              <a:spcBef>
                <a:spcPct val="0"/>
              </a:spcBef>
              <a:buNone/>
            </a:pPr>
            <a:endParaRPr lang="en-GB" i="0" dirty="0">
              <a:effectLst/>
            </a:endParaRPr>
          </a:p>
          <a:p>
            <a:pPr>
              <a:spcBef>
                <a:spcPct val="0"/>
              </a:spcBef>
            </a:pPr>
            <a:r>
              <a:rPr lang="en-GB" dirty="0"/>
              <a:t>You must be </a:t>
            </a:r>
            <a:r>
              <a:rPr lang="en-GB" i="0" dirty="0">
                <a:effectLst/>
              </a:rPr>
              <a:t>employed as a </a:t>
            </a:r>
            <a:r>
              <a:rPr lang="en-GB" i="0" u="sng" dirty="0">
                <a:effectLst/>
              </a:rPr>
              <a:t>teacher</a:t>
            </a:r>
          </a:p>
          <a:p>
            <a:pPr>
              <a:spcBef>
                <a:spcPct val="0"/>
              </a:spcBef>
            </a:pPr>
            <a:endParaRPr lang="en-GB" u="sng" dirty="0"/>
          </a:p>
          <a:p>
            <a:pPr>
              <a:spcBef>
                <a:spcPct val="0"/>
              </a:spcBef>
            </a:pPr>
            <a:r>
              <a:rPr lang="en-GB" dirty="0"/>
              <a:t>In order to teach in Wales, you must pass induction.</a:t>
            </a:r>
          </a:p>
          <a:p>
            <a:pPr marL="0" indent="0">
              <a:spcBef>
                <a:spcPct val="0"/>
              </a:spcBef>
              <a:buNone/>
            </a:pPr>
            <a:endParaRPr lang="en-GB" dirty="0"/>
          </a:p>
          <a:p>
            <a:pPr>
              <a:spcBef>
                <a:spcPct val="0"/>
              </a:spcBef>
            </a:pPr>
            <a:r>
              <a:rPr lang="en-GB" dirty="0"/>
              <a:t>You have 5 years to complete induction from gaining QTS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B59CEC-B571-4CEC-B117-D786BBC63E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6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07611" y="6006647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3774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DCF9B8B-5B17-4317-9698-0B399174C0B5}"/>
              </a:ext>
            </a:extLst>
          </p:cNvPr>
          <p:cNvSpPr/>
          <p:nvPr/>
        </p:nvSpPr>
        <p:spPr>
          <a:xfrm>
            <a:off x="430695" y="388069"/>
            <a:ext cx="4084155" cy="55407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D3232C-21FE-46A0-B4F9-FBAE88D10680}"/>
              </a:ext>
            </a:extLst>
          </p:cNvPr>
          <p:cNvSpPr/>
          <p:nvPr/>
        </p:nvSpPr>
        <p:spPr>
          <a:xfrm>
            <a:off x="4748264" y="388069"/>
            <a:ext cx="4084155" cy="554078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732" y="388069"/>
            <a:ext cx="4164080" cy="5390437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cy-GB" altLang="en-US" sz="7200" dirty="0"/>
              <a:t>Mae’r broses sefydlu </a:t>
            </a:r>
            <a:r>
              <a:rPr lang="cy-GB" altLang="en-US" sz="7200" dirty="0" err="1"/>
              <a:t>wed’i</a:t>
            </a:r>
            <a:r>
              <a:rPr lang="cy-GB" altLang="en-US" sz="7200" dirty="0"/>
              <a:t> dylunio i adeiladu ar yr hyn rydych wedi’i ddysgu yn AGA i’ch cefnogi chi wrth ddod yn </a:t>
            </a:r>
            <a:r>
              <a:rPr lang="cy-GB" altLang="en-US" sz="7200" dirty="0" err="1"/>
              <a:t>yn</a:t>
            </a:r>
            <a:r>
              <a:rPr lang="cy-GB" altLang="en-US" sz="7200" dirty="0"/>
              <a:t> ymarferydd dosbarth hynod effeithiol, adfyfyriol, cydweithredol ac wedi’i lywio gan ymchwil</a:t>
            </a:r>
            <a:endParaRPr lang="cy-GB" altLang="en-US" sz="7200" dirty="0">
              <a:cs typeface="Calibri"/>
            </a:endParaRPr>
          </a:p>
          <a:p>
            <a:pPr>
              <a:lnSpc>
                <a:spcPct val="120000"/>
              </a:lnSpc>
              <a:defRPr/>
            </a:pPr>
            <a:r>
              <a:rPr lang="cy-GB" altLang="en-US" sz="7200" dirty="0"/>
              <a:t>Bydd pob cyfnod </a:t>
            </a:r>
            <a:r>
              <a:rPr lang="cy-GB" altLang="en-US" sz="7200" b="1" dirty="0"/>
              <a:t>addysgu</a:t>
            </a:r>
            <a:r>
              <a:rPr lang="cy-GB" altLang="en-US" sz="7200" dirty="0"/>
              <a:t> yn cyfrif tuag at sefydlu pob ANG (nid yw gwaith cynorthwyydd addysgu a goruchwyliwr llanw yn cyfrif).</a:t>
            </a:r>
            <a:endParaRPr lang="cy-GB" altLang="en-US" sz="7200" dirty="0">
              <a:cs typeface="Calibri"/>
            </a:endParaRPr>
          </a:p>
          <a:p>
            <a:pPr>
              <a:lnSpc>
                <a:spcPct val="120000"/>
              </a:lnSpc>
              <a:defRPr/>
            </a:pPr>
            <a:r>
              <a:rPr lang="cy-GB" sz="7200" dirty="0"/>
              <a:t>Mae'n </a:t>
            </a:r>
            <a:r>
              <a:rPr lang="cy-GB" sz="7200" b="1" dirty="0"/>
              <a:t>ofyniad cyfreithiol </a:t>
            </a:r>
            <a:r>
              <a:rPr lang="cy-GB" sz="7200" dirty="0"/>
              <a:t>bod yn rhaid i bob ANG a gyflogir yng Nghymru feddu ar SAC a chofrestru fel athro ysgol gyda Chyngor y Gweithlu Addysg (CGA).</a:t>
            </a:r>
            <a:endParaRPr lang="cy-GB" sz="7200" dirty="0">
              <a:cs typeface="Calibri"/>
            </a:endParaRPr>
          </a:p>
          <a:p>
            <a:pPr>
              <a:lnSpc>
                <a:spcPct val="120000"/>
              </a:lnSpc>
              <a:defRPr/>
            </a:pPr>
            <a:r>
              <a:rPr lang="cy-GB" sz="7200" dirty="0"/>
              <a:t>Gallwch gyflwyno'ch cais i gofrestru gyda CGA ar-lein yn </a:t>
            </a:r>
            <a:r>
              <a:rPr lang="en-GB" sz="7200" dirty="0">
                <a:hlinkClick r:id="rId5"/>
              </a:rPr>
              <a:t>https://www.ewc.wales/site/index.php/cy/</a:t>
            </a:r>
            <a:r>
              <a:rPr lang="en-GB" sz="7200" dirty="0"/>
              <a:t>  </a:t>
            </a:r>
            <a:endParaRPr lang="en-GB" sz="7200" dirty="0">
              <a:cs typeface="Calibri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9C2599-78D8-41E7-81A3-D20C987A3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9075" y="383021"/>
            <a:ext cx="4123344" cy="5638120"/>
          </a:xfrm>
        </p:spPr>
        <p:txBody>
          <a:bodyPr>
            <a:normAutofit fontScale="25000" lnSpcReduction="20000"/>
          </a:bodyPr>
          <a:lstStyle/>
          <a:p>
            <a:pPr marL="265113" indent="-265113">
              <a:lnSpc>
                <a:spcPct val="120000"/>
              </a:lnSpc>
              <a:defRPr/>
            </a:pPr>
            <a:r>
              <a:rPr lang="en-GB" altLang="en-US" sz="7200" dirty="0"/>
              <a:t>The induction process has been designed to build on what you have learned in ITE to support you to become a highly effective, reflective, collaborative and research informed classroom practitioner</a:t>
            </a:r>
          </a:p>
          <a:p>
            <a:pPr marL="265113" indent="-265113">
              <a:lnSpc>
                <a:spcPct val="120000"/>
              </a:lnSpc>
              <a:defRPr/>
            </a:pPr>
            <a:r>
              <a:rPr lang="en-GB" altLang="en-US" sz="7200" dirty="0"/>
              <a:t>All periods of </a:t>
            </a:r>
            <a:r>
              <a:rPr lang="en-GB" altLang="en-US" sz="7200" b="1" dirty="0"/>
              <a:t>teaching</a:t>
            </a:r>
            <a:r>
              <a:rPr lang="en-GB" altLang="en-US" sz="7200" dirty="0"/>
              <a:t> will count towards induction for all NQTs (TA and cover supervisor work do not count).</a:t>
            </a:r>
          </a:p>
          <a:p>
            <a:pPr marL="265113" indent="-265113">
              <a:lnSpc>
                <a:spcPct val="120000"/>
              </a:lnSpc>
              <a:defRPr/>
            </a:pPr>
            <a:r>
              <a:rPr lang="en-GB" sz="7200" dirty="0"/>
              <a:t>It is a </a:t>
            </a:r>
            <a:r>
              <a:rPr lang="en-GB" sz="7200" b="1" dirty="0"/>
              <a:t>legal requirement, </a:t>
            </a:r>
            <a:r>
              <a:rPr lang="en-GB" sz="7200" dirty="0"/>
              <a:t>that all NQTs employed in Wales must hold QTS </a:t>
            </a:r>
            <a:r>
              <a:rPr lang="en-GB" sz="7200" dirty="0" smtClean="0"/>
              <a:t>and be </a:t>
            </a:r>
            <a:r>
              <a:rPr lang="en-GB" sz="7200" dirty="0"/>
              <a:t>registered as a school teacher with the Education Workforce Council (EWC). </a:t>
            </a:r>
          </a:p>
          <a:p>
            <a:pPr marL="265113" indent="-265113">
              <a:lnSpc>
                <a:spcPct val="120000"/>
              </a:lnSpc>
              <a:defRPr/>
            </a:pPr>
            <a:r>
              <a:rPr lang="en-GB" sz="7200" dirty="0"/>
              <a:t>You can submit your application to register with EWC online at </a:t>
            </a:r>
            <a:r>
              <a:rPr lang="en-GB" sz="7200" dirty="0">
                <a:hlinkClick r:id="rId6"/>
              </a:rPr>
              <a:t>www.ewc.wales</a:t>
            </a:r>
            <a:r>
              <a:rPr lang="en-GB" sz="7200" dirty="0"/>
              <a:t>  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0432F6-4F1D-413B-A0E9-31DCA9A411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2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22342" y="6177459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04903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6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33B4A-76E5-011A-D21B-1A0D7DA45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833" y="181439"/>
            <a:ext cx="7886700" cy="440234"/>
          </a:xfrm>
        </p:spPr>
        <p:txBody>
          <a:bodyPr>
            <a:normAutofit fontScale="90000"/>
          </a:bodyPr>
          <a:lstStyle/>
          <a:p>
            <a:endParaRPr lang="en-GB" dirty="0">
              <a:cs typeface="Calibri Light"/>
            </a:endParaRPr>
          </a:p>
          <a:p>
            <a:r>
              <a:rPr lang="cy-GB" b="1" dirty="0">
                <a:solidFill>
                  <a:schemeClr val="accent1"/>
                </a:solidFill>
              </a:rPr>
              <a:t>Ble ydw i’n ffitio? </a:t>
            </a:r>
            <a:r>
              <a:rPr lang="en-GB" b="1" dirty="0">
                <a:solidFill>
                  <a:schemeClr val="accent1"/>
                </a:solidFill>
                <a:cs typeface="Calibri"/>
              </a:rPr>
              <a:t>Where do I fit?</a:t>
            </a:r>
            <a:endParaRPr lang="en-GB" dirty="0"/>
          </a:p>
          <a:p>
            <a:endParaRPr lang="en-GB" dirty="0">
              <a:cs typeface="Calibri Light"/>
            </a:endParaRPr>
          </a:p>
        </p:txBody>
      </p:sp>
      <p:grpSp>
        <p:nvGrpSpPr>
          <p:cNvPr id="18" name="组合 298">
            <a:extLst>
              <a:ext uri="{FF2B5EF4-FFF2-40B4-BE49-F238E27FC236}">
                <a16:creationId xmlns:a16="http://schemas.microsoft.com/office/drawing/2014/main" id="{E3C22396-1663-300C-BACA-45FE9078B088}"/>
              </a:ext>
            </a:extLst>
          </p:cNvPr>
          <p:cNvGrpSpPr/>
          <p:nvPr/>
        </p:nvGrpSpPr>
        <p:grpSpPr>
          <a:xfrm>
            <a:off x="97107" y="729738"/>
            <a:ext cx="8804425" cy="5058386"/>
            <a:chOff x="2707495" y="1497311"/>
            <a:chExt cx="8276141" cy="4902200"/>
          </a:xfrm>
        </p:grpSpPr>
        <p:grpSp>
          <p:nvGrpSpPr>
            <p:cNvPr id="19" name="组合 243">
              <a:extLst>
                <a:ext uri="{FF2B5EF4-FFF2-40B4-BE49-F238E27FC236}">
                  <a16:creationId xmlns:a16="http://schemas.microsoft.com/office/drawing/2014/main" id="{2FCE55C8-40C3-D598-0DE8-6699CAE20771}"/>
                </a:ext>
              </a:extLst>
            </p:cNvPr>
            <p:cNvGrpSpPr/>
            <p:nvPr/>
          </p:nvGrpSpPr>
          <p:grpSpPr>
            <a:xfrm>
              <a:off x="4338375" y="1497311"/>
              <a:ext cx="3924300" cy="4902200"/>
              <a:chOff x="4338375" y="1497311"/>
              <a:chExt cx="3924300" cy="4902200"/>
            </a:xfrm>
          </p:grpSpPr>
          <p:sp>
            <p:nvSpPr>
              <p:cNvPr id="35" name="任意多边形 27">
                <a:extLst>
                  <a:ext uri="{FF2B5EF4-FFF2-40B4-BE49-F238E27FC236}">
                    <a16:creationId xmlns:a16="http://schemas.microsoft.com/office/drawing/2014/main" id="{AADB9335-FDF0-C1EB-9F90-69E4C909C92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3890" y="3587689"/>
                <a:ext cx="1526223" cy="1262606"/>
              </a:xfrm>
              <a:custGeom>
                <a:avLst/>
                <a:gdLst>
                  <a:gd name="T0" fmla="*/ 0 w 4244205"/>
                  <a:gd name="T1" fmla="*/ 0 h 3512863"/>
                  <a:gd name="T2" fmla="*/ 4244205 w 4244205"/>
                  <a:gd name="T3" fmla="*/ 3512863 h 3512863"/>
                </a:gdLst>
                <a:ahLst/>
                <a:cxnLst>
                  <a:cxn ang="0">
                    <a:pos x="3006700" y="100011"/>
                  </a:cxn>
                  <a:cxn ang="0">
                    <a:pos x="2784004" y="233361"/>
                  </a:cxn>
                  <a:cxn ang="0">
                    <a:pos x="2633316" y="217362"/>
                  </a:cxn>
                  <a:cxn ang="0">
                    <a:pos x="2676748" y="491876"/>
                  </a:cxn>
                  <a:cxn ang="0">
                    <a:pos x="2538636" y="800297"/>
                  </a:cxn>
                  <a:cxn ang="0">
                    <a:pos x="2491581" y="1075381"/>
                  </a:cxn>
                  <a:cxn ang="0">
                    <a:pos x="2284313" y="1527447"/>
                  </a:cxn>
                  <a:cxn ang="0">
                    <a:pos x="1986558" y="1934169"/>
                  </a:cxn>
                  <a:cxn ang="0">
                    <a:pos x="1608411" y="2175345"/>
                  </a:cxn>
                  <a:cxn ang="0">
                    <a:pos x="1352947" y="2184300"/>
                  </a:cxn>
                  <a:cxn ang="0">
                    <a:pos x="917079" y="2520155"/>
                  </a:cxn>
                  <a:cxn ang="0">
                    <a:pos x="710381" y="2751806"/>
                  </a:cxn>
                  <a:cxn ang="0">
                    <a:pos x="487114" y="2691035"/>
                  </a:cxn>
                  <a:cxn ang="0">
                    <a:pos x="298896" y="2680939"/>
                  </a:cxn>
                  <a:cxn ang="0">
                    <a:pos x="570" y="2754857"/>
                  </a:cxn>
                  <a:cxn ang="0">
                    <a:pos x="29146" y="3029941"/>
                  </a:cxn>
                  <a:cxn ang="0">
                    <a:pos x="0" y="3181773"/>
                  </a:cxn>
                  <a:cxn ang="0">
                    <a:pos x="152400" y="3147293"/>
                  </a:cxn>
                  <a:cxn ang="0">
                    <a:pos x="364431" y="3208682"/>
                  </a:cxn>
                  <a:cxn ang="0">
                    <a:pos x="525785" y="3356320"/>
                  </a:cxn>
                  <a:cxn ang="0">
                    <a:pos x="715144" y="3356319"/>
                  </a:cxn>
                  <a:cxn ang="0">
                    <a:pos x="912887" y="3413468"/>
                  </a:cxn>
                  <a:cxn ang="0">
                    <a:pos x="1120155" y="3418231"/>
                  </a:cxn>
                  <a:cxn ang="0">
                    <a:pos x="1333897" y="3512863"/>
                  </a:cxn>
                  <a:cxn ang="0">
                    <a:pos x="1503636" y="3422376"/>
                  </a:cxn>
                  <a:cxn ang="0">
                    <a:pos x="1669182" y="3422993"/>
                  </a:cxn>
                  <a:cxn ang="0">
                    <a:pos x="1881213" y="3369988"/>
                  </a:cxn>
                  <a:cxn ang="0">
                    <a:pos x="2071562" y="3294929"/>
                  </a:cxn>
                  <a:cxn ang="0">
                    <a:pos x="2236688" y="3085950"/>
                  </a:cxn>
                  <a:cxn ang="0">
                    <a:pos x="2496344" y="2996033"/>
                  </a:cxn>
                  <a:cxn ang="0">
                    <a:pos x="2632745" y="3015654"/>
                  </a:cxn>
                  <a:cxn ang="0">
                    <a:pos x="2903067" y="2948408"/>
                  </a:cxn>
                  <a:cxn ang="0">
                    <a:pos x="3212828" y="2931070"/>
                  </a:cxn>
                  <a:cxn ang="0">
                    <a:pos x="3530774" y="2883445"/>
                  </a:cxn>
                  <a:cxn ang="0">
                    <a:pos x="3696320" y="3049561"/>
                  </a:cxn>
                  <a:cxn ang="0">
                    <a:pos x="3858119" y="2812334"/>
                  </a:cxn>
                  <a:cxn ang="0">
                    <a:pos x="3847008" y="2433862"/>
                  </a:cxn>
                  <a:cxn ang="0">
                    <a:pos x="3879775" y="2222402"/>
                  </a:cxn>
                  <a:cxn ang="0">
                    <a:pos x="3851770" y="2051522"/>
                  </a:cxn>
                  <a:cxn ang="0">
                    <a:pos x="4040559" y="1919884"/>
                  </a:cxn>
                  <a:cxn ang="0">
                    <a:pos x="3955404" y="1716237"/>
                  </a:cxn>
                  <a:cxn ang="0">
                    <a:pos x="4022650" y="1488778"/>
                  </a:cxn>
                  <a:cxn ang="0">
                    <a:pos x="4244205" y="1437531"/>
                  </a:cxn>
                  <a:cxn ang="0">
                    <a:pos x="4091110" y="1292104"/>
                  </a:cxn>
                  <a:cxn ang="0">
                    <a:pos x="4053135" y="1129681"/>
                  </a:cxn>
                  <a:cxn ang="0">
                    <a:pos x="3988295" y="951959"/>
                  </a:cxn>
                  <a:cxn ang="0">
                    <a:pos x="3804145" y="786582"/>
                  </a:cxn>
                  <a:cxn ang="0">
                    <a:pos x="3923208" y="587698"/>
                  </a:cxn>
                  <a:cxn ang="0">
                    <a:pos x="3963019" y="416818"/>
                  </a:cxn>
                  <a:cxn ang="0">
                    <a:pos x="3842816" y="416248"/>
                  </a:cxn>
                  <a:cxn ang="0">
                    <a:pos x="3729087" y="478160"/>
                  </a:cxn>
                  <a:cxn ang="0">
                    <a:pos x="3510011" y="331664"/>
                  </a:cxn>
                  <a:cxn ang="0">
                    <a:pos x="3548682" y="80393"/>
                  </a:cxn>
                  <a:cxn ang="0">
                    <a:pos x="3346176" y="0"/>
                  </a:cxn>
                  <a:cxn ang="0">
                    <a:pos x="3118643" y="25354"/>
                  </a:cxn>
                </a:cxnLst>
                <a:rect l="T0" t="T1" r="T2" b="T3"/>
                <a:pathLst>
                  <a:path w="4244205" h="3512863">
                    <a:moveTo>
                      <a:pt x="3118643" y="25354"/>
                    </a:moveTo>
                    <a:lnTo>
                      <a:pt x="3006700" y="100011"/>
                    </a:lnTo>
                    <a:lnTo>
                      <a:pt x="2844776" y="190499"/>
                    </a:lnTo>
                    <a:lnTo>
                      <a:pt x="2784004" y="233361"/>
                    </a:lnTo>
                    <a:lnTo>
                      <a:pt x="2688184" y="179262"/>
                    </a:lnTo>
                    <a:lnTo>
                      <a:pt x="2633316" y="217362"/>
                    </a:lnTo>
                    <a:lnTo>
                      <a:pt x="2672557" y="373383"/>
                    </a:lnTo>
                    <a:lnTo>
                      <a:pt x="2676748" y="491876"/>
                    </a:lnTo>
                    <a:lnTo>
                      <a:pt x="2581499" y="619322"/>
                    </a:lnTo>
                    <a:lnTo>
                      <a:pt x="2538636" y="800297"/>
                    </a:lnTo>
                    <a:lnTo>
                      <a:pt x="2505299" y="918789"/>
                    </a:lnTo>
                    <a:lnTo>
                      <a:pt x="2491581" y="1075381"/>
                    </a:lnTo>
                    <a:lnTo>
                      <a:pt x="2411189" y="1216545"/>
                    </a:lnTo>
                    <a:lnTo>
                      <a:pt x="2284313" y="1527447"/>
                    </a:lnTo>
                    <a:lnTo>
                      <a:pt x="2121247" y="1749374"/>
                    </a:lnTo>
                    <a:lnTo>
                      <a:pt x="1986558" y="1934169"/>
                    </a:lnTo>
                    <a:lnTo>
                      <a:pt x="1797199" y="2033611"/>
                    </a:lnTo>
                    <a:lnTo>
                      <a:pt x="1608411" y="2175345"/>
                    </a:lnTo>
                    <a:lnTo>
                      <a:pt x="1428006" y="2270595"/>
                    </a:lnTo>
                    <a:lnTo>
                      <a:pt x="1352947" y="2184300"/>
                    </a:lnTo>
                    <a:lnTo>
                      <a:pt x="1012900" y="2515392"/>
                    </a:lnTo>
                    <a:lnTo>
                      <a:pt x="917079" y="2520155"/>
                    </a:lnTo>
                    <a:lnTo>
                      <a:pt x="793825" y="2667792"/>
                    </a:lnTo>
                    <a:lnTo>
                      <a:pt x="710381" y="2751806"/>
                    </a:lnTo>
                    <a:lnTo>
                      <a:pt x="601985" y="2737518"/>
                    </a:lnTo>
                    <a:lnTo>
                      <a:pt x="487114" y="2691035"/>
                    </a:lnTo>
                    <a:lnTo>
                      <a:pt x="379289" y="2747614"/>
                    </a:lnTo>
                    <a:lnTo>
                      <a:pt x="298896" y="2680939"/>
                    </a:lnTo>
                    <a:lnTo>
                      <a:pt x="138683" y="2751806"/>
                    </a:lnTo>
                    <a:lnTo>
                      <a:pt x="570" y="2754857"/>
                    </a:lnTo>
                    <a:lnTo>
                      <a:pt x="14858" y="2940024"/>
                    </a:lnTo>
                    <a:lnTo>
                      <a:pt x="29146" y="3029941"/>
                    </a:lnTo>
                    <a:lnTo>
                      <a:pt x="76200" y="3097187"/>
                    </a:lnTo>
                    <a:lnTo>
                      <a:pt x="0" y="3181773"/>
                    </a:lnTo>
                    <a:lnTo>
                      <a:pt x="84358" y="3243444"/>
                    </a:lnTo>
                    <a:lnTo>
                      <a:pt x="152400" y="3147293"/>
                    </a:lnTo>
                    <a:lnTo>
                      <a:pt x="247079" y="3271689"/>
                    </a:lnTo>
                    <a:lnTo>
                      <a:pt x="364431" y="3208682"/>
                    </a:lnTo>
                    <a:lnTo>
                      <a:pt x="468635" y="3256831"/>
                    </a:lnTo>
                    <a:lnTo>
                      <a:pt x="525785" y="3356320"/>
                    </a:lnTo>
                    <a:lnTo>
                      <a:pt x="615131" y="3303931"/>
                    </a:lnTo>
                    <a:lnTo>
                      <a:pt x="715144" y="3356319"/>
                    </a:lnTo>
                    <a:lnTo>
                      <a:pt x="808682" y="3337269"/>
                    </a:lnTo>
                    <a:lnTo>
                      <a:pt x="912887" y="3413468"/>
                    </a:lnTo>
                    <a:lnTo>
                      <a:pt x="998041" y="3384276"/>
                    </a:lnTo>
                    <a:lnTo>
                      <a:pt x="1120155" y="3418231"/>
                    </a:lnTo>
                    <a:lnTo>
                      <a:pt x="1281510" y="3417613"/>
                    </a:lnTo>
                    <a:lnTo>
                      <a:pt x="1333897" y="3512863"/>
                    </a:lnTo>
                    <a:lnTo>
                      <a:pt x="1413719" y="3416472"/>
                    </a:lnTo>
                    <a:lnTo>
                      <a:pt x="1503636" y="3422376"/>
                    </a:lnTo>
                    <a:lnTo>
                      <a:pt x="1587649" y="3341414"/>
                    </a:lnTo>
                    <a:lnTo>
                      <a:pt x="1669182" y="3422993"/>
                    </a:lnTo>
                    <a:lnTo>
                      <a:pt x="1834729" y="3431901"/>
                    </a:lnTo>
                    <a:lnTo>
                      <a:pt x="1881213" y="3369988"/>
                    </a:lnTo>
                    <a:lnTo>
                      <a:pt x="1985988" y="3270593"/>
                    </a:lnTo>
                    <a:lnTo>
                      <a:pt x="2071562" y="3294929"/>
                    </a:lnTo>
                    <a:lnTo>
                      <a:pt x="2160489" y="3165819"/>
                    </a:lnTo>
                    <a:lnTo>
                      <a:pt x="2236688" y="3085950"/>
                    </a:lnTo>
                    <a:lnTo>
                      <a:pt x="2396902" y="3048420"/>
                    </a:lnTo>
                    <a:lnTo>
                      <a:pt x="2496344" y="2996033"/>
                    </a:lnTo>
                    <a:lnTo>
                      <a:pt x="2585690" y="2968029"/>
                    </a:lnTo>
                    <a:lnTo>
                      <a:pt x="2632745" y="3015654"/>
                    </a:lnTo>
                    <a:lnTo>
                      <a:pt x="2737520" y="3072804"/>
                    </a:lnTo>
                    <a:lnTo>
                      <a:pt x="2903067" y="2948408"/>
                    </a:lnTo>
                    <a:lnTo>
                      <a:pt x="3036615" y="2816199"/>
                    </a:lnTo>
                    <a:lnTo>
                      <a:pt x="3212828" y="2931070"/>
                    </a:lnTo>
                    <a:lnTo>
                      <a:pt x="3364657" y="2763812"/>
                    </a:lnTo>
                    <a:lnTo>
                      <a:pt x="3530774" y="2883445"/>
                    </a:lnTo>
                    <a:lnTo>
                      <a:pt x="3634979" y="2949549"/>
                    </a:lnTo>
                    <a:lnTo>
                      <a:pt x="3696320" y="3049561"/>
                    </a:lnTo>
                    <a:lnTo>
                      <a:pt x="3789288" y="2908003"/>
                    </a:lnTo>
                    <a:lnTo>
                      <a:pt x="3858119" y="2812334"/>
                    </a:lnTo>
                    <a:lnTo>
                      <a:pt x="3842245" y="2565500"/>
                    </a:lnTo>
                    <a:lnTo>
                      <a:pt x="3847008" y="2433862"/>
                    </a:lnTo>
                    <a:lnTo>
                      <a:pt x="3856533" y="2273078"/>
                    </a:lnTo>
                    <a:lnTo>
                      <a:pt x="3879775" y="2222402"/>
                    </a:lnTo>
                    <a:lnTo>
                      <a:pt x="3836913" y="2174776"/>
                    </a:lnTo>
                    <a:lnTo>
                      <a:pt x="3851770" y="2051522"/>
                    </a:lnTo>
                    <a:lnTo>
                      <a:pt x="3908921" y="1961605"/>
                    </a:lnTo>
                    <a:lnTo>
                      <a:pt x="4040559" y="1919884"/>
                    </a:lnTo>
                    <a:lnTo>
                      <a:pt x="3916734" y="1796059"/>
                    </a:lnTo>
                    <a:lnTo>
                      <a:pt x="3955404" y="1716237"/>
                    </a:lnTo>
                    <a:lnTo>
                      <a:pt x="3888730" y="1630512"/>
                    </a:lnTo>
                    <a:lnTo>
                      <a:pt x="4022650" y="1488778"/>
                    </a:lnTo>
                    <a:lnTo>
                      <a:pt x="4120951" y="1485157"/>
                    </a:lnTo>
                    <a:lnTo>
                      <a:pt x="4244205" y="1437531"/>
                    </a:lnTo>
                    <a:lnTo>
                      <a:pt x="4205535" y="1347044"/>
                    </a:lnTo>
                    <a:lnTo>
                      <a:pt x="4091110" y="1292104"/>
                    </a:lnTo>
                    <a:lnTo>
                      <a:pt x="4069903" y="1186260"/>
                    </a:lnTo>
                    <a:lnTo>
                      <a:pt x="4053135" y="1129681"/>
                    </a:lnTo>
                    <a:lnTo>
                      <a:pt x="4045322" y="1020714"/>
                    </a:lnTo>
                    <a:lnTo>
                      <a:pt x="3988295" y="951959"/>
                    </a:lnTo>
                    <a:lnTo>
                      <a:pt x="3927971" y="877069"/>
                    </a:lnTo>
                    <a:lnTo>
                      <a:pt x="3804145" y="786582"/>
                    </a:lnTo>
                    <a:lnTo>
                      <a:pt x="3827958" y="625227"/>
                    </a:lnTo>
                    <a:lnTo>
                      <a:pt x="3923208" y="587698"/>
                    </a:lnTo>
                    <a:lnTo>
                      <a:pt x="3923208" y="478160"/>
                    </a:lnTo>
                    <a:lnTo>
                      <a:pt x="3963019" y="416818"/>
                    </a:lnTo>
                    <a:lnTo>
                      <a:pt x="3904158" y="378719"/>
                    </a:lnTo>
                    <a:lnTo>
                      <a:pt x="3842816" y="416248"/>
                    </a:lnTo>
                    <a:lnTo>
                      <a:pt x="3780903" y="512069"/>
                    </a:lnTo>
                    <a:lnTo>
                      <a:pt x="3729087" y="478160"/>
                    </a:lnTo>
                    <a:lnTo>
                      <a:pt x="3639170" y="535881"/>
                    </a:lnTo>
                    <a:lnTo>
                      <a:pt x="3510011" y="331664"/>
                    </a:lnTo>
                    <a:lnTo>
                      <a:pt x="3552874" y="236985"/>
                    </a:lnTo>
                    <a:lnTo>
                      <a:pt x="3548682" y="80393"/>
                    </a:lnTo>
                    <a:lnTo>
                      <a:pt x="3489051" y="19621"/>
                    </a:lnTo>
                    <a:lnTo>
                      <a:pt x="3346176" y="0"/>
                    </a:lnTo>
                    <a:lnTo>
                      <a:pt x="3233017" y="0"/>
                    </a:lnTo>
                    <a:lnTo>
                      <a:pt x="3118643" y="25354"/>
                    </a:lnTo>
                    <a:close/>
                  </a:path>
                </a:pathLst>
              </a:custGeom>
              <a:solidFill>
                <a:srgbClr val="0070C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6" name="任意多边形 45">
                <a:extLst>
                  <a:ext uri="{FF2B5EF4-FFF2-40B4-BE49-F238E27FC236}">
                    <a16:creationId xmlns:a16="http://schemas.microsoft.com/office/drawing/2014/main" id="{33E6DDAF-FC2D-9CC9-12EF-5BA46BB10A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05618" y="2798322"/>
                <a:ext cx="1446530" cy="2721999"/>
              </a:xfrm>
              <a:custGeom>
                <a:avLst/>
                <a:gdLst>
                  <a:gd name="T0" fmla="*/ 0 w 4023866"/>
                  <a:gd name="T1" fmla="*/ 0 h 7574158"/>
                  <a:gd name="T2" fmla="*/ 4023866 w 4023866"/>
                  <a:gd name="T3" fmla="*/ 7574158 h 7574158"/>
                </a:gdLst>
                <a:ahLst/>
                <a:cxnLst>
                  <a:cxn ang="0">
                    <a:pos x="241250" y="2078953"/>
                  </a:cxn>
                  <a:cxn ang="0">
                    <a:pos x="449660" y="1740049"/>
                  </a:cxn>
                  <a:cxn ang="0">
                    <a:pos x="696168" y="1504776"/>
                  </a:cxn>
                  <a:cxn ang="0">
                    <a:pos x="1054696" y="1347043"/>
                  </a:cxn>
                  <a:cxn ang="0">
                    <a:pos x="1419126" y="1124347"/>
                  </a:cxn>
                  <a:cxn ang="0">
                    <a:pos x="1395314" y="680095"/>
                  </a:cxn>
                  <a:cxn ang="0">
                    <a:pos x="1772320" y="407291"/>
                  </a:cxn>
                  <a:cxn ang="0">
                    <a:pos x="2323827" y="137541"/>
                  </a:cxn>
                  <a:cxn ang="0">
                    <a:pos x="2626345" y="114300"/>
                  </a:cxn>
                  <a:cxn ang="0">
                    <a:pos x="3181846" y="0"/>
                  </a:cxn>
                  <a:cxn ang="0">
                    <a:pos x="3184897" y="335855"/>
                  </a:cxn>
                  <a:cxn ang="0">
                    <a:pos x="3337868" y="764679"/>
                  </a:cxn>
                  <a:cxn ang="0">
                    <a:pos x="3777928" y="911175"/>
                  </a:cxn>
                  <a:cxn ang="0">
                    <a:pos x="3751834" y="1180356"/>
                  </a:cxn>
                  <a:cxn ang="0">
                    <a:pos x="3634483" y="1668040"/>
                  </a:cxn>
                  <a:cxn ang="0">
                    <a:pos x="3312344" y="2102767"/>
                  </a:cxn>
                  <a:cxn ang="0">
                    <a:pos x="3465885" y="2432720"/>
                  </a:cxn>
                  <a:cxn ang="0">
                    <a:pos x="3829745" y="2177826"/>
                  </a:cxn>
                  <a:cxn ang="0">
                    <a:pos x="3691062" y="2520156"/>
                  </a:cxn>
                  <a:cxn ang="0">
                    <a:pos x="3004493" y="2808387"/>
                  </a:cxn>
                  <a:cxn ang="0">
                    <a:pos x="3164707" y="3387899"/>
                  </a:cxn>
                  <a:cxn ang="0">
                    <a:pos x="3733925" y="3671937"/>
                  </a:cxn>
                  <a:cxn ang="0">
                    <a:pos x="3804792" y="3853678"/>
                  </a:cxn>
                  <a:cxn ang="0">
                    <a:pos x="4023866" y="4169144"/>
                  </a:cxn>
                  <a:cxn ang="0">
                    <a:pos x="3606478" y="4406128"/>
                  </a:cxn>
                  <a:cxn ang="0">
                    <a:pos x="3393877" y="4783134"/>
                  </a:cxn>
                  <a:cxn ang="0">
                    <a:pos x="3498082" y="4972493"/>
                  </a:cxn>
                  <a:cxn ang="0">
                    <a:pos x="3371776" y="5178050"/>
                  </a:cxn>
                  <a:cxn ang="0">
                    <a:pos x="3327772" y="5572244"/>
                  </a:cxn>
                  <a:cxn ang="0">
                    <a:pos x="3493317" y="6118575"/>
                  </a:cxn>
                  <a:cxn ang="0">
                    <a:pos x="3549899" y="6538811"/>
                  </a:cxn>
                  <a:cxn ang="0">
                    <a:pos x="3342060" y="7077544"/>
                  </a:cxn>
                  <a:cxn ang="0">
                    <a:pos x="2698353" y="7192042"/>
                  </a:cxn>
                  <a:cxn ang="0">
                    <a:pos x="2376215" y="7367684"/>
                  </a:cxn>
                  <a:cxn ang="0">
                    <a:pos x="2089125" y="7192612"/>
                  </a:cxn>
                  <a:cxn ang="0">
                    <a:pos x="1829470" y="7092600"/>
                  </a:cxn>
                  <a:cxn ang="0">
                    <a:pos x="1441798" y="7448076"/>
                  </a:cxn>
                  <a:cxn ang="0">
                    <a:pos x="1130325" y="7418360"/>
                  </a:cxn>
                  <a:cxn ang="0">
                    <a:pos x="722462" y="7498752"/>
                  </a:cxn>
                  <a:cxn ang="0">
                    <a:pos x="496714" y="7395688"/>
                  </a:cxn>
                  <a:cxn ang="0">
                    <a:pos x="606252" y="6903241"/>
                  </a:cxn>
                  <a:cxn ang="0">
                    <a:pos x="814090" y="6302397"/>
                  </a:cxn>
                  <a:cxn ang="0">
                    <a:pos x="1051644" y="5867670"/>
                  </a:cxn>
                  <a:cxn ang="0">
                    <a:pos x="1040408" y="5454276"/>
                  </a:cxn>
                  <a:cxn ang="0">
                    <a:pos x="861715" y="5204148"/>
                  </a:cxn>
                  <a:cxn ang="0">
                    <a:pos x="723602" y="4762374"/>
                  </a:cxn>
                  <a:cxn ang="0">
                    <a:pos x="718270" y="4371650"/>
                  </a:cxn>
                  <a:cxn ang="0">
                    <a:pos x="798091" y="3992933"/>
                  </a:cxn>
                  <a:cxn ang="0">
                    <a:pos x="1002308" y="3682031"/>
                  </a:cxn>
                  <a:cxn ang="0">
                    <a:pos x="951260" y="3383134"/>
                  </a:cxn>
                  <a:cxn ang="0">
                    <a:pos x="809328" y="3073943"/>
                  </a:cxn>
                  <a:cxn ang="0">
                    <a:pos x="804565" y="2675034"/>
                  </a:cxn>
                  <a:cxn ang="0">
                    <a:pos x="662260" y="2708943"/>
                  </a:cxn>
                  <a:cxn ang="0">
                    <a:pos x="434231" y="2433859"/>
                  </a:cxn>
                  <a:cxn ang="0">
                    <a:pos x="114374" y="2196874"/>
                  </a:cxn>
                </a:cxnLst>
                <a:rect l="T0" t="T1" r="T2" b="T3"/>
                <a:pathLst>
                  <a:path w="4023866" h="7574158">
                    <a:moveTo>
                      <a:pt x="0" y="2222228"/>
                    </a:moveTo>
                    <a:lnTo>
                      <a:pt x="70942" y="2106387"/>
                    </a:lnTo>
                    <a:lnTo>
                      <a:pt x="130572" y="2068287"/>
                    </a:lnTo>
                    <a:lnTo>
                      <a:pt x="241250" y="2078953"/>
                    </a:lnTo>
                    <a:lnTo>
                      <a:pt x="298971" y="1993798"/>
                    </a:lnTo>
                    <a:lnTo>
                      <a:pt x="387176" y="1941412"/>
                    </a:lnTo>
                    <a:lnTo>
                      <a:pt x="382984" y="1815678"/>
                    </a:lnTo>
                    <a:lnTo>
                      <a:pt x="449660" y="1740049"/>
                    </a:lnTo>
                    <a:lnTo>
                      <a:pt x="406797" y="1644798"/>
                    </a:lnTo>
                    <a:lnTo>
                      <a:pt x="511002" y="1498873"/>
                    </a:lnTo>
                    <a:lnTo>
                      <a:pt x="562819" y="1428005"/>
                    </a:lnTo>
                    <a:lnTo>
                      <a:pt x="696168" y="1504776"/>
                    </a:lnTo>
                    <a:lnTo>
                      <a:pt x="761702" y="1466106"/>
                    </a:lnTo>
                    <a:lnTo>
                      <a:pt x="851619" y="1419051"/>
                    </a:lnTo>
                    <a:lnTo>
                      <a:pt x="961157" y="1485726"/>
                    </a:lnTo>
                    <a:lnTo>
                      <a:pt x="1054696" y="1347043"/>
                    </a:lnTo>
                    <a:lnTo>
                      <a:pt x="1148805" y="1347614"/>
                    </a:lnTo>
                    <a:lnTo>
                      <a:pt x="1286347" y="1328563"/>
                    </a:lnTo>
                    <a:lnTo>
                      <a:pt x="1401788" y="1278458"/>
                    </a:lnTo>
                    <a:lnTo>
                      <a:pt x="1419126" y="1124347"/>
                    </a:lnTo>
                    <a:lnTo>
                      <a:pt x="1490564" y="1048717"/>
                    </a:lnTo>
                    <a:lnTo>
                      <a:pt x="1447130" y="926603"/>
                    </a:lnTo>
                    <a:lnTo>
                      <a:pt x="1457226" y="787920"/>
                    </a:lnTo>
                    <a:lnTo>
                      <a:pt x="1395314" y="680095"/>
                    </a:lnTo>
                    <a:lnTo>
                      <a:pt x="1475333" y="499118"/>
                    </a:lnTo>
                    <a:lnTo>
                      <a:pt x="1578769" y="487684"/>
                    </a:lnTo>
                    <a:lnTo>
                      <a:pt x="1650777" y="416246"/>
                    </a:lnTo>
                    <a:lnTo>
                      <a:pt x="1772320" y="407291"/>
                    </a:lnTo>
                    <a:lnTo>
                      <a:pt x="1924149" y="202504"/>
                    </a:lnTo>
                    <a:lnTo>
                      <a:pt x="2004542" y="251270"/>
                    </a:lnTo>
                    <a:lnTo>
                      <a:pt x="2205906" y="199453"/>
                    </a:lnTo>
                    <a:lnTo>
                      <a:pt x="2323827" y="137541"/>
                    </a:lnTo>
                    <a:lnTo>
                      <a:pt x="2384029" y="33336"/>
                    </a:lnTo>
                    <a:lnTo>
                      <a:pt x="2479849" y="72007"/>
                    </a:lnTo>
                    <a:lnTo>
                      <a:pt x="2545954" y="100012"/>
                    </a:lnTo>
                    <a:lnTo>
                      <a:pt x="2626345" y="114300"/>
                    </a:lnTo>
                    <a:lnTo>
                      <a:pt x="2707308" y="214312"/>
                    </a:lnTo>
                    <a:lnTo>
                      <a:pt x="2930575" y="213741"/>
                    </a:lnTo>
                    <a:lnTo>
                      <a:pt x="3019921" y="85154"/>
                    </a:lnTo>
                    <a:lnTo>
                      <a:pt x="3181846" y="0"/>
                    </a:lnTo>
                    <a:lnTo>
                      <a:pt x="3273649" y="37181"/>
                    </a:lnTo>
                    <a:lnTo>
                      <a:pt x="3251573" y="131638"/>
                    </a:lnTo>
                    <a:lnTo>
                      <a:pt x="3332535" y="235272"/>
                    </a:lnTo>
                    <a:lnTo>
                      <a:pt x="3184897" y="335855"/>
                    </a:lnTo>
                    <a:lnTo>
                      <a:pt x="3228331" y="477019"/>
                    </a:lnTo>
                    <a:lnTo>
                      <a:pt x="3156893" y="557981"/>
                    </a:lnTo>
                    <a:lnTo>
                      <a:pt x="3209280" y="717054"/>
                    </a:lnTo>
                    <a:lnTo>
                      <a:pt x="3337868" y="764679"/>
                    </a:lnTo>
                    <a:lnTo>
                      <a:pt x="3474839" y="702766"/>
                    </a:lnTo>
                    <a:lnTo>
                      <a:pt x="3507036" y="892695"/>
                    </a:lnTo>
                    <a:lnTo>
                      <a:pt x="3607048" y="854025"/>
                    </a:lnTo>
                    <a:lnTo>
                      <a:pt x="3777928" y="911175"/>
                    </a:lnTo>
                    <a:cubicBezTo>
                      <a:pt x="3777548" y="953847"/>
                      <a:pt x="3777167" y="996520"/>
                      <a:pt x="3776787" y="1039192"/>
                    </a:cubicBezTo>
                    <a:lnTo>
                      <a:pt x="3957762" y="1162446"/>
                    </a:lnTo>
                    <a:lnTo>
                      <a:pt x="3908425" y="1223788"/>
                    </a:lnTo>
                    <a:lnTo>
                      <a:pt x="3751834" y="1180356"/>
                    </a:lnTo>
                    <a:lnTo>
                      <a:pt x="3733924" y="1294655"/>
                    </a:lnTo>
                    <a:lnTo>
                      <a:pt x="3638674" y="1413147"/>
                    </a:lnTo>
                    <a:lnTo>
                      <a:pt x="3663057" y="1563265"/>
                    </a:lnTo>
                    <a:lnTo>
                      <a:pt x="3634483" y="1668040"/>
                    </a:lnTo>
                    <a:lnTo>
                      <a:pt x="3496940" y="1719857"/>
                    </a:lnTo>
                    <a:lnTo>
                      <a:pt x="3583236" y="1799679"/>
                    </a:lnTo>
                    <a:lnTo>
                      <a:pt x="3415978" y="2052091"/>
                    </a:lnTo>
                    <a:lnTo>
                      <a:pt x="3312344" y="2102767"/>
                    </a:lnTo>
                    <a:lnTo>
                      <a:pt x="3265860" y="2117055"/>
                    </a:lnTo>
                    <a:lnTo>
                      <a:pt x="3346822" y="2344514"/>
                    </a:lnTo>
                    <a:lnTo>
                      <a:pt x="3279577" y="2452910"/>
                    </a:lnTo>
                    <a:lnTo>
                      <a:pt x="3465885" y="2432720"/>
                    </a:lnTo>
                    <a:lnTo>
                      <a:pt x="3493319" y="2328515"/>
                    </a:lnTo>
                    <a:lnTo>
                      <a:pt x="3597524" y="2261840"/>
                    </a:lnTo>
                    <a:lnTo>
                      <a:pt x="3692203" y="2176686"/>
                    </a:lnTo>
                    <a:lnTo>
                      <a:pt x="3829745" y="2177826"/>
                    </a:lnTo>
                    <a:lnTo>
                      <a:pt x="3847654" y="2315939"/>
                    </a:lnTo>
                    <a:lnTo>
                      <a:pt x="3824412" y="2414240"/>
                    </a:lnTo>
                    <a:lnTo>
                      <a:pt x="3791075" y="2568352"/>
                    </a:lnTo>
                    <a:lnTo>
                      <a:pt x="3691062" y="2520156"/>
                    </a:lnTo>
                    <a:lnTo>
                      <a:pt x="3688011" y="2691036"/>
                    </a:lnTo>
                    <a:lnTo>
                      <a:pt x="3346252" y="2666652"/>
                    </a:lnTo>
                    <a:lnTo>
                      <a:pt x="3101454" y="2817341"/>
                    </a:lnTo>
                    <a:lnTo>
                      <a:pt x="3004493" y="2808387"/>
                    </a:lnTo>
                    <a:lnTo>
                      <a:pt x="2856484" y="2992983"/>
                    </a:lnTo>
                    <a:lnTo>
                      <a:pt x="2911525" y="3177009"/>
                    </a:lnTo>
                    <a:lnTo>
                      <a:pt x="3113460" y="3259881"/>
                    </a:lnTo>
                    <a:lnTo>
                      <a:pt x="3164707" y="3387899"/>
                    </a:lnTo>
                    <a:lnTo>
                      <a:pt x="3336157" y="3444478"/>
                    </a:lnTo>
                    <a:lnTo>
                      <a:pt x="3473128" y="3601640"/>
                    </a:lnTo>
                    <a:lnTo>
                      <a:pt x="3615433" y="3724895"/>
                    </a:lnTo>
                    <a:lnTo>
                      <a:pt x="3733925" y="3671937"/>
                    </a:lnTo>
                    <a:lnTo>
                      <a:pt x="3919091" y="3652887"/>
                    </a:lnTo>
                    <a:lnTo>
                      <a:pt x="3977630" y="3682431"/>
                    </a:lnTo>
                    <a:lnTo>
                      <a:pt x="3947096" y="3804714"/>
                    </a:lnTo>
                    <a:lnTo>
                      <a:pt x="3804792" y="3853678"/>
                    </a:lnTo>
                    <a:lnTo>
                      <a:pt x="3814887" y="3974452"/>
                    </a:lnTo>
                    <a:lnTo>
                      <a:pt x="3733925" y="4098277"/>
                    </a:lnTo>
                    <a:lnTo>
                      <a:pt x="3823271" y="4179240"/>
                    </a:lnTo>
                    <a:lnTo>
                      <a:pt x="4023866" y="4169144"/>
                    </a:lnTo>
                    <a:lnTo>
                      <a:pt x="3900612" y="4303064"/>
                    </a:lnTo>
                    <a:lnTo>
                      <a:pt x="3763070" y="4216769"/>
                    </a:lnTo>
                    <a:lnTo>
                      <a:pt x="3610670" y="4282873"/>
                    </a:lnTo>
                    <a:lnTo>
                      <a:pt x="3606478" y="4406128"/>
                    </a:lnTo>
                    <a:lnTo>
                      <a:pt x="3473128" y="4434703"/>
                    </a:lnTo>
                    <a:lnTo>
                      <a:pt x="3473128" y="4615678"/>
                    </a:lnTo>
                    <a:lnTo>
                      <a:pt x="3383782" y="4636638"/>
                    </a:lnTo>
                    <a:lnTo>
                      <a:pt x="3393877" y="4783134"/>
                    </a:lnTo>
                    <a:lnTo>
                      <a:pt x="3270052" y="4887339"/>
                    </a:lnTo>
                    <a:lnTo>
                      <a:pt x="3355207" y="4982589"/>
                    </a:lnTo>
                    <a:lnTo>
                      <a:pt x="3473699" y="4873052"/>
                    </a:lnTo>
                    <a:lnTo>
                      <a:pt x="3498082" y="4972493"/>
                    </a:lnTo>
                    <a:lnTo>
                      <a:pt x="3370635" y="5062981"/>
                    </a:lnTo>
                    <a:lnTo>
                      <a:pt x="3251002" y="5038028"/>
                    </a:lnTo>
                    <a:lnTo>
                      <a:pt x="3204518" y="5136329"/>
                    </a:lnTo>
                    <a:lnTo>
                      <a:pt x="3371776" y="5178050"/>
                    </a:lnTo>
                    <a:lnTo>
                      <a:pt x="3346823" y="5264345"/>
                    </a:lnTo>
                    <a:lnTo>
                      <a:pt x="3246810" y="5335212"/>
                    </a:lnTo>
                    <a:lnTo>
                      <a:pt x="3264149" y="5471043"/>
                    </a:lnTo>
                    <a:lnTo>
                      <a:pt x="3327772" y="5572244"/>
                    </a:lnTo>
                    <a:lnTo>
                      <a:pt x="3432547" y="5655639"/>
                    </a:lnTo>
                    <a:lnTo>
                      <a:pt x="3427214" y="5737173"/>
                    </a:lnTo>
                    <a:lnTo>
                      <a:pt x="3365302" y="5845569"/>
                    </a:lnTo>
                    <a:lnTo>
                      <a:pt x="3493317" y="6118575"/>
                    </a:lnTo>
                    <a:lnTo>
                      <a:pt x="3398069" y="6218383"/>
                    </a:lnTo>
                    <a:lnTo>
                      <a:pt x="3431407" y="6364310"/>
                    </a:lnTo>
                    <a:lnTo>
                      <a:pt x="3435599" y="6478039"/>
                    </a:lnTo>
                    <a:lnTo>
                      <a:pt x="3549899" y="6538811"/>
                    </a:lnTo>
                    <a:lnTo>
                      <a:pt x="3603427" y="6741118"/>
                    </a:lnTo>
                    <a:lnTo>
                      <a:pt x="3493319" y="6809132"/>
                    </a:lnTo>
                    <a:lnTo>
                      <a:pt x="3493889" y="6893716"/>
                    </a:lnTo>
                    <a:lnTo>
                      <a:pt x="3342060" y="7077544"/>
                    </a:lnTo>
                    <a:lnTo>
                      <a:pt x="3252143" y="7057923"/>
                    </a:lnTo>
                    <a:lnTo>
                      <a:pt x="3112121" y="7216797"/>
                    </a:lnTo>
                    <a:lnTo>
                      <a:pt x="2849613" y="7225379"/>
                    </a:lnTo>
                    <a:lnTo>
                      <a:pt x="2698353" y="7192042"/>
                    </a:lnTo>
                    <a:lnTo>
                      <a:pt x="2613199" y="7144417"/>
                    </a:lnTo>
                    <a:lnTo>
                      <a:pt x="2551286" y="7192042"/>
                    </a:lnTo>
                    <a:lnTo>
                      <a:pt x="2492127" y="7262889"/>
                    </a:lnTo>
                    <a:lnTo>
                      <a:pt x="2376215" y="7367684"/>
                    </a:lnTo>
                    <a:lnTo>
                      <a:pt x="2264197" y="7353396"/>
                    </a:lnTo>
                    <a:lnTo>
                      <a:pt x="2254672" y="7268242"/>
                    </a:lnTo>
                    <a:lnTo>
                      <a:pt x="2197522" y="7206330"/>
                    </a:lnTo>
                    <a:lnTo>
                      <a:pt x="2089125" y="7192612"/>
                    </a:lnTo>
                    <a:lnTo>
                      <a:pt x="2084363" y="7112221"/>
                    </a:lnTo>
                    <a:lnTo>
                      <a:pt x="2044551" y="7053930"/>
                    </a:lnTo>
                    <a:lnTo>
                      <a:pt x="1914054" y="7160416"/>
                    </a:lnTo>
                    <a:lnTo>
                      <a:pt x="1829470" y="7092600"/>
                    </a:lnTo>
                    <a:lnTo>
                      <a:pt x="1774230" y="7213374"/>
                    </a:lnTo>
                    <a:lnTo>
                      <a:pt x="1641252" y="7301580"/>
                    </a:lnTo>
                    <a:lnTo>
                      <a:pt x="1517997" y="7409976"/>
                    </a:lnTo>
                    <a:lnTo>
                      <a:pt x="1441798" y="7448076"/>
                    </a:lnTo>
                    <a:lnTo>
                      <a:pt x="1414363" y="7518943"/>
                    </a:lnTo>
                    <a:lnTo>
                      <a:pt x="1316261" y="7574158"/>
                    </a:lnTo>
                    <a:lnTo>
                      <a:pt x="1267867" y="7436839"/>
                    </a:lnTo>
                    <a:lnTo>
                      <a:pt x="1130325" y="7418360"/>
                    </a:lnTo>
                    <a:lnTo>
                      <a:pt x="1021358" y="7351685"/>
                    </a:lnTo>
                    <a:lnTo>
                      <a:pt x="917154" y="7404072"/>
                    </a:lnTo>
                    <a:lnTo>
                      <a:pt x="779611" y="7423123"/>
                    </a:lnTo>
                    <a:lnTo>
                      <a:pt x="722462" y="7498752"/>
                    </a:lnTo>
                    <a:lnTo>
                      <a:pt x="680740" y="7565427"/>
                    </a:lnTo>
                    <a:lnTo>
                      <a:pt x="577676" y="7556473"/>
                    </a:lnTo>
                    <a:lnTo>
                      <a:pt x="511002" y="7457031"/>
                    </a:lnTo>
                    <a:lnTo>
                      <a:pt x="496714" y="7395688"/>
                    </a:lnTo>
                    <a:lnTo>
                      <a:pt x="405854" y="7287094"/>
                    </a:lnTo>
                    <a:lnTo>
                      <a:pt x="529158" y="7103813"/>
                    </a:lnTo>
                    <a:lnTo>
                      <a:pt x="539577" y="7008016"/>
                    </a:lnTo>
                    <a:lnTo>
                      <a:pt x="606252" y="6903241"/>
                    </a:lnTo>
                    <a:lnTo>
                      <a:pt x="819994" y="6705498"/>
                    </a:lnTo>
                    <a:lnTo>
                      <a:pt x="823615" y="6601293"/>
                    </a:lnTo>
                    <a:lnTo>
                      <a:pt x="775990" y="6502992"/>
                    </a:lnTo>
                    <a:lnTo>
                      <a:pt x="814090" y="6302397"/>
                    </a:lnTo>
                    <a:lnTo>
                      <a:pt x="895623" y="6270201"/>
                    </a:lnTo>
                    <a:lnTo>
                      <a:pt x="861144" y="6161804"/>
                    </a:lnTo>
                    <a:lnTo>
                      <a:pt x="921916" y="5992636"/>
                    </a:lnTo>
                    <a:lnTo>
                      <a:pt x="1051644" y="5867670"/>
                    </a:lnTo>
                    <a:lnTo>
                      <a:pt x="1032024" y="5782516"/>
                    </a:lnTo>
                    <a:lnTo>
                      <a:pt x="1116037" y="5686544"/>
                    </a:lnTo>
                    <a:lnTo>
                      <a:pt x="987450" y="5539431"/>
                    </a:lnTo>
                    <a:lnTo>
                      <a:pt x="1040408" y="5454276"/>
                    </a:lnTo>
                    <a:lnTo>
                      <a:pt x="938684" y="5413126"/>
                    </a:lnTo>
                    <a:lnTo>
                      <a:pt x="842094" y="5369123"/>
                    </a:lnTo>
                    <a:lnTo>
                      <a:pt x="783803" y="5313114"/>
                    </a:lnTo>
                    <a:lnTo>
                      <a:pt x="861715" y="5204148"/>
                    </a:lnTo>
                    <a:lnTo>
                      <a:pt x="783804" y="5118993"/>
                    </a:lnTo>
                    <a:lnTo>
                      <a:pt x="670645" y="5104877"/>
                    </a:lnTo>
                    <a:lnTo>
                      <a:pt x="739476" y="5009208"/>
                    </a:lnTo>
                    <a:lnTo>
                      <a:pt x="723602" y="4762374"/>
                    </a:lnTo>
                    <a:lnTo>
                      <a:pt x="728365" y="4630736"/>
                    </a:lnTo>
                    <a:lnTo>
                      <a:pt x="737890" y="4469952"/>
                    </a:lnTo>
                    <a:lnTo>
                      <a:pt x="761132" y="4419276"/>
                    </a:lnTo>
                    <a:lnTo>
                      <a:pt x="718270" y="4371650"/>
                    </a:lnTo>
                    <a:lnTo>
                      <a:pt x="733127" y="4248396"/>
                    </a:lnTo>
                    <a:lnTo>
                      <a:pt x="790278" y="4158479"/>
                    </a:lnTo>
                    <a:lnTo>
                      <a:pt x="921916" y="4116758"/>
                    </a:lnTo>
                    <a:lnTo>
                      <a:pt x="798091" y="3992933"/>
                    </a:lnTo>
                    <a:lnTo>
                      <a:pt x="836761" y="3913111"/>
                    </a:lnTo>
                    <a:lnTo>
                      <a:pt x="770087" y="3827386"/>
                    </a:lnTo>
                    <a:lnTo>
                      <a:pt x="904007" y="3685652"/>
                    </a:lnTo>
                    <a:lnTo>
                      <a:pt x="1002308" y="3682031"/>
                    </a:lnTo>
                    <a:lnTo>
                      <a:pt x="1125562" y="3634405"/>
                    </a:lnTo>
                    <a:lnTo>
                      <a:pt x="1086892" y="3543918"/>
                    </a:lnTo>
                    <a:lnTo>
                      <a:pt x="972467" y="3488978"/>
                    </a:lnTo>
                    <a:lnTo>
                      <a:pt x="951260" y="3383134"/>
                    </a:lnTo>
                    <a:lnTo>
                      <a:pt x="934492" y="3326555"/>
                    </a:lnTo>
                    <a:lnTo>
                      <a:pt x="926679" y="3217588"/>
                    </a:lnTo>
                    <a:lnTo>
                      <a:pt x="869652" y="3148833"/>
                    </a:lnTo>
                    <a:lnTo>
                      <a:pt x="809328" y="3073943"/>
                    </a:lnTo>
                    <a:lnTo>
                      <a:pt x="685502" y="2983456"/>
                    </a:lnTo>
                    <a:lnTo>
                      <a:pt x="709315" y="2822101"/>
                    </a:lnTo>
                    <a:lnTo>
                      <a:pt x="804565" y="2784572"/>
                    </a:lnTo>
                    <a:lnTo>
                      <a:pt x="804565" y="2675034"/>
                    </a:lnTo>
                    <a:lnTo>
                      <a:pt x="844376" y="2613692"/>
                    </a:lnTo>
                    <a:lnTo>
                      <a:pt x="785515" y="2575593"/>
                    </a:lnTo>
                    <a:lnTo>
                      <a:pt x="724173" y="2613122"/>
                    </a:lnTo>
                    <a:lnTo>
                      <a:pt x="662260" y="2708943"/>
                    </a:lnTo>
                    <a:lnTo>
                      <a:pt x="610444" y="2675034"/>
                    </a:lnTo>
                    <a:lnTo>
                      <a:pt x="520527" y="2732755"/>
                    </a:lnTo>
                    <a:lnTo>
                      <a:pt x="391368" y="2528538"/>
                    </a:lnTo>
                    <a:lnTo>
                      <a:pt x="434231" y="2433859"/>
                    </a:lnTo>
                    <a:lnTo>
                      <a:pt x="430039" y="2277267"/>
                    </a:lnTo>
                    <a:lnTo>
                      <a:pt x="370408" y="2216495"/>
                    </a:lnTo>
                    <a:lnTo>
                      <a:pt x="227533" y="2196874"/>
                    </a:lnTo>
                    <a:lnTo>
                      <a:pt x="114374" y="2196874"/>
                    </a:lnTo>
                    <a:lnTo>
                      <a:pt x="0" y="2222228"/>
                    </a:lnTo>
                    <a:close/>
                  </a:path>
                </a:pathLst>
              </a:custGeom>
              <a:solidFill>
                <a:srgbClr val="0070C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7" name="任意多边形 48">
                <a:extLst>
                  <a:ext uri="{FF2B5EF4-FFF2-40B4-BE49-F238E27FC236}">
                    <a16:creationId xmlns:a16="http://schemas.microsoft.com/office/drawing/2014/main" id="{1762E405-E4F8-8424-F32A-AE9E6FD982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2295" y="1941667"/>
                <a:ext cx="1945640" cy="1691092"/>
              </a:xfrm>
              <a:custGeom>
                <a:avLst/>
                <a:gdLst>
                  <a:gd name="T0" fmla="*/ 0 w 6128"/>
                  <a:gd name="T1" fmla="*/ 0 h 5328"/>
                  <a:gd name="T2" fmla="*/ 6128 w 6128"/>
                  <a:gd name="T3" fmla="*/ 5328 h 5328"/>
                </a:gdLst>
                <a:ahLst/>
                <a:cxnLst>
                  <a:cxn ang="0">
                    <a:pos x="3234" y="148"/>
                  </a:cxn>
                  <a:cxn ang="0">
                    <a:pos x="2754" y="260"/>
                  </a:cxn>
                  <a:cxn ang="0">
                    <a:pos x="2430" y="667"/>
                  </a:cxn>
                  <a:cxn ang="0">
                    <a:pos x="2059" y="1266"/>
                  </a:cxn>
                  <a:cxn ang="0">
                    <a:pos x="1695" y="1845"/>
                  </a:cxn>
                  <a:cxn ang="0">
                    <a:pos x="1224" y="2198"/>
                  </a:cxn>
                  <a:cxn ang="0">
                    <a:pos x="646" y="2470"/>
                  </a:cxn>
                  <a:cxn ang="0">
                    <a:pos x="352" y="2823"/>
                  </a:cxn>
                  <a:cxn ang="0">
                    <a:pos x="0" y="3298"/>
                  </a:cxn>
                  <a:cxn ang="0">
                    <a:pos x="330" y="3370"/>
                  </a:cxn>
                  <a:cxn ang="0">
                    <a:pos x="763" y="3090"/>
                  </a:cxn>
                  <a:cxn ang="0">
                    <a:pos x="1106" y="3492"/>
                  </a:cxn>
                  <a:cxn ang="0">
                    <a:pos x="1313" y="3278"/>
                  </a:cxn>
                  <a:cxn ang="0">
                    <a:pos x="1433" y="2784"/>
                  </a:cxn>
                  <a:cxn ang="0">
                    <a:pos x="2074" y="2647"/>
                  </a:cxn>
                  <a:cxn ang="0">
                    <a:pos x="2507" y="2488"/>
                  </a:cxn>
                  <a:cxn ang="0">
                    <a:pos x="3010" y="2449"/>
                  </a:cxn>
                  <a:cxn ang="0">
                    <a:pos x="3471" y="2298"/>
                  </a:cxn>
                  <a:cxn ang="0">
                    <a:pos x="3356" y="2404"/>
                  </a:cxn>
                  <a:cxn ang="0">
                    <a:pos x="2913" y="2631"/>
                  </a:cxn>
                  <a:cxn ang="0">
                    <a:pos x="2990" y="3128"/>
                  </a:cxn>
                  <a:cxn ang="0">
                    <a:pos x="3096" y="3669"/>
                  </a:cxn>
                  <a:cxn ang="0">
                    <a:pos x="3433" y="3836"/>
                  </a:cxn>
                  <a:cxn ang="0">
                    <a:pos x="3930" y="3680"/>
                  </a:cxn>
                  <a:cxn ang="0">
                    <a:pos x="3547" y="3889"/>
                  </a:cxn>
                  <a:cxn ang="0">
                    <a:pos x="3232" y="4237"/>
                  </a:cxn>
                  <a:cxn ang="0">
                    <a:pos x="2967" y="4899"/>
                  </a:cxn>
                  <a:cxn ang="0">
                    <a:pos x="3315" y="5308"/>
                  </a:cxn>
                  <a:cxn ang="0">
                    <a:pos x="3809" y="5085"/>
                  </a:cxn>
                  <a:cxn ang="0">
                    <a:pos x="4168" y="4899"/>
                  </a:cxn>
                  <a:cxn ang="0">
                    <a:pos x="4367" y="4316"/>
                  </a:cxn>
                  <a:cxn ang="0">
                    <a:pos x="4920" y="4224"/>
                  </a:cxn>
                  <a:cxn ang="0">
                    <a:pos x="5338" y="3971"/>
                  </a:cxn>
                  <a:cxn ang="0">
                    <a:pos x="5311" y="3470"/>
                  </a:cxn>
                  <a:cxn ang="0">
                    <a:pos x="5737" y="3158"/>
                  </a:cxn>
                  <a:cxn ang="0">
                    <a:pos x="5996" y="2541"/>
                  </a:cxn>
                  <a:cxn ang="0">
                    <a:pos x="6052" y="2146"/>
                  </a:cxn>
                  <a:cxn ang="0">
                    <a:pos x="5894" y="2171"/>
                  </a:cxn>
                  <a:cxn ang="0">
                    <a:pos x="5472" y="2138"/>
                  </a:cxn>
                  <a:cxn ang="0">
                    <a:pos x="5237" y="1848"/>
                  </a:cxn>
                  <a:cxn ang="0">
                    <a:pos x="4744" y="2062"/>
                  </a:cxn>
                  <a:cxn ang="0">
                    <a:pos x="4273" y="2150"/>
                  </a:cxn>
                  <a:cxn ang="0">
                    <a:pos x="3990" y="1704"/>
                  </a:cxn>
                  <a:cxn ang="0">
                    <a:pos x="3598" y="1658"/>
                  </a:cxn>
                  <a:cxn ang="0">
                    <a:pos x="3573" y="1191"/>
                  </a:cxn>
                  <a:cxn ang="0">
                    <a:pos x="3617" y="740"/>
                  </a:cxn>
                  <a:cxn ang="0">
                    <a:pos x="3925" y="313"/>
                  </a:cxn>
                  <a:cxn ang="0">
                    <a:pos x="3614" y="0"/>
                  </a:cxn>
                </a:cxnLst>
                <a:rect l="T0" t="T1" r="T2" b="T3"/>
                <a:pathLst>
                  <a:path w="6128" h="5328">
                    <a:moveTo>
                      <a:pt x="3614" y="0"/>
                    </a:moveTo>
                    <a:lnTo>
                      <a:pt x="3509" y="89"/>
                    </a:lnTo>
                    <a:lnTo>
                      <a:pt x="3391" y="105"/>
                    </a:lnTo>
                    <a:lnTo>
                      <a:pt x="3234" y="148"/>
                    </a:lnTo>
                    <a:lnTo>
                      <a:pt x="3143" y="116"/>
                    </a:lnTo>
                    <a:lnTo>
                      <a:pt x="3058" y="99"/>
                    </a:lnTo>
                    <a:lnTo>
                      <a:pt x="2908" y="169"/>
                    </a:lnTo>
                    <a:lnTo>
                      <a:pt x="2754" y="260"/>
                    </a:lnTo>
                    <a:lnTo>
                      <a:pt x="2695" y="345"/>
                    </a:lnTo>
                    <a:lnTo>
                      <a:pt x="2680" y="444"/>
                    </a:lnTo>
                    <a:lnTo>
                      <a:pt x="2550" y="537"/>
                    </a:lnTo>
                    <a:lnTo>
                      <a:pt x="2430" y="667"/>
                    </a:lnTo>
                    <a:lnTo>
                      <a:pt x="2282" y="828"/>
                    </a:lnTo>
                    <a:lnTo>
                      <a:pt x="2161" y="918"/>
                    </a:lnTo>
                    <a:lnTo>
                      <a:pt x="2042" y="937"/>
                    </a:lnTo>
                    <a:lnTo>
                      <a:pt x="2059" y="1266"/>
                    </a:lnTo>
                    <a:lnTo>
                      <a:pt x="2038" y="1461"/>
                    </a:lnTo>
                    <a:lnTo>
                      <a:pt x="1963" y="1562"/>
                    </a:lnTo>
                    <a:lnTo>
                      <a:pt x="1812" y="1717"/>
                    </a:lnTo>
                    <a:lnTo>
                      <a:pt x="1695" y="1845"/>
                    </a:lnTo>
                    <a:lnTo>
                      <a:pt x="1586" y="1827"/>
                    </a:lnTo>
                    <a:lnTo>
                      <a:pt x="1437" y="2005"/>
                    </a:lnTo>
                    <a:lnTo>
                      <a:pt x="1374" y="2085"/>
                    </a:lnTo>
                    <a:lnTo>
                      <a:pt x="1224" y="2198"/>
                    </a:lnTo>
                    <a:lnTo>
                      <a:pt x="1079" y="2252"/>
                    </a:lnTo>
                    <a:lnTo>
                      <a:pt x="1004" y="2175"/>
                    </a:lnTo>
                    <a:lnTo>
                      <a:pt x="806" y="2342"/>
                    </a:lnTo>
                    <a:lnTo>
                      <a:pt x="646" y="2470"/>
                    </a:lnTo>
                    <a:lnTo>
                      <a:pt x="555" y="2539"/>
                    </a:lnTo>
                    <a:lnTo>
                      <a:pt x="480" y="2679"/>
                    </a:lnTo>
                    <a:lnTo>
                      <a:pt x="432" y="2732"/>
                    </a:lnTo>
                    <a:lnTo>
                      <a:pt x="352" y="2823"/>
                    </a:lnTo>
                    <a:lnTo>
                      <a:pt x="218" y="2882"/>
                    </a:lnTo>
                    <a:lnTo>
                      <a:pt x="218" y="3010"/>
                    </a:lnTo>
                    <a:lnTo>
                      <a:pt x="142" y="3124"/>
                    </a:lnTo>
                    <a:lnTo>
                      <a:pt x="0" y="3298"/>
                    </a:lnTo>
                    <a:lnTo>
                      <a:pt x="159" y="3397"/>
                    </a:lnTo>
                    <a:lnTo>
                      <a:pt x="239" y="3255"/>
                    </a:lnTo>
                    <a:lnTo>
                      <a:pt x="384" y="3273"/>
                    </a:lnTo>
                    <a:lnTo>
                      <a:pt x="330" y="3370"/>
                    </a:lnTo>
                    <a:lnTo>
                      <a:pt x="507" y="3240"/>
                    </a:lnTo>
                    <a:lnTo>
                      <a:pt x="625" y="3283"/>
                    </a:lnTo>
                    <a:lnTo>
                      <a:pt x="715" y="3176"/>
                    </a:lnTo>
                    <a:lnTo>
                      <a:pt x="763" y="3090"/>
                    </a:lnTo>
                    <a:lnTo>
                      <a:pt x="924" y="3155"/>
                    </a:lnTo>
                    <a:lnTo>
                      <a:pt x="1075" y="3279"/>
                    </a:lnTo>
                    <a:lnTo>
                      <a:pt x="1036" y="3429"/>
                    </a:lnTo>
                    <a:lnTo>
                      <a:pt x="1106" y="3492"/>
                    </a:lnTo>
                    <a:lnTo>
                      <a:pt x="1240" y="3358"/>
                    </a:lnTo>
                    <a:lnTo>
                      <a:pt x="1363" y="3337"/>
                    </a:lnTo>
                    <a:lnTo>
                      <a:pt x="1422" y="3251"/>
                    </a:lnTo>
                    <a:lnTo>
                      <a:pt x="1313" y="3278"/>
                    </a:lnTo>
                    <a:lnTo>
                      <a:pt x="1228" y="3176"/>
                    </a:lnTo>
                    <a:lnTo>
                      <a:pt x="1266" y="3025"/>
                    </a:lnTo>
                    <a:lnTo>
                      <a:pt x="1357" y="2966"/>
                    </a:lnTo>
                    <a:lnTo>
                      <a:pt x="1433" y="2784"/>
                    </a:lnTo>
                    <a:lnTo>
                      <a:pt x="1652" y="2705"/>
                    </a:lnTo>
                    <a:lnTo>
                      <a:pt x="1791" y="2625"/>
                    </a:lnTo>
                    <a:lnTo>
                      <a:pt x="1886" y="2609"/>
                    </a:lnTo>
                    <a:lnTo>
                      <a:pt x="2074" y="2647"/>
                    </a:lnTo>
                    <a:cubicBezTo>
                      <a:pt x="2074" y="2620"/>
                      <a:pt x="2074" y="2593"/>
                      <a:pt x="2073" y="2566"/>
                    </a:cubicBezTo>
                    <a:lnTo>
                      <a:pt x="2197" y="2463"/>
                    </a:lnTo>
                    <a:lnTo>
                      <a:pt x="2331" y="2534"/>
                    </a:lnTo>
                    <a:lnTo>
                      <a:pt x="2507" y="2488"/>
                    </a:lnTo>
                    <a:lnTo>
                      <a:pt x="2684" y="2492"/>
                    </a:lnTo>
                    <a:lnTo>
                      <a:pt x="2826" y="2559"/>
                    </a:lnTo>
                    <a:lnTo>
                      <a:pt x="2983" y="2389"/>
                    </a:lnTo>
                    <a:lnTo>
                      <a:pt x="3010" y="2449"/>
                    </a:lnTo>
                    <a:lnTo>
                      <a:pt x="3085" y="2508"/>
                    </a:lnTo>
                    <a:lnTo>
                      <a:pt x="3236" y="2438"/>
                    </a:lnTo>
                    <a:lnTo>
                      <a:pt x="3381" y="2325"/>
                    </a:lnTo>
                    <a:lnTo>
                      <a:pt x="3471" y="2298"/>
                    </a:lnTo>
                    <a:lnTo>
                      <a:pt x="3568" y="2266"/>
                    </a:lnTo>
                    <a:lnTo>
                      <a:pt x="3593" y="2313"/>
                    </a:lnTo>
                    <a:lnTo>
                      <a:pt x="3457" y="2335"/>
                    </a:lnTo>
                    <a:lnTo>
                      <a:pt x="3356" y="2404"/>
                    </a:lnTo>
                    <a:lnTo>
                      <a:pt x="3262" y="2480"/>
                    </a:lnTo>
                    <a:lnTo>
                      <a:pt x="3166" y="2588"/>
                    </a:lnTo>
                    <a:lnTo>
                      <a:pt x="3032" y="2647"/>
                    </a:lnTo>
                    <a:lnTo>
                      <a:pt x="2913" y="2631"/>
                    </a:lnTo>
                    <a:lnTo>
                      <a:pt x="2854" y="2701"/>
                    </a:lnTo>
                    <a:lnTo>
                      <a:pt x="2907" y="2819"/>
                    </a:lnTo>
                    <a:lnTo>
                      <a:pt x="2995" y="2929"/>
                    </a:lnTo>
                    <a:lnTo>
                      <a:pt x="2990" y="3128"/>
                    </a:lnTo>
                    <a:lnTo>
                      <a:pt x="2910" y="3171"/>
                    </a:lnTo>
                    <a:lnTo>
                      <a:pt x="2822" y="3267"/>
                    </a:lnTo>
                    <a:lnTo>
                      <a:pt x="2940" y="3420"/>
                    </a:lnTo>
                    <a:lnTo>
                      <a:pt x="3096" y="3669"/>
                    </a:lnTo>
                    <a:lnTo>
                      <a:pt x="3171" y="3813"/>
                    </a:lnTo>
                    <a:lnTo>
                      <a:pt x="3267" y="4007"/>
                    </a:lnTo>
                    <a:lnTo>
                      <a:pt x="3380" y="3900"/>
                    </a:lnTo>
                    <a:lnTo>
                      <a:pt x="3433" y="3836"/>
                    </a:lnTo>
                    <a:lnTo>
                      <a:pt x="3556" y="3809"/>
                    </a:lnTo>
                    <a:lnTo>
                      <a:pt x="3690" y="3734"/>
                    </a:lnTo>
                    <a:lnTo>
                      <a:pt x="3819" y="3723"/>
                    </a:lnTo>
                    <a:lnTo>
                      <a:pt x="3930" y="3680"/>
                    </a:lnTo>
                    <a:lnTo>
                      <a:pt x="3987" y="3749"/>
                    </a:lnTo>
                    <a:lnTo>
                      <a:pt x="3848" y="3766"/>
                    </a:lnTo>
                    <a:lnTo>
                      <a:pt x="3676" y="3786"/>
                    </a:lnTo>
                    <a:lnTo>
                      <a:pt x="3547" y="3889"/>
                    </a:lnTo>
                    <a:lnTo>
                      <a:pt x="3451" y="4001"/>
                    </a:lnTo>
                    <a:lnTo>
                      <a:pt x="3376" y="3991"/>
                    </a:lnTo>
                    <a:lnTo>
                      <a:pt x="3257" y="4054"/>
                    </a:lnTo>
                    <a:lnTo>
                      <a:pt x="3232" y="4237"/>
                    </a:lnTo>
                    <a:lnTo>
                      <a:pt x="2995" y="4402"/>
                    </a:lnTo>
                    <a:lnTo>
                      <a:pt x="2947" y="4585"/>
                    </a:lnTo>
                    <a:lnTo>
                      <a:pt x="2904" y="4803"/>
                    </a:lnTo>
                    <a:lnTo>
                      <a:pt x="2967" y="4899"/>
                    </a:lnTo>
                    <a:lnTo>
                      <a:pt x="3064" y="5054"/>
                    </a:lnTo>
                    <a:lnTo>
                      <a:pt x="3101" y="5232"/>
                    </a:lnTo>
                    <a:lnTo>
                      <a:pt x="3170" y="5328"/>
                    </a:lnTo>
                    <a:lnTo>
                      <a:pt x="3315" y="5308"/>
                    </a:lnTo>
                    <a:lnTo>
                      <a:pt x="3476" y="5260"/>
                    </a:lnTo>
                    <a:lnTo>
                      <a:pt x="3642" y="5213"/>
                    </a:lnTo>
                    <a:lnTo>
                      <a:pt x="3728" y="5213"/>
                    </a:lnTo>
                    <a:lnTo>
                      <a:pt x="3809" y="5085"/>
                    </a:lnTo>
                    <a:lnTo>
                      <a:pt x="3871" y="5043"/>
                    </a:lnTo>
                    <a:lnTo>
                      <a:pt x="4003" y="5054"/>
                    </a:lnTo>
                    <a:lnTo>
                      <a:pt x="4068" y="4955"/>
                    </a:lnTo>
                    <a:lnTo>
                      <a:pt x="4168" y="4899"/>
                    </a:lnTo>
                    <a:lnTo>
                      <a:pt x="4164" y="4756"/>
                    </a:lnTo>
                    <a:lnTo>
                      <a:pt x="4239" y="4671"/>
                    </a:lnTo>
                    <a:lnTo>
                      <a:pt x="4190" y="4563"/>
                    </a:lnTo>
                    <a:lnTo>
                      <a:pt x="4367" y="4316"/>
                    </a:lnTo>
                    <a:lnTo>
                      <a:pt x="4515" y="4402"/>
                    </a:lnTo>
                    <a:lnTo>
                      <a:pt x="4695" y="4305"/>
                    </a:lnTo>
                    <a:lnTo>
                      <a:pt x="4817" y="4378"/>
                    </a:lnTo>
                    <a:lnTo>
                      <a:pt x="4920" y="4224"/>
                    </a:lnTo>
                    <a:lnTo>
                      <a:pt x="5044" y="4222"/>
                    </a:lnTo>
                    <a:lnTo>
                      <a:pt x="5175" y="4206"/>
                    </a:lnTo>
                    <a:lnTo>
                      <a:pt x="5315" y="4147"/>
                    </a:lnTo>
                    <a:lnTo>
                      <a:pt x="5338" y="3971"/>
                    </a:lnTo>
                    <a:lnTo>
                      <a:pt x="5417" y="3887"/>
                    </a:lnTo>
                    <a:lnTo>
                      <a:pt x="5367" y="3745"/>
                    </a:lnTo>
                    <a:lnTo>
                      <a:pt x="5379" y="3592"/>
                    </a:lnTo>
                    <a:lnTo>
                      <a:pt x="5311" y="3470"/>
                    </a:lnTo>
                    <a:lnTo>
                      <a:pt x="5399" y="3269"/>
                    </a:lnTo>
                    <a:lnTo>
                      <a:pt x="5519" y="3251"/>
                    </a:lnTo>
                    <a:lnTo>
                      <a:pt x="5603" y="3170"/>
                    </a:lnTo>
                    <a:lnTo>
                      <a:pt x="5737" y="3158"/>
                    </a:lnTo>
                    <a:lnTo>
                      <a:pt x="5906" y="2926"/>
                    </a:lnTo>
                    <a:lnTo>
                      <a:pt x="5903" y="2785"/>
                    </a:lnTo>
                    <a:lnTo>
                      <a:pt x="5873" y="2681"/>
                    </a:lnTo>
                    <a:lnTo>
                      <a:pt x="5996" y="2541"/>
                    </a:lnTo>
                    <a:lnTo>
                      <a:pt x="5867" y="2470"/>
                    </a:lnTo>
                    <a:lnTo>
                      <a:pt x="5942" y="2286"/>
                    </a:lnTo>
                    <a:lnTo>
                      <a:pt x="6053" y="2243"/>
                    </a:lnTo>
                    <a:lnTo>
                      <a:pt x="6052" y="2146"/>
                    </a:lnTo>
                    <a:lnTo>
                      <a:pt x="6128" y="2089"/>
                    </a:lnTo>
                    <a:lnTo>
                      <a:pt x="6038" y="2036"/>
                    </a:lnTo>
                    <a:lnTo>
                      <a:pt x="5975" y="2068"/>
                    </a:lnTo>
                    <a:lnTo>
                      <a:pt x="5894" y="2171"/>
                    </a:lnTo>
                    <a:lnTo>
                      <a:pt x="5820" y="2154"/>
                    </a:lnTo>
                    <a:lnTo>
                      <a:pt x="5717" y="2133"/>
                    </a:lnTo>
                    <a:lnTo>
                      <a:pt x="5617" y="2159"/>
                    </a:lnTo>
                    <a:lnTo>
                      <a:pt x="5472" y="2138"/>
                    </a:lnTo>
                    <a:lnTo>
                      <a:pt x="5403" y="2053"/>
                    </a:lnTo>
                    <a:lnTo>
                      <a:pt x="5337" y="1957"/>
                    </a:lnTo>
                    <a:lnTo>
                      <a:pt x="5371" y="1827"/>
                    </a:lnTo>
                    <a:lnTo>
                      <a:pt x="5237" y="1848"/>
                    </a:lnTo>
                    <a:lnTo>
                      <a:pt x="5032" y="1933"/>
                    </a:lnTo>
                    <a:lnTo>
                      <a:pt x="4974" y="2009"/>
                    </a:lnTo>
                    <a:lnTo>
                      <a:pt x="4851" y="2009"/>
                    </a:lnTo>
                    <a:lnTo>
                      <a:pt x="4744" y="2062"/>
                    </a:lnTo>
                    <a:lnTo>
                      <a:pt x="4620" y="2169"/>
                    </a:lnTo>
                    <a:lnTo>
                      <a:pt x="4508" y="2218"/>
                    </a:lnTo>
                    <a:lnTo>
                      <a:pt x="4375" y="2256"/>
                    </a:lnTo>
                    <a:lnTo>
                      <a:pt x="4273" y="2150"/>
                    </a:lnTo>
                    <a:lnTo>
                      <a:pt x="4187" y="2021"/>
                    </a:lnTo>
                    <a:lnTo>
                      <a:pt x="4031" y="1925"/>
                    </a:lnTo>
                    <a:lnTo>
                      <a:pt x="4080" y="1812"/>
                    </a:lnTo>
                    <a:lnTo>
                      <a:pt x="3990" y="1704"/>
                    </a:lnTo>
                    <a:lnTo>
                      <a:pt x="3867" y="1741"/>
                    </a:lnTo>
                    <a:lnTo>
                      <a:pt x="3662" y="1790"/>
                    </a:lnTo>
                    <a:lnTo>
                      <a:pt x="3615" y="1769"/>
                    </a:lnTo>
                    <a:lnTo>
                      <a:pt x="3598" y="1658"/>
                    </a:lnTo>
                    <a:lnTo>
                      <a:pt x="3614" y="1491"/>
                    </a:lnTo>
                    <a:lnTo>
                      <a:pt x="3684" y="1389"/>
                    </a:lnTo>
                    <a:lnTo>
                      <a:pt x="3674" y="1287"/>
                    </a:lnTo>
                    <a:lnTo>
                      <a:pt x="3573" y="1191"/>
                    </a:lnTo>
                    <a:lnTo>
                      <a:pt x="3453" y="1078"/>
                    </a:lnTo>
                    <a:lnTo>
                      <a:pt x="3486" y="983"/>
                    </a:lnTo>
                    <a:lnTo>
                      <a:pt x="3522" y="848"/>
                    </a:lnTo>
                    <a:lnTo>
                      <a:pt x="3617" y="740"/>
                    </a:lnTo>
                    <a:lnTo>
                      <a:pt x="3735" y="657"/>
                    </a:lnTo>
                    <a:lnTo>
                      <a:pt x="3780" y="496"/>
                    </a:lnTo>
                    <a:lnTo>
                      <a:pt x="3855" y="372"/>
                    </a:lnTo>
                    <a:lnTo>
                      <a:pt x="3925" y="313"/>
                    </a:lnTo>
                    <a:lnTo>
                      <a:pt x="3899" y="227"/>
                    </a:lnTo>
                    <a:lnTo>
                      <a:pt x="3808" y="206"/>
                    </a:lnTo>
                    <a:lnTo>
                      <a:pt x="3705" y="125"/>
                    </a:lnTo>
                    <a:lnTo>
                      <a:pt x="3614" y="0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8" name="任意多边形 49">
                <a:extLst>
                  <a:ext uri="{FF2B5EF4-FFF2-40B4-BE49-F238E27FC236}">
                    <a16:creationId xmlns:a16="http://schemas.microsoft.com/office/drawing/2014/main" id="{52CFC193-46C8-05E8-B077-2519A8D2773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38103" y="1706158"/>
                <a:ext cx="683260" cy="690339"/>
              </a:xfrm>
              <a:custGeom>
                <a:avLst/>
                <a:gdLst>
                  <a:gd name="T0" fmla="*/ 290 w 1900832"/>
                  <a:gd name="T1" fmla="*/ 52 h 1920454"/>
                  <a:gd name="T2" fmla="*/ 242 w 1900832"/>
                  <a:gd name="T3" fmla="*/ 262 h 1920454"/>
                  <a:gd name="T4" fmla="*/ 0 w 1900832"/>
                  <a:gd name="T5" fmla="*/ 473 h 1920454"/>
                  <a:gd name="T6" fmla="*/ 12 w 1900832"/>
                  <a:gd name="T7" fmla="*/ 702 h 1920454"/>
                  <a:gd name="T8" fmla="*/ 138 w 1900832"/>
                  <a:gd name="T9" fmla="*/ 866 h 1920454"/>
                  <a:gd name="T10" fmla="*/ 311 w 1900832"/>
                  <a:gd name="T11" fmla="*/ 798 h 1920454"/>
                  <a:gd name="T12" fmla="*/ 350 w 1900832"/>
                  <a:gd name="T13" fmla="*/ 970 h 1920454"/>
                  <a:gd name="T14" fmla="*/ 504 w 1900832"/>
                  <a:gd name="T15" fmla="*/ 1165 h 1920454"/>
                  <a:gd name="T16" fmla="*/ 299 w 1900832"/>
                  <a:gd name="T17" fmla="*/ 1377 h 1920454"/>
                  <a:gd name="T18" fmla="*/ 476 w 1900832"/>
                  <a:gd name="T19" fmla="*/ 1578 h 1920454"/>
                  <a:gd name="T20" fmla="*/ 745 w 1900832"/>
                  <a:gd name="T21" fmla="*/ 1693 h 1920454"/>
                  <a:gd name="T22" fmla="*/ 560 w 1900832"/>
                  <a:gd name="T23" fmla="*/ 1906 h 1920454"/>
                  <a:gd name="T24" fmla="*/ 774 w 1900832"/>
                  <a:gd name="T25" fmla="*/ 2206 h 1920454"/>
                  <a:gd name="T26" fmla="*/ 967 w 1900832"/>
                  <a:gd name="T27" fmla="*/ 2436 h 1920454"/>
                  <a:gd name="T28" fmla="*/ 941 w 1900832"/>
                  <a:gd name="T29" fmla="*/ 2697 h 1920454"/>
                  <a:gd name="T30" fmla="*/ 1164 w 1900832"/>
                  <a:gd name="T31" fmla="*/ 2783 h 1920454"/>
                  <a:gd name="T32" fmla="*/ 1384 w 1900832"/>
                  <a:gd name="T33" fmla="*/ 2783 h 1920454"/>
                  <a:gd name="T34" fmla="*/ 1519 w 1900832"/>
                  <a:gd name="T35" fmla="*/ 2675 h 1920454"/>
                  <a:gd name="T36" fmla="*/ 1756 w 1900832"/>
                  <a:gd name="T37" fmla="*/ 2802 h 1920454"/>
                  <a:gd name="T38" fmla="*/ 1698 w 1900832"/>
                  <a:gd name="T39" fmla="*/ 3025 h 1920454"/>
                  <a:gd name="T40" fmla="*/ 1740 w 1900832"/>
                  <a:gd name="T41" fmla="*/ 3285 h 1920454"/>
                  <a:gd name="T42" fmla="*/ 1779 w 1900832"/>
                  <a:gd name="T43" fmla="*/ 3379 h 1920454"/>
                  <a:gd name="T44" fmla="*/ 2001 w 1900832"/>
                  <a:gd name="T45" fmla="*/ 3438 h 1920454"/>
                  <a:gd name="T46" fmla="*/ 1952 w 1900832"/>
                  <a:gd name="T47" fmla="*/ 3689 h 1920454"/>
                  <a:gd name="T48" fmla="*/ 2145 w 1900832"/>
                  <a:gd name="T49" fmla="*/ 3910 h 1920454"/>
                  <a:gd name="T50" fmla="*/ 2357 w 1900832"/>
                  <a:gd name="T51" fmla="*/ 3783 h 1920454"/>
                  <a:gd name="T52" fmla="*/ 2518 w 1900832"/>
                  <a:gd name="T53" fmla="*/ 3651 h 1920454"/>
                  <a:gd name="T54" fmla="*/ 2752 w 1900832"/>
                  <a:gd name="T55" fmla="*/ 3708 h 1920454"/>
                  <a:gd name="T56" fmla="*/ 2942 w 1900832"/>
                  <a:gd name="T57" fmla="*/ 3575 h 1920454"/>
                  <a:gd name="T58" fmla="*/ 3018 w 1900832"/>
                  <a:gd name="T59" fmla="*/ 3372 h 1920454"/>
                  <a:gd name="T60" fmla="*/ 3232 w 1900832"/>
                  <a:gd name="T61" fmla="*/ 3150 h 1920454"/>
                  <a:gd name="T62" fmla="*/ 3415 w 1900832"/>
                  <a:gd name="T63" fmla="*/ 2956 h 1920454"/>
                  <a:gd name="T64" fmla="*/ 3171 w 1900832"/>
                  <a:gd name="T65" fmla="*/ 2793 h 1920454"/>
                  <a:gd name="T66" fmla="*/ 3532 w 1900832"/>
                  <a:gd name="T67" fmla="*/ 2676 h 1920454"/>
                  <a:gd name="T68" fmla="*/ 3742 w 1900832"/>
                  <a:gd name="T69" fmla="*/ 2573 h 1920454"/>
                  <a:gd name="T70" fmla="*/ 3868 w 1900832"/>
                  <a:gd name="T71" fmla="*/ 2350 h 1920454"/>
                  <a:gd name="T72" fmla="*/ 3596 w 1900832"/>
                  <a:gd name="T73" fmla="*/ 2074 h 1920454"/>
                  <a:gd name="T74" fmla="*/ 3233 w 1900832"/>
                  <a:gd name="T75" fmla="*/ 1721 h 1920454"/>
                  <a:gd name="T76" fmla="*/ 2808 w 1900832"/>
                  <a:gd name="T77" fmla="*/ 1479 h 1920454"/>
                  <a:gd name="T78" fmla="*/ 2592 w 1900832"/>
                  <a:gd name="T79" fmla="*/ 1537 h 1920454"/>
                  <a:gd name="T80" fmla="*/ 2746 w 1900832"/>
                  <a:gd name="T81" fmla="*/ 1843 h 1920454"/>
                  <a:gd name="T82" fmla="*/ 2502 w 1900832"/>
                  <a:gd name="T83" fmla="*/ 1530 h 1920454"/>
                  <a:gd name="T84" fmla="*/ 2302 w 1900832"/>
                  <a:gd name="T85" fmla="*/ 1613 h 1920454"/>
                  <a:gd name="T86" fmla="*/ 1981 w 1900832"/>
                  <a:gd name="T87" fmla="*/ 1280 h 1920454"/>
                  <a:gd name="T88" fmla="*/ 1616 w 1900832"/>
                  <a:gd name="T89" fmla="*/ 914 h 1920454"/>
                  <a:gd name="T90" fmla="*/ 1193 w 1900832"/>
                  <a:gd name="T91" fmla="*/ 598 h 1920454"/>
                  <a:gd name="T92" fmla="*/ 1137 w 1900832"/>
                  <a:gd name="T93" fmla="*/ 491 h 1920454"/>
                  <a:gd name="T94" fmla="*/ 942 w 1900832"/>
                  <a:gd name="T95" fmla="*/ 501 h 1920454"/>
                  <a:gd name="T96" fmla="*/ 711 w 1900832"/>
                  <a:gd name="T97" fmla="*/ 262 h 1920454"/>
                  <a:gd name="T98" fmla="*/ 752 w 1900832"/>
                  <a:gd name="T99" fmla="*/ 98 h 1920454"/>
                  <a:gd name="T100" fmla="*/ 540 w 1900832"/>
                  <a:gd name="T101" fmla="*/ 0 h 1920454"/>
                  <a:gd name="T102" fmla="*/ 290 w 1900832"/>
                  <a:gd name="T103" fmla="*/ 52 h 1920454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1900832"/>
                  <a:gd name="T157" fmla="*/ 0 h 1920454"/>
                  <a:gd name="T158" fmla="*/ 1900832 w 1900832"/>
                  <a:gd name="T159" fmla="*/ 1920454 h 1920454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1900832" h="1920454">
                    <a:moveTo>
                      <a:pt x="142399" y="25456"/>
                    </a:moveTo>
                    <a:lnTo>
                      <a:pt x="119063" y="128589"/>
                    </a:lnTo>
                    <a:lnTo>
                      <a:pt x="0" y="232224"/>
                    </a:lnTo>
                    <a:lnTo>
                      <a:pt x="5903" y="344812"/>
                    </a:lnTo>
                    <a:lnTo>
                      <a:pt x="67816" y="425204"/>
                    </a:lnTo>
                    <a:lnTo>
                      <a:pt x="152971" y="391867"/>
                    </a:lnTo>
                    <a:lnTo>
                      <a:pt x="172021" y="476450"/>
                    </a:lnTo>
                    <a:lnTo>
                      <a:pt x="247650" y="572271"/>
                    </a:lnTo>
                    <a:lnTo>
                      <a:pt x="147067" y="676476"/>
                    </a:lnTo>
                    <a:lnTo>
                      <a:pt x="233933" y="774777"/>
                    </a:lnTo>
                    <a:lnTo>
                      <a:pt x="366142" y="831356"/>
                    </a:lnTo>
                    <a:lnTo>
                      <a:pt x="275084" y="936131"/>
                    </a:lnTo>
                    <a:lnTo>
                      <a:pt x="380429" y="1083198"/>
                    </a:lnTo>
                    <a:lnTo>
                      <a:pt x="475109" y="1196357"/>
                    </a:lnTo>
                    <a:lnTo>
                      <a:pt x="462429" y="1324304"/>
                    </a:lnTo>
                    <a:lnTo>
                      <a:pt x="572269" y="1366666"/>
                    </a:lnTo>
                    <a:lnTo>
                      <a:pt x="680095" y="1366666"/>
                    </a:lnTo>
                    <a:lnTo>
                      <a:pt x="746770" y="1313708"/>
                    </a:lnTo>
                    <a:lnTo>
                      <a:pt x="862980" y="1376191"/>
                    </a:lnTo>
                    <a:lnTo>
                      <a:pt x="834405" y="1485728"/>
                    </a:lnTo>
                    <a:lnTo>
                      <a:pt x="855166" y="1613174"/>
                    </a:lnTo>
                    <a:lnTo>
                      <a:pt x="874216" y="1659658"/>
                    </a:lnTo>
                    <a:lnTo>
                      <a:pt x="983183" y="1688233"/>
                    </a:lnTo>
                    <a:lnTo>
                      <a:pt x="959371" y="1811488"/>
                    </a:lnTo>
                    <a:lnTo>
                      <a:pt x="1054051" y="1920454"/>
                    </a:lnTo>
                    <a:lnTo>
                      <a:pt x="1158255" y="1857970"/>
                    </a:lnTo>
                    <a:lnTo>
                      <a:pt x="1237506" y="1793007"/>
                    </a:lnTo>
                    <a:lnTo>
                      <a:pt x="1352376" y="1821012"/>
                    </a:lnTo>
                    <a:lnTo>
                      <a:pt x="1445915" y="1755477"/>
                    </a:lnTo>
                    <a:lnTo>
                      <a:pt x="1483444" y="1656035"/>
                    </a:lnTo>
                    <a:lnTo>
                      <a:pt x="1588219" y="1547069"/>
                    </a:lnTo>
                    <a:lnTo>
                      <a:pt x="1678136" y="1451819"/>
                    </a:lnTo>
                    <a:lnTo>
                      <a:pt x="1558503" y="1371426"/>
                    </a:lnTo>
                    <a:lnTo>
                      <a:pt x="1735952" y="1314007"/>
                    </a:lnTo>
                    <a:lnTo>
                      <a:pt x="1838920" y="1263601"/>
                    </a:lnTo>
                    <a:lnTo>
                      <a:pt x="1900832" y="1154063"/>
                    </a:lnTo>
                    <a:lnTo>
                      <a:pt x="1767209" y="1018654"/>
                    </a:lnTo>
                    <a:lnTo>
                      <a:pt x="1588790" y="845071"/>
                    </a:lnTo>
                    <a:lnTo>
                      <a:pt x="1379811" y="726579"/>
                    </a:lnTo>
                    <a:lnTo>
                      <a:pt x="1273993" y="754806"/>
                    </a:lnTo>
                    <a:lnTo>
                      <a:pt x="1349324" y="905073"/>
                    </a:lnTo>
                    <a:lnTo>
                      <a:pt x="1229691" y="751533"/>
                    </a:lnTo>
                    <a:lnTo>
                      <a:pt x="1131391" y="791914"/>
                    </a:lnTo>
                    <a:lnTo>
                      <a:pt x="973658" y="628848"/>
                    </a:lnTo>
                    <a:lnTo>
                      <a:pt x="794394" y="449014"/>
                    </a:lnTo>
                    <a:lnTo>
                      <a:pt x="586556" y="293563"/>
                    </a:lnTo>
                    <a:lnTo>
                      <a:pt x="558552" y="241176"/>
                    </a:lnTo>
                    <a:lnTo>
                      <a:pt x="462731" y="245938"/>
                    </a:lnTo>
                    <a:lnTo>
                      <a:pt x="349573" y="128588"/>
                    </a:lnTo>
                    <a:lnTo>
                      <a:pt x="369764" y="48196"/>
                    </a:lnTo>
                    <a:lnTo>
                      <a:pt x="265559" y="0"/>
                    </a:lnTo>
                    <a:lnTo>
                      <a:pt x="142399" y="25456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9" name="任意多边形 50">
                <a:extLst>
                  <a:ext uri="{FF2B5EF4-FFF2-40B4-BE49-F238E27FC236}">
                    <a16:creationId xmlns:a16="http://schemas.microsoft.com/office/drawing/2014/main" id="{D13A5FA5-C4BF-BE74-5FC2-9AA63327DC2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28858" y="1715363"/>
                <a:ext cx="731203" cy="1173100"/>
              </a:xfrm>
              <a:custGeom>
                <a:avLst/>
                <a:gdLst>
                  <a:gd name="T0" fmla="*/ 0 w 2303"/>
                  <a:gd name="T1" fmla="*/ 0 h 3696"/>
                  <a:gd name="T2" fmla="*/ 2303 w 2303"/>
                  <a:gd name="T3" fmla="*/ 3696 h 3696"/>
                </a:gdLst>
                <a:ahLst/>
                <a:cxnLst>
                  <a:cxn ang="0">
                    <a:pos x="1109" y="117"/>
                  </a:cxn>
                  <a:cxn ang="0">
                    <a:pos x="981" y="362"/>
                  </a:cxn>
                  <a:cxn ang="0">
                    <a:pos x="1147" y="415"/>
                  </a:cxn>
                  <a:cxn ang="0">
                    <a:pos x="1255" y="619"/>
                  </a:cxn>
                  <a:cxn ang="0">
                    <a:pos x="1239" y="849"/>
                  </a:cxn>
                  <a:cxn ang="0">
                    <a:pos x="1286" y="1031"/>
                  </a:cxn>
                  <a:cxn ang="0">
                    <a:pos x="1512" y="1326"/>
                  </a:cxn>
                  <a:cxn ang="0">
                    <a:pos x="1622" y="1519"/>
                  </a:cxn>
                  <a:cxn ang="0">
                    <a:pos x="1820" y="1459"/>
                  </a:cxn>
                  <a:cxn ang="0">
                    <a:pos x="1919" y="1654"/>
                  </a:cxn>
                  <a:cxn ang="0">
                    <a:pos x="1964" y="1851"/>
                  </a:cxn>
                  <a:cxn ang="0">
                    <a:pos x="2061" y="2022"/>
                  </a:cxn>
                  <a:cxn ang="0">
                    <a:pos x="2112" y="2345"/>
                  </a:cxn>
                  <a:cxn ang="0">
                    <a:pos x="2083" y="2568"/>
                  </a:cxn>
                  <a:cxn ang="0">
                    <a:pos x="2149" y="2776"/>
                  </a:cxn>
                  <a:cxn ang="0">
                    <a:pos x="2303" y="2881"/>
                  </a:cxn>
                  <a:cxn ang="0">
                    <a:pos x="1932" y="3049"/>
                  </a:cxn>
                  <a:cxn ang="0">
                    <a:pos x="1664" y="3022"/>
                  </a:cxn>
                  <a:cxn ang="0">
                    <a:pos x="1422" y="3108"/>
                  </a:cxn>
                  <a:cxn ang="0">
                    <a:pos x="1248" y="3177"/>
                  </a:cxn>
                  <a:cxn ang="0">
                    <a:pos x="1081" y="3342"/>
                  </a:cxn>
                  <a:cxn ang="0">
                    <a:pos x="983" y="3569"/>
                  </a:cxn>
                  <a:cxn ang="0">
                    <a:pos x="625" y="3696"/>
                  </a:cxn>
                  <a:cxn ang="0">
                    <a:pos x="528" y="3499"/>
                  </a:cxn>
                  <a:cxn ang="0">
                    <a:pos x="623" y="3252"/>
                  </a:cxn>
                  <a:cxn ang="0">
                    <a:pos x="567" y="2996"/>
                  </a:cxn>
                  <a:cxn ang="0">
                    <a:pos x="675" y="2856"/>
                  </a:cxn>
                  <a:cxn ang="0">
                    <a:pos x="667" y="2748"/>
                  </a:cxn>
                  <a:cxn ang="0">
                    <a:pos x="568" y="2487"/>
                  </a:cxn>
                  <a:cxn ang="0">
                    <a:pos x="665" y="2265"/>
                  </a:cxn>
                  <a:cxn ang="0">
                    <a:pos x="558" y="2046"/>
                  </a:cxn>
                  <a:cxn ang="0">
                    <a:pos x="428" y="2040"/>
                  </a:cxn>
                  <a:cxn ang="0">
                    <a:pos x="189" y="1945"/>
                  </a:cxn>
                  <a:cxn ang="0">
                    <a:pos x="0" y="1948"/>
                  </a:cxn>
                  <a:cxn ang="0">
                    <a:pos x="193" y="1755"/>
                  </a:cxn>
                  <a:cxn ang="0">
                    <a:pos x="488" y="1490"/>
                  </a:cxn>
                  <a:cxn ang="0">
                    <a:pos x="594" y="1316"/>
                  </a:cxn>
                  <a:cxn ang="0">
                    <a:pos x="650" y="993"/>
                  </a:cxn>
                  <a:cxn ang="0">
                    <a:pos x="401" y="831"/>
                  </a:cxn>
                  <a:cxn ang="0">
                    <a:pos x="428" y="698"/>
                  </a:cxn>
                  <a:cxn ang="0">
                    <a:pos x="444" y="485"/>
                  </a:cxn>
                  <a:cxn ang="0">
                    <a:pos x="474" y="274"/>
                  </a:cxn>
                  <a:cxn ang="0">
                    <a:pos x="851" y="122"/>
                  </a:cxn>
                </a:cxnLst>
                <a:rect l="T0" t="T1" r="T2" b="T3"/>
                <a:pathLst>
                  <a:path w="2303" h="3696">
                    <a:moveTo>
                      <a:pt x="1135" y="0"/>
                    </a:moveTo>
                    <a:lnTo>
                      <a:pt x="1109" y="117"/>
                    </a:lnTo>
                    <a:lnTo>
                      <a:pt x="974" y="234"/>
                    </a:lnTo>
                    <a:lnTo>
                      <a:pt x="981" y="362"/>
                    </a:lnTo>
                    <a:lnTo>
                      <a:pt x="1051" y="453"/>
                    </a:lnTo>
                    <a:lnTo>
                      <a:pt x="1147" y="415"/>
                    </a:lnTo>
                    <a:lnTo>
                      <a:pt x="1169" y="511"/>
                    </a:lnTo>
                    <a:lnTo>
                      <a:pt x="1255" y="619"/>
                    </a:lnTo>
                    <a:lnTo>
                      <a:pt x="1141" y="737"/>
                    </a:lnTo>
                    <a:lnTo>
                      <a:pt x="1239" y="849"/>
                    </a:lnTo>
                    <a:lnTo>
                      <a:pt x="1389" y="913"/>
                    </a:lnTo>
                    <a:lnTo>
                      <a:pt x="1286" y="1031"/>
                    </a:lnTo>
                    <a:lnTo>
                      <a:pt x="1405" y="1198"/>
                    </a:lnTo>
                    <a:lnTo>
                      <a:pt x="1512" y="1326"/>
                    </a:lnTo>
                    <a:lnTo>
                      <a:pt x="1498" y="1471"/>
                    </a:lnTo>
                    <a:lnTo>
                      <a:pt x="1622" y="1519"/>
                    </a:lnTo>
                    <a:lnTo>
                      <a:pt x="1745" y="1519"/>
                    </a:lnTo>
                    <a:lnTo>
                      <a:pt x="1820" y="1459"/>
                    </a:lnTo>
                    <a:lnTo>
                      <a:pt x="1952" y="1530"/>
                    </a:lnTo>
                    <a:lnTo>
                      <a:pt x="1919" y="1654"/>
                    </a:lnTo>
                    <a:lnTo>
                      <a:pt x="1943" y="1798"/>
                    </a:lnTo>
                    <a:lnTo>
                      <a:pt x="1964" y="1851"/>
                    </a:lnTo>
                    <a:lnTo>
                      <a:pt x="2088" y="1883"/>
                    </a:lnTo>
                    <a:lnTo>
                      <a:pt x="2061" y="2022"/>
                    </a:lnTo>
                    <a:lnTo>
                      <a:pt x="2168" y="2146"/>
                    </a:lnTo>
                    <a:lnTo>
                      <a:pt x="2112" y="2345"/>
                    </a:lnTo>
                    <a:lnTo>
                      <a:pt x="2169" y="2488"/>
                    </a:lnTo>
                    <a:lnTo>
                      <a:pt x="2083" y="2568"/>
                    </a:lnTo>
                    <a:lnTo>
                      <a:pt x="2058" y="2678"/>
                    </a:lnTo>
                    <a:lnTo>
                      <a:pt x="2149" y="2776"/>
                    </a:lnTo>
                    <a:lnTo>
                      <a:pt x="2196" y="2870"/>
                    </a:lnTo>
                    <a:lnTo>
                      <a:pt x="2303" y="2881"/>
                    </a:lnTo>
                    <a:lnTo>
                      <a:pt x="2250" y="2996"/>
                    </a:lnTo>
                    <a:lnTo>
                      <a:pt x="1932" y="3049"/>
                    </a:lnTo>
                    <a:lnTo>
                      <a:pt x="1826" y="3081"/>
                    </a:lnTo>
                    <a:lnTo>
                      <a:pt x="1664" y="3022"/>
                    </a:lnTo>
                    <a:lnTo>
                      <a:pt x="1573" y="3081"/>
                    </a:lnTo>
                    <a:lnTo>
                      <a:pt x="1422" y="3108"/>
                    </a:lnTo>
                    <a:lnTo>
                      <a:pt x="1284" y="3058"/>
                    </a:lnTo>
                    <a:lnTo>
                      <a:pt x="1248" y="3177"/>
                    </a:lnTo>
                    <a:lnTo>
                      <a:pt x="1134" y="3241"/>
                    </a:lnTo>
                    <a:lnTo>
                      <a:pt x="1081" y="3342"/>
                    </a:lnTo>
                    <a:lnTo>
                      <a:pt x="1049" y="3453"/>
                    </a:lnTo>
                    <a:lnTo>
                      <a:pt x="983" y="3569"/>
                    </a:lnTo>
                    <a:lnTo>
                      <a:pt x="843" y="3643"/>
                    </a:lnTo>
                    <a:lnTo>
                      <a:pt x="625" y="3696"/>
                    </a:lnTo>
                    <a:lnTo>
                      <a:pt x="532" y="3640"/>
                    </a:lnTo>
                    <a:lnTo>
                      <a:pt x="528" y="3499"/>
                    </a:lnTo>
                    <a:lnTo>
                      <a:pt x="498" y="3397"/>
                    </a:lnTo>
                    <a:lnTo>
                      <a:pt x="623" y="3252"/>
                    </a:lnTo>
                    <a:lnTo>
                      <a:pt x="492" y="3178"/>
                    </a:lnTo>
                    <a:lnTo>
                      <a:pt x="567" y="2996"/>
                    </a:lnTo>
                    <a:lnTo>
                      <a:pt x="676" y="2958"/>
                    </a:lnTo>
                    <a:cubicBezTo>
                      <a:pt x="676" y="2924"/>
                      <a:pt x="675" y="2890"/>
                      <a:pt x="675" y="2856"/>
                    </a:cubicBezTo>
                    <a:lnTo>
                      <a:pt x="753" y="2800"/>
                    </a:lnTo>
                    <a:lnTo>
                      <a:pt x="667" y="2748"/>
                    </a:lnTo>
                    <a:lnTo>
                      <a:pt x="627" y="2594"/>
                    </a:lnTo>
                    <a:lnTo>
                      <a:pt x="568" y="2487"/>
                    </a:lnTo>
                    <a:lnTo>
                      <a:pt x="519" y="2362"/>
                    </a:lnTo>
                    <a:lnTo>
                      <a:pt x="665" y="2265"/>
                    </a:lnTo>
                    <a:lnTo>
                      <a:pt x="530" y="2137"/>
                    </a:lnTo>
                    <a:lnTo>
                      <a:pt x="558" y="2046"/>
                    </a:lnTo>
                    <a:lnTo>
                      <a:pt x="487" y="2013"/>
                    </a:lnTo>
                    <a:lnTo>
                      <a:pt x="428" y="2040"/>
                    </a:lnTo>
                    <a:lnTo>
                      <a:pt x="344" y="1956"/>
                    </a:lnTo>
                    <a:lnTo>
                      <a:pt x="189" y="1945"/>
                    </a:lnTo>
                    <a:lnTo>
                      <a:pt x="45" y="2061"/>
                    </a:lnTo>
                    <a:lnTo>
                      <a:pt x="0" y="1948"/>
                    </a:lnTo>
                    <a:lnTo>
                      <a:pt x="173" y="1861"/>
                    </a:lnTo>
                    <a:lnTo>
                      <a:pt x="193" y="1755"/>
                    </a:lnTo>
                    <a:lnTo>
                      <a:pt x="338" y="1575"/>
                    </a:lnTo>
                    <a:lnTo>
                      <a:pt x="488" y="1490"/>
                    </a:lnTo>
                    <a:lnTo>
                      <a:pt x="650" y="1404"/>
                    </a:lnTo>
                    <a:lnTo>
                      <a:pt x="594" y="1316"/>
                    </a:lnTo>
                    <a:lnTo>
                      <a:pt x="606" y="1165"/>
                    </a:lnTo>
                    <a:lnTo>
                      <a:pt x="650" y="993"/>
                    </a:lnTo>
                    <a:lnTo>
                      <a:pt x="488" y="858"/>
                    </a:lnTo>
                    <a:lnTo>
                      <a:pt x="401" y="831"/>
                    </a:lnTo>
                    <a:lnTo>
                      <a:pt x="364" y="745"/>
                    </a:lnTo>
                    <a:lnTo>
                      <a:pt x="428" y="698"/>
                    </a:lnTo>
                    <a:lnTo>
                      <a:pt x="385" y="565"/>
                    </a:lnTo>
                    <a:lnTo>
                      <a:pt x="444" y="485"/>
                    </a:lnTo>
                    <a:lnTo>
                      <a:pt x="542" y="383"/>
                    </a:lnTo>
                    <a:lnTo>
                      <a:pt x="474" y="274"/>
                    </a:lnTo>
                    <a:lnTo>
                      <a:pt x="593" y="176"/>
                    </a:lnTo>
                    <a:lnTo>
                      <a:pt x="851" y="122"/>
                    </a:lnTo>
                    <a:lnTo>
                      <a:pt x="1135" y="0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0" name="任意多边形 51">
                <a:extLst>
                  <a:ext uri="{FF2B5EF4-FFF2-40B4-BE49-F238E27FC236}">
                    <a16:creationId xmlns:a16="http://schemas.microsoft.com/office/drawing/2014/main" id="{20133C38-1EB7-EE8A-4795-B75804BD2D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18623" y="1726789"/>
                <a:ext cx="821373" cy="930926"/>
              </a:xfrm>
              <a:custGeom>
                <a:avLst/>
                <a:gdLst>
                  <a:gd name="T0" fmla="*/ 0 w 2284312"/>
                  <a:gd name="T1" fmla="*/ 0 h 2590452"/>
                  <a:gd name="T2" fmla="*/ 2284312 w 2284312"/>
                  <a:gd name="T3" fmla="*/ 2590452 h 2590452"/>
                </a:gdLst>
                <a:ahLst/>
                <a:cxnLst>
                  <a:cxn ang="0">
                    <a:pos x="269750" y="510927"/>
                  </a:cxn>
                  <a:cxn ang="0">
                    <a:pos x="529975" y="412056"/>
                  </a:cxn>
                  <a:cxn ang="0">
                    <a:pos x="715143" y="340618"/>
                  </a:cxn>
                  <a:cxn ang="0">
                    <a:pos x="786009" y="179264"/>
                  </a:cxn>
                  <a:cxn ang="0">
                    <a:pos x="641993" y="60772"/>
                  </a:cxn>
                  <a:cxn ang="0">
                    <a:pos x="761056" y="4763"/>
                  </a:cxn>
                  <a:cxn ang="0">
                    <a:pos x="893835" y="128017"/>
                  </a:cxn>
                  <a:cxn ang="0">
                    <a:pos x="1114821" y="164976"/>
                  </a:cxn>
                  <a:cxn ang="0">
                    <a:pos x="1234454" y="307851"/>
                  </a:cxn>
                  <a:cxn ang="0">
                    <a:pos x="1626318" y="344239"/>
                  </a:cxn>
                  <a:cxn ang="0">
                    <a:pos x="1886544" y="282327"/>
                  </a:cxn>
                  <a:cxn ang="0">
                    <a:pos x="2173534" y="306710"/>
                  </a:cxn>
                  <a:cxn ang="0">
                    <a:pos x="2040184" y="467493"/>
                  </a:cxn>
                  <a:cxn ang="0">
                    <a:pos x="2021134" y="626467"/>
                  </a:cxn>
                  <a:cxn ang="0">
                    <a:pos x="2122957" y="725338"/>
                  </a:cxn>
                  <a:cxn ang="0">
                    <a:pos x="2231925" y="1009377"/>
                  </a:cxn>
                  <a:cxn ang="0">
                    <a:pos x="2272976" y="1210642"/>
                  </a:cxn>
                  <a:cxn ang="0">
                    <a:pos x="1869875" y="1519734"/>
                  </a:cxn>
                  <a:cxn ang="0">
                    <a:pos x="1697059" y="1692555"/>
                  </a:cxn>
                  <a:cxn ang="0">
                    <a:pos x="1863301" y="1686520"/>
                  </a:cxn>
                  <a:cxn ang="0">
                    <a:pos x="2078284" y="1772815"/>
                  </a:cxn>
                  <a:cxn ang="0">
                    <a:pos x="2189533" y="1775867"/>
                  </a:cxn>
                  <a:cxn ang="0">
                    <a:pos x="2284312" y="1968177"/>
                  </a:cxn>
                  <a:cxn ang="0">
                    <a:pos x="2196206" y="2164681"/>
                  </a:cxn>
                  <a:cxn ang="0">
                    <a:pos x="2283194" y="2396011"/>
                  </a:cxn>
                  <a:cxn ang="0">
                    <a:pos x="2155724" y="2514822"/>
                  </a:cxn>
                  <a:cxn ang="0">
                    <a:pos x="1999704" y="2481485"/>
                  </a:cxn>
                  <a:cxn ang="0">
                    <a:pos x="1782911" y="2486248"/>
                  </a:cxn>
                  <a:cxn ang="0">
                    <a:pos x="1663849" y="2326034"/>
                  </a:cxn>
                  <a:cxn ang="0">
                    <a:pos x="1575073" y="2229643"/>
                  </a:cxn>
                  <a:cxn ang="0">
                    <a:pos x="1342851" y="2371947"/>
                  </a:cxn>
                  <a:cxn ang="0">
                    <a:pos x="1140346" y="2419002"/>
                  </a:cxn>
                  <a:cxn ang="0">
                    <a:pos x="931366" y="2556544"/>
                  </a:cxn>
                  <a:cxn ang="0">
                    <a:pos x="724098" y="2496343"/>
                  </a:cxn>
                  <a:cxn ang="0">
                    <a:pos x="510356" y="2297459"/>
                  </a:cxn>
                  <a:cxn ang="0">
                    <a:pos x="473968" y="2102767"/>
                  </a:cxn>
                  <a:cxn ang="0">
                    <a:pos x="184596" y="2178396"/>
                  </a:cxn>
                  <a:cxn ang="0">
                    <a:pos x="128016" y="2061616"/>
                  </a:cxn>
                  <a:cxn ang="0">
                    <a:pos x="203646" y="1824632"/>
                  </a:cxn>
                  <a:cxn ang="0">
                    <a:pos x="105345" y="1649560"/>
                  </a:cxn>
                  <a:cxn ang="0">
                    <a:pos x="29145" y="1465535"/>
                  </a:cxn>
                  <a:cxn ang="0">
                    <a:pos x="144785" y="1251793"/>
                  </a:cxn>
                  <a:cxn ang="0">
                    <a:pos x="288801" y="1035570"/>
                  </a:cxn>
                  <a:cxn ang="0">
                    <a:pos x="416818" y="874216"/>
                  </a:cxn>
                  <a:cxn ang="0">
                    <a:pos x="313183" y="779536"/>
                  </a:cxn>
                  <a:cxn ang="0">
                    <a:pos x="141954" y="597868"/>
                  </a:cxn>
                </a:cxnLst>
                <a:rect l="T0" t="T1" r="T2" b="T3"/>
                <a:pathLst>
                  <a:path w="2284312" h="2590452">
                    <a:moveTo>
                      <a:pt x="141954" y="597868"/>
                    </a:moveTo>
                    <a:lnTo>
                      <a:pt x="269750" y="510927"/>
                    </a:lnTo>
                    <a:lnTo>
                      <a:pt x="406721" y="468635"/>
                    </a:lnTo>
                    <a:lnTo>
                      <a:pt x="529975" y="412056"/>
                    </a:lnTo>
                    <a:lnTo>
                      <a:pt x="581792" y="345380"/>
                    </a:lnTo>
                    <a:lnTo>
                      <a:pt x="715143" y="340618"/>
                    </a:lnTo>
                    <a:lnTo>
                      <a:pt x="796328" y="273049"/>
                    </a:lnTo>
                    <a:lnTo>
                      <a:pt x="786009" y="179264"/>
                    </a:lnTo>
                    <a:lnTo>
                      <a:pt x="753242" y="127447"/>
                    </a:lnTo>
                    <a:lnTo>
                      <a:pt x="641993" y="60772"/>
                    </a:lnTo>
                    <a:lnTo>
                      <a:pt x="684856" y="0"/>
                    </a:lnTo>
                    <a:lnTo>
                      <a:pt x="761056" y="4763"/>
                    </a:lnTo>
                    <a:lnTo>
                      <a:pt x="822969" y="95250"/>
                    </a:lnTo>
                    <a:lnTo>
                      <a:pt x="893835" y="128017"/>
                    </a:lnTo>
                    <a:lnTo>
                      <a:pt x="1047771" y="91156"/>
                    </a:lnTo>
                    <a:lnTo>
                      <a:pt x="1114821" y="164976"/>
                    </a:lnTo>
                    <a:lnTo>
                      <a:pt x="1200545" y="207839"/>
                    </a:lnTo>
                    <a:lnTo>
                      <a:pt x="1234454" y="307851"/>
                    </a:lnTo>
                    <a:lnTo>
                      <a:pt x="1398289" y="340047"/>
                    </a:lnTo>
                    <a:lnTo>
                      <a:pt x="1626318" y="344239"/>
                    </a:lnTo>
                    <a:lnTo>
                      <a:pt x="1758527" y="363289"/>
                    </a:lnTo>
                    <a:lnTo>
                      <a:pt x="1886544" y="282327"/>
                    </a:lnTo>
                    <a:lnTo>
                      <a:pt x="2117299" y="212855"/>
                    </a:lnTo>
                    <a:lnTo>
                      <a:pt x="2173534" y="306710"/>
                    </a:lnTo>
                    <a:lnTo>
                      <a:pt x="2092001" y="397197"/>
                    </a:lnTo>
                    <a:lnTo>
                      <a:pt x="2040184" y="467493"/>
                    </a:lnTo>
                    <a:lnTo>
                      <a:pt x="2076296" y="582348"/>
                    </a:lnTo>
                    <a:lnTo>
                      <a:pt x="2021134" y="626467"/>
                    </a:lnTo>
                    <a:lnTo>
                      <a:pt x="2049709" y="702096"/>
                    </a:lnTo>
                    <a:lnTo>
                      <a:pt x="2122957" y="725338"/>
                    </a:lnTo>
                    <a:lnTo>
                      <a:pt x="2269355" y="846211"/>
                    </a:lnTo>
                    <a:lnTo>
                      <a:pt x="2231925" y="1009377"/>
                    </a:lnTo>
                    <a:lnTo>
                      <a:pt x="2222671" y="1133625"/>
                    </a:lnTo>
                    <a:lnTo>
                      <a:pt x="2272976" y="1210642"/>
                    </a:lnTo>
                    <a:lnTo>
                      <a:pt x="1999703" y="1358379"/>
                    </a:lnTo>
                    <a:lnTo>
                      <a:pt x="1869875" y="1519734"/>
                    </a:lnTo>
                    <a:lnTo>
                      <a:pt x="1849585" y="1611461"/>
                    </a:lnTo>
                    <a:lnTo>
                      <a:pt x="1697059" y="1692555"/>
                    </a:lnTo>
                    <a:lnTo>
                      <a:pt x="1736525" y="1786533"/>
                    </a:lnTo>
                    <a:lnTo>
                      <a:pt x="1863301" y="1686520"/>
                    </a:lnTo>
                    <a:lnTo>
                      <a:pt x="1998463" y="1696045"/>
                    </a:lnTo>
                    <a:lnTo>
                      <a:pt x="2078284" y="1772815"/>
                    </a:lnTo>
                    <a:lnTo>
                      <a:pt x="2129876" y="1744345"/>
                    </a:lnTo>
                    <a:lnTo>
                      <a:pt x="2189533" y="1775867"/>
                    </a:lnTo>
                    <a:lnTo>
                      <a:pt x="2167630" y="1857400"/>
                    </a:lnTo>
                    <a:lnTo>
                      <a:pt x="2284312" y="1968177"/>
                    </a:lnTo>
                    <a:lnTo>
                      <a:pt x="2159518" y="2055865"/>
                    </a:lnTo>
                    <a:lnTo>
                      <a:pt x="2196206" y="2164681"/>
                    </a:lnTo>
                    <a:lnTo>
                      <a:pt x="2255040" y="2268719"/>
                    </a:lnTo>
                    <a:lnTo>
                      <a:pt x="2283194" y="2396011"/>
                    </a:lnTo>
                    <a:lnTo>
                      <a:pt x="2227162" y="2424335"/>
                    </a:lnTo>
                    <a:lnTo>
                      <a:pt x="2155724" y="2514822"/>
                    </a:lnTo>
                    <a:lnTo>
                      <a:pt x="2090191" y="2499964"/>
                    </a:lnTo>
                    <a:lnTo>
                      <a:pt x="1999704" y="2481485"/>
                    </a:lnTo>
                    <a:lnTo>
                      <a:pt x="1910928" y="2504727"/>
                    </a:lnTo>
                    <a:lnTo>
                      <a:pt x="1782911" y="2486248"/>
                    </a:lnTo>
                    <a:lnTo>
                      <a:pt x="1721569" y="2410618"/>
                    </a:lnTo>
                    <a:lnTo>
                      <a:pt x="1663849" y="2326034"/>
                    </a:lnTo>
                    <a:lnTo>
                      <a:pt x="1693564" y="2211164"/>
                    </a:lnTo>
                    <a:lnTo>
                      <a:pt x="1575073" y="2229643"/>
                    </a:lnTo>
                    <a:lnTo>
                      <a:pt x="1394668" y="2305272"/>
                    </a:lnTo>
                    <a:lnTo>
                      <a:pt x="1342851" y="2371947"/>
                    </a:lnTo>
                    <a:lnTo>
                      <a:pt x="1234455" y="2371948"/>
                    </a:lnTo>
                    <a:lnTo>
                      <a:pt x="1140346" y="2419002"/>
                    </a:lnTo>
                    <a:lnTo>
                      <a:pt x="1030808" y="2513681"/>
                    </a:lnTo>
                    <a:lnTo>
                      <a:pt x="931366" y="2556544"/>
                    </a:lnTo>
                    <a:lnTo>
                      <a:pt x="814015" y="2590452"/>
                    </a:lnTo>
                    <a:lnTo>
                      <a:pt x="724098" y="2496343"/>
                    </a:lnTo>
                    <a:lnTo>
                      <a:pt x="647898" y="2382613"/>
                    </a:lnTo>
                    <a:lnTo>
                      <a:pt x="510356" y="2297459"/>
                    </a:lnTo>
                    <a:lnTo>
                      <a:pt x="553218" y="2198017"/>
                    </a:lnTo>
                    <a:lnTo>
                      <a:pt x="473968" y="2102767"/>
                    </a:lnTo>
                    <a:lnTo>
                      <a:pt x="365001" y="2135534"/>
                    </a:lnTo>
                    <a:lnTo>
                      <a:pt x="184596" y="2178396"/>
                    </a:lnTo>
                    <a:lnTo>
                      <a:pt x="142875" y="2160488"/>
                    </a:lnTo>
                    <a:lnTo>
                      <a:pt x="128016" y="2061616"/>
                    </a:lnTo>
                    <a:lnTo>
                      <a:pt x="142304" y="1914549"/>
                    </a:lnTo>
                    <a:lnTo>
                      <a:pt x="203646" y="1824632"/>
                    </a:lnTo>
                    <a:lnTo>
                      <a:pt x="195262" y="1734715"/>
                    </a:lnTo>
                    <a:lnTo>
                      <a:pt x="105345" y="1649560"/>
                    </a:lnTo>
                    <a:lnTo>
                      <a:pt x="0" y="1550119"/>
                    </a:lnTo>
                    <a:lnTo>
                      <a:pt x="29145" y="1465535"/>
                    </a:lnTo>
                    <a:lnTo>
                      <a:pt x="60771" y="1347043"/>
                    </a:lnTo>
                    <a:lnTo>
                      <a:pt x="144785" y="1251793"/>
                    </a:lnTo>
                    <a:lnTo>
                      <a:pt x="249037" y="1178298"/>
                    </a:lnTo>
                    <a:lnTo>
                      <a:pt x="288801" y="1035570"/>
                    </a:lnTo>
                    <a:lnTo>
                      <a:pt x="354905" y="926033"/>
                    </a:lnTo>
                    <a:lnTo>
                      <a:pt x="416818" y="874216"/>
                    </a:lnTo>
                    <a:lnTo>
                      <a:pt x="393576" y="798586"/>
                    </a:lnTo>
                    <a:lnTo>
                      <a:pt x="313183" y="779536"/>
                    </a:lnTo>
                    <a:lnTo>
                      <a:pt x="222126" y="708098"/>
                    </a:lnTo>
                    <a:lnTo>
                      <a:pt x="141954" y="597868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1" name="任意多边形 56">
                <a:extLst>
                  <a:ext uri="{FF2B5EF4-FFF2-40B4-BE49-F238E27FC236}">
                    <a16:creationId xmlns:a16="http://schemas.microsoft.com/office/drawing/2014/main" id="{66A6F700-3A6A-BAC4-97B3-97654055903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20073" y="4582729"/>
                <a:ext cx="1585913" cy="1153739"/>
              </a:xfrm>
              <a:custGeom>
                <a:avLst/>
                <a:gdLst>
                  <a:gd name="T0" fmla="*/ 0 w 4995"/>
                  <a:gd name="T1" fmla="*/ 0 h 3635"/>
                  <a:gd name="T2" fmla="*/ 4995 w 4995"/>
                  <a:gd name="T3" fmla="*/ 3635 h 3635"/>
                </a:gdLst>
                <a:ahLst/>
                <a:cxnLst>
                  <a:cxn ang="0">
                    <a:pos x="910" y="883"/>
                  </a:cxn>
                  <a:cxn ang="0">
                    <a:pos x="1114" y="1168"/>
                  </a:cxn>
                  <a:cxn ang="0">
                    <a:pos x="809" y="1353"/>
                  </a:cxn>
                  <a:cxn ang="0">
                    <a:pos x="562" y="1433"/>
                  </a:cxn>
                  <a:cxn ang="0">
                    <a:pos x="229" y="1476"/>
                  </a:cxn>
                  <a:cxn ang="0">
                    <a:pos x="0" y="1768"/>
                  </a:cxn>
                  <a:cxn ang="0">
                    <a:pos x="33" y="2098"/>
                  </a:cxn>
                  <a:cxn ang="0">
                    <a:pos x="348" y="2265"/>
                  </a:cxn>
                  <a:cxn ang="0">
                    <a:pos x="364" y="2592"/>
                  </a:cxn>
                  <a:cxn ang="0">
                    <a:pos x="369" y="2827"/>
                  </a:cxn>
                  <a:cxn ang="0">
                    <a:pos x="605" y="2983"/>
                  </a:cxn>
                  <a:cxn ang="0">
                    <a:pos x="1065" y="2999"/>
                  </a:cxn>
                  <a:cxn ang="0">
                    <a:pos x="1153" y="2800"/>
                  </a:cxn>
                  <a:cxn ang="0">
                    <a:pos x="1391" y="2844"/>
                  </a:cxn>
                  <a:cxn ang="0">
                    <a:pos x="1581" y="2938"/>
                  </a:cxn>
                  <a:cxn ang="0">
                    <a:pos x="1835" y="3142"/>
                  </a:cxn>
                  <a:cxn ang="0">
                    <a:pos x="1577" y="3179"/>
                  </a:cxn>
                  <a:cxn ang="0">
                    <a:pos x="2063" y="3468"/>
                  </a:cxn>
                  <a:cxn ang="0">
                    <a:pos x="2444" y="3431"/>
                  </a:cxn>
                  <a:cxn ang="0">
                    <a:pos x="2713" y="3592"/>
                  </a:cxn>
                  <a:cxn ang="0">
                    <a:pos x="2934" y="3403"/>
                  </a:cxn>
                  <a:cxn ang="0">
                    <a:pos x="3070" y="3196"/>
                  </a:cxn>
                  <a:cxn ang="0">
                    <a:pos x="3279" y="2874"/>
                  </a:cxn>
                  <a:cxn ang="0">
                    <a:pos x="3486" y="2866"/>
                  </a:cxn>
                  <a:cxn ang="0">
                    <a:pos x="3829" y="2801"/>
                  </a:cxn>
                  <a:cxn ang="0">
                    <a:pos x="3931" y="2526"/>
                  </a:cxn>
                  <a:cxn ang="0">
                    <a:pos x="4196" y="2627"/>
                  </a:cxn>
                  <a:cxn ang="0">
                    <a:pos x="4421" y="2193"/>
                  </a:cxn>
                  <a:cxn ang="0">
                    <a:pos x="4611" y="1746"/>
                  </a:cxn>
                  <a:cxn ang="0">
                    <a:pos x="4710" y="1356"/>
                  </a:cxn>
                  <a:cxn ang="0">
                    <a:pos x="4902" y="933"/>
                  </a:cxn>
                  <a:cxn ang="0">
                    <a:pos x="4909" y="559"/>
                  </a:cxn>
                  <a:cxn ang="0">
                    <a:pos x="4706" y="273"/>
                  </a:cxn>
                  <a:cxn ang="0">
                    <a:pos x="4386" y="321"/>
                  </a:cxn>
                  <a:cxn ang="0">
                    <a:pos x="4011" y="0"/>
                  </a:cxn>
                  <a:cxn ang="0">
                    <a:pos x="3484" y="208"/>
                  </a:cxn>
                  <a:cxn ang="0">
                    <a:pos x="3130" y="226"/>
                  </a:cxn>
                  <a:cxn ang="0">
                    <a:pos x="2736" y="360"/>
                  </a:cxn>
                  <a:cxn ang="0">
                    <a:pos x="2452" y="569"/>
                  </a:cxn>
                  <a:cxn ang="0">
                    <a:pos x="2089" y="743"/>
                  </a:cxn>
                  <a:cxn ang="0">
                    <a:pos x="1800" y="737"/>
                  </a:cxn>
                  <a:cxn ang="0">
                    <a:pos x="1471" y="736"/>
                  </a:cxn>
                  <a:cxn ang="0">
                    <a:pos x="1124" y="646"/>
                  </a:cxn>
                  <a:cxn ang="0">
                    <a:pos x="796" y="667"/>
                  </a:cxn>
                </a:cxnLst>
                <a:rect l="T0" t="T1" r="T2" b="T3"/>
                <a:pathLst>
                  <a:path w="4995" h="3635">
                    <a:moveTo>
                      <a:pt x="796" y="667"/>
                    </a:moveTo>
                    <a:lnTo>
                      <a:pt x="813" y="831"/>
                    </a:lnTo>
                    <a:lnTo>
                      <a:pt x="910" y="883"/>
                    </a:lnTo>
                    <a:lnTo>
                      <a:pt x="1001" y="1040"/>
                    </a:lnTo>
                    <a:lnTo>
                      <a:pt x="1092" y="1044"/>
                    </a:lnTo>
                    <a:lnTo>
                      <a:pt x="1114" y="1168"/>
                    </a:lnTo>
                    <a:lnTo>
                      <a:pt x="1067" y="1283"/>
                    </a:lnTo>
                    <a:lnTo>
                      <a:pt x="921" y="1326"/>
                    </a:lnTo>
                    <a:lnTo>
                      <a:pt x="809" y="1353"/>
                    </a:lnTo>
                    <a:lnTo>
                      <a:pt x="712" y="1428"/>
                    </a:lnTo>
                    <a:lnTo>
                      <a:pt x="648" y="1526"/>
                    </a:lnTo>
                    <a:lnTo>
                      <a:pt x="562" y="1433"/>
                    </a:lnTo>
                    <a:lnTo>
                      <a:pt x="477" y="1468"/>
                    </a:lnTo>
                    <a:lnTo>
                      <a:pt x="375" y="1588"/>
                    </a:lnTo>
                    <a:lnTo>
                      <a:pt x="229" y="1476"/>
                    </a:lnTo>
                    <a:lnTo>
                      <a:pt x="127" y="1557"/>
                    </a:lnTo>
                    <a:lnTo>
                      <a:pt x="19" y="1619"/>
                    </a:lnTo>
                    <a:lnTo>
                      <a:pt x="0" y="1768"/>
                    </a:lnTo>
                    <a:lnTo>
                      <a:pt x="81" y="1842"/>
                    </a:lnTo>
                    <a:lnTo>
                      <a:pt x="91" y="2032"/>
                    </a:lnTo>
                    <a:lnTo>
                      <a:pt x="33" y="2098"/>
                    </a:lnTo>
                    <a:lnTo>
                      <a:pt x="107" y="2174"/>
                    </a:lnTo>
                    <a:lnTo>
                      <a:pt x="204" y="2179"/>
                    </a:lnTo>
                    <a:lnTo>
                      <a:pt x="348" y="2265"/>
                    </a:lnTo>
                    <a:lnTo>
                      <a:pt x="458" y="2395"/>
                    </a:lnTo>
                    <a:lnTo>
                      <a:pt x="342" y="2489"/>
                    </a:lnTo>
                    <a:lnTo>
                      <a:pt x="364" y="2592"/>
                    </a:lnTo>
                    <a:lnTo>
                      <a:pt x="339" y="2622"/>
                    </a:lnTo>
                    <a:lnTo>
                      <a:pt x="413" y="2719"/>
                    </a:lnTo>
                    <a:lnTo>
                      <a:pt x="369" y="2827"/>
                    </a:lnTo>
                    <a:lnTo>
                      <a:pt x="349" y="2978"/>
                    </a:lnTo>
                    <a:lnTo>
                      <a:pt x="479" y="2930"/>
                    </a:lnTo>
                    <a:lnTo>
                      <a:pt x="605" y="2983"/>
                    </a:lnTo>
                    <a:lnTo>
                      <a:pt x="722" y="2924"/>
                    </a:lnTo>
                    <a:lnTo>
                      <a:pt x="921" y="2961"/>
                    </a:lnTo>
                    <a:lnTo>
                      <a:pt x="1065" y="2999"/>
                    </a:lnTo>
                    <a:lnTo>
                      <a:pt x="1199" y="3010"/>
                    </a:lnTo>
                    <a:lnTo>
                      <a:pt x="1364" y="2929"/>
                    </a:lnTo>
                    <a:lnTo>
                      <a:pt x="1153" y="2800"/>
                    </a:lnTo>
                    <a:lnTo>
                      <a:pt x="1209" y="2704"/>
                    </a:lnTo>
                    <a:lnTo>
                      <a:pt x="1300" y="2726"/>
                    </a:lnTo>
                    <a:lnTo>
                      <a:pt x="1391" y="2844"/>
                    </a:lnTo>
                    <a:lnTo>
                      <a:pt x="1530" y="2720"/>
                    </a:lnTo>
                    <a:lnTo>
                      <a:pt x="1576" y="2782"/>
                    </a:lnTo>
                    <a:lnTo>
                      <a:pt x="1581" y="2938"/>
                    </a:lnTo>
                    <a:lnTo>
                      <a:pt x="1737" y="2993"/>
                    </a:lnTo>
                    <a:lnTo>
                      <a:pt x="1824" y="3003"/>
                    </a:lnTo>
                    <a:lnTo>
                      <a:pt x="1835" y="3142"/>
                    </a:lnTo>
                    <a:lnTo>
                      <a:pt x="1608" y="3055"/>
                    </a:lnTo>
                    <a:lnTo>
                      <a:pt x="1496" y="3033"/>
                    </a:lnTo>
                    <a:lnTo>
                      <a:pt x="1577" y="3179"/>
                    </a:lnTo>
                    <a:lnTo>
                      <a:pt x="1701" y="3335"/>
                    </a:lnTo>
                    <a:lnTo>
                      <a:pt x="1925" y="3536"/>
                    </a:lnTo>
                    <a:lnTo>
                      <a:pt x="2063" y="3468"/>
                    </a:lnTo>
                    <a:lnTo>
                      <a:pt x="2202" y="3452"/>
                    </a:lnTo>
                    <a:lnTo>
                      <a:pt x="2320" y="3404"/>
                    </a:lnTo>
                    <a:lnTo>
                      <a:pt x="2444" y="3431"/>
                    </a:lnTo>
                    <a:lnTo>
                      <a:pt x="2535" y="3517"/>
                    </a:lnTo>
                    <a:lnTo>
                      <a:pt x="2572" y="3635"/>
                    </a:lnTo>
                    <a:lnTo>
                      <a:pt x="2713" y="3592"/>
                    </a:lnTo>
                    <a:lnTo>
                      <a:pt x="2864" y="3635"/>
                    </a:lnTo>
                    <a:lnTo>
                      <a:pt x="2960" y="3520"/>
                    </a:lnTo>
                    <a:lnTo>
                      <a:pt x="2934" y="3403"/>
                    </a:lnTo>
                    <a:lnTo>
                      <a:pt x="3006" y="3336"/>
                    </a:lnTo>
                    <a:lnTo>
                      <a:pt x="3064" y="3292"/>
                    </a:lnTo>
                    <a:lnTo>
                      <a:pt x="3070" y="3196"/>
                    </a:lnTo>
                    <a:lnTo>
                      <a:pt x="3108" y="3073"/>
                    </a:lnTo>
                    <a:lnTo>
                      <a:pt x="3199" y="2982"/>
                    </a:lnTo>
                    <a:lnTo>
                      <a:pt x="3279" y="2874"/>
                    </a:lnTo>
                    <a:lnTo>
                      <a:pt x="3319" y="2763"/>
                    </a:lnTo>
                    <a:lnTo>
                      <a:pt x="3400" y="2812"/>
                    </a:lnTo>
                    <a:lnTo>
                      <a:pt x="3486" y="2866"/>
                    </a:lnTo>
                    <a:lnTo>
                      <a:pt x="3630" y="2780"/>
                    </a:lnTo>
                    <a:lnTo>
                      <a:pt x="3743" y="2779"/>
                    </a:lnTo>
                    <a:lnTo>
                      <a:pt x="3829" y="2801"/>
                    </a:lnTo>
                    <a:lnTo>
                      <a:pt x="3877" y="2704"/>
                    </a:lnTo>
                    <a:lnTo>
                      <a:pt x="3807" y="2559"/>
                    </a:lnTo>
                    <a:lnTo>
                      <a:pt x="3931" y="2526"/>
                    </a:lnTo>
                    <a:lnTo>
                      <a:pt x="4033" y="2522"/>
                    </a:lnTo>
                    <a:lnTo>
                      <a:pt x="4097" y="2559"/>
                    </a:lnTo>
                    <a:lnTo>
                      <a:pt x="4196" y="2627"/>
                    </a:lnTo>
                    <a:lnTo>
                      <a:pt x="4333" y="2423"/>
                    </a:lnTo>
                    <a:lnTo>
                      <a:pt x="4343" y="2313"/>
                    </a:lnTo>
                    <a:lnTo>
                      <a:pt x="4421" y="2193"/>
                    </a:lnTo>
                    <a:lnTo>
                      <a:pt x="4661" y="1979"/>
                    </a:lnTo>
                    <a:lnTo>
                      <a:pt x="4665" y="1856"/>
                    </a:lnTo>
                    <a:lnTo>
                      <a:pt x="4611" y="1746"/>
                    </a:lnTo>
                    <a:lnTo>
                      <a:pt x="4654" y="1518"/>
                    </a:lnTo>
                    <a:lnTo>
                      <a:pt x="4746" y="1479"/>
                    </a:lnTo>
                    <a:lnTo>
                      <a:pt x="4710" y="1356"/>
                    </a:lnTo>
                    <a:lnTo>
                      <a:pt x="4779" y="1163"/>
                    </a:lnTo>
                    <a:lnTo>
                      <a:pt x="4924" y="1019"/>
                    </a:lnTo>
                    <a:lnTo>
                      <a:pt x="4902" y="933"/>
                    </a:lnTo>
                    <a:lnTo>
                      <a:pt x="4995" y="818"/>
                    </a:lnTo>
                    <a:lnTo>
                      <a:pt x="4851" y="652"/>
                    </a:lnTo>
                    <a:lnTo>
                      <a:pt x="4909" y="559"/>
                    </a:lnTo>
                    <a:lnTo>
                      <a:pt x="4694" y="462"/>
                    </a:lnTo>
                    <a:lnTo>
                      <a:pt x="4624" y="396"/>
                    </a:lnTo>
                    <a:lnTo>
                      <a:pt x="4706" y="273"/>
                    </a:lnTo>
                    <a:lnTo>
                      <a:pt x="4622" y="176"/>
                    </a:lnTo>
                    <a:lnTo>
                      <a:pt x="4495" y="157"/>
                    </a:lnTo>
                    <a:lnTo>
                      <a:pt x="4386" y="321"/>
                    </a:lnTo>
                    <a:lnTo>
                      <a:pt x="4325" y="211"/>
                    </a:lnTo>
                    <a:lnTo>
                      <a:pt x="4192" y="125"/>
                    </a:lnTo>
                    <a:lnTo>
                      <a:pt x="4011" y="0"/>
                    </a:lnTo>
                    <a:lnTo>
                      <a:pt x="3841" y="188"/>
                    </a:lnTo>
                    <a:lnTo>
                      <a:pt x="3640" y="60"/>
                    </a:lnTo>
                    <a:lnTo>
                      <a:pt x="3484" y="208"/>
                    </a:lnTo>
                    <a:lnTo>
                      <a:pt x="3301" y="348"/>
                    </a:lnTo>
                    <a:lnTo>
                      <a:pt x="3186" y="284"/>
                    </a:lnTo>
                    <a:lnTo>
                      <a:pt x="3130" y="226"/>
                    </a:lnTo>
                    <a:lnTo>
                      <a:pt x="3025" y="260"/>
                    </a:lnTo>
                    <a:lnTo>
                      <a:pt x="2918" y="318"/>
                    </a:lnTo>
                    <a:lnTo>
                      <a:pt x="2736" y="360"/>
                    </a:lnTo>
                    <a:lnTo>
                      <a:pt x="2646" y="457"/>
                    </a:lnTo>
                    <a:lnTo>
                      <a:pt x="2548" y="596"/>
                    </a:lnTo>
                    <a:lnTo>
                      <a:pt x="2452" y="569"/>
                    </a:lnTo>
                    <a:lnTo>
                      <a:pt x="2330" y="687"/>
                    </a:lnTo>
                    <a:lnTo>
                      <a:pt x="2278" y="753"/>
                    </a:lnTo>
                    <a:lnTo>
                      <a:pt x="2089" y="743"/>
                    </a:lnTo>
                    <a:lnTo>
                      <a:pt x="1999" y="653"/>
                    </a:lnTo>
                    <a:lnTo>
                      <a:pt x="1902" y="743"/>
                    </a:lnTo>
                    <a:lnTo>
                      <a:pt x="1800" y="737"/>
                    </a:lnTo>
                    <a:lnTo>
                      <a:pt x="1709" y="843"/>
                    </a:lnTo>
                    <a:lnTo>
                      <a:pt x="1658" y="737"/>
                    </a:lnTo>
                    <a:lnTo>
                      <a:pt x="1471" y="736"/>
                    </a:lnTo>
                    <a:lnTo>
                      <a:pt x="1327" y="700"/>
                    </a:lnTo>
                    <a:lnTo>
                      <a:pt x="1234" y="731"/>
                    </a:lnTo>
                    <a:lnTo>
                      <a:pt x="1124" y="646"/>
                    </a:lnTo>
                    <a:lnTo>
                      <a:pt x="1006" y="664"/>
                    </a:lnTo>
                    <a:lnTo>
                      <a:pt x="899" y="609"/>
                    </a:lnTo>
                    <a:lnTo>
                      <a:pt x="796" y="667"/>
                    </a:lnTo>
                    <a:close/>
                  </a:path>
                </a:pathLst>
              </a:custGeom>
              <a:solidFill>
                <a:srgbClr val="FF00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2" name="任意多边形 65">
                <a:extLst>
                  <a:ext uri="{FF2B5EF4-FFF2-40B4-BE49-F238E27FC236}">
                    <a16:creationId xmlns:a16="http://schemas.microsoft.com/office/drawing/2014/main" id="{8A87329E-88F5-4785-D678-BEF5E322AB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38375" y="4604947"/>
                <a:ext cx="1235393" cy="1240388"/>
              </a:xfrm>
              <a:custGeom>
                <a:avLst/>
                <a:gdLst>
                  <a:gd name="T0" fmla="*/ 0 w 3891"/>
                  <a:gd name="T1" fmla="*/ 0 h 3908"/>
                  <a:gd name="T2" fmla="*/ 3891 w 3891"/>
                  <a:gd name="T3" fmla="*/ 3908 h 3908"/>
                </a:gdLst>
                <a:ahLst/>
                <a:cxnLst>
                  <a:cxn ang="0">
                    <a:pos x="3688" y="813"/>
                  </a:cxn>
                  <a:cxn ang="0">
                    <a:pos x="3891" y="1098"/>
                  </a:cxn>
                  <a:cxn ang="0">
                    <a:pos x="3586" y="1282"/>
                  </a:cxn>
                  <a:cxn ang="0">
                    <a:pos x="3340" y="1363"/>
                  </a:cxn>
                  <a:cxn ang="0">
                    <a:pos x="3007" y="1405"/>
                  </a:cxn>
                  <a:cxn ang="0">
                    <a:pos x="2777" y="1697"/>
                  </a:cxn>
                  <a:cxn ang="0">
                    <a:pos x="2810" y="2028"/>
                  </a:cxn>
                  <a:cxn ang="0">
                    <a:pos x="3126" y="2194"/>
                  </a:cxn>
                  <a:cxn ang="0">
                    <a:pos x="3141" y="2521"/>
                  </a:cxn>
                  <a:cxn ang="0">
                    <a:pos x="3147" y="2756"/>
                  </a:cxn>
                  <a:cxn ang="0">
                    <a:pos x="2868" y="2976"/>
                  </a:cxn>
                  <a:cxn ang="0">
                    <a:pos x="2841" y="3228"/>
                  </a:cxn>
                  <a:cxn ang="0">
                    <a:pos x="2570" y="3495"/>
                  </a:cxn>
                  <a:cxn ang="0">
                    <a:pos x="2038" y="3516"/>
                  </a:cxn>
                  <a:cxn ang="0">
                    <a:pos x="1863" y="3752"/>
                  </a:cxn>
                  <a:cxn ang="0">
                    <a:pos x="1547" y="3767"/>
                  </a:cxn>
                  <a:cxn ang="0">
                    <a:pos x="1187" y="3686"/>
                  </a:cxn>
                  <a:cxn ang="0">
                    <a:pos x="1092" y="3370"/>
                  </a:cxn>
                  <a:cxn ang="0">
                    <a:pos x="868" y="3125"/>
                  </a:cxn>
                  <a:cxn ang="0">
                    <a:pos x="1136" y="3260"/>
                  </a:cxn>
                  <a:cxn ang="0">
                    <a:pos x="1148" y="3039"/>
                  </a:cxn>
                  <a:cxn ang="0">
                    <a:pos x="890" y="2986"/>
                  </a:cxn>
                  <a:cxn ang="0">
                    <a:pos x="664" y="3044"/>
                  </a:cxn>
                  <a:cxn ang="0">
                    <a:pos x="530" y="3105"/>
                  </a:cxn>
                  <a:cxn ang="0">
                    <a:pos x="336" y="2909"/>
                  </a:cxn>
                  <a:cxn ang="0">
                    <a:pos x="449" y="2656"/>
                  </a:cxn>
                  <a:cxn ang="0">
                    <a:pos x="804" y="2500"/>
                  </a:cxn>
                  <a:cxn ang="0">
                    <a:pos x="939" y="2289"/>
                  </a:cxn>
                  <a:cxn ang="0">
                    <a:pos x="676" y="1840"/>
                  </a:cxn>
                  <a:cxn ang="0">
                    <a:pos x="473" y="1782"/>
                  </a:cxn>
                  <a:cxn ang="0">
                    <a:pos x="16" y="1811"/>
                  </a:cxn>
                  <a:cxn ang="0">
                    <a:pos x="103" y="1591"/>
                  </a:cxn>
                  <a:cxn ang="0">
                    <a:pos x="258" y="1425"/>
                  </a:cxn>
                  <a:cxn ang="0">
                    <a:pos x="545" y="1201"/>
                  </a:cxn>
                  <a:cxn ang="0">
                    <a:pos x="959" y="1089"/>
                  </a:cxn>
                  <a:cxn ang="0">
                    <a:pos x="1146" y="815"/>
                  </a:cxn>
                  <a:cxn ang="0">
                    <a:pos x="1392" y="655"/>
                  </a:cxn>
                  <a:cxn ang="0">
                    <a:pos x="1551" y="799"/>
                  </a:cxn>
                  <a:cxn ang="0">
                    <a:pos x="1924" y="595"/>
                  </a:cxn>
                  <a:cxn ang="0">
                    <a:pos x="2324" y="708"/>
                  </a:cxn>
                  <a:cxn ang="0">
                    <a:pos x="2342" y="468"/>
                  </a:cxn>
                  <a:cxn ang="0">
                    <a:pos x="2713" y="96"/>
                  </a:cxn>
                  <a:cxn ang="0">
                    <a:pos x="2990" y="109"/>
                  </a:cxn>
                  <a:cxn ang="0">
                    <a:pos x="2982" y="400"/>
                  </a:cxn>
                  <a:cxn ang="0">
                    <a:pos x="3260" y="502"/>
                  </a:cxn>
                  <a:cxn ang="0">
                    <a:pos x="3575" y="603"/>
                  </a:cxn>
                </a:cxnLst>
                <a:rect l="T0" t="T1" r="T2" b="T3"/>
                <a:pathLst>
                  <a:path w="3891" h="3908">
                    <a:moveTo>
                      <a:pt x="3575" y="603"/>
                    </a:moveTo>
                    <a:lnTo>
                      <a:pt x="3590" y="760"/>
                    </a:lnTo>
                    <a:lnTo>
                      <a:pt x="3688" y="813"/>
                    </a:lnTo>
                    <a:lnTo>
                      <a:pt x="3779" y="969"/>
                    </a:lnTo>
                    <a:lnTo>
                      <a:pt x="3870" y="974"/>
                    </a:lnTo>
                    <a:lnTo>
                      <a:pt x="3891" y="1098"/>
                    </a:lnTo>
                    <a:lnTo>
                      <a:pt x="3845" y="1212"/>
                    </a:lnTo>
                    <a:lnTo>
                      <a:pt x="3699" y="1255"/>
                    </a:lnTo>
                    <a:lnTo>
                      <a:pt x="3586" y="1282"/>
                    </a:lnTo>
                    <a:lnTo>
                      <a:pt x="3489" y="1357"/>
                    </a:lnTo>
                    <a:lnTo>
                      <a:pt x="3425" y="1455"/>
                    </a:lnTo>
                    <a:lnTo>
                      <a:pt x="3340" y="1363"/>
                    </a:lnTo>
                    <a:lnTo>
                      <a:pt x="3255" y="1398"/>
                    </a:lnTo>
                    <a:lnTo>
                      <a:pt x="3153" y="1517"/>
                    </a:lnTo>
                    <a:lnTo>
                      <a:pt x="3007" y="1405"/>
                    </a:lnTo>
                    <a:lnTo>
                      <a:pt x="2904" y="1486"/>
                    </a:lnTo>
                    <a:lnTo>
                      <a:pt x="2796" y="1549"/>
                    </a:lnTo>
                    <a:lnTo>
                      <a:pt x="2777" y="1697"/>
                    </a:lnTo>
                    <a:lnTo>
                      <a:pt x="2858" y="1771"/>
                    </a:lnTo>
                    <a:lnTo>
                      <a:pt x="2869" y="1961"/>
                    </a:lnTo>
                    <a:lnTo>
                      <a:pt x="2810" y="2028"/>
                    </a:lnTo>
                    <a:lnTo>
                      <a:pt x="2884" y="2103"/>
                    </a:lnTo>
                    <a:lnTo>
                      <a:pt x="2981" y="2108"/>
                    </a:lnTo>
                    <a:lnTo>
                      <a:pt x="3126" y="2194"/>
                    </a:lnTo>
                    <a:lnTo>
                      <a:pt x="3235" y="2325"/>
                    </a:lnTo>
                    <a:lnTo>
                      <a:pt x="3120" y="2418"/>
                    </a:lnTo>
                    <a:lnTo>
                      <a:pt x="3141" y="2521"/>
                    </a:lnTo>
                    <a:lnTo>
                      <a:pt x="3117" y="2552"/>
                    </a:lnTo>
                    <a:lnTo>
                      <a:pt x="3191" y="2649"/>
                    </a:lnTo>
                    <a:lnTo>
                      <a:pt x="3147" y="2756"/>
                    </a:lnTo>
                    <a:lnTo>
                      <a:pt x="3126" y="2907"/>
                    </a:lnTo>
                    <a:lnTo>
                      <a:pt x="3002" y="2917"/>
                    </a:lnTo>
                    <a:lnTo>
                      <a:pt x="2868" y="2976"/>
                    </a:lnTo>
                    <a:lnTo>
                      <a:pt x="2814" y="3067"/>
                    </a:lnTo>
                    <a:lnTo>
                      <a:pt x="2911" y="3148"/>
                    </a:lnTo>
                    <a:lnTo>
                      <a:pt x="2841" y="3228"/>
                    </a:lnTo>
                    <a:lnTo>
                      <a:pt x="2831" y="3346"/>
                    </a:lnTo>
                    <a:lnTo>
                      <a:pt x="2713" y="3508"/>
                    </a:lnTo>
                    <a:lnTo>
                      <a:pt x="2570" y="3495"/>
                    </a:lnTo>
                    <a:lnTo>
                      <a:pt x="2404" y="3624"/>
                    </a:lnTo>
                    <a:lnTo>
                      <a:pt x="2232" y="3527"/>
                    </a:lnTo>
                    <a:lnTo>
                      <a:pt x="2038" y="3516"/>
                    </a:lnTo>
                    <a:lnTo>
                      <a:pt x="2013" y="3602"/>
                    </a:lnTo>
                    <a:lnTo>
                      <a:pt x="1857" y="3688"/>
                    </a:lnTo>
                    <a:lnTo>
                      <a:pt x="1863" y="3752"/>
                    </a:lnTo>
                    <a:lnTo>
                      <a:pt x="1796" y="3769"/>
                    </a:lnTo>
                    <a:lnTo>
                      <a:pt x="1688" y="3908"/>
                    </a:lnTo>
                    <a:lnTo>
                      <a:pt x="1547" y="3767"/>
                    </a:lnTo>
                    <a:lnTo>
                      <a:pt x="1418" y="3745"/>
                    </a:lnTo>
                    <a:lnTo>
                      <a:pt x="1371" y="3789"/>
                    </a:lnTo>
                    <a:lnTo>
                      <a:pt x="1187" y="3686"/>
                    </a:lnTo>
                    <a:lnTo>
                      <a:pt x="1090" y="3639"/>
                    </a:lnTo>
                    <a:lnTo>
                      <a:pt x="1162" y="3521"/>
                    </a:lnTo>
                    <a:lnTo>
                      <a:pt x="1092" y="3370"/>
                    </a:lnTo>
                    <a:lnTo>
                      <a:pt x="943" y="3328"/>
                    </a:lnTo>
                    <a:lnTo>
                      <a:pt x="811" y="3258"/>
                    </a:lnTo>
                    <a:lnTo>
                      <a:pt x="868" y="3125"/>
                    </a:lnTo>
                    <a:lnTo>
                      <a:pt x="1007" y="3136"/>
                    </a:lnTo>
                    <a:lnTo>
                      <a:pt x="1017" y="3217"/>
                    </a:lnTo>
                    <a:lnTo>
                      <a:pt x="1136" y="3260"/>
                    </a:lnTo>
                    <a:lnTo>
                      <a:pt x="1209" y="3227"/>
                    </a:lnTo>
                    <a:lnTo>
                      <a:pt x="1197" y="3157"/>
                    </a:lnTo>
                    <a:lnTo>
                      <a:pt x="1148" y="3039"/>
                    </a:lnTo>
                    <a:lnTo>
                      <a:pt x="1017" y="3023"/>
                    </a:lnTo>
                    <a:lnTo>
                      <a:pt x="883" y="2883"/>
                    </a:lnTo>
                    <a:lnTo>
                      <a:pt x="890" y="2986"/>
                    </a:lnTo>
                    <a:lnTo>
                      <a:pt x="750" y="2958"/>
                    </a:lnTo>
                    <a:lnTo>
                      <a:pt x="610" y="2920"/>
                    </a:lnTo>
                    <a:lnTo>
                      <a:pt x="664" y="3044"/>
                    </a:lnTo>
                    <a:lnTo>
                      <a:pt x="664" y="3152"/>
                    </a:lnTo>
                    <a:lnTo>
                      <a:pt x="595" y="3171"/>
                    </a:lnTo>
                    <a:lnTo>
                      <a:pt x="530" y="3105"/>
                    </a:lnTo>
                    <a:lnTo>
                      <a:pt x="498" y="2994"/>
                    </a:lnTo>
                    <a:lnTo>
                      <a:pt x="438" y="2903"/>
                    </a:lnTo>
                    <a:lnTo>
                      <a:pt x="336" y="2909"/>
                    </a:lnTo>
                    <a:lnTo>
                      <a:pt x="235" y="2773"/>
                    </a:lnTo>
                    <a:lnTo>
                      <a:pt x="440" y="2752"/>
                    </a:lnTo>
                    <a:lnTo>
                      <a:pt x="449" y="2656"/>
                    </a:lnTo>
                    <a:lnTo>
                      <a:pt x="589" y="2607"/>
                    </a:lnTo>
                    <a:lnTo>
                      <a:pt x="658" y="2538"/>
                    </a:lnTo>
                    <a:lnTo>
                      <a:pt x="804" y="2500"/>
                    </a:lnTo>
                    <a:lnTo>
                      <a:pt x="879" y="2554"/>
                    </a:lnTo>
                    <a:lnTo>
                      <a:pt x="954" y="2457"/>
                    </a:lnTo>
                    <a:lnTo>
                      <a:pt x="939" y="2289"/>
                    </a:lnTo>
                    <a:lnTo>
                      <a:pt x="918" y="2053"/>
                    </a:lnTo>
                    <a:lnTo>
                      <a:pt x="832" y="1835"/>
                    </a:lnTo>
                    <a:lnTo>
                      <a:pt x="676" y="1840"/>
                    </a:lnTo>
                    <a:lnTo>
                      <a:pt x="574" y="1765"/>
                    </a:lnTo>
                    <a:lnTo>
                      <a:pt x="510" y="1873"/>
                    </a:lnTo>
                    <a:lnTo>
                      <a:pt x="473" y="1782"/>
                    </a:lnTo>
                    <a:lnTo>
                      <a:pt x="399" y="1728"/>
                    </a:lnTo>
                    <a:lnTo>
                      <a:pt x="184" y="1753"/>
                    </a:lnTo>
                    <a:lnTo>
                      <a:pt x="16" y="1811"/>
                    </a:lnTo>
                    <a:lnTo>
                      <a:pt x="49" y="1708"/>
                    </a:lnTo>
                    <a:lnTo>
                      <a:pt x="0" y="1633"/>
                    </a:lnTo>
                    <a:lnTo>
                      <a:pt x="103" y="1591"/>
                    </a:lnTo>
                    <a:lnTo>
                      <a:pt x="27" y="1467"/>
                    </a:lnTo>
                    <a:lnTo>
                      <a:pt x="145" y="1425"/>
                    </a:lnTo>
                    <a:lnTo>
                      <a:pt x="258" y="1425"/>
                    </a:lnTo>
                    <a:lnTo>
                      <a:pt x="363" y="1308"/>
                    </a:lnTo>
                    <a:lnTo>
                      <a:pt x="454" y="1298"/>
                    </a:lnTo>
                    <a:lnTo>
                      <a:pt x="545" y="1201"/>
                    </a:lnTo>
                    <a:lnTo>
                      <a:pt x="755" y="1186"/>
                    </a:lnTo>
                    <a:lnTo>
                      <a:pt x="808" y="1100"/>
                    </a:lnTo>
                    <a:lnTo>
                      <a:pt x="959" y="1089"/>
                    </a:lnTo>
                    <a:lnTo>
                      <a:pt x="1104" y="1046"/>
                    </a:lnTo>
                    <a:lnTo>
                      <a:pt x="1071" y="862"/>
                    </a:lnTo>
                    <a:lnTo>
                      <a:pt x="1146" y="815"/>
                    </a:lnTo>
                    <a:lnTo>
                      <a:pt x="1098" y="691"/>
                    </a:lnTo>
                    <a:lnTo>
                      <a:pt x="1177" y="604"/>
                    </a:lnTo>
                    <a:lnTo>
                      <a:pt x="1392" y="655"/>
                    </a:lnTo>
                    <a:lnTo>
                      <a:pt x="1546" y="655"/>
                    </a:lnTo>
                    <a:lnTo>
                      <a:pt x="1633" y="730"/>
                    </a:lnTo>
                    <a:lnTo>
                      <a:pt x="1551" y="799"/>
                    </a:lnTo>
                    <a:lnTo>
                      <a:pt x="1643" y="848"/>
                    </a:lnTo>
                    <a:lnTo>
                      <a:pt x="1906" y="750"/>
                    </a:lnTo>
                    <a:lnTo>
                      <a:pt x="1924" y="595"/>
                    </a:lnTo>
                    <a:lnTo>
                      <a:pt x="1969" y="606"/>
                    </a:lnTo>
                    <a:lnTo>
                      <a:pt x="2067" y="719"/>
                    </a:lnTo>
                    <a:lnTo>
                      <a:pt x="2324" y="708"/>
                    </a:lnTo>
                    <a:lnTo>
                      <a:pt x="2213" y="580"/>
                    </a:lnTo>
                    <a:lnTo>
                      <a:pt x="2273" y="483"/>
                    </a:lnTo>
                    <a:lnTo>
                      <a:pt x="2342" y="468"/>
                    </a:lnTo>
                    <a:lnTo>
                      <a:pt x="2531" y="409"/>
                    </a:lnTo>
                    <a:lnTo>
                      <a:pt x="2659" y="247"/>
                    </a:lnTo>
                    <a:lnTo>
                      <a:pt x="2713" y="96"/>
                    </a:lnTo>
                    <a:lnTo>
                      <a:pt x="2804" y="0"/>
                    </a:lnTo>
                    <a:lnTo>
                      <a:pt x="2879" y="65"/>
                    </a:lnTo>
                    <a:lnTo>
                      <a:pt x="2990" y="109"/>
                    </a:lnTo>
                    <a:lnTo>
                      <a:pt x="3016" y="231"/>
                    </a:lnTo>
                    <a:lnTo>
                      <a:pt x="3065" y="307"/>
                    </a:lnTo>
                    <a:lnTo>
                      <a:pt x="2982" y="400"/>
                    </a:lnTo>
                    <a:lnTo>
                      <a:pt x="3078" y="467"/>
                    </a:lnTo>
                    <a:lnTo>
                      <a:pt x="3150" y="361"/>
                    </a:lnTo>
                    <a:lnTo>
                      <a:pt x="3260" y="502"/>
                    </a:lnTo>
                    <a:lnTo>
                      <a:pt x="3391" y="431"/>
                    </a:lnTo>
                    <a:lnTo>
                      <a:pt x="3512" y="488"/>
                    </a:lnTo>
                    <a:lnTo>
                      <a:pt x="3575" y="603"/>
                    </a:lnTo>
                    <a:close/>
                  </a:path>
                </a:pathLst>
              </a:custGeom>
              <a:solidFill>
                <a:srgbClr val="FF00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3" name="任意多边形 84">
                <a:extLst>
                  <a:ext uri="{FF2B5EF4-FFF2-40B4-BE49-F238E27FC236}">
                    <a16:creationId xmlns:a16="http://schemas.microsoft.com/office/drawing/2014/main" id="{45E146F8-D97A-5D73-FC5D-A1663CED33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37573" y="1497311"/>
                <a:ext cx="785813" cy="703670"/>
              </a:xfrm>
              <a:custGeom>
                <a:avLst/>
                <a:gdLst>
                  <a:gd name="T0" fmla="*/ 0 w 2185441"/>
                  <a:gd name="T1" fmla="*/ 0 h 1957981"/>
                  <a:gd name="T2" fmla="*/ 2185441 w 2185441"/>
                  <a:gd name="T3" fmla="*/ 1957981 h 1957981"/>
                </a:gdLst>
                <a:ahLst/>
                <a:cxnLst>
                  <a:cxn ang="0">
                    <a:pos x="373956" y="120204"/>
                  </a:cxn>
                  <a:cxn ang="0">
                    <a:pos x="236984" y="124396"/>
                  </a:cxn>
                  <a:cxn ang="0">
                    <a:pos x="113159" y="294705"/>
                  </a:cxn>
                  <a:cxn ang="0">
                    <a:pos x="41722" y="475109"/>
                  </a:cxn>
                  <a:cxn ang="0">
                    <a:pos x="0" y="628849"/>
                  </a:cxn>
                  <a:cxn ang="0">
                    <a:pos x="116011" y="806972"/>
                  </a:cxn>
                  <a:cxn ang="0">
                    <a:pos x="6919" y="948827"/>
                  </a:cxn>
                  <a:cxn ang="0">
                    <a:pos x="124742" y="1190380"/>
                  </a:cxn>
                  <a:cxn ang="0">
                    <a:pos x="250328" y="1335038"/>
                  </a:cxn>
                  <a:cxn ang="0">
                    <a:pos x="292992" y="1561355"/>
                  </a:cxn>
                  <a:cxn ang="0">
                    <a:pos x="439488" y="1622127"/>
                  </a:cxn>
                  <a:cxn ang="0">
                    <a:pos x="539501" y="1802532"/>
                  </a:cxn>
                  <a:cxn ang="0">
                    <a:pos x="675902" y="1635843"/>
                  </a:cxn>
                  <a:cxn ang="0">
                    <a:pos x="794394" y="1631651"/>
                  </a:cxn>
                  <a:cxn ang="0">
                    <a:pos x="662185" y="1753765"/>
                  </a:cxn>
                  <a:cxn ang="0">
                    <a:pos x="656282" y="1950168"/>
                  </a:cxn>
                  <a:cxn ang="0">
                    <a:pos x="856306" y="1953790"/>
                  </a:cxn>
                  <a:cxn ang="0">
                    <a:pos x="974228" y="1862731"/>
                  </a:cxn>
                  <a:cxn ang="0">
                    <a:pos x="1139775" y="1844252"/>
                  </a:cxn>
                  <a:cxn ang="0">
                    <a:pos x="1348183" y="1659655"/>
                  </a:cxn>
                  <a:cxn ang="0">
                    <a:pos x="1468585" y="1491629"/>
                  </a:cxn>
                  <a:cxn ang="0">
                    <a:pos x="1782340" y="1244549"/>
                  </a:cxn>
                  <a:cxn ang="0">
                    <a:pos x="1995511" y="1060523"/>
                  </a:cxn>
                  <a:cxn ang="0">
                    <a:pos x="2185441" y="821828"/>
                  </a:cxn>
                  <a:cxn ang="0">
                    <a:pos x="1984052" y="809182"/>
                  </a:cxn>
                  <a:cxn ang="0">
                    <a:pos x="1735286" y="836685"/>
                  </a:cxn>
                  <a:cxn ang="0">
                    <a:pos x="1492398" y="865831"/>
                  </a:cxn>
                  <a:cxn ang="0">
                    <a:pos x="1454298" y="747339"/>
                  </a:cxn>
                  <a:cxn ang="0">
                    <a:pos x="1407814" y="557980"/>
                  </a:cxn>
                  <a:cxn ang="0">
                    <a:pos x="1333327" y="463873"/>
                  </a:cxn>
                  <a:cxn ang="0">
                    <a:pos x="1257127" y="227459"/>
                  </a:cxn>
                  <a:cxn ang="0">
                    <a:pos x="1074242" y="89918"/>
                  </a:cxn>
                  <a:cxn ang="0">
                    <a:pos x="855166" y="28005"/>
                  </a:cxn>
                  <a:cxn ang="0">
                    <a:pos x="700286" y="0"/>
                  </a:cxn>
                  <a:cxn ang="0">
                    <a:pos x="558552" y="109538"/>
                  </a:cxn>
                </a:cxnLst>
                <a:rect l="T0" t="T1" r="T2" b="T3"/>
                <a:pathLst>
                  <a:path w="2185441" h="1957981">
                    <a:moveTo>
                      <a:pt x="452412" y="30215"/>
                    </a:moveTo>
                    <a:lnTo>
                      <a:pt x="373956" y="120204"/>
                    </a:lnTo>
                    <a:lnTo>
                      <a:pt x="317376" y="57721"/>
                    </a:lnTo>
                    <a:lnTo>
                      <a:pt x="236984" y="124396"/>
                    </a:lnTo>
                    <a:lnTo>
                      <a:pt x="60201" y="123826"/>
                    </a:lnTo>
                    <a:lnTo>
                      <a:pt x="113159" y="294705"/>
                    </a:lnTo>
                    <a:lnTo>
                      <a:pt x="142304" y="394147"/>
                    </a:lnTo>
                    <a:lnTo>
                      <a:pt x="41722" y="475109"/>
                    </a:lnTo>
                    <a:lnTo>
                      <a:pt x="85155" y="574551"/>
                    </a:lnTo>
                    <a:lnTo>
                      <a:pt x="0" y="628849"/>
                    </a:lnTo>
                    <a:lnTo>
                      <a:pt x="68387" y="698575"/>
                    </a:lnTo>
                    <a:lnTo>
                      <a:pt x="116011" y="806972"/>
                    </a:lnTo>
                    <a:lnTo>
                      <a:pt x="52386" y="897010"/>
                    </a:lnTo>
                    <a:lnTo>
                      <a:pt x="6919" y="948827"/>
                    </a:lnTo>
                    <a:lnTo>
                      <a:pt x="105344" y="1072652"/>
                    </a:lnTo>
                    <a:lnTo>
                      <a:pt x="124742" y="1190380"/>
                    </a:lnTo>
                    <a:lnTo>
                      <a:pt x="213939" y="1264171"/>
                    </a:lnTo>
                    <a:lnTo>
                      <a:pt x="250328" y="1335038"/>
                    </a:lnTo>
                    <a:lnTo>
                      <a:pt x="312042" y="1419051"/>
                    </a:lnTo>
                    <a:lnTo>
                      <a:pt x="292992" y="1561355"/>
                    </a:lnTo>
                    <a:lnTo>
                      <a:pt x="359667" y="1651273"/>
                    </a:lnTo>
                    <a:lnTo>
                      <a:pt x="439488" y="1622127"/>
                    </a:lnTo>
                    <a:lnTo>
                      <a:pt x="477588" y="1693565"/>
                    </a:lnTo>
                    <a:lnTo>
                      <a:pt x="539501" y="1802532"/>
                    </a:lnTo>
                    <a:lnTo>
                      <a:pt x="609227" y="1735856"/>
                    </a:lnTo>
                    <a:lnTo>
                      <a:pt x="675902" y="1635843"/>
                    </a:lnTo>
                    <a:lnTo>
                      <a:pt x="784869" y="1545926"/>
                    </a:lnTo>
                    <a:lnTo>
                      <a:pt x="794394" y="1631651"/>
                    </a:lnTo>
                    <a:lnTo>
                      <a:pt x="742007" y="1726901"/>
                    </a:lnTo>
                    <a:lnTo>
                      <a:pt x="662185" y="1753765"/>
                    </a:lnTo>
                    <a:lnTo>
                      <a:pt x="652660" y="1843682"/>
                    </a:lnTo>
                    <a:lnTo>
                      <a:pt x="656282" y="1950168"/>
                    </a:lnTo>
                    <a:lnTo>
                      <a:pt x="699144" y="1906164"/>
                    </a:lnTo>
                    <a:lnTo>
                      <a:pt x="856306" y="1953790"/>
                    </a:lnTo>
                    <a:lnTo>
                      <a:pt x="936699" y="1957981"/>
                    </a:lnTo>
                    <a:lnTo>
                      <a:pt x="974228" y="1862731"/>
                    </a:lnTo>
                    <a:lnTo>
                      <a:pt x="1059382" y="1877589"/>
                    </a:lnTo>
                    <a:lnTo>
                      <a:pt x="1139775" y="1844252"/>
                    </a:lnTo>
                    <a:lnTo>
                      <a:pt x="1233884" y="1720997"/>
                    </a:lnTo>
                    <a:lnTo>
                      <a:pt x="1348183" y="1659655"/>
                    </a:lnTo>
                    <a:lnTo>
                      <a:pt x="1451818" y="1603076"/>
                    </a:lnTo>
                    <a:lnTo>
                      <a:pt x="1468585" y="1491629"/>
                    </a:lnTo>
                    <a:lnTo>
                      <a:pt x="1630510" y="1363041"/>
                    </a:lnTo>
                    <a:lnTo>
                      <a:pt x="1782340" y="1244549"/>
                    </a:lnTo>
                    <a:lnTo>
                      <a:pt x="1919882" y="1174253"/>
                    </a:lnTo>
                    <a:lnTo>
                      <a:pt x="1995511" y="1060523"/>
                    </a:lnTo>
                    <a:lnTo>
                      <a:pt x="2061046" y="917077"/>
                    </a:lnTo>
                    <a:lnTo>
                      <a:pt x="2185441" y="821828"/>
                    </a:lnTo>
                    <a:lnTo>
                      <a:pt x="2090191" y="793252"/>
                    </a:lnTo>
                    <a:lnTo>
                      <a:pt x="1984052" y="809182"/>
                    </a:lnTo>
                    <a:lnTo>
                      <a:pt x="1843682" y="751531"/>
                    </a:lnTo>
                    <a:lnTo>
                      <a:pt x="1735286" y="836685"/>
                    </a:lnTo>
                    <a:lnTo>
                      <a:pt x="1516211" y="932506"/>
                    </a:lnTo>
                    <a:lnTo>
                      <a:pt x="1492398" y="865831"/>
                    </a:lnTo>
                    <a:lnTo>
                      <a:pt x="1540594" y="794393"/>
                    </a:lnTo>
                    <a:lnTo>
                      <a:pt x="1454298" y="747339"/>
                    </a:lnTo>
                    <a:lnTo>
                      <a:pt x="1421531" y="647897"/>
                    </a:lnTo>
                    <a:lnTo>
                      <a:pt x="1407814" y="557980"/>
                    </a:lnTo>
                    <a:lnTo>
                      <a:pt x="1440582" y="476449"/>
                    </a:lnTo>
                    <a:lnTo>
                      <a:pt x="1333327" y="463873"/>
                    </a:lnTo>
                    <a:lnTo>
                      <a:pt x="1205310" y="389384"/>
                    </a:lnTo>
                    <a:lnTo>
                      <a:pt x="1257127" y="227459"/>
                    </a:lnTo>
                    <a:lnTo>
                      <a:pt x="1220738" y="128018"/>
                    </a:lnTo>
                    <a:lnTo>
                      <a:pt x="1074242" y="89918"/>
                    </a:lnTo>
                    <a:lnTo>
                      <a:pt x="931366" y="70868"/>
                    </a:lnTo>
                    <a:lnTo>
                      <a:pt x="855166" y="28005"/>
                    </a:lnTo>
                    <a:lnTo>
                      <a:pt x="770583" y="9526"/>
                    </a:lnTo>
                    <a:lnTo>
                      <a:pt x="700286" y="0"/>
                    </a:lnTo>
                    <a:lnTo>
                      <a:pt x="572269" y="9526"/>
                    </a:lnTo>
                    <a:lnTo>
                      <a:pt x="558552" y="109538"/>
                    </a:lnTo>
                    <a:lnTo>
                      <a:pt x="452412" y="30215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4" name="任意多边形 87">
                <a:extLst>
                  <a:ext uri="{FF2B5EF4-FFF2-40B4-BE49-F238E27FC236}">
                    <a16:creationId xmlns:a16="http://schemas.microsoft.com/office/drawing/2014/main" id="{E301E49B-68BC-5419-7160-4A012C379F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62867" y="2229229"/>
                <a:ext cx="924243" cy="645903"/>
              </a:xfrm>
              <a:custGeom>
                <a:avLst/>
                <a:gdLst>
                  <a:gd name="T0" fmla="*/ 0 w 2911"/>
                  <a:gd name="T1" fmla="*/ 0 h 2035"/>
                  <a:gd name="T2" fmla="*/ 2911 w 2911"/>
                  <a:gd name="T3" fmla="*/ 2035 h 2035"/>
                </a:gdLst>
                <a:ahLst/>
                <a:cxnLst>
                  <a:cxn ang="0">
                    <a:pos x="1597" y="237"/>
                  </a:cxn>
                  <a:cxn ang="0">
                    <a:pos x="1450" y="414"/>
                  </a:cxn>
                  <a:cxn ang="0">
                    <a:pos x="1211" y="472"/>
                  </a:cxn>
                  <a:cxn ang="0">
                    <a:pos x="1060" y="724"/>
                  </a:cxn>
                  <a:cxn ang="0">
                    <a:pos x="1032" y="951"/>
                  </a:cxn>
                  <a:cxn ang="0">
                    <a:pos x="1097" y="1162"/>
                  </a:cxn>
                  <a:cxn ang="0">
                    <a:pos x="1248" y="1266"/>
                  </a:cxn>
                  <a:cxn ang="0">
                    <a:pos x="880" y="1433"/>
                  </a:cxn>
                  <a:cxn ang="0">
                    <a:pos x="621" y="1402"/>
                  </a:cxn>
                  <a:cxn ang="0">
                    <a:pos x="368" y="1491"/>
                  </a:cxn>
                  <a:cxn ang="0">
                    <a:pos x="196" y="1556"/>
                  </a:cxn>
                  <a:cxn ang="0">
                    <a:pos x="27" y="1730"/>
                  </a:cxn>
                  <a:cxn ang="0">
                    <a:pos x="186" y="1907"/>
                  </a:cxn>
                  <a:cxn ang="0">
                    <a:pos x="364" y="2035"/>
                  </a:cxn>
                  <a:cxn ang="0">
                    <a:pos x="717" y="1893"/>
                  </a:cxn>
                  <a:cxn ang="0">
                    <a:pos x="1012" y="1834"/>
                  </a:cxn>
                  <a:cxn ang="0">
                    <a:pos x="1132" y="1665"/>
                  </a:cxn>
                  <a:cxn ang="0">
                    <a:pos x="1407" y="1588"/>
                  </a:cxn>
                  <a:cxn ang="0">
                    <a:pos x="1581" y="1435"/>
                  </a:cxn>
                  <a:cxn ang="0">
                    <a:pos x="1776" y="1334"/>
                  </a:cxn>
                  <a:cxn ang="0">
                    <a:pos x="1987" y="1518"/>
                  </a:cxn>
                  <a:cxn ang="0">
                    <a:pos x="2289" y="1467"/>
                  </a:cxn>
                  <a:cxn ang="0">
                    <a:pos x="2518" y="1730"/>
                  </a:cxn>
                  <a:cxn ang="0">
                    <a:pos x="2705" y="1708"/>
                  </a:cxn>
                  <a:cxn ang="0">
                    <a:pos x="2911" y="1533"/>
                  </a:cxn>
                  <a:cxn ang="0">
                    <a:pos x="2905" y="1220"/>
                  </a:cxn>
                  <a:cxn ang="0">
                    <a:pos x="2707" y="1106"/>
                  </a:cxn>
                  <a:cxn ang="0">
                    <a:pos x="2402" y="1074"/>
                  </a:cxn>
                  <a:cxn ang="0">
                    <a:pos x="2321" y="928"/>
                  </a:cxn>
                  <a:cxn ang="0">
                    <a:pos x="2288" y="587"/>
                  </a:cxn>
                  <a:cxn ang="0">
                    <a:pos x="2129" y="389"/>
                  </a:cxn>
                  <a:cxn ang="0">
                    <a:pos x="2095" y="226"/>
                  </a:cxn>
                  <a:cxn ang="0">
                    <a:pos x="1819" y="0"/>
                  </a:cxn>
                </a:cxnLst>
                <a:rect l="T0" t="T1" r="T2" b="T3"/>
                <a:pathLst>
                  <a:path w="2911" h="2035">
                    <a:moveTo>
                      <a:pt x="1819" y="0"/>
                    </a:moveTo>
                    <a:lnTo>
                      <a:pt x="1597" y="237"/>
                    </a:lnTo>
                    <a:lnTo>
                      <a:pt x="1555" y="347"/>
                    </a:lnTo>
                    <a:lnTo>
                      <a:pt x="1450" y="414"/>
                    </a:lnTo>
                    <a:lnTo>
                      <a:pt x="1321" y="386"/>
                    </a:lnTo>
                    <a:lnTo>
                      <a:pt x="1211" y="472"/>
                    </a:lnTo>
                    <a:lnTo>
                      <a:pt x="1115" y="531"/>
                    </a:lnTo>
                    <a:lnTo>
                      <a:pt x="1060" y="724"/>
                    </a:lnTo>
                    <a:lnTo>
                      <a:pt x="1122" y="869"/>
                    </a:lnTo>
                    <a:lnTo>
                      <a:pt x="1032" y="951"/>
                    </a:lnTo>
                    <a:lnTo>
                      <a:pt x="1006" y="1063"/>
                    </a:lnTo>
                    <a:lnTo>
                      <a:pt x="1097" y="1162"/>
                    </a:lnTo>
                    <a:lnTo>
                      <a:pt x="1143" y="1249"/>
                    </a:lnTo>
                    <a:lnTo>
                      <a:pt x="1248" y="1266"/>
                    </a:lnTo>
                    <a:lnTo>
                      <a:pt x="1198" y="1376"/>
                    </a:lnTo>
                    <a:lnTo>
                      <a:pt x="880" y="1433"/>
                    </a:lnTo>
                    <a:lnTo>
                      <a:pt x="774" y="1463"/>
                    </a:lnTo>
                    <a:lnTo>
                      <a:pt x="621" y="1402"/>
                    </a:lnTo>
                    <a:lnTo>
                      <a:pt x="522" y="1459"/>
                    </a:lnTo>
                    <a:lnTo>
                      <a:pt x="368" y="1491"/>
                    </a:lnTo>
                    <a:lnTo>
                      <a:pt x="230" y="1442"/>
                    </a:lnTo>
                    <a:lnTo>
                      <a:pt x="196" y="1556"/>
                    </a:lnTo>
                    <a:lnTo>
                      <a:pt x="81" y="1626"/>
                    </a:lnTo>
                    <a:lnTo>
                      <a:pt x="27" y="1730"/>
                    </a:lnTo>
                    <a:lnTo>
                      <a:pt x="0" y="1831"/>
                    </a:lnTo>
                    <a:lnTo>
                      <a:pt x="186" y="1907"/>
                    </a:lnTo>
                    <a:lnTo>
                      <a:pt x="278" y="1924"/>
                    </a:lnTo>
                    <a:lnTo>
                      <a:pt x="364" y="2035"/>
                    </a:lnTo>
                    <a:lnTo>
                      <a:pt x="622" y="2033"/>
                    </a:lnTo>
                    <a:lnTo>
                      <a:pt x="717" y="1893"/>
                    </a:lnTo>
                    <a:lnTo>
                      <a:pt x="905" y="1795"/>
                    </a:lnTo>
                    <a:lnTo>
                      <a:pt x="1012" y="1834"/>
                    </a:lnTo>
                    <a:lnTo>
                      <a:pt x="1124" y="1840"/>
                    </a:lnTo>
                    <a:lnTo>
                      <a:pt x="1132" y="1665"/>
                    </a:lnTo>
                    <a:lnTo>
                      <a:pt x="1225" y="1547"/>
                    </a:lnTo>
                    <a:lnTo>
                      <a:pt x="1407" y="1588"/>
                    </a:lnTo>
                    <a:lnTo>
                      <a:pt x="1536" y="1564"/>
                    </a:lnTo>
                    <a:lnTo>
                      <a:pt x="1581" y="1435"/>
                    </a:lnTo>
                    <a:lnTo>
                      <a:pt x="1708" y="1357"/>
                    </a:lnTo>
                    <a:lnTo>
                      <a:pt x="1776" y="1334"/>
                    </a:lnTo>
                    <a:lnTo>
                      <a:pt x="1866" y="1452"/>
                    </a:lnTo>
                    <a:lnTo>
                      <a:pt x="1987" y="1518"/>
                    </a:lnTo>
                    <a:lnTo>
                      <a:pt x="2132" y="1464"/>
                    </a:lnTo>
                    <a:lnTo>
                      <a:pt x="2289" y="1467"/>
                    </a:lnTo>
                    <a:lnTo>
                      <a:pt x="2411" y="1550"/>
                    </a:lnTo>
                    <a:lnTo>
                      <a:pt x="2518" y="1730"/>
                    </a:lnTo>
                    <a:lnTo>
                      <a:pt x="2572" y="1851"/>
                    </a:lnTo>
                    <a:lnTo>
                      <a:pt x="2705" y="1708"/>
                    </a:lnTo>
                    <a:lnTo>
                      <a:pt x="2882" y="1629"/>
                    </a:lnTo>
                    <a:lnTo>
                      <a:pt x="2911" y="1533"/>
                    </a:lnTo>
                    <a:lnTo>
                      <a:pt x="2901" y="1380"/>
                    </a:lnTo>
                    <a:lnTo>
                      <a:pt x="2905" y="1220"/>
                    </a:lnTo>
                    <a:lnTo>
                      <a:pt x="2758" y="1157"/>
                    </a:lnTo>
                    <a:lnTo>
                      <a:pt x="2707" y="1106"/>
                    </a:lnTo>
                    <a:lnTo>
                      <a:pt x="2561" y="1148"/>
                    </a:lnTo>
                    <a:lnTo>
                      <a:pt x="2402" y="1074"/>
                    </a:lnTo>
                    <a:lnTo>
                      <a:pt x="2427" y="972"/>
                    </a:lnTo>
                    <a:lnTo>
                      <a:pt x="2321" y="928"/>
                    </a:lnTo>
                    <a:lnTo>
                      <a:pt x="2302" y="748"/>
                    </a:lnTo>
                    <a:lnTo>
                      <a:pt x="2288" y="587"/>
                    </a:lnTo>
                    <a:lnTo>
                      <a:pt x="2218" y="434"/>
                    </a:lnTo>
                    <a:lnTo>
                      <a:pt x="2129" y="389"/>
                    </a:lnTo>
                    <a:lnTo>
                      <a:pt x="2211" y="164"/>
                    </a:lnTo>
                    <a:lnTo>
                      <a:pt x="2095" y="226"/>
                    </a:lnTo>
                    <a:lnTo>
                      <a:pt x="1942" y="135"/>
                    </a:lnTo>
                    <a:lnTo>
                      <a:pt x="1819" y="0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5" name="任意多边形 95">
                <a:extLst>
                  <a:ext uri="{FF2B5EF4-FFF2-40B4-BE49-F238E27FC236}">
                    <a16:creationId xmlns:a16="http://schemas.microsoft.com/office/drawing/2014/main" id="{F7C39CB9-94A6-CB29-17EE-3AFFAC3E1F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82315" y="1736946"/>
                <a:ext cx="186055" cy="199643"/>
              </a:xfrm>
              <a:custGeom>
                <a:avLst/>
                <a:gdLst>
                  <a:gd name="T0" fmla="*/ 0 w 517277"/>
                  <a:gd name="T1" fmla="*/ 234 h 555502"/>
                  <a:gd name="T2" fmla="*/ 91 w 517277"/>
                  <a:gd name="T3" fmla="*/ 348 h 555502"/>
                  <a:gd name="T4" fmla="*/ 71 w 517277"/>
                  <a:gd name="T5" fmla="*/ 484 h 555502"/>
                  <a:gd name="T6" fmla="*/ 276 w 517277"/>
                  <a:gd name="T7" fmla="*/ 543 h 555502"/>
                  <a:gd name="T8" fmla="*/ 414 w 517277"/>
                  <a:gd name="T9" fmla="*/ 525 h 555502"/>
                  <a:gd name="T10" fmla="*/ 558 w 517277"/>
                  <a:gd name="T11" fmla="*/ 652 h 555502"/>
                  <a:gd name="T12" fmla="*/ 620 w 517277"/>
                  <a:gd name="T13" fmla="*/ 960 h 555502"/>
                  <a:gd name="T14" fmla="*/ 696 w 517277"/>
                  <a:gd name="T15" fmla="*/ 1060 h 555502"/>
                  <a:gd name="T16" fmla="*/ 812 w 517277"/>
                  <a:gd name="T17" fmla="*/ 1131 h 555502"/>
                  <a:gd name="T18" fmla="*/ 976 w 517277"/>
                  <a:gd name="T19" fmla="*/ 1053 h 555502"/>
                  <a:gd name="T20" fmla="*/ 1054 w 517277"/>
                  <a:gd name="T21" fmla="*/ 950 h 555502"/>
                  <a:gd name="T22" fmla="*/ 1034 w 517277"/>
                  <a:gd name="T23" fmla="*/ 799 h 555502"/>
                  <a:gd name="T24" fmla="*/ 912 w 517277"/>
                  <a:gd name="T25" fmla="*/ 754 h 555502"/>
                  <a:gd name="T26" fmla="*/ 825 w 517277"/>
                  <a:gd name="T27" fmla="*/ 544 h 555502"/>
                  <a:gd name="T28" fmla="*/ 912 w 517277"/>
                  <a:gd name="T29" fmla="*/ 407 h 555502"/>
                  <a:gd name="T30" fmla="*/ 823 w 517277"/>
                  <a:gd name="T31" fmla="*/ 250 h 555502"/>
                  <a:gd name="T32" fmla="*/ 649 w 517277"/>
                  <a:gd name="T33" fmla="*/ 222 h 555502"/>
                  <a:gd name="T34" fmla="*/ 519 w 517277"/>
                  <a:gd name="T35" fmla="*/ 0 h 555502"/>
                  <a:gd name="T36" fmla="*/ 343 w 517277"/>
                  <a:gd name="T37" fmla="*/ 32 h 555502"/>
                  <a:gd name="T38" fmla="*/ 91 w 517277"/>
                  <a:gd name="T39" fmla="*/ 36 h 555502"/>
                  <a:gd name="T40" fmla="*/ 0 w 517277"/>
                  <a:gd name="T41" fmla="*/ 234 h 55550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17277"/>
                  <a:gd name="T64" fmla="*/ 0 h 555502"/>
                  <a:gd name="T65" fmla="*/ 517277 w 517277"/>
                  <a:gd name="T66" fmla="*/ 555502 h 55550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17277" h="555502">
                    <a:moveTo>
                      <a:pt x="0" y="114872"/>
                    </a:moveTo>
                    <a:lnTo>
                      <a:pt x="44845" y="170782"/>
                    </a:lnTo>
                    <a:lnTo>
                      <a:pt x="34801" y="238002"/>
                    </a:lnTo>
                    <a:lnTo>
                      <a:pt x="135384" y="266577"/>
                    </a:lnTo>
                    <a:lnTo>
                      <a:pt x="203076" y="258069"/>
                    </a:lnTo>
                    <a:lnTo>
                      <a:pt x="273943" y="320552"/>
                    </a:lnTo>
                    <a:lnTo>
                      <a:pt x="304106" y="471811"/>
                    </a:lnTo>
                    <a:lnTo>
                      <a:pt x="341635" y="520577"/>
                    </a:lnTo>
                    <a:lnTo>
                      <a:pt x="398785" y="555502"/>
                    </a:lnTo>
                    <a:lnTo>
                      <a:pt x="479177" y="517401"/>
                    </a:lnTo>
                    <a:lnTo>
                      <a:pt x="517277" y="466601"/>
                    </a:lnTo>
                    <a:lnTo>
                      <a:pt x="507752" y="392559"/>
                    </a:lnTo>
                    <a:lnTo>
                      <a:pt x="447427" y="370334"/>
                    </a:lnTo>
                    <a:lnTo>
                      <a:pt x="404836" y="267048"/>
                    </a:lnTo>
                    <a:lnTo>
                      <a:pt x="447427" y="200025"/>
                    </a:lnTo>
                    <a:lnTo>
                      <a:pt x="404118" y="122808"/>
                    </a:lnTo>
                    <a:lnTo>
                      <a:pt x="318393" y="109091"/>
                    </a:lnTo>
                    <a:lnTo>
                      <a:pt x="254893" y="0"/>
                    </a:lnTo>
                    <a:lnTo>
                      <a:pt x="168151" y="15875"/>
                    </a:lnTo>
                    <a:lnTo>
                      <a:pt x="44897" y="17462"/>
                    </a:lnTo>
                    <a:lnTo>
                      <a:pt x="0" y="114872"/>
                    </a:lnTo>
                    <a:close/>
                  </a:path>
                </a:pathLst>
              </a:custGeom>
              <a:solidFill>
                <a:srgbClr val="00B05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6" name="任意多边形 101">
                <a:extLst>
                  <a:ext uri="{FF2B5EF4-FFF2-40B4-BE49-F238E27FC236}">
                    <a16:creationId xmlns:a16="http://schemas.microsoft.com/office/drawing/2014/main" id="{AA7F6227-956E-48D6-6ACA-696A1A98CB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24805" y="4996298"/>
                <a:ext cx="737870" cy="1018528"/>
              </a:xfrm>
              <a:custGeom>
                <a:avLst/>
                <a:gdLst>
                  <a:gd name="T0" fmla="*/ 0 w 2324"/>
                  <a:gd name="T1" fmla="*/ 0 h 3209"/>
                  <a:gd name="T2" fmla="*/ 2324 w 2324"/>
                  <a:gd name="T3" fmla="*/ 3209 h 3209"/>
                </a:gdLst>
                <a:ahLst/>
                <a:cxnLst>
                  <a:cxn ang="0">
                    <a:pos x="163" y="1067"/>
                  </a:cxn>
                  <a:cxn ang="0">
                    <a:pos x="433" y="877"/>
                  </a:cxn>
                  <a:cxn ang="0">
                    <a:pos x="554" y="706"/>
                  </a:cxn>
                  <a:cxn ang="0">
                    <a:pos x="365" y="407"/>
                  </a:cxn>
                  <a:cxn ang="0">
                    <a:pos x="325" y="121"/>
                  </a:cxn>
                  <a:cxn ang="0">
                    <a:pos x="594" y="135"/>
                  </a:cxn>
                  <a:cxn ang="0">
                    <a:pos x="675" y="400"/>
                  </a:cxn>
                  <a:cxn ang="0">
                    <a:pos x="841" y="390"/>
                  </a:cxn>
                  <a:cxn ang="0">
                    <a:pos x="920" y="592"/>
                  </a:cxn>
                  <a:cxn ang="0">
                    <a:pos x="1252" y="360"/>
                  </a:cxn>
                  <a:cxn ang="0">
                    <a:pos x="1398" y="527"/>
                  </a:cxn>
                  <a:cxn ang="0">
                    <a:pos x="1669" y="711"/>
                  </a:cxn>
                  <a:cxn ang="0">
                    <a:pos x="1779" y="916"/>
                  </a:cxn>
                  <a:cxn ang="0">
                    <a:pos x="2063" y="1037"/>
                  </a:cxn>
                  <a:cxn ang="0">
                    <a:pos x="2323" y="1134"/>
                  </a:cxn>
                  <a:cxn ang="0">
                    <a:pos x="2219" y="1353"/>
                  </a:cxn>
                  <a:cxn ang="0">
                    <a:pos x="2291" y="1733"/>
                  </a:cxn>
                  <a:cxn ang="0">
                    <a:pos x="2236" y="1988"/>
                  </a:cxn>
                  <a:cxn ang="0">
                    <a:pos x="2252" y="2337"/>
                  </a:cxn>
                  <a:cxn ang="0">
                    <a:pos x="2298" y="2673"/>
                  </a:cxn>
                  <a:cxn ang="0">
                    <a:pos x="2126" y="2859"/>
                  </a:cxn>
                  <a:cxn ang="0">
                    <a:pos x="1870" y="3004"/>
                  </a:cxn>
                  <a:cxn ang="0">
                    <a:pos x="1524" y="3209"/>
                  </a:cxn>
                  <a:cxn ang="0">
                    <a:pos x="1357" y="3079"/>
                  </a:cxn>
                  <a:cxn ang="0">
                    <a:pos x="1424" y="2871"/>
                  </a:cxn>
                  <a:cxn ang="0">
                    <a:pos x="1610" y="2730"/>
                  </a:cxn>
                  <a:cxn ang="0">
                    <a:pos x="1339" y="2536"/>
                  </a:cxn>
                  <a:cxn ang="0">
                    <a:pos x="1152" y="2670"/>
                  </a:cxn>
                  <a:cxn ang="0">
                    <a:pos x="999" y="2727"/>
                  </a:cxn>
                  <a:cxn ang="0">
                    <a:pos x="840" y="2622"/>
                  </a:cxn>
                  <a:cxn ang="0">
                    <a:pos x="786" y="2437"/>
                  </a:cxn>
                  <a:cxn ang="0">
                    <a:pos x="711" y="2293"/>
                  </a:cxn>
                  <a:cxn ang="0">
                    <a:pos x="875" y="2159"/>
                  </a:cxn>
                  <a:cxn ang="0">
                    <a:pos x="782" y="1974"/>
                  </a:cxn>
                  <a:cxn ang="0">
                    <a:pos x="574" y="1929"/>
                  </a:cxn>
                  <a:cxn ang="0">
                    <a:pos x="561" y="1692"/>
                  </a:cxn>
                  <a:cxn ang="0">
                    <a:pos x="507" y="1543"/>
                  </a:cxn>
                  <a:cxn ang="0">
                    <a:pos x="267" y="1406"/>
                  </a:cxn>
                  <a:cxn ang="0">
                    <a:pos x="86" y="1450"/>
                  </a:cxn>
                  <a:cxn ang="0">
                    <a:pos x="0" y="1243"/>
                  </a:cxn>
                </a:cxnLst>
                <a:rect l="T0" t="T1" r="T2" b="T3"/>
                <a:pathLst>
                  <a:path w="2324" h="3209">
                    <a:moveTo>
                      <a:pt x="0" y="1243"/>
                    </a:moveTo>
                    <a:lnTo>
                      <a:pt x="163" y="1067"/>
                    </a:lnTo>
                    <a:lnTo>
                      <a:pt x="258" y="1090"/>
                    </a:lnTo>
                    <a:lnTo>
                      <a:pt x="433" y="877"/>
                    </a:lnTo>
                    <a:cubicBezTo>
                      <a:pt x="434" y="847"/>
                      <a:pt x="434" y="817"/>
                      <a:pt x="434" y="786"/>
                    </a:cubicBezTo>
                    <a:lnTo>
                      <a:pt x="554" y="706"/>
                    </a:lnTo>
                    <a:lnTo>
                      <a:pt x="494" y="476"/>
                    </a:lnTo>
                    <a:lnTo>
                      <a:pt x="365" y="407"/>
                    </a:lnTo>
                    <a:cubicBezTo>
                      <a:pt x="364" y="364"/>
                      <a:pt x="364" y="321"/>
                      <a:pt x="363" y="278"/>
                    </a:cubicBezTo>
                    <a:lnTo>
                      <a:pt x="325" y="121"/>
                    </a:lnTo>
                    <a:lnTo>
                      <a:pt x="435" y="0"/>
                    </a:lnTo>
                    <a:lnTo>
                      <a:pt x="594" y="135"/>
                    </a:lnTo>
                    <a:lnTo>
                      <a:pt x="689" y="280"/>
                    </a:lnTo>
                    <a:lnTo>
                      <a:pt x="675" y="400"/>
                    </a:lnTo>
                    <a:lnTo>
                      <a:pt x="740" y="429"/>
                    </a:lnTo>
                    <a:lnTo>
                      <a:pt x="841" y="390"/>
                    </a:lnTo>
                    <a:lnTo>
                      <a:pt x="849" y="555"/>
                    </a:lnTo>
                    <a:lnTo>
                      <a:pt x="920" y="592"/>
                    </a:lnTo>
                    <a:lnTo>
                      <a:pt x="1113" y="485"/>
                    </a:lnTo>
                    <a:lnTo>
                      <a:pt x="1252" y="360"/>
                    </a:lnTo>
                    <a:lnTo>
                      <a:pt x="1442" y="457"/>
                    </a:lnTo>
                    <a:lnTo>
                      <a:pt x="1398" y="527"/>
                    </a:lnTo>
                    <a:lnTo>
                      <a:pt x="1592" y="610"/>
                    </a:lnTo>
                    <a:lnTo>
                      <a:pt x="1669" y="711"/>
                    </a:lnTo>
                    <a:lnTo>
                      <a:pt x="1802" y="764"/>
                    </a:lnTo>
                    <a:lnTo>
                      <a:pt x="1779" y="916"/>
                    </a:lnTo>
                    <a:lnTo>
                      <a:pt x="1953" y="1092"/>
                    </a:lnTo>
                    <a:lnTo>
                      <a:pt x="2063" y="1037"/>
                    </a:lnTo>
                    <a:lnTo>
                      <a:pt x="2157" y="1094"/>
                    </a:lnTo>
                    <a:lnTo>
                      <a:pt x="2323" y="1134"/>
                    </a:lnTo>
                    <a:cubicBezTo>
                      <a:pt x="2323" y="1166"/>
                      <a:pt x="2324" y="1197"/>
                      <a:pt x="2324" y="1228"/>
                    </a:cubicBezTo>
                    <a:lnTo>
                      <a:pt x="2219" y="1353"/>
                    </a:lnTo>
                    <a:lnTo>
                      <a:pt x="2209" y="1625"/>
                    </a:lnTo>
                    <a:lnTo>
                      <a:pt x="2291" y="1733"/>
                    </a:lnTo>
                    <a:lnTo>
                      <a:pt x="2193" y="1864"/>
                    </a:lnTo>
                    <a:lnTo>
                      <a:pt x="2236" y="1988"/>
                    </a:lnTo>
                    <a:lnTo>
                      <a:pt x="2201" y="2100"/>
                    </a:lnTo>
                    <a:lnTo>
                      <a:pt x="2252" y="2337"/>
                    </a:lnTo>
                    <a:lnTo>
                      <a:pt x="2168" y="2438"/>
                    </a:lnTo>
                    <a:lnTo>
                      <a:pt x="2298" y="2673"/>
                    </a:lnTo>
                    <a:lnTo>
                      <a:pt x="2304" y="2764"/>
                    </a:lnTo>
                    <a:lnTo>
                      <a:pt x="2126" y="2859"/>
                    </a:lnTo>
                    <a:lnTo>
                      <a:pt x="2016" y="3013"/>
                    </a:lnTo>
                    <a:lnTo>
                      <a:pt x="1870" y="3004"/>
                    </a:lnTo>
                    <a:lnTo>
                      <a:pt x="1671" y="3116"/>
                    </a:lnTo>
                    <a:lnTo>
                      <a:pt x="1524" y="3209"/>
                    </a:lnTo>
                    <a:lnTo>
                      <a:pt x="1487" y="3105"/>
                    </a:lnTo>
                    <a:lnTo>
                      <a:pt x="1357" y="3079"/>
                    </a:lnTo>
                    <a:lnTo>
                      <a:pt x="1388" y="3000"/>
                    </a:lnTo>
                    <a:lnTo>
                      <a:pt x="1424" y="2871"/>
                    </a:lnTo>
                    <a:lnTo>
                      <a:pt x="1497" y="2783"/>
                    </a:lnTo>
                    <a:lnTo>
                      <a:pt x="1610" y="2730"/>
                    </a:lnTo>
                    <a:lnTo>
                      <a:pt x="1477" y="2497"/>
                    </a:lnTo>
                    <a:lnTo>
                      <a:pt x="1339" y="2536"/>
                    </a:lnTo>
                    <a:lnTo>
                      <a:pt x="1210" y="2581"/>
                    </a:lnTo>
                    <a:lnTo>
                      <a:pt x="1152" y="2670"/>
                    </a:lnTo>
                    <a:lnTo>
                      <a:pt x="1065" y="2652"/>
                    </a:lnTo>
                    <a:lnTo>
                      <a:pt x="999" y="2727"/>
                    </a:lnTo>
                    <a:lnTo>
                      <a:pt x="938" y="2653"/>
                    </a:lnTo>
                    <a:lnTo>
                      <a:pt x="840" y="2622"/>
                    </a:lnTo>
                    <a:lnTo>
                      <a:pt x="826" y="2503"/>
                    </a:lnTo>
                    <a:lnTo>
                      <a:pt x="786" y="2437"/>
                    </a:lnTo>
                    <a:lnTo>
                      <a:pt x="702" y="2350"/>
                    </a:lnTo>
                    <a:lnTo>
                      <a:pt x="711" y="2293"/>
                    </a:lnTo>
                    <a:lnTo>
                      <a:pt x="811" y="2292"/>
                    </a:lnTo>
                    <a:lnTo>
                      <a:pt x="875" y="2159"/>
                    </a:lnTo>
                    <a:lnTo>
                      <a:pt x="693" y="2157"/>
                    </a:lnTo>
                    <a:lnTo>
                      <a:pt x="782" y="1974"/>
                    </a:lnTo>
                    <a:lnTo>
                      <a:pt x="650" y="1978"/>
                    </a:lnTo>
                    <a:lnTo>
                      <a:pt x="574" y="1929"/>
                    </a:lnTo>
                    <a:lnTo>
                      <a:pt x="599" y="1803"/>
                    </a:lnTo>
                    <a:lnTo>
                      <a:pt x="561" y="1692"/>
                    </a:lnTo>
                    <a:lnTo>
                      <a:pt x="505" y="1663"/>
                    </a:lnTo>
                    <a:lnTo>
                      <a:pt x="507" y="1543"/>
                    </a:lnTo>
                    <a:lnTo>
                      <a:pt x="366" y="1432"/>
                    </a:lnTo>
                    <a:lnTo>
                      <a:pt x="267" y="1406"/>
                    </a:lnTo>
                    <a:lnTo>
                      <a:pt x="179" y="1366"/>
                    </a:lnTo>
                    <a:lnTo>
                      <a:pt x="86" y="1450"/>
                    </a:lnTo>
                    <a:lnTo>
                      <a:pt x="42" y="1369"/>
                    </a:lnTo>
                    <a:lnTo>
                      <a:pt x="0" y="1243"/>
                    </a:lnTo>
                    <a:close/>
                  </a:path>
                </a:pathLst>
              </a:custGeom>
              <a:solidFill>
                <a:schemeClr val="accent1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7" name="任意多边形 115">
                <a:extLst>
                  <a:ext uri="{FF2B5EF4-FFF2-40B4-BE49-F238E27FC236}">
                    <a16:creationId xmlns:a16="http://schemas.microsoft.com/office/drawing/2014/main" id="{697ED31A-F0BE-982D-F8D4-32D30171C5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72280" y="5382570"/>
                <a:ext cx="547370" cy="673834"/>
              </a:xfrm>
              <a:custGeom>
                <a:avLst/>
                <a:gdLst>
                  <a:gd name="T0" fmla="*/ 0 w 1724"/>
                  <a:gd name="T1" fmla="*/ 407729 h 2123"/>
                  <a:gd name="T2" fmla="*/ 86716 w 1724"/>
                  <a:gd name="T3" fmla="*/ 594154 h 2123"/>
                  <a:gd name="T4" fmla="*/ 248250 w 1724"/>
                  <a:gd name="T5" fmla="*/ 723150 h 2123"/>
                  <a:gd name="T6" fmla="*/ 328103 w 1724"/>
                  <a:gd name="T7" fmla="*/ 884785 h 2123"/>
                  <a:gd name="T8" fmla="*/ 331757 w 1724"/>
                  <a:gd name="T9" fmla="*/ 1039108 h 2123"/>
                  <a:gd name="T10" fmla="*/ 417315 w 1724"/>
                  <a:gd name="T11" fmla="*/ 1240695 h 2123"/>
                  <a:gd name="T12" fmla="*/ 643640 w 1724"/>
                  <a:gd name="T13" fmla="*/ 1339549 h 2123"/>
                  <a:gd name="T14" fmla="*/ 618775 w 1724"/>
                  <a:gd name="T15" fmla="*/ 1484062 h 2123"/>
                  <a:gd name="T16" fmla="*/ 531391 w 1724"/>
                  <a:gd name="T17" fmla="*/ 1617160 h 2123"/>
                  <a:gd name="T18" fmla="*/ 394499 w 1724"/>
                  <a:gd name="T19" fmla="*/ 1784503 h 2123"/>
                  <a:gd name="T20" fmla="*/ 308942 w 1724"/>
                  <a:gd name="T21" fmla="*/ 2083116 h 2123"/>
                  <a:gd name="T22" fmla="*/ 275476 w 1724"/>
                  <a:gd name="T23" fmla="*/ 2253538 h 2123"/>
                  <a:gd name="T24" fmla="*/ 460895 w 1724"/>
                  <a:gd name="T25" fmla="*/ 2254114 h 2123"/>
                  <a:gd name="T26" fmla="*/ 603491 w 1724"/>
                  <a:gd name="T27" fmla="*/ 2288360 h 2123"/>
                  <a:gd name="T28" fmla="*/ 643418 w 1724"/>
                  <a:gd name="T29" fmla="*/ 2442458 h 2123"/>
                  <a:gd name="T30" fmla="*/ 873397 w 1724"/>
                  <a:gd name="T31" fmla="*/ 2632630 h 2123"/>
                  <a:gd name="T32" fmla="*/ 778259 w 1724"/>
                  <a:gd name="T33" fmla="*/ 2761848 h 2123"/>
                  <a:gd name="T34" fmla="*/ 943670 w 1724"/>
                  <a:gd name="T35" fmla="*/ 2843580 h 2123"/>
                  <a:gd name="T36" fmla="*/ 1093796 w 1724"/>
                  <a:gd name="T37" fmla="*/ 3020508 h 2123"/>
                  <a:gd name="T38" fmla="*/ 1175477 w 1724"/>
                  <a:gd name="T39" fmla="*/ 3222094 h 2123"/>
                  <a:gd name="T40" fmla="*/ 1226811 w 1724"/>
                  <a:gd name="T41" fmla="*/ 3311361 h 2123"/>
                  <a:gd name="T42" fmla="*/ 1428272 w 1724"/>
                  <a:gd name="T43" fmla="*/ 3339899 h 2123"/>
                  <a:gd name="T44" fmla="*/ 1618325 w 1724"/>
                  <a:gd name="T45" fmla="*/ 3370261 h 2123"/>
                  <a:gd name="T46" fmla="*/ 1798797 w 1724"/>
                  <a:gd name="T47" fmla="*/ 3237164 h 2123"/>
                  <a:gd name="T48" fmla="*/ 1954627 w 1724"/>
                  <a:gd name="T49" fmla="*/ 3254286 h 2123"/>
                  <a:gd name="T50" fmla="*/ 2022851 w 1724"/>
                  <a:gd name="T51" fmla="*/ 3144240 h 2123"/>
                  <a:gd name="T52" fmla="*/ 2005739 w 1724"/>
                  <a:gd name="T53" fmla="*/ 3001556 h 2123"/>
                  <a:gd name="T54" fmla="*/ 1885959 w 1724"/>
                  <a:gd name="T55" fmla="*/ 2817090 h 2123"/>
                  <a:gd name="T56" fmla="*/ 1747240 w 1724"/>
                  <a:gd name="T57" fmla="*/ 2685820 h 2123"/>
                  <a:gd name="T58" fmla="*/ 1724425 w 1724"/>
                  <a:gd name="T59" fmla="*/ 2489940 h 2123"/>
                  <a:gd name="T60" fmla="*/ 1818313 w 1724"/>
                  <a:gd name="T61" fmla="*/ 2478174 h 2123"/>
                  <a:gd name="T62" fmla="*/ 1840328 w 1724"/>
                  <a:gd name="T63" fmla="*/ 2219864 h 2123"/>
                  <a:gd name="T64" fmla="*/ 2019197 w 1724"/>
                  <a:gd name="T65" fmla="*/ 1989741 h 2123"/>
                  <a:gd name="T66" fmla="*/ 2218606 w 1724"/>
                  <a:gd name="T67" fmla="*/ 2033572 h 2123"/>
                  <a:gd name="T68" fmla="*/ 2431476 w 1724"/>
                  <a:gd name="T69" fmla="*/ 2096354 h 2123"/>
                  <a:gd name="T70" fmla="*/ 2539848 w 1724"/>
                  <a:gd name="T71" fmla="*/ 2005035 h 2123"/>
                  <a:gd name="T72" fmla="*/ 2736850 w 1724"/>
                  <a:gd name="T73" fmla="*/ 1957296 h 2123"/>
                  <a:gd name="T74" fmla="*/ 2528440 w 1724"/>
                  <a:gd name="T75" fmla="*/ 1588841 h 2123"/>
                  <a:gd name="T76" fmla="*/ 2591182 w 1724"/>
                  <a:gd name="T77" fmla="*/ 1328129 h 2123"/>
                  <a:gd name="T78" fmla="*/ 2613998 w 1724"/>
                  <a:gd name="T79" fmla="*/ 1058053 h 2123"/>
                  <a:gd name="T80" fmla="*/ 2562662 w 1724"/>
                  <a:gd name="T81" fmla="*/ 822221 h 2123"/>
                  <a:gd name="T82" fmla="*/ 2535520 w 1724"/>
                  <a:gd name="T83" fmla="*/ 689193 h 2123"/>
                  <a:gd name="T84" fmla="*/ 2444932 w 1724"/>
                  <a:gd name="T85" fmla="*/ 441075 h 2123"/>
                  <a:gd name="T86" fmla="*/ 2206398 w 1724"/>
                  <a:gd name="T87" fmla="*/ 413162 h 2123"/>
                  <a:gd name="T88" fmla="*/ 2002085 w 1724"/>
                  <a:gd name="T89" fmla="*/ 291255 h 2123"/>
                  <a:gd name="T90" fmla="*/ 1828743 w 1724"/>
                  <a:gd name="T91" fmla="*/ 378917 h 2123"/>
                  <a:gd name="T92" fmla="*/ 1571047 w 1724"/>
                  <a:gd name="T93" fmla="*/ 415391 h 2123"/>
                  <a:gd name="T94" fmla="*/ 1469402 w 1724"/>
                  <a:gd name="T95" fmla="*/ 551344 h 2123"/>
                  <a:gd name="T96" fmla="*/ 1391198 w 1724"/>
                  <a:gd name="T97" fmla="*/ 674275 h 2123"/>
                  <a:gd name="T98" fmla="*/ 1203996 w 1724"/>
                  <a:gd name="T99" fmla="*/ 659382 h 2123"/>
                  <a:gd name="T100" fmla="*/ 1086483 w 1724"/>
                  <a:gd name="T101" fmla="*/ 480719 h 2123"/>
                  <a:gd name="T102" fmla="*/ 1064877 w 1724"/>
                  <a:gd name="T103" fmla="*/ 374637 h 2123"/>
                  <a:gd name="T104" fmla="*/ 901694 w 1724"/>
                  <a:gd name="T105" fmla="*/ 167704 h 2123"/>
                  <a:gd name="T106" fmla="*/ 643418 w 1724"/>
                  <a:gd name="T107" fmla="*/ 0 h 2123"/>
                  <a:gd name="T108" fmla="*/ 486163 w 1724"/>
                  <a:gd name="T109" fmla="*/ 7536 h 2123"/>
                  <a:gd name="T110" fmla="*/ 286127 w 1724"/>
                  <a:gd name="T111" fmla="*/ 62156 h 2123"/>
                  <a:gd name="T112" fmla="*/ 396149 w 1724"/>
                  <a:gd name="T113" fmla="*/ 284746 h 2123"/>
                  <a:gd name="T114" fmla="*/ 322400 w 1724"/>
                  <a:gd name="T115" fmla="*/ 447406 h 2123"/>
                  <a:gd name="T116" fmla="*/ 191341 w 1724"/>
                  <a:gd name="T117" fmla="*/ 415482 h 2123"/>
                  <a:gd name="T118" fmla="*/ 0 w 1724"/>
                  <a:gd name="T119" fmla="*/ 407729 h 2123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w 1724"/>
                  <a:gd name="T181" fmla="*/ 0 h 2123"/>
                  <a:gd name="T182" fmla="*/ 1724 w 1724"/>
                  <a:gd name="T183" fmla="*/ 2123 h 2123"/>
                </a:gdLst>
                <a:ahLst/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T180" t="T181" r="T182" b="T183"/>
                <a:pathLst>
                  <a:path w="1724" h="2123">
                    <a:moveTo>
                      <a:pt x="0" y="257"/>
                    </a:moveTo>
                    <a:lnTo>
                      <a:pt x="55" y="374"/>
                    </a:lnTo>
                    <a:lnTo>
                      <a:pt x="156" y="456"/>
                    </a:lnTo>
                    <a:lnTo>
                      <a:pt x="207" y="557"/>
                    </a:lnTo>
                    <a:lnTo>
                      <a:pt x="209" y="655"/>
                    </a:lnTo>
                    <a:lnTo>
                      <a:pt x="263" y="782"/>
                    </a:lnTo>
                    <a:lnTo>
                      <a:pt x="405" y="844"/>
                    </a:lnTo>
                    <a:lnTo>
                      <a:pt x="390" y="935"/>
                    </a:lnTo>
                    <a:lnTo>
                      <a:pt x="335" y="1019"/>
                    </a:lnTo>
                    <a:lnTo>
                      <a:pt x="249" y="1124"/>
                    </a:lnTo>
                    <a:lnTo>
                      <a:pt x="195" y="1312"/>
                    </a:lnTo>
                    <a:lnTo>
                      <a:pt x="174" y="1420"/>
                    </a:lnTo>
                    <a:lnTo>
                      <a:pt x="290" y="1420"/>
                    </a:lnTo>
                    <a:lnTo>
                      <a:pt x="380" y="1441"/>
                    </a:lnTo>
                    <a:lnTo>
                      <a:pt x="405" y="1539"/>
                    </a:lnTo>
                    <a:lnTo>
                      <a:pt x="550" y="1658"/>
                    </a:lnTo>
                    <a:lnTo>
                      <a:pt x="490" y="1740"/>
                    </a:lnTo>
                    <a:lnTo>
                      <a:pt x="594" y="1791"/>
                    </a:lnTo>
                    <a:lnTo>
                      <a:pt x="689" y="1903"/>
                    </a:lnTo>
                    <a:lnTo>
                      <a:pt x="740" y="2030"/>
                    </a:lnTo>
                    <a:lnTo>
                      <a:pt x="767" y="2086"/>
                    </a:lnTo>
                    <a:lnTo>
                      <a:pt x="900" y="2104"/>
                    </a:lnTo>
                    <a:lnTo>
                      <a:pt x="1019" y="2123"/>
                    </a:lnTo>
                    <a:lnTo>
                      <a:pt x="1133" y="2039"/>
                    </a:lnTo>
                    <a:lnTo>
                      <a:pt x="1231" y="2050"/>
                    </a:lnTo>
                    <a:lnTo>
                      <a:pt x="1274" y="1981"/>
                    </a:lnTo>
                    <a:lnTo>
                      <a:pt x="1263" y="1891"/>
                    </a:lnTo>
                    <a:lnTo>
                      <a:pt x="1188" y="1775"/>
                    </a:lnTo>
                    <a:lnTo>
                      <a:pt x="1101" y="1692"/>
                    </a:lnTo>
                    <a:lnTo>
                      <a:pt x="1085" y="1577"/>
                    </a:lnTo>
                    <a:lnTo>
                      <a:pt x="1145" y="1561"/>
                    </a:lnTo>
                    <a:lnTo>
                      <a:pt x="1159" y="1398"/>
                    </a:lnTo>
                    <a:lnTo>
                      <a:pt x="1272" y="1258"/>
                    </a:lnTo>
                    <a:lnTo>
                      <a:pt x="1407" y="1288"/>
                    </a:lnTo>
                    <a:lnTo>
                      <a:pt x="1532" y="1321"/>
                    </a:lnTo>
                    <a:lnTo>
                      <a:pt x="1600" y="1263"/>
                    </a:lnTo>
                    <a:lnTo>
                      <a:pt x="1724" y="1233"/>
                    </a:lnTo>
                    <a:lnTo>
                      <a:pt x="1593" y="1001"/>
                    </a:lnTo>
                    <a:lnTo>
                      <a:pt x="1632" y="837"/>
                    </a:lnTo>
                    <a:lnTo>
                      <a:pt x="1647" y="666"/>
                    </a:lnTo>
                    <a:lnTo>
                      <a:pt x="1614" y="518"/>
                    </a:lnTo>
                    <a:lnTo>
                      <a:pt x="1597" y="434"/>
                    </a:lnTo>
                    <a:lnTo>
                      <a:pt x="1540" y="278"/>
                    </a:lnTo>
                    <a:lnTo>
                      <a:pt x="1390" y="260"/>
                    </a:lnTo>
                    <a:lnTo>
                      <a:pt x="1261" y="183"/>
                    </a:lnTo>
                    <a:lnTo>
                      <a:pt x="1152" y="239"/>
                    </a:lnTo>
                    <a:lnTo>
                      <a:pt x="990" y="262"/>
                    </a:lnTo>
                    <a:lnTo>
                      <a:pt x="926" y="347"/>
                    </a:lnTo>
                    <a:lnTo>
                      <a:pt x="876" y="425"/>
                    </a:lnTo>
                    <a:lnTo>
                      <a:pt x="758" y="415"/>
                    </a:lnTo>
                    <a:lnTo>
                      <a:pt x="684" y="303"/>
                    </a:lnTo>
                    <a:lnTo>
                      <a:pt x="671" y="236"/>
                    </a:lnTo>
                    <a:lnTo>
                      <a:pt x="568" y="106"/>
                    </a:lnTo>
                    <a:lnTo>
                      <a:pt x="405" y="0"/>
                    </a:lnTo>
                    <a:lnTo>
                      <a:pt x="306" y="5"/>
                    </a:lnTo>
                    <a:lnTo>
                      <a:pt x="180" y="39"/>
                    </a:lnTo>
                    <a:lnTo>
                      <a:pt x="250" y="179"/>
                    </a:lnTo>
                    <a:lnTo>
                      <a:pt x="203" y="282"/>
                    </a:lnTo>
                    <a:lnTo>
                      <a:pt x="121" y="262"/>
                    </a:lnTo>
                    <a:lnTo>
                      <a:pt x="0" y="257"/>
                    </a:ln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8" name="任意多边形 116">
                <a:extLst>
                  <a:ext uri="{FF2B5EF4-FFF2-40B4-BE49-F238E27FC236}">
                    <a16:creationId xmlns:a16="http://schemas.microsoft.com/office/drawing/2014/main" id="{25143B7D-E1EE-FB55-9864-033717F8D9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67443" y="5459698"/>
                <a:ext cx="733425" cy="553858"/>
              </a:xfrm>
              <a:custGeom>
                <a:avLst/>
                <a:gdLst>
                  <a:gd name="T0" fmla="*/ 3424 w 2039514"/>
                  <a:gd name="T1" fmla="*/ 26 h 1541512"/>
                  <a:gd name="T2" fmla="*/ 3522 w 2039514"/>
                  <a:gd name="T3" fmla="*/ 237 h 1541512"/>
                  <a:gd name="T4" fmla="*/ 3705 w 2039514"/>
                  <a:gd name="T5" fmla="*/ 383 h 1541512"/>
                  <a:gd name="T6" fmla="*/ 3796 w 2039514"/>
                  <a:gd name="T7" fmla="*/ 566 h 1541512"/>
                  <a:gd name="T8" fmla="*/ 3800 w 2039514"/>
                  <a:gd name="T9" fmla="*/ 741 h 1541512"/>
                  <a:gd name="T10" fmla="*/ 3897 w 2039514"/>
                  <a:gd name="T11" fmla="*/ 969 h 1541512"/>
                  <a:gd name="T12" fmla="*/ 4153 w 2039514"/>
                  <a:gd name="T13" fmla="*/ 1081 h 1541512"/>
                  <a:gd name="T14" fmla="*/ 4125 w 2039514"/>
                  <a:gd name="T15" fmla="*/ 1244 h 1541512"/>
                  <a:gd name="T16" fmla="*/ 4026 w 2039514"/>
                  <a:gd name="T17" fmla="*/ 1395 h 1541512"/>
                  <a:gd name="T18" fmla="*/ 3871 w 2039514"/>
                  <a:gd name="T19" fmla="*/ 1584 h 1541512"/>
                  <a:gd name="T20" fmla="*/ 3774 w 2039514"/>
                  <a:gd name="T21" fmla="*/ 1922 h 1541512"/>
                  <a:gd name="T22" fmla="*/ 3736 w 2039514"/>
                  <a:gd name="T23" fmla="*/ 2115 h 1541512"/>
                  <a:gd name="T24" fmla="*/ 3557 w 2039514"/>
                  <a:gd name="T25" fmla="*/ 2303 h 1541512"/>
                  <a:gd name="T26" fmla="*/ 3419 w 2039514"/>
                  <a:gd name="T27" fmla="*/ 2297 h 1541512"/>
                  <a:gd name="T28" fmla="*/ 3281 w 2039514"/>
                  <a:gd name="T29" fmla="*/ 2157 h 1541512"/>
                  <a:gd name="T30" fmla="*/ 2897 w 2039514"/>
                  <a:gd name="T31" fmla="*/ 2307 h 1541512"/>
                  <a:gd name="T32" fmla="*/ 2807 w 2039514"/>
                  <a:gd name="T33" fmla="*/ 2540 h 1541512"/>
                  <a:gd name="T34" fmla="*/ 2873 w 2039514"/>
                  <a:gd name="T35" fmla="*/ 2688 h 1541512"/>
                  <a:gd name="T36" fmla="*/ 3016 w 2039514"/>
                  <a:gd name="T37" fmla="*/ 2742 h 1541512"/>
                  <a:gd name="T38" fmla="*/ 2973 w 2039514"/>
                  <a:gd name="T39" fmla="*/ 2858 h 1541512"/>
                  <a:gd name="T40" fmla="*/ 2598 w 2039514"/>
                  <a:gd name="T41" fmla="*/ 2871 h 1541512"/>
                  <a:gd name="T42" fmla="*/ 2512 w 2039514"/>
                  <a:gd name="T43" fmla="*/ 2749 h 1541512"/>
                  <a:gd name="T44" fmla="*/ 2232 w 2039514"/>
                  <a:gd name="T45" fmla="*/ 2910 h 1541512"/>
                  <a:gd name="T46" fmla="*/ 2107 w 2039514"/>
                  <a:gd name="T47" fmla="*/ 2839 h 1541512"/>
                  <a:gd name="T48" fmla="*/ 1906 w 2039514"/>
                  <a:gd name="T49" fmla="*/ 2749 h 1541512"/>
                  <a:gd name="T50" fmla="*/ 1726 w 2039514"/>
                  <a:gd name="T51" fmla="*/ 2757 h 1541512"/>
                  <a:gd name="T52" fmla="*/ 1486 w 2039514"/>
                  <a:gd name="T53" fmla="*/ 2845 h 1541512"/>
                  <a:gd name="T54" fmla="*/ 1545 w 2039514"/>
                  <a:gd name="T55" fmla="*/ 3000 h 1541512"/>
                  <a:gd name="T56" fmla="*/ 1474 w 2039514"/>
                  <a:gd name="T57" fmla="*/ 3104 h 1541512"/>
                  <a:gd name="T58" fmla="*/ 1161 w 2039514"/>
                  <a:gd name="T59" fmla="*/ 3009 h 1541512"/>
                  <a:gd name="T60" fmla="*/ 1013 w 2039514"/>
                  <a:gd name="T61" fmla="*/ 3136 h 1541512"/>
                  <a:gd name="T62" fmla="*/ 829 w 2039514"/>
                  <a:gd name="T63" fmla="*/ 3089 h 1541512"/>
                  <a:gd name="T64" fmla="*/ 675 w 2039514"/>
                  <a:gd name="T65" fmla="*/ 2983 h 1541512"/>
                  <a:gd name="T66" fmla="*/ 358 w 2039514"/>
                  <a:gd name="T67" fmla="*/ 2802 h 1541512"/>
                  <a:gd name="T68" fmla="*/ 0 w 2039514"/>
                  <a:gd name="T69" fmla="*/ 2809 h 1541512"/>
                  <a:gd name="T70" fmla="*/ 2 w 2039514"/>
                  <a:gd name="T71" fmla="*/ 2699 h 1541512"/>
                  <a:gd name="T72" fmla="*/ 157 w 2039514"/>
                  <a:gd name="T73" fmla="*/ 2725 h 1541512"/>
                  <a:gd name="T74" fmla="*/ 313 w 2039514"/>
                  <a:gd name="T75" fmla="*/ 2717 h 1541512"/>
                  <a:gd name="T76" fmla="*/ 299 w 2039514"/>
                  <a:gd name="T77" fmla="*/ 2540 h 1541512"/>
                  <a:gd name="T78" fmla="*/ 312 w 2039514"/>
                  <a:gd name="T79" fmla="*/ 2346 h 1541512"/>
                  <a:gd name="T80" fmla="*/ 194 w 2039514"/>
                  <a:gd name="T81" fmla="*/ 2150 h 1541512"/>
                  <a:gd name="T82" fmla="*/ 442 w 2039514"/>
                  <a:gd name="T83" fmla="*/ 2041 h 1541512"/>
                  <a:gd name="T84" fmla="*/ 696 w 2039514"/>
                  <a:gd name="T85" fmla="*/ 1892 h 1541512"/>
                  <a:gd name="T86" fmla="*/ 672 w 2039514"/>
                  <a:gd name="T87" fmla="*/ 1711 h 1541512"/>
                  <a:gd name="T88" fmla="*/ 814 w 2039514"/>
                  <a:gd name="T89" fmla="*/ 1617 h 1541512"/>
                  <a:gd name="T90" fmla="*/ 886 w 2039514"/>
                  <a:gd name="T91" fmla="*/ 1836 h 1541512"/>
                  <a:gd name="T92" fmla="*/ 1045 w 2039514"/>
                  <a:gd name="T93" fmla="*/ 1858 h 1541512"/>
                  <a:gd name="T94" fmla="*/ 1323 w 2039514"/>
                  <a:gd name="T95" fmla="*/ 1980 h 1541512"/>
                  <a:gd name="T96" fmla="*/ 1471 w 2039514"/>
                  <a:gd name="T97" fmla="*/ 1884 h 1541512"/>
                  <a:gd name="T98" fmla="*/ 1674 w 2039514"/>
                  <a:gd name="T99" fmla="*/ 1767 h 1541512"/>
                  <a:gd name="T100" fmla="*/ 1958 w 2039514"/>
                  <a:gd name="T101" fmla="*/ 1690 h 1541512"/>
                  <a:gd name="T102" fmla="*/ 2066 w 2039514"/>
                  <a:gd name="T103" fmla="*/ 1546 h 1541512"/>
                  <a:gd name="T104" fmla="*/ 2229 w 2039514"/>
                  <a:gd name="T105" fmla="*/ 1357 h 1541512"/>
                  <a:gd name="T106" fmla="*/ 2175 w 2039514"/>
                  <a:gd name="T107" fmla="*/ 1151 h 1541512"/>
                  <a:gd name="T108" fmla="*/ 2306 w 2039514"/>
                  <a:gd name="T109" fmla="*/ 1035 h 1541512"/>
                  <a:gd name="T110" fmla="*/ 2418 w 2039514"/>
                  <a:gd name="T111" fmla="*/ 935 h 1541512"/>
                  <a:gd name="T112" fmla="*/ 2426 w 2039514"/>
                  <a:gd name="T113" fmla="*/ 758 h 1541512"/>
                  <a:gd name="T114" fmla="*/ 2484 w 2039514"/>
                  <a:gd name="T115" fmla="*/ 562 h 1541512"/>
                  <a:gd name="T116" fmla="*/ 2653 w 2039514"/>
                  <a:gd name="T117" fmla="*/ 384 h 1541512"/>
                  <a:gd name="T118" fmla="*/ 2802 w 2039514"/>
                  <a:gd name="T119" fmla="*/ 200 h 1541512"/>
                  <a:gd name="T120" fmla="*/ 2873 w 2039514"/>
                  <a:gd name="T121" fmla="*/ 0 h 1541512"/>
                  <a:gd name="T122" fmla="*/ 3172 w 2039514"/>
                  <a:gd name="T123" fmla="*/ 182 h 1541512"/>
                  <a:gd name="T124" fmla="*/ 3424 w 2039514"/>
                  <a:gd name="T125" fmla="*/ 26 h 1541512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2039514"/>
                  <a:gd name="T190" fmla="*/ 0 h 1541512"/>
                  <a:gd name="T191" fmla="*/ 2039514 w 2039514"/>
                  <a:gd name="T192" fmla="*/ 1541512 h 1541512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2039514" h="1541512">
                    <a:moveTo>
                      <a:pt x="1681235" y="12976"/>
                    </a:moveTo>
                    <a:lnTo>
                      <a:pt x="1729505" y="116683"/>
                    </a:lnTo>
                    <a:lnTo>
                      <a:pt x="1819422" y="188443"/>
                    </a:lnTo>
                    <a:lnTo>
                      <a:pt x="1863872" y="278360"/>
                    </a:lnTo>
                    <a:lnTo>
                      <a:pt x="1865906" y="364209"/>
                    </a:lnTo>
                    <a:lnTo>
                      <a:pt x="1913531" y="476351"/>
                    </a:lnTo>
                    <a:lnTo>
                      <a:pt x="2039514" y="531343"/>
                    </a:lnTo>
                    <a:lnTo>
                      <a:pt x="2025673" y="611735"/>
                    </a:lnTo>
                    <a:lnTo>
                      <a:pt x="1977031" y="685777"/>
                    </a:lnTo>
                    <a:lnTo>
                      <a:pt x="1900831" y="778869"/>
                    </a:lnTo>
                    <a:lnTo>
                      <a:pt x="1853206" y="944986"/>
                    </a:lnTo>
                    <a:lnTo>
                      <a:pt x="1834577" y="1039791"/>
                    </a:lnTo>
                    <a:lnTo>
                      <a:pt x="1746399" y="1132185"/>
                    </a:lnTo>
                    <a:lnTo>
                      <a:pt x="1678707" y="1129010"/>
                    </a:lnTo>
                    <a:lnTo>
                      <a:pt x="1611015" y="1060177"/>
                    </a:lnTo>
                    <a:lnTo>
                      <a:pt x="1422673" y="1134219"/>
                    </a:lnTo>
                    <a:lnTo>
                      <a:pt x="1378223" y="1248519"/>
                    </a:lnTo>
                    <a:lnTo>
                      <a:pt x="1410990" y="1321544"/>
                    </a:lnTo>
                    <a:lnTo>
                      <a:pt x="1480840" y="1347961"/>
                    </a:lnTo>
                    <a:lnTo>
                      <a:pt x="1459756" y="1405111"/>
                    </a:lnTo>
                    <a:lnTo>
                      <a:pt x="1275606" y="1411461"/>
                    </a:lnTo>
                    <a:lnTo>
                      <a:pt x="1233314" y="1351136"/>
                    </a:lnTo>
                    <a:lnTo>
                      <a:pt x="1095772" y="1430511"/>
                    </a:lnTo>
                    <a:lnTo>
                      <a:pt x="1034430" y="1395586"/>
                    </a:lnTo>
                    <a:lnTo>
                      <a:pt x="936005" y="1351136"/>
                    </a:lnTo>
                    <a:lnTo>
                      <a:pt x="847353" y="1355328"/>
                    </a:lnTo>
                    <a:lnTo>
                      <a:pt x="729878" y="1398637"/>
                    </a:lnTo>
                    <a:lnTo>
                      <a:pt x="758453" y="1474837"/>
                    </a:lnTo>
                    <a:lnTo>
                      <a:pt x="723652" y="1525637"/>
                    </a:lnTo>
                    <a:lnTo>
                      <a:pt x="570235" y="1479029"/>
                    </a:lnTo>
                    <a:lnTo>
                      <a:pt x="497210" y="1541512"/>
                    </a:lnTo>
                    <a:lnTo>
                      <a:pt x="407293" y="1518270"/>
                    </a:lnTo>
                    <a:lnTo>
                      <a:pt x="331217" y="1466454"/>
                    </a:lnTo>
                    <a:lnTo>
                      <a:pt x="175642" y="1377554"/>
                    </a:lnTo>
                    <a:lnTo>
                      <a:pt x="0" y="1380729"/>
                    </a:lnTo>
                    <a:lnTo>
                      <a:pt x="1017" y="1326754"/>
                    </a:lnTo>
                    <a:lnTo>
                      <a:pt x="77217" y="1339454"/>
                    </a:lnTo>
                    <a:lnTo>
                      <a:pt x="153513" y="1335364"/>
                    </a:lnTo>
                    <a:lnTo>
                      <a:pt x="147066" y="1248520"/>
                    </a:lnTo>
                    <a:lnTo>
                      <a:pt x="153416" y="1153270"/>
                    </a:lnTo>
                    <a:lnTo>
                      <a:pt x="95249" y="1057003"/>
                    </a:lnTo>
                    <a:lnTo>
                      <a:pt x="216917" y="1003152"/>
                    </a:lnTo>
                    <a:lnTo>
                      <a:pt x="341759" y="930127"/>
                    </a:lnTo>
                    <a:lnTo>
                      <a:pt x="330076" y="841227"/>
                    </a:lnTo>
                    <a:lnTo>
                      <a:pt x="399926" y="794743"/>
                    </a:lnTo>
                    <a:lnTo>
                      <a:pt x="434851" y="902693"/>
                    </a:lnTo>
                    <a:lnTo>
                      <a:pt x="513085" y="913235"/>
                    </a:lnTo>
                    <a:lnTo>
                      <a:pt x="649610" y="973560"/>
                    </a:lnTo>
                    <a:lnTo>
                      <a:pt x="722511" y="925935"/>
                    </a:lnTo>
                    <a:lnTo>
                      <a:pt x="821953" y="868785"/>
                    </a:lnTo>
                    <a:lnTo>
                      <a:pt x="961653" y="830685"/>
                    </a:lnTo>
                    <a:lnTo>
                      <a:pt x="1014363" y="759942"/>
                    </a:lnTo>
                    <a:lnTo>
                      <a:pt x="1094309" y="666949"/>
                    </a:lnTo>
                    <a:lnTo>
                      <a:pt x="1067914" y="565574"/>
                    </a:lnTo>
                    <a:lnTo>
                      <a:pt x="1132409" y="508546"/>
                    </a:lnTo>
                    <a:lnTo>
                      <a:pt x="1187178" y="459680"/>
                    </a:lnTo>
                    <a:lnTo>
                      <a:pt x="1191370" y="372716"/>
                    </a:lnTo>
                    <a:lnTo>
                      <a:pt x="1219769" y="276399"/>
                    </a:lnTo>
                    <a:lnTo>
                      <a:pt x="1302718" y="188689"/>
                    </a:lnTo>
                    <a:lnTo>
                      <a:pt x="1375966" y="98201"/>
                    </a:lnTo>
                    <a:lnTo>
                      <a:pt x="1410543" y="0"/>
                    </a:lnTo>
                    <a:lnTo>
                      <a:pt x="1557611" y="89248"/>
                    </a:lnTo>
                    <a:lnTo>
                      <a:pt x="1681235" y="12976"/>
                    </a:lnTo>
                    <a:close/>
                  </a:path>
                </a:pathLst>
              </a:custGeom>
              <a:solidFill>
                <a:srgbClr val="FF00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49" name="任意多边形 117">
                <a:extLst>
                  <a:ext uri="{FF2B5EF4-FFF2-40B4-BE49-F238E27FC236}">
                    <a16:creationId xmlns:a16="http://schemas.microsoft.com/office/drawing/2014/main" id="{CB759543-E6BF-7AEF-79BA-673194D0B2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78058" y="5347974"/>
                <a:ext cx="517208" cy="754771"/>
              </a:xfrm>
              <a:custGeom>
                <a:avLst/>
                <a:gdLst>
                  <a:gd name="T0" fmla="*/ 821 w 1439366"/>
                  <a:gd name="T1" fmla="*/ 4216 h 2100510"/>
                  <a:gd name="T2" fmla="*/ 827 w 1439366"/>
                  <a:gd name="T3" fmla="*/ 4020 h 2100510"/>
                  <a:gd name="T4" fmla="*/ 993 w 1439366"/>
                  <a:gd name="T5" fmla="*/ 3851 h 2100510"/>
                  <a:gd name="T6" fmla="*/ 911 w 1439366"/>
                  <a:gd name="T7" fmla="*/ 3675 h 2100510"/>
                  <a:gd name="T8" fmla="*/ 879 w 1439366"/>
                  <a:gd name="T9" fmla="*/ 3505 h 2100510"/>
                  <a:gd name="T10" fmla="*/ 814 w 1439366"/>
                  <a:gd name="T11" fmla="*/ 3415 h 2100510"/>
                  <a:gd name="T12" fmla="*/ 943 w 1439366"/>
                  <a:gd name="T13" fmla="*/ 3234 h 2100510"/>
                  <a:gd name="T14" fmla="*/ 954 w 1439366"/>
                  <a:gd name="T15" fmla="*/ 3070 h 2100510"/>
                  <a:gd name="T16" fmla="*/ 765 w 1439366"/>
                  <a:gd name="T17" fmla="*/ 2933 h 2100510"/>
                  <a:gd name="T18" fmla="*/ 595 w 1439366"/>
                  <a:gd name="T19" fmla="*/ 2771 h 2100510"/>
                  <a:gd name="T20" fmla="*/ 431 w 1439366"/>
                  <a:gd name="T21" fmla="*/ 2519 h 2100510"/>
                  <a:gd name="T22" fmla="*/ 232 w 1439366"/>
                  <a:gd name="T23" fmla="*/ 2408 h 2100510"/>
                  <a:gd name="T24" fmla="*/ 0 w 1439366"/>
                  <a:gd name="T25" fmla="*/ 1988 h 2100510"/>
                  <a:gd name="T26" fmla="*/ 71 w 1439366"/>
                  <a:gd name="T27" fmla="*/ 1704 h 2100510"/>
                  <a:gd name="T28" fmla="*/ 93 w 1439366"/>
                  <a:gd name="T29" fmla="*/ 1392 h 2100510"/>
                  <a:gd name="T30" fmla="*/ 11 w 1439366"/>
                  <a:gd name="T31" fmla="*/ 974 h 2100510"/>
                  <a:gd name="T32" fmla="*/ 197 w 1439366"/>
                  <a:gd name="T33" fmla="*/ 873 h 2100510"/>
                  <a:gd name="T34" fmla="*/ 263 w 1439366"/>
                  <a:gd name="T35" fmla="*/ 720 h 2100510"/>
                  <a:gd name="T36" fmla="*/ 418 w 1439366"/>
                  <a:gd name="T37" fmla="*/ 641 h 2100510"/>
                  <a:gd name="T38" fmla="*/ 656 w 1439366"/>
                  <a:gd name="T39" fmla="*/ 432 h 2100510"/>
                  <a:gd name="T40" fmla="*/ 940 w 1439366"/>
                  <a:gd name="T41" fmla="*/ 233 h 2100510"/>
                  <a:gd name="T42" fmla="*/ 1044 w 1439366"/>
                  <a:gd name="T43" fmla="*/ 0 h 2100510"/>
                  <a:gd name="T44" fmla="*/ 1214 w 1439366"/>
                  <a:gd name="T45" fmla="*/ 127 h 2100510"/>
                  <a:gd name="T46" fmla="*/ 1229 w 1439366"/>
                  <a:gd name="T47" fmla="*/ 350 h 2100510"/>
                  <a:gd name="T48" fmla="*/ 1371 w 1439366"/>
                  <a:gd name="T49" fmla="*/ 591 h 2100510"/>
                  <a:gd name="T50" fmla="*/ 1472 w 1439366"/>
                  <a:gd name="T51" fmla="*/ 815 h 2100510"/>
                  <a:gd name="T52" fmla="*/ 1337 w 1439366"/>
                  <a:gd name="T53" fmla="*/ 945 h 2100510"/>
                  <a:gd name="T54" fmla="*/ 1194 w 1439366"/>
                  <a:gd name="T55" fmla="*/ 920 h 2100510"/>
                  <a:gd name="T56" fmla="*/ 1423 w 1439366"/>
                  <a:gd name="T57" fmla="*/ 1205 h 2100510"/>
                  <a:gd name="T58" fmla="*/ 1541 w 1439366"/>
                  <a:gd name="T59" fmla="*/ 1474 h 2100510"/>
                  <a:gd name="T60" fmla="*/ 1786 w 1439366"/>
                  <a:gd name="T61" fmla="*/ 1650 h 2100510"/>
                  <a:gd name="T62" fmla="*/ 2031 w 1439366"/>
                  <a:gd name="T63" fmla="*/ 2109 h 2100510"/>
                  <a:gd name="T64" fmla="*/ 2285 w 1439366"/>
                  <a:gd name="T65" fmla="*/ 2452 h 2100510"/>
                  <a:gd name="T66" fmla="*/ 2373 w 1439366"/>
                  <a:gd name="T67" fmla="*/ 2713 h 2100510"/>
                  <a:gd name="T68" fmla="*/ 2369 w 1439366"/>
                  <a:gd name="T69" fmla="*/ 2911 h 2100510"/>
                  <a:gd name="T70" fmla="*/ 2492 w 1439366"/>
                  <a:gd name="T71" fmla="*/ 3217 h 2100510"/>
                  <a:gd name="T72" fmla="*/ 2685 w 1439366"/>
                  <a:gd name="T73" fmla="*/ 3348 h 2100510"/>
                  <a:gd name="T74" fmla="*/ 2694 w 1439366"/>
                  <a:gd name="T75" fmla="*/ 3538 h 2100510"/>
                  <a:gd name="T76" fmla="*/ 2900 w 1439366"/>
                  <a:gd name="T77" fmla="*/ 3589 h 2100510"/>
                  <a:gd name="T78" fmla="*/ 2927 w 1439366"/>
                  <a:gd name="T79" fmla="*/ 3728 h 2100510"/>
                  <a:gd name="T80" fmla="*/ 2739 w 1439366"/>
                  <a:gd name="T81" fmla="*/ 3972 h 2100510"/>
                  <a:gd name="T82" fmla="*/ 2647 w 1439366"/>
                  <a:gd name="T83" fmla="*/ 3863 h 2100510"/>
                  <a:gd name="T84" fmla="*/ 2511 w 1439366"/>
                  <a:gd name="T85" fmla="*/ 3766 h 2100510"/>
                  <a:gd name="T86" fmla="*/ 2302 w 1439366"/>
                  <a:gd name="T87" fmla="*/ 3865 h 2100510"/>
                  <a:gd name="T88" fmla="*/ 2057 w 1439366"/>
                  <a:gd name="T89" fmla="*/ 4028 h 2100510"/>
                  <a:gd name="T90" fmla="*/ 2085 w 1439366"/>
                  <a:gd name="T91" fmla="*/ 4248 h 2100510"/>
                  <a:gd name="T92" fmla="*/ 1618 w 1439366"/>
                  <a:gd name="T93" fmla="*/ 4274 h 2100510"/>
                  <a:gd name="T94" fmla="*/ 1380 w 1439366"/>
                  <a:gd name="T95" fmla="*/ 4256 h 2100510"/>
                  <a:gd name="T96" fmla="*/ 1020 w 1439366"/>
                  <a:gd name="T97" fmla="*/ 4203 h 2100510"/>
                  <a:gd name="T98" fmla="*/ 821 w 1439366"/>
                  <a:gd name="T99" fmla="*/ 4216 h 2100510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1439366"/>
                  <a:gd name="T151" fmla="*/ 0 h 2100510"/>
                  <a:gd name="T152" fmla="*/ 1439366 w 1439366"/>
                  <a:gd name="T153" fmla="*/ 2100510 h 2100510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1439366" h="2100510">
                    <a:moveTo>
                      <a:pt x="403546" y="2071934"/>
                    </a:moveTo>
                    <a:lnTo>
                      <a:pt x="406722" y="1975669"/>
                    </a:lnTo>
                    <a:lnTo>
                      <a:pt x="488204" y="1892677"/>
                    </a:lnTo>
                    <a:lnTo>
                      <a:pt x="447997" y="1806377"/>
                    </a:lnTo>
                    <a:lnTo>
                      <a:pt x="432122" y="1722810"/>
                    </a:lnTo>
                    <a:lnTo>
                      <a:pt x="400372" y="1678360"/>
                    </a:lnTo>
                    <a:lnTo>
                      <a:pt x="463872" y="1589584"/>
                    </a:lnTo>
                    <a:lnTo>
                      <a:pt x="469205" y="1509068"/>
                    </a:lnTo>
                    <a:lnTo>
                      <a:pt x="376113" y="1441376"/>
                    </a:lnTo>
                    <a:lnTo>
                      <a:pt x="292546" y="1362125"/>
                    </a:lnTo>
                    <a:lnTo>
                      <a:pt x="212154" y="1238300"/>
                    </a:lnTo>
                    <a:lnTo>
                      <a:pt x="114098" y="1183285"/>
                    </a:lnTo>
                    <a:lnTo>
                      <a:pt x="0" y="977181"/>
                    </a:lnTo>
                    <a:lnTo>
                      <a:pt x="35148" y="837257"/>
                    </a:lnTo>
                    <a:lnTo>
                      <a:pt x="45887" y="684364"/>
                    </a:lnTo>
                    <a:lnTo>
                      <a:pt x="5282" y="478685"/>
                    </a:lnTo>
                    <a:lnTo>
                      <a:pt x="97107" y="428875"/>
                    </a:lnTo>
                    <a:lnTo>
                      <a:pt x="129257" y="353665"/>
                    </a:lnTo>
                    <a:lnTo>
                      <a:pt x="205602" y="315045"/>
                    </a:lnTo>
                    <a:lnTo>
                      <a:pt x="322384" y="212553"/>
                    </a:lnTo>
                    <a:lnTo>
                      <a:pt x="462061" y="114299"/>
                    </a:lnTo>
                    <a:lnTo>
                      <a:pt x="513308" y="0"/>
                    </a:lnTo>
                    <a:lnTo>
                      <a:pt x="597171" y="62587"/>
                    </a:lnTo>
                    <a:lnTo>
                      <a:pt x="604465" y="172120"/>
                    </a:lnTo>
                    <a:lnTo>
                      <a:pt x="674315" y="290612"/>
                    </a:lnTo>
                    <a:lnTo>
                      <a:pt x="724098" y="400720"/>
                    </a:lnTo>
                    <a:lnTo>
                      <a:pt x="657423" y="464220"/>
                    </a:lnTo>
                    <a:lnTo>
                      <a:pt x="587449" y="452413"/>
                    </a:lnTo>
                    <a:lnTo>
                      <a:pt x="699715" y="592113"/>
                    </a:lnTo>
                    <a:lnTo>
                      <a:pt x="757882" y="724321"/>
                    </a:lnTo>
                    <a:lnTo>
                      <a:pt x="878109" y="811117"/>
                    </a:lnTo>
                    <a:lnTo>
                      <a:pt x="999058" y="1036365"/>
                    </a:lnTo>
                    <a:lnTo>
                      <a:pt x="1123600" y="1205212"/>
                    </a:lnTo>
                    <a:lnTo>
                      <a:pt x="1167209" y="1333549"/>
                    </a:lnTo>
                    <a:cubicBezTo>
                      <a:pt x="1166490" y="1365977"/>
                      <a:pt x="1165770" y="1398405"/>
                      <a:pt x="1165051" y="1430833"/>
                    </a:cubicBezTo>
                    <a:lnTo>
                      <a:pt x="1225376" y="1581075"/>
                    </a:lnTo>
                    <a:lnTo>
                      <a:pt x="1320626" y="1645592"/>
                    </a:lnTo>
                    <a:lnTo>
                      <a:pt x="1324818" y="1738684"/>
                    </a:lnTo>
                    <a:lnTo>
                      <a:pt x="1426418" y="1764084"/>
                    </a:lnTo>
                    <a:lnTo>
                      <a:pt x="1439366" y="1832025"/>
                    </a:lnTo>
                    <a:lnTo>
                      <a:pt x="1347043" y="1952426"/>
                    </a:lnTo>
                    <a:lnTo>
                      <a:pt x="1301576" y="1898451"/>
                    </a:lnTo>
                    <a:lnTo>
                      <a:pt x="1234901" y="1850826"/>
                    </a:lnTo>
                    <a:lnTo>
                      <a:pt x="1132284" y="1899468"/>
                    </a:lnTo>
                    <a:lnTo>
                      <a:pt x="1011634" y="1979860"/>
                    </a:lnTo>
                    <a:lnTo>
                      <a:pt x="1025475" y="2087810"/>
                    </a:lnTo>
                    <a:lnTo>
                      <a:pt x="795858" y="2100510"/>
                    </a:lnTo>
                    <a:lnTo>
                      <a:pt x="678631" y="2092003"/>
                    </a:lnTo>
                    <a:lnTo>
                      <a:pt x="501848" y="2065586"/>
                    </a:lnTo>
                    <a:lnTo>
                      <a:pt x="403546" y="2071934"/>
                    </a:lnTo>
                    <a:close/>
                  </a:path>
                </a:pathLst>
              </a:custGeom>
              <a:solidFill>
                <a:srgbClr val="FFFF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0" name="任意多边形 118">
                <a:extLst>
                  <a:ext uri="{FF2B5EF4-FFF2-40B4-BE49-F238E27FC236}">
                    <a16:creationId xmlns:a16="http://schemas.microsoft.com/office/drawing/2014/main" id="{E0D82DB9-F0C5-39DD-ECE5-0498806E3E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615485" y="5775191"/>
                <a:ext cx="437833" cy="410712"/>
              </a:xfrm>
              <a:custGeom>
                <a:avLst/>
                <a:gdLst>
                  <a:gd name="T0" fmla="*/ 2037026 w 1379"/>
                  <a:gd name="T1" fmla="*/ 1586508 h 1294"/>
                  <a:gd name="T2" fmla="*/ 2042734 w 1379"/>
                  <a:gd name="T3" fmla="*/ 1413603 h 1294"/>
                  <a:gd name="T4" fmla="*/ 2189162 w 1379"/>
                  <a:gd name="T5" fmla="*/ 1264539 h 1294"/>
                  <a:gd name="T6" fmla="*/ 2116908 w 1379"/>
                  <a:gd name="T7" fmla="*/ 1109533 h 1294"/>
                  <a:gd name="T8" fmla="*/ 2088380 w 1379"/>
                  <a:gd name="T9" fmla="*/ 959436 h 1294"/>
                  <a:gd name="T10" fmla="*/ 2031323 w 1379"/>
                  <a:gd name="T11" fmla="*/ 879598 h 1294"/>
                  <a:gd name="T12" fmla="*/ 2145436 w 1379"/>
                  <a:gd name="T13" fmla="*/ 720145 h 1294"/>
                  <a:gd name="T14" fmla="*/ 2155020 w 1379"/>
                  <a:gd name="T15" fmla="*/ 575528 h 1294"/>
                  <a:gd name="T16" fmla="*/ 1987727 w 1379"/>
                  <a:gd name="T17" fmla="*/ 453945 h 1294"/>
                  <a:gd name="T18" fmla="*/ 1837551 w 1379"/>
                  <a:gd name="T19" fmla="*/ 311600 h 1294"/>
                  <a:gd name="T20" fmla="*/ 1693081 w 1379"/>
                  <a:gd name="T21" fmla="*/ 89194 h 1294"/>
                  <a:gd name="T22" fmla="*/ 1529442 w 1379"/>
                  <a:gd name="T23" fmla="*/ 0 h 1294"/>
                  <a:gd name="T24" fmla="*/ 1329968 w 1379"/>
                  <a:gd name="T25" fmla="*/ 43793 h 1294"/>
                  <a:gd name="T26" fmla="*/ 1211175 w 1379"/>
                  <a:gd name="T27" fmla="*/ 137889 h 1294"/>
                  <a:gd name="T28" fmla="*/ 1027165 w 1379"/>
                  <a:gd name="T29" fmla="*/ 82286 h 1294"/>
                  <a:gd name="T30" fmla="*/ 800137 w 1379"/>
                  <a:gd name="T31" fmla="*/ 32837 h 1294"/>
                  <a:gd name="T32" fmla="*/ 624736 w 1379"/>
                  <a:gd name="T33" fmla="*/ 255594 h 1294"/>
                  <a:gd name="T34" fmla="*/ 599059 w 1379"/>
                  <a:gd name="T35" fmla="*/ 520771 h 1294"/>
                  <a:gd name="T36" fmla="*/ 508169 w 1379"/>
                  <a:gd name="T37" fmla="*/ 535830 h 1294"/>
                  <a:gd name="T38" fmla="*/ 527337 w 1379"/>
                  <a:gd name="T39" fmla="*/ 718717 h 1294"/>
                  <a:gd name="T40" fmla="*/ 676086 w 1379"/>
                  <a:gd name="T41" fmla="*/ 862088 h 1294"/>
                  <a:gd name="T42" fmla="*/ 791580 w 1379"/>
                  <a:gd name="T43" fmla="*/ 1050324 h 1294"/>
                  <a:gd name="T44" fmla="*/ 807718 w 1379"/>
                  <a:gd name="T45" fmla="*/ 1176540 h 1294"/>
                  <a:gd name="T46" fmla="*/ 743079 w 1379"/>
                  <a:gd name="T47" fmla="*/ 1293058 h 1294"/>
                  <a:gd name="T48" fmla="*/ 574407 w 1379"/>
                  <a:gd name="T49" fmla="*/ 1286718 h 1294"/>
                  <a:gd name="T50" fmla="*/ 409567 w 1379"/>
                  <a:gd name="T51" fmla="*/ 1407498 h 1294"/>
                  <a:gd name="T52" fmla="*/ 0 w 1379"/>
                  <a:gd name="T53" fmla="*/ 1347761 h 1294"/>
                  <a:gd name="T54" fmla="*/ 56214 w 1379"/>
                  <a:gd name="T55" fmla="*/ 1516028 h 1294"/>
                  <a:gd name="T56" fmla="*/ 198857 w 1379"/>
                  <a:gd name="T57" fmla="*/ 1709920 h 1294"/>
                  <a:gd name="T58" fmla="*/ 383267 w 1379"/>
                  <a:gd name="T59" fmla="*/ 1975898 h 1294"/>
                  <a:gd name="T60" fmla="*/ 584794 w 1379"/>
                  <a:gd name="T61" fmla="*/ 1947384 h 1294"/>
                  <a:gd name="T62" fmla="*/ 755965 w 1379"/>
                  <a:gd name="T63" fmla="*/ 1918871 h 1294"/>
                  <a:gd name="T64" fmla="*/ 871857 w 1379"/>
                  <a:gd name="T65" fmla="*/ 2054225 h 1294"/>
                  <a:gd name="T66" fmla="*/ 1107446 w 1379"/>
                  <a:gd name="T67" fmla="*/ 1915620 h 1294"/>
                  <a:gd name="T68" fmla="*/ 1306522 w 1379"/>
                  <a:gd name="T69" fmla="*/ 1895259 h 1294"/>
                  <a:gd name="T70" fmla="*/ 1429596 w 1379"/>
                  <a:gd name="T71" fmla="*/ 1796886 h 1294"/>
                  <a:gd name="T72" fmla="*/ 1570812 w 1379"/>
                  <a:gd name="T73" fmla="*/ 1839658 h 1294"/>
                  <a:gd name="T74" fmla="*/ 1655371 w 1379"/>
                  <a:gd name="T75" fmla="*/ 1908088 h 1294"/>
                  <a:gd name="T76" fmla="*/ 1749516 w 1379"/>
                  <a:gd name="T77" fmla="*/ 1869596 h 1294"/>
                  <a:gd name="T78" fmla="*/ 1711003 w 1379"/>
                  <a:gd name="T79" fmla="*/ 1792608 h 1294"/>
                  <a:gd name="T80" fmla="*/ 1822266 w 1379"/>
                  <a:gd name="T81" fmla="*/ 1651468 h 1294"/>
                  <a:gd name="T82" fmla="*/ 2037026 w 1379"/>
                  <a:gd name="T83" fmla="*/ 1586508 h 129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1379"/>
                  <a:gd name="T127" fmla="*/ 0 h 1294"/>
                  <a:gd name="T128" fmla="*/ 1379 w 1379"/>
                  <a:gd name="T129" fmla="*/ 1294 h 1294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1379" h="1294">
                    <a:moveTo>
                      <a:pt x="1283" y="999"/>
                    </a:moveTo>
                    <a:lnTo>
                      <a:pt x="1287" y="890"/>
                    </a:lnTo>
                    <a:lnTo>
                      <a:pt x="1379" y="797"/>
                    </a:lnTo>
                    <a:lnTo>
                      <a:pt x="1333" y="699"/>
                    </a:lnTo>
                    <a:lnTo>
                      <a:pt x="1316" y="604"/>
                    </a:lnTo>
                    <a:lnTo>
                      <a:pt x="1280" y="554"/>
                    </a:lnTo>
                    <a:lnTo>
                      <a:pt x="1351" y="454"/>
                    </a:lnTo>
                    <a:lnTo>
                      <a:pt x="1357" y="363"/>
                    </a:lnTo>
                    <a:lnTo>
                      <a:pt x="1252" y="286"/>
                    </a:lnTo>
                    <a:lnTo>
                      <a:pt x="1158" y="196"/>
                    </a:lnTo>
                    <a:lnTo>
                      <a:pt x="1067" y="56"/>
                    </a:lnTo>
                    <a:lnTo>
                      <a:pt x="963" y="0"/>
                    </a:lnTo>
                    <a:lnTo>
                      <a:pt x="838" y="28"/>
                    </a:lnTo>
                    <a:lnTo>
                      <a:pt x="763" y="87"/>
                    </a:lnTo>
                    <a:lnTo>
                      <a:pt x="647" y="52"/>
                    </a:lnTo>
                    <a:lnTo>
                      <a:pt x="504" y="21"/>
                    </a:lnTo>
                    <a:lnTo>
                      <a:pt x="394" y="161"/>
                    </a:lnTo>
                    <a:lnTo>
                      <a:pt x="377" y="328"/>
                    </a:lnTo>
                    <a:lnTo>
                      <a:pt x="320" y="338"/>
                    </a:lnTo>
                    <a:lnTo>
                      <a:pt x="332" y="453"/>
                    </a:lnTo>
                    <a:lnTo>
                      <a:pt x="426" y="543"/>
                    </a:lnTo>
                    <a:lnTo>
                      <a:pt x="499" y="662"/>
                    </a:lnTo>
                    <a:lnTo>
                      <a:pt x="509" y="741"/>
                    </a:lnTo>
                    <a:lnTo>
                      <a:pt x="468" y="815"/>
                    </a:lnTo>
                    <a:lnTo>
                      <a:pt x="368" y="802"/>
                    </a:lnTo>
                    <a:lnTo>
                      <a:pt x="258" y="887"/>
                    </a:lnTo>
                    <a:lnTo>
                      <a:pt x="0" y="849"/>
                    </a:lnTo>
                    <a:lnTo>
                      <a:pt x="35" y="955"/>
                    </a:lnTo>
                    <a:lnTo>
                      <a:pt x="125" y="1077"/>
                    </a:lnTo>
                    <a:lnTo>
                      <a:pt x="241" y="1245"/>
                    </a:lnTo>
                    <a:lnTo>
                      <a:pt x="368" y="1227"/>
                    </a:lnTo>
                    <a:lnTo>
                      <a:pt x="476" y="1209"/>
                    </a:lnTo>
                    <a:lnTo>
                      <a:pt x="549" y="1294"/>
                    </a:lnTo>
                    <a:lnTo>
                      <a:pt x="698" y="1207"/>
                    </a:lnTo>
                    <a:lnTo>
                      <a:pt x="823" y="1194"/>
                    </a:lnTo>
                    <a:lnTo>
                      <a:pt x="901" y="1132"/>
                    </a:lnTo>
                    <a:lnTo>
                      <a:pt x="989" y="1159"/>
                    </a:lnTo>
                    <a:lnTo>
                      <a:pt x="1043" y="1202"/>
                    </a:lnTo>
                    <a:lnTo>
                      <a:pt x="1102" y="1178"/>
                    </a:lnTo>
                    <a:lnTo>
                      <a:pt x="1078" y="1129"/>
                    </a:lnTo>
                    <a:lnTo>
                      <a:pt x="1148" y="1040"/>
                    </a:lnTo>
                    <a:lnTo>
                      <a:pt x="1283" y="999"/>
                    </a:lnTo>
                    <a:close/>
                  </a:path>
                </a:pathLst>
              </a:custGeom>
              <a:solidFill>
                <a:srgbClr val="FFFF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1" name="任意多边形 120">
                <a:extLst>
                  <a:ext uri="{FF2B5EF4-FFF2-40B4-BE49-F238E27FC236}">
                    <a16:creationId xmlns:a16="http://schemas.microsoft.com/office/drawing/2014/main" id="{8448F6A0-7A7F-9579-C0A0-404A9EC70F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99380" y="5366700"/>
                <a:ext cx="297180" cy="345646"/>
              </a:xfrm>
              <a:custGeom>
                <a:avLst/>
                <a:gdLst>
                  <a:gd name="T0" fmla="*/ 0 w 936"/>
                  <a:gd name="T1" fmla="*/ 218110 h 1089"/>
                  <a:gd name="T2" fmla="*/ 114514 w 936"/>
                  <a:gd name="T3" fmla="*/ 384268 h 1089"/>
                  <a:gd name="T4" fmla="*/ 134875 w 936"/>
                  <a:gd name="T5" fmla="*/ 481708 h 1089"/>
                  <a:gd name="T6" fmla="*/ 280311 w 936"/>
                  <a:gd name="T7" fmla="*/ 562023 h 1089"/>
                  <a:gd name="T8" fmla="*/ 281916 w 936"/>
                  <a:gd name="T9" fmla="*/ 764441 h 1089"/>
                  <a:gd name="T10" fmla="*/ 453639 w 936"/>
                  <a:gd name="T11" fmla="*/ 959131 h 1089"/>
                  <a:gd name="T12" fmla="*/ 619436 w 936"/>
                  <a:gd name="T13" fmla="*/ 1167876 h 1089"/>
                  <a:gd name="T14" fmla="*/ 703961 w 936"/>
                  <a:gd name="T15" fmla="*/ 874715 h 1089"/>
                  <a:gd name="T16" fmla="*/ 823731 w 936"/>
                  <a:gd name="T17" fmla="*/ 1015989 h 1089"/>
                  <a:gd name="T18" fmla="*/ 921090 w 936"/>
                  <a:gd name="T19" fmla="*/ 1242882 h 1089"/>
                  <a:gd name="T20" fmla="*/ 1014167 w 936"/>
                  <a:gd name="T21" fmla="*/ 1366327 h 1089"/>
                  <a:gd name="T22" fmla="*/ 1128638 w 936"/>
                  <a:gd name="T23" fmla="*/ 1342551 h 1089"/>
                  <a:gd name="T24" fmla="*/ 1272020 w 936"/>
                  <a:gd name="T25" fmla="*/ 1563253 h 1089"/>
                  <a:gd name="T26" fmla="*/ 1221718 w 936"/>
                  <a:gd name="T27" fmla="*/ 1687084 h 1089"/>
                  <a:gd name="T28" fmla="*/ 1285881 w 936"/>
                  <a:gd name="T29" fmla="*/ 1725613 h 1089"/>
                  <a:gd name="T30" fmla="*/ 1379985 w 936"/>
                  <a:gd name="T31" fmla="*/ 1627149 h 1089"/>
                  <a:gd name="T32" fmla="*/ 1408906 w 936"/>
                  <a:gd name="T33" fmla="*/ 1511561 h 1089"/>
                  <a:gd name="T34" fmla="*/ 1451680 w 936"/>
                  <a:gd name="T35" fmla="*/ 1389461 h 1089"/>
                  <a:gd name="T36" fmla="*/ 1461438 w 936"/>
                  <a:gd name="T37" fmla="*/ 1297647 h 1089"/>
                  <a:gd name="T38" fmla="*/ 1438847 w 936"/>
                  <a:gd name="T39" fmla="*/ 1076947 h 1089"/>
                  <a:gd name="T40" fmla="*/ 1485900 w 936"/>
                  <a:gd name="T41" fmla="*/ 992351 h 1089"/>
                  <a:gd name="T42" fmla="*/ 1426014 w 936"/>
                  <a:gd name="T43" fmla="*/ 882070 h 1089"/>
                  <a:gd name="T44" fmla="*/ 1464511 w 936"/>
                  <a:gd name="T45" fmla="*/ 729158 h 1089"/>
                  <a:gd name="T46" fmla="*/ 1375485 w 936"/>
                  <a:gd name="T47" fmla="*/ 641712 h 1089"/>
                  <a:gd name="T48" fmla="*/ 1298714 w 936"/>
                  <a:gd name="T49" fmla="*/ 560993 h 1089"/>
                  <a:gd name="T50" fmla="*/ 1260217 w 936"/>
                  <a:gd name="T51" fmla="*/ 445406 h 1089"/>
                  <a:gd name="T52" fmla="*/ 1184245 w 936"/>
                  <a:gd name="T53" fmla="*/ 290085 h 1089"/>
                  <a:gd name="T54" fmla="*/ 1129660 w 936"/>
                  <a:gd name="T55" fmla="*/ 130587 h 1089"/>
                  <a:gd name="T56" fmla="*/ 662210 w 936"/>
                  <a:gd name="T57" fmla="*/ 138019 h 1089"/>
                  <a:gd name="T58" fmla="*/ 385199 w 936"/>
                  <a:gd name="T59" fmla="*/ 79111 h 1089"/>
                  <a:gd name="T60" fmla="*/ 233258 w 936"/>
                  <a:gd name="T61" fmla="*/ 0 h 1089"/>
                  <a:gd name="T62" fmla="*/ 118791 w 936"/>
                  <a:gd name="T63" fmla="*/ 73805 h 1089"/>
                  <a:gd name="T64" fmla="*/ 0 w 936"/>
                  <a:gd name="T65" fmla="*/ 218110 h 1089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36"/>
                  <a:gd name="T100" fmla="*/ 0 h 1089"/>
                  <a:gd name="T101" fmla="*/ 936 w 936"/>
                  <a:gd name="T102" fmla="*/ 1089 h 1089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36" h="1089">
                    <a:moveTo>
                      <a:pt x="0" y="139"/>
                    </a:moveTo>
                    <a:lnTo>
                      <a:pt x="72" y="244"/>
                    </a:lnTo>
                    <a:lnTo>
                      <a:pt x="85" y="305"/>
                    </a:lnTo>
                    <a:lnTo>
                      <a:pt x="177" y="356"/>
                    </a:lnTo>
                    <a:cubicBezTo>
                      <a:pt x="177" y="399"/>
                      <a:pt x="177" y="441"/>
                      <a:pt x="178" y="484"/>
                    </a:cubicBezTo>
                    <a:lnTo>
                      <a:pt x="286" y="606"/>
                    </a:lnTo>
                    <a:lnTo>
                      <a:pt x="390" y="738"/>
                    </a:lnTo>
                    <a:lnTo>
                      <a:pt x="443" y="553"/>
                    </a:lnTo>
                    <a:lnTo>
                      <a:pt x="519" y="642"/>
                    </a:lnTo>
                    <a:lnTo>
                      <a:pt x="580" y="785"/>
                    </a:lnTo>
                    <a:lnTo>
                      <a:pt x="639" y="863"/>
                    </a:lnTo>
                    <a:lnTo>
                      <a:pt x="711" y="848"/>
                    </a:lnTo>
                    <a:lnTo>
                      <a:pt x="801" y="987"/>
                    </a:lnTo>
                    <a:lnTo>
                      <a:pt x="770" y="1065"/>
                    </a:lnTo>
                    <a:lnTo>
                      <a:pt x="810" y="1089"/>
                    </a:lnTo>
                    <a:lnTo>
                      <a:pt x="869" y="1027"/>
                    </a:lnTo>
                    <a:lnTo>
                      <a:pt x="887" y="954"/>
                    </a:lnTo>
                    <a:lnTo>
                      <a:pt x="914" y="877"/>
                    </a:lnTo>
                    <a:lnTo>
                      <a:pt x="921" y="819"/>
                    </a:lnTo>
                    <a:lnTo>
                      <a:pt x="906" y="680"/>
                    </a:lnTo>
                    <a:lnTo>
                      <a:pt x="936" y="627"/>
                    </a:lnTo>
                    <a:lnTo>
                      <a:pt x="898" y="558"/>
                    </a:lnTo>
                    <a:lnTo>
                      <a:pt x="923" y="461"/>
                    </a:lnTo>
                    <a:lnTo>
                      <a:pt x="866" y="406"/>
                    </a:lnTo>
                    <a:lnTo>
                      <a:pt x="818" y="355"/>
                    </a:lnTo>
                    <a:lnTo>
                      <a:pt x="794" y="283"/>
                    </a:lnTo>
                    <a:lnTo>
                      <a:pt x="746" y="185"/>
                    </a:lnTo>
                    <a:lnTo>
                      <a:pt x="709" y="81"/>
                    </a:lnTo>
                    <a:lnTo>
                      <a:pt x="417" y="89"/>
                    </a:lnTo>
                    <a:lnTo>
                      <a:pt x="243" y="52"/>
                    </a:lnTo>
                    <a:lnTo>
                      <a:pt x="143" y="0"/>
                    </a:lnTo>
                    <a:lnTo>
                      <a:pt x="75" y="48"/>
                    </a:lnTo>
                    <a:lnTo>
                      <a:pt x="0" y="139"/>
                    </a:lnTo>
                    <a:close/>
                  </a:path>
                </a:pathLst>
              </a:custGeom>
              <a:solidFill>
                <a:schemeClr val="accent1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2" name="任意多边形 121">
                <a:extLst>
                  <a:ext uri="{FF2B5EF4-FFF2-40B4-BE49-F238E27FC236}">
                    <a16:creationId xmlns:a16="http://schemas.microsoft.com/office/drawing/2014/main" id="{EB8A33DA-E071-5E8F-4BFF-047E9FA061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59693" y="5410501"/>
                <a:ext cx="379730" cy="614481"/>
              </a:xfrm>
              <a:custGeom>
                <a:avLst/>
                <a:gdLst>
                  <a:gd name="T0" fmla="*/ 196960 w 1196"/>
                  <a:gd name="T1" fmla="*/ 0 h 1936"/>
                  <a:gd name="T2" fmla="*/ 311615 w 1196"/>
                  <a:gd name="T3" fmla="*/ 166133 h 1936"/>
                  <a:gd name="T4" fmla="*/ 332002 w 1196"/>
                  <a:gd name="T5" fmla="*/ 263558 h 1936"/>
                  <a:gd name="T6" fmla="*/ 477617 w 1196"/>
                  <a:gd name="T7" fmla="*/ 343861 h 1936"/>
                  <a:gd name="T8" fmla="*/ 479223 w 1196"/>
                  <a:gd name="T9" fmla="*/ 546249 h 1936"/>
                  <a:gd name="T10" fmla="*/ 651158 w 1196"/>
                  <a:gd name="T11" fmla="*/ 740909 h 1936"/>
                  <a:gd name="T12" fmla="*/ 817160 w 1196"/>
                  <a:gd name="T13" fmla="*/ 949623 h 1936"/>
                  <a:gd name="T14" fmla="*/ 901789 w 1196"/>
                  <a:gd name="T15" fmla="*/ 656506 h 1936"/>
                  <a:gd name="T16" fmla="*/ 1021706 w 1196"/>
                  <a:gd name="T17" fmla="*/ 797758 h 1936"/>
                  <a:gd name="T18" fmla="*/ 1119186 w 1196"/>
                  <a:gd name="T19" fmla="*/ 1024618 h 1936"/>
                  <a:gd name="T20" fmla="*/ 1212377 w 1196"/>
                  <a:gd name="T21" fmla="*/ 1148044 h 1936"/>
                  <a:gd name="T22" fmla="*/ 1326989 w 1196"/>
                  <a:gd name="T23" fmla="*/ 1124271 h 1936"/>
                  <a:gd name="T24" fmla="*/ 1470549 w 1196"/>
                  <a:gd name="T25" fmla="*/ 1344940 h 1936"/>
                  <a:gd name="T26" fmla="*/ 1420184 w 1196"/>
                  <a:gd name="T27" fmla="*/ 1468752 h 1936"/>
                  <a:gd name="T28" fmla="*/ 1484426 w 1196"/>
                  <a:gd name="T29" fmla="*/ 1507275 h 1936"/>
                  <a:gd name="T30" fmla="*/ 1578646 w 1196"/>
                  <a:gd name="T31" fmla="*/ 1408826 h 1936"/>
                  <a:gd name="T32" fmla="*/ 1676928 w 1196"/>
                  <a:gd name="T33" fmla="*/ 1480792 h 1936"/>
                  <a:gd name="T34" fmla="*/ 1837665 w 1196"/>
                  <a:gd name="T35" fmla="*/ 1409004 h 1936"/>
                  <a:gd name="T36" fmla="*/ 1898650 w 1196"/>
                  <a:gd name="T37" fmla="*/ 1545974 h 1936"/>
                  <a:gd name="T38" fmla="*/ 1888213 w 1196"/>
                  <a:gd name="T39" fmla="*/ 1806052 h 1936"/>
                  <a:gd name="T40" fmla="*/ 1793991 w 1196"/>
                  <a:gd name="T41" fmla="*/ 1943024 h 1936"/>
                  <a:gd name="T42" fmla="*/ 1704053 w 1196"/>
                  <a:gd name="T43" fmla="*/ 2056544 h 1936"/>
                  <a:gd name="T44" fmla="*/ 1862516 w 1196"/>
                  <a:gd name="T45" fmla="*/ 2219198 h 1936"/>
                  <a:gd name="T46" fmla="*/ 1802556 w 1196"/>
                  <a:gd name="T47" fmla="*/ 2243854 h 1936"/>
                  <a:gd name="T48" fmla="*/ 1897979 w 1196"/>
                  <a:gd name="T49" fmla="*/ 2452216 h 1936"/>
                  <a:gd name="T50" fmla="*/ 1785781 w 1196"/>
                  <a:gd name="T51" fmla="*/ 2550668 h 1936"/>
                  <a:gd name="T52" fmla="*/ 1619425 w 1196"/>
                  <a:gd name="T53" fmla="*/ 2510440 h 1936"/>
                  <a:gd name="T54" fmla="*/ 1489915 w 1196"/>
                  <a:gd name="T55" fmla="*/ 2667788 h 1936"/>
                  <a:gd name="T56" fmla="*/ 1765040 w 1196"/>
                  <a:gd name="T57" fmla="*/ 2856124 h 1936"/>
                  <a:gd name="T58" fmla="*/ 1653687 w 1196"/>
                  <a:gd name="T59" fmla="*/ 2897904 h 1936"/>
                  <a:gd name="T60" fmla="*/ 1577623 w 1196"/>
                  <a:gd name="T61" fmla="*/ 3073400 h 1936"/>
                  <a:gd name="T62" fmla="*/ 1377359 w 1196"/>
                  <a:gd name="T63" fmla="*/ 3004914 h 1936"/>
                  <a:gd name="T64" fmla="*/ 1224206 w 1196"/>
                  <a:gd name="T65" fmla="*/ 2957828 h 1936"/>
                  <a:gd name="T66" fmla="*/ 1027196 w 1196"/>
                  <a:gd name="T67" fmla="*/ 2932148 h 1936"/>
                  <a:gd name="T68" fmla="*/ 820419 w 1196"/>
                  <a:gd name="T69" fmla="*/ 3025292 h 1936"/>
                  <a:gd name="T70" fmla="*/ 680111 w 1196"/>
                  <a:gd name="T71" fmla="*/ 2983156 h 1936"/>
                  <a:gd name="T72" fmla="*/ 656469 w 1196"/>
                  <a:gd name="T73" fmla="*/ 2849794 h 1936"/>
                  <a:gd name="T74" fmla="*/ 472310 w 1196"/>
                  <a:gd name="T75" fmla="*/ 2811270 h 1936"/>
                  <a:gd name="T76" fmla="*/ 464770 w 1196"/>
                  <a:gd name="T77" fmla="*/ 2636800 h 1936"/>
                  <a:gd name="T78" fmla="*/ 298767 w 1196"/>
                  <a:gd name="T79" fmla="*/ 2531842 h 1936"/>
                  <a:gd name="T80" fmla="*/ 183133 w 1196"/>
                  <a:gd name="T81" fmla="*/ 2268508 h 1936"/>
                  <a:gd name="T82" fmla="*/ 188442 w 1196"/>
                  <a:gd name="T83" fmla="*/ 2077944 h 1936"/>
                  <a:gd name="T84" fmla="*/ 107423 w 1196"/>
                  <a:gd name="T85" fmla="*/ 1854796 h 1936"/>
                  <a:gd name="T86" fmla="*/ 252682 w 1196"/>
                  <a:gd name="T87" fmla="*/ 1773859 h 1936"/>
                  <a:gd name="T88" fmla="*/ 316925 w 1196"/>
                  <a:gd name="T89" fmla="*/ 1566171 h 1936"/>
                  <a:gd name="T90" fmla="*/ 423994 w 1196"/>
                  <a:gd name="T91" fmla="*/ 1443067 h 1936"/>
                  <a:gd name="T92" fmla="*/ 277353 w 1196"/>
                  <a:gd name="T93" fmla="*/ 1037456 h 1936"/>
                  <a:gd name="T94" fmla="*/ 163412 w 1196"/>
                  <a:gd name="T95" fmla="*/ 535762 h 1936"/>
                  <a:gd name="T96" fmla="*/ 40904 w 1196"/>
                  <a:gd name="T97" fmla="*/ 575450 h 1936"/>
                  <a:gd name="T98" fmla="*/ 0 w 1196"/>
                  <a:gd name="T99" fmla="*/ 172641 h 1936"/>
                  <a:gd name="T100" fmla="*/ 196960 w 1196"/>
                  <a:gd name="T101" fmla="*/ 0 h 19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1196"/>
                  <a:gd name="T154" fmla="*/ 0 h 1936"/>
                  <a:gd name="T155" fmla="*/ 1196 w 1196"/>
                  <a:gd name="T156" fmla="*/ 1936 h 19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1196" h="1936">
                    <a:moveTo>
                      <a:pt x="124" y="0"/>
                    </a:moveTo>
                    <a:lnTo>
                      <a:pt x="196" y="105"/>
                    </a:lnTo>
                    <a:lnTo>
                      <a:pt x="209" y="166"/>
                    </a:lnTo>
                    <a:lnTo>
                      <a:pt x="301" y="217"/>
                    </a:lnTo>
                    <a:cubicBezTo>
                      <a:pt x="301" y="259"/>
                      <a:pt x="302" y="302"/>
                      <a:pt x="302" y="344"/>
                    </a:cubicBezTo>
                    <a:lnTo>
                      <a:pt x="410" y="467"/>
                    </a:lnTo>
                    <a:lnTo>
                      <a:pt x="515" y="598"/>
                    </a:lnTo>
                    <a:lnTo>
                      <a:pt x="568" y="414"/>
                    </a:lnTo>
                    <a:lnTo>
                      <a:pt x="644" y="503"/>
                    </a:lnTo>
                    <a:lnTo>
                      <a:pt x="705" y="645"/>
                    </a:lnTo>
                    <a:lnTo>
                      <a:pt x="764" y="723"/>
                    </a:lnTo>
                    <a:lnTo>
                      <a:pt x="836" y="708"/>
                    </a:lnTo>
                    <a:lnTo>
                      <a:pt x="926" y="847"/>
                    </a:lnTo>
                    <a:lnTo>
                      <a:pt x="895" y="925"/>
                    </a:lnTo>
                    <a:lnTo>
                      <a:pt x="935" y="949"/>
                    </a:lnTo>
                    <a:lnTo>
                      <a:pt x="994" y="887"/>
                    </a:lnTo>
                    <a:lnTo>
                      <a:pt x="1056" y="933"/>
                    </a:lnTo>
                    <a:lnTo>
                      <a:pt x="1158" y="888"/>
                    </a:lnTo>
                    <a:lnTo>
                      <a:pt x="1196" y="974"/>
                    </a:lnTo>
                    <a:lnTo>
                      <a:pt x="1189" y="1138"/>
                    </a:lnTo>
                    <a:lnTo>
                      <a:pt x="1130" y="1224"/>
                    </a:lnTo>
                    <a:lnTo>
                      <a:pt x="1073" y="1295"/>
                    </a:lnTo>
                    <a:lnTo>
                      <a:pt x="1174" y="1405"/>
                    </a:lnTo>
                    <a:lnTo>
                      <a:pt x="1137" y="1416"/>
                    </a:lnTo>
                    <a:lnTo>
                      <a:pt x="1191" y="1549"/>
                    </a:lnTo>
                    <a:lnTo>
                      <a:pt x="1125" y="1607"/>
                    </a:lnTo>
                    <a:lnTo>
                      <a:pt x="1020" y="1581"/>
                    </a:lnTo>
                    <a:lnTo>
                      <a:pt x="939" y="1680"/>
                    </a:lnTo>
                    <a:lnTo>
                      <a:pt x="1113" y="1801"/>
                    </a:lnTo>
                    <a:lnTo>
                      <a:pt x="1038" y="1831"/>
                    </a:lnTo>
                    <a:lnTo>
                      <a:pt x="994" y="1936"/>
                    </a:lnTo>
                    <a:lnTo>
                      <a:pt x="868" y="1893"/>
                    </a:lnTo>
                    <a:lnTo>
                      <a:pt x="771" y="1863"/>
                    </a:lnTo>
                    <a:lnTo>
                      <a:pt x="649" y="1849"/>
                    </a:lnTo>
                    <a:lnTo>
                      <a:pt x="522" y="1908"/>
                    </a:lnTo>
                    <a:lnTo>
                      <a:pt x="426" y="1884"/>
                    </a:lnTo>
                    <a:lnTo>
                      <a:pt x="412" y="1798"/>
                    </a:lnTo>
                    <a:lnTo>
                      <a:pt x="298" y="1771"/>
                    </a:lnTo>
                    <a:lnTo>
                      <a:pt x="292" y="1665"/>
                    </a:lnTo>
                    <a:lnTo>
                      <a:pt x="188" y="1595"/>
                    </a:lnTo>
                    <a:lnTo>
                      <a:pt x="115" y="1429"/>
                    </a:lnTo>
                    <a:lnTo>
                      <a:pt x="119" y="1309"/>
                    </a:lnTo>
                    <a:lnTo>
                      <a:pt x="68" y="1168"/>
                    </a:lnTo>
                    <a:lnTo>
                      <a:pt x="159" y="1117"/>
                    </a:lnTo>
                    <a:lnTo>
                      <a:pt x="200" y="987"/>
                    </a:lnTo>
                    <a:lnTo>
                      <a:pt x="267" y="909"/>
                    </a:lnTo>
                    <a:lnTo>
                      <a:pt x="175" y="654"/>
                    </a:lnTo>
                    <a:lnTo>
                      <a:pt x="103" y="337"/>
                    </a:lnTo>
                    <a:lnTo>
                      <a:pt x="26" y="362"/>
                    </a:lnTo>
                    <a:lnTo>
                      <a:pt x="0" y="109"/>
                    </a:lnTo>
                    <a:lnTo>
                      <a:pt x="124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3" name="任意多边形 122">
                <a:extLst>
                  <a:ext uri="{FF2B5EF4-FFF2-40B4-BE49-F238E27FC236}">
                    <a16:creationId xmlns:a16="http://schemas.microsoft.com/office/drawing/2014/main" id="{2E03904A-E48A-1E2F-2B4E-1414776081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52110" y="5430180"/>
                <a:ext cx="249238" cy="443721"/>
              </a:xfrm>
              <a:custGeom>
                <a:avLst/>
                <a:gdLst>
                  <a:gd name="T0" fmla="*/ 0 w 693769"/>
                  <a:gd name="T1" fmla="*/ 152 h 1235026"/>
                  <a:gd name="T2" fmla="*/ 35 w 693769"/>
                  <a:gd name="T3" fmla="*/ 276 h 1235026"/>
                  <a:gd name="T4" fmla="*/ 233 w 693769"/>
                  <a:gd name="T5" fmla="*/ 474 h 1235026"/>
                  <a:gd name="T6" fmla="*/ 179 w 693769"/>
                  <a:gd name="T7" fmla="*/ 644 h 1235026"/>
                  <a:gd name="T8" fmla="*/ 251 w 693769"/>
                  <a:gd name="T9" fmla="*/ 760 h 1235026"/>
                  <a:gd name="T10" fmla="*/ 203 w 693769"/>
                  <a:gd name="T11" fmla="*/ 864 h 1235026"/>
                  <a:gd name="T12" fmla="*/ 222 w 693769"/>
                  <a:gd name="T13" fmla="*/ 1055 h 1235026"/>
                  <a:gd name="T14" fmla="*/ 216 w 693769"/>
                  <a:gd name="T15" fmla="*/ 1222 h 1235026"/>
                  <a:gd name="T16" fmla="*/ 183 w 693769"/>
                  <a:gd name="T17" fmla="*/ 1313 h 1235026"/>
                  <a:gd name="T18" fmla="*/ 126 w 693769"/>
                  <a:gd name="T19" fmla="*/ 1475 h 1235026"/>
                  <a:gd name="T20" fmla="*/ 251 w 693769"/>
                  <a:gd name="T21" fmla="*/ 1569 h 1235026"/>
                  <a:gd name="T22" fmla="*/ 426 w 693769"/>
                  <a:gd name="T23" fmla="*/ 1480 h 1235026"/>
                  <a:gd name="T24" fmla="*/ 492 w 693769"/>
                  <a:gd name="T25" fmla="*/ 1640 h 1235026"/>
                  <a:gd name="T26" fmla="*/ 478 w 693769"/>
                  <a:gd name="T27" fmla="*/ 1934 h 1235026"/>
                  <a:gd name="T28" fmla="*/ 279 w 693769"/>
                  <a:gd name="T29" fmla="*/ 2218 h 1235026"/>
                  <a:gd name="T30" fmla="*/ 450 w 693769"/>
                  <a:gd name="T31" fmla="*/ 2412 h 1235026"/>
                  <a:gd name="T32" fmla="*/ 536 w 693769"/>
                  <a:gd name="T33" fmla="*/ 2464 h 1235026"/>
                  <a:gd name="T34" fmla="*/ 691 w 693769"/>
                  <a:gd name="T35" fmla="*/ 2512 h 1235026"/>
                  <a:gd name="T36" fmla="*/ 758 w 693769"/>
                  <a:gd name="T37" fmla="*/ 2343 h 1235026"/>
                  <a:gd name="T38" fmla="*/ 919 w 693769"/>
                  <a:gd name="T39" fmla="*/ 2464 h 1235026"/>
                  <a:gd name="T40" fmla="*/ 1139 w 693769"/>
                  <a:gd name="T41" fmla="*/ 2323 h 1235026"/>
                  <a:gd name="T42" fmla="*/ 1354 w 693769"/>
                  <a:gd name="T43" fmla="*/ 2261 h 1235026"/>
                  <a:gd name="T44" fmla="*/ 1327 w 693769"/>
                  <a:gd name="T45" fmla="*/ 2045 h 1235026"/>
                  <a:gd name="T46" fmla="*/ 1265 w 693769"/>
                  <a:gd name="T47" fmla="*/ 1933 h 1235026"/>
                  <a:gd name="T48" fmla="*/ 1105 w 693769"/>
                  <a:gd name="T49" fmla="*/ 1765 h 1235026"/>
                  <a:gd name="T50" fmla="*/ 1119 w 693769"/>
                  <a:gd name="T51" fmla="*/ 1668 h 1235026"/>
                  <a:gd name="T52" fmla="*/ 1302 w 693769"/>
                  <a:gd name="T53" fmla="*/ 1661 h 1235026"/>
                  <a:gd name="T54" fmla="*/ 1410 w 693769"/>
                  <a:gd name="T55" fmla="*/ 1421 h 1235026"/>
                  <a:gd name="T56" fmla="*/ 1089 w 693769"/>
                  <a:gd name="T57" fmla="*/ 1423 h 1235026"/>
                  <a:gd name="T58" fmla="*/ 1252 w 693769"/>
                  <a:gd name="T59" fmla="*/ 1088 h 1235026"/>
                  <a:gd name="T60" fmla="*/ 1010 w 693769"/>
                  <a:gd name="T61" fmla="*/ 1093 h 1235026"/>
                  <a:gd name="T62" fmla="*/ 874 w 693769"/>
                  <a:gd name="T63" fmla="*/ 1011 h 1235026"/>
                  <a:gd name="T64" fmla="*/ 922 w 693769"/>
                  <a:gd name="T65" fmla="*/ 770 h 1235026"/>
                  <a:gd name="T66" fmla="*/ 850 w 693769"/>
                  <a:gd name="T67" fmla="*/ 586 h 1235026"/>
                  <a:gd name="T68" fmla="*/ 748 w 693769"/>
                  <a:gd name="T69" fmla="*/ 529 h 1235026"/>
                  <a:gd name="T70" fmla="*/ 755 w 693769"/>
                  <a:gd name="T71" fmla="*/ 313 h 1235026"/>
                  <a:gd name="T72" fmla="*/ 494 w 693769"/>
                  <a:gd name="T73" fmla="*/ 119 h 1235026"/>
                  <a:gd name="T74" fmla="*/ 306 w 693769"/>
                  <a:gd name="T75" fmla="*/ 65 h 1235026"/>
                  <a:gd name="T76" fmla="*/ 160 w 693769"/>
                  <a:gd name="T77" fmla="*/ 0 h 1235026"/>
                  <a:gd name="T78" fmla="*/ 0 w 693769"/>
                  <a:gd name="T79" fmla="*/ 152 h 123502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693769"/>
                  <a:gd name="T121" fmla="*/ 0 h 1235026"/>
                  <a:gd name="T122" fmla="*/ 693769 w 693769"/>
                  <a:gd name="T123" fmla="*/ 1235026 h 123502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693769" h="1235026">
                    <a:moveTo>
                      <a:pt x="0" y="74571"/>
                    </a:moveTo>
                    <a:lnTo>
                      <a:pt x="17295" y="135732"/>
                    </a:lnTo>
                    <a:lnTo>
                      <a:pt x="114553" y="232948"/>
                    </a:lnTo>
                    <a:lnTo>
                      <a:pt x="88163" y="316806"/>
                    </a:lnTo>
                    <a:lnTo>
                      <a:pt x="123508" y="373640"/>
                    </a:lnTo>
                    <a:lnTo>
                      <a:pt x="100068" y="424631"/>
                    </a:lnTo>
                    <a:lnTo>
                      <a:pt x="109023" y="518641"/>
                    </a:lnTo>
                    <a:lnTo>
                      <a:pt x="106071" y="600844"/>
                    </a:lnTo>
                    <a:lnTo>
                      <a:pt x="89973" y="645518"/>
                    </a:lnTo>
                    <a:lnTo>
                      <a:pt x="62067" y="724946"/>
                    </a:lnTo>
                    <a:lnTo>
                      <a:pt x="123311" y="771153"/>
                    </a:lnTo>
                    <a:lnTo>
                      <a:pt x="209606" y="727721"/>
                    </a:lnTo>
                    <a:lnTo>
                      <a:pt x="242098" y="806285"/>
                    </a:lnTo>
                    <a:lnTo>
                      <a:pt x="235230" y="950987"/>
                    </a:lnTo>
                    <a:lnTo>
                      <a:pt x="137028" y="1090340"/>
                    </a:lnTo>
                    <a:lnTo>
                      <a:pt x="221611" y="1185815"/>
                    </a:lnTo>
                    <a:lnTo>
                      <a:pt x="263904" y="1211214"/>
                    </a:lnTo>
                    <a:lnTo>
                      <a:pt x="340103" y="1235026"/>
                    </a:lnTo>
                    <a:lnTo>
                      <a:pt x="372871" y="1151682"/>
                    </a:lnTo>
                    <a:lnTo>
                      <a:pt x="452022" y="1211213"/>
                    </a:lnTo>
                    <a:lnTo>
                      <a:pt x="560419" y="1142157"/>
                    </a:lnTo>
                    <a:lnTo>
                      <a:pt x="666383" y="1111350"/>
                    </a:lnTo>
                    <a:lnTo>
                      <a:pt x="652717" y="1005186"/>
                    </a:lnTo>
                    <a:lnTo>
                      <a:pt x="622332" y="950416"/>
                    </a:lnTo>
                    <a:lnTo>
                      <a:pt x="543750" y="867643"/>
                    </a:lnTo>
                    <a:lnTo>
                      <a:pt x="550323" y="820019"/>
                    </a:lnTo>
                    <a:lnTo>
                      <a:pt x="640811" y="816397"/>
                    </a:lnTo>
                    <a:lnTo>
                      <a:pt x="693769" y="698574"/>
                    </a:lnTo>
                    <a:lnTo>
                      <a:pt x="536036" y="699716"/>
                    </a:lnTo>
                    <a:lnTo>
                      <a:pt x="615767" y="534634"/>
                    </a:lnTo>
                    <a:lnTo>
                      <a:pt x="496696" y="537121"/>
                    </a:lnTo>
                    <a:lnTo>
                      <a:pt x="430021" y="497211"/>
                    </a:lnTo>
                    <a:lnTo>
                      <a:pt x="453833" y="378718"/>
                    </a:lnTo>
                    <a:lnTo>
                      <a:pt x="418115" y="288231"/>
                    </a:lnTo>
                    <a:lnTo>
                      <a:pt x="368108" y="260226"/>
                    </a:lnTo>
                    <a:lnTo>
                      <a:pt x="371630" y="153641"/>
                    </a:lnTo>
                    <a:lnTo>
                      <a:pt x="243043" y="58390"/>
                    </a:lnTo>
                    <a:lnTo>
                      <a:pt x="150745" y="32197"/>
                    </a:lnTo>
                    <a:lnTo>
                      <a:pt x="78638" y="0"/>
                    </a:lnTo>
                    <a:lnTo>
                      <a:pt x="0" y="74571"/>
                    </a:lnTo>
                    <a:close/>
                  </a:path>
                </a:pathLst>
              </a:custGeom>
              <a:solidFill>
                <a:schemeClr val="accent1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4" name="任意多边形 123">
                <a:extLst>
                  <a:ext uri="{FF2B5EF4-FFF2-40B4-BE49-F238E27FC236}">
                    <a16:creationId xmlns:a16="http://schemas.microsoft.com/office/drawing/2014/main" id="{AFC05E85-90B2-EC92-3D39-2A1EDB2EC4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88560" y="5333691"/>
                <a:ext cx="256223" cy="448482"/>
              </a:xfrm>
              <a:custGeom>
                <a:avLst/>
                <a:gdLst>
                  <a:gd name="T0" fmla="*/ 18047 w 807"/>
                  <a:gd name="T1" fmla="*/ 199961 h 1413"/>
                  <a:gd name="T2" fmla="*/ 35253 w 807"/>
                  <a:gd name="T3" fmla="*/ 378979 h 1413"/>
                  <a:gd name="T4" fmla="*/ 159317 w 807"/>
                  <a:gd name="T5" fmla="*/ 595125 h 1413"/>
                  <a:gd name="T6" fmla="*/ 251696 w 807"/>
                  <a:gd name="T7" fmla="*/ 790861 h 1413"/>
                  <a:gd name="T8" fmla="*/ 125093 w 807"/>
                  <a:gd name="T9" fmla="*/ 910697 h 1413"/>
                  <a:gd name="T10" fmla="*/ 0 w 807"/>
                  <a:gd name="T11" fmla="*/ 884000 h 1413"/>
                  <a:gd name="T12" fmla="*/ 202099 w 807"/>
                  <a:gd name="T13" fmla="*/ 1131121 h 1413"/>
                  <a:gd name="T14" fmla="*/ 316583 w 807"/>
                  <a:gd name="T15" fmla="*/ 1378240 h 1413"/>
                  <a:gd name="T16" fmla="*/ 532044 w 807"/>
                  <a:gd name="T17" fmla="*/ 1536411 h 1413"/>
                  <a:gd name="T18" fmla="*/ 740295 w 807"/>
                  <a:gd name="T19" fmla="*/ 1925022 h 1413"/>
                  <a:gd name="T20" fmla="*/ 966675 w 807"/>
                  <a:gd name="T21" fmla="*/ 2243138 h 1413"/>
                  <a:gd name="T22" fmla="*/ 1109415 w 807"/>
                  <a:gd name="T23" fmla="*/ 2162558 h 1413"/>
                  <a:gd name="T24" fmla="*/ 1172562 w 807"/>
                  <a:gd name="T25" fmla="*/ 1958222 h 1413"/>
                  <a:gd name="T26" fmla="*/ 1281113 w 807"/>
                  <a:gd name="T27" fmla="*/ 1831314 h 1413"/>
                  <a:gd name="T28" fmla="*/ 1126526 w 807"/>
                  <a:gd name="T29" fmla="*/ 1384747 h 1413"/>
                  <a:gd name="T30" fmla="*/ 1021623 w 807"/>
                  <a:gd name="T31" fmla="*/ 917205 h 1413"/>
                  <a:gd name="T32" fmla="*/ 901836 w 807"/>
                  <a:gd name="T33" fmla="*/ 970593 h 1413"/>
                  <a:gd name="T34" fmla="*/ 857493 w 807"/>
                  <a:gd name="T35" fmla="*/ 564109 h 1413"/>
                  <a:gd name="T36" fmla="*/ 654732 w 807"/>
                  <a:gd name="T37" fmla="*/ 537275 h 1413"/>
                  <a:gd name="T38" fmla="*/ 639668 w 807"/>
                  <a:gd name="T39" fmla="*/ 384281 h 1413"/>
                  <a:gd name="T40" fmla="*/ 541273 w 807"/>
                  <a:gd name="T41" fmla="*/ 276297 h 1413"/>
                  <a:gd name="T42" fmla="*/ 340201 w 807"/>
                  <a:gd name="T43" fmla="*/ 247374 h 1413"/>
                  <a:gd name="T44" fmla="*/ 337973 w 807"/>
                  <a:gd name="T45" fmla="*/ 99682 h 1413"/>
                  <a:gd name="T46" fmla="*/ 260740 w 807"/>
                  <a:gd name="T47" fmla="*/ 0 h 1413"/>
                  <a:gd name="T48" fmla="*/ 18047 w 807"/>
                  <a:gd name="T49" fmla="*/ 199961 h 1413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807"/>
                  <a:gd name="T76" fmla="*/ 0 h 1413"/>
                  <a:gd name="T77" fmla="*/ 807 w 807"/>
                  <a:gd name="T78" fmla="*/ 1413 h 1413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807" h="1413">
                    <a:moveTo>
                      <a:pt x="11" y="126"/>
                    </a:moveTo>
                    <a:lnTo>
                      <a:pt x="22" y="239"/>
                    </a:lnTo>
                    <a:lnTo>
                      <a:pt x="100" y="375"/>
                    </a:lnTo>
                    <a:lnTo>
                      <a:pt x="159" y="498"/>
                    </a:lnTo>
                    <a:lnTo>
                      <a:pt x="80" y="569"/>
                    </a:lnTo>
                    <a:lnTo>
                      <a:pt x="0" y="557"/>
                    </a:lnTo>
                    <a:lnTo>
                      <a:pt x="127" y="713"/>
                    </a:lnTo>
                    <a:lnTo>
                      <a:pt x="199" y="868"/>
                    </a:lnTo>
                    <a:lnTo>
                      <a:pt x="335" y="968"/>
                    </a:lnTo>
                    <a:lnTo>
                      <a:pt x="466" y="1213"/>
                    </a:lnTo>
                    <a:lnTo>
                      <a:pt x="609" y="1413"/>
                    </a:lnTo>
                    <a:lnTo>
                      <a:pt x="699" y="1362"/>
                    </a:lnTo>
                    <a:lnTo>
                      <a:pt x="739" y="1234"/>
                    </a:lnTo>
                    <a:lnTo>
                      <a:pt x="807" y="1154"/>
                    </a:lnTo>
                    <a:lnTo>
                      <a:pt x="710" y="872"/>
                    </a:lnTo>
                    <a:lnTo>
                      <a:pt x="644" y="578"/>
                    </a:lnTo>
                    <a:lnTo>
                      <a:pt x="564" y="606"/>
                    </a:lnTo>
                    <a:lnTo>
                      <a:pt x="540" y="355"/>
                    </a:lnTo>
                    <a:lnTo>
                      <a:pt x="412" y="338"/>
                    </a:lnTo>
                    <a:lnTo>
                      <a:pt x="403" y="242"/>
                    </a:lnTo>
                    <a:lnTo>
                      <a:pt x="341" y="174"/>
                    </a:lnTo>
                    <a:lnTo>
                      <a:pt x="214" y="156"/>
                    </a:lnTo>
                    <a:cubicBezTo>
                      <a:pt x="214" y="125"/>
                      <a:pt x="213" y="94"/>
                      <a:pt x="213" y="63"/>
                    </a:cubicBezTo>
                    <a:lnTo>
                      <a:pt x="164" y="0"/>
                    </a:lnTo>
                    <a:lnTo>
                      <a:pt x="11" y="126"/>
                    </a:lnTo>
                    <a:close/>
                  </a:path>
                </a:pathLst>
              </a:custGeom>
              <a:solidFill>
                <a:srgbClr val="FFFF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5" name="任意多边形 124">
                <a:extLst>
                  <a:ext uri="{FF2B5EF4-FFF2-40B4-BE49-F238E27FC236}">
                    <a16:creationId xmlns:a16="http://schemas.microsoft.com/office/drawing/2014/main" id="{C6336C35-A4C8-D7CE-8710-F8E62F26D5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558460" y="5788839"/>
                <a:ext cx="477520" cy="336124"/>
              </a:xfrm>
              <a:custGeom>
                <a:avLst/>
                <a:gdLst>
                  <a:gd name="T0" fmla="*/ 285303 w 1504"/>
                  <a:gd name="T1" fmla="*/ 1681163 h 1059"/>
                  <a:gd name="T2" fmla="*/ 255630 w 1504"/>
                  <a:gd name="T3" fmla="*/ 1583371 h 1059"/>
                  <a:gd name="T4" fmla="*/ 367872 w 1504"/>
                  <a:gd name="T5" fmla="*/ 1494617 h 1059"/>
                  <a:gd name="T6" fmla="*/ 281295 w 1504"/>
                  <a:gd name="T7" fmla="*/ 1349265 h 1059"/>
                  <a:gd name="T8" fmla="*/ 152967 w 1504"/>
                  <a:gd name="T9" fmla="*/ 1268038 h 1059"/>
                  <a:gd name="T10" fmla="*/ 92058 w 1504"/>
                  <a:gd name="T11" fmla="*/ 1184583 h 1059"/>
                  <a:gd name="T12" fmla="*/ 158272 w 1504"/>
                  <a:gd name="T13" fmla="*/ 1013581 h 1059"/>
                  <a:gd name="T14" fmla="*/ 266236 w 1504"/>
                  <a:gd name="T15" fmla="*/ 967580 h 1059"/>
                  <a:gd name="T16" fmla="*/ 0 w 1504"/>
                  <a:gd name="T17" fmla="*/ 771950 h 1059"/>
                  <a:gd name="T18" fmla="*/ 127302 w 1504"/>
                  <a:gd name="T19" fmla="*/ 623347 h 1059"/>
                  <a:gd name="T20" fmla="*/ 294128 w 1504"/>
                  <a:gd name="T21" fmla="*/ 654296 h 1059"/>
                  <a:gd name="T22" fmla="*/ 401067 w 1504"/>
                  <a:gd name="T23" fmla="*/ 569818 h 1059"/>
                  <a:gd name="T24" fmla="*/ 314492 w 1504"/>
                  <a:gd name="T25" fmla="*/ 356064 h 1059"/>
                  <a:gd name="T26" fmla="*/ 368048 w 1504"/>
                  <a:gd name="T27" fmla="*/ 338165 h 1059"/>
                  <a:gd name="T28" fmla="*/ 444022 w 1504"/>
                  <a:gd name="T29" fmla="*/ 383764 h 1059"/>
                  <a:gd name="T30" fmla="*/ 580902 w 1504"/>
                  <a:gd name="T31" fmla="*/ 426514 h 1059"/>
                  <a:gd name="T32" fmla="*/ 639765 w 1504"/>
                  <a:gd name="T33" fmla="*/ 276886 h 1059"/>
                  <a:gd name="T34" fmla="*/ 781948 w 1504"/>
                  <a:gd name="T35" fmla="*/ 383762 h 1059"/>
                  <a:gd name="T36" fmla="*/ 976668 w 1504"/>
                  <a:gd name="T37" fmla="*/ 259785 h 1059"/>
                  <a:gd name="T38" fmla="*/ 1178293 w 1504"/>
                  <a:gd name="T39" fmla="*/ 208080 h 1059"/>
                  <a:gd name="T40" fmla="*/ 1325380 w 1504"/>
                  <a:gd name="T41" fmla="*/ 255511 h 1059"/>
                  <a:gd name="T42" fmla="*/ 1417436 w 1504"/>
                  <a:gd name="T43" fmla="*/ 366662 h 1059"/>
                  <a:gd name="T44" fmla="*/ 1509494 w 1504"/>
                  <a:gd name="T45" fmla="*/ 255511 h 1059"/>
                  <a:gd name="T46" fmla="*/ 1662461 w 1504"/>
                  <a:gd name="T47" fmla="*/ 276886 h 1059"/>
                  <a:gd name="T48" fmla="*/ 1752290 w 1504"/>
                  <a:gd name="T49" fmla="*/ 140083 h 1059"/>
                  <a:gd name="T50" fmla="*/ 1931949 w 1504"/>
                  <a:gd name="T51" fmla="*/ 76981 h 1059"/>
                  <a:gd name="T52" fmla="*/ 2175006 w 1504"/>
                  <a:gd name="T53" fmla="*/ 0 h 1059"/>
                  <a:gd name="T54" fmla="*/ 2387600 w 1504"/>
                  <a:gd name="T55" fmla="*/ 368888 h 1059"/>
                  <a:gd name="T56" fmla="*/ 2206916 w 1504"/>
                  <a:gd name="T57" fmla="*/ 462941 h 1059"/>
                  <a:gd name="T58" fmla="*/ 2091420 w 1504"/>
                  <a:gd name="T59" fmla="*/ 602995 h 1059"/>
                  <a:gd name="T60" fmla="*/ 2041115 w 1504"/>
                  <a:gd name="T61" fmla="*/ 776225 h 1059"/>
                  <a:gd name="T62" fmla="*/ 1989786 w 1504"/>
                  <a:gd name="T63" fmla="*/ 929105 h 1059"/>
                  <a:gd name="T64" fmla="*/ 2190830 w 1504"/>
                  <a:gd name="T65" fmla="*/ 963305 h 1059"/>
                  <a:gd name="T66" fmla="*/ 2255660 w 1504"/>
                  <a:gd name="T67" fmla="*/ 1137379 h 1059"/>
                  <a:gd name="T68" fmla="*/ 2076362 w 1504"/>
                  <a:gd name="T69" fmla="*/ 1251961 h 1059"/>
                  <a:gd name="T70" fmla="*/ 1880618 w 1504"/>
                  <a:gd name="T71" fmla="*/ 1303264 h 1059"/>
                  <a:gd name="T72" fmla="*/ 1659208 w 1504"/>
                  <a:gd name="T73" fmla="*/ 1393040 h 1059"/>
                  <a:gd name="T74" fmla="*/ 1501964 w 1504"/>
                  <a:gd name="T75" fmla="*/ 1367389 h 1059"/>
                  <a:gd name="T76" fmla="*/ 1205607 w 1504"/>
                  <a:gd name="T77" fmla="*/ 1375940 h 1059"/>
                  <a:gd name="T78" fmla="*/ 1112525 w 1504"/>
                  <a:gd name="T79" fmla="*/ 1273338 h 1059"/>
                  <a:gd name="T80" fmla="*/ 1079330 w 1504"/>
                  <a:gd name="T81" fmla="*/ 1230586 h 1059"/>
                  <a:gd name="T82" fmla="*/ 1160604 w 1504"/>
                  <a:gd name="T83" fmla="*/ 1157910 h 1059"/>
                  <a:gd name="T84" fmla="*/ 1203379 w 1504"/>
                  <a:gd name="T85" fmla="*/ 1120458 h 1059"/>
                  <a:gd name="T86" fmla="*/ 1169158 w 1504"/>
                  <a:gd name="T87" fmla="*/ 1043506 h 1059"/>
                  <a:gd name="T88" fmla="*/ 1069750 w 1504"/>
                  <a:gd name="T89" fmla="*/ 1120458 h 1059"/>
                  <a:gd name="T90" fmla="*/ 1010889 w 1504"/>
                  <a:gd name="T91" fmla="*/ 1133284 h 1059"/>
                  <a:gd name="T92" fmla="*/ 980945 w 1504"/>
                  <a:gd name="T93" fmla="*/ 1190062 h 1059"/>
                  <a:gd name="T94" fmla="*/ 925337 w 1504"/>
                  <a:gd name="T95" fmla="*/ 1260512 h 1059"/>
                  <a:gd name="T96" fmla="*/ 939194 w 1504"/>
                  <a:gd name="T97" fmla="*/ 1363114 h 1059"/>
                  <a:gd name="T98" fmla="*/ 851415 w 1504"/>
                  <a:gd name="T99" fmla="*/ 1455119 h 1059"/>
                  <a:gd name="T100" fmla="*/ 790505 w 1504"/>
                  <a:gd name="T101" fmla="*/ 1467944 h 1059"/>
                  <a:gd name="T102" fmla="*/ 641815 w 1504"/>
                  <a:gd name="T103" fmla="*/ 1493594 h 1059"/>
                  <a:gd name="T104" fmla="*/ 433238 w 1504"/>
                  <a:gd name="T105" fmla="*/ 1629372 h 1059"/>
                  <a:gd name="T106" fmla="*/ 285303 w 1504"/>
                  <a:gd name="T107" fmla="*/ 1681163 h 1059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w 1504"/>
                  <a:gd name="T163" fmla="*/ 0 h 1059"/>
                  <a:gd name="T164" fmla="*/ 1504 w 1504"/>
                  <a:gd name="T165" fmla="*/ 1059 h 1059"/>
                </a:gdLst>
                <a:ahLst/>
                <a:cxnLst>
                  <a:cxn ang="T108">
                    <a:pos x="T0" y="T1"/>
                  </a:cxn>
                  <a:cxn ang="T109">
                    <a:pos x="T2" y="T3"/>
                  </a:cxn>
                  <a:cxn ang="T110">
                    <a:pos x="T4" y="T5"/>
                  </a:cxn>
                  <a:cxn ang="T111">
                    <a:pos x="T6" y="T7"/>
                  </a:cxn>
                  <a:cxn ang="T112">
                    <a:pos x="T8" y="T9"/>
                  </a:cxn>
                  <a:cxn ang="T113">
                    <a:pos x="T10" y="T11"/>
                  </a:cxn>
                  <a:cxn ang="T114">
                    <a:pos x="T12" y="T13"/>
                  </a:cxn>
                  <a:cxn ang="T115">
                    <a:pos x="T14" y="T15"/>
                  </a:cxn>
                  <a:cxn ang="T116">
                    <a:pos x="T16" y="T17"/>
                  </a:cxn>
                  <a:cxn ang="T117">
                    <a:pos x="T18" y="T19"/>
                  </a:cxn>
                  <a:cxn ang="T118">
                    <a:pos x="T20" y="T21"/>
                  </a:cxn>
                  <a:cxn ang="T119">
                    <a:pos x="T22" y="T23"/>
                  </a:cxn>
                  <a:cxn ang="T120">
                    <a:pos x="T24" y="T25"/>
                  </a:cxn>
                  <a:cxn ang="T121">
                    <a:pos x="T26" y="T27"/>
                  </a:cxn>
                  <a:cxn ang="T122">
                    <a:pos x="T28" y="T29"/>
                  </a:cxn>
                  <a:cxn ang="T123">
                    <a:pos x="T30" y="T31"/>
                  </a:cxn>
                  <a:cxn ang="T124">
                    <a:pos x="T32" y="T33"/>
                  </a:cxn>
                  <a:cxn ang="T125">
                    <a:pos x="T34" y="T35"/>
                  </a:cxn>
                  <a:cxn ang="T126">
                    <a:pos x="T36" y="T37"/>
                  </a:cxn>
                  <a:cxn ang="T127">
                    <a:pos x="T38" y="T39"/>
                  </a:cxn>
                  <a:cxn ang="T128">
                    <a:pos x="T40" y="T41"/>
                  </a:cxn>
                  <a:cxn ang="T129">
                    <a:pos x="T42" y="T43"/>
                  </a:cxn>
                  <a:cxn ang="T130">
                    <a:pos x="T44" y="T45"/>
                  </a:cxn>
                  <a:cxn ang="T131">
                    <a:pos x="T46" y="T47"/>
                  </a:cxn>
                  <a:cxn ang="T132">
                    <a:pos x="T48" y="T49"/>
                  </a:cxn>
                  <a:cxn ang="T133">
                    <a:pos x="T50" y="T51"/>
                  </a:cxn>
                  <a:cxn ang="T134">
                    <a:pos x="T52" y="T53"/>
                  </a:cxn>
                  <a:cxn ang="T135">
                    <a:pos x="T54" y="T55"/>
                  </a:cxn>
                  <a:cxn ang="T136">
                    <a:pos x="T56" y="T57"/>
                  </a:cxn>
                  <a:cxn ang="T137">
                    <a:pos x="T58" y="T59"/>
                  </a:cxn>
                  <a:cxn ang="T138">
                    <a:pos x="T60" y="T61"/>
                  </a:cxn>
                  <a:cxn ang="T139">
                    <a:pos x="T62" y="T63"/>
                  </a:cxn>
                  <a:cxn ang="T140">
                    <a:pos x="T64" y="T65"/>
                  </a:cxn>
                  <a:cxn ang="T141">
                    <a:pos x="T66" y="T67"/>
                  </a:cxn>
                  <a:cxn ang="T142">
                    <a:pos x="T68" y="T69"/>
                  </a:cxn>
                  <a:cxn ang="T143">
                    <a:pos x="T70" y="T71"/>
                  </a:cxn>
                  <a:cxn ang="T144">
                    <a:pos x="T72" y="T73"/>
                  </a:cxn>
                  <a:cxn ang="T145">
                    <a:pos x="T74" y="T75"/>
                  </a:cxn>
                  <a:cxn ang="T146">
                    <a:pos x="T76" y="T77"/>
                  </a:cxn>
                  <a:cxn ang="T147">
                    <a:pos x="T78" y="T79"/>
                  </a:cxn>
                  <a:cxn ang="T148">
                    <a:pos x="T80" y="T81"/>
                  </a:cxn>
                  <a:cxn ang="T149">
                    <a:pos x="T82" y="T83"/>
                  </a:cxn>
                  <a:cxn ang="T150">
                    <a:pos x="T84" y="T85"/>
                  </a:cxn>
                  <a:cxn ang="T151">
                    <a:pos x="T86" y="T87"/>
                  </a:cxn>
                  <a:cxn ang="T152">
                    <a:pos x="T88" y="T89"/>
                  </a:cxn>
                  <a:cxn ang="T153">
                    <a:pos x="T90" y="T91"/>
                  </a:cxn>
                  <a:cxn ang="T154">
                    <a:pos x="T92" y="T93"/>
                  </a:cxn>
                  <a:cxn ang="T155">
                    <a:pos x="T94" y="T95"/>
                  </a:cxn>
                  <a:cxn ang="T156">
                    <a:pos x="T96" y="T97"/>
                  </a:cxn>
                  <a:cxn ang="T157">
                    <a:pos x="T98" y="T99"/>
                  </a:cxn>
                  <a:cxn ang="T158">
                    <a:pos x="T100" y="T101"/>
                  </a:cxn>
                  <a:cxn ang="T159">
                    <a:pos x="T102" y="T103"/>
                  </a:cxn>
                  <a:cxn ang="T160">
                    <a:pos x="T104" y="T105"/>
                  </a:cxn>
                  <a:cxn ang="T161">
                    <a:pos x="T106" y="T107"/>
                  </a:cxn>
                </a:cxnLst>
                <a:rect l="T162" t="T163" r="T164" b="T165"/>
                <a:pathLst>
                  <a:path w="1504" h="1059">
                    <a:moveTo>
                      <a:pt x="180" y="1059"/>
                    </a:moveTo>
                    <a:lnTo>
                      <a:pt x="161" y="997"/>
                    </a:lnTo>
                    <a:lnTo>
                      <a:pt x="232" y="941"/>
                    </a:lnTo>
                    <a:lnTo>
                      <a:pt x="177" y="850"/>
                    </a:lnTo>
                    <a:lnTo>
                      <a:pt x="101" y="812"/>
                    </a:lnTo>
                    <a:lnTo>
                      <a:pt x="53" y="743"/>
                    </a:lnTo>
                    <a:lnTo>
                      <a:pt x="100" y="638"/>
                    </a:lnTo>
                    <a:lnTo>
                      <a:pt x="168" y="609"/>
                    </a:lnTo>
                    <a:lnTo>
                      <a:pt x="0" y="486"/>
                    </a:lnTo>
                    <a:lnTo>
                      <a:pt x="80" y="393"/>
                    </a:lnTo>
                    <a:lnTo>
                      <a:pt x="185" y="412"/>
                    </a:lnTo>
                    <a:lnTo>
                      <a:pt x="253" y="359"/>
                    </a:lnTo>
                    <a:lnTo>
                      <a:pt x="198" y="224"/>
                    </a:lnTo>
                    <a:lnTo>
                      <a:pt x="232" y="213"/>
                    </a:lnTo>
                    <a:lnTo>
                      <a:pt x="280" y="242"/>
                    </a:lnTo>
                    <a:lnTo>
                      <a:pt x="366" y="269"/>
                    </a:lnTo>
                    <a:lnTo>
                      <a:pt x="403" y="174"/>
                    </a:lnTo>
                    <a:lnTo>
                      <a:pt x="493" y="242"/>
                    </a:lnTo>
                    <a:lnTo>
                      <a:pt x="615" y="164"/>
                    </a:lnTo>
                    <a:lnTo>
                      <a:pt x="734" y="125"/>
                    </a:lnTo>
                    <a:lnTo>
                      <a:pt x="835" y="158"/>
                    </a:lnTo>
                    <a:lnTo>
                      <a:pt x="893" y="231"/>
                    </a:lnTo>
                    <a:lnTo>
                      <a:pt x="959" y="155"/>
                    </a:lnTo>
                    <a:lnTo>
                      <a:pt x="1047" y="174"/>
                    </a:lnTo>
                    <a:lnTo>
                      <a:pt x="1104" y="88"/>
                    </a:lnTo>
                    <a:lnTo>
                      <a:pt x="1217" y="48"/>
                    </a:lnTo>
                    <a:lnTo>
                      <a:pt x="1370" y="0"/>
                    </a:lnTo>
                    <a:lnTo>
                      <a:pt x="1504" y="232"/>
                    </a:lnTo>
                    <a:lnTo>
                      <a:pt x="1391" y="285"/>
                    </a:lnTo>
                    <a:lnTo>
                      <a:pt x="1317" y="380"/>
                    </a:lnTo>
                    <a:lnTo>
                      <a:pt x="1286" y="489"/>
                    </a:lnTo>
                    <a:lnTo>
                      <a:pt x="1253" y="585"/>
                    </a:lnTo>
                    <a:lnTo>
                      <a:pt x="1380" y="607"/>
                    </a:lnTo>
                    <a:lnTo>
                      <a:pt x="1421" y="716"/>
                    </a:lnTo>
                    <a:lnTo>
                      <a:pt x="1308" y="789"/>
                    </a:lnTo>
                    <a:lnTo>
                      <a:pt x="1185" y="821"/>
                    </a:lnTo>
                    <a:lnTo>
                      <a:pt x="1045" y="878"/>
                    </a:lnTo>
                    <a:lnTo>
                      <a:pt x="946" y="861"/>
                    </a:lnTo>
                    <a:lnTo>
                      <a:pt x="759" y="867"/>
                    </a:lnTo>
                    <a:lnTo>
                      <a:pt x="701" y="802"/>
                    </a:lnTo>
                    <a:lnTo>
                      <a:pt x="680" y="775"/>
                    </a:lnTo>
                    <a:lnTo>
                      <a:pt x="731" y="729"/>
                    </a:lnTo>
                    <a:lnTo>
                      <a:pt x="758" y="706"/>
                    </a:lnTo>
                    <a:lnTo>
                      <a:pt x="736" y="657"/>
                    </a:lnTo>
                    <a:lnTo>
                      <a:pt x="674" y="706"/>
                    </a:lnTo>
                    <a:lnTo>
                      <a:pt x="637" y="714"/>
                    </a:lnTo>
                    <a:lnTo>
                      <a:pt x="618" y="750"/>
                    </a:lnTo>
                    <a:lnTo>
                      <a:pt x="583" y="794"/>
                    </a:lnTo>
                    <a:lnTo>
                      <a:pt x="592" y="859"/>
                    </a:lnTo>
                    <a:lnTo>
                      <a:pt x="536" y="917"/>
                    </a:lnTo>
                    <a:lnTo>
                      <a:pt x="498" y="925"/>
                    </a:lnTo>
                    <a:lnTo>
                      <a:pt x="404" y="941"/>
                    </a:lnTo>
                    <a:lnTo>
                      <a:pt x="273" y="1026"/>
                    </a:lnTo>
                    <a:lnTo>
                      <a:pt x="180" y="1059"/>
                    </a:lnTo>
                    <a:close/>
                  </a:path>
                </a:pathLst>
              </a:custGeom>
              <a:solidFill>
                <a:schemeClr val="accent1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6" name="任意多边形 125">
                <a:extLst>
                  <a:ext uri="{FF2B5EF4-FFF2-40B4-BE49-F238E27FC236}">
                    <a16:creationId xmlns:a16="http://schemas.microsoft.com/office/drawing/2014/main" id="{4E2C10A2-068D-9014-0513-B4050A5C92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40325" y="5997686"/>
                <a:ext cx="391478" cy="242491"/>
              </a:xfrm>
              <a:custGeom>
                <a:avLst/>
                <a:gdLst>
                  <a:gd name="T0" fmla="*/ 36498 w 1233"/>
                  <a:gd name="T1" fmla="*/ 504887 h 764"/>
                  <a:gd name="T2" fmla="*/ 204562 w 1233"/>
                  <a:gd name="T3" fmla="*/ 529526 h 764"/>
                  <a:gd name="T4" fmla="*/ 353442 w 1233"/>
                  <a:gd name="T5" fmla="*/ 696338 h 764"/>
                  <a:gd name="T6" fmla="*/ 403813 w 1233"/>
                  <a:gd name="T7" fmla="*/ 845012 h 764"/>
                  <a:gd name="T8" fmla="*/ 429510 w 1233"/>
                  <a:gd name="T9" fmla="*/ 959471 h 764"/>
                  <a:gd name="T10" fmla="*/ 528020 w 1233"/>
                  <a:gd name="T11" fmla="*/ 1027907 h 764"/>
                  <a:gd name="T12" fmla="*/ 688904 w 1233"/>
                  <a:gd name="T13" fmla="*/ 1058687 h 764"/>
                  <a:gd name="T14" fmla="*/ 787232 w 1233"/>
                  <a:gd name="T15" fmla="*/ 971279 h 764"/>
                  <a:gd name="T16" fmla="*/ 880433 w 1233"/>
                  <a:gd name="T17" fmla="*/ 894290 h 764"/>
                  <a:gd name="T18" fmla="*/ 935087 w 1233"/>
                  <a:gd name="T19" fmla="*/ 954170 h 764"/>
                  <a:gd name="T20" fmla="*/ 1020747 w 1233"/>
                  <a:gd name="T21" fmla="*/ 1095318 h 764"/>
                  <a:gd name="T22" fmla="*/ 1137415 w 1233"/>
                  <a:gd name="T23" fmla="*/ 1212850 h 764"/>
                  <a:gd name="T24" fmla="*/ 1238155 w 1233"/>
                  <a:gd name="T25" fmla="*/ 1094476 h 764"/>
                  <a:gd name="T26" fmla="*/ 1164319 w 1233"/>
                  <a:gd name="T27" fmla="*/ 974352 h 764"/>
                  <a:gd name="T28" fmla="*/ 1213483 w 1233"/>
                  <a:gd name="T29" fmla="*/ 909351 h 764"/>
                  <a:gd name="T30" fmla="*/ 1362363 w 1233"/>
                  <a:gd name="T31" fmla="*/ 1175380 h 764"/>
                  <a:gd name="T32" fmla="*/ 1489829 w 1233"/>
                  <a:gd name="T33" fmla="*/ 1033209 h 764"/>
                  <a:gd name="T34" fmla="*/ 1557331 w 1233"/>
                  <a:gd name="T35" fmla="*/ 842785 h 764"/>
                  <a:gd name="T36" fmla="*/ 1638707 w 1233"/>
                  <a:gd name="T37" fmla="*/ 741158 h 764"/>
                  <a:gd name="T38" fmla="*/ 1749040 w 1233"/>
                  <a:gd name="T39" fmla="*/ 686579 h 764"/>
                  <a:gd name="T40" fmla="*/ 1877530 w 1233"/>
                  <a:gd name="T41" fmla="*/ 643806 h 764"/>
                  <a:gd name="T42" fmla="*/ 1848753 w 1233"/>
                  <a:gd name="T43" fmla="*/ 543381 h 764"/>
                  <a:gd name="T44" fmla="*/ 1957388 w 1233"/>
                  <a:gd name="T45" fmla="*/ 452548 h 764"/>
                  <a:gd name="T46" fmla="*/ 1866911 w 1233"/>
                  <a:gd name="T47" fmla="*/ 300607 h 764"/>
                  <a:gd name="T48" fmla="*/ 1746984 w 1233"/>
                  <a:gd name="T49" fmla="*/ 241751 h 764"/>
                  <a:gd name="T50" fmla="*/ 1671941 w 1233"/>
                  <a:gd name="T51" fmla="*/ 144410 h 764"/>
                  <a:gd name="T52" fmla="*/ 1300347 w 1233"/>
                  <a:gd name="T53" fmla="*/ 17112 h 764"/>
                  <a:gd name="T54" fmla="*/ 1132105 w 1233"/>
                  <a:gd name="T55" fmla="*/ 0 h 764"/>
                  <a:gd name="T56" fmla="*/ 925133 w 1233"/>
                  <a:gd name="T57" fmla="*/ 91882 h 764"/>
                  <a:gd name="T58" fmla="*/ 772149 w 1233"/>
                  <a:gd name="T59" fmla="*/ 52361 h 764"/>
                  <a:gd name="T60" fmla="*/ 608368 w 1233"/>
                  <a:gd name="T61" fmla="*/ 265188 h 764"/>
                  <a:gd name="T62" fmla="*/ 526990 w 1233"/>
                  <a:gd name="T63" fmla="*/ 158257 h 764"/>
                  <a:gd name="T64" fmla="*/ 420941 w 1233"/>
                  <a:gd name="T65" fmla="*/ 76990 h 764"/>
                  <a:gd name="T66" fmla="*/ 230256 w 1233"/>
                  <a:gd name="T67" fmla="*/ 157231 h 764"/>
                  <a:gd name="T68" fmla="*/ 0 w 1233"/>
                  <a:gd name="T69" fmla="*/ 317715 h 764"/>
                  <a:gd name="T70" fmla="*/ 36498 w 1233"/>
                  <a:gd name="T71" fmla="*/ 504887 h 764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233"/>
                  <a:gd name="T109" fmla="*/ 0 h 764"/>
                  <a:gd name="T110" fmla="*/ 1233 w 1233"/>
                  <a:gd name="T111" fmla="*/ 764 h 764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233" h="764">
                    <a:moveTo>
                      <a:pt x="23" y="318"/>
                    </a:moveTo>
                    <a:lnTo>
                      <a:pt x="129" y="334"/>
                    </a:lnTo>
                    <a:lnTo>
                      <a:pt x="223" y="439"/>
                    </a:lnTo>
                    <a:lnTo>
                      <a:pt x="254" y="532"/>
                    </a:lnTo>
                    <a:lnTo>
                      <a:pt x="271" y="604"/>
                    </a:lnTo>
                    <a:lnTo>
                      <a:pt x="333" y="648"/>
                    </a:lnTo>
                    <a:lnTo>
                      <a:pt x="434" y="667"/>
                    </a:lnTo>
                    <a:lnTo>
                      <a:pt x="496" y="612"/>
                    </a:lnTo>
                    <a:lnTo>
                      <a:pt x="555" y="563"/>
                    </a:lnTo>
                    <a:lnTo>
                      <a:pt x="589" y="601"/>
                    </a:lnTo>
                    <a:lnTo>
                      <a:pt x="643" y="690"/>
                    </a:lnTo>
                    <a:lnTo>
                      <a:pt x="716" y="764"/>
                    </a:lnTo>
                    <a:lnTo>
                      <a:pt x="780" y="689"/>
                    </a:lnTo>
                    <a:lnTo>
                      <a:pt x="733" y="614"/>
                    </a:lnTo>
                    <a:lnTo>
                      <a:pt x="764" y="573"/>
                    </a:lnTo>
                    <a:lnTo>
                      <a:pt x="858" y="740"/>
                    </a:lnTo>
                    <a:lnTo>
                      <a:pt x="938" y="651"/>
                    </a:lnTo>
                    <a:lnTo>
                      <a:pt x="981" y="531"/>
                    </a:lnTo>
                    <a:lnTo>
                      <a:pt x="1032" y="467"/>
                    </a:lnTo>
                    <a:lnTo>
                      <a:pt x="1102" y="432"/>
                    </a:lnTo>
                    <a:lnTo>
                      <a:pt x="1183" y="406"/>
                    </a:lnTo>
                    <a:lnTo>
                      <a:pt x="1165" y="342"/>
                    </a:lnTo>
                    <a:lnTo>
                      <a:pt x="1233" y="285"/>
                    </a:lnTo>
                    <a:lnTo>
                      <a:pt x="1176" y="189"/>
                    </a:lnTo>
                    <a:lnTo>
                      <a:pt x="1100" y="152"/>
                    </a:lnTo>
                    <a:lnTo>
                      <a:pt x="1057" y="86"/>
                    </a:lnTo>
                    <a:lnTo>
                      <a:pt x="819" y="11"/>
                    </a:lnTo>
                    <a:lnTo>
                      <a:pt x="713" y="0"/>
                    </a:lnTo>
                    <a:lnTo>
                      <a:pt x="583" y="58"/>
                    </a:lnTo>
                    <a:lnTo>
                      <a:pt x="486" y="33"/>
                    </a:lnTo>
                    <a:lnTo>
                      <a:pt x="383" y="167"/>
                    </a:lnTo>
                    <a:lnTo>
                      <a:pt x="332" y="100"/>
                    </a:lnTo>
                    <a:lnTo>
                      <a:pt x="254" y="47"/>
                    </a:lnTo>
                    <a:lnTo>
                      <a:pt x="145" y="99"/>
                    </a:lnTo>
                    <a:lnTo>
                      <a:pt x="0" y="200"/>
                    </a:lnTo>
                    <a:lnTo>
                      <a:pt x="23" y="318"/>
                    </a:lnTo>
                    <a:close/>
                  </a:path>
                </a:pathLst>
              </a:custGeom>
              <a:solidFill>
                <a:srgbClr val="FFFF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7" name="任意多边形 126">
                <a:extLst>
                  <a:ext uri="{FF2B5EF4-FFF2-40B4-BE49-F238E27FC236}">
                    <a16:creationId xmlns:a16="http://schemas.microsoft.com/office/drawing/2014/main" id="{0F717DDC-86F7-FF3A-9B93-5FC942FEE0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790110" y="6090049"/>
                <a:ext cx="701358" cy="309462"/>
              </a:xfrm>
              <a:custGeom>
                <a:avLst/>
                <a:gdLst>
                  <a:gd name="T0" fmla="*/ 2287866 w 2209"/>
                  <a:gd name="T1" fmla="*/ 41836 h 975"/>
                  <a:gd name="T2" fmla="*/ 2455806 w 2209"/>
                  <a:gd name="T3" fmla="*/ 66525 h 975"/>
                  <a:gd name="T4" fmla="*/ 2604576 w 2209"/>
                  <a:gd name="T5" fmla="*/ 233685 h 975"/>
                  <a:gd name="T6" fmla="*/ 2654910 w 2209"/>
                  <a:gd name="T7" fmla="*/ 382669 h 975"/>
                  <a:gd name="T8" fmla="*/ 2680590 w 2209"/>
                  <a:gd name="T9" fmla="*/ 497366 h 975"/>
                  <a:gd name="T10" fmla="*/ 2779026 w 2209"/>
                  <a:gd name="T11" fmla="*/ 565945 h 975"/>
                  <a:gd name="T12" fmla="*/ 2939792 w 2209"/>
                  <a:gd name="T13" fmla="*/ 596788 h 975"/>
                  <a:gd name="T14" fmla="*/ 3038048 w 2209"/>
                  <a:gd name="T15" fmla="*/ 509198 h 975"/>
                  <a:gd name="T16" fmla="*/ 3131180 w 2209"/>
                  <a:gd name="T17" fmla="*/ 432050 h 975"/>
                  <a:gd name="T18" fmla="*/ 3185794 w 2209"/>
                  <a:gd name="T19" fmla="*/ 492054 h 975"/>
                  <a:gd name="T20" fmla="*/ 3271392 w 2209"/>
                  <a:gd name="T21" fmla="*/ 633496 h 975"/>
                  <a:gd name="T22" fmla="*/ 3387974 w 2209"/>
                  <a:gd name="T23" fmla="*/ 751273 h 975"/>
                  <a:gd name="T24" fmla="*/ 3504733 w 2209"/>
                  <a:gd name="T25" fmla="*/ 829451 h 975"/>
                  <a:gd name="T26" fmla="*/ 3506787 w 2209"/>
                  <a:gd name="T27" fmla="*/ 1025759 h 975"/>
                  <a:gd name="T28" fmla="*/ 3498227 w 2209"/>
                  <a:gd name="T29" fmla="*/ 1251893 h 975"/>
                  <a:gd name="T30" fmla="*/ 3322752 w 2209"/>
                  <a:gd name="T31" fmla="*/ 1369849 h 975"/>
                  <a:gd name="T32" fmla="*/ 3123648 w 2209"/>
                  <a:gd name="T33" fmla="*/ 1283100 h 975"/>
                  <a:gd name="T34" fmla="*/ 2879696 w 2209"/>
                  <a:gd name="T35" fmla="*/ 1365564 h 975"/>
                  <a:gd name="T36" fmla="*/ 2786564 w 2209"/>
                  <a:gd name="T37" fmla="*/ 1463116 h 975"/>
                  <a:gd name="T38" fmla="*/ 2629232 w 2209"/>
                  <a:gd name="T39" fmla="*/ 1488834 h 975"/>
                  <a:gd name="T40" fmla="*/ 2441942 w 2209"/>
                  <a:gd name="T41" fmla="*/ 1437399 h 975"/>
                  <a:gd name="T42" fmla="*/ 2290944 w 2209"/>
                  <a:gd name="T43" fmla="*/ 1547812 h 975"/>
                  <a:gd name="T44" fmla="*/ 2102628 w 2209"/>
                  <a:gd name="T45" fmla="*/ 1535979 h 975"/>
                  <a:gd name="T46" fmla="*/ 1802860 w 2209"/>
                  <a:gd name="T47" fmla="*/ 1537005 h 975"/>
                  <a:gd name="T48" fmla="*/ 1611290 w 2209"/>
                  <a:gd name="T49" fmla="*/ 1451284 h 975"/>
                  <a:gd name="T50" fmla="*/ 1415441 w 2209"/>
                  <a:gd name="T51" fmla="*/ 1455573 h 975"/>
                  <a:gd name="T52" fmla="*/ 1226100 w 2209"/>
                  <a:gd name="T53" fmla="*/ 1418024 h 975"/>
                  <a:gd name="T54" fmla="*/ 1007331 w 2209"/>
                  <a:gd name="T55" fmla="*/ 1347890 h 975"/>
                  <a:gd name="T56" fmla="*/ 915542 w 2209"/>
                  <a:gd name="T57" fmla="*/ 1301274 h 975"/>
                  <a:gd name="T58" fmla="*/ 697267 w 2209"/>
                  <a:gd name="T59" fmla="*/ 1352707 h 975"/>
                  <a:gd name="T60" fmla="*/ 599856 w 2209"/>
                  <a:gd name="T61" fmla="*/ 1275556 h 975"/>
                  <a:gd name="T62" fmla="*/ 535657 w 2209"/>
                  <a:gd name="T63" fmla="*/ 1152286 h 975"/>
                  <a:gd name="T64" fmla="*/ 416847 w 2209"/>
                  <a:gd name="T65" fmla="*/ 990442 h 975"/>
                  <a:gd name="T66" fmla="*/ 310874 w 2209"/>
                  <a:gd name="T67" fmla="*/ 811455 h 975"/>
                  <a:gd name="T68" fmla="*/ 76507 w 2209"/>
                  <a:gd name="T69" fmla="*/ 623894 h 975"/>
                  <a:gd name="T70" fmla="*/ 0 w 2209"/>
                  <a:gd name="T71" fmla="*/ 484507 h 975"/>
                  <a:gd name="T72" fmla="*/ 234862 w 2209"/>
                  <a:gd name="T73" fmla="*/ 344093 h 975"/>
                  <a:gd name="T74" fmla="*/ 437124 w 2209"/>
                  <a:gd name="T75" fmla="*/ 319761 h 975"/>
                  <a:gd name="T76" fmla="*/ 560219 w 2209"/>
                  <a:gd name="T77" fmla="*/ 216895 h 975"/>
                  <a:gd name="T78" fmla="*/ 712156 w 2209"/>
                  <a:gd name="T79" fmla="*/ 275515 h 975"/>
                  <a:gd name="T80" fmla="*/ 775331 w 2209"/>
                  <a:gd name="T81" fmla="*/ 336547 h 975"/>
                  <a:gd name="T82" fmla="*/ 876261 w 2209"/>
                  <a:gd name="T83" fmla="*/ 294044 h 975"/>
                  <a:gd name="T84" fmla="*/ 836452 w 2209"/>
                  <a:gd name="T85" fmla="*/ 221850 h 975"/>
                  <a:gd name="T86" fmla="*/ 953034 w 2209"/>
                  <a:gd name="T87" fmla="*/ 80410 h 975"/>
                  <a:gd name="T88" fmla="*/ 1153164 w 2209"/>
                  <a:gd name="T89" fmla="*/ 10803 h 975"/>
                  <a:gd name="T90" fmla="*/ 1322307 w 2209"/>
                  <a:gd name="T91" fmla="*/ 0 h 975"/>
                  <a:gd name="T92" fmla="*/ 1814674 w 2209"/>
                  <a:gd name="T93" fmla="*/ 60006 h 975"/>
                  <a:gd name="T94" fmla="*/ 2287866 w 2209"/>
                  <a:gd name="T95" fmla="*/ 41836 h 975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2209"/>
                  <a:gd name="T145" fmla="*/ 0 h 975"/>
                  <a:gd name="T146" fmla="*/ 2209 w 2209"/>
                  <a:gd name="T147" fmla="*/ 975 h 975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2209" h="975">
                    <a:moveTo>
                      <a:pt x="1441" y="26"/>
                    </a:moveTo>
                    <a:lnTo>
                      <a:pt x="1547" y="42"/>
                    </a:lnTo>
                    <a:lnTo>
                      <a:pt x="1641" y="147"/>
                    </a:lnTo>
                    <a:lnTo>
                      <a:pt x="1672" y="241"/>
                    </a:lnTo>
                    <a:lnTo>
                      <a:pt x="1689" y="313"/>
                    </a:lnTo>
                    <a:lnTo>
                      <a:pt x="1751" y="357"/>
                    </a:lnTo>
                    <a:lnTo>
                      <a:pt x="1852" y="376"/>
                    </a:lnTo>
                    <a:lnTo>
                      <a:pt x="1914" y="321"/>
                    </a:lnTo>
                    <a:lnTo>
                      <a:pt x="1972" y="272"/>
                    </a:lnTo>
                    <a:lnTo>
                      <a:pt x="2007" y="310"/>
                    </a:lnTo>
                    <a:lnTo>
                      <a:pt x="2061" y="399"/>
                    </a:lnTo>
                    <a:lnTo>
                      <a:pt x="2134" y="473"/>
                    </a:lnTo>
                    <a:lnTo>
                      <a:pt x="2208" y="522"/>
                    </a:lnTo>
                    <a:cubicBezTo>
                      <a:pt x="2208" y="564"/>
                      <a:pt x="2209" y="605"/>
                      <a:pt x="2209" y="646"/>
                    </a:cubicBezTo>
                    <a:lnTo>
                      <a:pt x="2204" y="789"/>
                    </a:lnTo>
                    <a:lnTo>
                      <a:pt x="2093" y="863"/>
                    </a:lnTo>
                    <a:lnTo>
                      <a:pt x="1968" y="808"/>
                    </a:lnTo>
                    <a:lnTo>
                      <a:pt x="1814" y="860"/>
                    </a:lnTo>
                    <a:lnTo>
                      <a:pt x="1755" y="922"/>
                    </a:lnTo>
                    <a:lnTo>
                      <a:pt x="1656" y="938"/>
                    </a:lnTo>
                    <a:lnTo>
                      <a:pt x="1538" y="905"/>
                    </a:lnTo>
                    <a:lnTo>
                      <a:pt x="1443" y="975"/>
                    </a:lnTo>
                    <a:lnTo>
                      <a:pt x="1324" y="968"/>
                    </a:lnTo>
                    <a:lnTo>
                      <a:pt x="1136" y="968"/>
                    </a:lnTo>
                    <a:lnTo>
                      <a:pt x="1015" y="914"/>
                    </a:lnTo>
                    <a:lnTo>
                      <a:pt x="892" y="917"/>
                    </a:lnTo>
                    <a:lnTo>
                      <a:pt x="772" y="893"/>
                    </a:lnTo>
                    <a:lnTo>
                      <a:pt x="635" y="849"/>
                    </a:lnTo>
                    <a:lnTo>
                      <a:pt x="577" y="820"/>
                    </a:lnTo>
                    <a:lnTo>
                      <a:pt x="439" y="852"/>
                    </a:lnTo>
                    <a:lnTo>
                      <a:pt x="378" y="804"/>
                    </a:lnTo>
                    <a:lnTo>
                      <a:pt x="337" y="726"/>
                    </a:lnTo>
                    <a:lnTo>
                      <a:pt x="263" y="624"/>
                    </a:lnTo>
                    <a:lnTo>
                      <a:pt x="196" y="511"/>
                    </a:lnTo>
                    <a:lnTo>
                      <a:pt x="48" y="393"/>
                    </a:lnTo>
                    <a:lnTo>
                      <a:pt x="0" y="305"/>
                    </a:lnTo>
                    <a:lnTo>
                      <a:pt x="148" y="217"/>
                    </a:lnTo>
                    <a:lnTo>
                      <a:pt x="275" y="201"/>
                    </a:lnTo>
                    <a:lnTo>
                      <a:pt x="353" y="137"/>
                    </a:lnTo>
                    <a:lnTo>
                      <a:pt x="441" y="167"/>
                    </a:lnTo>
                    <a:lnTo>
                      <a:pt x="493" y="209"/>
                    </a:lnTo>
                    <a:lnTo>
                      <a:pt x="552" y="185"/>
                    </a:lnTo>
                    <a:lnTo>
                      <a:pt x="527" y="140"/>
                    </a:lnTo>
                    <a:lnTo>
                      <a:pt x="600" y="51"/>
                    </a:lnTo>
                    <a:lnTo>
                      <a:pt x="726" y="7"/>
                    </a:lnTo>
                    <a:lnTo>
                      <a:pt x="833" y="0"/>
                    </a:lnTo>
                    <a:lnTo>
                      <a:pt x="1044" y="29"/>
                    </a:lnTo>
                    <a:lnTo>
                      <a:pt x="1143" y="38"/>
                    </a:lnTo>
                    <a:lnTo>
                      <a:pt x="1212" y="37"/>
                    </a:lnTo>
                    <a:lnTo>
                      <a:pt x="1441" y="26"/>
                    </a:lnTo>
                    <a:close/>
                  </a:path>
                </a:pathLst>
              </a:custGeom>
              <a:solidFill>
                <a:srgbClr val="FFFF00"/>
              </a:solidFill>
              <a:ln w="19050" cmpd="sng">
                <a:solidFill>
                  <a:srgbClr val="FFFFFF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endParaRPr lang="zh-CN" altLang="en-US" kern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20" name="组合 71">
              <a:extLst>
                <a:ext uri="{FF2B5EF4-FFF2-40B4-BE49-F238E27FC236}">
                  <a16:creationId xmlns:a16="http://schemas.microsoft.com/office/drawing/2014/main" id="{86464618-5051-7C1C-D308-614FDACF4E5C}"/>
                </a:ext>
              </a:extLst>
            </p:cNvPr>
            <p:cNvGrpSpPr/>
            <p:nvPr/>
          </p:nvGrpSpPr>
          <p:grpSpPr>
            <a:xfrm>
              <a:off x="2707495" y="4944773"/>
              <a:ext cx="3671696" cy="682453"/>
              <a:chOff x="2707495" y="4944773"/>
              <a:chExt cx="3671696" cy="682453"/>
            </a:xfrm>
          </p:grpSpPr>
          <p:sp>
            <p:nvSpPr>
              <p:cNvPr id="33" name="圆角矩形 45">
                <a:extLst>
                  <a:ext uri="{FF2B5EF4-FFF2-40B4-BE49-F238E27FC236}">
                    <a16:creationId xmlns:a16="http://schemas.microsoft.com/office/drawing/2014/main" id="{821720FA-0B54-F300-F631-FBA10BB04E0E}"/>
                  </a:ext>
                </a:extLst>
              </p:cNvPr>
              <p:cNvSpPr/>
              <p:nvPr/>
            </p:nvSpPr>
            <p:spPr>
              <a:xfrm>
                <a:off x="5104621" y="4944773"/>
                <a:ext cx="1274570" cy="422783"/>
              </a:xfrm>
              <a:prstGeom prst="roundRect">
                <a:avLst>
                  <a:gd name="adj" fmla="val 50000"/>
                </a:avLst>
              </a:prstGeom>
              <a:solidFill>
                <a:srgbClr val="FF0000"/>
              </a:solidFill>
              <a:ln w="76200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 lIns="0" tIns="34277" rIns="0" bIns="34277" anchor="ctr" anchorCtr="1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algn="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125" b="1" kern="0" err="1"/>
                  <a:t>Partneriaeth</a:t>
                </a:r>
                <a:endParaRPr lang="en-US" altLang="zh-CN" sz="1125" b="1" kern="0"/>
              </a:p>
            </p:txBody>
          </p:sp>
          <p:sp>
            <p:nvSpPr>
              <p:cNvPr id="34" name="Text Box 16">
                <a:extLst>
                  <a:ext uri="{FF2B5EF4-FFF2-40B4-BE49-F238E27FC236}">
                    <a16:creationId xmlns:a16="http://schemas.microsoft.com/office/drawing/2014/main" id="{EBA40680-5257-DA93-34EA-09D89C7B0A9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07495" y="5012347"/>
                <a:ext cx="2178805" cy="614879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dirty="0" err="1" smtClean="0">
                    <a:latin typeface="Calibri"/>
                    <a:ea typeface="等线"/>
                    <a:cs typeface="Calibri"/>
                  </a:rPr>
                  <a:t>Abertawe</a:t>
                </a:r>
                <a:r>
                  <a:rPr lang="en-US" altLang="zh-CN" sz="1050" dirty="0" smtClean="0">
                    <a:latin typeface="Calibri"/>
                    <a:ea typeface="等线"/>
                    <a:cs typeface="Calibri"/>
                  </a:rPr>
                  <a:t> </a:t>
                </a:r>
                <a:r>
                  <a:rPr lang="en-US" altLang="zh-CN" sz="1050" dirty="0">
                    <a:latin typeface="Calibri"/>
                    <a:ea typeface="等线"/>
                    <a:cs typeface="Calibri"/>
                  </a:rPr>
                  <a:t>/ Swansea</a:t>
                </a:r>
                <a:endParaRPr lang="en-US" dirty="0"/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dirty="0">
                    <a:latin typeface="Calibri"/>
                    <a:ea typeface="等线"/>
                    <a:cs typeface="Calibri"/>
                  </a:rPr>
                  <a:t>Sir </a:t>
                </a:r>
                <a:r>
                  <a:rPr lang="en-US" altLang="zh-CN" sz="1050" dirty="0" err="1">
                    <a:latin typeface="Calibri"/>
                    <a:ea typeface="等线"/>
                    <a:cs typeface="Calibri"/>
                  </a:rPr>
                  <a:t>Gaerfyrddin</a:t>
                </a:r>
                <a:r>
                  <a:rPr lang="en-US" altLang="zh-CN" sz="1050" dirty="0">
                    <a:latin typeface="Calibri"/>
                    <a:ea typeface="等线"/>
                    <a:cs typeface="Calibri"/>
                  </a:rPr>
                  <a:t> / Carmarthenshire</a:t>
                </a:r>
                <a:endParaRPr lang="en-US" altLang="zh-CN" sz="1050" dirty="0">
                  <a:latin typeface="Calibri" pitchFamily="34" charset="0"/>
                  <a:ea typeface="等线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dirty="0">
                    <a:latin typeface="Calibri"/>
                    <a:ea typeface="等线"/>
                    <a:cs typeface="Calibri"/>
                  </a:rPr>
                  <a:t>Sir </a:t>
                </a:r>
                <a:r>
                  <a:rPr lang="en-US" altLang="zh-CN" sz="1050" dirty="0" err="1">
                    <a:latin typeface="Calibri"/>
                    <a:ea typeface="等线"/>
                    <a:cs typeface="Calibri"/>
                  </a:rPr>
                  <a:t>Benfro</a:t>
                </a:r>
                <a:r>
                  <a:rPr lang="en-US" altLang="zh-CN" sz="1050" dirty="0">
                    <a:latin typeface="Calibri"/>
                    <a:ea typeface="等线"/>
                    <a:cs typeface="Calibri"/>
                  </a:rPr>
                  <a:t> / </a:t>
                </a:r>
                <a:r>
                  <a:rPr lang="en-US" altLang="zh-CN" sz="1050" dirty="0" err="1">
                    <a:latin typeface="Calibri"/>
                    <a:ea typeface="等线"/>
                    <a:cs typeface="Calibri"/>
                  </a:rPr>
                  <a:t>Pembrokeshire</a:t>
                </a:r>
                <a:endParaRPr lang="en-US" altLang="zh-CN" sz="1050" dirty="0">
                  <a:latin typeface="Calibri" pitchFamily="34" charset="0"/>
                  <a:cs typeface="Calibri" pitchFamily="34" charset="0"/>
                </a:endParaRPr>
              </a:p>
            </p:txBody>
          </p:sp>
        </p:grpSp>
        <p:grpSp>
          <p:nvGrpSpPr>
            <p:cNvPr id="21" name="组合 71">
              <a:extLst>
                <a:ext uri="{FF2B5EF4-FFF2-40B4-BE49-F238E27FC236}">
                  <a16:creationId xmlns:a16="http://schemas.microsoft.com/office/drawing/2014/main" id="{9302E6B9-BFE2-D233-53EC-50613190D9D9}"/>
                </a:ext>
              </a:extLst>
            </p:cNvPr>
            <p:cNvGrpSpPr/>
            <p:nvPr/>
          </p:nvGrpSpPr>
          <p:grpSpPr>
            <a:xfrm>
              <a:off x="7495131" y="3754419"/>
              <a:ext cx="3488505" cy="2039678"/>
              <a:chOff x="7495131" y="3754419"/>
              <a:chExt cx="3488505" cy="2039678"/>
            </a:xfrm>
          </p:grpSpPr>
          <p:sp>
            <p:nvSpPr>
              <p:cNvPr id="30" name="圆角矩形 275">
                <a:extLst>
                  <a:ext uri="{FF2B5EF4-FFF2-40B4-BE49-F238E27FC236}">
                    <a16:creationId xmlns:a16="http://schemas.microsoft.com/office/drawing/2014/main" id="{8AAA2F56-BC1E-9CB8-F150-52272544143B}"/>
                  </a:ext>
                </a:extLst>
              </p:cNvPr>
              <p:cNvSpPr/>
              <p:nvPr/>
            </p:nvSpPr>
            <p:spPr>
              <a:xfrm>
                <a:off x="8974592" y="3783194"/>
                <a:ext cx="1903073" cy="1018773"/>
              </a:xfrm>
              <a:prstGeom prst="roundRect">
                <a:avLst>
                  <a:gd name="adj" fmla="val 11361"/>
                </a:avLst>
              </a:prstGeom>
              <a:noFill/>
              <a:ln w="19050">
                <a:solidFill>
                  <a:schemeClr val="bg1">
                    <a:lumMod val="65000"/>
                  </a:schemeClr>
                </a:solidFill>
                <a:prstDash val="sysDash"/>
                <a:miter lim="800000"/>
                <a:headEnd/>
                <a:tailEnd/>
              </a:ln>
            </p:spPr>
            <p:txBody>
              <a:bodyPr wrap="none" lIns="68554" tIns="34277" rIns="68554" bIns="34277" anchor="ctr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defTabSz="685280">
                  <a:defRPr/>
                </a:pPr>
                <a:r>
                  <a:rPr lang="en-US" altLang="zh-CN" kern="0">
                    <a:solidFill>
                      <a:sysClr val="windowText" lastClr="000000"/>
                    </a:solidFill>
                    <a:latin typeface="Calibri" pitchFamily="34" charset="0"/>
                    <a:ea typeface="微软雅黑" pitchFamily="34" charset="-122"/>
                    <a:cs typeface="Calibri" pitchFamily="34" charset="0"/>
                  </a:rPr>
                  <a:t>          </a:t>
                </a:r>
                <a:endParaRPr lang="zh-CN" altLang="en-US" kern="0">
                  <a:solidFill>
                    <a:sysClr val="windowText" lastClr="000000"/>
                  </a:solidFill>
                  <a:latin typeface="Calibri" pitchFamily="34" charset="0"/>
                  <a:ea typeface="微软雅黑" pitchFamily="34" charset="-122"/>
                  <a:cs typeface="Calibri" pitchFamily="34" charset="0"/>
                </a:endParaRPr>
              </a:p>
            </p:txBody>
          </p:sp>
          <p:sp>
            <p:nvSpPr>
              <p:cNvPr id="31" name="圆角矩形 45">
                <a:extLst>
                  <a:ext uri="{FF2B5EF4-FFF2-40B4-BE49-F238E27FC236}">
                    <a16:creationId xmlns:a16="http://schemas.microsoft.com/office/drawing/2014/main" id="{F5942DD6-46A6-EC47-771F-04E59E8CFBA7}"/>
                  </a:ext>
                </a:extLst>
              </p:cNvPr>
              <p:cNvSpPr/>
              <p:nvPr/>
            </p:nvSpPr>
            <p:spPr>
              <a:xfrm>
                <a:off x="7495131" y="5371314"/>
                <a:ext cx="699602" cy="422783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 w="76200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 lIns="0" tIns="34277" rIns="0" bIns="34277" anchor="ctr" anchorCtr="1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algn="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125" b="1" kern="0"/>
                  <a:t>EAS</a:t>
                </a:r>
              </a:p>
            </p:txBody>
          </p:sp>
          <p:sp>
            <p:nvSpPr>
              <p:cNvPr id="32" name="Text Box 16">
                <a:extLst>
                  <a:ext uri="{FF2B5EF4-FFF2-40B4-BE49-F238E27FC236}">
                    <a16:creationId xmlns:a16="http://schemas.microsoft.com/office/drawing/2014/main" id="{067042EE-9B86-25D9-410C-7A813A9D5F1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926445" y="3754419"/>
                <a:ext cx="2057191" cy="1031252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Blaenau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Gwent</a:t>
                </a:r>
                <a:endParaRPr lang="en-US">
                  <a:latin typeface="Calibri"/>
                  <a:ea typeface="等线"/>
                  <a:cs typeface="Calibri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Caerffili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 / 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Caerphilly</a:t>
                </a:r>
                <a:endParaRPr lang="en-US" altLang="zh-CN" sz="1050" err="1">
                  <a:latin typeface="Calibri" pitchFamily="34" charset="0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Sir 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Fynwy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/ 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Monmouthshire</a:t>
                </a:r>
                <a:endParaRPr lang="en-US" altLang="zh-CN" sz="1050" err="1">
                  <a:latin typeface="Calibri" pitchFamily="34" charset="0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Casnewydd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/ Newport</a:t>
                </a:r>
                <a:endParaRPr lang="en-US" altLang="zh-CN" sz="1050">
                  <a:latin typeface="Calibri" pitchFamily="34" charset="0"/>
                  <a:ea typeface="等线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err="1">
                    <a:latin typeface="Calibri" pitchFamily="34" charset="0"/>
                    <a:cs typeface="Calibri" pitchFamily="34" charset="0"/>
                  </a:rPr>
                  <a:t>Torfaen</a:t>
                </a:r>
                <a:endParaRPr lang="en-US" altLang="zh-CN" sz="1050">
                  <a:latin typeface="Calibri" pitchFamily="34" charset="0"/>
                  <a:cs typeface="Calibri" pitchFamily="34" charset="0"/>
                </a:endParaRPr>
              </a:p>
            </p:txBody>
          </p:sp>
        </p:grpSp>
        <p:cxnSp>
          <p:nvCxnSpPr>
            <p:cNvPr id="22" name="肘形连接符 139">
              <a:extLst>
                <a:ext uri="{FF2B5EF4-FFF2-40B4-BE49-F238E27FC236}">
                  <a16:creationId xmlns:a16="http://schemas.microsoft.com/office/drawing/2014/main" id="{A4FCCBE6-1979-E761-4695-D57F06D313C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733847" y="5093106"/>
              <a:ext cx="360495" cy="339578"/>
            </a:xfrm>
            <a:prstGeom prst="bentConnector3">
              <a:avLst>
                <a:gd name="adj1" fmla="val 50000"/>
              </a:avLst>
            </a:prstGeom>
            <a:noFill/>
            <a:ln w="19050">
              <a:solidFill>
                <a:schemeClr val="tx1"/>
              </a:solidFill>
              <a:prstDash val="sysDash"/>
              <a:miter lim="800000"/>
              <a:headEnd/>
              <a:tailEnd/>
            </a:ln>
          </p:spPr>
        </p:cxnSp>
        <p:grpSp>
          <p:nvGrpSpPr>
            <p:cNvPr id="23" name="组合 71">
              <a:extLst>
                <a:ext uri="{FF2B5EF4-FFF2-40B4-BE49-F238E27FC236}">
                  <a16:creationId xmlns:a16="http://schemas.microsoft.com/office/drawing/2014/main" id="{F4A0A836-69F3-9E29-6D13-66B5A3B63E95}"/>
                </a:ext>
              </a:extLst>
            </p:cNvPr>
            <p:cNvGrpSpPr/>
            <p:nvPr/>
          </p:nvGrpSpPr>
          <p:grpSpPr>
            <a:xfrm>
              <a:off x="6401808" y="1594992"/>
              <a:ext cx="3940390" cy="1220676"/>
              <a:chOff x="6401808" y="1594992"/>
              <a:chExt cx="3940390" cy="1220676"/>
            </a:xfrm>
          </p:grpSpPr>
          <p:sp>
            <p:nvSpPr>
              <p:cNvPr id="27" name="圆角矩形 281">
                <a:extLst>
                  <a:ext uri="{FF2B5EF4-FFF2-40B4-BE49-F238E27FC236}">
                    <a16:creationId xmlns:a16="http://schemas.microsoft.com/office/drawing/2014/main" id="{6B51FE2D-0E7A-FB4A-9F6A-E741D9D13C4B}"/>
                  </a:ext>
                </a:extLst>
              </p:cNvPr>
              <p:cNvSpPr/>
              <p:nvPr/>
            </p:nvSpPr>
            <p:spPr>
              <a:xfrm>
                <a:off x="8435352" y="1597621"/>
                <a:ext cx="1842443" cy="1189271"/>
              </a:xfrm>
              <a:prstGeom prst="roundRect">
                <a:avLst>
                  <a:gd name="adj" fmla="val 11361"/>
                </a:avLst>
              </a:prstGeom>
              <a:noFill/>
              <a:ln w="19050">
                <a:solidFill>
                  <a:schemeClr val="bg1">
                    <a:lumMod val="65000"/>
                  </a:schemeClr>
                </a:solidFill>
                <a:prstDash val="sysDash"/>
                <a:miter lim="800000"/>
                <a:headEnd/>
                <a:tailEnd/>
              </a:ln>
            </p:spPr>
            <p:txBody>
              <a:bodyPr wrap="none" lIns="68554" tIns="34277" rIns="68554" bIns="34277" anchor="ctr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defTabSz="685280">
                  <a:defRPr/>
                </a:pPr>
                <a:r>
                  <a:rPr lang="en-US" altLang="zh-CN" kern="0">
                    <a:solidFill>
                      <a:sysClr val="windowText" lastClr="000000"/>
                    </a:solidFill>
                    <a:latin typeface="Calibri" pitchFamily="34" charset="0"/>
                    <a:ea typeface="微软雅黑" pitchFamily="34" charset="-122"/>
                    <a:cs typeface="Calibri" pitchFamily="34" charset="0"/>
                  </a:rPr>
                  <a:t>          </a:t>
                </a:r>
                <a:endParaRPr lang="zh-CN" altLang="en-US" kern="0">
                  <a:solidFill>
                    <a:sysClr val="windowText" lastClr="000000"/>
                  </a:solidFill>
                  <a:latin typeface="Calibri" pitchFamily="34" charset="0"/>
                  <a:ea typeface="微软雅黑" pitchFamily="34" charset="-122"/>
                  <a:cs typeface="Calibri" pitchFamily="34" charset="0"/>
                </a:endParaRPr>
              </a:p>
            </p:txBody>
          </p:sp>
          <p:sp>
            <p:nvSpPr>
              <p:cNvPr id="28" name="圆角矩形 45">
                <a:extLst>
                  <a:ext uri="{FF2B5EF4-FFF2-40B4-BE49-F238E27FC236}">
                    <a16:creationId xmlns:a16="http://schemas.microsoft.com/office/drawing/2014/main" id="{2D5B398A-DD7C-60B6-B2D4-C89B0BB9533C}"/>
                  </a:ext>
                </a:extLst>
              </p:cNvPr>
              <p:cNvSpPr/>
              <p:nvPr/>
            </p:nvSpPr>
            <p:spPr>
              <a:xfrm>
                <a:off x="6401808" y="2284829"/>
                <a:ext cx="793972" cy="422783"/>
              </a:xfrm>
              <a:prstGeom prst="roundRect">
                <a:avLst>
                  <a:gd name="adj" fmla="val 50000"/>
                </a:avLst>
              </a:prstGeom>
              <a:solidFill>
                <a:srgbClr val="00B050"/>
              </a:solidFill>
              <a:ln w="76200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 lIns="0" tIns="34277" rIns="0" bIns="34277" anchor="ctr" anchorCtr="1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125" b="1" kern="0" err="1"/>
                  <a:t>GwE</a:t>
                </a:r>
                <a:endParaRPr lang="en-US" altLang="zh-CN" sz="1125" b="1" kern="0"/>
              </a:p>
            </p:txBody>
          </p:sp>
          <p:sp>
            <p:nvSpPr>
              <p:cNvPr id="29" name="Text Box 16">
                <a:extLst>
                  <a:ext uri="{FF2B5EF4-FFF2-40B4-BE49-F238E27FC236}">
                    <a16:creationId xmlns:a16="http://schemas.microsoft.com/office/drawing/2014/main" id="{F942C9AB-F7E7-2CB0-684F-33735BB9C42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407921" y="1594992"/>
                <a:ext cx="1934277" cy="1220676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Gwynedd</a:t>
                </a: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Conwy</a:t>
                </a: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Sir 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Ddunych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/ Denbighshire</a:t>
                </a:r>
                <a:endParaRPr lang="en-US" altLang="zh-CN" sz="1050">
                  <a:latin typeface="Calibri" pitchFamily="34" charset="0"/>
                  <a:ea typeface="等线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Sir y 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Fflint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/ </a:t>
                </a: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Flintshire</a:t>
                </a:r>
                <a:endParaRPr lang="en-US" altLang="zh-CN" sz="1050" err="1">
                  <a:latin typeface="Calibri" pitchFamily="34" charset="0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Wrecsam / Wrexham</a:t>
                </a:r>
                <a:endParaRPr lang="en-US" altLang="zh-CN" sz="1050">
                  <a:latin typeface="Calibri" pitchFamily="34" charset="0"/>
                  <a:cs typeface="Calibri" pitchFamily="34" charset="0"/>
                </a:endParaRPr>
              </a:p>
              <a:p>
                <a:pPr marL="87630" indent="-87630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err="1">
                    <a:latin typeface="Calibri"/>
                    <a:ea typeface="等线"/>
                    <a:cs typeface="Calibri"/>
                  </a:rPr>
                  <a:t>Ynys</a:t>
                </a:r>
                <a:r>
                  <a:rPr lang="en-US" altLang="zh-CN" sz="1050">
                    <a:latin typeface="Calibri"/>
                    <a:ea typeface="等线"/>
                    <a:cs typeface="Calibri"/>
                  </a:rPr>
                  <a:t> Mon / Isle of Anglesey</a:t>
                </a:r>
              </a:p>
            </p:txBody>
          </p:sp>
        </p:grpSp>
        <p:grpSp>
          <p:nvGrpSpPr>
            <p:cNvPr id="24" name="组合 71">
              <a:extLst>
                <a:ext uri="{FF2B5EF4-FFF2-40B4-BE49-F238E27FC236}">
                  <a16:creationId xmlns:a16="http://schemas.microsoft.com/office/drawing/2014/main" id="{6194E9BD-F09D-78AE-1BE3-0233BA51BE85}"/>
                </a:ext>
              </a:extLst>
            </p:cNvPr>
            <p:cNvGrpSpPr/>
            <p:nvPr/>
          </p:nvGrpSpPr>
          <p:grpSpPr>
            <a:xfrm>
              <a:off x="4002555" y="3659116"/>
              <a:ext cx="3960639" cy="863654"/>
              <a:chOff x="4002555" y="3659116"/>
              <a:chExt cx="3960639" cy="863654"/>
            </a:xfrm>
          </p:grpSpPr>
          <p:sp>
            <p:nvSpPr>
              <p:cNvPr id="25" name="圆角矩形 45">
                <a:extLst>
                  <a:ext uri="{FF2B5EF4-FFF2-40B4-BE49-F238E27FC236}">
                    <a16:creationId xmlns:a16="http://schemas.microsoft.com/office/drawing/2014/main" id="{6C85BC70-482A-F73B-0BFD-FDD3592EED7F}"/>
                  </a:ext>
                </a:extLst>
              </p:cNvPr>
              <p:cNvSpPr/>
              <p:nvPr/>
            </p:nvSpPr>
            <p:spPr>
              <a:xfrm>
                <a:off x="6313388" y="3700976"/>
                <a:ext cx="1649806" cy="821794"/>
              </a:xfrm>
              <a:prstGeom prst="roundRect">
                <a:avLst>
                  <a:gd name="adj" fmla="val 50000"/>
                </a:avLst>
              </a:prstGeom>
              <a:solidFill>
                <a:schemeClr val="accent1">
                  <a:lumMod val="75000"/>
                </a:schemeClr>
              </a:solidFill>
              <a:ln w="76200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>
                <a:outerShdw dist="28398" dir="6993903" algn="ctr" rotWithShape="0">
                  <a:srgbClr val="B2B2B2">
                    <a:alpha val="50000"/>
                  </a:srgbClr>
                </a:outerShdw>
              </a:effectLst>
            </p:spPr>
            <p:txBody>
              <a:bodyPr lIns="0" tIns="34277" rIns="0" bIns="34277" anchor="ctr" anchorCtr="1"/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algn="ctr"/>
                <a:r>
                  <a:rPr lang="en-GB" sz="1100" b="1" kern="0">
                    <a:latin typeface="Calibri"/>
                    <a:ea typeface="等线"/>
                    <a:cs typeface="Calibri"/>
                  </a:rPr>
                  <a:t> </a:t>
                </a:r>
                <a:r>
                  <a:rPr lang="en-GB" sz="1100" b="1" kern="0" err="1">
                    <a:latin typeface="Arial"/>
                    <a:ea typeface="等线"/>
                    <a:cs typeface="Calibri"/>
                  </a:rPr>
                  <a:t>Partneriaeth</a:t>
                </a:r>
                <a:r>
                  <a:rPr lang="en-GB" sz="1100" b="1" kern="0">
                    <a:latin typeface="Arial"/>
                    <a:ea typeface="等线"/>
                    <a:cs typeface="Calibri"/>
                  </a:rPr>
                  <a:t> </a:t>
                </a:r>
                <a:r>
                  <a:rPr lang="en-GB" sz="1100" b="1" kern="0" err="1">
                    <a:latin typeface="Arial"/>
                    <a:ea typeface="等线"/>
                    <a:cs typeface="Calibri"/>
                  </a:rPr>
                  <a:t>Addysg</a:t>
                </a:r>
                <a:r>
                  <a:rPr lang="en-GB" sz="1100" b="1" kern="0">
                    <a:latin typeface="Arial"/>
                    <a:ea typeface="等线"/>
                    <a:cs typeface="Calibri"/>
                  </a:rPr>
                  <a:t> </a:t>
                </a:r>
                <a:r>
                  <a:rPr lang="en-GB" sz="1100" b="1" kern="0" err="1">
                    <a:latin typeface="Arial"/>
                    <a:ea typeface="等线"/>
                    <a:cs typeface="Calibri"/>
                  </a:rPr>
                  <a:t>Canolbarth</a:t>
                </a:r>
                <a:r>
                  <a:rPr lang="en-GB" sz="1100" b="1" kern="0">
                    <a:latin typeface="Arial"/>
                    <a:ea typeface="等线"/>
                    <a:cs typeface="Calibri"/>
                  </a:rPr>
                  <a:t> Cymru / </a:t>
                </a:r>
                <a:r>
                  <a:rPr lang="en-US" altLang="zh-CN" sz="1100" b="1" kern="0">
                    <a:latin typeface="Arial"/>
                    <a:ea typeface="等线"/>
                    <a:cs typeface="Arial"/>
                  </a:rPr>
                  <a:t>Mid Wales Education Partners</a:t>
                </a:r>
                <a:endParaRPr lang="en-US" altLang="zh-CN" sz="1100" b="1" kern="0">
                  <a:ea typeface="等线"/>
                </a:endParaRPr>
              </a:p>
            </p:txBody>
          </p:sp>
          <p:sp>
            <p:nvSpPr>
              <p:cNvPr id="26" name="Text Box 16">
                <a:extLst>
                  <a:ext uri="{FF2B5EF4-FFF2-40B4-BE49-F238E27FC236}">
                    <a16:creationId xmlns:a16="http://schemas.microsoft.com/office/drawing/2014/main" id="{9528E8CC-049A-121C-ADA0-EF43FE200F1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002555" y="3659116"/>
                <a:ext cx="881021" cy="436349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lvl9pPr>
              </a:lstStyle>
              <a:p>
                <a:pPr marL="88106" indent="-88106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dirty="0" err="1">
                    <a:latin typeface="Calibri" pitchFamily="34" charset="0"/>
                    <a:cs typeface="Calibri" pitchFamily="34" charset="0"/>
                  </a:rPr>
                  <a:t>Powys</a:t>
                </a:r>
                <a:endParaRPr lang="en-US" altLang="zh-CN" sz="1050" dirty="0">
                  <a:latin typeface="Calibri" pitchFamily="34" charset="0"/>
                  <a:cs typeface="Calibri" pitchFamily="34" charset="0"/>
                </a:endParaRPr>
              </a:p>
              <a:p>
                <a:pPr marL="88106" indent="-88106">
                  <a:lnSpc>
                    <a:spcPct val="114000"/>
                  </a:lnSpc>
                  <a:buClr>
                    <a:schemeClr val="bg1">
                      <a:lumMod val="50000"/>
                    </a:schemeClr>
                  </a:buClr>
                  <a:buSzPct val="50000"/>
                  <a:buFont typeface="Wingdings" pitchFamily="2" charset="2"/>
                  <a:buChar char="l"/>
                </a:pPr>
                <a:r>
                  <a:rPr lang="en-US" altLang="zh-CN" sz="1050" dirty="0">
                    <a:latin typeface="Calibri" pitchFamily="34" charset="0"/>
                    <a:cs typeface="Calibri" pitchFamily="34" charset="0"/>
                  </a:rPr>
                  <a:t>Ceredigion</a:t>
                </a:r>
              </a:p>
            </p:txBody>
          </p:sp>
        </p:grpSp>
      </p:grpSp>
      <p:cxnSp>
        <p:nvCxnSpPr>
          <p:cNvPr id="98" name="肘形连接符 139">
            <a:extLst>
              <a:ext uri="{FF2B5EF4-FFF2-40B4-BE49-F238E27FC236}">
                <a16:creationId xmlns:a16="http://schemas.microsoft.com/office/drawing/2014/main" id="{9B731336-DBDB-8BA7-0A61-197328024501}"/>
              </a:ext>
            </a:extLst>
          </p:cNvPr>
          <p:cNvCxnSpPr/>
          <p:nvPr/>
        </p:nvCxnSpPr>
        <p:spPr>
          <a:xfrm flipH="1">
            <a:off x="4845192" y="1394816"/>
            <a:ext cx="1313637" cy="392271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prstDash val="sysDash"/>
            <a:miter lim="800000"/>
            <a:headEnd/>
            <a:tailEnd/>
          </a:ln>
        </p:spPr>
      </p:cxnSp>
      <p:cxnSp>
        <p:nvCxnSpPr>
          <p:cNvPr id="100" name="肘形连接符 139">
            <a:extLst>
              <a:ext uri="{FF2B5EF4-FFF2-40B4-BE49-F238E27FC236}">
                <a16:creationId xmlns:a16="http://schemas.microsoft.com/office/drawing/2014/main" id="{EC1D19AF-69E6-C2BE-660C-CE756A6CDDDF}"/>
              </a:ext>
            </a:extLst>
          </p:cNvPr>
          <p:cNvCxnSpPr>
            <a:cxnSpLocks/>
          </p:cNvCxnSpPr>
          <p:nvPr/>
        </p:nvCxnSpPr>
        <p:spPr>
          <a:xfrm flipH="1">
            <a:off x="5930686" y="3567078"/>
            <a:ext cx="791399" cy="1364147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prstDash val="sysDash"/>
            <a:miter lim="800000"/>
            <a:headEnd/>
            <a:tailEnd/>
          </a:ln>
        </p:spPr>
      </p:cxnSp>
      <p:sp>
        <p:nvSpPr>
          <p:cNvPr id="102" name="圆角矩形 45">
            <a:extLst>
              <a:ext uri="{FF2B5EF4-FFF2-40B4-BE49-F238E27FC236}">
                <a16:creationId xmlns:a16="http://schemas.microsoft.com/office/drawing/2014/main" id="{F45A9F6F-F938-BB87-F55D-4CB594ECE977}"/>
              </a:ext>
            </a:extLst>
          </p:cNvPr>
          <p:cNvSpPr/>
          <p:nvPr/>
        </p:nvSpPr>
        <p:spPr>
          <a:xfrm>
            <a:off x="4467001" y="5232459"/>
            <a:ext cx="628583" cy="416710"/>
          </a:xfrm>
          <a:prstGeom prst="roundRect">
            <a:avLst>
              <a:gd name="adj" fmla="val 50000"/>
            </a:avLst>
          </a:prstGeom>
          <a:solidFill>
            <a:srgbClr val="FFFF00"/>
          </a:solidFill>
          <a:ln w="76200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dist="28398" dir="6993903" algn="ctr" rotWithShape="0">
              <a:srgbClr val="B2B2B2">
                <a:alpha val="50000"/>
              </a:srgbClr>
            </a:outerShdw>
          </a:effectLst>
        </p:spPr>
        <p:txBody>
          <a:bodyPr lIns="0" tIns="34277" rIns="0" bIns="34277" anchor="ctr" anchorCtr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zh-CN" sz="1100" b="1" kern="0" dirty="0">
                <a:latin typeface="Arial"/>
                <a:ea typeface="等线"/>
                <a:cs typeface="Arial"/>
              </a:rPr>
              <a:t>CCD / CSC</a:t>
            </a:r>
            <a:endParaRPr lang="en-US" altLang="zh-CN" sz="1100" b="1" kern="0" dirty="0">
              <a:ea typeface="等线"/>
            </a:endParaRPr>
          </a:p>
        </p:txBody>
      </p:sp>
      <p:cxnSp>
        <p:nvCxnSpPr>
          <p:cNvPr id="103" name="肘形连接符 139">
            <a:extLst>
              <a:ext uri="{FF2B5EF4-FFF2-40B4-BE49-F238E27FC236}">
                <a16:creationId xmlns:a16="http://schemas.microsoft.com/office/drawing/2014/main" id="{F254E4CE-0BAE-1B21-EB95-8874DC121B6D}"/>
              </a:ext>
            </a:extLst>
          </p:cNvPr>
          <p:cNvCxnSpPr/>
          <p:nvPr/>
        </p:nvCxnSpPr>
        <p:spPr>
          <a:xfrm rot="10800000">
            <a:off x="5102178" y="5485155"/>
            <a:ext cx="1176291" cy="374902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prstDash val="sysDash"/>
            <a:miter lim="800000"/>
            <a:headEnd/>
            <a:tailEnd/>
          </a:ln>
        </p:spPr>
      </p:cxnSp>
      <p:cxnSp>
        <p:nvCxnSpPr>
          <p:cNvPr id="4" name="肘形连接符 139">
            <a:extLst>
              <a:ext uri="{FF2B5EF4-FFF2-40B4-BE49-F238E27FC236}">
                <a16:creationId xmlns:a16="http://schemas.microsoft.com/office/drawing/2014/main" id="{FD51526B-6AD3-6F0A-7D6F-ED43394BBD6F}"/>
              </a:ext>
            </a:extLst>
          </p:cNvPr>
          <p:cNvCxnSpPr/>
          <p:nvPr/>
        </p:nvCxnSpPr>
        <p:spPr>
          <a:xfrm flipH="1" flipV="1">
            <a:off x="2331800" y="3194058"/>
            <a:ext cx="1599134" cy="256125"/>
          </a:xfrm>
          <a:prstGeom prst="bentConnector3">
            <a:avLst>
              <a:gd name="adj1" fmla="val 53787"/>
            </a:avLst>
          </a:prstGeom>
          <a:noFill/>
          <a:ln w="19050">
            <a:solidFill>
              <a:schemeClr val="tx1"/>
            </a:solidFill>
            <a:prstDash val="sysDash"/>
            <a:miter lim="800000"/>
            <a:headEnd/>
            <a:tailEnd/>
          </a:ln>
        </p:spPr>
      </p:cxnSp>
      <p:sp>
        <p:nvSpPr>
          <p:cNvPr id="3" name="圆角矩形 281">
            <a:extLst>
              <a:ext uri="{FF2B5EF4-FFF2-40B4-BE49-F238E27FC236}">
                <a16:creationId xmlns:a16="http://schemas.microsoft.com/office/drawing/2014/main" id="{4770D058-E333-59E3-3872-77A0973C31F6}"/>
              </a:ext>
            </a:extLst>
          </p:cNvPr>
          <p:cNvSpPr/>
          <p:nvPr/>
        </p:nvSpPr>
        <p:spPr>
          <a:xfrm>
            <a:off x="6285062" y="5326867"/>
            <a:ext cx="2244115" cy="900150"/>
          </a:xfrm>
          <a:prstGeom prst="roundRect">
            <a:avLst>
              <a:gd name="adj" fmla="val 11361"/>
            </a:avLst>
          </a:prstGeom>
          <a:noFill/>
          <a:ln w="19050">
            <a:solidFill>
              <a:schemeClr val="bg1">
                <a:lumMod val="65000"/>
              </a:schemeClr>
            </a:solidFill>
            <a:prstDash val="sysDash"/>
            <a:miter lim="800000"/>
            <a:headEnd/>
            <a:tailEnd/>
          </a:ln>
        </p:spPr>
        <p:txBody>
          <a:bodyPr wrap="none" lIns="68554" tIns="34277" rIns="68554" bIns="34277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defTabSz="685280">
              <a:defRPr/>
            </a:pPr>
            <a:r>
              <a:rPr lang="en-US" altLang="zh-CN" kern="0">
                <a:solidFill>
                  <a:sysClr val="windowText" lastClr="000000"/>
                </a:solidFill>
                <a:latin typeface="Calibri" pitchFamily="34" charset="0"/>
                <a:ea typeface="微软雅黑" pitchFamily="34" charset="-122"/>
                <a:cs typeface="Calibri" pitchFamily="34" charset="0"/>
              </a:rPr>
              <a:t>          </a:t>
            </a:r>
            <a:endParaRPr lang="zh-CN" altLang="en-US" kern="0">
              <a:solidFill>
                <a:sysClr val="windowText" lastClr="000000"/>
              </a:solidFill>
              <a:latin typeface="Calibri" pitchFamily="34" charset="0"/>
              <a:ea typeface="微软雅黑" pitchFamily="34" charset="-122"/>
              <a:cs typeface="Calibri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992430-E48E-2BAC-3030-81D4568FD697}"/>
              </a:ext>
            </a:extLst>
          </p:cNvPr>
          <p:cNvSpPr txBox="1"/>
          <p:nvPr/>
        </p:nvSpPr>
        <p:spPr>
          <a:xfrm>
            <a:off x="6271299" y="5310051"/>
            <a:ext cx="2249715" cy="9002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sz="1050" err="1">
                <a:cs typeface="Arial"/>
              </a:rPr>
              <a:t>Caerdydd</a:t>
            </a:r>
            <a:r>
              <a:rPr lang="en-US" sz="1050">
                <a:cs typeface="Arial"/>
              </a:rPr>
              <a:t> / Cardiff​</a:t>
            </a:r>
          </a:p>
          <a:p>
            <a:pPr>
              <a:buChar char="•"/>
            </a:pPr>
            <a:r>
              <a:rPr lang="en-US" sz="1050" err="1">
                <a:cs typeface="Arial"/>
              </a:rPr>
              <a:t>Penybont</a:t>
            </a:r>
            <a:r>
              <a:rPr lang="en-US" sz="1050">
                <a:cs typeface="Arial"/>
              </a:rPr>
              <a:t> / Bridgend​</a:t>
            </a:r>
          </a:p>
          <a:p>
            <a:pPr>
              <a:buChar char="•"/>
            </a:pPr>
            <a:r>
              <a:rPr lang="en-US" sz="1050" err="1">
                <a:cs typeface="Arial"/>
              </a:rPr>
              <a:t>Merthyr</a:t>
            </a:r>
            <a:r>
              <a:rPr lang="en-US" sz="1050">
                <a:cs typeface="Arial"/>
              </a:rPr>
              <a:t> </a:t>
            </a:r>
            <a:r>
              <a:rPr lang="en-US" sz="1050" err="1">
                <a:cs typeface="Arial"/>
              </a:rPr>
              <a:t>Tydfil</a:t>
            </a:r>
            <a:r>
              <a:rPr lang="en-US" sz="1050">
                <a:cs typeface="Arial"/>
              </a:rPr>
              <a:t>​</a:t>
            </a:r>
          </a:p>
          <a:p>
            <a:pPr>
              <a:buChar char="•"/>
            </a:pPr>
            <a:r>
              <a:rPr lang="en-US" sz="1050">
                <a:cs typeface="Arial"/>
              </a:rPr>
              <a:t>Rhondda </a:t>
            </a:r>
            <a:r>
              <a:rPr lang="en-US" sz="1050" err="1">
                <a:cs typeface="Arial"/>
              </a:rPr>
              <a:t>Cynon</a:t>
            </a:r>
            <a:r>
              <a:rPr lang="en-US" sz="1050">
                <a:cs typeface="Arial"/>
              </a:rPr>
              <a:t> </a:t>
            </a:r>
            <a:r>
              <a:rPr lang="en-US" sz="1050" err="1">
                <a:cs typeface="Arial"/>
              </a:rPr>
              <a:t>Taf</a:t>
            </a:r>
            <a:r>
              <a:rPr lang="en-US" sz="1050">
                <a:cs typeface="Arial"/>
              </a:rPr>
              <a:t>​</a:t>
            </a:r>
          </a:p>
          <a:p>
            <a:pPr>
              <a:buChar char="•"/>
            </a:pPr>
            <a:r>
              <a:rPr lang="en-US" sz="1050">
                <a:cs typeface="Arial"/>
              </a:rPr>
              <a:t>Bro </a:t>
            </a:r>
            <a:r>
              <a:rPr lang="en-US" sz="1050" err="1">
                <a:cs typeface="Arial"/>
              </a:rPr>
              <a:t>Morgannwg</a:t>
            </a:r>
            <a:r>
              <a:rPr lang="en-US" sz="1050">
                <a:cs typeface="Arial"/>
              </a:rPr>
              <a:t> / Vale of </a:t>
            </a:r>
            <a:r>
              <a:rPr lang="en-US" sz="1050" err="1">
                <a:cs typeface="Arial"/>
              </a:rPr>
              <a:t>Glamorgan</a:t>
            </a:r>
            <a:endParaRPr lang="en-US" sz="1050">
              <a:cs typeface="Arial"/>
            </a:endParaRPr>
          </a:p>
        </p:txBody>
      </p:sp>
      <p:sp>
        <p:nvSpPr>
          <p:cNvPr id="6" name="圆角矩形 45">
            <a:extLst>
              <a:ext uri="{FF2B5EF4-FFF2-40B4-BE49-F238E27FC236}">
                <a16:creationId xmlns:a16="http://schemas.microsoft.com/office/drawing/2014/main" id="{648A0664-B700-B1E3-9E35-F6E3D14F4D73}"/>
              </a:ext>
            </a:extLst>
          </p:cNvPr>
          <p:cNvSpPr/>
          <p:nvPr/>
        </p:nvSpPr>
        <p:spPr>
          <a:xfrm>
            <a:off x="1101213" y="5461092"/>
            <a:ext cx="1780978" cy="557415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 w="76200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dist="28398" dir="6993903" algn="ctr" rotWithShape="0">
              <a:srgbClr val="B2B2B2">
                <a:alpha val="50000"/>
              </a:srgbClr>
            </a:outerShdw>
          </a:effectLst>
        </p:spPr>
        <p:txBody>
          <a:bodyPr lIns="0" tIns="34277" rIns="0" bIns="34277" anchor="ctr" anchorCtr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25" b="1" kern="0" dirty="0"/>
              <a:t>Castell </a:t>
            </a:r>
            <a:r>
              <a:rPr lang="en-US" altLang="zh-CN" sz="1125" b="1" kern="0" dirty="0" err="1"/>
              <a:t>Nedd</a:t>
            </a:r>
            <a:r>
              <a:rPr lang="en-US" altLang="zh-CN" sz="1125" b="1" kern="0" dirty="0"/>
              <a:t> Port Talbot / Neath Port Talbot</a:t>
            </a:r>
          </a:p>
        </p:txBody>
      </p:sp>
      <p:cxnSp>
        <p:nvCxnSpPr>
          <p:cNvPr id="7" name="肘形连接符 139">
            <a:extLst>
              <a:ext uri="{FF2B5EF4-FFF2-40B4-BE49-F238E27FC236}">
                <a16:creationId xmlns:a16="http://schemas.microsoft.com/office/drawing/2014/main" id="{ED3EDB0D-93C6-6372-5A40-F7B849673CE2}"/>
              </a:ext>
            </a:extLst>
          </p:cNvPr>
          <p:cNvCxnSpPr/>
          <p:nvPr/>
        </p:nvCxnSpPr>
        <p:spPr>
          <a:xfrm flipH="1">
            <a:off x="2883091" y="5094572"/>
            <a:ext cx="1384966" cy="674495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prstDash val="sysDash"/>
            <a:miter lim="800000"/>
            <a:headEnd/>
            <a:tailEnd/>
          </a:ln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8684F9A-AE5B-E145-00AA-63A58558056E}"/>
              </a:ext>
            </a:extLst>
          </p:cNvPr>
          <p:cNvSpPr txBox="1"/>
          <p:nvPr/>
        </p:nvSpPr>
        <p:spPr>
          <a:xfrm>
            <a:off x="212270" y="6204857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圆角矩形 281">
            <a:extLst>
              <a:ext uri="{FF2B5EF4-FFF2-40B4-BE49-F238E27FC236}">
                <a16:creationId xmlns:a16="http://schemas.microsoft.com/office/drawing/2014/main" id="{A8837DEB-AB6A-B265-DF8B-EB023DE11D60}"/>
              </a:ext>
            </a:extLst>
          </p:cNvPr>
          <p:cNvSpPr/>
          <p:nvPr/>
        </p:nvSpPr>
        <p:spPr>
          <a:xfrm>
            <a:off x="1526219" y="3015497"/>
            <a:ext cx="821342" cy="400577"/>
          </a:xfrm>
          <a:prstGeom prst="roundRect">
            <a:avLst>
              <a:gd name="adj" fmla="val 11361"/>
            </a:avLst>
          </a:prstGeom>
          <a:noFill/>
          <a:ln w="19050">
            <a:solidFill>
              <a:schemeClr val="bg1">
                <a:lumMod val="65000"/>
              </a:schemeClr>
            </a:solidFill>
            <a:prstDash val="sysDash"/>
            <a:miter lim="800000"/>
            <a:headEnd/>
            <a:tailEnd/>
          </a:ln>
        </p:spPr>
        <p:txBody>
          <a:bodyPr wrap="none" lIns="68554" tIns="34277" rIns="68554" bIns="34277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defTabSz="685280">
              <a:defRPr/>
            </a:pPr>
            <a:r>
              <a:rPr lang="en-US" altLang="zh-CN" kern="0">
                <a:solidFill>
                  <a:sysClr val="windowText" lastClr="000000"/>
                </a:solidFill>
                <a:latin typeface="Calibri" pitchFamily="34" charset="0"/>
                <a:ea typeface="微软雅黑" pitchFamily="34" charset="-122"/>
                <a:cs typeface="Calibri" pitchFamily="34" charset="0"/>
              </a:rPr>
              <a:t>        </a:t>
            </a:r>
            <a:endParaRPr lang="zh-CN" altLang="en-US" kern="0">
              <a:solidFill>
                <a:sysClr val="windowText" lastClr="000000"/>
              </a:solidFill>
              <a:latin typeface="Calibri" pitchFamily="34" charset="0"/>
              <a:ea typeface="微软雅黑" pitchFamily="34" charset="-122"/>
              <a:cs typeface="Calibri" pitchFamily="34" charset="0"/>
            </a:endParaRPr>
          </a:p>
        </p:txBody>
      </p:sp>
      <p:sp>
        <p:nvSpPr>
          <p:cNvPr id="10" name="圆角矩形 281">
            <a:extLst>
              <a:ext uri="{FF2B5EF4-FFF2-40B4-BE49-F238E27FC236}">
                <a16:creationId xmlns:a16="http://schemas.microsoft.com/office/drawing/2014/main" id="{FE1D2BF4-6EFB-AD2F-48EB-94586A78F81A}"/>
              </a:ext>
            </a:extLst>
          </p:cNvPr>
          <p:cNvSpPr/>
          <p:nvPr/>
        </p:nvSpPr>
        <p:spPr>
          <a:xfrm>
            <a:off x="156439" y="4377066"/>
            <a:ext cx="2092456" cy="623423"/>
          </a:xfrm>
          <a:prstGeom prst="roundRect">
            <a:avLst>
              <a:gd name="adj" fmla="val 11361"/>
            </a:avLst>
          </a:prstGeom>
          <a:noFill/>
          <a:ln w="19050">
            <a:solidFill>
              <a:schemeClr val="bg1">
                <a:lumMod val="65000"/>
              </a:schemeClr>
            </a:solidFill>
            <a:prstDash val="sysDash"/>
            <a:miter lim="800000"/>
            <a:headEnd/>
            <a:tailEnd/>
          </a:ln>
        </p:spPr>
        <p:txBody>
          <a:bodyPr wrap="none" lIns="68554" tIns="34277" rIns="68554" bIns="34277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defTabSz="685280">
              <a:defRPr/>
            </a:pPr>
            <a:r>
              <a:rPr lang="en-US" altLang="zh-CN" kern="0">
                <a:solidFill>
                  <a:sysClr val="windowText" lastClr="000000"/>
                </a:solidFill>
                <a:latin typeface="Calibri" pitchFamily="34" charset="0"/>
                <a:ea typeface="微软雅黑" pitchFamily="34" charset="-122"/>
                <a:cs typeface="Calibri" pitchFamily="34" charset="0"/>
              </a:rPr>
              <a:t>          </a:t>
            </a:r>
            <a:endParaRPr lang="zh-CN" altLang="en-US" kern="0">
              <a:solidFill>
                <a:sysClr val="windowText" lastClr="000000"/>
              </a:solidFill>
              <a:latin typeface="Calibri" pitchFamily="34" charset="0"/>
              <a:ea typeface="微软雅黑" pitchFamily="34" charset="-122"/>
              <a:cs typeface="Calibri" pitchFamily="34" charset="0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41FB4B9A-8E25-4A59-96E2-B47F72DE5B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791" y="6288013"/>
            <a:ext cx="5791212" cy="469393"/>
          </a:xfrm>
          <a:prstGeom prst="rect">
            <a:avLst/>
          </a:prstGeom>
        </p:spPr>
      </p:pic>
      <p:pic>
        <p:nvPicPr>
          <p:cNvPr id="11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7870" y="538839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9716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6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EAFEB34-CB47-48CB-B1C4-73E56311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695" y="118187"/>
            <a:ext cx="7886700" cy="1026402"/>
          </a:xfrm>
        </p:spPr>
        <p:txBody>
          <a:bodyPr>
            <a:normAutofit fontScale="90000"/>
          </a:bodyPr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Ble ydw i’n ffitio?  </a:t>
            </a:r>
            <a:r>
              <a:rPr lang="en-GB" b="1" dirty="0">
                <a:solidFill>
                  <a:schemeClr val="accent1"/>
                </a:solidFill>
                <a:latin typeface="+mn-lt"/>
              </a:rPr>
              <a:t>Where do I fit in?</a:t>
            </a:r>
            <a:br>
              <a:rPr lang="en-GB" b="1" dirty="0">
                <a:solidFill>
                  <a:schemeClr val="accent1"/>
                </a:solidFill>
                <a:latin typeface="+mn-lt"/>
              </a:rPr>
            </a:br>
            <a:endParaRPr lang="cy-GB" dirty="0">
              <a:latin typeface="+mn-lt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9A6F1C96-2A95-4087-BF8A-6256C542BC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67" t="14337" r="44000" b="21663"/>
          <a:stretch/>
        </p:blipFill>
        <p:spPr bwMode="auto">
          <a:xfrm>
            <a:off x="295159" y="713283"/>
            <a:ext cx="516543" cy="97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aeth: Dde 5">
            <a:extLst>
              <a:ext uri="{FF2B5EF4-FFF2-40B4-BE49-F238E27FC236}">
                <a16:creationId xmlns:a16="http://schemas.microsoft.com/office/drawing/2014/main" id="{E8D73DE8-AA1A-43A6-94F9-FDE9879F448F}"/>
              </a:ext>
            </a:extLst>
          </p:cNvPr>
          <p:cNvSpPr/>
          <p:nvPr/>
        </p:nvSpPr>
        <p:spPr>
          <a:xfrm>
            <a:off x="847474" y="1127816"/>
            <a:ext cx="777240" cy="3159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9D9CE11C-2014-40C9-8CA1-F288828A90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235" t="50000" r="3726" b="11496"/>
          <a:stretch/>
        </p:blipFill>
        <p:spPr bwMode="auto">
          <a:xfrm>
            <a:off x="1637212" y="766400"/>
            <a:ext cx="1051560" cy="88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aeth: Dde 7">
            <a:extLst>
              <a:ext uri="{FF2B5EF4-FFF2-40B4-BE49-F238E27FC236}">
                <a16:creationId xmlns:a16="http://schemas.microsoft.com/office/drawing/2014/main" id="{2CE7811B-E9A3-4073-8B3D-CBC404D496D0}"/>
              </a:ext>
            </a:extLst>
          </p:cNvPr>
          <p:cNvSpPr/>
          <p:nvPr/>
        </p:nvSpPr>
        <p:spPr>
          <a:xfrm>
            <a:off x="2748948" y="1054979"/>
            <a:ext cx="546733" cy="2889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6">
            <a:extLst>
              <a:ext uri="{FF2B5EF4-FFF2-40B4-BE49-F238E27FC236}">
                <a16:creationId xmlns:a16="http://schemas.microsoft.com/office/drawing/2014/main" id="{164C1B6D-5E0D-4157-9B69-826176EF7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70"/>
          <a:stretch/>
        </p:blipFill>
        <p:spPr bwMode="auto">
          <a:xfrm>
            <a:off x="3442903" y="727400"/>
            <a:ext cx="1729740" cy="88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aeth: Dde 9">
            <a:extLst>
              <a:ext uri="{FF2B5EF4-FFF2-40B4-BE49-F238E27FC236}">
                <a16:creationId xmlns:a16="http://schemas.microsoft.com/office/drawing/2014/main" id="{49D96BAF-3734-42B5-B036-7E0E4B5D1D3D}"/>
              </a:ext>
            </a:extLst>
          </p:cNvPr>
          <p:cNvSpPr/>
          <p:nvPr/>
        </p:nvSpPr>
        <p:spPr>
          <a:xfrm>
            <a:off x="5300395" y="1009626"/>
            <a:ext cx="546733" cy="2889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1" name="Picture 12">
            <a:extLst>
              <a:ext uri="{FF2B5EF4-FFF2-40B4-BE49-F238E27FC236}">
                <a16:creationId xmlns:a16="http://schemas.microsoft.com/office/drawing/2014/main" id="{3C9F8F26-5995-4F08-9F5B-FAAEE91435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55" t="8882" r="11218" b="11000"/>
          <a:stretch/>
        </p:blipFill>
        <p:spPr bwMode="auto">
          <a:xfrm>
            <a:off x="6074103" y="655370"/>
            <a:ext cx="1729741" cy="99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2">
            <a:extLst>
              <a:ext uri="{FF2B5EF4-FFF2-40B4-BE49-F238E27FC236}">
                <a16:creationId xmlns:a16="http://schemas.microsoft.com/office/drawing/2014/main" id="{993929BB-CFA7-E2BF-4345-00EE773027A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109" y="6295710"/>
            <a:ext cx="7486435" cy="345457"/>
          </a:xfrm>
          <a:prstGeom prst="rect">
            <a:avLst/>
          </a:prstGeom>
        </p:spPr>
      </p:pic>
      <p:graphicFrame>
        <p:nvGraphicFramePr>
          <p:cNvPr id="4" name="Table 12">
            <a:extLst>
              <a:ext uri="{FF2B5EF4-FFF2-40B4-BE49-F238E27FC236}">
                <a16:creationId xmlns:a16="http://schemas.microsoft.com/office/drawing/2014/main" id="{444EE93F-389C-4DA0-8D1F-3697C74EE3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007691"/>
              </p:ext>
            </p:extLst>
          </p:nvPr>
        </p:nvGraphicFramePr>
        <p:xfrm>
          <a:off x="216310" y="1882066"/>
          <a:ext cx="8622891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877">
                  <a:extLst>
                    <a:ext uri="{9D8B030D-6E8A-4147-A177-3AD203B41FA5}">
                      <a16:colId xmlns:a16="http://schemas.microsoft.com/office/drawing/2014/main" val="750602474"/>
                    </a:ext>
                  </a:extLst>
                </a:gridCol>
                <a:gridCol w="2900516">
                  <a:extLst>
                    <a:ext uri="{9D8B030D-6E8A-4147-A177-3AD203B41FA5}">
                      <a16:colId xmlns:a16="http://schemas.microsoft.com/office/drawing/2014/main" val="3432429048"/>
                    </a:ext>
                  </a:extLst>
                </a:gridCol>
                <a:gridCol w="3077498">
                  <a:extLst>
                    <a:ext uri="{9D8B030D-6E8A-4147-A177-3AD203B41FA5}">
                      <a16:colId xmlns:a16="http://schemas.microsoft.com/office/drawing/2014/main" val="42076347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CSC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</a:rPr>
                        <a:t>Cynghorau Pen-y-bont ar Ogwr, Caerdydd, Merthyr Tudful,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</a:rPr>
                        <a:t>RhCT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</a:rPr>
                        <a:t> a Bro Morgannwg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Bridgend, Cardiff, Merthyr, RCT and Vale of Glamorgan councils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4231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dirty="0">
                          <a:solidFill>
                            <a:srgbClr val="0070C0"/>
                          </a:solidFill>
                        </a:rPr>
                        <a:t>EAS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Cynghorau Blaenau Gwent, Caerffili, Sir Fynwy, Casnewydd a </a:t>
                      </a:r>
                      <a:r>
                        <a:rPr lang="cy-GB" sz="1600" dirty="0" err="1"/>
                        <a:t>Thorfaen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Blaenau Gwent, Caerphilly, Monmouthshire, Newport and Torfaen councils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776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GwE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Cynghorau Conwy, Sir Ddinbych, Sir y Fflint, Gwynedd, Wrecsam ac Ynys Môn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Conwy, </a:t>
                      </a:r>
                      <a:r>
                        <a:rPr lang="cy-GB" sz="1600" dirty="0" err="1"/>
                        <a:t>Denbighshire</a:t>
                      </a:r>
                      <a:r>
                        <a:rPr lang="cy-GB" sz="1600" dirty="0"/>
                        <a:t>, </a:t>
                      </a:r>
                      <a:r>
                        <a:rPr lang="cy-GB" sz="1600" dirty="0" err="1"/>
                        <a:t>Flintshire</a:t>
                      </a:r>
                      <a:r>
                        <a:rPr lang="cy-GB" sz="1600" dirty="0"/>
                        <a:t>, Gwynedd, </a:t>
                      </a:r>
                      <a:r>
                        <a:rPr lang="cy-GB" sz="1600" dirty="0" err="1"/>
                        <a:t>Wrexham</a:t>
                      </a:r>
                      <a:r>
                        <a:rPr lang="cy-GB" sz="1600" dirty="0"/>
                        <a:t> and Anglesey </a:t>
                      </a:r>
                      <a:r>
                        <a:rPr lang="cy-GB" sz="1600" dirty="0" err="1"/>
                        <a:t>councils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185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Partneriaeth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Abertawe, Sir Gaerfyrddin a Sir Benfro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Swansea, </a:t>
                      </a:r>
                      <a:r>
                        <a:rPr lang="cy-GB" sz="1600" dirty="0" err="1"/>
                        <a:t>Carmarthenshire</a:t>
                      </a:r>
                      <a:r>
                        <a:rPr lang="cy-GB" sz="1600" dirty="0"/>
                        <a:t> &amp; </a:t>
                      </a:r>
                      <a:r>
                        <a:rPr lang="cy-GB" sz="1600" dirty="0" err="1"/>
                        <a:t>Pembrokeshire</a:t>
                      </a:r>
                      <a:r>
                        <a:rPr lang="cy-GB" sz="1600" dirty="0"/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2530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err="1">
                          <a:solidFill>
                            <a:schemeClr val="accent1"/>
                          </a:solidFill>
                        </a:rPr>
                        <a:t>Partneriaid</a:t>
                      </a:r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accent1"/>
                          </a:solidFill>
                        </a:rPr>
                        <a:t>addysg</a:t>
                      </a:r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accent1"/>
                          </a:solidFill>
                        </a:rPr>
                        <a:t>Canolbarth</a:t>
                      </a:r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 Cymru/ Mid Wales Education Partners 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Powys a Ceredigion</a:t>
                      </a:r>
                      <a:endParaRPr lang="en-GB" sz="1600" dirty="0">
                        <a:cs typeface="Calibri"/>
                      </a:endParaRPr>
                    </a:p>
                    <a:p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Powys &amp; Ceredigion</a:t>
                      </a:r>
                      <a:endParaRPr lang="en-GB" sz="1600" dirty="0">
                        <a:cs typeface="Calibri"/>
                      </a:endParaRPr>
                    </a:p>
                    <a:p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7550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1"/>
                          </a:solidFill>
                        </a:rPr>
                        <a:t>NPT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Castell-</a:t>
                      </a:r>
                      <a:r>
                        <a:rPr lang="en-GB" sz="1600" dirty="0" err="1"/>
                        <a:t>nedd</a:t>
                      </a:r>
                      <a:r>
                        <a:rPr lang="en-GB" sz="1600" dirty="0"/>
                        <a:t> Port Talbot</a:t>
                      </a:r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Neath Port Talbot</a:t>
                      </a:r>
                      <a:endParaRPr lang="en-GB" sz="1600" dirty="0">
                        <a:cs typeface="Calibri"/>
                      </a:endParaRPr>
                    </a:p>
                    <a:p>
                      <a:endParaRPr lang="cy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4769564"/>
                  </a:ext>
                </a:extLst>
              </a:tr>
            </a:tbl>
          </a:graphicData>
        </a:graphic>
      </p:graphicFrame>
      <p:pic>
        <p:nvPicPr>
          <p:cNvPr id="12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241947" y="761099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36346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7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here do I fit in">
            <a:hlinkClick r:id="" action="ppaction://media"/>
            <a:extLst>
              <a:ext uri="{FF2B5EF4-FFF2-40B4-BE49-F238E27FC236}">
                <a16:creationId xmlns:a16="http://schemas.microsoft.com/office/drawing/2014/main" id="{27A5B225-3BB7-4745-A297-8C48EB80EC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2352" y="491613"/>
            <a:ext cx="8579296" cy="48473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F8896AE-E0C1-44CF-AEB5-3EA36771AE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791" y="6238853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00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Fy rôl i o fewn addysg yng Nghymru">
            <a:hlinkClick r:id="" action="ppaction://media"/>
            <a:extLst>
              <a:ext uri="{FF2B5EF4-FFF2-40B4-BE49-F238E27FC236}">
                <a16:creationId xmlns:a16="http://schemas.microsoft.com/office/drawing/2014/main" id="{6C0A6F2C-7720-4C2D-8155-F1BBD23C46E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6639" y="521110"/>
            <a:ext cx="8770722" cy="49554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B00435-D1F2-48A6-8A25-1ED00131AE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791" y="6238853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42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713918-9889-4CF8-863E-28EDD53824F2}"/>
              </a:ext>
            </a:extLst>
          </p:cNvPr>
          <p:cNvSpPr/>
          <p:nvPr/>
        </p:nvSpPr>
        <p:spPr>
          <a:xfrm>
            <a:off x="430695" y="1052052"/>
            <a:ext cx="4084155" cy="44658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42F064-D532-4DDD-85B9-5B85506EEE84}"/>
              </a:ext>
            </a:extLst>
          </p:cNvPr>
          <p:cNvSpPr/>
          <p:nvPr/>
        </p:nvSpPr>
        <p:spPr>
          <a:xfrm>
            <a:off x="4709075" y="1052052"/>
            <a:ext cx="4084155" cy="44658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140044"/>
            <a:ext cx="7886700" cy="802492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solidFill>
                  <a:schemeClr val="accent1"/>
                </a:solidFill>
                <a:latin typeface="+mn-lt"/>
              </a:rPr>
              <a:t>Amcanion y Broses Sefydlu </a:t>
            </a:r>
            <a:br>
              <a:rPr lang="cy-GB" b="1" dirty="0">
                <a:solidFill>
                  <a:schemeClr val="accent1"/>
                </a:solidFill>
                <a:latin typeface="+mn-lt"/>
              </a:rPr>
            </a:br>
            <a:r>
              <a:rPr lang="en-GB" b="1" dirty="0">
                <a:solidFill>
                  <a:schemeClr val="accent1"/>
                </a:solidFill>
                <a:latin typeface="+mn-lt"/>
              </a:rPr>
              <a:t>Aims of the Induction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161255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defRPr/>
            </a:pPr>
            <a:r>
              <a:rPr lang="cy-GB" altLang="en-US"/>
              <a:t>Cysondeb yn y strwythur a’r gefnogaeth ar draws Cymru </a:t>
            </a:r>
          </a:p>
          <a:p>
            <a:pPr marL="457200" indent="-457200">
              <a:defRPr/>
            </a:pPr>
            <a:r>
              <a:rPr lang="cy-GB" altLang="en-US"/>
              <a:t>Hyblygrwydd mewn gwahanol batrymau cyflogaeth </a:t>
            </a:r>
          </a:p>
          <a:p>
            <a:pPr marL="457200" indent="-457200">
              <a:defRPr/>
            </a:pPr>
            <a:r>
              <a:rPr lang="cy-GB" altLang="en-US"/>
              <a:t>Profiad o safon uchel i bob ANG </a:t>
            </a:r>
          </a:p>
          <a:p>
            <a:pPr marL="457200" indent="-457200">
              <a:defRPr/>
            </a:pPr>
            <a:r>
              <a:rPr lang="cy-GB" altLang="en-US"/>
              <a:t>Proses deg a chyfiawn</a:t>
            </a:r>
          </a:p>
          <a:p>
            <a:pPr marL="457200" indent="-457200">
              <a:defRPr/>
            </a:pPr>
            <a:r>
              <a:rPr lang="cy-GB" altLang="en-US"/>
              <a:t>Asesu trylwyr </a:t>
            </a:r>
          </a:p>
          <a:p>
            <a:pPr>
              <a:spcBef>
                <a:spcPct val="0"/>
              </a:spcBef>
              <a:buFontTx/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A8723B-F004-4FEA-A9D2-4B0C97ECA4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161255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defRPr/>
            </a:pPr>
            <a:r>
              <a:rPr lang="en-GB" altLang="en-US"/>
              <a:t>Consistency in structure and support across Wales</a:t>
            </a:r>
          </a:p>
          <a:p>
            <a:pPr marL="457200" indent="-457200">
              <a:defRPr/>
            </a:pPr>
            <a:r>
              <a:rPr lang="en-GB" altLang="en-US"/>
              <a:t>Flexibility within different patterns of employment</a:t>
            </a:r>
          </a:p>
          <a:p>
            <a:pPr marL="457200" indent="-457200">
              <a:defRPr/>
            </a:pPr>
            <a:r>
              <a:rPr lang="en-GB" altLang="en-US"/>
              <a:t>High quality experience for NQTs</a:t>
            </a:r>
          </a:p>
          <a:p>
            <a:pPr marL="457200" indent="-457200">
              <a:defRPr/>
            </a:pPr>
            <a:r>
              <a:rPr lang="en-GB" altLang="en-US"/>
              <a:t>Fair and equitable process</a:t>
            </a:r>
          </a:p>
          <a:p>
            <a:pPr marL="457200" indent="-457200">
              <a:defRPr/>
            </a:pPr>
            <a:r>
              <a:rPr lang="en-GB" altLang="en-US"/>
              <a:t>Rigorous assessment</a:t>
            </a:r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98A025-7678-4DCB-85FE-25B19C1202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5" name="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43328" y="6052637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52126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C2B6204-810D-4306-B667-EFDEB79D1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6"/>
            <a:ext cx="8229600" cy="44796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>
                <a:solidFill>
                  <a:srgbClr val="0070C0"/>
                </a:solidFill>
              </a:rPr>
              <a:t>Where Can Induction Take Place?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2E5371-8DF1-4C80-9490-324FA6550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6128895"/>
              </p:ext>
            </p:extLst>
          </p:nvPr>
        </p:nvGraphicFramePr>
        <p:xfrm>
          <a:off x="569442" y="666628"/>
          <a:ext cx="8229600" cy="553212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97421641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5839027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solidFill>
                            <a:schemeClr val="tx1"/>
                          </a:solidFill>
                          <a:effectLst/>
                        </a:rPr>
                        <a:t>Induction can take place in:</a:t>
                      </a: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>
                          <a:effectLst/>
                        </a:rPr>
                        <a:t>Induction cannot take place in:</a:t>
                      </a: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19780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300" b="0" dirty="0">
                          <a:solidFill>
                            <a:schemeClr val="tx1"/>
                          </a:solidFill>
                          <a:effectLst/>
                        </a:rPr>
                        <a:t>Maintained schools in Wales</a:t>
                      </a:r>
                    </a:p>
                    <a:p>
                      <a:pPr lvl="0">
                        <a:spcAft>
                          <a:spcPts val="0"/>
                        </a:spcAft>
                        <a:buNone/>
                      </a:pPr>
                      <a:endParaRPr lang="en-GB" sz="23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Schools requiring special measures, as judged by </a:t>
                      </a:r>
                      <a:r>
                        <a:rPr lang="en-GB" sz="2300" dirty="0" smtClean="0">
                          <a:effectLst/>
                        </a:rPr>
                        <a:t>ESTYN</a:t>
                      </a:r>
                      <a:endParaRPr lang="en-US" sz="2300" dirty="0"/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145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300" b="0">
                          <a:solidFill>
                            <a:schemeClr val="tx1"/>
                          </a:solidFill>
                          <a:effectLst/>
                        </a:rPr>
                        <a:t>Non-Maintained schools in Wales</a:t>
                      </a: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Community or foundation special schools that do not meet the criteria described in the regulations</a:t>
                      </a:r>
                      <a:endParaRPr lang="en-US" sz="2300"/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8352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300" b="0" dirty="0">
                          <a:solidFill>
                            <a:schemeClr val="tx1"/>
                          </a:solidFill>
                          <a:effectLst/>
                        </a:rPr>
                        <a:t>Independent Schools where they meet the criteria in the WG guidance appendix </a:t>
                      </a:r>
                      <a:r>
                        <a:rPr lang="en-GB" sz="2300" b="0" dirty="0" smtClean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en-GB" sz="23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Independent nursery schools </a:t>
                      </a:r>
                      <a:endParaRPr lang="en-US" sz="2300"/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8523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300" b="0" dirty="0">
                          <a:solidFill>
                            <a:schemeClr val="tx1"/>
                          </a:solidFill>
                          <a:effectLst/>
                        </a:rPr>
                        <a:t>FE institutions providing appropriate posts for </a:t>
                      </a:r>
                      <a:r>
                        <a:rPr lang="en-GB" sz="2300" b="0" dirty="0" smtClean="0">
                          <a:solidFill>
                            <a:schemeClr val="tx1"/>
                          </a:solidFill>
                          <a:effectLst/>
                        </a:rPr>
                        <a:t>NQTs</a:t>
                      </a:r>
                      <a:endParaRPr lang="en-GB" sz="23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Independent schools who do not meet the criteria in the regulations</a:t>
                      </a:r>
                      <a:endParaRPr lang="en-US" sz="2300"/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8724822"/>
                  </a:ext>
                </a:extLst>
              </a:tr>
              <a:tr h="300543"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23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Pupil Referral Units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2300" dirty="0">
                        <a:effectLst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93956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6902E0F3-34CF-ECB3-2609-3545C0CC3C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245731"/>
            <a:ext cx="5791212" cy="469393"/>
          </a:xfrm>
          <a:prstGeom prst="rect">
            <a:avLst/>
          </a:prstGeom>
        </p:spPr>
      </p:pic>
      <p:pic>
        <p:nvPicPr>
          <p:cNvPr id="3" name="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80400" y="6154395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C2B6204-810D-4306-B667-EFDEB79D1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6"/>
            <a:ext cx="8229600" cy="576654"/>
          </a:xfrm>
        </p:spPr>
        <p:txBody>
          <a:bodyPr>
            <a:noAutofit/>
          </a:bodyPr>
          <a:lstStyle/>
          <a:p>
            <a:r>
              <a:rPr lang="cy-GB" sz="3600">
                <a:latin typeface="+mn-lt"/>
              </a:rPr>
              <a:t>Ble gall Sefydlu ddigwydd ?</a:t>
            </a:r>
            <a:endParaRPr lang="en-GB" altLang="en-US" sz="3600">
              <a:latin typeface="+mn-lt"/>
            </a:endParaRPr>
          </a:p>
        </p:txBody>
      </p:sp>
      <p:pic>
        <p:nvPicPr>
          <p:cNvPr id="12291" name="Picture 7">
            <a:extLst>
              <a:ext uri="{FF2B5EF4-FFF2-40B4-BE49-F238E27FC236}">
                <a16:creationId xmlns:a16="http://schemas.microsoft.com/office/drawing/2014/main" id="{2B88E663-2CE5-4957-8412-4E8EF58A1E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0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2E5371-8DF1-4C80-9490-324FA6550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360278"/>
              </p:ext>
            </p:extLst>
          </p:nvPr>
        </p:nvGraphicFramePr>
        <p:xfrm>
          <a:off x="457197" y="719529"/>
          <a:ext cx="8521912" cy="5585595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4260956">
                  <a:extLst>
                    <a:ext uri="{9D8B030D-6E8A-4147-A177-3AD203B41FA5}">
                      <a16:colId xmlns:a16="http://schemas.microsoft.com/office/drawing/2014/main" val="974216415"/>
                    </a:ext>
                  </a:extLst>
                </a:gridCol>
                <a:gridCol w="4260956">
                  <a:extLst>
                    <a:ext uri="{9D8B030D-6E8A-4147-A177-3AD203B41FA5}">
                      <a16:colId xmlns:a16="http://schemas.microsoft.com/office/drawing/2014/main" val="583902776"/>
                    </a:ext>
                  </a:extLst>
                </a:gridCol>
              </a:tblGrid>
              <a:tr h="591938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noProof="0">
                          <a:solidFill>
                            <a:schemeClr val="tx1"/>
                          </a:solidFill>
                        </a:rPr>
                        <a:t>Gall Sefydlu</a:t>
                      </a:r>
                      <a:r>
                        <a:rPr lang="cy-GB" sz="3200" baseline="0" noProof="0">
                          <a:solidFill>
                            <a:schemeClr val="tx1"/>
                          </a:solidFill>
                        </a:rPr>
                        <a:t> ddigwydd:</a:t>
                      </a:r>
                      <a:endParaRPr lang="cy-GB" sz="3200" noProof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noProof="0">
                          <a:solidFill>
                            <a:schemeClr val="tx1"/>
                          </a:solidFill>
                        </a:rPr>
                        <a:t>Ni all Sefydlu ddigwydd:</a:t>
                      </a:r>
                    </a:p>
                  </a:txBody>
                  <a:tcPr marL="68580" marR="68580" marT="0" marB="0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1978031"/>
                  </a:ext>
                </a:extLst>
              </a:tr>
              <a:tr h="495947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900" b="0" noProof="0">
                          <a:solidFill>
                            <a:schemeClr val="tx1"/>
                          </a:solidFill>
                          <a:latin typeface="+mn-lt"/>
                        </a:rPr>
                        <a:t>Ysgolion a gynhelir yng Nghymru</a:t>
                      </a:r>
                      <a:endParaRPr lang="en-GB" sz="1900" b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  <a:p>
                      <a:pPr lvl="0">
                        <a:spcAft>
                          <a:spcPts val="0"/>
                        </a:spcAft>
                        <a:buNone/>
                      </a:pPr>
                      <a:endParaRPr lang="en-GB" sz="1900" b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>
                    <a:solidFill>
                      <a:srgbClr val="92D050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900" b="0" noProof="0">
                          <a:solidFill>
                            <a:schemeClr val="tx1"/>
                          </a:solidFill>
                        </a:rPr>
                        <a:t>Ysgolion</a:t>
                      </a:r>
                      <a:r>
                        <a:rPr lang="cy-GB" sz="1900" b="0" baseline="0" noProof="0">
                          <a:solidFill>
                            <a:schemeClr val="tx1"/>
                          </a:solidFill>
                        </a:rPr>
                        <a:t> mewn mesurau arbennig, fel y bernir gan </a:t>
                      </a:r>
                      <a:r>
                        <a:rPr lang="cy-GB" sz="1900" b="0" baseline="0" noProof="0" err="1">
                          <a:solidFill>
                            <a:schemeClr val="tx1"/>
                          </a:solidFill>
                        </a:rPr>
                        <a:t>Estynos</a:t>
                      </a:r>
                      <a:r>
                        <a:rPr lang="cy-GB" sz="1900" b="0" baseline="0" noProof="0">
                          <a:solidFill>
                            <a:schemeClr val="tx1"/>
                          </a:solidFill>
                        </a:rPr>
                        <a:t> nad ydynt wedi derbyn caniatâd arbennig.</a:t>
                      </a:r>
                      <a:endParaRPr lang="cy-GB" sz="1900" b="0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5050">
                        <a:alpha val="7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9614501"/>
                  </a:ext>
                </a:extLst>
              </a:tr>
              <a:tr h="75192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900" b="0" noProof="0" dirty="0">
                          <a:solidFill>
                            <a:schemeClr val="tx1"/>
                          </a:solidFill>
                          <a:latin typeface="+mn-lt"/>
                        </a:rPr>
                        <a:t>Ysgolion arbennig nas</a:t>
                      </a:r>
                      <a:r>
                        <a:rPr lang="cy-GB" sz="1900" b="0" baseline="0" noProof="0" dirty="0">
                          <a:solidFill>
                            <a:schemeClr val="tx1"/>
                          </a:solidFill>
                          <a:latin typeface="+mn-lt"/>
                        </a:rPr>
                        <a:t> cynhelir yng Nghymru</a:t>
                      </a:r>
                      <a:endParaRPr lang="cy-GB" sz="1900" b="0" noProof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900" b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>
                    <a:solidFill>
                      <a:srgbClr val="92D050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900" b="0" noProof="0">
                          <a:solidFill>
                            <a:schemeClr val="tx1"/>
                          </a:solidFill>
                        </a:rPr>
                        <a:t>Ysgolion meithrin annibynnol (oni</a:t>
                      </a:r>
                      <a:r>
                        <a:rPr lang="cy-GB" sz="1900" b="0" baseline="0" noProof="0">
                          <a:solidFill>
                            <a:schemeClr val="tx1"/>
                          </a:solidFill>
                        </a:rPr>
                        <a:t> bai eu bod nhw’n ysgolion annibynnol sy’n bodloni’r Meini Prawf a nodir yn y Rheoliadau) a lleoliadau blynyddoedd cynnar eraill (oni bai eu bod nhw’n ysgolion meithrin a gynhelir)</a:t>
                      </a:r>
                      <a:endParaRPr lang="cy-GB" sz="1900" b="0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5050">
                        <a:alpha val="7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8352347"/>
                  </a:ext>
                </a:extLst>
              </a:tr>
              <a:tr h="5596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ysgolion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annibynnol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yng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Nghymru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gweler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9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Atodiad</a:t>
                      </a:r>
                      <a:r>
                        <a:rPr lang="en-GB" sz="19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</a:t>
                      </a:r>
                      <a:r>
                        <a:rPr lang="en-GB" sz="19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sz="19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solidFill>
                      <a:srgbClr val="92D050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900" b="0" noProof="0" dirty="0">
                          <a:solidFill>
                            <a:schemeClr val="tx1"/>
                          </a:solidFill>
                        </a:rPr>
                        <a:t>Ysgolion annibynnol</a:t>
                      </a:r>
                      <a:r>
                        <a:rPr lang="cy-GB" sz="1900" b="0" baseline="0" noProof="0" dirty="0">
                          <a:solidFill>
                            <a:schemeClr val="tx1"/>
                          </a:solidFill>
                        </a:rPr>
                        <a:t> nad ydynt yn bodloni’r meini prawf  a ddisgrifir yn y </a:t>
                      </a:r>
                      <a:r>
                        <a:rPr lang="cy-GB" sz="1900" b="0" baseline="0" noProof="0" dirty="0" smtClean="0">
                          <a:solidFill>
                            <a:schemeClr val="tx1"/>
                          </a:solidFill>
                        </a:rPr>
                        <a:t>Rheoliadau</a:t>
                      </a:r>
                      <a:endParaRPr lang="en-US" sz="1900" b="0" dirty="0"/>
                    </a:p>
                  </a:txBody>
                  <a:tcPr>
                    <a:solidFill>
                      <a:srgbClr val="FF5050">
                        <a:alpha val="7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852389"/>
                  </a:ext>
                </a:extLst>
              </a:tr>
              <a:tr h="89590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900" b="0" noProof="0">
                          <a:solidFill>
                            <a:schemeClr val="tx1"/>
                          </a:solidFill>
                          <a:latin typeface="+mn-lt"/>
                        </a:rPr>
                        <a:t>Sefydliadau Addysg Bellach (FE) ble gall</a:t>
                      </a:r>
                      <a:r>
                        <a:rPr lang="cy-GB" sz="1900" b="0" baseline="0" noProof="0">
                          <a:solidFill>
                            <a:schemeClr val="tx1"/>
                          </a:solidFill>
                          <a:latin typeface="+mn-lt"/>
                        </a:rPr>
                        <a:t> y sefydliad roi swydd briodol i ANG yn eu galluogi i gwblhau eu cyfnod sefydlu</a:t>
                      </a:r>
                      <a:endParaRPr lang="cy-GB" sz="1900" b="0" noProof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68580" marR="68580" marT="0" marB="0">
                    <a:solidFill>
                      <a:srgbClr val="92D050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900" b="0" baseline="0" noProof="0" dirty="0">
                          <a:solidFill>
                            <a:schemeClr val="tx1"/>
                          </a:solidFill>
                        </a:rPr>
                        <a:t>Ysgolion cymunedol neu sylfaenol arbennig</a:t>
                      </a:r>
                    </a:p>
                  </a:txBody>
                  <a:tcPr marL="68580" marR="68580" marT="0" marB="0">
                    <a:solidFill>
                      <a:srgbClr val="FF5050">
                        <a:alpha val="7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8724822"/>
                  </a:ext>
                </a:extLst>
              </a:tr>
              <a:tr h="348711"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noProof="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Unedau</a:t>
                      </a:r>
                      <a:r>
                        <a:rPr lang="en-GB" sz="1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900" b="0" i="0" u="none" strike="noStrike" noProof="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cyfeirio</a:t>
                      </a:r>
                      <a:r>
                        <a:rPr lang="en-GB" sz="19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900" b="0" i="0" u="none" strike="noStrike" noProof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disgyblion</a:t>
                      </a:r>
                      <a:endParaRPr lang="en-GB" sz="19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>
                    <a:solidFill>
                      <a:srgbClr val="92D050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endParaRPr lang="en-GB" sz="19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FF5050">
                        <a:alpha val="7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7666451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3FF0E0AD-F22F-3C1C-B5E9-F04A07BCF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245731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648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332AA1-9CB3-4A29-AB5B-3B3E06F16B22}"/>
              </a:ext>
            </a:extLst>
          </p:cNvPr>
          <p:cNvSpPr/>
          <p:nvPr/>
        </p:nvSpPr>
        <p:spPr>
          <a:xfrm>
            <a:off x="281355" y="1052052"/>
            <a:ext cx="4233496" cy="49268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A8240C-7655-4166-A06C-BF203EF00917}"/>
              </a:ext>
            </a:extLst>
          </p:cNvPr>
          <p:cNvSpPr/>
          <p:nvPr/>
        </p:nvSpPr>
        <p:spPr>
          <a:xfrm>
            <a:off x="4559735" y="1052052"/>
            <a:ext cx="4233496" cy="49268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768" y="167221"/>
            <a:ext cx="7972732" cy="775821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solidFill>
                  <a:schemeClr val="accent1"/>
                </a:solidFill>
                <a:latin typeface="+mn-lt"/>
              </a:rPr>
              <a:t>Sut fydda’ i’n cael fy asesu?</a:t>
            </a:r>
            <a:br>
              <a:rPr lang="cy-GB" b="1" dirty="0">
                <a:solidFill>
                  <a:schemeClr val="accent1"/>
                </a:solidFill>
                <a:latin typeface="+mn-lt"/>
              </a:rPr>
            </a:br>
            <a:r>
              <a:rPr lang="en-GB" b="1" dirty="0">
                <a:solidFill>
                  <a:schemeClr val="accent1"/>
                </a:solidFill>
                <a:latin typeface="+mn-lt"/>
              </a:rPr>
              <a:t>How will I be assessed?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9320" y="1097279"/>
            <a:ext cx="4118603" cy="507968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defRPr/>
            </a:pPr>
            <a:r>
              <a:rPr lang="cy-GB" altLang="en-US" sz="3100" dirty="0"/>
              <a:t>Mae goruchwylio ac asesu yn digwydd yn erbyn y Safonau Proffesiynol i Athrawon wrth eu gwaith. Byddwch yn tystiolaethu eich bod yn bodloni’r rhain yn eich Pasbort Dysgu Proffesiynol ar lein. (PDP).</a:t>
            </a:r>
          </a:p>
          <a:p>
            <a:pPr>
              <a:defRPr/>
            </a:pPr>
            <a:endParaRPr lang="cy-GB" altLang="en-US" sz="2400" dirty="0"/>
          </a:p>
          <a:p>
            <a:pPr>
              <a:defRPr/>
            </a:pPr>
            <a:endParaRPr lang="cy-GB" altLang="en-US" sz="2400" dirty="0"/>
          </a:p>
          <a:p>
            <a:pPr>
              <a:defRPr/>
            </a:pPr>
            <a:endParaRPr lang="cy-GB" altLang="en-US" sz="2400" dirty="0"/>
          </a:p>
          <a:p>
            <a:pPr marL="0" indent="0">
              <a:buNone/>
              <a:defRPr/>
            </a:pPr>
            <a:endParaRPr lang="cy-GB" altLang="en-US" sz="2400" dirty="0"/>
          </a:p>
          <a:p>
            <a:pPr marL="0" indent="0">
              <a:buNone/>
              <a:defRPr/>
            </a:pPr>
            <a:endParaRPr lang="cy-GB" altLang="en-US" sz="2400" dirty="0"/>
          </a:p>
          <a:p>
            <a:pPr marL="0" indent="0" algn="ctr">
              <a:buNone/>
              <a:defRPr/>
            </a:pPr>
            <a:r>
              <a:rPr lang="cy-GB" altLang="en-US" sz="4200" b="1" dirty="0">
                <a:solidFill>
                  <a:schemeClr val="accent1"/>
                </a:solidFill>
                <a:latin typeface="+mj-lt"/>
              </a:rPr>
              <a:t>Fedrai fethu’r cyfnod sefydlu? </a:t>
            </a:r>
          </a:p>
          <a:p>
            <a:pPr marL="0" indent="0" algn="ctr">
              <a:buNone/>
              <a:defRPr/>
            </a:pPr>
            <a:r>
              <a:rPr lang="cy-GB" altLang="en-US" sz="2400" b="1" dirty="0">
                <a:latin typeface="+mj-lt"/>
              </a:rPr>
              <a:t>Medrwch. Os byddwch yn methu, ni chewch fod yn athro yng Nghymru</a:t>
            </a:r>
            <a:r>
              <a:rPr lang="cy-GB" sz="2400" b="1" dirty="0">
                <a:latin typeface="+mj-lt"/>
              </a:rPr>
              <a:t>. </a:t>
            </a:r>
            <a:endParaRPr lang="cy-GB" sz="2400" b="1" dirty="0">
              <a:latin typeface="+mj-lt"/>
              <a:cs typeface="Calibri Light"/>
            </a:endParaRPr>
          </a:p>
          <a:p>
            <a:pPr>
              <a:defRPr/>
            </a:pPr>
            <a:endParaRPr lang="en-GB" sz="2400" b="1" dirty="0">
              <a:latin typeface="+mj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B62699-852D-42D5-8305-C52FBDCE3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097279"/>
            <a:ext cx="4233496" cy="507968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defRPr/>
            </a:pPr>
            <a:r>
              <a:rPr lang="en-GB" altLang="en-US" sz="3400"/>
              <a:t>NQTs will be assessed  against the Professional Standards for Teaching and Leadership. You will demonstrate your progress against these in your Professional Learning Passport (PLP)</a:t>
            </a:r>
          </a:p>
          <a:p>
            <a:pPr>
              <a:defRPr/>
            </a:pPr>
            <a:endParaRPr lang="en-GB" altLang="en-US" sz="2800"/>
          </a:p>
          <a:p>
            <a:pPr>
              <a:defRPr/>
            </a:pPr>
            <a:endParaRPr lang="en-GB" altLang="en-US" sz="2800"/>
          </a:p>
          <a:p>
            <a:pPr>
              <a:defRPr/>
            </a:pPr>
            <a:endParaRPr lang="en-GB" altLang="en-US" sz="2800"/>
          </a:p>
          <a:p>
            <a:pPr marL="0" indent="0">
              <a:buNone/>
              <a:defRPr/>
            </a:pPr>
            <a:endParaRPr lang="en-GB" altLang="en-US" sz="2800"/>
          </a:p>
          <a:p>
            <a:pPr marL="0" indent="0">
              <a:buNone/>
              <a:defRPr/>
            </a:pPr>
            <a:endParaRPr lang="en-GB" altLang="en-US" sz="2800"/>
          </a:p>
          <a:p>
            <a:pPr marL="0" indent="0" algn="ctr">
              <a:buNone/>
              <a:defRPr/>
            </a:pPr>
            <a:r>
              <a:rPr lang="en-GB" altLang="en-US" sz="440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Can I fail Induction? </a:t>
            </a:r>
            <a:endParaRPr lang="en-GB" altLang="en-US" sz="4400" b="1">
              <a:solidFill>
                <a:schemeClr val="accent1">
                  <a:lumMod val="75000"/>
                </a:schemeClr>
              </a:solidFill>
              <a:latin typeface="+mj-lt"/>
              <a:cs typeface="Calibri Light" panose="020F0302020204030204"/>
            </a:endParaRPr>
          </a:p>
          <a:p>
            <a:pPr marL="0" indent="0">
              <a:buNone/>
              <a:defRPr/>
            </a:pPr>
            <a:r>
              <a:rPr lang="en-GB" sz="2800" b="1">
                <a:latin typeface="+mj-lt"/>
              </a:rPr>
              <a:t>Yes. If you fail induction, you cannot work as a teacher in Wales.</a:t>
            </a:r>
            <a:endParaRPr lang="en-GB" sz="2800" b="1">
              <a:latin typeface="+mj-lt"/>
              <a:cs typeface="Calibri Light"/>
            </a:endParaRP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9280" y="2995954"/>
            <a:ext cx="2139053" cy="13800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46CAAC-449F-4CD6-8B57-44447A868B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4394" y="2995954"/>
            <a:ext cx="2139053" cy="1380034"/>
          </a:xfrm>
          <a:prstGeom prst="rect">
            <a:avLst/>
          </a:prstGeom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7AB74477-06D8-8C36-0B89-E155E7E74E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21" y="5978924"/>
            <a:ext cx="8282683" cy="696490"/>
          </a:xfrm>
          <a:prstGeom prst="rect">
            <a:avLst/>
          </a:prstGeom>
        </p:spPr>
      </p:pic>
      <p:pic>
        <p:nvPicPr>
          <p:cNvPr id="7" name="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225604" y="350400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00303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4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C1D55-A9AB-FD46-93BE-71B1962E4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2072"/>
            <a:ext cx="7621971" cy="94866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1"/>
                </a:solidFill>
                <a:latin typeface="+mn-lt"/>
              </a:rPr>
              <a:t>PSTL: an example of progression </a:t>
            </a:r>
          </a:p>
        </p:txBody>
      </p:sp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8BD2534-D166-4C47-A2D9-B28DC05708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256" y="1313793"/>
            <a:ext cx="7929089" cy="5352135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78CF929-326F-C94E-BFCB-7612596CA08F}"/>
              </a:ext>
            </a:extLst>
          </p:cNvPr>
          <p:cNvCxnSpPr/>
          <p:nvPr/>
        </p:nvCxnSpPr>
        <p:spPr>
          <a:xfrm flipH="1">
            <a:off x="6285186" y="3174124"/>
            <a:ext cx="2249214" cy="133481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28000" y="463205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69218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A492-97FD-4348-B3B2-F503E646D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624" y="0"/>
            <a:ext cx="7886700" cy="1325563"/>
          </a:xfrm>
        </p:spPr>
        <p:txBody>
          <a:bodyPr/>
          <a:lstStyle/>
          <a:p>
            <a:r>
              <a:rPr lang="en-US" b="1" dirty="0">
                <a:solidFill>
                  <a:schemeClr val="accent1"/>
                </a:solidFill>
                <a:latin typeface="+mn-lt"/>
              </a:rPr>
              <a:t>SPAA: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esiampl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o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gynnydd</a:t>
            </a:r>
            <a:endParaRPr lang="en-GB" dirty="0">
              <a:latin typeface="+mn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B4A23B-6B74-8C88-E3B6-EFF776D7AD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6332" y="1042220"/>
            <a:ext cx="8096044" cy="5670355"/>
          </a:xfrm>
        </p:spPr>
      </p:pic>
    </p:spTree>
    <p:extLst>
      <p:ext uri="{BB962C8B-B14F-4D97-AF65-F5344CB8AC3E}">
        <p14:creationId xmlns:p14="http://schemas.microsoft.com/office/powerpoint/2010/main" val="1082956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9608" y="14457"/>
            <a:ext cx="3174724" cy="108282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  <a:latin typeface="+mn-lt"/>
              </a:rPr>
              <a:t>Who is who?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F0A65A8-16B8-43B7-AD5C-CE43B9C227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3707471"/>
              </p:ext>
            </p:extLst>
          </p:nvPr>
        </p:nvGraphicFramePr>
        <p:xfrm>
          <a:off x="72560" y="1281222"/>
          <a:ext cx="8993062" cy="4555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37DC574-649A-4BD2-A408-44E2E98578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3" name="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223624" y="6021141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4679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7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9607" y="14457"/>
            <a:ext cx="4140457" cy="1325563"/>
          </a:xfrm>
        </p:spPr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Pwy yw Pwy?</a:t>
            </a:r>
            <a:endParaRPr lang="en-GB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F0A65A8-16B8-43B7-AD5C-CE43B9C227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3851072"/>
              </p:ext>
            </p:extLst>
          </p:nvPr>
        </p:nvGraphicFramePr>
        <p:xfrm>
          <a:off x="132523" y="1219200"/>
          <a:ext cx="8993062" cy="4434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1AFDF60-9DCF-4D71-A764-88F3A028BD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585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0BF767-FBF4-40D9-8E26-61251006DE40}"/>
              </a:ext>
            </a:extLst>
          </p:cNvPr>
          <p:cNvSpPr/>
          <p:nvPr/>
        </p:nvSpPr>
        <p:spPr>
          <a:xfrm>
            <a:off x="283610" y="1612491"/>
            <a:ext cx="4150738" cy="45462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5B656E-D940-4653-A465-21508E5F767B}"/>
              </a:ext>
            </a:extLst>
          </p:cNvPr>
          <p:cNvSpPr/>
          <p:nvPr/>
        </p:nvSpPr>
        <p:spPr>
          <a:xfrm>
            <a:off x="4561990" y="1612490"/>
            <a:ext cx="4150738" cy="45462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741" y="216448"/>
            <a:ext cx="8728379" cy="1325563"/>
          </a:xfrm>
        </p:spPr>
        <p:txBody>
          <a:bodyPr>
            <a:noAutofit/>
          </a:bodyPr>
          <a:lstStyle/>
          <a:p>
            <a:r>
              <a:rPr lang="cy-GB" sz="3200" b="1" dirty="0">
                <a:solidFill>
                  <a:schemeClr val="accent1"/>
                </a:solidFill>
                <a:latin typeface="+mn-lt"/>
              </a:rPr>
              <a:t>Os ydych chi'n gweithio yng Nghymru fel ANG, mae rhaid i chi:</a:t>
            </a:r>
            <a:br>
              <a:rPr lang="cy-GB" sz="3200" b="1" dirty="0">
                <a:solidFill>
                  <a:schemeClr val="accent1"/>
                </a:solidFill>
                <a:latin typeface="+mn-lt"/>
              </a:rPr>
            </a:br>
            <a:r>
              <a:rPr lang="en-GB" sz="3200" b="1" dirty="0">
                <a:solidFill>
                  <a:schemeClr val="accent1"/>
                </a:solidFill>
                <a:latin typeface="+mn-lt"/>
              </a:rPr>
              <a:t>If you are working in Wales as an NQT, you must: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2741" y="1612489"/>
            <a:ext cx="4282109" cy="45462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65113" indent="-265113">
              <a:defRPr/>
            </a:pPr>
            <a:r>
              <a:rPr lang="cy-GB" altLang="en-US" sz="2000" dirty="0"/>
              <a:t>Mae angen i chi gymryd cyfrifoldeb am y broses sefydlu.</a:t>
            </a:r>
            <a:endParaRPr lang="cy-GB" sz="2000" dirty="0">
              <a:cs typeface="Calibri" panose="020F0502020204030204"/>
            </a:endParaRPr>
          </a:p>
          <a:p>
            <a:pPr marL="265113" indent="-265113">
              <a:defRPr/>
            </a:pPr>
            <a:r>
              <a:rPr lang="cy-GB" altLang="en-US" sz="2000" dirty="0"/>
              <a:t> Cofrestru gyda Cyngor y Gweithlu Addysg (CGA) fel athro.</a:t>
            </a:r>
            <a:endParaRPr lang="cy-GB" sz="2000" dirty="0">
              <a:cs typeface="Calibri"/>
            </a:endParaRPr>
          </a:p>
          <a:p>
            <a:pPr marL="265113" indent="-265113">
              <a:defRPr/>
            </a:pPr>
            <a:r>
              <a:rPr lang="cy-GB" altLang="en-US" sz="2000" dirty="0"/>
              <a:t>Dweud wrth yr ysgol / asiantaeth gyflenwi  eich bod yn ANG.</a:t>
            </a:r>
            <a:endParaRPr lang="cy-GB" altLang="en-US" sz="2000" dirty="0">
              <a:cs typeface="Calibri"/>
            </a:endParaRPr>
          </a:p>
          <a:p>
            <a:pPr marL="265113" indent="-265113">
              <a:defRPr/>
            </a:pPr>
            <a:r>
              <a:rPr lang="cy-GB" altLang="en-US" sz="2000" dirty="0"/>
              <a:t>Sicrhau bod Cyngor y Gweithlu Addysg yn gwybod am eich statws ac am bob cyfnod cyflogaeth. </a:t>
            </a:r>
          </a:p>
          <a:p>
            <a:pPr marL="265113" indent="-265113">
              <a:defRPr/>
            </a:pPr>
            <a:r>
              <a:rPr lang="cy-GB" altLang="en-US" sz="2000" dirty="0"/>
              <a:t>Cymryd rhan mewn dysgu proffesiynol a gweithgareddau datblygu. </a:t>
            </a:r>
            <a:endParaRPr lang="cy-GB" altLang="en-US" sz="2000" dirty="0">
              <a:cs typeface="Calibri"/>
            </a:endParaRPr>
          </a:p>
          <a:p>
            <a:pPr marL="265113" indent="-265113">
              <a:defRPr/>
            </a:pPr>
            <a:r>
              <a:rPr lang="cy-GB" altLang="en-US" sz="2000" dirty="0"/>
              <a:t>Adnabod a chadw cofnod o dystiolaeth o fodloni’r Safonau.</a:t>
            </a:r>
            <a:r>
              <a:rPr lang="cy-GB" altLang="en-US" sz="2300" dirty="0"/>
              <a:t> </a:t>
            </a:r>
            <a:endParaRPr lang="cy-GB" altLang="en-US" sz="2300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79706-3B8F-41F5-B69B-1C5F68C67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1990" y="1612490"/>
            <a:ext cx="4282109" cy="45494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300" dirty="0">
                <a:ea typeface="+mn-lt"/>
                <a:cs typeface="+mn-lt"/>
              </a:rPr>
              <a:t>Take responsibility for your induction process </a:t>
            </a:r>
          </a:p>
          <a:p>
            <a:pPr>
              <a:defRPr/>
            </a:pPr>
            <a:r>
              <a:rPr lang="en-GB" sz="2300" dirty="0">
                <a:ea typeface="+mn-lt"/>
                <a:cs typeface="+mn-lt"/>
              </a:rPr>
              <a:t>Register with EWC as a teacher</a:t>
            </a:r>
            <a:endParaRPr lang="en-GB" sz="2300" dirty="0">
              <a:cs typeface="Calibri" panose="020F0502020204030204"/>
            </a:endParaRPr>
          </a:p>
          <a:p>
            <a:pPr>
              <a:defRPr/>
            </a:pPr>
            <a:r>
              <a:rPr lang="en-GB" altLang="en-US" sz="2300" dirty="0"/>
              <a:t>Inform the school/supply agency you are an </a:t>
            </a:r>
            <a:r>
              <a:rPr lang="en-GB" altLang="en-US" sz="2300" dirty="0" smtClean="0"/>
              <a:t>NQT</a:t>
            </a:r>
            <a:endParaRPr lang="en-GB" altLang="en-US" sz="2300" dirty="0"/>
          </a:p>
          <a:p>
            <a:pPr>
              <a:defRPr/>
            </a:pPr>
            <a:r>
              <a:rPr lang="en-GB" altLang="en-US" sz="2300" dirty="0"/>
              <a:t>If you change your employment, you must inform the </a:t>
            </a:r>
            <a:r>
              <a:rPr lang="en-GB" altLang="en-US" sz="2300" dirty="0" smtClean="0"/>
              <a:t>EWC</a:t>
            </a:r>
            <a:endParaRPr lang="en-GB" altLang="en-US" sz="2300" dirty="0"/>
          </a:p>
          <a:p>
            <a:pPr>
              <a:defRPr/>
            </a:pPr>
            <a:r>
              <a:rPr lang="en-GB" altLang="en-US" sz="2300" dirty="0"/>
              <a:t>Take ownership of your professional </a:t>
            </a:r>
            <a:r>
              <a:rPr lang="en-GB" altLang="en-US" sz="2300" dirty="0" smtClean="0"/>
              <a:t>learning</a:t>
            </a:r>
          </a:p>
          <a:p>
            <a:pPr>
              <a:defRPr/>
            </a:pPr>
            <a:r>
              <a:rPr lang="en-GB" altLang="en-US" sz="2300" dirty="0" smtClean="0"/>
              <a:t>Identify </a:t>
            </a:r>
            <a:r>
              <a:rPr lang="en-GB" altLang="en-US" sz="2300" dirty="0"/>
              <a:t>and maintain a record of evidence of meeting the </a:t>
            </a:r>
            <a:r>
              <a:rPr lang="en-GB" altLang="en-US" sz="2300" dirty="0" smtClean="0"/>
              <a:t>standards</a:t>
            </a:r>
            <a:endParaRPr lang="en-GB" sz="23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EB77E8-A1AF-499E-838C-2EA78E4623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217782"/>
            <a:ext cx="5791212" cy="469393"/>
          </a:xfrm>
          <a:prstGeom prst="rect">
            <a:avLst/>
          </a:prstGeom>
        </p:spPr>
      </p:pic>
      <p:pic>
        <p:nvPicPr>
          <p:cNvPr id="5" name="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85037" y="6137343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88307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1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500" y="-2"/>
            <a:ext cx="3052451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4CEE5-32F5-4152-8B68-5BA5AD98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40080"/>
            <a:ext cx="2322320" cy="5613236"/>
          </a:xfrm>
        </p:spPr>
        <p:txBody>
          <a:bodyPr anchor="ctr"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  <a:latin typeface="+mn-lt"/>
              </a:rPr>
              <a:t>Difference between short term supply and long term supply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2C999-912C-4A05-AC4A-912EFFE67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5819" y="640081"/>
            <a:ext cx="5485580" cy="5042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 dirty="0"/>
              <a:t>Short term supply = day to day</a:t>
            </a:r>
          </a:p>
          <a:p>
            <a:pPr marL="0" indent="0">
              <a:buNone/>
            </a:pPr>
            <a:r>
              <a:rPr lang="en-GB" sz="1800" dirty="0"/>
              <a:t>Register yourself with EWC</a:t>
            </a:r>
            <a:endParaRPr lang="en-GB" sz="1800" dirty="0">
              <a:cs typeface="Calibri"/>
            </a:endParaRPr>
          </a:p>
          <a:p>
            <a:pPr marL="0" indent="0">
              <a:buNone/>
            </a:pPr>
            <a:r>
              <a:rPr lang="en-GB" sz="1800" dirty="0"/>
              <a:t>Log you own sessions</a:t>
            </a:r>
            <a:endParaRPr lang="en-GB" sz="1800" dirty="0">
              <a:cs typeface="Calibri"/>
            </a:endParaRPr>
          </a:p>
          <a:p>
            <a:pPr marL="0" indent="0">
              <a:buNone/>
            </a:pPr>
            <a:r>
              <a:rPr lang="en-GB" sz="1800" dirty="0"/>
              <a:t>Supported by an EM</a:t>
            </a:r>
          </a:p>
          <a:p>
            <a:pPr marL="0" indent="0">
              <a:buNone/>
            </a:pPr>
            <a:endParaRPr lang="en-GB" sz="1800" dirty="0">
              <a:cs typeface="Calibri"/>
            </a:endParaRPr>
          </a:p>
          <a:p>
            <a:r>
              <a:rPr lang="en-GB" sz="1800" b="1" dirty="0"/>
              <a:t>Long term supply = in a school for more than 2 weeks</a:t>
            </a:r>
            <a:endParaRPr lang="en-GB" sz="1800" b="1" dirty="0">
              <a:cs typeface="Calibri"/>
            </a:endParaRPr>
          </a:p>
          <a:p>
            <a:pPr marL="0" indent="0">
              <a:buNone/>
            </a:pPr>
            <a:r>
              <a:rPr lang="en-GB" sz="1800" dirty="0"/>
              <a:t>Ask the school to register you with EWC and provide a mentor</a:t>
            </a:r>
            <a:endParaRPr lang="en-GB" sz="1800" dirty="0">
              <a:cs typeface="Calibri"/>
            </a:endParaRPr>
          </a:p>
          <a:p>
            <a:pPr marL="0" indent="0">
              <a:buNone/>
            </a:pPr>
            <a:r>
              <a:rPr lang="en-GB" sz="1800" dirty="0"/>
              <a:t>The school will log your sessions via an EWC funding claim form and receive money for supporting you</a:t>
            </a:r>
            <a:endParaRPr lang="en-GB" sz="1800" dirty="0"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3E3F53-5DA5-450E-A3D3-12E484003B4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896" y="6046489"/>
            <a:ext cx="5170677" cy="413653"/>
          </a:xfrm>
          <a:prstGeom prst="rect">
            <a:avLst/>
          </a:prstGeom>
        </p:spPr>
      </p:pic>
      <p:pic>
        <p:nvPicPr>
          <p:cNvPr id="4" name="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54999" y="5408263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4410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7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500" y="-2"/>
            <a:ext cx="3052451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4CEE5-32F5-4152-8B68-5BA5AD98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40080"/>
            <a:ext cx="2322320" cy="5613236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+mn-lt"/>
              </a:rPr>
              <a:t>Y gwahaniaeth rhwng gyflenwi tymor byr a chyflenwi tymor hir.</a:t>
            </a:r>
            <a:endParaRPr lang="en-US" sz="310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2C999-912C-4A05-AC4A-912EFFE67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546" y="1770791"/>
            <a:ext cx="5136536" cy="248488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b="1" dirty="0" err="1">
                <a:ea typeface="+mn-lt"/>
                <a:cs typeface="+mn-lt"/>
              </a:rPr>
              <a:t>Cyflenwi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tymor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byr</a:t>
            </a:r>
            <a:r>
              <a:rPr lang="en-GB" sz="1800" b="1" dirty="0">
                <a:ea typeface="+mn-lt"/>
                <a:cs typeface="+mn-lt"/>
              </a:rPr>
              <a:t> = </a:t>
            </a:r>
            <a:r>
              <a:rPr lang="en-GB" sz="1800" b="1" dirty="0" err="1">
                <a:ea typeface="+mn-lt"/>
                <a:cs typeface="+mn-lt"/>
              </a:rPr>
              <a:t>dydd</a:t>
            </a:r>
            <a:r>
              <a:rPr lang="en-GB" sz="1800" b="1" dirty="0">
                <a:ea typeface="+mn-lt"/>
                <a:cs typeface="+mn-lt"/>
              </a:rPr>
              <a:t> i </a:t>
            </a:r>
            <a:r>
              <a:rPr lang="en-GB" sz="1800" b="1" dirty="0" err="1">
                <a:ea typeface="+mn-lt"/>
                <a:cs typeface="+mn-lt"/>
              </a:rPr>
              <a:t>ddydd</a:t>
            </a:r>
            <a:endParaRPr lang="en-GB" sz="1800" dirty="0"/>
          </a:p>
          <a:p>
            <a:pPr>
              <a:lnSpc>
                <a:spcPct val="120000"/>
              </a:lnSpc>
            </a:pPr>
            <a:r>
              <a:rPr lang="en-GB" sz="1800" dirty="0" err="1">
                <a:ea typeface="+mn-lt"/>
                <a:cs typeface="+mn-lt"/>
              </a:rPr>
              <a:t>Cofrestrwch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eich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hun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gyda</a:t>
            </a:r>
            <a:r>
              <a:rPr lang="en-GB" sz="1800" dirty="0">
                <a:ea typeface="+mn-lt"/>
                <a:cs typeface="+mn-lt"/>
              </a:rPr>
              <a:t> CGA</a:t>
            </a:r>
            <a:endParaRPr lang="en-GB" sz="1800" dirty="0"/>
          </a:p>
          <a:p>
            <a:pPr>
              <a:lnSpc>
                <a:spcPct val="120000"/>
              </a:lnSpc>
            </a:pPr>
            <a:r>
              <a:rPr lang="en-GB" sz="1800" dirty="0" err="1">
                <a:ea typeface="+mn-lt"/>
                <a:cs typeface="+mn-lt"/>
              </a:rPr>
              <a:t>Logio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eich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sesiynau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eich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hun</a:t>
            </a:r>
            <a:endParaRPr lang="en-GB" sz="1800" dirty="0"/>
          </a:p>
          <a:p>
            <a:pPr>
              <a:lnSpc>
                <a:spcPct val="120000"/>
              </a:lnSpc>
            </a:pPr>
            <a:r>
              <a:rPr lang="en-GB" sz="1800" dirty="0" err="1">
                <a:ea typeface="+mn-lt"/>
                <a:cs typeface="+mn-lt"/>
              </a:rPr>
              <a:t>Cefnogir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gan</a:t>
            </a:r>
            <a:r>
              <a:rPr lang="en-GB" sz="1800" dirty="0">
                <a:ea typeface="+mn-lt"/>
                <a:cs typeface="+mn-lt"/>
              </a:rPr>
              <a:t> MA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8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1800" b="1" dirty="0" err="1">
                <a:ea typeface="+mn-lt"/>
                <a:cs typeface="+mn-lt"/>
              </a:rPr>
              <a:t>Cyflenwi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tymor</a:t>
            </a:r>
            <a:r>
              <a:rPr lang="en-GB" sz="1800" b="1" dirty="0">
                <a:ea typeface="+mn-lt"/>
                <a:cs typeface="+mn-lt"/>
              </a:rPr>
              <a:t> hir = </a:t>
            </a:r>
            <a:r>
              <a:rPr lang="en-GB" sz="1800" b="1" dirty="0" err="1">
                <a:ea typeface="+mn-lt"/>
                <a:cs typeface="+mn-lt"/>
              </a:rPr>
              <a:t>mewn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ysgol</a:t>
            </a:r>
            <a:r>
              <a:rPr lang="en-GB" sz="1800" b="1" dirty="0">
                <a:ea typeface="+mn-lt"/>
                <a:cs typeface="+mn-lt"/>
              </a:rPr>
              <a:t> am </a:t>
            </a:r>
            <a:r>
              <a:rPr lang="en-GB" sz="1800" b="1" dirty="0" err="1">
                <a:ea typeface="+mn-lt"/>
                <a:cs typeface="+mn-lt"/>
              </a:rPr>
              <a:t>fwy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na</a:t>
            </a:r>
            <a:r>
              <a:rPr lang="en-GB" sz="1800" b="1" dirty="0">
                <a:ea typeface="+mn-lt"/>
                <a:cs typeface="+mn-lt"/>
              </a:rPr>
              <a:t> </a:t>
            </a:r>
            <a:r>
              <a:rPr lang="en-GB" sz="1800" b="1" dirty="0" err="1">
                <a:ea typeface="+mn-lt"/>
                <a:cs typeface="+mn-lt"/>
              </a:rPr>
              <a:t>phythefnos</a:t>
            </a:r>
            <a:r>
              <a:rPr lang="en-GB" sz="1800" b="1" dirty="0">
                <a:ea typeface="+mn-lt"/>
                <a:cs typeface="+mn-lt"/>
              </a:rPr>
              <a:t> </a:t>
            </a:r>
            <a:endParaRPr lang="en-GB" sz="1800" dirty="0"/>
          </a:p>
          <a:p>
            <a:pPr>
              <a:lnSpc>
                <a:spcPct val="120000"/>
              </a:lnSpc>
            </a:pPr>
            <a:r>
              <a:rPr lang="en-GB" sz="1800" dirty="0" err="1">
                <a:ea typeface="+mn-lt"/>
                <a:cs typeface="+mn-lt"/>
              </a:rPr>
              <a:t>Gofynnwch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i’r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ysgol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eich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cofrestru</a:t>
            </a:r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dirty="0" err="1">
                <a:ea typeface="+mn-lt"/>
                <a:cs typeface="+mn-lt"/>
              </a:rPr>
              <a:t>gyda'r</a:t>
            </a:r>
            <a:r>
              <a:rPr lang="en-GB" sz="1800" dirty="0">
                <a:ea typeface="+mn-lt"/>
                <a:cs typeface="+mn-lt"/>
              </a:rPr>
              <a:t> CGA a </a:t>
            </a:r>
            <a:r>
              <a:rPr lang="en-GB" sz="1800" dirty="0" err="1">
                <a:ea typeface="+mn-lt"/>
                <a:cs typeface="+mn-lt"/>
              </a:rPr>
              <a:t>darparu</a:t>
            </a:r>
            <a:r>
              <a:rPr lang="en-GB" sz="1800" dirty="0">
                <a:ea typeface="+mn-lt"/>
                <a:cs typeface="+mn-lt"/>
              </a:rPr>
              <a:t> mentor</a:t>
            </a:r>
            <a:endParaRPr lang="en-GB" sz="1800" dirty="0"/>
          </a:p>
          <a:p>
            <a:pPr>
              <a:lnSpc>
                <a:spcPct val="120000"/>
              </a:lnSpc>
            </a:pPr>
            <a:r>
              <a:rPr lang="en-GB" sz="1800" dirty="0" err="1">
                <a:ea typeface="+mn-lt"/>
                <a:cs typeface="+mn-lt"/>
              </a:rPr>
              <a:t>Bydd</a:t>
            </a:r>
            <a:r>
              <a:rPr lang="en-GB" sz="1800" dirty="0">
                <a:ea typeface="+mn-lt"/>
                <a:cs typeface="+mn-lt"/>
              </a:rPr>
              <a:t> yr </a:t>
            </a:r>
            <a:r>
              <a:rPr lang="en-GB" sz="1800" dirty="0" err="1">
                <a:ea typeface="+mn-lt"/>
                <a:cs typeface="+mn-lt"/>
              </a:rPr>
              <a:t>ysgol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cofnodi’ch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sesiynau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trwy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ffurflen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hawlio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cyllid</a:t>
            </a:r>
            <a:r>
              <a:rPr lang="en-GB" sz="1800" dirty="0">
                <a:ea typeface="+mn-lt"/>
                <a:cs typeface="+mn-lt"/>
              </a:rPr>
              <a:t> ac </a:t>
            </a:r>
            <a:r>
              <a:rPr lang="en-GB" sz="1800" dirty="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derbyn</a:t>
            </a:r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dirty="0" err="1">
                <a:ea typeface="+mn-lt"/>
                <a:cs typeface="+mn-lt"/>
              </a:rPr>
              <a:t>arian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i’ch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cefnogi</a:t>
            </a: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44A46D-F512-4B22-84AA-8362794FD77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0722" y="6046489"/>
            <a:ext cx="5170677" cy="41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6270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A5F75-5AB3-DA43-A6B5-24C3A4002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177" y="232605"/>
            <a:ext cx="6325275" cy="72155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 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Support and Entitlement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91E5319-0F94-E545-B549-91FE6FEB6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770946"/>
              </p:ext>
            </p:extLst>
          </p:nvPr>
        </p:nvGraphicFramePr>
        <p:xfrm>
          <a:off x="376858" y="954157"/>
          <a:ext cx="8237055" cy="4744224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2745685">
                  <a:extLst>
                    <a:ext uri="{9D8B030D-6E8A-4147-A177-3AD203B41FA5}">
                      <a16:colId xmlns:a16="http://schemas.microsoft.com/office/drawing/2014/main" val="458041583"/>
                    </a:ext>
                  </a:extLst>
                </a:gridCol>
                <a:gridCol w="2745685">
                  <a:extLst>
                    <a:ext uri="{9D8B030D-6E8A-4147-A177-3AD203B41FA5}">
                      <a16:colId xmlns:a16="http://schemas.microsoft.com/office/drawing/2014/main" val="3403914548"/>
                    </a:ext>
                  </a:extLst>
                </a:gridCol>
                <a:gridCol w="2745685">
                  <a:extLst>
                    <a:ext uri="{9D8B030D-6E8A-4147-A177-3AD203B41FA5}">
                      <a16:colId xmlns:a16="http://schemas.microsoft.com/office/drawing/2014/main" val="3638095220"/>
                    </a:ext>
                  </a:extLst>
                </a:gridCol>
              </a:tblGrid>
              <a:tr h="361838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Full-time or part time contract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Long term supply (in a school for over 2 weeks)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Short term Supply work (day to day)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269945"/>
                  </a:ext>
                </a:extLst>
              </a:tr>
              <a:tr h="410414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School -based induction mentor (IM) + EV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endParaRPr lang="en-GB" altLang="en-US"/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You will receive 10% in addition to the 10%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for PPA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endParaRPr lang="en-GB" altLang="en-US"/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endParaRPr lang="en-GB" altLang="en-US"/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You will attend all induction training in your area 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School -based induction mentor (IM) + EV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endParaRPr lang="en-GB" altLang="en-US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altLang="en-US"/>
                        <a:t>You will receive 10% in addition to the 10% 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  <a:defRPr/>
                      </a:pPr>
                      <a:r>
                        <a:rPr lang="en-GB" altLang="en-US"/>
                        <a:t>for PPA</a:t>
                      </a:r>
                    </a:p>
                    <a:p>
                      <a:endParaRPr lang="en-US"/>
                    </a:p>
                    <a:p>
                      <a:endParaRPr lang="en-US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altLang="en-US"/>
                        <a:t>You should attend all induction training in your area 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/>
                        <a:t>External Mentor (EM) who will act as your IM + EV</a:t>
                      </a:r>
                    </a:p>
                    <a:p>
                      <a:endParaRPr lang="en-US"/>
                    </a:p>
                    <a:p>
                      <a:endParaRPr lang="en-US"/>
                    </a:p>
                    <a:p>
                      <a:endParaRPr lang="en-US"/>
                    </a:p>
                    <a:p>
                      <a:endParaRPr lang="en-US"/>
                    </a:p>
                    <a:p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altLang="en-US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altLang="en-US"/>
                        <a:t>You should attend all induction training in your area 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701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341E622-8728-4FD3-99C5-56F241C1AB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3" name="1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07513" y="6013533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380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A5F75-5AB3-DA43-A6B5-24C3A4002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8038"/>
            <a:ext cx="7886700" cy="59616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chemeClr val="accent1"/>
                </a:solidFill>
                <a:latin typeface="+mn-lt"/>
              </a:rPr>
              <a:t>Cefnogaeth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a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hawl</a:t>
            </a:r>
            <a:endParaRPr lang="en-US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91E5319-0F94-E545-B549-91FE6FEB6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9492377"/>
              </p:ext>
            </p:extLst>
          </p:nvPr>
        </p:nvGraphicFramePr>
        <p:xfrm>
          <a:off x="351692" y="779585"/>
          <a:ext cx="8427427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0350">
                  <a:extLst>
                    <a:ext uri="{9D8B030D-6E8A-4147-A177-3AD203B41FA5}">
                      <a16:colId xmlns:a16="http://schemas.microsoft.com/office/drawing/2014/main" val="458041583"/>
                    </a:ext>
                  </a:extLst>
                </a:gridCol>
                <a:gridCol w="2661414">
                  <a:extLst>
                    <a:ext uri="{9D8B030D-6E8A-4147-A177-3AD203B41FA5}">
                      <a16:colId xmlns:a16="http://schemas.microsoft.com/office/drawing/2014/main" val="3403914548"/>
                    </a:ext>
                  </a:extLst>
                </a:gridCol>
                <a:gridCol w="2965663">
                  <a:extLst>
                    <a:ext uri="{9D8B030D-6E8A-4147-A177-3AD203B41FA5}">
                      <a16:colId xmlns:a16="http://schemas.microsoft.com/office/drawing/2014/main" val="3638095220"/>
                    </a:ext>
                  </a:extLst>
                </a:gridCol>
              </a:tblGrid>
              <a:tr h="776806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Cytundeb</a:t>
                      </a:r>
                      <a:r>
                        <a:rPr lang="en-US" baseline="0">
                          <a:solidFill>
                            <a:schemeClr val="tx1"/>
                          </a:solidFill>
                        </a:rPr>
                        <a:t> Llawn Amser 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Llanw</a:t>
                      </a:r>
                      <a:r>
                        <a:rPr lang="en-US" baseline="0">
                          <a:solidFill>
                            <a:schemeClr val="tx1"/>
                          </a:solidFill>
                        </a:rPr>
                        <a:t> cyfnod hir (mewn ysgol yn fwy na 2 wythnos)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aseline="0">
                          <a:solidFill>
                            <a:schemeClr val="tx1"/>
                          </a:solidFill>
                        </a:rPr>
                        <a:t>Llanw tymor byr (o ddydd i ddydd)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269945"/>
                  </a:ext>
                </a:extLst>
              </a:tr>
              <a:tr h="4175816">
                <a:tc>
                  <a:txBody>
                    <a:bodyPr/>
                    <a:lstStyle/>
                    <a:p>
                      <a:r>
                        <a:rPr lang="en-US"/>
                        <a:t>Mentor sefydlu (MS) yn yr ysgol a Gwiriwr Allanol (GA)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r>
                        <a:rPr lang="en-US"/>
                        <a:t>Byddwch yn derbyn  10% yn ychwanegol at y gostyngiad o 10% ar gyfer CPA</a:t>
                      </a:r>
                    </a:p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r>
                        <a:rPr lang="en-GB"/>
                        <a:t>Byddwch yn mynychu'r holl hyfforddiant sefydlu yn eich ardal chi</a:t>
                      </a:r>
                      <a:endParaRPr lang="en-US"/>
                    </a:p>
                    <a:p>
                      <a:endParaRPr lang="en-US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Calibri"/>
                        </a:rPr>
                        <a:t>Mentor sefydlu (MS) yn yr ysgol a Gwiriwr Allanol (GA)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US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/>
                        <a:t>Byddwch yn derbyn  10% yn ychwanegol at y gostyngiad o 10% ar gyfer CPA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Byddwch yn mynychu'r holl hyfforddiant sefydlu yn eich ardal chi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Mentor allanol  (MA) a </a:t>
                      </a:r>
                      <a:r>
                        <a:rPr lang="en-US" dirty="0" err="1"/>
                        <a:t>fydd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gwneud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gwaith</a:t>
                      </a:r>
                      <a:r>
                        <a:rPr lang="en-US" dirty="0"/>
                        <a:t> yr MS a GA.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Byddwch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mynychu'r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holl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hyfforddiant</a:t>
                      </a:r>
                      <a:r>
                        <a:rPr lang="en-GB" dirty="0"/>
                        <a:t> sefydlu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eich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ardal</a:t>
                      </a:r>
                      <a:r>
                        <a:rPr lang="en-GB" dirty="0"/>
                        <a:t> chi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96701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D1AE5B9-6C46-43BA-BFBD-5EA02085B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8229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A318ED-EBAD-4C6B-A33B-805FBC6D67C8}"/>
              </a:ext>
            </a:extLst>
          </p:cNvPr>
          <p:cNvSpPr/>
          <p:nvPr/>
        </p:nvSpPr>
        <p:spPr>
          <a:xfrm>
            <a:off x="430695" y="681037"/>
            <a:ext cx="4084155" cy="4836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49AF38-184D-436C-A3CF-84A74EFD59E9}"/>
              </a:ext>
            </a:extLst>
          </p:cNvPr>
          <p:cNvSpPr/>
          <p:nvPr/>
        </p:nvSpPr>
        <p:spPr>
          <a:xfrm>
            <a:off x="4709075" y="681037"/>
            <a:ext cx="4084155" cy="483687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695" y="1130710"/>
            <a:ext cx="4084155" cy="5046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 altLang="en-US" sz="2600" dirty="0"/>
              <a:t>Gofalu bod eich Proffil Dechrau Gyrfa (PDG) yn cynnwys targedau realistig y bydd angen i chi weithio arnynt flwyddyn nesaf, a bod eich tiwtor AGA wedi gwirio hyn. Dylai fod yn barod i’w lwytho i’ch PDP. </a:t>
            </a:r>
            <a:endParaRPr lang="cy-GB" altLang="en-US" sz="2600" dirty="0">
              <a:cs typeface="Calibri"/>
            </a:endParaRPr>
          </a:p>
          <a:p>
            <a:pPr>
              <a:defRPr/>
            </a:pPr>
            <a:r>
              <a:rPr lang="cy-GB" altLang="en-US" sz="2600" dirty="0">
                <a:cs typeface="Calibri"/>
              </a:rPr>
              <a:t>Cwblhau eich Fframwaith  Iaith Gymraeg</a:t>
            </a:r>
          </a:p>
          <a:p>
            <a:pPr marL="0" indent="0">
              <a:buNone/>
              <a:defRPr/>
            </a:pPr>
            <a:endParaRPr lang="cy-GB" altLang="en-US" dirty="0">
              <a:cs typeface="Calibri"/>
            </a:endParaRPr>
          </a:p>
          <a:p>
            <a:pPr marL="0" indent="0">
              <a:buNone/>
              <a:defRPr/>
            </a:pPr>
            <a:endParaRPr lang="en-GB" altLang="en-US" b="1" dirty="0"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FA282-20DD-46DF-B95D-87D491A6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27103" y="1130710"/>
            <a:ext cx="4084155" cy="47188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600" dirty="0"/>
              <a:t>Create a Career Entry Profile(CEP) with your ITE tutor. Include realistic targets that you will be working towards during your induction year.</a:t>
            </a:r>
            <a:endParaRPr lang="en-GB" altLang="en-US" sz="2600" dirty="0">
              <a:cs typeface="Calibri"/>
            </a:endParaRPr>
          </a:p>
          <a:p>
            <a:pPr>
              <a:defRPr/>
            </a:pPr>
            <a:r>
              <a:rPr lang="en-GB" altLang="en-US" sz="2600" dirty="0"/>
              <a:t>Complete your Welsh Language Framework ready to upload to your PLP</a:t>
            </a:r>
            <a:endParaRPr lang="en-GB" altLang="en-US" sz="2600" dirty="0">
              <a:cs typeface="Calibri"/>
            </a:endParaRPr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01209A4-D010-CA89-7688-D57F3BE57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81" y="349347"/>
            <a:ext cx="8750747" cy="238087"/>
          </a:xfrm>
        </p:spPr>
        <p:txBody>
          <a:bodyPr>
            <a:noAutofit/>
          </a:bodyPr>
          <a:lstStyle/>
          <a:p>
            <a:r>
              <a:rPr lang="cy-GB" altLang="en-US" sz="3600" b="1" dirty="0">
                <a:solidFill>
                  <a:schemeClr val="accent1"/>
                </a:solidFill>
                <a:latin typeface="+mn-lt"/>
                <a:cs typeface="Calibri"/>
              </a:rPr>
              <a:t>Erbyn diwedd y cwrs AGA: </a:t>
            </a:r>
            <a:r>
              <a:rPr lang="en-US" sz="3600" b="1" dirty="0">
                <a:solidFill>
                  <a:schemeClr val="accent1"/>
                </a:solidFill>
                <a:latin typeface="+mn-lt"/>
                <a:cs typeface="Calibri Light"/>
              </a:rPr>
              <a:t>By the end of ITE: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94BBB6-6A4D-4FF2-8D6D-525C39B84C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2" name="2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24703" y="5817941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24265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A5F75-5AB3-DA43-A6B5-24C3A4002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007" y="105530"/>
            <a:ext cx="8360620" cy="81085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1"/>
                </a:solidFill>
                <a:latin typeface="+mn-lt"/>
              </a:rPr>
              <a:t>On first employment you need to …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91E5319-0F94-E545-B549-91FE6FEB6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786715"/>
              </p:ext>
            </p:extLst>
          </p:nvPr>
        </p:nvGraphicFramePr>
        <p:xfrm>
          <a:off x="147622" y="1013423"/>
          <a:ext cx="8815389" cy="488781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38463">
                  <a:extLst>
                    <a:ext uri="{9D8B030D-6E8A-4147-A177-3AD203B41FA5}">
                      <a16:colId xmlns:a16="http://schemas.microsoft.com/office/drawing/2014/main" val="458041583"/>
                    </a:ext>
                  </a:extLst>
                </a:gridCol>
                <a:gridCol w="2938463">
                  <a:extLst>
                    <a:ext uri="{9D8B030D-6E8A-4147-A177-3AD203B41FA5}">
                      <a16:colId xmlns:a16="http://schemas.microsoft.com/office/drawing/2014/main" val="3403914548"/>
                    </a:ext>
                  </a:extLst>
                </a:gridCol>
                <a:gridCol w="2938463">
                  <a:extLst>
                    <a:ext uri="{9D8B030D-6E8A-4147-A177-3AD203B41FA5}">
                      <a16:colId xmlns:a16="http://schemas.microsoft.com/office/drawing/2014/main" val="3638095220"/>
                    </a:ext>
                  </a:extLst>
                </a:gridCol>
              </a:tblGrid>
              <a:tr h="673397">
                <a:tc>
                  <a:txBody>
                    <a:bodyPr/>
                    <a:lstStyle/>
                    <a:p>
                      <a:r>
                        <a:rPr lang="en-US" sz="2000"/>
                        <a:t>Full-time/ Part Time  contract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Long Term supply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Short term supply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269945"/>
                  </a:ext>
                </a:extLst>
              </a:tr>
              <a:tr h="4186771">
                <a:tc>
                  <a:txBody>
                    <a:bodyPr/>
                    <a:lstStyle/>
                    <a:p>
                      <a:r>
                        <a:rPr lang="en-US" sz="2000"/>
                        <a:t>Inform the school that you are an NQT</a:t>
                      </a:r>
                    </a:p>
                    <a:p>
                      <a:endParaRPr lang="en-US" sz="2000"/>
                    </a:p>
                    <a:p>
                      <a:r>
                        <a:rPr lang="en-US" sz="2000"/>
                        <a:t>Ask the school to set up  Hwb email address – talk to the school about this</a:t>
                      </a:r>
                    </a:p>
                    <a:p>
                      <a:endParaRPr lang="en-US" sz="2000"/>
                    </a:p>
                    <a:p>
                      <a:r>
                        <a:rPr lang="en-US" sz="2000"/>
                        <a:t>Be proactive and ask to visit your school and meet the induction mentor</a:t>
                      </a:r>
                    </a:p>
                    <a:p>
                      <a:endParaRPr lang="en-US" sz="2000"/>
                    </a:p>
                    <a:p>
                      <a:r>
                        <a:rPr lang="en-US" sz="2000"/>
                        <a:t>Consider joining a union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Inform the school that you are an NQT</a:t>
                      </a:r>
                    </a:p>
                    <a:p>
                      <a:endParaRPr lang="en-US" sz="20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Set up a Hwb email address – contact Hwb directly: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>
                          <a:hlinkClick r:id="rId5"/>
                        </a:rPr>
                        <a:t>https://hwb.gov.wales/supply-teachers-in-wales/</a:t>
                      </a:r>
                      <a:endParaRPr lang="en-US" sz="2000"/>
                    </a:p>
                    <a:p>
                      <a:endParaRPr lang="en-US" sz="20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Ask the agency what support they offer NQTs</a:t>
                      </a:r>
                    </a:p>
                    <a:p>
                      <a:endParaRPr lang="en-US" sz="20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Consider joining a union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Inform the supply agency that you are an NQT</a:t>
                      </a:r>
                    </a:p>
                    <a:p>
                      <a:endParaRPr lang="en-US" sz="2000"/>
                    </a:p>
                    <a:p>
                      <a:r>
                        <a:rPr lang="en-US" sz="2000"/>
                        <a:t>Set up a Hwb email address – contact Hwb directly: </a:t>
                      </a:r>
                    </a:p>
                    <a:p>
                      <a:r>
                        <a:rPr lang="en-US" sz="2000">
                          <a:hlinkClick r:id="rId5"/>
                        </a:rPr>
                        <a:t>https://hwb.gov.wales/supply-teachers-in-wales/</a:t>
                      </a:r>
                      <a:endParaRPr lang="en-US" sz="2000"/>
                    </a:p>
                    <a:p>
                      <a:endParaRPr lang="en-US" sz="2000"/>
                    </a:p>
                    <a:p>
                      <a:r>
                        <a:rPr lang="en-US" sz="2000"/>
                        <a:t>Ask the agency what support they offer NQTs</a:t>
                      </a:r>
                    </a:p>
                    <a:p>
                      <a:endParaRPr lang="en-US" sz="20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/>
                        <a:t>Consider joining a union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701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3430893-A3DE-493A-9F41-FC8B51ECBB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3" name="2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29227" y="6155821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72742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A5F75-5AB3-DA43-A6B5-24C3A4002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29" y="308855"/>
            <a:ext cx="8171221" cy="76028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chemeClr val="accent1"/>
                </a:solidFill>
                <a:latin typeface="+mn-lt"/>
              </a:rPr>
              <a:t>Ar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gyflogaeth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gyntaf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mae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b="1" dirty="0" err="1">
                <a:solidFill>
                  <a:schemeClr val="accent1"/>
                </a:solidFill>
                <a:latin typeface="+mn-lt"/>
              </a:rPr>
              <a:t>angen</a:t>
            </a:r>
            <a:r>
              <a:rPr lang="en-US" b="1" dirty="0">
                <a:solidFill>
                  <a:schemeClr val="accent1"/>
                </a:solidFill>
                <a:latin typeface="+mn-lt"/>
              </a:rPr>
              <a:t> i chi-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91E5319-0F94-E545-B549-91FE6FEB6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228971"/>
              </p:ext>
            </p:extLst>
          </p:nvPr>
        </p:nvGraphicFramePr>
        <p:xfrm>
          <a:off x="628649" y="1414780"/>
          <a:ext cx="7886700" cy="460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5804158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40391454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638095220"/>
                    </a:ext>
                  </a:extLst>
                </a:gridCol>
              </a:tblGrid>
              <a:tr h="311936">
                <a:tc>
                  <a:txBody>
                    <a:bodyPr/>
                    <a:lstStyle/>
                    <a:p>
                      <a:r>
                        <a:rPr lang="en-US"/>
                        <a:t>Cytundeb</a:t>
                      </a:r>
                      <a:r>
                        <a:rPr lang="en-US" baseline="0"/>
                        <a:t> Llawn Amser 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Cytundeb</a:t>
                      </a:r>
                      <a:r>
                        <a:rPr lang="en-US" baseline="0"/>
                        <a:t> Rhan Amser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aseline="0"/>
                        <a:t>Gwaith Llanw 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269945"/>
                  </a:ext>
                </a:extLst>
              </a:tr>
              <a:tr h="4175136">
                <a:tc>
                  <a:txBody>
                    <a:bodyPr/>
                    <a:lstStyle/>
                    <a:p>
                      <a:r>
                        <a:rPr lang="en-US" sz="1600"/>
                        <a:t>Rhowch wybod i'r ysgol eich bod yn  ANG</a:t>
                      </a:r>
                    </a:p>
                    <a:p>
                      <a:endParaRPr lang="en-US" sz="1600"/>
                    </a:p>
                    <a:p>
                      <a:pPr lvl="0">
                        <a:buNone/>
                      </a:pPr>
                      <a:endParaRPr lang="en-US" sz="1600"/>
                    </a:p>
                    <a:p>
                      <a:r>
                        <a:rPr lang="en-US" sz="1600"/>
                        <a:t>Gofynnwch i'r ysgol am gyfeiriad e-bost Hwb - siaradwch â'r ysgol am hyn.</a:t>
                      </a:r>
                    </a:p>
                    <a:p>
                      <a:pPr lvl="0">
                        <a:buNone/>
                      </a:pPr>
                      <a:endParaRPr lang="en-US" sz="1600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Byddwch yn rhagweithiol a gofynnwch am gael ymweld â'ch ysgol a chwrdd â'r mentor sefydlu.</a:t>
                      </a:r>
                      <a:endParaRPr lang="en-US" sz="1600"/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Ystyried ymuno gyda undeb.</a:t>
                      </a:r>
                    </a:p>
                    <a:p>
                      <a:endParaRPr lang="en-US" sz="160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/>
                        <a:t>Rhowch wybod i'r ysgol eich bod yn  ANG</a:t>
                      </a:r>
                    </a:p>
                    <a:p>
                      <a:endParaRPr lang="en-US" sz="1600"/>
                    </a:p>
                    <a:p>
                      <a:pPr lvl="0">
                        <a:buNone/>
                      </a:pPr>
                      <a:endParaRPr lang="en-US" sz="1600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Sefydlu cyfeiriad e-bost Hwb - cysylltwch â Hwb yn uniongyrchol:</a:t>
                      </a:r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  <a:p>
                      <a:pPr lvl="0" defTabSz="914400">
                        <a:buNone/>
                        <a:tabLst/>
                        <a:defRPr/>
                      </a:pPr>
                      <a:r>
                        <a:rPr lang="en-US" sz="1600" b="0" i="0" u="none" strike="noStrike" noProof="0">
                          <a:latin typeface="Calibri"/>
                          <a:hlinkClick r:id="rId3"/>
                        </a:rPr>
                        <a:t>https://hwb.gov.wales/supply-teachers-in-wales/</a:t>
                      </a:r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/>
                        <a:t>Gofynnwch i’r asiantaeth pa gymorth y maent yn ei gynnig i ANG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 sz="1600" b="0" i="0" u="none" strike="noStrike" noProof="0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Ystyried ymuno gyda undeb.</a:t>
                      </a:r>
                    </a:p>
                    <a:p>
                      <a:pPr lvl="0">
                        <a:buNone/>
                      </a:pPr>
                      <a:endParaRPr lang="en-US" sz="1600" b="0" i="0" u="none" strike="noStrike" noProof="0">
                        <a:latin typeface="Calibri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Rhowch wybod i'r asiantaeth gyflenwi eich bod yn ANG</a:t>
                      </a:r>
                      <a:endParaRPr lang="en-US" sz="1600"/>
                    </a:p>
                    <a:p>
                      <a:endParaRPr lang="en-US" sz="1600"/>
                    </a:p>
                    <a:p>
                      <a:r>
                        <a:rPr lang="en-US" sz="1600"/>
                        <a:t>Sefydlu cyfeiriad e-bost Hwb - cysylltwch â Hwb yn uniongyrchol:</a:t>
                      </a:r>
                    </a:p>
                    <a:p>
                      <a:endParaRPr lang="en-US" sz="1600"/>
                    </a:p>
                    <a:p>
                      <a:r>
                        <a:rPr lang="en-US" sz="1600">
                          <a:hlinkClick r:id="rId3"/>
                        </a:rPr>
                        <a:t>https://hwb.gov.wales/supply-teachers-in-wales/</a:t>
                      </a:r>
                      <a:endParaRPr lang="en-US" sz="1600"/>
                    </a:p>
                    <a:p>
                      <a:endParaRPr lang="en-US" sz="1600"/>
                    </a:p>
                    <a:p>
                      <a:endParaRPr lang="en-US" sz="1600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Gofynnwch i’r asiantaeth pa gymorth y maent yn ei gynnig i ANG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 sz="1600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Calibri"/>
                        </a:rPr>
                        <a:t>Ystyried ymuno gyda undeb.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96701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04EDF11-46DC-4433-A9ED-985ACA253D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3" y="6237451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3231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2B0D354-B17E-42D9-9EBA-DD5E4899A18E}"/>
              </a:ext>
            </a:extLst>
          </p:cNvPr>
          <p:cNvSpPr/>
          <p:nvPr/>
        </p:nvSpPr>
        <p:spPr>
          <a:xfrm>
            <a:off x="4507837" y="888679"/>
            <a:ext cx="4245432" cy="483687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1B19D5-EF13-44F5-8FD7-65529580E2B5}"/>
              </a:ext>
            </a:extLst>
          </p:cNvPr>
          <p:cNvSpPr/>
          <p:nvPr/>
        </p:nvSpPr>
        <p:spPr>
          <a:xfrm>
            <a:off x="229457" y="888679"/>
            <a:ext cx="4245432" cy="4836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4F79B-3DD0-3543-A8CD-262D2D8E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741" y="160192"/>
            <a:ext cx="8784650" cy="810479"/>
          </a:xfrm>
        </p:spPr>
        <p:txBody>
          <a:bodyPr>
            <a:noAutofit/>
          </a:bodyPr>
          <a:lstStyle/>
          <a:p>
            <a:r>
              <a:rPr lang="en-GB" sz="4000" b="1" dirty="0" err="1">
                <a:solidFill>
                  <a:schemeClr val="accent1"/>
                </a:solidFill>
                <a:latin typeface="+mn-lt"/>
              </a:rPr>
              <a:t>Tasg</a:t>
            </a:r>
            <a:r>
              <a:rPr lang="en-GB" sz="4000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+mn-lt"/>
              </a:rPr>
              <a:t>ar</a:t>
            </a:r>
            <a:r>
              <a:rPr lang="en-GB" sz="4000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+mn-lt"/>
              </a:rPr>
              <a:t>ôl</a:t>
            </a:r>
            <a:r>
              <a:rPr lang="en-GB" sz="4000" b="1" dirty="0">
                <a:solidFill>
                  <a:schemeClr val="accent1"/>
                </a:solidFill>
                <a:latin typeface="+mn-lt"/>
              </a:rPr>
              <a:t> y </a:t>
            </a:r>
            <a:r>
              <a:rPr lang="en-GB" sz="4000" b="1" dirty="0" err="1">
                <a:solidFill>
                  <a:schemeClr val="accent1"/>
                </a:solidFill>
                <a:latin typeface="+mn-lt"/>
              </a:rPr>
              <a:t>sesiwn</a:t>
            </a:r>
            <a:r>
              <a:rPr lang="en-GB" sz="4000" b="1" dirty="0">
                <a:solidFill>
                  <a:schemeClr val="accent1"/>
                </a:solidFill>
                <a:latin typeface="+mn-lt"/>
              </a:rPr>
              <a:t>  / Post session task</a:t>
            </a:r>
            <a:endParaRPr lang="en-US" sz="4000" dirty="0">
              <a:latin typeface="+mn-l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FD100A-844F-4839-8350-C24C5894B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2741" y="888679"/>
            <a:ext cx="4282110" cy="48368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1800" dirty="0"/>
              <a:t>Cliciwch ar y ddolen i danysgrifio i ranbarth</a:t>
            </a:r>
          </a:p>
          <a:p>
            <a:endParaRPr lang="cy-GB" sz="600" dirty="0">
              <a:cs typeface="Calibri"/>
            </a:endParaRPr>
          </a:p>
          <a:p>
            <a:r>
              <a:rPr lang="en-GB" sz="1800" dirty="0">
                <a:ea typeface="+mn-lt"/>
                <a:cs typeface="+mn-lt"/>
              </a:rPr>
              <a:t>CCD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 - </a:t>
            </a:r>
            <a:r>
              <a:rPr lang="en-GB" sz="1800" dirty="0">
                <a:ea typeface="+mn-lt"/>
                <a:cs typeface="+mn-lt"/>
                <a:hlinkClick r:id="rId5"/>
              </a:rPr>
              <a:t>https://forms.office.com/r/MawZVPpqFj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6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EAS - </a:t>
            </a:r>
            <a:r>
              <a:rPr lang="en-GB" sz="1800" dirty="0"/>
              <a:t> </a:t>
            </a:r>
            <a:r>
              <a:rPr lang="en-GB" sz="1800" dirty="0">
                <a:ea typeface="+mn-lt"/>
                <a:cs typeface="+mn-lt"/>
                <a:hlinkClick r:id="rId6"/>
              </a:rPr>
              <a:t>https://forms.office.com/e/hxGBfJAB9N</a:t>
            </a:r>
            <a:r>
              <a:rPr lang="en-GB" sz="1200" dirty="0">
                <a:ea typeface="+mn-lt"/>
                <a:cs typeface="+mn-lt"/>
              </a:rPr>
              <a:t> </a:t>
            </a:r>
          </a:p>
          <a:p>
            <a:endParaRPr lang="en-US" sz="600" dirty="0">
              <a:ea typeface="+mn-lt"/>
              <a:cs typeface="+mn-lt"/>
            </a:endParaRPr>
          </a:p>
          <a:p>
            <a:r>
              <a:rPr lang="en-GB" sz="1800" dirty="0" err="1">
                <a:ea typeface="+mn-lt"/>
                <a:cs typeface="+mn-lt"/>
              </a:rPr>
              <a:t>GwE</a:t>
            </a:r>
            <a:r>
              <a:rPr lang="en-GB" sz="1800" dirty="0">
                <a:ea typeface="+mn-lt"/>
                <a:cs typeface="+mn-lt"/>
              </a:rPr>
              <a:t> – </a:t>
            </a:r>
            <a:r>
              <a:rPr lang="en-GB" sz="1800" dirty="0">
                <a:ea typeface="+mn-lt"/>
                <a:cs typeface="+mn-lt"/>
                <a:hlinkClick r:id="rId7"/>
              </a:rPr>
              <a:t>Link</a:t>
            </a:r>
            <a:endParaRPr lang="en-GB" sz="1800" dirty="0">
              <a:ea typeface="+mn-lt"/>
              <a:cs typeface="+mn-lt"/>
            </a:endParaRPr>
          </a:p>
          <a:p>
            <a:endParaRPr lang="en-GB" sz="6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  <a:hlinkClick r:id="rId8"/>
              </a:rPr>
              <a:t>Partneriaeth</a:t>
            </a:r>
            <a:endParaRPr lang="en-GB" sz="1800" dirty="0">
              <a:ea typeface="+mn-lt"/>
              <a:cs typeface="+mn-lt"/>
            </a:endParaRPr>
          </a:p>
          <a:p>
            <a:endParaRPr lang="en-GB" sz="600" dirty="0">
              <a:ea typeface="+mn-lt"/>
              <a:cs typeface="+mn-lt"/>
            </a:endParaRPr>
          </a:p>
          <a:p>
            <a:r>
              <a:rPr lang="en-GB" sz="1800" dirty="0" err="1">
                <a:ea typeface="+mn-lt"/>
                <a:cs typeface="+mn-lt"/>
              </a:rPr>
              <a:t>Partneriaid</a:t>
            </a:r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dirty="0" err="1">
                <a:ea typeface="+mn-lt"/>
                <a:cs typeface="+mn-lt"/>
              </a:rPr>
              <a:t>addysg</a:t>
            </a:r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dirty="0" err="1">
                <a:ea typeface="+mn-lt"/>
                <a:cs typeface="+mn-lt"/>
              </a:rPr>
              <a:t>Canolbarth</a:t>
            </a:r>
            <a:r>
              <a:rPr lang="en-GB" sz="1800" dirty="0">
                <a:ea typeface="+mn-lt"/>
                <a:cs typeface="+mn-lt"/>
              </a:rPr>
              <a:t> Cymru- </a:t>
            </a:r>
            <a:r>
              <a:rPr lang="en-GB" sz="1800" dirty="0">
                <a:ea typeface="+mn-lt"/>
                <a:cs typeface="+mn-lt"/>
                <a:hlinkClick r:id="rId9"/>
              </a:rPr>
              <a:t>Dolen</a:t>
            </a:r>
            <a:endParaRPr lang="en-GB" sz="1800" dirty="0">
              <a:ea typeface="+mn-lt"/>
              <a:cs typeface="+mn-lt"/>
            </a:endParaRPr>
          </a:p>
          <a:p>
            <a:endParaRPr lang="cy-GB" sz="2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NPT- e- </a:t>
            </a:r>
            <a:r>
              <a:rPr lang="en-GB" sz="1800" dirty="0" err="1">
                <a:ea typeface="+mn-lt"/>
                <a:cs typeface="+mn-lt"/>
              </a:rPr>
              <a:t>bost</a:t>
            </a:r>
            <a:r>
              <a:rPr lang="en-GB" sz="1800" dirty="0">
                <a:ea typeface="+mn-lt"/>
                <a:cs typeface="+mn-lt"/>
              </a:rPr>
              <a:t>  - email Darren Long: </a:t>
            </a:r>
            <a:r>
              <a:rPr lang="en-GB" sz="1800" dirty="0">
                <a:ea typeface="+mn-lt"/>
                <a:cs typeface="+mn-lt"/>
                <a:hlinkClick r:id="rId10"/>
              </a:rPr>
              <a:t>d.long1@npt.gov.uk</a:t>
            </a:r>
            <a:endParaRPr lang="cy-GB" sz="1800" dirty="0">
              <a:cs typeface="Calibri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7FA8E93-1F9C-46DE-980D-F1E146F1CB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47799" y="888678"/>
            <a:ext cx="4282109" cy="47670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Click on the link to sign up to your region</a:t>
            </a:r>
          </a:p>
          <a:p>
            <a:endParaRPr lang="en-GB" sz="600" dirty="0"/>
          </a:p>
          <a:p>
            <a:r>
              <a:rPr lang="en-GB" sz="1800" dirty="0"/>
              <a:t>CSC - </a:t>
            </a:r>
            <a:r>
              <a:rPr lang="en-GB" sz="1800" dirty="0">
                <a:hlinkClick r:id="rId5"/>
              </a:rPr>
              <a:t>https://forms.office.com/r/MawZVPpqFj</a:t>
            </a:r>
            <a:endParaRPr lang="en-GB" sz="1800" dirty="0"/>
          </a:p>
          <a:p>
            <a:endParaRPr lang="en-GB" sz="600" dirty="0">
              <a:cs typeface="Calibri"/>
            </a:endParaRPr>
          </a:p>
          <a:p>
            <a:r>
              <a:rPr lang="en-GB" sz="1800" dirty="0"/>
              <a:t>EAS- </a:t>
            </a:r>
            <a:r>
              <a:rPr lang="en-GB" sz="1800" dirty="0">
                <a:ea typeface="+mn-lt"/>
                <a:cs typeface="+mn-lt"/>
                <a:hlinkClick r:id="rId6"/>
              </a:rPr>
              <a:t>https://forms.office.com/e/hxGBfJAB9N</a:t>
            </a:r>
            <a:r>
              <a:rPr lang="en-GB" sz="1800" dirty="0">
                <a:ea typeface="+mn-lt"/>
                <a:cs typeface="+mn-lt"/>
              </a:rPr>
              <a:t> </a:t>
            </a:r>
          </a:p>
          <a:p>
            <a:endParaRPr lang="en-GB" sz="600" dirty="0">
              <a:cs typeface="Calibri"/>
            </a:endParaRPr>
          </a:p>
          <a:p>
            <a:r>
              <a:rPr lang="en-GB" sz="1800" dirty="0" err="1"/>
              <a:t>GwE</a:t>
            </a:r>
            <a:r>
              <a:rPr lang="en-GB" sz="1800" dirty="0"/>
              <a:t> – </a:t>
            </a:r>
            <a:r>
              <a:rPr lang="en-GB" sz="1800" dirty="0">
                <a:hlinkClick r:id="rId7"/>
              </a:rPr>
              <a:t>Link</a:t>
            </a:r>
            <a:endParaRPr lang="en-GB" sz="1800" dirty="0"/>
          </a:p>
          <a:p>
            <a:endParaRPr lang="en-GB" sz="600" dirty="0"/>
          </a:p>
          <a:p>
            <a:r>
              <a:rPr lang="en-GB" sz="1800" dirty="0">
                <a:hlinkClick r:id="rId8"/>
              </a:rPr>
              <a:t>Partneriaeth</a:t>
            </a:r>
            <a:endParaRPr lang="en-GB" sz="1800" dirty="0"/>
          </a:p>
          <a:p>
            <a:endParaRPr lang="en-GB" sz="600" dirty="0"/>
          </a:p>
          <a:p>
            <a:r>
              <a:rPr lang="en-GB" sz="1800" dirty="0"/>
              <a:t>Mid-Wales Partnership- </a:t>
            </a:r>
            <a:r>
              <a:rPr lang="en-GB" sz="1800" dirty="0">
                <a:hlinkClick r:id="rId9"/>
              </a:rPr>
              <a:t>Link</a:t>
            </a:r>
            <a:endParaRPr lang="en-GB" sz="1800" dirty="0"/>
          </a:p>
          <a:p>
            <a:endParaRPr lang="en-GB" sz="1050" dirty="0">
              <a:cs typeface="Calibri"/>
            </a:endParaRPr>
          </a:p>
          <a:p>
            <a:r>
              <a:rPr lang="en-GB" sz="1800" dirty="0"/>
              <a:t>Neath Port Talbot –                                   email </a:t>
            </a:r>
            <a:r>
              <a:rPr lang="en-GB" sz="1800" dirty="0">
                <a:cs typeface="Calibri"/>
              </a:rPr>
              <a:t>Darren Long: </a:t>
            </a:r>
            <a:r>
              <a:rPr lang="en-GB" sz="1800" dirty="0">
                <a:cs typeface="Calibri"/>
                <a:hlinkClick r:id="rId10"/>
              </a:rPr>
              <a:t>d.long1@npt.gov.uk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/>
              <a:t/>
            </a:r>
            <a:br>
              <a:rPr lang="en-GB" sz="1800" dirty="0"/>
            </a:br>
            <a:endParaRPr lang="en-GB" sz="18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DF133D-91BF-4137-9214-45F0C42CE3C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3" name="2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308380" y="5977805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3126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5742"/>
            <a:ext cx="7886700" cy="680524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accent1"/>
                </a:solidFill>
                <a:latin typeface="+mn-lt"/>
              </a:rPr>
              <a:t>Manylion</a:t>
            </a:r>
            <a:r>
              <a:rPr lang="en-GB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GB" b="1" dirty="0" err="1">
                <a:solidFill>
                  <a:schemeClr val="accent1"/>
                </a:solidFill>
                <a:latin typeface="+mn-lt"/>
              </a:rPr>
              <a:t>cyswllt</a:t>
            </a:r>
            <a:r>
              <a:rPr lang="en-GB" b="1" dirty="0">
                <a:solidFill>
                  <a:schemeClr val="accent1"/>
                </a:solidFill>
                <a:latin typeface="+mn-lt"/>
              </a:rPr>
              <a:t> /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741" y="886266"/>
            <a:ext cx="8559567" cy="463066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en-US" sz="2800" b="1" dirty="0"/>
              <a:t>CSC </a:t>
            </a:r>
            <a:endParaRPr lang="en-GB" altLang="en-US" sz="2800" b="1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dirty="0">
                <a:hlinkClick r:id="rId5"/>
              </a:rPr>
              <a:t>rebecca.roach@cscjes.org.uk</a:t>
            </a:r>
            <a:r>
              <a:rPr lang="en-GB" altLang="en-US" sz="2800" dirty="0"/>
              <a:t> (English Medium)</a:t>
            </a:r>
            <a:endParaRPr lang="en-GB" altLang="en-US" sz="2800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dirty="0">
                <a:hlinkClick r:id="rId6"/>
              </a:rPr>
              <a:t>bethan.frost@cscjes.org.uk</a:t>
            </a:r>
            <a:r>
              <a:rPr lang="en-GB" altLang="en-US" sz="2800" dirty="0"/>
              <a:t> (Welsh Medium)</a:t>
            </a:r>
            <a:endParaRPr lang="en-GB" altLang="en-US" sz="2800" dirty="0">
              <a:cs typeface="Calibri"/>
            </a:endParaRPr>
          </a:p>
          <a:p>
            <a:pPr marL="0" indent="0">
              <a:buNone/>
            </a:pPr>
            <a:r>
              <a:rPr lang="en-GB" sz="2800" dirty="0">
                <a:ea typeface="+mn-lt"/>
                <a:cs typeface="+mn-lt"/>
                <a:hlinkClick r:id="rId7"/>
              </a:rPr>
              <a:t>mandy.esseen@cscjes.org.uk</a:t>
            </a:r>
            <a:r>
              <a:rPr lang="en-GB" sz="2800" dirty="0">
                <a:ea typeface="+mn-lt"/>
                <a:cs typeface="+mn-lt"/>
              </a:rPr>
              <a:t> (named as AB)</a:t>
            </a:r>
            <a:endParaRPr lang="en-GB" sz="2800" dirty="0">
              <a:cs typeface="Calibri"/>
            </a:endParaRPr>
          </a:p>
          <a:p>
            <a:pPr marL="0" indent="0">
              <a:buNone/>
            </a:pPr>
            <a:r>
              <a:rPr lang="en-GB" altLang="en-US" sz="2800" b="1" dirty="0"/>
              <a:t>EAS</a:t>
            </a:r>
            <a:r>
              <a:rPr lang="en-GB" altLang="en-US" sz="2800" dirty="0"/>
              <a:t>                     </a:t>
            </a:r>
            <a:br>
              <a:rPr lang="en-GB" altLang="en-US" sz="2800" dirty="0"/>
            </a:br>
            <a:r>
              <a:rPr lang="en-GB" altLang="en-US" sz="2800" dirty="0">
                <a:hlinkClick r:id="rId8"/>
              </a:rPr>
              <a:t>hannah.barry@sewaleseas.org.uk</a:t>
            </a:r>
            <a:endParaRPr lang="en-GB" altLang="en-US" sz="2800" dirty="0">
              <a:cs typeface="Calibri"/>
            </a:endParaRPr>
          </a:p>
          <a:p>
            <a:pPr marL="0" indent="0">
              <a:buNone/>
            </a:pPr>
            <a:r>
              <a:rPr lang="en-GB" altLang="en-US" sz="2800" b="1" dirty="0"/>
              <a:t>GwE </a:t>
            </a:r>
            <a:endParaRPr lang="en-GB" altLang="en-US" sz="2800" b="1" dirty="0">
              <a:cs typeface="Calibri"/>
            </a:endParaRPr>
          </a:p>
          <a:p>
            <a:pPr marL="0" indent="0">
              <a:buNone/>
            </a:pPr>
            <a:r>
              <a:rPr lang="en-GB" altLang="en-US" sz="2800" dirty="0" err="1">
                <a:hlinkClick r:id="rId9"/>
              </a:rPr>
              <a:t>ieuanjones@gwegogledd.cymru</a:t>
            </a:r>
            <a:endParaRPr lang="en-GB" altLang="en-US" sz="2800" dirty="0">
              <a:cs typeface="Calibri"/>
            </a:endParaRPr>
          </a:p>
          <a:p>
            <a:pPr>
              <a:buNone/>
            </a:pPr>
            <a:r>
              <a:rPr lang="en-GB" sz="2800" b="1" dirty="0">
                <a:cs typeface="Calibri"/>
              </a:rPr>
              <a:t>Partneriaeth (Swansea, </a:t>
            </a:r>
            <a:r>
              <a:rPr lang="en-GB" b="1" dirty="0">
                <a:cs typeface="Calibri"/>
              </a:rPr>
              <a:t>Carmarthenshire</a:t>
            </a:r>
            <a:r>
              <a:rPr lang="en-GB" sz="2800" b="1" dirty="0">
                <a:cs typeface="Calibri"/>
              </a:rPr>
              <a:t>, Pembrokeshire)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 err="1">
                <a:ea typeface="+mn-lt"/>
                <a:cs typeface="+mn-lt"/>
                <a:hlinkClick r:id="rId10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</a:t>
            </a:r>
            <a:r>
              <a:rPr lang="en-GB" dirty="0" err="1" smtClean="0">
                <a:ea typeface="+mn-lt"/>
                <a:cs typeface="+mn-lt"/>
                <a:hlinkClick r:id="rId10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arol.jeffreys@partneriaeth.cymru</a:t>
            </a:r>
            <a:r>
              <a:rPr lang="en-GB" dirty="0" smtClean="0">
                <a:ea typeface="+mn-lt"/>
                <a:cs typeface="+mn-lt"/>
              </a:rPr>
              <a:t> </a:t>
            </a:r>
            <a:r>
              <a:rPr lang="en-GB" sz="2800" dirty="0">
                <a:ea typeface="+mn-lt"/>
                <a:cs typeface="+mn-lt"/>
              </a:rPr>
              <a:t> </a:t>
            </a:r>
          </a:p>
          <a:p>
            <a:pPr>
              <a:buNone/>
            </a:pPr>
            <a:r>
              <a:rPr lang="en-GB" b="1" dirty="0">
                <a:cs typeface="Calibri"/>
              </a:rPr>
              <a:t>Partneriaeth </a:t>
            </a:r>
            <a:r>
              <a:rPr lang="en-GB" b="1" dirty="0" err="1">
                <a:cs typeface="Calibri"/>
              </a:rPr>
              <a:t>Addysg</a:t>
            </a:r>
            <a:r>
              <a:rPr lang="en-GB" b="1" dirty="0">
                <a:cs typeface="Calibri"/>
              </a:rPr>
              <a:t> </a:t>
            </a:r>
            <a:r>
              <a:rPr lang="en-GB" b="1" dirty="0" err="1">
                <a:cs typeface="Calibri"/>
              </a:rPr>
              <a:t>Canolbarth</a:t>
            </a:r>
            <a:r>
              <a:rPr lang="en-GB" b="1" dirty="0">
                <a:cs typeface="Calibri"/>
              </a:rPr>
              <a:t> Cymru- Mid</a:t>
            </a:r>
            <a:r>
              <a:rPr lang="en-GB" sz="2800" b="1" dirty="0">
                <a:cs typeface="Calibri"/>
              </a:rPr>
              <a:t> Wales </a:t>
            </a:r>
            <a:r>
              <a:rPr lang="en-GB" b="1" dirty="0">
                <a:cs typeface="Calibri"/>
              </a:rPr>
              <a:t>Educational Partnership</a:t>
            </a:r>
            <a:r>
              <a:rPr lang="en-GB" sz="2800" b="1" dirty="0">
                <a:cs typeface="Calibri"/>
              </a:rPr>
              <a:t>:</a:t>
            </a:r>
          </a:p>
          <a:p>
            <a:pPr>
              <a:buNone/>
            </a:pPr>
            <a:r>
              <a:rPr lang="en-GB" sz="2800" dirty="0">
                <a:cs typeface="Calibri"/>
              </a:rPr>
              <a:t>Ceredigion: Alwyn Ward </a:t>
            </a:r>
            <a:r>
              <a:rPr lang="en-GB" sz="2800" dirty="0">
                <a:cs typeface="Calibri"/>
                <a:hlinkClick r:id="rId11"/>
              </a:rPr>
              <a:t>Alwyn.Ward@ceredigion.gov.uk</a:t>
            </a:r>
            <a:endParaRPr lang="en-GB" sz="2800" dirty="0">
              <a:ea typeface="+mn-lt"/>
              <a:cs typeface="+mn-lt"/>
            </a:endParaRPr>
          </a:p>
          <a:p>
            <a:pPr>
              <a:buNone/>
            </a:pPr>
            <a:r>
              <a:rPr lang="en-GB" sz="2800" dirty="0">
                <a:cs typeface="Calibri"/>
              </a:rPr>
              <a:t>Powys: Sarah Perdue </a:t>
            </a:r>
            <a:r>
              <a:rPr lang="en-GB" sz="2800" dirty="0">
                <a:cs typeface="Calibri"/>
                <a:hlinkClick r:id="rId12"/>
              </a:rPr>
              <a:t>sarah.perdue@powys.gov.uk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ea typeface="+mn-lt"/>
              <a:cs typeface="+mn-lt"/>
            </a:endParaRPr>
          </a:p>
          <a:p>
            <a:pPr>
              <a:buNone/>
            </a:pPr>
            <a:r>
              <a:rPr lang="en-GB" sz="2800" b="1" dirty="0">
                <a:cs typeface="Calibri"/>
              </a:rPr>
              <a:t>Neath Port Talbot Local Authority (NPT)</a:t>
            </a:r>
            <a:r>
              <a:rPr lang="en-GB" sz="2800" dirty="0">
                <a:cs typeface="Calibri"/>
              </a:rPr>
              <a:t> </a:t>
            </a:r>
            <a:r>
              <a:rPr lang="en-GB" sz="2800" b="1" dirty="0">
                <a:cs typeface="Calibri"/>
              </a:rPr>
              <a:t>- </a:t>
            </a:r>
            <a:r>
              <a:rPr lang="en-GB" sz="2800" dirty="0">
                <a:cs typeface="Calibri"/>
              </a:rPr>
              <a:t>Darren Long: </a:t>
            </a:r>
            <a:r>
              <a:rPr lang="en-GB" sz="2800" dirty="0">
                <a:cs typeface="Calibri"/>
                <a:hlinkClick r:id="rId13"/>
              </a:rPr>
              <a:t>d.long1@npt.gov.uk</a:t>
            </a:r>
            <a:endParaRPr lang="en-GB" dirty="0"/>
          </a:p>
          <a:p>
            <a:pPr marL="0" indent="0">
              <a:buNone/>
            </a:pPr>
            <a:endParaRPr lang="en-GB" altLang="en-US" sz="3200" dirty="0"/>
          </a:p>
          <a:p>
            <a:pPr marL="0" indent="0">
              <a:buNone/>
            </a:pPr>
            <a:endParaRPr lang="en-GB" altLang="en-US" sz="3200" dirty="0"/>
          </a:p>
          <a:p>
            <a:pPr marL="0" indent="0">
              <a:buNone/>
              <a:defRPr/>
            </a:pPr>
            <a:endParaRPr lang="en-GB" altLang="en-US" b="1" dirty="0"/>
          </a:p>
          <a:p>
            <a:pPr marL="0" indent="0">
              <a:buNone/>
              <a:defRPr/>
            </a:pPr>
            <a:endParaRPr lang="en-GB" alt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60EAC6-84E6-49E7-89EE-30D242E8B0D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4" name="2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8108950" y="5994259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8575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C4D7878-D782-40D5-BA4F-C78C7A87B4F2}"/>
              </a:ext>
            </a:extLst>
          </p:cNvPr>
          <p:cNvSpPr/>
          <p:nvPr/>
        </p:nvSpPr>
        <p:spPr>
          <a:xfrm>
            <a:off x="168811" y="681037"/>
            <a:ext cx="4177227" cy="51694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7ECA0B-7E51-4231-895D-403944DB5CC7}"/>
              </a:ext>
            </a:extLst>
          </p:cNvPr>
          <p:cNvSpPr/>
          <p:nvPr/>
        </p:nvSpPr>
        <p:spPr>
          <a:xfrm>
            <a:off x="4447191" y="681037"/>
            <a:ext cx="4527997" cy="51694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63E31-DBF1-4F5B-AFD2-B9877FCE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8474"/>
            <a:ext cx="7886700" cy="582563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solidFill>
                  <a:schemeClr val="accent1"/>
                </a:solidFill>
                <a:latin typeface="+mn-lt"/>
              </a:rPr>
              <a:t>Termau  / </a:t>
            </a:r>
            <a:r>
              <a:rPr lang="en-GB" b="1" dirty="0">
                <a:solidFill>
                  <a:schemeClr val="accent1"/>
                </a:solidFill>
                <a:latin typeface="+mn-lt"/>
              </a:rPr>
              <a:t>Glossary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6988-8E14-458A-B638-332C00F9B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8812" y="886265"/>
            <a:ext cx="4191293" cy="529069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b="1" dirty="0"/>
              <a:t>SPAA- Safonau Proffesiynol </a:t>
            </a:r>
          </a:p>
          <a:p>
            <a:pPr marL="0" indent="0">
              <a:buNone/>
              <a:defRPr/>
            </a:pPr>
            <a:r>
              <a:rPr lang="cy-GB" altLang="en-US" sz="2400" b="1" dirty="0"/>
              <a:t>           ar gyfer Addysgu ac </a:t>
            </a:r>
          </a:p>
          <a:p>
            <a:pPr marL="0" indent="0">
              <a:buNone/>
              <a:defRPr/>
            </a:pPr>
            <a:r>
              <a:rPr lang="cy-GB" altLang="en-US" sz="2400" b="1" dirty="0"/>
              <a:t>           Arweinyddiaeth </a:t>
            </a:r>
          </a:p>
          <a:p>
            <a:pPr marL="0" indent="0">
              <a:buNone/>
              <a:defRPr/>
            </a:pPr>
            <a:r>
              <a:rPr lang="cy-GB" altLang="en-US" sz="2400" b="1" dirty="0"/>
              <a:t>GA – Gwiriwr Allanol</a:t>
            </a:r>
            <a:endParaRPr lang="en-GB" altLang="en-US" sz="2400" b="1" dirty="0"/>
          </a:p>
          <a:p>
            <a:pPr marL="0" indent="0">
              <a:buNone/>
              <a:defRPr/>
            </a:pPr>
            <a:r>
              <a:rPr lang="en-GB" altLang="en-US" sz="2400" b="1" dirty="0"/>
              <a:t>MS – Mentor Sefydlu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MA – Mentor Allanol </a:t>
            </a:r>
            <a:r>
              <a:rPr lang="en-GB" altLang="en-US" sz="2400" b="1" dirty="0" err="1"/>
              <a:t>ar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gyfer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llanw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tymor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byr</a:t>
            </a:r>
            <a:endParaRPr lang="en-GB" altLang="en-US" sz="2400" b="1" dirty="0"/>
          </a:p>
          <a:p>
            <a:pPr marL="0" indent="0">
              <a:buNone/>
              <a:defRPr/>
            </a:pPr>
            <a:r>
              <a:rPr lang="en-GB" altLang="en-US" sz="2400" b="1" dirty="0"/>
              <a:t>CGA – </a:t>
            </a:r>
            <a:r>
              <a:rPr lang="en-GB" altLang="en-US" sz="2400" b="1" dirty="0" err="1"/>
              <a:t>Cyngor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Gweithlu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Addysgu</a:t>
            </a:r>
            <a:r>
              <a:rPr lang="en-GB" altLang="en-US" sz="2400" b="1" dirty="0"/>
              <a:t> 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SEF - </a:t>
            </a:r>
            <a:r>
              <a:rPr lang="cy-GB" sz="2400" b="1" dirty="0"/>
              <a:t>Sefydlu </a:t>
            </a:r>
          </a:p>
          <a:p>
            <a:pPr marL="0" indent="0">
              <a:buNone/>
              <a:defRPr/>
            </a:pPr>
            <a:endParaRPr lang="en-GB" sz="2800" b="1" dirty="0"/>
          </a:p>
          <a:p>
            <a:pPr marL="0" indent="0">
              <a:buNone/>
              <a:defRPr/>
            </a:pPr>
            <a:endParaRPr lang="en-GB" altLang="en-US" sz="2800" b="1" dirty="0"/>
          </a:p>
          <a:p>
            <a:pPr marL="0" indent="0">
              <a:buNone/>
              <a:defRPr/>
            </a:pPr>
            <a:endParaRPr lang="en-GB" altLang="en-US" sz="2800" b="1" dirty="0"/>
          </a:p>
          <a:p>
            <a:pPr marL="0" indent="0">
              <a:buNone/>
              <a:defRPr/>
            </a:pPr>
            <a:endParaRPr lang="en-GB" alt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B039E-62AC-4474-8459-CED6723CC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58426" y="886265"/>
            <a:ext cx="4629150" cy="506436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2400" b="1" dirty="0"/>
              <a:t>PSTL- </a:t>
            </a:r>
            <a:r>
              <a:rPr lang="en-GB" altLang="en-US" sz="2400" b="1" dirty="0" smtClean="0"/>
              <a:t>Professional Standards </a:t>
            </a:r>
            <a:r>
              <a:rPr lang="en-GB" altLang="en-US" sz="2400" b="1" dirty="0"/>
              <a:t>for </a:t>
            </a:r>
            <a:r>
              <a:rPr lang="en-GB" altLang="en-US" sz="2400" b="1" dirty="0" smtClean="0"/>
              <a:t>  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 </a:t>
            </a:r>
            <a:r>
              <a:rPr lang="en-GB" altLang="en-US" sz="2400" b="1" dirty="0" smtClean="0"/>
              <a:t>          Teaching &amp; </a:t>
            </a:r>
            <a:r>
              <a:rPr lang="en-GB" altLang="en-US" sz="2400" b="1" dirty="0"/>
              <a:t>Leadership</a:t>
            </a:r>
          </a:p>
          <a:p>
            <a:pPr marL="0" indent="0">
              <a:buNone/>
              <a:defRPr/>
            </a:pPr>
            <a:r>
              <a:rPr lang="en-GB" altLang="en-US" sz="2400" b="1" dirty="0" smtClean="0"/>
              <a:t>EV - </a:t>
            </a:r>
            <a:r>
              <a:rPr lang="en-GB" altLang="en-US" sz="2400" b="1" dirty="0"/>
              <a:t> </a:t>
            </a:r>
            <a:r>
              <a:rPr lang="en-GB" altLang="en-US" sz="2400" b="1" dirty="0" smtClean="0"/>
              <a:t>  External </a:t>
            </a:r>
            <a:r>
              <a:rPr lang="en-GB" altLang="en-US" sz="2400" b="1" dirty="0"/>
              <a:t>Verifier</a:t>
            </a:r>
          </a:p>
          <a:p>
            <a:pPr marL="0" indent="0">
              <a:buNone/>
              <a:defRPr/>
            </a:pPr>
            <a:r>
              <a:rPr lang="en-GB" altLang="en-US" sz="2400" b="1" dirty="0" smtClean="0"/>
              <a:t>IM -    Induction </a:t>
            </a:r>
            <a:r>
              <a:rPr lang="en-GB" altLang="en-US" sz="2400" b="1" dirty="0"/>
              <a:t>Mentor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EM -   External Mentor for STS</a:t>
            </a:r>
          </a:p>
          <a:p>
            <a:pPr marL="0" indent="0">
              <a:buNone/>
              <a:defRPr/>
            </a:pPr>
            <a:r>
              <a:rPr lang="en-GB" altLang="en-US" sz="2400" b="1" dirty="0" smtClean="0"/>
              <a:t>EWC - Education </a:t>
            </a:r>
            <a:r>
              <a:rPr lang="en-GB" altLang="en-US" sz="2400" b="1" dirty="0"/>
              <a:t>Workforce  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            Council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IND – Induction</a:t>
            </a:r>
          </a:p>
          <a:p>
            <a:pPr marL="0" indent="0">
              <a:buNone/>
              <a:defRPr/>
            </a:pPr>
            <a:endParaRPr lang="en-GB" altLang="en-US" b="1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95277D-C72E-4A53-A5B9-819F459421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  <p:pic>
        <p:nvPicPr>
          <p:cNvPr id="5" name="2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2150" y="6119811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0342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4835413"/>
              </p:ext>
            </p:extLst>
          </p:nvPr>
        </p:nvGraphicFramePr>
        <p:xfrm>
          <a:off x="269931" y="494798"/>
          <a:ext cx="8667592" cy="59233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Document" r:id="rId6" imgW="9850786" imgH="6730709" progId="Word.Document.12">
                  <p:embed/>
                </p:oleObj>
              </mc:Choice>
              <mc:Fallback>
                <p:oleObj name="Document" r:id="rId6" imgW="9850786" imgH="67307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69931" y="494798"/>
                        <a:ext cx="8667592" cy="59233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2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55000" y="6011792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3388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1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61945629"/>
              </p:ext>
            </p:extLst>
          </p:nvPr>
        </p:nvGraphicFramePr>
        <p:xfrm>
          <a:off x="230748" y="532612"/>
          <a:ext cx="8726019" cy="59665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Document" r:id="rId4" imgW="9814403" imgH="6710587" progId="Word.Document.12">
                  <p:embed/>
                </p:oleObj>
              </mc:Choice>
              <mc:Fallback>
                <p:oleObj name="Document" r:id="rId4" imgW="9814403" imgH="671058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0748" y="532612"/>
                        <a:ext cx="8726019" cy="59665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97457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6983" y="4288098"/>
            <a:ext cx="87951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hlinkClick r:id="rId5"/>
              </a:rPr>
              <a:t>https://teams.microsoft.com/l/meetup-join/19%3a4d6104e3b8fc4000a562f04da75d9c6a%40thread.tacv2/1684146109831?context=%</a:t>
            </a:r>
            <a:r>
              <a:rPr lang="en-GB" sz="2000" dirty="0" smtClean="0">
                <a:hlinkClick r:id="rId5"/>
              </a:rPr>
              <a:t>7b%22Tid%22%3a%224f3f0e52-b734-4164-9409-1b601d147993%22%2c%22Oid%22%3a%228ee605b6-b72d-408b-965d-3b2e8a53a18a%22%7d</a:t>
            </a:r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4D7878-D782-40D5-BA4F-C78C7A87B4F2}"/>
              </a:ext>
            </a:extLst>
          </p:cNvPr>
          <p:cNvSpPr/>
          <p:nvPr/>
        </p:nvSpPr>
        <p:spPr>
          <a:xfrm>
            <a:off x="171825" y="1069108"/>
            <a:ext cx="4177227" cy="30518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7ECA0B-7E51-4231-895D-403944DB5CC7}"/>
              </a:ext>
            </a:extLst>
          </p:cNvPr>
          <p:cNvSpPr/>
          <p:nvPr/>
        </p:nvSpPr>
        <p:spPr>
          <a:xfrm>
            <a:off x="4435945" y="1069106"/>
            <a:ext cx="4527997" cy="30518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/>
          <p:cNvSpPr txBox="1"/>
          <p:nvPr/>
        </p:nvSpPr>
        <p:spPr>
          <a:xfrm>
            <a:off x="185220" y="1069106"/>
            <a:ext cx="417207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Cyfle</a:t>
            </a:r>
            <a:r>
              <a:rPr lang="en-GB" sz="2800" dirty="0"/>
              <a:t> i ANG </a:t>
            </a:r>
            <a:r>
              <a:rPr lang="en-GB" sz="2800" dirty="0" err="1"/>
              <a:t>newydd</a:t>
            </a:r>
            <a:r>
              <a:rPr lang="en-GB" sz="2800" dirty="0"/>
              <a:t> </a:t>
            </a:r>
            <a:r>
              <a:rPr lang="en-GB" sz="2800" dirty="0" err="1"/>
              <a:t>ddechrau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cyfnod</a:t>
            </a:r>
            <a:r>
              <a:rPr lang="en-GB" sz="2800" dirty="0"/>
              <a:t> </a:t>
            </a:r>
            <a:r>
              <a:rPr lang="en-GB" sz="2800" dirty="0" err="1"/>
              <a:t>Sefydlu</a:t>
            </a:r>
            <a:r>
              <a:rPr lang="en-GB" sz="2800" dirty="0"/>
              <a:t> i </a:t>
            </a:r>
            <a:r>
              <a:rPr lang="en-GB" sz="2800" dirty="0" err="1"/>
              <a:t>ofyn</a:t>
            </a:r>
            <a:r>
              <a:rPr lang="en-GB" sz="2800" dirty="0"/>
              <a:t> </a:t>
            </a:r>
            <a:r>
              <a:rPr lang="en-GB" sz="2800" dirty="0" err="1"/>
              <a:t>cwestiynau</a:t>
            </a:r>
            <a:r>
              <a:rPr lang="en-GB" sz="2800" dirty="0"/>
              <a:t> a </a:t>
            </a:r>
            <a:r>
              <a:rPr lang="en-GB" sz="2800" dirty="0" err="1"/>
              <a:t>chael</a:t>
            </a:r>
            <a:r>
              <a:rPr lang="en-GB" sz="2800" dirty="0"/>
              <a:t> </a:t>
            </a:r>
            <a:r>
              <a:rPr lang="en-GB" sz="2800" dirty="0" err="1"/>
              <a:t>gwybodaeth</a:t>
            </a:r>
            <a:r>
              <a:rPr lang="en-GB" sz="2800" dirty="0"/>
              <a:t> am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rhestr</a:t>
            </a:r>
            <a:r>
              <a:rPr lang="en-GB" sz="2800" dirty="0"/>
              <a:t> "</a:t>
            </a:r>
            <a:r>
              <a:rPr lang="en-GB" sz="2800" dirty="0" err="1"/>
              <a:t>i'w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 smtClean="0"/>
              <a:t>.“</a:t>
            </a:r>
            <a:r>
              <a:rPr lang="de-DE" sz="2800" dirty="0"/>
              <a:t>Dydd Mercher 30 Awst 2023 </a:t>
            </a:r>
            <a:r>
              <a:rPr lang="de-DE" sz="2800" dirty="0" smtClean="0"/>
              <a:t>9.30 – 11yb.</a:t>
            </a:r>
            <a:endParaRPr lang="de-DE" sz="2800" dirty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427707" y="1069106"/>
            <a:ext cx="45279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 opportunity for new NQTs starting their Induction to ask questions and to have information on their "to do" list. Wednesday 30</a:t>
            </a:r>
            <a:r>
              <a:rPr lang="en-GB" sz="2800" baseline="30000" dirty="0"/>
              <a:t>th</a:t>
            </a:r>
            <a:r>
              <a:rPr lang="en-GB" sz="2800" dirty="0"/>
              <a:t> August 2023 </a:t>
            </a:r>
            <a:r>
              <a:rPr lang="en-GB" sz="2800" dirty="0" smtClean="0"/>
              <a:t>9.30 -11am.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176983" y="5890825"/>
            <a:ext cx="89670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 smtClean="0"/>
              <a:t>carol.jeffreys@partneriaeth.cymru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035795" y="266598"/>
            <a:ext cx="77837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err="1"/>
              <a:t>Sesiwn</a:t>
            </a:r>
            <a:r>
              <a:rPr lang="en-GB" sz="3200" b="1" u="sng" dirty="0"/>
              <a:t> </a:t>
            </a:r>
            <a:r>
              <a:rPr lang="en-GB" sz="3200" b="1" u="sng" dirty="0" err="1"/>
              <a:t>galw</a:t>
            </a:r>
            <a:r>
              <a:rPr lang="en-GB" sz="3200" b="1" u="sng" dirty="0"/>
              <a:t> </a:t>
            </a:r>
            <a:r>
              <a:rPr lang="en-GB" sz="3200" b="1" u="sng" dirty="0" err="1" smtClean="0"/>
              <a:t>heibio</a:t>
            </a:r>
            <a:r>
              <a:rPr lang="en-GB" sz="3200" dirty="0" smtClean="0"/>
              <a:t>        </a:t>
            </a:r>
            <a:r>
              <a:rPr lang="en-GB" sz="3200" b="1" u="sng" dirty="0" smtClean="0"/>
              <a:t>Drop </a:t>
            </a:r>
            <a:r>
              <a:rPr lang="en-GB" sz="3200" b="1" u="sng" dirty="0"/>
              <a:t>in session</a:t>
            </a:r>
          </a:p>
        </p:txBody>
      </p:sp>
      <p:pic>
        <p:nvPicPr>
          <p:cNvPr id="3" name="2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70270" y="5317281"/>
            <a:ext cx="406400" cy="406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0876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>
                <a:solidFill>
                  <a:schemeClr val="accent1"/>
                </a:solidFill>
                <a:latin typeface="+mn-lt"/>
              </a:rPr>
              <a:t>Unrhyw gwestiynau?</a:t>
            </a:r>
            <a:br>
              <a:rPr lang="cy-GB" b="1" dirty="0">
                <a:solidFill>
                  <a:schemeClr val="accent1"/>
                </a:solidFill>
                <a:latin typeface="+mn-lt"/>
              </a:rPr>
            </a:br>
            <a:r>
              <a:rPr lang="cy-GB" b="1" dirty="0" err="1">
                <a:solidFill>
                  <a:schemeClr val="accent1"/>
                </a:solidFill>
                <a:latin typeface="+mn-lt"/>
              </a:rPr>
              <a:t>Any</a:t>
            </a:r>
            <a:r>
              <a:rPr lang="cy-GB" b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y-GB" b="1" dirty="0" err="1">
                <a:solidFill>
                  <a:schemeClr val="accent1"/>
                </a:solidFill>
                <a:latin typeface="+mn-lt"/>
              </a:rPr>
              <a:t>Questions</a:t>
            </a:r>
            <a:r>
              <a:rPr lang="cy-GB" b="1" dirty="0">
                <a:solidFill>
                  <a:schemeClr val="accent1"/>
                </a:solidFill>
                <a:latin typeface="+mn-lt"/>
              </a:rPr>
              <a:t>?</a:t>
            </a:r>
            <a:endParaRPr lang="en-GB" b="1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628650" y="5001673"/>
            <a:ext cx="7886700" cy="1175290"/>
          </a:xfrm>
        </p:spPr>
        <p:txBody>
          <a:bodyPr/>
          <a:lstStyle/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/>
          </a:p>
        </p:txBody>
      </p:sp>
      <p:pic>
        <p:nvPicPr>
          <p:cNvPr id="2052" name="Picture 4" descr="question mark 3d silver blue orange purple with white standing thinking asking stick figure man person character isolated on white">
            <a:extLst>
              <a:ext uri="{FF2B5EF4-FFF2-40B4-BE49-F238E27FC236}">
                <a16:creationId xmlns:a16="http://schemas.microsoft.com/office/drawing/2014/main" id="{3E6D72C9-AC01-420B-BB1B-4BBE4C6C5C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0"/>
          <a:stretch/>
        </p:blipFill>
        <p:spPr bwMode="auto">
          <a:xfrm>
            <a:off x="218661" y="1951529"/>
            <a:ext cx="8706678" cy="358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lfan Cynnwys 2">
            <a:extLst>
              <a:ext uri="{FF2B5EF4-FFF2-40B4-BE49-F238E27FC236}">
                <a16:creationId xmlns:a16="http://schemas.microsoft.com/office/drawing/2014/main" id="{2333D24A-7737-4148-B663-E4972EA977AE}"/>
              </a:ext>
            </a:extLst>
          </p:cNvPr>
          <p:cNvSpPr txBox="1">
            <a:spLocks/>
          </p:cNvSpPr>
          <p:nvPr/>
        </p:nvSpPr>
        <p:spPr>
          <a:xfrm>
            <a:off x="833645" y="5317584"/>
            <a:ext cx="7886700" cy="11752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cy-GB"/>
          </a:p>
          <a:p>
            <a:pPr marL="0" indent="0">
              <a:buFont typeface="Arial" panose="020B0604020202020204" pitchFamily="34" charset="0"/>
              <a:buNone/>
            </a:pPr>
            <a:endParaRPr lang="cy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FB56E6-629D-4EE8-9987-06D3CF4A7E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394" y="6021141"/>
            <a:ext cx="5791212" cy="46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60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2091FC8A8FD542868537B0C4CE8CBC" ma:contentTypeVersion="12" ma:contentTypeDescription="Create a new document." ma:contentTypeScope="" ma:versionID="2372e70b1588fa20200c7c772df0ff1d">
  <xsd:schema xmlns:xsd="http://www.w3.org/2001/XMLSchema" xmlns:xs="http://www.w3.org/2001/XMLSchema" xmlns:p="http://schemas.microsoft.com/office/2006/metadata/properties" xmlns:ns2="0a86dc7c-9e5c-48c5-9989-6a3a0ad7cde7" xmlns:ns3="69038e56-7064-4fe7-8e9d-94db5d76123e" targetNamespace="http://schemas.microsoft.com/office/2006/metadata/properties" ma:root="true" ma:fieldsID="83eb5f8b3fa508a65d0e20f684d7ea47" ns2:_="" ns3:_="">
    <xsd:import namespace="0a86dc7c-9e5c-48c5-9989-6a3a0ad7cde7"/>
    <xsd:import namespace="69038e56-7064-4fe7-8e9d-94db5d76123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86dc7c-9e5c-48c5-9989-6a3a0ad7cd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038e56-7064-4fe7-8e9d-94db5d76123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9038e56-7064-4fe7-8e9d-94db5d76123e">
      <UserInfo>
        <DisplayName>Rebecca Roach (CSC)</DisplayName>
        <AccountId>29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74301D6-7C46-4408-9597-52D26FADC319}">
  <ds:schemaRefs>
    <ds:schemaRef ds:uri="0a86dc7c-9e5c-48c5-9989-6a3a0ad7cde7"/>
    <ds:schemaRef ds:uri="69038e56-7064-4fe7-8e9d-94db5d7612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CA89BF3-5314-4B7B-B8FA-BDBD98F1E2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656305-3A64-43B6-80BD-1213B5EE2ACF}">
  <ds:schemaRefs>
    <ds:schemaRef ds:uri="http://www.w3.org/XML/1998/namespace"/>
    <ds:schemaRef ds:uri="0a86dc7c-9e5c-48c5-9989-6a3a0ad7cde7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69038e56-7064-4fe7-8e9d-94db5d76123e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LGBTQIA+ Pride Month</Template>
  <TotalTime>418</TotalTime>
  <Words>2648</Words>
  <Application>Microsoft Office PowerPoint</Application>
  <PresentationFormat>On-screen Show (4:3)</PresentationFormat>
  <Paragraphs>430</Paragraphs>
  <Slides>30</Slides>
  <Notes>26</Notes>
  <HiddenSlides>0</HiddenSlides>
  <MMClips>22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微软雅黑</vt:lpstr>
      <vt:lpstr>Arial</vt:lpstr>
      <vt:lpstr>Calibri</vt:lpstr>
      <vt:lpstr>Calibri Light</vt:lpstr>
      <vt:lpstr>等线</vt:lpstr>
      <vt:lpstr>Segoe UI</vt:lpstr>
      <vt:lpstr>Symbol</vt:lpstr>
      <vt:lpstr>Times New Roman</vt:lpstr>
      <vt:lpstr>Wingdings</vt:lpstr>
      <vt:lpstr>Office Theme</vt:lpstr>
      <vt:lpstr>Document</vt:lpstr>
      <vt:lpstr> Rhaglenni Dysgu Proffesiynol Sefydlu Cenedlaethol y Consortia  Consortia National Induction Professional Learning Programmes</vt:lpstr>
      <vt:lpstr>Beth yw Sefydlu? What is Induction?</vt:lpstr>
      <vt:lpstr>PowerPoint Presentation</vt:lpstr>
      <vt:lpstr> Ble ydw i’n ffitio? Where do I fit? </vt:lpstr>
      <vt:lpstr>Ble ydw i’n ffitio?  Where do I fit in? </vt:lpstr>
      <vt:lpstr>PowerPoint Presentation</vt:lpstr>
      <vt:lpstr>PowerPoint Presentation</vt:lpstr>
      <vt:lpstr>Amcanion y Broses Sefydlu  Aims of the Induction Process</vt:lpstr>
      <vt:lpstr>Where Can Induction Take Place?</vt:lpstr>
      <vt:lpstr>Ble gall Sefydlu ddigwydd ?</vt:lpstr>
      <vt:lpstr>Sut fydda’ i’n cael fy asesu? How will I be assessed?</vt:lpstr>
      <vt:lpstr>PSTL: an example of progression </vt:lpstr>
      <vt:lpstr>SPAA: esiampl o gynnydd</vt:lpstr>
      <vt:lpstr>Who is who?</vt:lpstr>
      <vt:lpstr>Pwy yw Pwy?</vt:lpstr>
      <vt:lpstr>Os ydych chi'n gweithio yng Nghymru fel ANG, mae rhaid i chi: If you are working in Wales as an NQT, you must:</vt:lpstr>
      <vt:lpstr>Difference between short term supply and long term supply</vt:lpstr>
      <vt:lpstr>Y gwahaniaeth rhwng gyflenwi tymor byr a chyflenwi tymor hir.</vt:lpstr>
      <vt:lpstr> Support and Entitlement</vt:lpstr>
      <vt:lpstr>Cefnogaeth a hawl</vt:lpstr>
      <vt:lpstr>Erbyn diwedd y cwrs AGA: By the end of ITE:</vt:lpstr>
      <vt:lpstr>On first employment you need to …</vt:lpstr>
      <vt:lpstr>Ar gyflogaeth gyntaf mae angen i chi-</vt:lpstr>
      <vt:lpstr>Tasg ar ôl y sesiwn  / Post session task</vt:lpstr>
      <vt:lpstr>Manylion cyswllt / Contact details</vt:lpstr>
      <vt:lpstr>Termau  / Glossary of terms</vt:lpstr>
      <vt:lpstr>PowerPoint Presentation</vt:lpstr>
      <vt:lpstr>PowerPoint Presentation</vt:lpstr>
      <vt:lpstr>PowerPoint Presentation</vt:lpstr>
      <vt:lpstr>Unrhyw gwestiynau?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Gemma Holder</dc:creator>
  <cp:lastModifiedBy>Jeffreys, Carol</cp:lastModifiedBy>
  <cp:revision>73</cp:revision>
  <dcterms:created xsi:type="dcterms:W3CDTF">2020-01-16T09:56:31Z</dcterms:created>
  <dcterms:modified xsi:type="dcterms:W3CDTF">2023-05-24T11:11:10Z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0x010100F42091FC8A8FD542868537B0C4CE8CBC</vt:lpwstr>
  </property>
</Properties>
</file>