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sldIdLst>
    <p:sldId id="256" r:id="rId2"/>
    <p:sldId id="346" r:id="rId3"/>
    <p:sldId id="391" r:id="rId4"/>
    <p:sldId id="400" r:id="rId5"/>
    <p:sldId id="398" r:id="rId6"/>
    <p:sldId id="399" r:id="rId7"/>
    <p:sldId id="393" r:id="rId8"/>
    <p:sldId id="388" r:id="rId9"/>
    <p:sldId id="392" r:id="rId10"/>
    <p:sldId id="389" r:id="rId11"/>
    <p:sldId id="394" r:id="rId12"/>
    <p:sldId id="390" r:id="rId13"/>
    <p:sldId id="396" r:id="rId14"/>
    <p:sldId id="327" r:id="rId15"/>
    <p:sldId id="334" r:id="rId16"/>
    <p:sldId id="347" r:id="rId17"/>
    <p:sldId id="349" r:id="rId18"/>
    <p:sldId id="397" r:id="rId19"/>
    <p:sldId id="353" r:id="rId20"/>
    <p:sldId id="348" r:id="rId21"/>
    <p:sldId id="350" r:id="rId22"/>
    <p:sldId id="351" r:id="rId23"/>
    <p:sldId id="352" r:id="rId24"/>
    <p:sldId id="354" r:id="rId25"/>
    <p:sldId id="355" r:id="rId26"/>
    <p:sldId id="356" r:id="rId27"/>
    <p:sldId id="357" r:id="rId28"/>
    <p:sldId id="358" r:id="rId29"/>
    <p:sldId id="359" r:id="rId30"/>
    <p:sldId id="360" r:id="rId31"/>
    <p:sldId id="361" r:id="rId32"/>
    <p:sldId id="362" r:id="rId33"/>
    <p:sldId id="363" r:id="rId34"/>
    <p:sldId id="364" r:id="rId35"/>
    <p:sldId id="365" r:id="rId36"/>
    <p:sldId id="366" r:id="rId37"/>
    <p:sldId id="367" r:id="rId38"/>
    <p:sldId id="385" r:id="rId39"/>
    <p:sldId id="368" r:id="rId40"/>
    <p:sldId id="369" r:id="rId41"/>
    <p:sldId id="370" r:id="rId42"/>
    <p:sldId id="372" r:id="rId43"/>
    <p:sldId id="373" r:id="rId44"/>
    <p:sldId id="374" r:id="rId45"/>
    <p:sldId id="375" r:id="rId46"/>
    <p:sldId id="371" r:id="rId47"/>
    <p:sldId id="376" r:id="rId48"/>
    <p:sldId id="377" r:id="rId49"/>
    <p:sldId id="378" r:id="rId50"/>
    <p:sldId id="387" r:id="rId51"/>
    <p:sldId id="386" r:id="rId52"/>
    <p:sldId id="379" r:id="rId53"/>
    <p:sldId id="380" r:id="rId54"/>
    <p:sldId id="381" r:id="rId55"/>
    <p:sldId id="382" r:id="rId56"/>
    <p:sldId id="401" r:id="rId57"/>
    <p:sldId id="384" r:id="rId58"/>
    <p:sldId id="402" r:id="rId59"/>
    <p:sldId id="383" r:id="rId60"/>
    <p:sldId id="344" r:id="rId61"/>
    <p:sldId id="345" r:id="rId62"/>
    <p:sldId id="403"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5B7393-B654-4F03-9787-521AC54D0AE3}" v="40" dt="2025-12-09T14:00:28.3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73" d="100"/>
          <a:sy n="73" d="100"/>
        </p:scale>
        <p:origin x="42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pc:chgData name="Helen Lee" userId="950b76d7-29a8-4037-9cf6-1d47a6b96373" providerId="ADAL" clId="{0E72E064-B994-40C3-97B2-7A443233E461}" dt="2025-12-09T14:02:37.236" v="1588" actId="20577"/>
      <pc:docMkLst>
        <pc:docMk/>
      </pc:docMkLst>
      <pc:sldChg chg="modSp mod">
        <pc:chgData name="Helen Lee" userId="950b76d7-29a8-4037-9cf6-1d47a6b96373" providerId="ADAL" clId="{0E72E064-B994-40C3-97B2-7A443233E461}" dt="2025-12-09T10:18:02.807" v="1" actId="20577"/>
        <pc:sldMkLst>
          <pc:docMk/>
          <pc:sldMk cId="2001912091" sldId="256"/>
        </pc:sldMkLst>
        <pc:spChg chg="mod">
          <ac:chgData name="Helen Lee" userId="950b76d7-29a8-4037-9cf6-1d47a6b96373" providerId="ADAL" clId="{0E72E064-B994-40C3-97B2-7A443233E461}" dt="2025-12-09T10:18:02.807" v="1" actId="20577"/>
          <ac:spMkLst>
            <pc:docMk/>
            <pc:sldMk cId="2001912091" sldId="256"/>
            <ac:spMk id="3" creationId="{7656A0CE-8939-C029-9567-593ED79E9120}"/>
          </ac:spMkLst>
        </pc:spChg>
      </pc:sldChg>
      <pc:sldChg chg="modSp mod">
        <pc:chgData name="Helen Lee" userId="950b76d7-29a8-4037-9cf6-1d47a6b96373" providerId="ADAL" clId="{0E72E064-B994-40C3-97B2-7A443233E461}" dt="2025-12-09T12:35:37.147" v="391" actId="20577"/>
        <pc:sldMkLst>
          <pc:docMk/>
          <pc:sldMk cId="3666819674" sldId="327"/>
        </pc:sldMkLst>
        <pc:spChg chg="mod">
          <ac:chgData name="Helen Lee" userId="950b76d7-29a8-4037-9cf6-1d47a6b96373" providerId="ADAL" clId="{0E72E064-B994-40C3-97B2-7A443233E461}" dt="2025-12-09T12:35:37.147" v="391" actId="20577"/>
          <ac:spMkLst>
            <pc:docMk/>
            <pc:sldMk cId="3666819674" sldId="327"/>
            <ac:spMk id="14339" creationId="{FD292A7E-DC58-462F-ABC5-4CF74112EA3A}"/>
          </ac:spMkLst>
        </pc:spChg>
      </pc:sldChg>
      <pc:sldChg chg="modSp mod">
        <pc:chgData name="Helen Lee" userId="950b76d7-29a8-4037-9cf6-1d47a6b96373" providerId="ADAL" clId="{0E72E064-B994-40C3-97B2-7A443233E461}" dt="2025-12-09T12:55:04.660" v="805" actId="6549"/>
        <pc:sldMkLst>
          <pc:docMk/>
          <pc:sldMk cId="3182074558" sldId="334"/>
        </pc:sldMkLst>
        <pc:spChg chg="mod">
          <ac:chgData name="Helen Lee" userId="950b76d7-29a8-4037-9cf6-1d47a6b96373" providerId="ADAL" clId="{0E72E064-B994-40C3-97B2-7A443233E461}" dt="2025-12-09T12:55:04.660" v="805" actId="6549"/>
          <ac:spMkLst>
            <pc:docMk/>
            <pc:sldMk cId="3182074558" sldId="334"/>
            <ac:spMk id="2" creationId="{06998C5C-C5E2-462E-BF04-B46507212360}"/>
          </ac:spMkLst>
        </pc:spChg>
        <pc:spChg chg="mod">
          <ac:chgData name="Helen Lee" userId="950b76d7-29a8-4037-9cf6-1d47a6b96373" providerId="ADAL" clId="{0E72E064-B994-40C3-97B2-7A443233E461}" dt="2025-12-09T11:06:28.428" v="293" actId="20577"/>
          <ac:spMkLst>
            <pc:docMk/>
            <pc:sldMk cId="3182074558" sldId="334"/>
            <ac:spMk id="14339" creationId="{FD292A7E-DC58-462F-ABC5-4CF74112EA3A}"/>
          </ac:spMkLst>
        </pc:spChg>
      </pc:sldChg>
      <pc:sldChg chg="modSp mod">
        <pc:chgData name="Helen Lee" userId="950b76d7-29a8-4037-9cf6-1d47a6b96373" providerId="ADAL" clId="{0E72E064-B994-40C3-97B2-7A443233E461}" dt="2025-12-09T14:00:09.499" v="1552" actId="1076"/>
        <pc:sldMkLst>
          <pc:docMk/>
          <pc:sldMk cId="11821005" sldId="345"/>
        </pc:sldMkLst>
        <pc:spChg chg="mod">
          <ac:chgData name="Helen Lee" userId="950b76d7-29a8-4037-9cf6-1d47a6b96373" providerId="ADAL" clId="{0E72E064-B994-40C3-97B2-7A443233E461}" dt="2025-12-09T13:17:46.722" v="1332" actId="20577"/>
          <ac:spMkLst>
            <pc:docMk/>
            <pc:sldMk cId="11821005" sldId="345"/>
            <ac:spMk id="2" creationId="{00000000-0000-0000-0000-000000000000}"/>
          </ac:spMkLst>
        </pc:spChg>
        <pc:grpChg chg="mod">
          <ac:chgData name="Helen Lee" userId="950b76d7-29a8-4037-9cf6-1d47a6b96373" providerId="ADAL" clId="{0E72E064-B994-40C3-97B2-7A443233E461}" dt="2025-12-09T14:00:09.499" v="1552" actId="1076"/>
          <ac:grpSpMkLst>
            <pc:docMk/>
            <pc:sldMk cId="11821005" sldId="345"/>
            <ac:grpSpMk id="4" creationId="{E132143A-B0BB-7DC2-C5AD-A9CB246C67B1}"/>
          </ac:grpSpMkLst>
        </pc:grpChg>
      </pc:sldChg>
      <pc:sldChg chg="modSp mod">
        <pc:chgData name="Helen Lee" userId="950b76d7-29a8-4037-9cf6-1d47a6b96373" providerId="ADAL" clId="{0E72E064-B994-40C3-97B2-7A443233E461}" dt="2025-12-09T13:26:40.314" v="1473" actId="20577"/>
        <pc:sldMkLst>
          <pc:docMk/>
          <pc:sldMk cId="1962345645" sldId="346"/>
        </pc:sldMkLst>
        <pc:spChg chg="mod">
          <ac:chgData name="Helen Lee" userId="950b76d7-29a8-4037-9cf6-1d47a6b96373" providerId="ADAL" clId="{0E72E064-B994-40C3-97B2-7A443233E461}" dt="2025-12-09T13:26:40.314" v="1473" actId="20577"/>
          <ac:spMkLst>
            <pc:docMk/>
            <pc:sldMk cId="1962345645" sldId="346"/>
            <ac:spMk id="14339" creationId="{FD292A7E-DC58-462F-ABC5-4CF74112EA3A}"/>
          </ac:spMkLst>
        </pc:spChg>
      </pc:sldChg>
      <pc:sldChg chg="modSp mod">
        <pc:chgData name="Helen Lee" userId="950b76d7-29a8-4037-9cf6-1d47a6b96373" providerId="ADAL" clId="{0E72E064-B994-40C3-97B2-7A443233E461}" dt="2025-12-09T12:55:06.521" v="806" actId="6549"/>
        <pc:sldMkLst>
          <pc:docMk/>
          <pc:sldMk cId="1357248320" sldId="347"/>
        </pc:sldMkLst>
        <pc:spChg chg="mod">
          <ac:chgData name="Helen Lee" userId="950b76d7-29a8-4037-9cf6-1d47a6b96373" providerId="ADAL" clId="{0E72E064-B994-40C3-97B2-7A443233E461}" dt="2025-12-09T12:55:06.521" v="806" actId="6549"/>
          <ac:spMkLst>
            <pc:docMk/>
            <pc:sldMk cId="1357248320" sldId="347"/>
            <ac:spMk id="2" creationId="{06998C5C-C5E2-462E-BF04-B46507212360}"/>
          </ac:spMkLst>
        </pc:spChg>
      </pc:sldChg>
      <pc:sldChg chg="modSp mod">
        <pc:chgData name="Helen Lee" userId="950b76d7-29a8-4037-9cf6-1d47a6b96373" providerId="ADAL" clId="{0E72E064-B994-40C3-97B2-7A443233E461}" dt="2025-12-09T12:55:08.776" v="807" actId="6549"/>
        <pc:sldMkLst>
          <pc:docMk/>
          <pc:sldMk cId="2979338097" sldId="349"/>
        </pc:sldMkLst>
        <pc:spChg chg="mod">
          <ac:chgData name="Helen Lee" userId="950b76d7-29a8-4037-9cf6-1d47a6b96373" providerId="ADAL" clId="{0E72E064-B994-40C3-97B2-7A443233E461}" dt="2025-12-09T12:55:08.776" v="807" actId="6549"/>
          <ac:spMkLst>
            <pc:docMk/>
            <pc:sldMk cId="2979338097" sldId="349"/>
            <ac:spMk id="2" creationId="{06998C5C-C5E2-462E-BF04-B46507212360}"/>
          </ac:spMkLst>
        </pc:spChg>
      </pc:sldChg>
      <pc:sldChg chg="modSp mod">
        <pc:chgData name="Helen Lee" userId="950b76d7-29a8-4037-9cf6-1d47a6b96373" providerId="ADAL" clId="{0E72E064-B994-40C3-97B2-7A443233E461}" dt="2025-12-09T12:55:31.127" v="845" actId="1076"/>
        <pc:sldMkLst>
          <pc:docMk/>
          <pc:sldMk cId="568903418" sldId="353"/>
        </pc:sldMkLst>
        <pc:spChg chg="mod">
          <ac:chgData name="Helen Lee" userId="950b76d7-29a8-4037-9cf6-1d47a6b96373" providerId="ADAL" clId="{0E72E064-B994-40C3-97B2-7A443233E461}" dt="2025-12-09T12:55:31.127" v="845" actId="1076"/>
          <ac:spMkLst>
            <pc:docMk/>
            <pc:sldMk cId="568903418" sldId="353"/>
            <ac:spMk id="2" creationId="{06998C5C-C5E2-462E-BF04-B46507212360}"/>
          </ac:spMkLst>
        </pc:spChg>
      </pc:sldChg>
      <pc:sldChg chg="modSp mod">
        <pc:chgData name="Helen Lee" userId="950b76d7-29a8-4037-9cf6-1d47a6b96373" providerId="ADAL" clId="{0E72E064-B994-40C3-97B2-7A443233E461}" dt="2025-12-09T12:59:50.293" v="1007" actId="1076"/>
        <pc:sldMkLst>
          <pc:docMk/>
          <pc:sldMk cId="3120907161" sldId="383"/>
        </pc:sldMkLst>
        <pc:spChg chg="mod">
          <ac:chgData name="Helen Lee" userId="950b76d7-29a8-4037-9cf6-1d47a6b96373" providerId="ADAL" clId="{0E72E064-B994-40C3-97B2-7A443233E461}" dt="2025-12-09T12:59:50.293" v="1007" actId="1076"/>
          <ac:spMkLst>
            <pc:docMk/>
            <pc:sldMk cId="3120907161" sldId="383"/>
            <ac:spMk id="2" creationId="{13F6FBAB-CCE5-194A-9E82-ABC90F3F50D5}"/>
          </ac:spMkLst>
        </pc:spChg>
        <pc:spChg chg="mod">
          <ac:chgData name="Helen Lee" userId="950b76d7-29a8-4037-9cf6-1d47a6b96373" providerId="ADAL" clId="{0E72E064-B994-40C3-97B2-7A443233E461}" dt="2025-12-09T12:59:43.242" v="1003" actId="27636"/>
          <ac:spMkLst>
            <pc:docMk/>
            <pc:sldMk cId="3120907161" sldId="383"/>
            <ac:spMk id="3" creationId="{3358E96E-AD2D-AE65-30BA-3E810D2E3B03}"/>
          </ac:spMkLst>
        </pc:spChg>
      </pc:sldChg>
      <pc:sldChg chg="modSp mod ord">
        <pc:chgData name="Helen Lee" userId="950b76d7-29a8-4037-9cf6-1d47a6b96373" providerId="ADAL" clId="{0E72E064-B994-40C3-97B2-7A443233E461}" dt="2025-12-09T13:42:53.503" v="1509" actId="20577"/>
        <pc:sldMkLst>
          <pc:docMk/>
          <pc:sldMk cId="1954871607" sldId="384"/>
        </pc:sldMkLst>
        <pc:spChg chg="mod">
          <ac:chgData name="Helen Lee" userId="950b76d7-29a8-4037-9cf6-1d47a6b96373" providerId="ADAL" clId="{0E72E064-B994-40C3-97B2-7A443233E461}" dt="2025-12-09T13:42:53.503" v="1509" actId="20577"/>
          <ac:spMkLst>
            <pc:docMk/>
            <pc:sldMk cId="1954871607" sldId="384"/>
            <ac:spMk id="2" creationId="{A8A0C7AA-3603-8313-750D-3705C3A156EB}"/>
          </ac:spMkLst>
        </pc:spChg>
        <pc:spChg chg="mod">
          <ac:chgData name="Helen Lee" userId="950b76d7-29a8-4037-9cf6-1d47a6b96373" providerId="ADAL" clId="{0E72E064-B994-40C3-97B2-7A443233E461}" dt="2025-12-09T13:42:48.906" v="1501" actId="27636"/>
          <ac:spMkLst>
            <pc:docMk/>
            <pc:sldMk cId="1954871607" sldId="384"/>
            <ac:spMk id="3" creationId="{BF3B78ED-BF65-8DF8-7F82-CDF4F6D56B92}"/>
          </ac:spMkLst>
        </pc:spChg>
      </pc:sldChg>
      <pc:sldChg chg="addSp delSp modSp new mod setBg">
        <pc:chgData name="Helen Lee" userId="950b76d7-29a8-4037-9cf6-1d47a6b96373" providerId="ADAL" clId="{0E72E064-B994-40C3-97B2-7A443233E461}" dt="2025-12-09T10:36:36.886" v="59" actId="1076"/>
        <pc:sldMkLst>
          <pc:docMk/>
          <pc:sldMk cId="2567046900" sldId="388"/>
        </pc:sldMkLst>
        <pc:spChg chg="mod ord">
          <ac:chgData name="Helen Lee" userId="950b76d7-29a8-4037-9cf6-1d47a6b96373" providerId="ADAL" clId="{0E72E064-B994-40C3-97B2-7A443233E461}" dt="2025-12-09T10:36:28.008" v="57" actId="1076"/>
          <ac:spMkLst>
            <pc:docMk/>
            <pc:sldMk cId="2567046900" sldId="388"/>
            <ac:spMk id="2" creationId="{6B3C17B2-D0D7-700C-7D6C-1DD24214AB61}"/>
          </ac:spMkLst>
        </pc:spChg>
        <pc:spChg chg="del">
          <ac:chgData name="Helen Lee" userId="950b76d7-29a8-4037-9cf6-1d47a6b96373" providerId="ADAL" clId="{0E72E064-B994-40C3-97B2-7A443233E461}" dt="2025-12-09T10:28:00.247" v="3" actId="478"/>
          <ac:spMkLst>
            <pc:docMk/>
            <pc:sldMk cId="2567046900" sldId="388"/>
            <ac:spMk id="3" creationId="{AC45B4AD-597C-BD1C-025E-EF90D4D1CE6C}"/>
          </ac:spMkLst>
        </pc:spChg>
        <pc:spChg chg="add del">
          <ac:chgData name="Helen Lee" userId="950b76d7-29a8-4037-9cf6-1d47a6b96373" providerId="ADAL" clId="{0E72E064-B994-40C3-97B2-7A443233E461}" dt="2025-12-09T10:32:00.654" v="22" actId="26606"/>
          <ac:spMkLst>
            <pc:docMk/>
            <pc:sldMk cId="2567046900" sldId="388"/>
            <ac:spMk id="16" creationId="{A8CCCB6D-5162-4AAE-A5E3-3AC55410DBCE}"/>
          </ac:spMkLst>
        </pc:spChg>
        <pc:spChg chg="add del">
          <ac:chgData name="Helen Lee" userId="950b76d7-29a8-4037-9cf6-1d47a6b96373" providerId="ADAL" clId="{0E72E064-B994-40C3-97B2-7A443233E461}" dt="2025-12-09T10:32:00.654" v="22" actId="26606"/>
          <ac:spMkLst>
            <pc:docMk/>
            <pc:sldMk cId="2567046900" sldId="388"/>
            <ac:spMk id="18" creationId="{0BCD8C04-CC7B-40EF-82EB-E9821F79BB86}"/>
          </ac:spMkLst>
        </pc:spChg>
        <pc:picChg chg="add mod">
          <ac:chgData name="Helen Lee" userId="950b76d7-29a8-4037-9cf6-1d47a6b96373" providerId="ADAL" clId="{0E72E064-B994-40C3-97B2-7A443233E461}" dt="2025-12-09T10:36:36.886" v="59" actId="1076"/>
          <ac:picMkLst>
            <pc:docMk/>
            <pc:sldMk cId="2567046900" sldId="388"/>
            <ac:picMk id="5" creationId="{1D3F96E3-E42D-6810-6391-D9D71E3FF4C1}"/>
          </ac:picMkLst>
        </pc:picChg>
        <pc:picChg chg="add del">
          <ac:chgData name="Helen Lee" userId="950b76d7-29a8-4037-9cf6-1d47a6b96373" providerId="ADAL" clId="{0E72E064-B994-40C3-97B2-7A443233E461}" dt="2025-12-09T10:30:14.579" v="10" actId="478"/>
          <ac:picMkLst>
            <pc:docMk/>
            <pc:sldMk cId="2567046900" sldId="388"/>
            <ac:picMk id="7" creationId="{6DD965AC-F2A5-2296-7A45-9AB7E87759B3}"/>
          </ac:picMkLst>
        </pc:picChg>
        <pc:picChg chg="add del mod modCrop">
          <ac:chgData name="Helen Lee" userId="950b76d7-29a8-4037-9cf6-1d47a6b96373" providerId="ADAL" clId="{0E72E064-B994-40C3-97B2-7A443233E461}" dt="2025-12-09T10:31:01.658" v="18" actId="22"/>
          <ac:picMkLst>
            <pc:docMk/>
            <pc:sldMk cId="2567046900" sldId="388"/>
            <ac:picMk id="9" creationId="{130A814A-47B7-27A0-9935-44A9E685E7AF}"/>
          </ac:picMkLst>
        </pc:picChg>
        <pc:picChg chg="add mod">
          <ac:chgData name="Helen Lee" userId="950b76d7-29a8-4037-9cf6-1d47a6b96373" providerId="ADAL" clId="{0E72E064-B994-40C3-97B2-7A443233E461}" dt="2025-12-09T10:36:17.512" v="54" actId="1440"/>
          <ac:picMkLst>
            <pc:docMk/>
            <pc:sldMk cId="2567046900" sldId="388"/>
            <ac:picMk id="11" creationId="{1DEDE6F4-B018-C74B-6A0D-17BD0B481934}"/>
          </ac:picMkLst>
        </pc:picChg>
      </pc:sldChg>
      <pc:sldChg chg="addSp delSp modSp new mod">
        <pc:chgData name="Helen Lee" userId="950b76d7-29a8-4037-9cf6-1d47a6b96373" providerId="ADAL" clId="{0E72E064-B994-40C3-97B2-7A443233E461}" dt="2025-12-09T10:44:18.733" v="115" actId="14100"/>
        <pc:sldMkLst>
          <pc:docMk/>
          <pc:sldMk cId="2905625810" sldId="389"/>
        </pc:sldMkLst>
        <pc:spChg chg="mod">
          <ac:chgData name="Helen Lee" userId="950b76d7-29a8-4037-9cf6-1d47a6b96373" providerId="ADAL" clId="{0E72E064-B994-40C3-97B2-7A443233E461}" dt="2025-12-09T10:44:18.733" v="115" actId="14100"/>
          <ac:spMkLst>
            <pc:docMk/>
            <pc:sldMk cId="2905625810" sldId="389"/>
            <ac:spMk id="2" creationId="{88E87D21-36CE-5D4B-47A5-2867B729EE88}"/>
          </ac:spMkLst>
        </pc:spChg>
        <pc:spChg chg="del">
          <ac:chgData name="Helen Lee" userId="950b76d7-29a8-4037-9cf6-1d47a6b96373" providerId="ADAL" clId="{0E72E064-B994-40C3-97B2-7A443233E461}" dt="2025-12-09T10:43:42.913" v="61" actId="478"/>
          <ac:spMkLst>
            <pc:docMk/>
            <pc:sldMk cId="2905625810" sldId="389"/>
            <ac:spMk id="3" creationId="{D183B5A9-F5D8-E21D-3BF6-8A7A438231F3}"/>
          </ac:spMkLst>
        </pc:spChg>
        <pc:picChg chg="add mod">
          <ac:chgData name="Helen Lee" userId="950b76d7-29a8-4037-9cf6-1d47a6b96373" providerId="ADAL" clId="{0E72E064-B994-40C3-97B2-7A443233E461}" dt="2025-12-09T10:44:12.322" v="110" actId="1076"/>
          <ac:picMkLst>
            <pc:docMk/>
            <pc:sldMk cId="2905625810" sldId="389"/>
            <ac:picMk id="5" creationId="{3049EB4B-81F6-3419-06DD-2A32B9886C6A}"/>
          </ac:picMkLst>
        </pc:picChg>
      </pc:sldChg>
      <pc:sldChg chg="delSp modSp new mod ord">
        <pc:chgData name="Helen Lee" userId="950b76d7-29a8-4037-9cf6-1d47a6b96373" providerId="ADAL" clId="{0E72E064-B994-40C3-97B2-7A443233E461}" dt="2025-12-09T11:05:48.006" v="256"/>
        <pc:sldMkLst>
          <pc:docMk/>
          <pc:sldMk cId="1819298080" sldId="390"/>
        </pc:sldMkLst>
        <pc:spChg chg="mod">
          <ac:chgData name="Helen Lee" userId="950b76d7-29a8-4037-9cf6-1d47a6b96373" providerId="ADAL" clId="{0E72E064-B994-40C3-97B2-7A443233E461}" dt="2025-12-09T10:45:02.084" v="121" actId="1076"/>
          <ac:spMkLst>
            <pc:docMk/>
            <pc:sldMk cId="1819298080" sldId="390"/>
            <ac:spMk id="2" creationId="{EBE2C149-3B86-ED37-5029-BA12B460907F}"/>
          </ac:spMkLst>
        </pc:spChg>
        <pc:spChg chg="del mod">
          <ac:chgData name="Helen Lee" userId="950b76d7-29a8-4037-9cf6-1d47a6b96373" providerId="ADAL" clId="{0E72E064-B994-40C3-97B2-7A443233E461}" dt="2025-12-09T10:44:59.343" v="120" actId="478"/>
          <ac:spMkLst>
            <pc:docMk/>
            <pc:sldMk cId="1819298080" sldId="390"/>
            <ac:spMk id="3" creationId="{4683D8DD-ADCC-023C-94D6-4AC9A3740F1D}"/>
          </ac:spMkLst>
        </pc:spChg>
      </pc:sldChg>
      <pc:sldChg chg="modSp new mod">
        <pc:chgData name="Helen Lee" userId="950b76d7-29a8-4037-9cf6-1d47a6b96373" providerId="ADAL" clId="{0E72E064-B994-40C3-97B2-7A443233E461}" dt="2025-12-09T12:59:12.202" v="997" actId="255"/>
        <pc:sldMkLst>
          <pc:docMk/>
          <pc:sldMk cId="2818423519" sldId="391"/>
        </pc:sldMkLst>
        <pc:spChg chg="mod">
          <ac:chgData name="Helen Lee" userId="950b76d7-29a8-4037-9cf6-1d47a6b96373" providerId="ADAL" clId="{0E72E064-B994-40C3-97B2-7A443233E461}" dt="2025-12-09T12:36:56.837" v="418" actId="20577"/>
          <ac:spMkLst>
            <pc:docMk/>
            <pc:sldMk cId="2818423519" sldId="391"/>
            <ac:spMk id="2" creationId="{F561C4F4-6B7A-C984-F5FC-8DBF3003ACCA}"/>
          </ac:spMkLst>
        </pc:spChg>
        <pc:spChg chg="mod">
          <ac:chgData name="Helen Lee" userId="950b76d7-29a8-4037-9cf6-1d47a6b96373" providerId="ADAL" clId="{0E72E064-B994-40C3-97B2-7A443233E461}" dt="2025-12-09T12:59:12.202" v="997" actId="255"/>
          <ac:spMkLst>
            <pc:docMk/>
            <pc:sldMk cId="2818423519" sldId="391"/>
            <ac:spMk id="3" creationId="{8B0F6BE0-7CB2-80FA-54FC-B093E7BA5E81}"/>
          </ac:spMkLst>
        </pc:spChg>
      </pc:sldChg>
      <pc:sldChg chg="addSp delSp modSp new mod ord setBg">
        <pc:chgData name="Helen Lee" userId="950b76d7-29a8-4037-9cf6-1d47a6b96373" providerId="ADAL" clId="{0E72E064-B994-40C3-97B2-7A443233E461}" dt="2025-12-09T11:10:15.353" v="302"/>
        <pc:sldMkLst>
          <pc:docMk/>
          <pc:sldMk cId="3166863815" sldId="392"/>
        </pc:sldMkLst>
        <pc:spChg chg="mod">
          <ac:chgData name="Helen Lee" userId="950b76d7-29a8-4037-9cf6-1d47a6b96373" providerId="ADAL" clId="{0E72E064-B994-40C3-97B2-7A443233E461}" dt="2025-12-09T11:03:04.399" v="207" actId="20577"/>
          <ac:spMkLst>
            <pc:docMk/>
            <pc:sldMk cId="3166863815" sldId="392"/>
            <ac:spMk id="2" creationId="{C698D0BA-869B-2F1A-9D02-589B714A0A26}"/>
          </ac:spMkLst>
        </pc:spChg>
        <pc:spChg chg="del mod">
          <ac:chgData name="Helen Lee" userId="950b76d7-29a8-4037-9cf6-1d47a6b96373" providerId="ADAL" clId="{0E72E064-B994-40C3-97B2-7A443233E461}" dt="2025-12-09T11:01:52.459" v="149" actId="478"/>
          <ac:spMkLst>
            <pc:docMk/>
            <pc:sldMk cId="3166863815" sldId="392"/>
            <ac:spMk id="3" creationId="{9B70D6D3-BEED-6E9A-C0C0-E9A36948BE31}"/>
          </ac:spMkLst>
        </pc:spChg>
        <pc:spChg chg="add">
          <ac:chgData name="Helen Lee" userId="950b76d7-29a8-4037-9cf6-1d47a6b96373" providerId="ADAL" clId="{0E72E064-B994-40C3-97B2-7A443233E461}" dt="2025-12-09T11:01:57.948" v="151" actId="26606"/>
          <ac:spMkLst>
            <pc:docMk/>
            <pc:sldMk cId="3166863815" sldId="392"/>
            <ac:spMk id="10" creationId="{D4771268-CB57-404A-9271-370EB28F6090}"/>
          </ac:spMkLst>
        </pc:spChg>
        <pc:picChg chg="add mod">
          <ac:chgData name="Helen Lee" userId="950b76d7-29a8-4037-9cf6-1d47a6b96373" providerId="ADAL" clId="{0E72E064-B994-40C3-97B2-7A443233E461}" dt="2025-12-09T11:02:22.739" v="153" actId="1076"/>
          <ac:picMkLst>
            <pc:docMk/>
            <pc:sldMk cId="3166863815" sldId="392"/>
            <ac:picMk id="5" creationId="{598EA8D6-A8BF-E0D3-9F27-8996E462F1C3}"/>
          </ac:picMkLst>
        </pc:picChg>
        <pc:picChg chg="add mod">
          <ac:chgData name="Helen Lee" userId="950b76d7-29a8-4037-9cf6-1d47a6b96373" providerId="ADAL" clId="{0E72E064-B994-40C3-97B2-7A443233E461}" dt="2025-12-09T11:02:35.582" v="158" actId="1076"/>
          <ac:picMkLst>
            <pc:docMk/>
            <pc:sldMk cId="3166863815" sldId="392"/>
            <ac:picMk id="7" creationId="{2BE6A78C-3CC1-04C4-0BB9-818A6AC6992B}"/>
          </ac:picMkLst>
        </pc:picChg>
      </pc:sldChg>
      <pc:sldChg chg="delSp modSp new mod ord">
        <pc:chgData name="Helen Lee" userId="950b76d7-29a8-4037-9cf6-1d47a6b96373" providerId="ADAL" clId="{0E72E064-B994-40C3-97B2-7A443233E461}" dt="2025-12-09T13:27:16.925" v="1495" actId="20577"/>
        <pc:sldMkLst>
          <pc:docMk/>
          <pc:sldMk cId="356239547" sldId="393"/>
        </pc:sldMkLst>
        <pc:spChg chg="mod">
          <ac:chgData name="Helen Lee" userId="950b76d7-29a8-4037-9cf6-1d47a6b96373" providerId="ADAL" clId="{0E72E064-B994-40C3-97B2-7A443233E461}" dt="2025-12-09T13:27:16.925" v="1495" actId="20577"/>
          <ac:spMkLst>
            <pc:docMk/>
            <pc:sldMk cId="356239547" sldId="393"/>
            <ac:spMk id="2" creationId="{1ABB626B-9165-B680-1A37-8D4E192ADF5D}"/>
          </ac:spMkLst>
        </pc:spChg>
        <pc:spChg chg="del">
          <ac:chgData name="Helen Lee" userId="950b76d7-29a8-4037-9cf6-1d47a6b96373" providerId="ADAL" clId="{0E72E064-B994-40C3-97B2-7A443233E461}" dt="2025-12-09T11:05:25.139" v="211" actId="478"/>
          <ac:spMkLst>
            <pc:docMk/>
            <pc:sldMk cId="356239547" sldId="393"/>
            <ac:spMk id="3" creationId="{7FD5065E-FE3A-8B88-7307-9F7DEA244BA2}"/>
          </ac:spMkLst>
        </pc:spChg>
      </pc:sldChg>
      <pc:sldChg chg="delSp modSp new mod">
        <pc:chgData name="Helen Lee" userId="950b76d7-29a8-4037-9cf6-1d47a6b96373" providerId="ADAL" clId="{0E72E064-B994-40C3-97B2-7A443233E461}" dt="2025-12-09T11:10:38.136" v="352" actId="1076"/>
        <pc:sldMkLst>
          <pc:docMk/>
          <pc:sldMk cId="1999542418" sldId="394"/>
        </pc:sldMkLst>
        <pc:spChg chg="mod">
          <ac:chgData name="Helen Lee" userId="950b76d7-29a8-4037-9cf6-1d47a6b96373" providerId="ADAL" clId="{0E72E064-B994-40C3-97B2-7A443233E461}" dt="2025-12-09T11:10:38.136" v="352" actId="1076"/>
          <ac:spMkLst>
            <pc:docMk/>
            <pc:sldMk cId="1999542418" sldId="394"/>
            <ac:spMk id="2" creationId="{D3EB70F7-9EA8-801A-69C9-CB3935810FB4}"/>
          </ac:spMkLst>
        </pc:spChg>
        <pc:spChg chg="del">
          <ac:chgData name="Helen Lee" userId="950b76d7-29a8-4037-9cf6-1d47a6b96373" providerId="ADAL" clId="{0E72E064-B994-40C3-97B2-7A443233E461}" dt="2025-12-09T11:10:34.516" v="351" actId="478"/>
          <ac:spMkLst>
            <pc:docMk/>
            <pc:sldMk cId="1999542418" sldId="394"/>
            <ac:spMk id="3" creationId="{0E2186D7-F656-8C6E-1358-CFFD09364942}"/>
          </ac:spMkLst>
        </pc:spChg>
      </pc:sldChg>
      <pc:sldChg chg="new del">
        <pc:chgData name="Helen Lee" userId="950b76d7-29a8-4037-9cf6-1d47a6b96373" providerId="ADAL" clId="{0E72E064-B994-40C3-97B2-7A443233E461}" dt="2025-12-09T12:39:59.878" v="547" actId="47"/>
        <pc:sldMkLst>
          <pc:docMk/>
          <pc:sldMk cId="1209230743" sldId="395"/>
        </pc:sldMkLst>
      </pc:sldChg>
      <pc:sldChg chg="modSp new mod">
        <pc:chgData name="Helen Lee" userId="950b76d7-29a8-4037-9cf6-1d47a6b96373" providerId="ADAL" clId="{0E72E064-B994-40C3-97B2-7A443233E461}" dt="2025-12-09T12:33:41.043" v="387" actId="20577"/>
        <pc:sldMkLst>
          <pc:docMk/>
          <pc:sldMk cId="2784092640" sldId="396"/>
        </pc:sldMkLst>
        <pc:spChg chg="mod">
          <ac:chgData name="Helen Lee" userId="950b76d7-29a8-4037-9cf6-1d47a6b96373" providerId="ADAL" clId="{0E72E064-B994-40C3-97B2-7A443233E461}" dt="2025-12-09T12:33:41.043" v="387" actId="20577"/>
          <ac:spMkLst>
            <pc:docMk/>
            <pc:sldMk cId="2784092640" sldId="396"/>
            <ac:spMk id="2" creationId="{C02417F0-E1AC-5B26-FDA9-33DC04E34A08}"/>
          </ac:spMkLst>
        </pc:spChg>
        <pc:spChg chg="mod">
          <ac:chgData name="Helen Lee" userId="950b76d7-29a8-4037-9cf6-1d47a6b96373" providerId="ADAL" clId="{0E72E064-B994-40C3-97B2-7A443233E461}" dt="2025-12-09T12:33:33.595" v="380" actId="20577"/>
          <ac:spMkLst>
            <pc:docMk/>
            <pc:sldMk cId="2784092640" sldId="396"/>
            <ac:spMk id="3" creationId="{96B72A61-5A27-38EA-64D6-5DE2027B5DCF}"/>
          </ac:spMkLst>
        </pc:spChg>
      </pc:sldChg>
      <pc:sldChg chg="addSp delSp modSp new mod ord">
        <pc:chgData name="Helen Lee" userId="950b76d7-29a8-4037-9cf6-1d47a6b96373" providerId="ADAL" clId="{0E72E064-B994-40C3-97B2-7A443233E461}" dt="2025-12-09T12:55:11.907" v="809"/>
        <pc:sldMkLst>
          <pc:docMk/>
          <pc:sldMk cId="601207521" sldId="397"/>
        </pc:sldMkLst>
        <pc:spChg chg="mod">
          <ac:chgData name="Helen Lee" userId="950b76d7-29a8-4037-9cf6-1d47a6b96373" providerId="ADAL" clId="{0E72E064-B994-40C3-97B2-7A443233E461}" dt="2025-12-09T12:54:22.870" v="799" actId="20577"/>
          <ac:spMkLst>
            <pc:docMk/>
            <pc:sldMk cId="601207521" sldId="397"/>
            <ac:spMk id="2" creationId="{645D1850-14D1-7811-BB1F-20501DEDBB63}"/>
          </ac:spMkLst>
        </pc:spChg>
        <pc:spChg chg="del">
          <ac:chgData name="Helen Lee" userId="950b76d7-29a8-4037-9cf6-1d47a6b96373" providerId="ADAL" clId="{0E72E064-B994-40C3-97B2-7A443233E461}" dt="2025-12-09T12:53:09.207" v="672" actId="478"/>
          <ac:spMkLst>
            <pc:docMk/>
            <pc:sldMk cId="601207521" sldId="397"/>
            <ac:spMk id="3" creationId="{D2F608E6-ADFC-C8F1-CE9B-D8A8B20DB016}"/>
          </ac:spMkLst>
        </pc:spChg>
        <pc:spChg chg="add">
          <ac:chgData name="Helen Lee" userId="950b76d7-29a8-4037-9cf6-1d47a6b96373" providerId="ADAL" clId="{0E72E064-B994-40C3-97B2-7A443233E461}" dt="2025-12-09T12:53:10.101" v="673"/>
          <ac:spMkLst>
            <pc:docMk/>
            <pc:sldMk cId="601207521" sldId="397"/>
            <ac:spMk id="4" creationId="{0F2AAD93-50B6-CC15-AA77-6FB70934A26F}"/>
          </ac:spMkLst>
        </pc:spChg>
        <pc:spChg chg="add mod">
          <ac:chgData name="Helen Lee" userId="950b76d7-29a8-4037-9cf6-1d47a6b96373" providerId="ADAL" clId="{0E72E064-B994-40C3-97B2-7A443233E461}" dt="2025-12-09T12:54:37.177" v="804" actId="14100"/>
          <ac:spMkLst>
            <pc:docMk/>
            <pc:sldMk cId="601207521" sldId="397"/>
            <ac:spMk id="7" creationId="{CA8A326C-28EE-03B8-651A-22C34B0FF38D}"/>
          </ac:spMkLst>
        </pc:spChg>
        <pc:picChg chg="add mod modCrop">
          <ac:chgData name="Helen Lee" userId="950b76d7-29a8-4037-9cf6-1d47a6b96373" providerId="ADAL" clId="{0E72E064-B994-40C3-97B2-7A443233E461}" dt="2025-12-09T12:53:29.793" v="679" actId="1076"/>
          <ac:picMkLst>
            <pc:docMk/>
            <pc:sldMk cId="601207521" sldId="397"/>
            <ac:picMk id="5" creationId="{D0A9464E-4DAB-3392-D660-AB576F5B41F3}"/>
          </ac:picMkLst>
        </pc:picChg>
      </pc:sldChg>
      <pc:sldChg chg="addSp delSp modSp new mod ord">
        <pc:chgData name="Helen Lee" userId="950b76d7-29a8-4037-9cf6-1d47a6b96373" providerId="ADAL" clId="{0E72E064-B994-40C3-97B2-7A443233E461}" dt="2025-12-09T13:25:53.488" v="1448" actId="11529"/>
        <pc:sldMkLst>
          <pc:docMk/>
          <pc:sldMk cId="426118520" sldId="398"/>
        </pc:sldMkLst>
        <pc:spChg chg="mod">
          <ac:chgData name="Helen Lee" userId="950b76d7-29a8-4037-9cf6-1d47a6b96373" providerId="ADAL" clId="{0E72E064-B994-40C3-97B2-7A443233E461}" dt="2025-12-09T13:10:44.030" v="1042" actId="1076"/>
          <ac:spMkLst>
            <pc:docMk/>
            <pc:sldMk cId="426118520" sldId="398"/>
            <ac:spMk id="2" creationId="{97F89825-8399-5111-1D42-F86FA4349538}"/>
          </ac:spMkLst>
        </pc:spChg>
        <pc:spChg chg="del">
          <ac:chgData name="Helen Lee" userId="950b76d7-29a8-4037-9cf6-1d47a6b96373" providerId="ADAL" clId="{0E72E064-B994-40C3-97B2-7A443233E461}" dt="2025-12-09T13:09:30.997" v="1009" actId="478"/>
          <ac:spMkLst>
            <pc:docMk/>
            <pc:sldMk cId="426118520" sldId="398"/>
            <ac:spMk id="3" creationId="{BBF65E04-2B7A-BC4B-BF76-B20E853B4048}"/>
          </ac:spMkLst>
        </pc:spChg>
        <pc:spChg chg="add">
          <ac:chgData name="Helen Lee" userId="950b76d7-29a8-4037-9cf6-1d47a6b96373" providerId="ADAL" clId="{0E72E064-B994-40C3-97B2-7A443233E461}" dt="2025-12-09T13:25:53.488" v="1448" actId="11529"/>
          <ac:spMkLst>
            <pc:docMk/>
            <pc:sldMk cId="426118520" sldId="398"/>
            <ac:spMk id="5" creationId="{A9B7C479-20C8-83A9-EA45-82F4BAC67645}"/>
          </ac:spMkLst>
        </pc:spChg>
        <pc:picChg chg="add mod modCrop">
          <ac:chgData name="Helen Lee" userId="950b76d7-29a8-4037-9cf6-1d47a6b96373" providerId="ADAL" clId="{0E72E064-B994-40C3-97B2-7A443233E461}" dt="2025-12-09T13:10:45.505" v="1043" actId="1076"/>
          <ac:picMkLst>
            <pc:docMk/>
            <pc:sldMk cId="426118520" sldId="398"/>
            <ac:picMk id="4" creationId="{A7A034DE-7429-64F3-A332-F5095D9D2E24}"/>
          </ac:picMkLst>
        </pc:picChg>
        <pc:picChg chg="add mod">
          <ac:chgData name="Helen Lee" userId="950b76d7-29a8-4037-9cf6-1d47a6b96373" providerId="ADAL" clId="{0E72E064-B994-40C3-97B2-7A443233E461}" dt="2025-12-09T13:10:19.612" v="1017" actId="1076"/>
          <ac:picMkLst>
            <pc:docMk/>
            <pc:sldMk cId="426118520" sldId="398"/>
            <ac:picMk id="2050" creationId="{152562BB-243F-6A50-52D1-532E7A3277EB}"/>
          </ac:picMkLst>
        </pc:picChg>
      </pc:sldChg>
      <pc:sldChg chg="addSp delSp modSp new mod ord">
        <pc:chgData name="Helen Lee" userId="950b76d7-29a8-4037-9cf6-1d47a6b96373" providerId="ADAL" clId="{0E72E064-B994-40C3-97B2-7A443233E461}" dt="2025-12-09T13:26:02.359" v="1452" actId="1076"/>
        <pc:sldMkLst>
          <pc:docMk/>
          <pc:sldMk cId="1101134258" sldId="399"/>
        </pc:sldMkLst>
        <pc:spChg chg="mod">
          <ac:chgData name="Helen Lee" userId="950b76d7-29a8-4037-9cf6-1d47a6b96373" providerId="ADAL" clId="{0E72E064-B994-40C3-97B2-7A443233E461}" dt="2025-12-09T13:13:09.469" v="1063" actId="20577"/>
          <ac:spMkLst>
            <pc:docMk/>
            <pc:sldMk cId="1101134258" sldId="399"/>
            <ac:spMk id="2" creationId="{BF51A330-E6AC-8066-B872-D316993A43E9}"/>
          </ac:spMkLst>
        </pc:spChg>
        <pc:spChg chg="del">
          <ac:chgData name="Helen Lee" userId="950b76d7-29a8-4037-9cf6-1d47a6b96373" providerId="ADAL" clId="{0E72E064-B994-40C3-97B2-7A443233E461}" dt="2025-12-09T13:11:54.611" v="1045" actId="478"/>
          <ac:spMkLst>
            <pc:docMk/>
            <pc:sldMk cId="1101134258" sldId="399"/>
            <ac:spMk id="3" creationId="{A9C5630F-EE28-07AF-EBEC-13D47C7F2782}"/>
          </ac:spMkLst>
        </pc:spChg>
        <pc:spChg chg="add mod">
          <ac:chgData name="Helen Lee" userId="950b76d7-29a8-4037-9cf6-1d47a6b96373" providerId="ADAL" clId="{0E72E064-B994-40C3-97B2-7A443233E461}" dt="2025-12-09T13:26:00.777" v="1451" actId="1076"/>
          <ac:spMkLst>
            <pc:docMk/>
            <pc:sldMk cId="1101134258" sldId="399"/>
            <ac:spMk id="5" creationId="{FCAA1802-1940-695D-71F4-2972B12860F8}"/>
          </ac:spMkLst>
        </pc:spChg>
        <pc:picChg chg="add mod">
          <ac:chgData name="Helen Lee" userId="950b76d7-29a8-4037-9cf6-1d47a6b96373" providerId="ADAL" clId="{0E72E064-B994-40C3-97B2-7A443233E461}" dt="2025-12-09T13:13:03.220" v="1054" actId="14100"/>
          <ac:picMkLst>
            <pc:docMk/>
            <pc:sldMk cId="1101134258" sldId="399"/>
            <ac:picMk id="4" creationId="{A138F420-0FDC-E47F-70DB-0A68CCC00717}"/>
          </ac:picMkLst>
        </pc:picChg>
        <pc:picChg chg="add mod">
          <ac:chgData name="Helen Lee" userId="950b76d7-29a8-4037-9cf6-1d47a6b96373" providerId="ADAL" clId="{0E72E064-B994-40C3-97B2-7A443233E461}" dt="2025-12-09T13:26:02.359" v="1452" actId="1076"/>
          <ac:picMkLst>
            <pc:docMk/>
            <pc:sldMk cId="1101134258" sldId="399"/>
            <ac:picMk id="3074" creationId="{553A6C7C-CF82-01A2-16C6-9F31B56FFC04}"/>
          </ac:picMkLst>
        </pc:picChg>
      </pc:sldChg>
      <pc:sldChg chg="delSp modSp new mod">
        <pc:chgData name="Helen Lee" userId="950b76d7-29a8-4037-9cf6-1d47a6b96373" providerId="ADAL" clId="{0E72E064-B994-40C3-97B2-7A443233E461}" dt="2025-12-09T13:14:14.173" v="1155" actId="20577"/>
        <pc:sldMkLst>
          <pc:docMk/>
          <pc:sldMk cId="258398175" sldId="400"/>
        </pc:sldMkLst>
        <pc:spChg chg="mod">
          <ac:chgData name="Helen Lee" userId="950b76d7-29a8-4037-9cf6-1d47a6b96373" providerId="ADAL" clId="{0E72E064-B994-40C3-97B2-7A443233E461}" dt="2025-12-09T13:14:14.173" v="1155" actId="20577"/>
          <ac:spMkLst>
            <pc:docMk/>
            <pc:sldMk cId="258398175" sldId="400"/>
            <ac:spMk id="2" creationId="{776B4996-10E2-9DC8-1A88-EE3F6C47B6C4}"/>
          </ac:spMkLst>
        </pc:spChg>
        <pc:spChg chg="del">
          <ac:chgData name="Helen Lee" userId="950b76d7-29a8-4037-9cf6-1d47a6b96373" providerId="ADAL" clId="{0E72E064-B994-40C3-97B2-7A443233E461}" dt="2025-12-09T13:13:47.763" v="1067" actId="478"/>
          <ac:spMkLst>
            <pc:docMk/>
            <pc:sldMk cId="258398175" sldId="400"/>
            <ac:spMk id="3" creationId="{9DA2E80B-F85B-9B03-9FB0-1D815F7E3893}"/>
          </ac:spMkLst>
        </pc:spChg>
      </pc:sldChg>
      <pc:sldChg chg="delSp modSp new mod">
        <pc:chgData name="Helen Lee" userId="950b76d7-29a8-4037-9cf6-1d47a6b96373" providerId="ADAL" clId="{0E72E064-B994-40C3-97B2-7A443233E461}" dt="2025-12-09T13:16:13.971" v="1210" actId="20577"/>
        <pc:sldMkLst>
          <pc:docMk/>
          <pc:sldMk cId="527393591" sldId="401"/>
        </pc:sldMkLst>
        <pc:spChg chg="mod">
          <ac:chgData name="Helen Lee" userId="950b76d7-29a8-4037-9cf6-1d47a6b96373" providerId="ADAL" clId="{0E72E064-B994-40C3-97B2-7A443233E461}" dt="2025-12-09T13:16:13.971" v="1210" actId="20577"/>
          <ac:spMkLst>
            <pc:docMk/>
            <pc:sldMk cId="527393591" sldId="401"/>
            <ac:spMk id="2" creationId="{6FACCAF7-D0BE-FE76-6747-4DDDDA15239F}"/>
          </ac:spMkLst>
        </pc:spChg>
        <pc:spChg chg="del">
          <ac:chgData name="Helen Lee" userId="950b76d7-29a8-4037-9cf6-1d47a6b96373" providerId="ADAL" clId="{0E72E064-B994-40C3-97B2-7A443233E461}" dt="2025-12-09T13:15:08.174" v="1187" actId="478"/>
          <ac:spMkLst>
            <pc:docMk/>
            <pc:sldMk cId="527393591" sldId="401"/>
            <ac:spMk id="3" creationId="{2632766E-8551-8DBD-96EC-DB527E0D1B7E}"/>
          </ac:spMkLst>
        </pc:spChg>
      </pc:sldChg>
      <pc:sldChg chg="modSp new mod">
        <pc:chgData name="Helen Lee" userId="950b76d7-29a8-4037-9cf6-1d47a6b96373" providerId="ADAL" clId="{0E72E064-B994-40C3-97B2-7A443233E461}" dt="2025-12-09T13:17:30.987" v="1331" actId="255"/>
        <pc:sldMkLst>
          <pc:docMk/>
          <pc:sldMk cId="3741537254" sldId="402"/>
        </pc:sldMkLst>
        <pc:spChg chg="mod">
          <ac:chgData name="Helen Lee" userId="950b76d7-29a8-4037-9cf6-1d47a6b96373" providerId="ADAL" clId="{0E72E064-B994-40C3-97B2-7A443233E461}" dt="2025-12-09T13:17:24.409" v="1330" actId="113"/>
          <ac:spMkLst>
            <pc:docMk/>
            <pc:sldMk cId="3741537254" sldId="402"/>
            <ac:spMk id="2" creationId="{61FDD808-FB7B-BC8A-AFE5-84B02AD62CD7}"/>
          </ac:spMkLst>
        </pc:spChg>
        <pc:spChg chg="mod">
          <ac:chgData name="Helen Lee" userId="950b76d7-29a8-4037-9cf6-1d47a6b96373" providerId="ADAL" clId="{0E72E064-B994-40C3-97B2-7A443233E461}" dt="2025-12-09T13:17:30.987" v="1331" actId="255"/>
          <ac:spMkLst>
            <pc:docMk/>
            <pc:sldMk cId="3741537254" sldId="402"/>
            <ac:spMk id="3" creationId="{12EA50C7-93E6-A62D-6E31-3A479E95ED1D}"/>
          </ac:spMkLst>
        </pc:spChg>
      </pc:sldChg>
      <pc:sldChg chg="addSp delSp modSp new mod setBg">
        <pc:chgData name="Helen Lee" userId="950b76d7-29a8-4037-9cf6-1d47a6b96373" providerId="ADAL" clId="{0E72E064-B994-40C3-97B2-7A443233E461}" dt="2025-12-09T14:02:37.236" v="1588" actId="20577"/>
        <pc:sldMkLst>
          <pc:docMk/>
          <pc:sldMk cId="3161662646" sldId="403"/>
        </pc:sldMkLst>
        <pc:spChg chg="mod">
          <ac:chgData name="Helen Lee" userId="950b76d7-29a8-4037-9cf6-1d47a6b96373" providerId="ADAL" clId="{0E72E064-B994-40C3-97B2-7A443233E461}" dt="2025-12-09T14:01:30.803" v="1573" actId="1076"/>
          <ac:spMkLst>
            <pc:docMk/>
            <pc:sldMk cId="3161662646" sldId="403"/>
            <ac:spMk id="2" creationId="{C821A580-5079-EE23-9F4A-443E225FA77B}"/>
          </ac:spMkLst>
        </pc:spChg>
        <pc:spChg chg="mod">
          <ac:chgData name="Helen Lee" userId="950b76d7-29a8-4037-9cf6-1d47a6b96373" providerId="ADAL" clId="{0E72E064-B994-40C3-97B2-7A443233E461}" dt="2025-12-09T14:02:22.898" v="1575" actId="27636"/>
          <ac:spMkLst>
            <pc:docMk/>
            <pc:sldMk cId="3161662646" sldId="403"/>
            <ac:spMk id="3" creationId="{ECDE321A-8A5A-23C1-A282-82A5B899C386}"/>
          </ac:spMkLst>
        </pc:spChg>
        <pc:spChg chg="add">
          <ac:chgData name="Helen Lee" userId="950b76d7-29a8-4037-9cf6-1d47a6b96373" providerId="ADAL" clId="{0E72E064-B994-40C3-97B2-7A443233E461}" dt="2025-12-09T13:22:42.307" v="1379"/>
          <ac:spMkLst>
            <pc:docMk/>
            <pc:sldMk cId="3161662646" sldId="403"/>
            <ac:spMk id="5" creationId="{5500EA68-1E91-9B3C-7119-8F5884DFFF7D}"/>
          </ac:spMkLst>
        </pc:spChg>
        <pc:spChg chg="add mod">
          <ac:chgData name="Helen Lee" userId="950b76d7-29a8-4037-9cf6-1d47a6b96373" providerId="ADAL" clId="{0E72E064-B994-40C3-97B2-7A443233E461}" dt="2025-12-09T14:02:37.236" v="1588" actId="20577"/>
          <ac:spMkLst>
            <pc:docMk/>
            <pc:sldMk cId="3161662646" sldId="403"/>
            <ac:spMk id="6" creationId="{9D4DCC0B-BAE8-7BCD-4370-FBFD1B184783}"/>
          </ac:spMkLst>
        </pc:spChg>
        <pc:spChg chg="add del mod">
          <ac:chgData name="Helen Lee" userId="950b76d7-29a8-4037-9cf6-1d47a6b96373" providerId="ADAL" clId="{0E72E064-B994-40C3-97B2-7A443233E461}" dt="2025-12-09T13:56:30.239" v="1534" actId="478"/>
          <ac:spMkLst>
            <pc:docMk/>
            <pc:sldMk cId="3161662646" sldId="403"/>
            <ac:spMk id="7" creationId="{A802A0E1-3B36-C8C9-1130-7D72372B714E}"/>
          </ac:spMkLst>
        </pc:spChg>
        <pc:spChg chg="add">
          <ac:chgData name="Helen Lee" userId="950b76d7-29a8-4037-9cf6-1d47a6b96373" providerId="ADAL" clId="{0E72E064-B994-40C3-97B2-7A443233E461}" dt="2025-12-09T13:22:06.728" v="1378" actId="26606"/>
          <ac:spMkLst>
            <pc:docMk/>
            <pc:sldMk cId="3161662646" sldId="403"/>
            <ac:spMk id="9" creationId="{F13C74B1-5B17-4795-BED0-7140497B445A}"/>
          </ac:spMkLst>
        </pc:spChg>
        <pc:spChg chg="add">
          <ac:chgData name="Helen Lee" userId="950b76d7-29a8-4037-9cf6-1d47a6b96373" providerId="ADAL" clId="{0E72E064-B994-40C3-97B2-7A443233E461}" dt="2025-12-09T13:22:06.728" v="1378" actId="26606"/>
          <ac:spMkLst>
            <pc:docMk/>
            <pc:sldMk cId="3161662646" sldId="403"/>
            <ac:spMk id="11" creationId="{D4974D33-8DC5-464E-8C6D-BE58F0669C17}"/>
          </ac:spMkLst>
        </pc:spChg>
        <pc:picChg chg="add del mod">
          <ac:chgData name="Helen Lee" userId="950b76d7-29a8-4037-9cf6-1d47a6b96373" providerId="ADAL" clId="{0E72E064-B994-40C3-97B2-7A443233E461}" dt="2025-12-09T13:55:37.108" v="1510" actId="478"/>
          <ac:picMkLst>
            <pc:docMk/>
            <pc:sldMk cId="3161662646" sldId="403"/>
            <ac:picMk id="4" creationId="{88A309D1-7855-9BA7-9092-02A73E2B92EC}"/>
          </ac:picMkLst>
        </pc:picChg>
        <pc:picChg chg="add mod">
          <ac:chgData name="Helen Lee" userId="950b76d7-29a8-4037-9cf6-1d47a6b96373" providerId="ADAL" clId="{0E72E064-B994-40C3-97B2-7A443233E461}" dt="2025-12-09T14:02:29.075" v="1577" actId="1076"/>
          <ac:picMkLst>
            <pc:docMk/>
            <pc:sldMk cId="3161662646" sldId="403"/>
            <ac:picMk id="8" creationId="{0F84B34F-8ED1-B486-FA23-327446EDB85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6</a:t>
            </a:fld>
            <a:endParaRPr lang="en-GB"/>
          </a:p>
        </p:txBody>
      </p:sp>
    </p:spTree>
    <p:extLst>
      <p:ext uri="{BB962C8B-B14F-4D97-AF65-F5344CB8AC3E}">
        <p14:creationId xmlns:p14="http://schemas.microsoft.com/office/powerpoint/2010/main" val="2688619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8</a:t>
            </a:fld>
            <a:endParaRPr lang="en-GB"/>
          </a:p>
        </p:txBody>
      </p:sp>
    </p:spTree>
    <p:extLst>
      <p:ext uri="{BB962C8B-B14F-4D97-AF65-F5344CB8AC3E}">
        <p14:creationId xmlns:p14="http://schemas.microsoft.com/office/powerpoint/2010/main" val="2030865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9</a:t>
            </a:fld>
            <a:endParaRPr lang="en-GB"/>
          </a:p>
        </p:txBody>
      </p:sp>
    </p:spTree>
    <p:extLst>
      <p:ext uri="{BB962C8B-B14F-4D97-AF65-F5344CB8AC3E}">
        <p14:creationId xmlns:p14="http://schemas.microsoft.com/office/powerpoint/2010/main" val="2257196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Like a parent would with a child, it guides employees towards the options management wants them to choose. The beauty of this change management framework is that it aims to get the full support of your employees, while still making them feel a part of the process of choosing and managing the change.</a:t>
            </a:r>
            <a:b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Nudge theory is best used in conjunction with another model.</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34</a:t>
            </a:fld>
            <a:endParaRPr lang="en-GB"/>
          </a:p>
        </p:txBody>
      </p:sp>
    </p:spTree>
    <p:extLst>
      <p:ext uri="{BB962C8B-B14F-4D97-AF65-F5344CB8AC3E}">
        <p14:creationId xmlns:p14="http://schemas.microsoft.com/office/powerpoint/2010/main" val="1561692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By putting the focus on employees, the ADKAR method limits resistance and thus speeds up implementation. Much like the Nudge theory, the ADKAR model values employee input and support. Instead of going to your employees with a mandate for change, you start a conversation to make employees aware of the need for change so that you can convince them that they will benefit from it. This will foster their desire to participate in the implementation.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method’s knowledge and ability goals are closely linked, but knowledge focuses more on understanding how the change can be made, while ability is about giving employees the confidence they need to complete the transformation. This people-centric method ensures a higher success rate for sustained change compared to methods that do not actively involve the people affected by the change. This framework is best suited for small, incremental changes so that daily routines are not significantly disrupted all at once.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36</a:t>
            </a:fld>
            <a:endParaRPr lang="en-GB"/>
          </a:p>
        </p:txBody>
      </p:sp>
    </p:spTree>
    <p:extLst>
      <p:ext uri="{BB962C8B-B14F-4D97-AF65-F5344CB8AC3E}">
        <p14:creationId xmlns:p14="http://schemas.microsoft.com/office/powerpoint/2010/main" val="3071737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unpredictability of emotions makes this change management framework ill-suited for large-scale changes.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Kübler-Ross Change Curve is great for small groups because it allows you to connect with employees on an individual level. Pair this model with another change management framework that outlines clear steps towards the desired result.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39</a:t>
            </a:fld>
            <a:endParaRPr lang="en-GB"/>
          </a:p>
        </p:txBody>
      </p:sp>
    </p:spTree>
    <p:extLst>
      <p:ext uri="{BB962C8B-B14F-4D97-AF65-F5344CB8AC3E}">
        <p14:creationId xmlns:p14="http://schemas.microsoft.com/office/powerpoint/2010/main" val="1706039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5223B"/>
                </a:solidFill>
                <a:effectLst/>
                <a:latin typeface="DM Sans" pitchFamily="2" charset="0"/>
                <a:ea typeface="Times New Roman" panose="02020603050405020304" pitchFamily="18" charset="0"/>
                <a:cs typeface="Times New Roman" panose="02020603050405020304" pitchFamily="18" charset="0"/>
              </a:rPr>
              <a:t>The Bridges’ Transition Model is not a checklist but a guide for navigating transitions in a way that pushes employees and management towards excitement and enthusiasm for new beginnings.</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43</a:t>
            </a:fld>
            <a:endParaRPr lang="en-GB"/>
          </a:p>
        </p:txBody>
      </p:sp>
    </p:spTree>
    <p:extLst>
      <p:ext uri="{BB962C8B-B14F-4D97-AF65-F5344CB8AC3E}">
        <p14:creationId xmlns:p14="http://schemas.microsoft.com/office/powerpoint/2010/main" val="1723044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Using a model with a phase called “chaos” might not seem enticing, but there are advantages to anticipating the negative reactions that generally accompany big changes. This model aims to avoid issues that arise when people get frustrated and give up on new processes.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Satir Change Model focuses on preparation for change but does not help determine what changes need to be made, so it makes sense to use this framework when you know what you want to rework.</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This approach acknowledges that many changes are abandoned due to resistance, confusion, and lack of communication, but it does not necessarily provide you with a roadmap to reinforced, sustained change.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44</a:t>
            </a:fld>
            <a:endParaRPr lang="en-GB"/>
          </a:p>
        </p:txBody>
      </p:sp>
    </p:spTree>
    <p:extLst>
      <p:ext uri="{BB962C8B-B14F-4D97-AF65-F5344CB8AC3E}">
        <p14:creationId xmlns:p14="http://schemas.microsoft.com/office/powerpoint/2010/main" val="2135703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However, this top-down model neglects to include a stage that calls for employee feedback, so there is a risk that employee resistance will stall the process.</a:t>
            </a:r>
            <a:b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For larger companies, it can work very well. But for smaller companies, in which feedback is critical and expected, you risk employee resentment and alienation. Pair it with other models that allow for employee feedback throughout the process.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46</a:t>
            </a:fld>
            <a:endParaRPr lang="en-GB"/>
          </a:p>
        </p:txBody>
      </p:sp>
    </p:spTree>
    <p:extLst>
      <p:ext uri="{BB962C8B-B14F-4D97-AF65-F5344CB8AC3E}">
        <p14:creationId xmlns:p14="http://schemas.microsoft.com/office/powerpoint/2010/main" val="2706784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creator of this model, Rick Maurer, believes that up to two-thirds of significant changes will fail due to lack of information, negative emotional reactions to change, or lack of trust and confidence in the person or people trying to implement the change.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47</a:t>
            </a:fld>
            <a:endParaRPr lang="en-GB"/>
          </a:p>
        </p:txBody>
      </p:sp>
    </p:spTree>
    <p:extLst>
      <p:ext uri="{BB962C8B-B14F-4D97-AF65-F5344CB8AC3E}">
        <p14:creationId xmlns:p14="http://schemas.microsoft.com/office/powerpoint/2010/main" val="2669352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49</a:t>
            </a:fld>
            <a:endParaRPr lang="en-GB"/>
          </a:p>
        </p:txBody>
      </p:sp>
    </p:spTree>
    <p:extLst>
      <p:ext uri="{BB962C8B-B14F-4D97-AF65-F5344CB8AC3E}">
        <p14:creationId xmlns:p14="http://schemas.microsoft.com/office/powerpoint/2010/main" val="1605619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50</a:t>
            </a:fld>
            <a:endParaRPr lang="en-GB"/>
          </a:p>
        </p:txBody>
      </p:sp>
    </p:spTree>
    <p:extLst>
      <p:ext uri="{BB962C8B-B14F-4D97-AF65-F5344CB8AC3E}">
        <p14:creationId xmlns:p14="http://schemas.microsoft.com/office/powerpoint/2010/main" val="4128396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51</a:t>
            </a:fld>
            <a:endParaRPr lang="en-GB"/>
          </a:p>
        </p:txBody>
      </p:sp>
    </p:spTree>
    <p:extLst>
      <p:ext uri="{BB962C8B-B14F-4D97-AF65-F5344CB8AC3E}">
        <p14:creationId xmlns:p14="http://schemas.microsoft.com/office/powerpoint/2010/main" val="464342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four phases help you identify the issues that need addressing, tackle those problems through change, and keep the pulse on the implemented changes to see if further action or adjustment is needed.</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PDCA is called a cycle instead of a model because it is designed to work on a loop. You identify issues and potential improvements during the planning stage, then implement them on a small scale, such as within one team or a small department. You then check and monitor progress to see if this change could benefit from adjustments, and then you act accordingly. Acting could mean implementing the change in other areas of the company, or it could mean going back to the planning stage.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This change management framework works best on a small scale, testing changes on a single team or department and tracking results before implementing changes company-wide.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53</a:t>
            </a:fld>
            <a:endParaRPr lang="en-GB"/>
          </a:p>
        </p:txBody>
      </p:sp>
    </p:spTree>
    <p:extLst>
      <p:ext uri="{BB962C8B-B14F-4D97-AF65-F5344CB8AC3E}">
        <p14:creationId xmlns:p14="http://schemas.microsoft.com/office/powerpoint/2010/main" val="37458617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62</a:t>
            </a:fld>
            <a:endParaRPr lang="en-GB"/>
          </a:p>
        </p:txBody>
      </p:sp>
    </p:spTree>
    <p:extLst>
      <p:ext uri="{BB962C8B-B14F-4D97-AF65-F5344CB8AC3E}">
        <p14:creationId xmlns:p14="http://schemas.microsoft.com/office/powerpoint/2010/main" val="558063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09/12/2025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09/12/2025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researchgate.net/publication/341087257_Understanding_Change_A_Critical_Review_of_Literatu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hyperlink" Target="https://changing-point.com/organisational-change-management-statistics/"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hatfix.com/change-management/"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8" Type="http://schemas.openxmlformats.org/officeDocument/2006/relationships/hyperlink" Target="https://whatfix.com/blog/10-change-management-models/#subhead4" TargetMode="External"/><Relationship Id="rId13" Type="http://schemas.openxmlformats.org/officeDocument/2006/relationships/hyperlink" Target="https://whatfix.com/blog/10-change-management-models/#subhead9" TargetMode="External"/><Relationship Id="rId3" Type="http://schemas.openxmlformats.org/officeDocument/2006/relationships/image" Target="../media/image3.png"/><Relationship Id="rId7" Type="http://schemas.openxmlformats.org/officeDocument/2006/relationships/hyperlink" Target="https://whatfix.com/blog/10-change-management-models/#subhead3" TargetMode="External"/><Relationship Id="rId12" Type="http://schemas.openxmlformats.org/officeDocument/2006/relationships/hyperlink" Target="https://whatfix.com/blog/10-change-management-models/#subhead8"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hatfix.com/blog/10-change-management-models/#subhead2" TargetMode="External"/><Relationship Id="rId11" Type="http://schemas.openxmlformats.org/officeDocument/2006/relationships/hyperlink" Target="https://whatfix.com/blog/10-change-management-models/#subhead7" TargetMode="External"/><Relationship Id="rId5" Type="http://schemas.openxmlformats.org/officeDocument/2006/relationships/hyperlink" Target="https://whatfix.com/blog/10-change-management-models/#subhead1" TargetMode="External"/><Relationship Id="rId10" Type="http://schemas.openxmlformats.org/officeDocument/2006/relationships/hyperlink" Target="https://whatfix.com/blog/10-change-management-models/#subhead6" TargetMode="External"/><Relationship Id="rId4" Type="http://schemas.openxmlformats.org/officeDocument/2006/relationships/image" Target="../media/image2.png"/><Relationship Id="rId9" Type="http://schemas.openxmlformats.org/officeDocument/2006/relationships/hyperlink" Target="https://whatfix.com/blog/10-change-management-models/#subhead5" TargetMode="External"/><Relationship Id="rId14" Type="http://schemas.openxmlformats.org/officeDocument/2006/relationships/hyperlink" Target="https://whatfix.com/blog/10-change-management-models/#subhead1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lewins-change-model/"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emf"/><Relationship Id="rId5" Type="http://schemas.openxmlformats.org/officeDocument/2006/relationships/image" Target="../media/image16.jpe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mckinsey-7s-model/"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3.png"/><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kubler-ross-change-curve/"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mindtools.com/pages/article/bridges-transition-model.htm"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hyperlink" Target="https://stevenmsmith.com/ar-satir-change-mode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47.xml.rels><?xml version="1.0" encoding="UTF-8" standalone="yes"?>
<Relationships xmlns="http://schemas.openxmlformats.org/package/2006/relationships"><Relationship Id="rId3" Type="http://schemas.openxmlformats.org/officeDocument/2006/relationships/hyperlink" Target="https://rickmaurer.com/wr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pdca-cycle/"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3.png"/><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change-management-tools/"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whatfix.com/blog/pdca-cycle/" TargetMode="External"/><Relationship Id="rId7" Type="http://schemas.openxmlformats.org/officeDocument/2006/relationships/hyperlink" Target="https://change.walkme.com/change-management-models/" TargetMode="External"/><Relationship Id="rId2" Type="http://schemas.openxmlformats.org/officeDocument/2006/relationships/hyperlink" Target="https://www.researchgate.net/publication/341087257_Understanding_Change_A_Critical_Review_of_Literature" TargetMode="External"/><Relationship Id="rId1" Type="http://schemas.openxmlformats.org/officeDocument/2006/relationships/slideLayout" Target="../slideLayouts/slideLayout2.xml"/><Relationship Id="rId6" Type="http://schemas.openxmlformats.org/officeDocument/2006/relationships/hyperlink" Target="https://blog.darwinbox.com/change-management-models" TargetMode="External"/><Relationship Id="rId5" Type="http://schemas.openxmlformats.org/officeDocument/2006/relationships/hyperlink" Target="https://www.zendesk.co.uk/blog/change-management-models/" TargetMode="External"/><Relationship Id="rId10" Type="http://schemas.openxmlformats.org/officeDocument/2006/relationships/image" Target="../media/image3.png"/><Relationship Id="rId4" Type="http://schemas.openxmlformats.org/officeDocument/2006/relationships/hyperlink" Target="https://uk.indeed.com/career-advice/career-development/change-management-models" TargetMode="External"/><Relationship Id="rId9" Type="http://schemas.openxmlformats.org/officeDocument/2006/relationships/image" Target="../media/image2.png"/></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2.xml.rels><?xml version="1.0" encoding="UTF-8" standalone="yes"?>
<Relationships xmlns="http://schemas.openxmlformats.org/package/2006/relationships"><Relationship Id="rId3" Type="http://schemas.openxmlformats.org/officeDocument/2006/relationships/hyperlink" Target="https://youtu.be/9HNTkuxcBI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wikihow.com/Say-Merry-Christmas-in-Different-Languages" TargetMode="External"/><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690303" y="3022598"/>
            <a:ext cx="7476838" cy="2911373"/>
          </a:xfrm>
        </p:spPr>
        <p:txBody>
          <a:bodyPr>
            <a:normAutofit/>
          </a:bodyPr>
          <a:lstStyle/>
          <a:p>
            <a:r>
              <a:rPr lang="en-US" sz="4800" dirty="0"/>
              <a:t>Week 10</a:t>
            </a:r>
          </a:p>
          <a:p>
            <a:r>
              <a:rPr lang="en-US" sz="4800" dirty="0"/>
              <a:t>Change Management</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022600"/>
            <a:ext cx="5624951" cy="316541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2631752" y="2224302"/>
            <a:ext cx="6718139" cy="1325563"/>
          </a:xfrm>
        </p:spPr>
        <p:txBody>
          <a:bodyPr>
            <a:normAutofit fontScale="92500"/>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Change Management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1962345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1C4F4-6B7A-C984-F5FC-8DBF3003ACCA}"/>
              </a:ext>
            </a:extLst>
          </p:cNvPr>
          <p:cNvSpPr>
            <a:spLocks noGrp="1"/>
          </p:cNvSpPr>
          <p:nvPr>
            <p:ph type="title"/>
          </p:nvPr>
        </p:nvSpPr>
        <p:spPr/>
        <p:txBody>
          <a:bodyPr/>
          <a:lstStyle/>
          <a:p>
            <a:r>
              <a:rPr lang="en-US" dirty="0"/>
              <a:t>Learning objectives </a:t>
            </a:r>
            <a:endParaRPr lang="en-GB" dirty="0"/>
          </a:p>
        </p:txBody>
      </p:sp>
      <p:sp>
        <p:nvSpPr>
          <p:cNvPr id="3" name="Content Placeholder 2">
            <a:extLst>
              <a:ext uri="{FF2B5EF4-FFF2-40B4-BE49-F238E27FC236}">
                <a16:creationId xmlns:a16="http://schemas.microsoft.com/office/drawing/2014/main" id="{8B0F6BE0-7CB2-80FA-54FC-B093E7BA5E81}"/>
              </a:ext>
            </a:extLst>
          </p:cNvPr>
          <p:cNvSpPr>
            <a:spLocks noGrp="1"/>
          </p:cNvSpPr>
          <p:nvPr>
            <p:ph idx="1"/>
          </p:nvPr>
        </p:nvSpPr>
        <p:spPr/>
        <p:txBody>
          <a:bodyPr/>
          <a:lstStyle/>
          <a:p>
            <a:pPr>
              <a:buClr>
                <a:schemeClr val="bg2"/>
              </a:buClr>
              <a:buSzPct val="100000"/>
              <a:buFont typeface="Wingdings" panose="05000000000000000000" pitchFamily="2" charset="2"/>
              <a:buChar char="Ø"/>
            </a:pPr>
            <a:r>
              <a:rPr lang="en-US" sz="4000" dirty="0"/>
              <a:t>Overview on change and organizational change</a:t>
            </a:r>
          </a:p>
          <a:p>
            <a:pPr>
              <a:buClr>
                <a:schemeClr val="bg2"/>
              </a:buClr>
              <a:buSzPct val="100000"/>
              <a:buFont typeface="Wingdings" panose="05000000000000000000" pitchFamily="2" charset="2"/>
              <a:buChar char="Ø"/>
            </a:pPr>
            <a:r>
              <a:rPr lang="en-US" sz="4000" dirty="0" err="1"/>
              <a:t>Theoretisation</a:t>
            </a:r>
            <a:r>
              <a:rPr lang="en-US" sz="4000" dirty="0"/>
              <a:t> of change management </a:t>
            </a:r>
          </a:p>
          <a:p>
            <a:pPr>
              <a:buClr>
                <a:schemeClr val="bg2"/>
              </a:buClr>
              <a:buSzPct val="100000"/>
              <a:buFont typeface="Wingdings" panose="05000000000000000000" pitchFamily="2" charset="2"/>
              <a:buChar char="Ø"/>
            </a:pPr>
            <a:r>
              <a:rPr lang="en-US" sz="4000" dirty="0"/>
              <a:t>Application and Implication</a:t>
            </a:r>
          </a:p>
          <a:p>
            <a:pPr marL="685800" indent="-685800">
              <a:buClr>
                <a:schemeClr val="bg2"/>
              </a:buClr>
              <a:buSzPct val="100000"/>
              <a:buNone/>
            </a:pPr>
            <a:endParaRPr lang="en-US" sz="3200" dirty="0"/>
          </a:p>
          <a:p>
            <a:pPr marL="685800" indent="-685800">
              <a:buClr>
                <a:schemeClr val="bg2"/>
              </a:buClr>
              <a:buSzPct val="100000"/>
              <a:buNone/>
            </a:pPr>
            <a:endParaRPr lang="en-US" b="1" dirty="0">
              <a:solidFill>
                <a:srgbClr val="007FA3"/>
              </a:solidFill>
            </a:endParaRPr>
          </a:p>
          <a:p>
            <a:pPr marL="685800" indent="-685800">
              <a:buClr>
                <a:schemeClr val="bg2"/>
              </a:buClr>
              <a:buSzPct val="100000"/>
              <a:buNone/>
            </a:pPr>
            <a:r>
              <a:rPr lang="en-US" b="1" dirty="0">
                <a:solidFill>
                  <a:srgbClr val="007FA3"/>
                </a:solidFill>
              </a:rPr>
              <a:t> </a:t>
            </a:r>
            <a:endParaRPr lang="en-US" dirty="0"/>
          </a:p>
          <a:p>
            <a:endParaRPr lang="en-GB" dirty="0"/>
          </a:p>
        </p:txBody>
      </p:sp>
    </p:spTree>
    <p:extLst>
      <p:ext uri="{BB962C8B-B14F-4D97-AF65-F5344CB8AC3E}">
        <p14:creationId xmlns:p14="http://schemas.microsoft.com/office/powerpoint/2010/main" val="2818423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B4996-10E2-9DC8-1A88-EE3F6C47B6C4}"/>
              </a:ext>
            </a:extLst>
          </p:cNvPr>
          <p:cNvSpPr>
            <a:spLocks noGrp="1"/>
          </p:cNvSpPr>
          <p:nvPr>
            <p:ph type="title"/>
          </p:nvPr>
        </p:nvSpPr>
        <p:spPr>
          <a:xfrm>
            <a:off x="838200" y="2671720"/>
            <a:ext cx="10515600" cy="1325563"/>
          </a:xfrm>
        </p:spPr>
        <p:txBody>
          <a:bodyPr/>
          <a:lstStyle/>
          <a:p>
            <a:r>
              <a:rPr lang="en-US" dirty="0"/>
              <a:t>Have you realized these changes?</a:t>
            </a:r>
            <a:endParaRPr lang="en-GB" dirty="0"/>
          </a:p>
        </p:txBody>
      </p:sp>
    </p:spTree>
    <p:extLst>
      <p:ext uri="{BB962C8B-B14F-4D97-AF65-F5344CB8AC3E}">
        <p14:creationId xmlns:p14="http://schemas.microsoft.com/office/powerpoint/2010/main" val="258398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89825-8399-5111-1D42-F86FA4349538}"/>
              </a:ext>
            </a:extLst>
          </p:cNvPr>
          <p:cNvSpPr>
            <a:spLocks noGrp="1"/>
          </p:cNvSpPr>
          <p:nvPr>
            <p:ph type="title"/>
          </p:nvPr>
        </p:nvSpPr>
        <p:spPr>
          <a:xfrm>
            <a:off x="838200" y="357441"/>
            <a:ext cx="10515600" cy="1325563"/>
          </a:xfrm>
        </p:spPr>
        <p:txBody>
          <a:bodyPr/>
          <a:lstStyle/>
          <a:p>
            <a:r>
              <a:rPr lang="en-US" dirty="0"/>
              <a:t>Change </a:t>
            </a:r>
            <a:endParaRPr lang="en-GB" dirty="0"/>
          </a:p>
        </p:txBody>
      </p:sp>
      <p:pic>
        <p:nvPicPr>
          <p:cNvPr id="2050" name="Picture 2">
            <a:extLst>
              <a:ext uri="{FF2B5EF4-FFF2-40B4-BE49-F238E27FC236}">
                <a16:creationId xmlns:a16="http://schemas.microsoft.com/office/drawing/2014/main" id="{152562BB-243F-6A50-52D1-532E7A3277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5769" y="1767328"/>
            <a:ext cx="4456098" cy="445609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7A034DE-7429-64F3-A332-F5095D9D2E24}"/>
              </a:ext>
            </a:extLst>
          </p:cNvPr>
          <p:cNvPicPr>
            <a:picLocks noChangeAspect="1"/>
          </p:cNvPicPr>
          <p:nvPr/>
        </p:nvPicPr>
        <p:blipFill>
          <a:blip r:embed="rId3"/>
          <a:srcRect l="16359" b="181"/>
          <a:stretch>
            <a:fillRect/>
          </a:stretch>
        </p:blipFill>
        <p:spPr>
          <a:xfrm>
            <a:off x="330412" y="1859082"/>
            <a:ext cx="5133789" cy="4595052"/>
          </a:xfrm>
          <a:prstGeom prst="rect">
            <a:avLst/>
          </a:prstGeom>
        </p:spPr>
      </p:pic>
      <p:sp>
        <p:nvSpPr>
          <p:cNvPr id="5" name="Arrow: Right 4">
            <a:extLst>
              <a:ext uri="{FF2B5EF4-FFF2-40B4-BE49-F238E27FC236}">
                <a16:creationId xmlns:a16="http://schemas.microsoft.com/office/drawing/2014/main" id="{A9B7C479-20C8-83A9-EA45-82F4BAC67645}"/>
              </a:ext>
            </a:extLst>
          </p:cNvPr>
          <p:cNvSpPr/>
          <p:nvPr/>
        </p:nvSpPr>
        <p:spPr>
          <a:xfrm>
            <a:off x="5214551" y="3361038"/>
            <a:ext cx="1210963" cy="80730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6118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1A330-E6AC-8066-B872-D316993A43E9}"/>
              </a:ext>
            </a:extLst>
          </p:cNvPr>
          <p:cNvSpPr>
            <a:spLocks noGrp="1"/>
          </p:cNvSpPr>
          <p:nvPr>
            <p:ph type="title"/>
          </p:nvPr>
        </p:nvSpPr>
        <p:spPr/>
        <p:txBody>
          <a:bodyPr/>
          <a:lstStyle/>
          <a:p>
            <a:r>
              <a:rPr lang="en-US" dirty="0"/>
              <a:t>Change </a:t>
            </a:r>
            <a:endParaRPr lang="en-GB" dirty="0"/>
          </a:p>
        </p:txBody>
      </p:sp>
      <p:pic>
        <p:nvPicPr>
          <p:cNvPr id="3074" name="Picture 2">
            <a:extLst>
              <a:ext uri="{FF2B5EF4-FFF2-40B4-BE49-F238E27FC236}">
                <a16:creationId xmlns:a16="http://schemas.microsoft.com/office/drawing/2014/main" id="{553A6C7C-CF82-01A2-16C6-9F31B56FFC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4109" y="2618884"/>
            <a:ext cx="5333309" cy="307198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138F420-0FDC-E47F-70DB-0A68CCC00717}"/>
              </a:ext>
            </a:extLst>
          </p:cNvPr>
          <p:cNvPicPr>
            <a:picLocks noChangeAspect="1"/>
          </p:cNvPicPr>
          <p:nvPr/>
        </p:nvPicPr>
        <p:blipFill>
          <a:blip r:embed="rId4"/>
          <a:stretch>
            <a:fillRect/>
          </a:stretch>
        </p:blipFill>
        <p:spPr>
          <a:xfrm>
            <a:off x="659023" y="1690687"/>
            <a:ext cx="3218277" cy="4940735"/>
          </a:xfrm>
          <a:prstGeom prst="rect">
            <a:avLst/>
          </a:prstGeom>
        </p:spPr>
      </p:pic>
      <p:sp>
        <p:nvSpPr>
          <p:cNvPr id="5" name="Arrow: Right 4">
            <a:extLst>
              <a:ext uri="{FF2B5EF4-FFF2-40B4-BE49-F238E27FC236}">
                <a16:creationId xmlns:a16="http://schemas.microsoft.com/office/drawing/2014/main" id="{FCAA1802-1940-695D-71F4-2972B12860F8}"/>
              </a:ext>
            </a:extLst>
          </p:cNvPr>
          <p:cNvSpPr/>
          <p:nvPr/>
        </p:nvSpPr>
        <p:spPr>
          <a:xfrm>
            <a:off x="4242780" y="3575222"/>
            <a:ext cx="1210963" cy="80730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01134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B626B-9165-B680-1A37-8D4E192ADF5D}"/>
              </a:ext>
            </a:extLst>
          </p:cNvPr>
          <p:cNvSpPr>
            <a:spLocks noGrp="1"/>
          </p:cNvSpPr>
          <p:nvPr>
            <p:ph type="title"/>
          </p:nvPr>
        </p:nvSpPr>
        <p:spPr>
          <a:xfrm>
            <a:off x="668383" y="2422525"/>
            <a:ext cx="10515600" cy="1325563"/>
          </a:xfrm>
        </p:spPr>
        <p:txBody>
          <a:bodyPr/>
          <a:lstStyle/>
          <a:p>
            <a:r>
              <a:rPr lang="en-US" dirty="0"/>
              <a:t>Examples of changes in business landscape….. </a:t>
            </a:r>
            <a:endParaRPr lang="en-GB" dirty="0"/>
          </a:p>
        </p:txBody>
      </p:sp>
    </p:spTree>
    <p:extLst>
      <p:ext uri="{BB962C8B-B14F-4D97-AF65-F5344CB8AC3E}">
        <p14:creationId xmlns:p14="http://schemas.microsoft.com/office/powerpoint/2010/main" val="356239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C17B2-D0D7-700C-7D6C-1DD24214AB61}"/>
              </a:ext>
            </a:extLst>
          </p:cNvPr>
          <p:cNvSpPr>
            <a:spLocks noGrp="1"/>
          </p:cNvSpPr>
          <p:nvPr>
            <p:ph type="title"/>
          </p:nvPr>
        </p:nvSpPr>
        <p:spPr>
          <a:xfrm>
            <a:off x="772886" y="182245"/>
            <a:ext cx="2780211" cy="686435"/>
          </a:xfrm>
        </p:spPr>
        <p:txBody>
          <a:bodyPr>
            <a:noAutofit/>
          </a:bodyPr>
          <a:lstStyle/>
          <a:p>
            <a:r>
              <a:rPr lang="en-US" b="1" dirty="0"/>
              <a:t>Apple </a:t>
            </a:r>
            <a:endParaRPr lang="en-GB" b="1" dirty="0"/>
          </a:p>
        </p:txBody>
      </p:sp>
      <p:pic>
        <p:nvPicPr>
          <p:cNvPr id="5" name="Picture 4">
            <a:extLst>
              <a:ext uri="{FF2B5EF4-FFF2-40B4-BE49-F238E27FC236}">
                <a16:creationId xmlns:a16="http://schemas.microsoft.com/office/drawing/2014/main" id="{1D3F96E3-E42D-6810-6391-D9D71E3FF4C1}"/>
              </a:ext>
            </a:extLst>
          </p:cNvPr>
          <p:cNvPicPr>
            <a:picLocks noChangeAspect="1"/>
          </p:cNvPicPr>
          <p:nvPr/>
        </p:nvPicPr>
        <p:blipFill>
          <a:blip r:embed="rId3"/>
          <a:stretch>
            <a:fillRect/>
          </a:stretch>
        </p:blipFill>
        <p:spPr>
          <a:xfrm>
            <a:off x="6193971" y="182245"/>
            <a:ext cx="5888659" cy="6456240"/>
          </a:xfrm>
          <a:prstGeom prst="rect">
            <a:avLst/>
          </a:prstGeom>
        </p:spPr>
      </p:pic>
      <p:pic>
        <p:nvPicPr>
          <p:cNvPr id="11" name="Picture 10">
            <a:extLst>
              <a:ext uri="{FF2B5EF4-FFF2-40B4-BE49-F238E27FC236}">
                <a16:creationId xmlns:a16="http://schemas.microsoft.com/office/drawing/2014/main" id="{1DEDE6F4-B018-C74B-6A0D-17BD0B481934}"/>
              </a:ext>
            </a:extLst>
          </p:cNvPr>
          <p:cNvPicPr>
            <a:picLocks noChangeAspect="1"/>
          </p:cNvPicPr>
          <p:nvPr/>
        </p:nvPicPr>
        <p:blipFill>
          <a:blip r:embed="rId4"/>
          <a:stretch>
            <a:fillRect/>
          </a:stretch>
        </p:blipFill>
        <p:spPr>
          <a:xfrm>
            <a:off x="838200" y="1159403"/>
            <a:ext cx="5431971" cy="56985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67046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8D0BA-869B-2F1A-9D02-589B714A0A2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Netflix-Warner Bros deal </a:t>
            </a:r>
          </a:p>
        </p:txBody>
      </p:sp>
      <p:pic>
        <p:nvPicPr>
          <p:cNvPr id="5" name="Picture 4">
            <a:extLst>
              <a:ext uri="{FF2B5EF4-FFF2-40B4-BE49-F238E27FC236}">
                <a16:creationId xmlns:a16="http://schemas.microsoft.com/office/drawing/2014/main" id="{598EA8D6-A8BF-E0D3-9F27-8996E462F1C3}"/>
              </a:ext>
            </a:extLst>
          </p:cNvPr>
          <p:cNvPicPr>
            <a:picLocks noChangeAspect="1"/>
          </p:cNvPicPr>
          <p:nvPr/>
        </p:nvPicPr>
        <p:blipFill>
          <a:blip r:embed="rId3"/>
          <a:stretch>
            <a:fillRect/>
          </a:stretch>
        </p:blipFill>
        <p:spPr>
          <a:xfrm>
            <a:off x="4813913" y="259634"/>
            <a:ext cx="6780700" cy="4254889"/>
          </a:xfrm>
          <a:prstGeom prst="rect">
            <a:avLst/>
          </a:prstGeom>
        </p:spPr>
      </p:pic>
      <p:pic>
        <p:nvPicPr>
          <p:cNvPr id="7" name="Picture 6">
            <a:extLst>
              <a:ext uri="{FF2B5EF4-FFF2-40B4-BE49-F238E27FC236}">
                <a16:creationId xmlns:a16="http://schemas.microsoft.com/office/drawing/2014/main" id="{2BE6A78C-3CC1-04C4-0BB9-818A6AC6992B}"/>
              </a:ext>
            </a:extLst>
          </p:cNvPr>
          <p:cNvPicPr>
            <a:picLocks noChangeAspect="1"/>
          </p:cNvPicPr>
          <p:nvPr/>
        </p:nvPicPr>
        <p:blipFill>
          <a:blip r:embed="rId4"/>
          <a:stretch>
            <a:fillRect/>
          </a:stretch>
        </p:blipFill>
        <p:spPr>
          <a:xfrm>
            <a:off x="3831220" y="4583066"/>
            <a:ext cx="8288511" cy="2202478"/>
          </a:xfrm>
          <a:prstGeom prst="rect">
            <a:avLst/>
          </a:prstGeom>
        </p:spPr>
      </p:pic>
    </p:spTree>
    <p:extLst>
      <p:ext uri="{BB962C8B-B14F-4D97-AF65-F5344CB8AC3E}">
        <p14:creationId xmlns:p14="http://schemas.microsoft.com/office/powerpoint/2010/main" val="3166863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87D21-36CE-5D4B-47A5-2867B729EE88}"/>
              </a:ext>
            </a:extLst>
          </p:cNvPr>
          <p:cNvSpPr>
            <a:spLocks noGrp="1"/>
          </p:cNvSpPr>
          <p:nvPr>
            <p:ph type="title"/>
          </p:nvPr>
        </p:nvSpPr>
        <p:spPr>
          <a:xfrm>
            <a:off x="450806" y="365126"/>
            <a:ext cx="3183742" cy="1909348"/>
          </a:xfrm>
        </p:spPr>
        <p:txBody>
          <a:bodyPr>
            <a:normAutofit/>
          </a:bodyPr>
          <a:lstStyle/>
          <a:p>
            <a:r>
              <a:rPr lang="en-US" dirty="0"/>
              <a:t>Social media ban</a:t>
            </a:r>
            <a:endParaRPr lang="en-GB" dirty="0"/>
          </a:p>
        </p:txBody>
      </p:sp>
      <p:pic>
        <p:nvPicPr>
          <p:cNvPr id="5" name="Picture 4">
            <a:extLst>
              <a:ext uri="{FF2B5EF4-FFF2-40B4-BE49-F238E27FC236}">
                <a16:creationId xmlns:a16="http://schemas.microsoft.com/office/drawing/2014/main" id="{3049EB4B-81F6-3419-06DD-2A32B9886C6A}"/>
              </a:ext>
            </a:extLst>
          </p:cNvPr>
          <p:cNvPicPr>
            <a:picLocks noChangeAspect="1"/>
          </p:cNvPicPr>
          <p:nvPr/>
        </p:nvPicPr>
        <p:blipFill>
          <a:blip r:embed="rId2"/>
          <a:stretch>
            <a:fillRect/>
          </a:stretch>
        </p:blipFill>
        <p:spPr>
          <a:xfrm>
            <a:off x="4144310" y="365126"/>
            <a:ext cx="7596884" cy="5643922"/>
          </a:xfrm>
          <a:prstGeom prst="rect">
            <a:avLst/>
          </a:prstGeom>
        </p:spPr>
      </p:pic>
    </p:spTree>
    <p:extLst>
      <p:ext uri="{BB962C8B-B14F-4D97-AF65-F5344CB8AC3E}">
        <p14:creationId xmlns:p14="http://schemas.microsoft.com/office/powerpoint/2010/main" val="2905625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B70F7-9EA8-801A-69C9-CB3935810FB4}"/>
              </a:ext>
            </a:extLst>
          </p:cNvPr>
          <p:cNvSpPr>
            <a:spLocks noGrp="1"/>
          </p:cNvSpPr>
          <p:nvPr>
            <p:ph type="title"/>
          </p:nvPr>
        </p:nvSpPr>
        <p:spPr>
          <a:xfrm>
            <a:off x="707571" y="2474776"/>
            <a:ext cx="10515600" cy="1325563"/>
          </a:xfrm>
        </p:spPr>
        <p:txBody>
          <a:bodyPr/>
          <a:lstStyle/>
          <a:p>
            <a:r>
              <a:rPr lang="en-US" dirty="0"/>
              <a:t>What are the implications ? …… </a:t>
            </a:r>
            <a:endParaRPr lang="en-GB" dirty="0"/>
          </a:p>
        </p:txBody>
      </p:sp>
    </p:spTree>
    <p:extLst>
      <p:ext uri="{BB962C8B-B14F-4D97-AF65-F5344CB8AC3E}">
        <p14:creationId xmlns:p14="http://schemas.microsoft.com/office/powerpoint/2010/main" val="1999542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C149-3B86-ED37-5029-BA12B460907F}"/>
              </a:ext>
            </a:extLst>
          </p:cNvPr>
          <p:cNvSpPr>
            <a:spLocks noGrp="1"/>
          </p:cNvSpPr>
          <p:nvPr>
            <p:ph type="title"/>
          </p:nvPr>
        </p:nvSpPr>
        <p:spPr>
          <a:xfrm>
            <a:off x="838200" y="2415994"/>
            <a:ext cx="10515600" cy="1325563"/>
          </a:xfrm>
        </p:spPr>
        <p:txBody>
          <a:bodyPr/>
          <a:lstStyle/>
          <a:p>
            <a:r>
              <a:rPr lang="en-GB" altLang="en-US" b="1" dirty="0">
                <a:solidFill>
                  <a:schemeClr val="accent5">
                    <a:lumMod val="50000"/>
                  </a:schemeClr>
                </a:solidFill>
              </a:rPr>
              <a:t>What is Change?</a:t>
            </a:r>
            <a:endParaRPr lang="en-GB" dirty="0"/>
          </a:p>
        </p:txBody>
      </p:sp>
    </p:spTree>
    <p:extLst>
      <p:ext uri="{BB962C8B-B14F-4D97-AF65-F5344CB8AC3E}">
        <p14:creationId xmlns:p14="http://schemas.microsoft.com/office/powerpoint/2010/main" val="1819298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417F0-E1AC-5B26-FDA9-33DC04E34A08}"/>
              </a:ext>
            </a:extLst>
          </p:cNvPr>
          <p:cNvSpPr>
            <a:spLocks noGrp="1"/>
          </p:cNvSpPr>
          <p:nvPr>
            <p:ph type="title"/>
          </p:nvPr>
        </p:nvSpPr>
        <p:spPr/>
        <p:txBody>
          <a:bodyPr/>
          <a:lstStyle/>
          <a:p>
            <a:r>
              <a:rPr lang="en-US" dirty="0"/>
              <a:t>Change </a:t>
            </a:r>
            <a:endParaRPr lang="en-GB" dirty="0"/>
          </a:p>
        </p:txBody>
      </p:sp>
      <p:sp>
        <p:nvSpPr>
          <p:cNvPr id="3" name="Content Placeholder 2">
            <a:extLst>
              <a:ext uri="{FF2B5EF4-FFF2-40B4-BE49-F238E27FC236}">
                <a16:creationId xmlns:a16="http://schemas.microsoft.com/office/drawing/2014/main" id="{96B72A61-5A27-38EA-64D6-5DE2027B5DCF}"/>
              </a:ext>
            </a:extLst>
          </p:cNvPr>
          <p:cNvSpPr>
            <a:spLocks noGrp="1"/>
          </p:cNvSpPr>
          <p:nvPr>
            <p:ph idx="1"/>
          </p:nvPr>
        </p:nvSpPr>
        <p:spPr/>
        <p:txBody>
          <a:bodyPr/>
          <a:lstStyle/>
          <a:p>
            <a:r>
              <a:rPr lang="en-US" dirty="0"/>
              <a:t>The term change refers to the continuous modifications that an </a:t>
            </a:r>
            <a:r>
              <a:rPr lang="en-US" dirty="0" err="1"/>
              <a:t>organisation</a:t>
            </a:r>
            <a:r>
              <a:rPr lang="en-US" dirty="0"/>
              <a:t> or individuals make to deal with adjustments in any matter (Waraich and Bhardwaj, 2007). In the continuously demanding environment for change as a result of globalization, technology evaluation or higher customer expectation, management of change is crucial for organization continuity and development. </a:t>
            </a:r>
            <a:br>
              <a:rPr lang="en-US" dirty="0"/>
            </a:br>
            <a:r>
              <a:rPr lang="en-US" i="1" dirty="0"/>
              <a:t>(PDF) Understanding Change: A Critical Review of Literature</a:t>
            </a:r>
            <a:r>
              <a:rPr lang="en-US" dirty="0"/>
              <a:t>. Available from: </a:t>
            </a:r>
            <a:r>
              <a:rPr lang="en-US" dirty="0">
                <a:hlinkClick r:id="rId2"/>
              </a:rPr>
              <a:t>https://www.researchgate.net/publication/341087257_Understanding_Change_A_Critical_Review_of_Literature</a:t>
            </a:r>
            <a:r>
              <a:rPr lang="en-US" dirty="0"/>
              <a:t> [accessed Dec 09 2025].</a:t>
            </a:r>
            <a:endParaRPr lang="en-GB" dirty="0"/>
          </a:p>
        </p:txBody>
      </p:sp>
    </p:spTree>
    <p:extLst>
      <p:ext uri="{BB962C8B-B14F-4D97-AF65-F5344CB8AC3E}">
        <p14:creationId xmlns:p14="http://schemas.microsoft.com/office/powerpoint/2010/main" val="2784092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What is Change?</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552451" y="1659495"/>
            <a:ext cx="10888254" cy="3350655"/>
          </a:xfrm>
        </p:spPr>
        <p:txBody>
          <a:bodyPr>
            <a:normAutofit/>
          </a:bodyPr>
          <a:lstStyle/>
          <a:p>
            <a:pPr marL="0" indent="0" algn="just">
              <a:buNone/>
            </a:pPr>
            <a:r>
              <a:rPr lang="en-US" dirty="0"/>
              <a:t>Organizational change is a term used to describe widely divergent processes that have different levels of impact on employees. </a:t>
            </a:r>
            <a:endParaRPr lang="en-GB" dirty="0">
              <a:solidFill>
                <a:srgbClr val="25223B"/>
              </a:solidFill>
              <a:latin typeface="DM Sans" pitchFamily="2" charset="0"/>
              <a:ea typeface="Times New Roman" panose="02020603050405020304" pitchFamily="18" charset="0"/>
              <a:cs typeface="Times New Roman" panose="02020603050405020304" pitchFamily="18" charset="0"/>
            </a:endParaRPr>
          </a:p>
          <a:p>
            <a:pPr marL="0" indent="0" algn="just">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666819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r>
              <a:rPr lang="en-GB" altLang="en-US" b="1" dirty="0">
                <a:solidFill>
                  <a:schemeClr val="accent5">
                    <a:lumMod val="50000"/>
                  </a:schemeClr>
                </a:solidFill>
              </a:rPr>
              <a:t>Change</a:t>
            </a: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95350" y="2224302"/>
            <a:ext cx="9747250" cy="2436598"/>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[Student’s perspective] Have you encountered any changes during your study journey?</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182074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r>
              <a:rPr lang="en-GB" altLang="en-US" b="1" dirty="0">
                <a:solidFill>
                  <a:schemeClr val="accent5">
                    <a:lumMod val="50000"/>
                  </a:schemeClr>
                </a:solidFill>
              </a:rPr>
              <a:t>Change</a:t>
            </a: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95350" y="2224302"/>
            <a:ext cx="10096500" cy="2398498"/>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[Employee’s perspectives] Have you encountered any changes in your workplaces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1357248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r>
              <a:rPr lang="en-GB" altLang="en-US" b="1" dirty="0">
                <a:solidFill>
                  <a:schemeClr val="accent5">
                    <a:lumMod val="50000"/>
                  </a:schemeClr>
                </a:solidFill>
              </a:rPr>
              <a:t>Change</a:t>
            </a: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95350" y="2224302"/>
            <a:ext cx="10598150" cy="2398498"/>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[Owner’s perspectives] Have you encountered any changes in your workplaces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2979338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D1850-14D1-7811-BB1F-20501DEDBB63}"/>
              </a:ext>
            </a:extLst>
          </p:cNvPr>
          <p:cNvSpPr>
            <a:spLocks noGrp="1"/>
          </p:cNvSpPr>
          <p:nvPr>
            <p:ph type="title"/>
          </p:nvPr>
        </p:nvSpPr>
        <p:spPr>
          <a:xfrm>
            <a:off x="838200" y="365125"/>
            <a:ext cx="3564751" cy="3853409"/>
          </a:xfrm>
        </p:spPr>
        <p:txBody>
          <a:bodyPr>
            <a:normAutofit fontScale="90000"/>
          </a:bodyPr>
          <a:lstStyle/>
          <a:p>
            <a:r>
              <a:rPr lang="en-US" dirty="0"/>
              <a:t>8 Pressing job demands and leadership challenges  UK Managers and Business Leadership Face today</a:t>
            </a:r>
            <a:endParaRPr lang="en-GB" dirty="0"/>
          </a:p>
        </p:txBody>
      </p:sp>
      <p:pic>
        <p:nvPicPr>
          <p:cNvPr id="5" name="Picture 4">
            <a:extLst>
              <a:ext uri="{FF2B5EF4-FFF2-40B4-BE49-F238E27FC236}">
                <a16:creationId xmlns:a16="http://schemas.microsoft.com/office/drawing/2014/main" id="{D0A9464E-4DAB-3392-D660-AB576F5B41F3}"/>
              </a:ext>
            </a:extLst>
          </p:cNvPr>
          <p:cNvPicPr>
            <a:picLocks noChangeAspect="1"/>
          </p:cNvPicPr>
          <p:nvPr/>
        </p:nvPicPr>
        <p:blipFill>
          <a:blip r:embed="rId2"/>
          <a:srcRect t="24476"/>
          <a:stretch>
            <a:fillRect/>
          </a:stretch>
        </p:blipFill>
        <p:spPr>
          <a:xfrm>
            <a:off x="4709415" y="211386"/>
            <a:ext cx="6816635" cy="6435228"/>
          </a:xfrm>
          <a:prstGeom prst="rect">
            <a:avLst/>
          </a:prstGeom>
        </p:spPr>
      </p:pic>
      <p:sp>
        <p:nvSpPr>
          <p:cNvPr id="7" name="TextBox 6">
            <a:extLst>
              <a:ext uri="{FF2B5EF4-FFF2-40B4-BE49-F238E27FC236}">
                <a16:creationId xmlns:a16="http://schemas.microsoft.com/office/drawing/2014/main" id="{CA8A326C-28EE-03B8-651A-22C34B0FF38D}"/>
              </a:ext>
            </a:extLst>
          </p:cNvPr>
          <p:cNvSpPr txBox="1"/>
          <p:nvPr/>
        </p:nvSpPr>
        <p:spPr>
          <a:xfrm>
            <a:off x="306977" y="5410660"/>
            <a:ext cx="4278085" cy="923330"/>
          </a:xfrm>
          <a:prstGeom prst="rect">
            <a:avLst/>
          </a:prstGeom>
          <a:noFill/>
        </p:spPr>
        <p:txBody>
          <a:bodyPr wrap="square">
            <a:spAutoFit/>
          </a:bodyPr>
          <a:lstStyle/>
          <a:p>
            <a:r>
              <a:rPr lang="en-GB" dirty="0">
                <a:hlinkClick r:id="rId3"/>
              </a:rPr>
              <a:t>40+ Definitive Organisational Change Management Statistics for 2025 - </a:t>
            </a:r>
            <a:r>
              <a:rPr lang="en-GB" dirty="0" err="1">
                <a:hlinkClick r:id="rId3"/>
              </a:rPr>
              <a:t>ChangingPoint</a:t>
            </a:r>
            <a:endParaRPr lang="en-GB" dirty="0"/>
          </a:p>
        </p:txBody>
      </p:sp>
    </p:spTree>
    <p:extLst>
      <p:ext uri="{BB962C8B-B14F-4D97-AF65-F5344CB8AC3E}">
        <p14:creationId xmlns:p14="http://schemas.microsoft.com/office/powerpoint/2010/main" val="601207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713682" y="92621"/>
            <a:ext cx="10010924" cy="944315"/>
          </a:xfrm>
        </p:spPr>
        <p:txBody>
          <a:bodyPr>
            <a:normAutofit fontScale="90000"/>
          </a:bodyPr>
          <a:lstStyle/>
          <a:p>
            <a:pPr>
              <a:defRPr/>
            </a:pPr>
            <a:r>
              <a:rPr lang="en-GB" altLang="en-US" b="1" dirty="0">
                <a:solidFill>
                  <a:schemeClr val="accent5">
                    <a:lumMod val="50000"/>
                  </a:schemeClr>
                </a:solidFill>
              </a:rPr>
              <a:t>Change Management through Literature Lens </a:t>
            </a:r>
            <a:endParaRPr lang="en-GB"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pic>
        <p:nvPicPr>
          <p:cNvPr id="9" name="Picture 8">
            <a:extLst>
              <a:ext uri="{FF2B5EF4-FFF2-40B4-BE49-F238E27FC236}">
                <a16:creationId xmlns:a16="http://schemas.microsoft.com/office/drawing/2014/main" id="{36744E0D-6228-DD34-2E3A-7A353DA0D075}"/>
              </a:ext>
            </a:extLst>
          </p:cNvPr>
          <p:cNvPicPr>
            <a:picLocks noChangeAspect="1"/>
          </p:cNvPicPr>
          <p:nvPr/>
        </p:nvPicPr>
        <p:blipFill>
          <a:blip r:embed="rId5"/>
          <a:stretch>
            <a:fillRect/>
          </a:stretch>
        </p:blipFill>
        <p:spPr>
          <a:xfrm>
            <a:off x="1505265" y="1128378"/>
            <a:ext cx="7966587" cy="4481205"/>
          </a:xfrm>
          <a:prstGeom prst="rect">
            <a:avLst/>
          </a:prstGeom>
        </p:spPr>
      </p:pic>
    </p:spTree>
    <p:extLst>
      <p:ext uri="{BB962C8B-B14F-4D97-AF65-F5344CB8AC3E}">
        <p14:creationId xmlns:p14="http://schemas.microsoft.com/office/powerpoint/2010/main" val="568903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What is Change Management?</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552451" y="1659495"/>
            <a:ext cx="10888254" cy="4112655"/>
          </a:xfrm>
        </p:spPr>
        <p:txBody>
          <a:bodyPr>
            <a:normAutofit/>
          </a:bodyPr>
          <a:lstStyle/>
          <a:p>
            <a:pPr marL="0" indent="0" algn="just">
              <a:buNone/>
            </a:pPr>
            <a:r>
              <a:rPr lang="en-GB" sz="32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Change management</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models are designed to act as compasses that help you navigate difficult transitions and guide you and your team towards more than acceptance – to adopt new processes and maximizing ROI for business process changes.</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4"/>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5"/>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2833813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C266-AAB7-5E86-E7F1-2765DDD7DFC5}"/>
              </a:ext>
            </a:extLst>
          </p:cNvPr>
          <p:cNvSpPr>
            <a:spLocks noGrp="1"/>
          </p:cNvSpPr>
          <p:nvPr>
            <p:ph type="title"/>
          </p:nvPr>
        </p:nvSpPr>
        <p:spPr>
          <a:xfrm>
            <a:off x="292100" y="371475"/>
            <a:ext cx="10515600" cy="1325563"/>
          </a:xfrm>
        </p:spPr>
        <p:txBody>
          <a:bodyPr>
            <a:normAutofit fontScale="90000"/>
          </a:bodyPr>
          <a:lstStyle/>
          <a:p>
            <a:r>
              <a:rPr lang="en-GB" b="1" dirty="0">
                <a:solidFill>
                  <a:srgbClr val="872345"/>
                </a:solidFill>
                <a:latin typeface="DM Sans" pitchFamily="2" charset="0"/>
                <a:ea typeface="Times New Roman" panose="02020603050405020304" pitchFamily="18" charset="0"/>
                <a:cs typeface="Times New Roman" panose="02020603050405020304" pitchFamily="18" charset="0"/>
              </a:rPr>
              <a:t>What Is a Change Management Model?</a:t>
            </a:r>
            <a:br>
              <a:rPr lang="en-GB" sz="2000" dirty="0">
                <a:latin typeface="Calibri" panose="020F0502020204030204" pitchFamily="34" charset="0"/>
                <a:ea typeface="Calibri" panose="020F0502020204030204" pitchFamily="34" charset="0"/>
                <a:cs typeface="Arial" panose="020B0604020202020204" pitchFamily="34" charset="0"/>
              </a:rPr>
            </a:br>
            <a:endParaRPr lang="en-GB" dirty="0"/>
          </a:p>
        </p:txBody>
      </p:sp>
      <p:grpSp>
        <p:nvGrpSpPr>
          <p:cNvPr id="4" name="Group 3">
            <a:extLst>
              <a:ext uri="{FF2B5EF4-FFF2-40B4-BE49-F238E27FC236}">
                <a16:creationId xmlns:a16="http://schemas.microsoft.com/office/drawing/2014/main" id="{C5225725-D84C-9CE5-FC9E-A8D942076180}"/>
              </a:ext>
            </a:extLst>
          </p:cNvPr>
          <p:cNvGrpSpPr/>
          <p:nvPr/>
        </p:nvGrpSpPr>
        <p:grpSpPr>
          <a:xfrm>
            <a:off x="0" y="5900465"/>
            <a:ext cx="12192000" cy="957533"/>
            <a:chOff x="0" y="5739791"/>
            <a:chExt cx="12192000" cy="1118210"/>
          </a:xfrm>
        </p:grpSpPr>
        <p:pic>
          <p:nvPicPr>
            <p:cNvPr id="5" name="Picture 4">
              <a:extLst>
                <a:ext uri="{FF2B5EF4-FFF2-40B4-BE49-F238E27FC236}">
                  <a16:creationId xmlns:a16="http://schemas.microsoft.com/office/drawing/2014/main" id="{D7CEB7BE-C413-E32A-BCA9-9AFAE240547B}"/>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6" name="Picture 5">
              <a:extLst>
                <a:ext uri="{FF2B5EF4-FFF2-40B4-BE49-F238E27FC236}">
                  <a16:creationId xmlns:a16="http://schemas.microsoft.com/office/drawing/2014/main" id="{F1D37223-0A0B-E594-A29A-FD1EAF5649D8}"/>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7" name="Picture 6">
            <a:extLst>
              <a:ext uri="{FF2B5EF4-FFF2-40B4-BE49-F238E27FC236}">
                <a16:creationId xmlns:a16="http://schemas.microsoft.com/office/drawing/2014/main" id="{775FBFA7-12FB-7057-8B24-2586B33E6A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9" name="TextBox 8">
            <a:extLst>
              <a:ext uri="{FF2B5EF4-FFF2-40B4-BE49-F238E27FC236}">
                <a16:creationId xmlns:a16="http://schemas.microsoft.com/office/drawing/2014/main" id="{A9CE0BFD-1CBA-053F-75FB-7EC636930DA1}"/>
              </a:ext>
            </a:extLst>
          </p:cNvPr>
          <p:cNvSpPr txBox="1"/>
          <p:nvPr/>
        </p:nvSpPr>
        <p:spPr>
          <a:xfrm>
            <a:off x="292100" y="1309798"/>
            <a:ext cx="10731500" cy="4238404"/>
          </a:xfrm>
          <a:prstGeom prst="rect">
            <a:avLst/>
          </a:prstGeom>
          <a:noFill/>
        </p:spPr>
        <p:txBody>
          <a:bodyPr wrap="square">
            <a:spAutoFit/>
          </a:bodyPr>
          <a:lstStyle/>
          <a:p>
            <a:pPr marL="0" marR="0" algn="just">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Change management models are </a:t>
            </a:r>
            <a:r>
              <a:rPr lang="en-GB" sz="2400" b="1" dirty="0">
                <a:solidFill>
                  <a:srgbClr val="FF0000"/>
                </a:solidFill>
                <a:effectLst/>
                <a:latin typeface="DM Sans" pitchFamily="2" charset="0"/>
                <a:ea typeface="Times New Roman" panose="02020603050405020304" pitchFamily="18" charset="0"/>
                <a:cs typeface="Times New Roman" panose="02020603050405020304" pitchFamily="18" charset="0"/>
              </a:rPr>
              <a:t>concepts, theories, and methodologies </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that provide an in-depth approach to </a:t>
            </a:r>
            <a:r>
              <a:rPr lang="en-GB" sz="2400" dirty="0">
                <a:solidFill>
                  <a:srgbClr val="FF0000"/>
                </a:solidFill>
                <a:effectLst/>
                <a:latin typeface="DM Sans" pitchFamily="2" charset="0"/>
                <a:ea typeface="Times New Roman" panose="02020603050405020304" pitchFamily="18" charset="0"/>
                <a:cs typeface="Times New Roman" panose="02020603050405020304" pitchFamily="18" charset="0"/>
              </a:rPr>
              <a:t>organizational change</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They aim to provide a guide to making changes, navigating the transformation process, and ensuring that changes are accepted and put into practice.</a:t>
            </a:r>
          </a:p>
          <a:p>
            <a:pPr marL="0" marR="0" algn="just">
              <a:lnSpc>
                <a:spcPct val="107000"/>
              </a:lnSpc>
              <a:spcBef>
                <a:spcPts val="0"/>
              </a:spcBef>
              <a:spcAft>
                <a:spcPts val="800"/>
              </a:spcAft>
            </a:pP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Whether those changes apply to new hires who are learning the company processes, company-wide changes involving internal tools, department-specific changes, or anything in-between, change management </a:t>
            </a:r>
            <a:r>
              <a:rPr lang="en-GB" sz="2400" dirty="0">
                <a:solidFill>
                  <a:srgbClr val="FF0000"/>
                </a:solidFill>
                <a:effectLst/>
                <a:latin typeface="DM Sans" pitchFamily="2" charset="0"/>
                <a:ea typeface="Times New Roman" panose="02020603050405020304" pitchFamily="18" charset="0"/>
                <a:cs typeface="Times New Roman" panose="02020603050405020304" pitchFamily="18" charset="0"/>
              </a:rPr>
              <a:t>frameworks are designed to make the changes easier to implement and, more importantly, to solidify the change as the new norm</a:t>
            </a:r>
            <a:r>
              <a:rPr lang="en-GB" sz="1800" dirty="0">
                <a:solidFill>
                  <a:srgbClr val="FF0000"/>
                </a:solidFill>
                <a:effectLst/>
                <a:latin typeface="DM Sans" pitchFamily="2" charset="0"/>
                <a:ea typeface="Times New Roman" panose="02020603050405020304" pitchFamily="18" charset="0"/>
                <a:cs typeface="Times New Roman" panose="02020603050405020304" pitchFamily="18" charset="0"/>
              </a:rPr>
              <a:t>.</a:t>
            </a:r>
            <a:endParaRPr lang="en-GB" sz="1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635712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C266-AAB7-5E86-E7F1-2765DDD7DFC5}"/>
              </a:ext>
            </a:extLst>
          </p:cNvPr>
          <p:cNvSpPr>
            <a:spLocks noGrp="1"/>
          </p:cNvSpPr>
          <p:nvPr>
            <p:ph type="title"/>
          </p:nvPr>
        </p:nvSpPr>
        <p:spPr>
          <a:xfrm>
            <a:off x="641737" y="409575"/>
            <a:ext cx="10515600" cy="714375"/>
          </a:xfrm>
        </p:spPr>
        <p:txBody>
          <a:bodyPr>
            <a:normAutofit fontScale="90000"/>
          </a:bodyPr>
          <a:lstStyle/>
          <a:p>
            <a:pPr marL="0" marR="0">
              <a:lnSpc>
                <a:spcPct val="107000"/>
              </a:lnSpc>
              <a:spcBef>
                <a:spcPts val="0"/>
              </a:spcBef>
              <a:spcAft>
                <a:spcPts val="800"/>
              </a:spcAft>
            </a:pPr>
            <a:r>
              <a:rPr lang="en-GB" sz="4400" b="1" dirty="0">
                <a:solidFill>
                  <a:srgbClr val="872345"/>
                </a:solidFill>
                <a:effectLst/>
                <a:latin typeface="DM Sans" pitchFamily="2" charset="0"/>
                <a:ea typeface="Times New Roman" panose="02020603050405020304" pitchFamily="18" charset="0"/>
                <a:cs typeface="Times New Roman" panose="02020603050405020304" pitchFamily="18" charset="0"/>
              </a:rPr>
              <a:t>The Importance of Change Models</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C5225725-D84C-9CE5-FC9E-A8D942076180}"/>
              </a:ext>
            </a:extLst>
          </p:cNvPr>
          <p:cNvGrpSpPr/>
          <p:nvPr/>
        </p:nvGrpSpPr>
        <p:grpSpPr>
          <a:xfrm>
            <a:off x="0" y="5900465"/>
            <a:ext cx="12192000" cy="957533"/>
            <a:chOff x="0" y="5739791"/>
            <a:chExt cx="12192000" cy="1118210"/>
          </a:xfrm>
        </p:grpSpPr>
        <p:pic>
          <p:nvPicPr>
            <p:cNvPr id="5" name="Picture 4">
              <a:extLst>
                <a:ext uri="{FF2B5EF4-FFF2-40B4-BE49-F238E27FC236}">
                  <a16:creationId xmlns:a16="http://schemas.microsoft.com/office/drawing/2014/main" id="{D7CEB7BE-C413-E32A-BCA9-9AFAE240547B}"/>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6" name="Picture 5">
              <a:extLst>
                <a:ext uri="{FF2B5EF4-FFF2-40B4-BE49-F238E27FC236}">
                  <a16:creationId xmlns:a16="http://schemas.microsoft.com/office/drawing/2014/main" id="{F1D37223-0A0B-E594-A29A-FD1EAF5649D8}"/>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7" name="Picture 6">
            <a:extLst>
              <a:ext uri="{FF2B5EF4-FFF2-40B4-BE49-F238E27FC236}">
                <a16:creationId xmlns:a16="http://schemas.microsoft.com/office/drawing/2014/main" id="{775FBFA7-12FB-7057-8B24-2586B33E6A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8" name="TextBox 7">
            <a:extLst>
              <a:ext uri="{FF2B5EF4-FFF2-40B4-BE49-F238E27FC236}">
                <a16:creationId xmlns:a16="http://schemas.microsoft.com/office/drawing/2014/main" id="{057DB7AA-72B5-E2B1-848C-6D5377ABEE81}"/>
              </a:ext>
            </a:extLst>
          </p:cNvPr>
          <p:cNvSpPr txBox="1"/>
          <p:nvPr/>
        </p:nvSpPr>
        <p:spPr>
          <a:xfrm>
            <a:off x="688278" y="1776496"/>
            <a:ext cx="10422518" cy="3305007"/>
          </a:xfrm>
          <a:prstGeom prst="rect">
            <a:avLst/>
          </a:prstGeom>
          <a:noFill/>
        </p:spPr>
        <p:txBody>
          <a:bodyPr wrap="square">
            <a:spAutoFit/>
          </a:bodyPr>
          <a:lstStyle/>
          <a:p>
            <a:pPr marL="0" marR="0" algn="just">
              <a:lnSpc>
                <a:spcPct val="107000"/>
              </a:lnSpc>
              <a:spcBef>
                <a:spcPts val="0"/>
              </a:spcBef>
              <a:spcAft>
                <a:spcPts val="800"/>
              </a:spcAft>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Understanding the basic principles of popular change management models and frameworks </a:t>
            </a:r>
            <a:r>
              <a:rPr lang="en-GB" sz="2800" dirty="0">
                <a:solidFill>
                  <a:srgbClr val="FF0000"/>
                </a:solidFill>
                <a:effectLst/>
                <a:latin typeface="DM Sans" pitchFamily="2" charset="0"/>
                <a:ea typeface="Times New Roman" panose="02020603050405020304" pitchFamily="18" charset="0"/>
                <a:cs typeface="Times New Roman" panose="02020603050405020304" pitchFamily="18" charset="0"/>
              </a:rPr>
              <a:t>enables enterprises to leverage best practices, tactics, and strategies to lean on when facilitating change projects</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 Relying on the fundamentals of these change models allow organizations to develop more effective, strategic, and contextual change initiatives.</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76639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C266-AAB7-5E86-E7F1-2765DDD7DFC5}"/>
              </a:ext>
            </a:extLst>
          </p:cNvPr>
          <p:cNvSpPr>
            <a:spLocks noGrp="1"/>
          </p:cNvSpPr>
          <p:nvPr>
            <p:ph type="title"/>
          </p:nvPr>
        </p:nvSpPr>
        <p:spPr>
          <a:xfrm>
            <a:off x="1409700" y="365125"/>
            <a:ext cx="9944100" cy="714375"/>
          </a:xfrm>
        </p:spPr>
        <p:txBody>
          <a:bodyPr>
            <a:normAutofit fontScale="90000"/>
          </a:bodyPr>
          <a:lstStyle/>
          <a:p>
            <a:pPr marL="0" marR="0">
              <a:lnSpc>
                <a:spcPct val="107000"/>
              </a:lnSpc>
              <a:spcBef>
                <a:spcPts val="0"/>
              </a:spcBef>
              <a:spcAft>
                <a:spcPts val="800"/>
              </a:spcAft>
            </a:pPr>
            <a:r>
              <a:rPr lang="en-GB" sz="4400" b="1" dirty="0">
                <a:solidFill>
                  <a:srgbClr val="872345"/>
                </a:solidFill>
                <a:effectLst/>
                <a:latin typeface="DM Sans" pitchFamily="2" charset="0"/>
                <a:ea typeface="Times New Roman" panose="02020603050405020304" pitchFamily="18" charset="0"/>
                <a:cs typeface="Times New Roman" panose="02020603050405020304" pitchFamily="18" charset="0"/>
              </a:rPr>
              <a:t>The Importance of Change Models</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C5225725-D84C-9CE5-FC9E-A8D942076180}"/>
              </a:ext>
            </a:extLst>
          </p:cNvPr>
          <p:cNvGrpSpPr/>
          <p:nvPr/>
        </p:nvGrpSpPr>
        <p:grpSpPr>
          <a:xfrm>
            <a:off x="0" y="5900465"/>
            <a:ext cx="12192000" cy="957533"/>
            <a:chOff x="0" y="5739791"/>
            <a:chExt cx="12192000" cy="1118210"/>
          </a:xfrm>
        </p:grpSpPr>
        <p:pic>
          <p:nvPicPr>
            <p:cNvPr id="5" name="Picture 4">
              <a:extLst>
                <a:ext uri="{FF2B5EF4-FFF2-40B4-BE49-F238E27FC236}">
                  <a16:creationId xmlns:a16="http://schemas.microsoft.com/office/drawing/2014/main" id="{D7CEB7BE-C413-E32A-BCA9-9AFAE240547B}"/>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6" name="Picture 5">
              <a:extLst>
                <a:ext uri="{FF2B5EF4-FFF2-40B4-BE49-F238E27FC236}">
                  <a16:creationId xmlns:a16="http://schemas.microsoft.com/office/drawing/2014/main" id="{F1D37223-0A0B-E594-A29A-FD1EAF5649D8}"/>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7" name="Picture 6">
            <a:extLst>
              <a:ext uri="{FF2B5EF4-FFF2-40B4-BE49-F238E27FC236}">
                <a16:creationId xmlns:a16="http://schemas.microsoft.com/office/drawing/2014/main" id="{775FBFA7-12FB-7057-8B24-2586B33E6A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8" name="TextBox 7">
            <a:extLst>
              <a:ext uri="{FF2B5EF4-FFF2-40B4-BE49-F238E27FC236}">
                <a16:creationId xmlns:a16="http://schemas.microsoft.com/office/drawing/2014/main" id="{057DB7AA-72B5-E2B1-848C-6D5377ABEE81}"/>
              </a:ext>
            </a:extLst>
          </p:cNvPr>
          <p:cNvSpPr txBox="1"/>
          <p:nvPr/>
        </p:nvSpPr>
        <p:spPr>
          <a:xfrm>
            <a:off x="1279138" y="1232518"/>
            <a:ext cx="9420612" cy="4236865"/>
          </a:xfrm>
          <a:prstGeom prst="rect">
            <a:avLst/>
          </a:prstGeom>
          <a:noFill/>
        </p:spPr>
        <p:txBody>
          <a:bodyPr wrap="square">
            <a:spAutoFit/>
          </a:bodyPr>
          <a:lstStyle/>
          <a:p>
            <a:pPr marL="0" marR="0" algn="just">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This all impacts your company’s bottom line. Change projects have huge implications that can cause ripple </a:t>
            </a:r>
            <a:r>
              <a:rPr lang="en-GB" sz="2400" dirty="0">
                <a:solidFill>
                  <a:srgbClr val="FF0000"/>
                </a:solidFill>
                <a:effectLst/>
                <a:latin typeface="DM Sans" pitchFamily="2" charset="0"/>
                <a:ea typeface="Times New Roman" panose="02020603050405020304" pitchFamily="18" charset="0"/>
                <a:cs typeface="Times New Roman" panose="02020603050405020304" pitchFamily="18" charset="0"/>
              </a:rPr>
              <a:t>effects across productivity, revenue, customer experience, and more.</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Change projects are also time and resource intensive, as well as typically involve new technology investments. </a:t>
            </a:r>
          </a:p>
          <a:p>
            <a:pPr marL="0" marR="0" algn="just">
              <a:lnSpc>
                <a:spcPct val="107000"/>
              </a:lnSpc>
              <a:spcBef>
                <a:spcPts val="0"/>
              </a:spcBef>
              <a:spcAft>
                <a:spcPts val="800"/>
              </a:spcAft>
            </a:pPr>
            <a:endParaRPr lang="en-GB" sz="2400" dirty="0">
              <a:solidFill>
                <a:srgbClr val="25223B"/>
              </a:solidFill>
              <a:latin typeface="DM Sans" pitchFamily="2"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This means change projects are costly and expensive investments for companies – and relying on the principles of one (or more) change models empower organizations to successfully navigate large change projects.</a:t>
            </a:r>
            <a:endParaRPr lang="en-GB" sz="2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785066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C266-AAB7-5E86-E7F1-2765DDD7DFC5}"/>
              </a:ext>
            </a:extLst>
          </p:cNvPr>
          <p:cNvSpPr>
            <a:spLocks noGrp="1"/>
          </p:cNvSpPr>
          <p:nvPr>
            <p:ph type="title"/>
          </p:nvPr>
        </p:nvSpPr>
        <p:spPr>
          <a:xfrm>
            <a:off x="1339850" y="180975"/>
            <a:ext cx="9944100" cy="714375"/>
          </a:xfrm>
        </p:spPr>
        <p:txBody>
          <a:bodyPr>
            <a:normAutofit fontScale="90000"/>
          </a:bodyPr>
          <a:lstStyle/>
          <a:p>
            <a:pPr marL="0" marR="0">
              <a:lnSpc>
                <a:spcPct val="107000"/>
              </a:lnSpc>
              <a:spcBef>
                <a:spcPts val="0"/>
              </a:spcBef>
              <a:spcAft>
                <a:spcPts val="800"/>
              </a:spcAft>
            </a:pPr>
            <a:r>
              <a:rPr lang="en-GB" sz="4400" b="1" dirty="0">
                <a:solidFill>
                  <a:srgbClr val="872345"/>
                </a:solidFill>
                <a:effectLst/>
                <a:latin typeface="DM Sans" pitchFamily="2" charset="0"/>
                <a:ea typeface="Times New Roman" panose="02020603050405020304" pitchFamily="18" charset="0"/>
                <a:cs typeface="Times New Roman" panose="02020603050405020304" pitchFamily="18" charset="0"/>
              </a:rPr>
              <a:t>Change Management Models</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C5225725-D84C-9CE5-FC9E-A8D942076180}"/>
              </a:ext>
            </a:extLst>
          </p:cNvPr>
          <p:cNvGrpSpPr/>
          <p:nvPr/>
        </p:nvGrpSpPr>
        <p:grpSpPr>
          <a:xfrm>
            <a:off x="0" y="5900465"/>
            <a:ext cx="12192000" cy="957533"/>
            <a:chOff x="0" y="5739791"/>
            <a:chExt cx="12192000" cy="1118210"/>
          </a:xfrm>
        </p:grpSpPr>
        <p:pic>
          <p:nvPicPr>
            <p:cNvPr id="5" name="Picture 4">
              <a:extLst>
                <a:ext uri="{FF2B5EF4-FFF2-40B4-BE49-F238E27FC236}">
                  <a16:creationId xmlns:a16="http://schemas.microsoft.com/office/drawing/2014/main" id="{D7CEB7BE-C413-E32A-BCA9-9AFAE240547B}"/>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6" name="Picture 5">
              <a:extLst>
                <a:ext uri="{FF2B5EF4-FFF2-40B4-BE49-F238E27FC236}">
                  <a16:creationId xmlns:a16="http://schemas.microsoft.com/office/drawing/2014/main" id="{F1D37223-0A0B-E594-A29A-FD1EAF5649D8}"/>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7" name="Picture 6">
            <a:extLst>
              <a:ext uri="{FF2B5EF4-FFF2-40B4-BE49-F238E27FC236}">
                <a16:creationId xmlns:a16="http://schemas.microsoft.com/office/drawing/2014/main" id="{775FBFA7-12FB-7057-8B24-2586B33E6A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9" name="TextBox 8">
            <a:extLst>
              <a:ext uri="{FF2B5EF4-FFF2-40B4-BE49-F238E27FC236}">
                <a16:creationId xmlns:a16="http://schemas.microsoft.com/office/drawing/2014/main" id="{F2E5CC9D-1D94-A55E-1389-26916A6CAE1F}"/>
              </a:ext>
            </a:extLst>
          </p:cNvPr>
          <p:cNvSpPr txBox="1"/>
          <p:nvPr/>
        </p:nvSpPr>
        <p:spPr>
          <a:xfrm>
            <a:off x="1412180" y="1015015"/>
            <a:ext cx="7998519" cy="4955011"/>
          </a:xfrm>
          <a:prstGeom prst="rect">
            <a:avLst/>
          </a:prstGeom>
          <a:noFill/>
        </p:spPr>
        <p:txBody>
          <a:bodyPr wrap="square">
            <a:spAutoFit/>
          </a:bodyPr>
          <a:lstStyle/>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5"/>
              </a:rPr>
              <a:t>Lewin’s Change Management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6"/>
              </a:rPr>
              <a:t>McKinsey 7-S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7"/>
              </a:rPr>
              <a:t>Nudge Theory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8"/>
              </a:rPr>
              <a:t>The ADKAR Change Management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9"/>
              </a:rPr>
              <a:t>Kübler-Ross Change Curve</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0"/>
              </a:rPr>
              <a:t>Bridges’ Transition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1"/>
              </a:rPr>
              <a:t>Satir Change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2"/>
              </a:rPr>
              <a:t>Kotter’s 8-Step Theory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3"/>
              </a:rPr>
              <a:t>Maurer 3 Levels of Resistance and Change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4"/>
              </a:rPr>
              <a:t>Deming Cycle (PDCA)</a:t>
            </a:r>
            <a:endParaRPr lang="en-GB" sz="2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17839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041" y="519291"/>
            <a:ext cx="8727811" cy="4541659"/>
          </a:xfrm>
        </p:spPr>
        <p:txBody>
          <a:bodyPr>
            <a:noAutofit/>
          </a:bodyPr>
          <a:lstStyle/>
          <a:p>
            <a:pPr marL="0" marR="0">
              <a:lnSpc>
                <a:spcPct val="107000"/>
              </a:lnSpc>
              <a:spcBef>
                <a:spcPts val="0"/>
              </a:spcBef>
              <a:spcAft>
                <a:spcPts val="800"/>
              </a:spcAft>
            </a:pPr>
            <a:r>
              <a:rPr lang="en-GB" sz="3200" b="1" dirty="0">
                <a:solidFill>
                  <a:srgbClr val="25223B"/>
                </a:solidFill>
                <a:effectLst/>
                <a:latin typeface="DM Sans" pitchFamily="2" charset="0"/>
                <a:ea typeface="Times New Roman" panose="02020603050405020304" pitchFamily="18" charset="0"/>
                <a:cs typeface="Times New Roman" panose="02020603050405020304" pitchFamily="18" charset="0"/>
              </a:rPr>
              <a:t>1. Lewin’s Change Management Model</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2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Lewin’s 3-Stage Model of Change</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developed by Kurt Lewin, is popular thanks to its three-phase model that breaks down big changes into more manageable chunks:</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Unfreeze</a:t>
            </a:r>
            <a:b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b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Change</a:t>
            </a:r>
            <a:b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b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Refreeze</a:t>
            </a:r>
            <a:endPar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323593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50" y="176717"/>
            <a:ext cx="11563349" cy="821049"/>
          </a:xfrm>
        </p:spPr>
        <p:txBody>
          <a:bodyPr>
            <a:normAutofit/>
          </a:bodyPr>
          <a:lstStyle/>
          <a:p>
            <a:pPr algn="ctr">
              <a:defRPr/>
            </a:pPr>
            <a:r>
              <a:rPr lang="en-GB" b="1" dirty="0">
                <a:solidFill>
                  <a:srgbClr val="25223B"/>
                </a:solidFill>
                <a:effectLst/>
                <a:latin typeface="DM Sans" pitchFamily="2" charset="0"/>
                <a:ea typeface="Times New Roman" panose="02020603050405020304" pitchFamily="18" charset="0"/>
                <a:cs typeface="Times New Roman" panose="02020603050405020304" pitchFamily="18" charset="0"/>
              </a:rPr>
              <a:t>1. Lewin’s Change Management Model</a:t>
            </a:r>
            <a:endParaRPr lang="en-GB"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descr="lewins change model">
            <a:extLst>
              <a:ext uri="{FF2B5EF4-FFF2-40B4-BE49-F238E27FC236}">
                <a16:creationId xmlns:a16="http://schemas.microsoft.com/office/drawing/2014/main" id="{F6BF881F-D66F-D80F-EAB5-0D2E449F1B4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7000" y="1358900"/>
            <a:ext cx="4417799" cy="3987800"/>
          </a:xfrm>
          <a:prstGeom prst="rect">
            <a:avLst/>
          </a:prstGeom>
          <a:noFill/>
          <a:ln>
            <a:noFill/>
          </a:ln>
        </p:spPr>
      </p:pic>
      <p:pic>
        <p:nvPicPr>
          <p:cNvPr id="10" name="Picture 9">
            <a:extLst>
              <a:ext uri="{FF2B5EF4-FFF2-40B4-BE49-F238E27FC236}">
                <a16:creationId xmlns:a16="http://schemas.microsoft.com/office/drawing/2014/main" id="{99D09D10-B888-E2A7-402D-527C9128CB0F}"/>
              </a:ext>
            </a:extLst>
          </p:cNvPr>
          <p:cNvPicPr>
            <a:picLocks noChangeAspect="1"/>
          </p:cNvPicPr>
          <p:nvPr/>
        </p:nvPicPr>
        <p:blipFill>
          <a:blip r:embed="rId6"/>
          <a:stretch>
            <a:fillRect/>
          </a:stretch>
        </p:blipFill>
        <p:spPr>
          <a:xfrm>
            <a:off x="4749799" y="1465458"/>
            <a:ext cx="7099301" cy="3774684"/>
          </a:xfrm>
          <a:prstGeom prst="rect">
            <a:avLst/>
          </a:prstGeom>
        </p:spPr>
      </p:pic>
    </p:spTree>
    <p:extLst>
      <p:ext uri="{BB962C8B-B14F-4D97-AF65-F5344CB8AC3E}">
        <p14:creationId xmlns:p14="http://schemas.microsoft.com/office/powerpoint/2010/main" val="24561510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4241" y="436741"/>
            <a:ext cx="9441359" cy="4649609"/>
          </a:xfrm>
        </p:spPr>
        <p:txBody>
          <a:bodyPr>
            <a:normAutofit fontScale="90000"/>
          </a:bodyPr>
          <a:lstStyle/>
          <a:p>
            <a:pPr marL="0" marR="0">
              <a:lnSpc>
                <a:spcPct val="107000"/>
              </a:lnSpc>
              <a:spcBef>
                <a:spcPts val="0"/>
              </a:spcBef>
              <a:spcAft>
                <a:spcPts val="800"/>
              </a:spcAft>
            </a:pPr>
            <a:r>
              <a:rPr lang="en-GB" sz="31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br>
              <a:rPr lang="en-GB" sz="3100" dirty="0">
                <a:effectLst/>
                <a:latin typeface="Calibri" panose="020F0502020204030204" pitchFamily="34" charset="0"/>
                <a:ea typeface="Calibri" panose="020F0502020204030204" pitchFamily="34" charset="0"/>
                <a:cs typeface="Arial" panose="020B0604020202020204" pitchFamily="34" charset="0"/>
              </a:rPr>
            </a:br>
            <a:r>
              <a:rPr lang="en-GB" sz="3100" dirty="0">
                <a:solidFill>
                  <a:srgbClr val="25223B"/>
                </a:solidFill>
                <a:effectLst/>
                <a:latin typeface="DM Sans" pitchFamily="2" charset="0"/>
                <a:ea typeface="Times New Roman" panose="02020603050405020304" pitchFamily="18" charset="0"/>
                <a:cs typeface="Times New Roman" panose="02020603050405020304" pitchFamily="18" charset="0"/>
              </a:rPr>
              <a:t>The 7 S’s of the </a:t>
            </a:r>
            <a:r>
              <a:rPr lang="en-GB" sz="31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McKinsey 7-S Model</a:t>
            </a:r>
            <a:r>
              <a:rPr lang="en-GB" sz="3100" dirty="0">
                <a:solidFill>
                  <a:srgbClr val="25223B"/>
                </a:solidFill>
                <a:effectLst/>
                <a:latin typeface="DM Sans" pitchFamily="2" charset="0"/>
                <a:ea typeface="Times New Roman" panose="02020603050405020304" pitchFamily="18" charset="0"/>
                <a:cs typeface="Times New Roman" panose="02020603050405020304" pitchFamily="18" charset="0"/>
              </a:rPr>
              <a:t> make it one of the more complex models, but that complexity may be necessary when implementing complicated organization-wide changes. The model’s seven elements are not designed to be addressed in a specific order but rather assessed by how they affect each other so that weaknesses can be identified:</a:t>
            </a:r>
            <a:br>
              <a:rPr lang="en-GB" sz="3100" dirty="0">
                <a:effectLst/>
                <a:latin typeface="Calibri" panose="020F0502020204030204" pitchFamily="34" charset="0"/>
                <a:ea typeface="Calibri" panose="020F0502020204030204" pitchFamily="34" charset="0"/>
                <a:cs typeface="Arial" panose="020B0604020202020204" pitchFamily="34" charset="0"/>
              </a:rPr>
            </a:b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29828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3182" y="2795007"/>
            <a:ext cx="6851124" cy="860903"/>
          </a:xfrm>
        </p:spPr>
        <p:txBody>
          <a:bodyPr>
            <a:normAutofit fontScale="90000"/>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 </a:t>
            </a:r>
            <a:b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4000" dirty="0">
                <a:solidFill>
                  <a:srgbClr val="25223B"/>
                </a:solidFill>
                <a:effectLst/>
                <a:latin typeface="DM Sans" pitchFamily="2" charset="0"/>
                <a:ea typeface="Times New Roman" panose="02020603050405020304" pitchFamily="18" charset="0"/>
                <a:cs typeface="Times New Roman" panose="02020603050405020304" pitchFamily="18" charset="0"/>
              </a:rPr>
              <a:t>Strategy</a:t>
            </a:r>
            <a:br>
              <a:rPr lang="en-GB" sz="40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4000" dirty="0">
                <a:solidFill>
                  <a:srgbClr val="25223B"/>
                </a:solidFill>
                <a:effectLst/>
                <a:latin typeface="DM Sans" pitchFamily="2" charset="0"/>
                <a:ea typeface="Times New Roman" panose="02020603050405020304" pitchFamily="18" charset="0"/>
                <a:cs typeface="Times New Roman" panose="02020603050405020304" pitchFamily="18" charset="0"/>
              </a:rPr>
              <a:t>Structure</a:t>
            </a:r>
            <a:br>
              <a:rPr lang="en-GB" sz="40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4000" dirty="0">
                <a:solidFill>
                  <a:srgbClr val="25223B"/>
                </a:solidFill>
                <a:effectLst/>
                <a:latin typeface="DM Sans" pitchFamily="2" charset="0"/>
                <a:ea typeface="Times New Roman" panose="02020603050405020304" pitchFamily="18" charset="0"/>
                <a:cs typeface="Times New Roman" panose="02020603050405020304" pitchFamily="18" charset="0"/>
              </a:rPr>
              <a:t>Systems</a:t>
            </a: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4000" dirty="0">
                <a:solidFill>
                  <a:srgbClr val="25223B"/>
                </a:solidFill>
                <a:effectLst/>
                <a:latin typeface="DM Sans" pitchFamily="2" charset="0"/>
                <a:ea typeface="Times New Roman" panose="02020603050405020304" pitchFamily="18" charset="0"/>
                <a:cs typeface="Times New Roman" panose="02020603050405020304" pitchFamily="18" charset="0"/>
              </a:rPr>
              <a:t>Shared Values</a:t>
            </a:r>
            <a:br>
              <a:rPr lang="en-GB" sz="40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4000" dirty="0">
                <a:solidFill>
                  <a:srgbClr val="25223B"/>
                </a:solidFill>
                <a:effectLst/>
                <a:latin typeface="DM Sans" pitchFamily="2" charset="0"/>
                <a:ea typeface="Times New Roman" panose="02020603050405020304" pitchFamily="18" charset="0"/>
                <a:cs typeface="Times New Roman" panose="02020603050405020304" pitchFamily="18" charset="0"/>
              </a:rPr>
              <a:t>Style</a:t>
            </a:r>
            <a:br>
              <a:rPr lang="en-GB" sz="40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4000" dirty="0">
                <a:solidFill>
                  <a:srgbClr val="25223B"/>
                </a:solidFill>
                <a:effectLst/>
                <a:latin typeface="DM Sans" pitchFamily="2" charset="0"/>
                <a:ea typeface="Times New Roman" panose="02020603050405020304" pitchFamily="18" charset="0"/>
                <a:cs typeface="Times New Roman" panose="02020603050405020304" pitchFamily="18" charset="0"/>
              </a:rPr>
              <a:t>Staff</a:t>
            </a:r>
            <a:br>
              <a:rPr lang="en-GB" sz="40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4000" dirty="0">
                <a:solidFill>
                  <a:srgbClr val="25223B"/>
                </a:solidFill>
                <a:effectLst/>
                <a:latin typeface="DM Sans" pitchFamily="2" charset="0"/>
                <a:ea typeface="Times New Roman" panose="02020603050405020304" pitchFamily="18" charset="0"/>
                <a:cs typeface="Times New Roman" panose="02020603050405020304" pitchFamily="18" charset="0"/>
              </a:rPr>
              <a:t>Skills</a:t>
            </a:r>
            <a:br>
              <a:rPr lang="en-GB" sz="36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endParaRPr lang="en-GB" sz="36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Right Brace 2">
            <a:extLst>
              <a:ext uri="{FF2B5EF4-FFF2-40B4-BE49-F238E27FC236}">
                <a16:creationId xmlns:a16="http://schemas.microsoft.com/office/drawing/2014/main" id="{DCAFACF5-C51C-8F51-B5B6-194D00F86339}"/>
              </a:ext>
            </a:extLst>
          </p:cNvPr>
          <p:cNvSpPr/>
          <p:nvPr/>
        </p:nvSpPr>
        <p:spPr>
          <a:xfrm>
            <a:off x="5152445" y="1133783"/>
            <a:ext cx="412750" cy="1724261"/>
          </a:xfrm>
          <a:prstGeom prst="rightBrace">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DB86B6C9-F0BB-D62D-E1EF-BE1C5E26040E}"/>
              </a:ext>
            </a:extLst>
          </p:cNvPr>
          <p:cNvSpPr/>
          <p:nvPr/>
        </p:nvSpPr>
        <p:spPr>
          <a:xfrm>
            <a:off x="6414663" y="1420635"/>
            <a:ext cx="3283337" cy="1047750"/>
          </a:xfrm>
          <a:prstGeom prst="roundRect">
            <a:avLst/>
          </a:prstGeom>
          <a:ln w="28575">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3 Hard elements</a:t>
            </a:r>
            <a:endParaRPr lang="en-GB" sz="2800" dirty="0"/>
          </a:p>
        </p:txBody>
      </p:sp>
      <p:sp>
        <p:nvSpPr>
          <p:cNvPr id="10" name="Right Brace 9">
            <a:extLst>
              <a:ext uri="{FF2B5EF4-FFF2-40B4-BE49-F238E27FC236}">
                <a16:creationId xmlns:a16="http://schemas.microsoft.com/office/drawing/2014/main" id="{C068ED58-EECA-62F2-5C84-0372C6C6F405}"/>
              </a:ext>
            </a:extLst>
          </p:cNvPr>
          <p:cNvSpPr/>
          <p:nvPr/>
        </p:nvSpPr>
        <p:spPr>
          <a:xfrm>
            <a:off x="5263762" y="3297530"/>
            <a:ext cx="400438" cy="2207919"/>
          </a:xfrm>
          <a:prstGeom prst="rightBrace">
            <a:avLst/>
          </a:prstGeom>
          <a:ln w="762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E4CC341-A167-6163-64B9-691A5734420F}"/>
              </a:ext>
            </a:extLst>
          </p:cNvPr>
          <p:cNvSpPr/>
          <p:nvPr/>
        </p:nvSpPr>
        <p:spPr>
          <a:xfrm>
            <a:off x="6426445" y="3877614"/>
            <a:ext cx="3283337" cy="1047750"/>
          </a:xfrm>
          <a:prstGeom prst="roundRect">
            <a:avLst/>
          </a:prstGeom>
          <a:ln w="28575"/>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4 Soft elements</a:t>
            </a:r>
            <a:endParaRPr lang="en-GB" sz="2800" dirty="0"/>
          </a:p>
        </p:txBody>
      </p:sp>
    </p:spTree>
    <p:extLst>
      <p:ext uri="{BB962C8B-B14F-4D97-AF65-F5344CB8AC3E}">
        <p14:creationId xmlns:p14="http://schemas.microsoft.com/office/powerpoint/2010/main" val="207359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descr="Mckinsey-7s-model-elements">
            <a:extLst>
              <a:ext uri="{FF2B5EF4-FFF2-40B4-BE49-F238E27FC236}">
                <a16:creationId xmlns:a16="http://schemas.microsoft.com/office/drawing/2014/main" id="{1BCAF642-6701-E365-79A0-C69EB8229FD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467732" y="1377444"/>
            <a:ext cx="5115560" cy="3961779"/>
          </a:xfrm>
          <a:prstGeom prst="rect">
            <a:avLst/>
          </a:prstGeom>
          <a:noFill/>
          <a:ln>
            <a:noFill/>
          </a:ln>
        </p:spPr>
      </p:pic>
    </p:spTree>
    <p:extLst>
      <p:ext uri="{BB962C8B-B14F-4D97-AF65-F5344CB8AC3E}">
        <p14:creationId xmlns:p14="http://schemas.microsoft.com/office/powerpoint/2010/main" val="17321280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B02CC97A-64DE-DB03-27BD-AAB23C111A07}"/>
              </a:ext>
            </a:extLst>
          </p:cNvPr>
          <p:cNvSpPr txBox="1"/>
          <p:nvPr/>
        </p:nvSpPr>
        <p:spPr>
          <a:xfrm>
            <a:off x="908050" y="1079501"/>
            <a:ext cx="9721850" cy="4524315"/>
          </a:xfrm>
          <a:prstGeom prst="rect">
            <a:avLst/>
          </a:prstGeom>
          <a:noFill/>
        </p:spPr>
        <p:txBody>
          <a:bodyPr wrap="square">
            <a:spAutoFit/>
          </a:bodyPr>
          <a:lstStyle/>
          <a:p>
            <a:pPr algn="just"/>
            <a:r>
              <a:rPr lang="en-US" sz="2400" dirty="0"/>
              <a:t>The first three — </a:t>
            </a:r>
            <a:r>
              <a:rPr lang="en-US" sz="2400" dirty="0">
                <a:solidFill>
                  <a:srgbClr val="FF0000"/>
                </a:solidFill>
              </a:rPr>
              <a:t>strategy, structure, and systems</a:t>
            </a:r>
            <a:r>
              <a:rPr lang="en-US" sz="2400" dirty="0"/>
              <a:t> — are considered the </a:t>
            </a:r>
            <a:r>
              <a:rPr lang="en-US" sz="2400" dirty="0">
                <a:solidFill>
                  <a:srgbClr val="FF0000"/>
                </a:solidFill>
              </a:rPr>
              <a:t>“hard” elements</a:t>
            </a:r>
            <a:r>
              <a:rPr lang="en-US" sz="2400" dirty="0"/>
              <a:t>, meaning they are simpler to identify and easily influenced by management. The hard elements are such things as the company plans to be more competitive (strategy), organizational charts (structure), and routines/processes for how work is to be done (systems).</a:t>
            </a:r>
          </a:p>
          <a:p>
            <a:pPr algn="just"/>
            <a:endParaRPr lang="en-US" sz="2400" dirty="0"/>
          </a:p>
          <a:p>
            <a:pPr algn="just"/>
            <a:r>
              <a:rPr lang="en-US" sz="2400" dirty="0"/>
              <a:t>The remaining </a:t>
            </a:r>
            <a:r>
              <a:rPr lang="en-US" sz="2400" dirty="0">
                <a:solidFill>
                  <a:srgbClr val="FF0000"/>
                </a:solidFill>
              </a:rPr>
              <a:t>four “soft” elements</a:t>
            </a:r>
            <a:r>
              <a:rPr lang="en-US" sz="2400" dirty="0"/>
              <a:t>, conversely, are more difficult to describe and are influenced by the company culture. Your staff, their skillsets, the company’s overall leadership style, as well as the values or culture of the company are more fluid and subject to continuous change. The key is to keep all seven elements in harmony by analyzing how they interact with and affect each other.</a:t>
            </a:r>
          </a:p>
        </p:txBody>
      </p:sp>
    </p:spTree>
    <p:extLst>
      <p:ext uri="{BB962C8B-B14F-4D97-AF65-F5344CB8AC3E}">
        <p14:creationId xmlns:p14="http://schemas.microsoft.com/office/powerpoint/2010/main" val="15400370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extBox 8">
            <a:extLst>
              <a:ext uri="{FF2B5EF4-FFF2-40B4-BE49-F238E27FC236}">
                <a16:creationId xmlns:a16="http://schemas.microsoft.com/office/drawing/2014/main" id="{80074E44-BD96-7D1E-9F52-63BD09AF50F7}"/>
              </a:ext>
            </a:extLst>
          </p:cNvPr>
          <p:cNvSpPr txBox="1"/>
          <p:nvPr/>
        </p:nvSpPr>
        <p:spPr>
          <a:xfrm>
            <a:off x="841194" y="1397674"/>
            <a:ext cx="10112556" cy="3046988"/>
          </a:xfrm>
          <a:prstGeom prst="rect">
            <a:avLst/>
          </a:prstGeom>
          <a:noFill/>
        </p:spPr>
        <p:txBody>
          <a:bodyPr wrap="square">
            <a:spAutoFit/>
          </a:bodyPr>
          <a:lstStyle/>
          <a:p>
            <a:pPr algn="just"/>
            <a:r>
              <a:rPr lang="en-US" sz="2400" dirty="0"/>
              <a:t>The McKinsey 7-S model is perfect for when you know </a:t>
            </a:r>
            <a:r>
              <a:rPr lang="en-US" sz="2400" dirty="0">
                <a:solidFill>
                  <a:srgbClr val="FF0000"/>
                </a:solidFill>
              </a:rPr>
              <a:t>there is something wrong within the organization</a:t>
            </a:r>
            <a:r>
              <a:rPr lang="en-US" sz="2400" dirty="0"/>
              <a:t>, but you’re not sure how to address the issue. Once you have identified what changes need to be made, the seven elements serve as a guide to keep your company in balance. This model can help you identify misalignments, such as your company touting a focus on family but not offering paternity leave. It can then help you navigate the implementation of the necessary change, such as ensuring that your staff has the skills to cover responsibilities for anyone who takes advantage of a paternity leave option.</a:t>
            </a:r>
            <a:endParaRPr lang="en-GB" sz="2400" dirty="0"/>
          </a:p>
        </p:txBody>
      </p:sp>
    </p:spTree>
    <p:extLst>
      <p:ext uri="{BB962C8B-B14F-4D97-AF65-F5344CB8AC3E}">
        <p14:creationId xmlns:p14="http://schemas.microsoft.com/office/powerpoint/2010/main" val="24967672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a:extLst>
              <a:ext uri="{FF2B5EF4-FFF2-40B4-BE49-F238E27FC236}">
                <a16:creationId xmlns:a16="http://schemas.microsoft.com/office/drawing/2014/main" id="{169C3FD1-63A7-FCCB-2F3B-B6D99D884C8C}"/>
              </a:ext>
            </a:extLst>
          </p:cNvPr>
          <p:cNvPicPr>
            <a:picLocks noChangeAspect="1"/>
          </p:cNvPicPr>
          <p:nvPr/>
        </p:nvPicPr>
        <p:blipFill>
          <a:blip r:embed="rId5"/>
          <a:stretch>
            <a:fillRect/>
          </a:stretch>
        </p:blipFill>
        <p:spPr>
          <a:xfrm>
            <a:off x="1986051" y="1079957"/>
            <a:ext cx="6440399" cy="4526893"/>
          </a:xfrm>
          <a:prstGeom prst="rect">
            <a:avLst/>
          </a:prstGeom>
        </p:spPr>
      </p:pic>
    </p:spTree>
    <p:extLst>
      <p:ext uri="{BB962C8B-B14F-4D97-AF65-F5344CB8AC3E}">
        <p14:creationId xmlns:p14="http://schemas.microsoft.com/office/powerpoint/2010/main" val="17174714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marL="0" marR="0">
              <a:lnSpc>
                <a:spcPct val="107000"/>
              </a:lnSpc>
              <a:spcBef>
                <a:spcPts val="0"/>
              </a:spcBef>
              <a:spcAft>
                <a:spcPts val="800"/>
              </a:spcAft>
            </a:pPr>
            <a:r>
              <a:rPr lang="en-GB" sz="4800" b="1" dirty="0">
                <a:solidFill>
                  <a:srgbClr val="25223B"/>
                </a:solidFill>
                <a:effectLst/>
                <a:latin typeface="DM Sans" pitchFamily="2" charset="0"/>
                <a:ea typeface="Times New Roman" panose="02020603050405020304" pitchFamily="18" charset="0"/>
                <a:cs typeface="Times New Roman" panose="02020603050405020304" pitchFamily="18" charset="0"/>
              </a:rPr>
              <a:t>3. Nudge Theory</a:t>
            </a:r>
            <a:endParaRPr lang="en-GB" sz="4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8CAD64CF-9D9E-7A98-D773-936955665B2C}"/>
              </a:ext>
            </a:extLst>
          </p:cNvPr>
          <p:cNvSpPr txBox="1"/>
          <p:nvPr/>
        </p:nvSpPr>
        <p:spPr>
          <a:xfrm>
            <a:off x="895350" y="1142701"/>
            <a:ext cx="10160000" cy="4154984"/>
          </a:xfrm>
          <a:prstGeom prst="rect">
            <a:avLst/>
          </a:prstGeom>
          <a:noFill/>
        </p:spPr>
        <p:txBody>
          <a:bodyPr wrap="square">
            <a:spAutoFit/>
          </a:bodyPr>
          <a:lstStyle/>
          <a:p>
            <a:r>
              <a:rPr lang="en-US" sz="2400" dirty="0"/>
              <a:t>Nudge theory relies on </a:t>
            </a:r>
            <a:r>
              <a:rPr lang="en-US" sz="2400" dirty="0">
                <a:solidFill>
                  <a:srgbClr val="FF0000"/>
                </a:solidFill>
              </a:rPr>
              <a:t>subtle, indirect suggestions </a:t>
            </a:r>
            <a:r>
              <a:rPr lang="en-US" sz="2400" dirty="0"/>
              <a:t>that are backed up by evidence so that employees will be nudged in the direction of change that you desire. The premise is that “nudging” change is more effective than strictly enforcing change. Below are the theory’s basic principles:</a:t>
            </a:r>
          </a:p>
          <a:p>
            <a:r>
              <a:rPr lang="en-US" sz="2400" dirty="0"/>
              <a:t>•	Define changes</a:t>
            </a:r>
          </a:p>
          <a:p>
            <a:r>
              <a:rPr lang="en-US" sz="2400" dirty="0"/>
              <a:t>•	Consider employee point of view</a:t>
            </a:r>
          </a:p>
          <a:p>
            <a:r>
              <a:rPr lang="en-US" sz="2400" dirty="0"/>
              <a:t>•	Provide evidence to show the best options</a:t>
            </a:r>
          </a:p>
          <a:p>
            <a:r>
              <a:rPr lang="en-US" sz="2400" dirty="0"/>
              <a:t>•	Present change as a choice</a:t>
            </a:r>
          </a:p>
          <a:p>
            <a:r>
              <a:rPr lang="en-US" sz="2400" dirty="0"/>
              <a:t>•	Listen to employee feedback</a:t>
            </a:r>
          </a:p>
          <a:p>
            <a:r>
              <a:rPr lang="en-US" sz="2400" dirty="0"/>
              <a:t>•	Limit options</a:t>
            </a:r>
          </a:p>
          <a:p>
            <a:r>
              <a:rPr lang="en-US" sz="2400" dirty="0"/>
              <a:t>•	Solidify change with short-term wins</a:t>
            </a:r>
          </a:p>
        </p:txBody>
      </p:sp>
    </p:spTree>
    <p:extLst>
      <p:ext uri="{BB962C8B-B14F-4D97-AF65-F5344CB8AC3E}">
        <p14:creationId xmlns:p14="http://schemas.microsoft.com/office/powerpoint/2010/main" val="33823949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38200" y="365125"/>
            <a:ext cx="10515600" cy="739775"/>
          </a:xfrm>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3. Nudge Theory</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Picture 8" descr="nudge-theory-of-change">
            <a:extLst>
              <a:ext uri="{FF2B5EF4-FFF2-40B4-BE49-F238E27FC236}">
                <a16:creationId xmlns:a16="http://schemas.microsoft.com/office/drawing/2014/main" id="{5C7BA855-9FE0-DFF4-9B9D-91CEE0FF4F1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38199" y="1075186"/>
            <a:ext cx="5142338" cy="3957190"/>
          </a:xfrm>
          <a:prstGeom prst="rect">
            <a:avLst/>
          </a:prstGeom>
          <a:noFill/>
          <a:ln>
            <a:noFill/>
          </a:ln>
        </p:spPr>
      </p:pic>
      <p:sp>
        <p:nvSpPr>
          <p:cNvPr id="11" name="TextBox 10">
            <a:extLst>
              <a:ext uri="{FF2B5EF4-FFF2-40B4-BE49-F238E27FC236}">
                <a16:creationId xmlns:a16="http://schemas.microsoft.com/office/drawing/2014/main" id="{BF6B54EC-A52C-14FF-4F5D-0FAF708622CE}"/>
              </a:ext>
            </a:extLst>
          </p:cNvPr>
          <p:cNvSpPr txBox="1"/>
          <p:nvPr/>
        </p:nvSpPr>
        <p:spPr>
          <a:xfrm>
            <a:off x="5980537" y="1345794"/>
            <a:ext cx="6096000" cy="972189"/>
          </a:xfrm>
          <a:prstGeom prst="rect">
            <a:avLst/>
          </a:prstGeom>
          <a:noFill/>
        </p:spPr>
        <p:txBody>
          <a:bodyPr wrap="square">
            <a:spAutoFit/>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Nudge theory allows employees to see the need for change for themselves and influence how it is made, making resistance less likely.</a:t>
            </a:r>
            <a:endParaRPr lang="en-GB" sz="1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30236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4. The ADKAR Change Management Model</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lstStyle/>
          <a:p>
            <a:r>
              <a:rPr lang="en-US" dirty="0"/>
              <a:t>The ADKAR Model is a bottom-up method created by Jeffrey Hiatt. It puts the focus on the people behind the change. This is not a sequential method; each letter in the acronym represents a goal to be reached as a company:</a:t>
            </a:r>
          </a:p>
          <a:p>
            <a:r>
              <a:rPr lang="en-US" dirty="0"/>
              <a:t>•	Awareness (of the need to change)</a:t>
            </a:r>
          </a:p>
          <a:p>
            <a:r>
              <a:rPr lang="en-US" dirty="0"/>
              <a:t>•	Desire (to participate in and support the change)</a:t>
            </a:r>
          </a:p>
          <a:p>
            <a:r>
              <a:rPr lang="en-US" dirty="0"/>
              <a:t>•	Knowledge (on how to change)</a:t>
            </a:r>
          </a:p>
          <a:p>
            <a:r>
              <a:rPr lang="en-US" dirty="0"/>
              <a:t>•	Ability (to implement required skills and behaviors)</a:t>
            </a:r>
          </a:p>
          <a:p>
            <a:r>
              <a:rPr lang="en-US" dirty="0"/>
              <a:t>•	Reinforcement (to sustain the change)</a:t>
            </a:r>
          </a:p>
          <a:p>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3629630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4. The ADKAR Change Management Model</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Content Placeholder 8" descr="adkar-model">
            <a:extLst>
              <a:ext uri="{FF2B5EF4-FFF2-40B4-BE49-F238E27FC236}">
                <a16:creationId xmlns:a16="http://schemas.microsoft.com/office/drawing/2014/main" id="{2FCDBB39-A01B-CA3C-EDF2-EC757CB5198D}"/>
              </a:ext>
            </a:extLst>
          </p:cNvPr>
          <p:cNvPicPr>
            <a:picLocks noGrp="1" noChangeAspect="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1219200" y="2178050"/>
            <a:ext cx="9753600" cy="2956719"/>
          </a:xfrm>
          <a:prstGeom prst="rect">
            <a:avLst/>
          </a:prstGeom>
          <a:noFill/>
          <a:ln>
            <a:noFill/>
          </a:ln>
        </p:spPr>
      </p:pic>
    </p:spTree>
    <p:extLst>
      <p:ext uri="{BB962C8B-B14F-4D97-AF65-F5344CB8AC3E}">
        <p14:creationId xmlns:p14="http://schemas.microsoft.com/office/powerpoint/2010/main" val="26690948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482600" y="1"/>
            <a:ext cx="10515600" cy="666750"/>
          </a:xfrm>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5. Kübler-Ross Change Curve</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616143" y="571501"/>
            <a:ext cx="11182157" cy="5295900"/>
          </a:xfrm>
        </p:spPr>
        <p:txBody>
          <a:bodyPr>
            <a:noAutofit/>
          </a:bodyPr>
          <a:lstStyle/>
          <a:p>
            <a:pPr marL="0" marR="0" indent="0">
              <a:lnSpc>
                <a:spcPct val="107000"/>
              </a:lnSpc>
              <a:spcBef>
                <a:spcPts val="0"/>
              </a:spcBef>
              <a:spcAft>
                <a:spcPts val="800"/>
              </a:spcAft>
              <a:buNone/>
            </a:pPr>
            <a:r>
              <a:rPr lang="en-GB"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Kübler-Ross Change Curve</a:t>
            </a: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 as it is based on the five stages of grief, which was defined by the psychiatrist Elisabeth Kübler-Ross. By acknowledging that change is often met with emotional reactions (as opposed to more logic-based objections), method’s five stages:</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Denial</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Anger</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Bargaining</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Depression</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Acceptance</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546860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482600" y="1"/>
            <a:ext cx="10515600" cy="666750"/>
          </a:xfrm>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5. Kübler-Ross Change Curve</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616143" y="1346199"/>
            <a:ext cx="11182157" cy="4108451"/>
          </a:xfrm>
        </p:spPr>
        <p:txBody>
          <a:bodyP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Employees may move through these stages in </a:t>
            </a:r>
            <a:r>
              <a:rPr lang="en-GB" sz="2800" dirty="0">
                <a:solidFill>
                  <a:srgbClr val="FF0000"/>
                </a:solidFill>
                <a:effectLst/>
                <a:latin typeface="DM Sans" pitchFamily="2" charset="0"/>
                <a:ea typeface="Times New Roman" panose="02020603050405020304" pitchFamily="18" charset="0"/>
                <a:cs typeface="Times New Roman" panose="02020603050405020304" pitchFamily="18" charset="0"/>
              </a:rPr>
              <a:t>random order </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and even </a:t>
            </a:r>
            <a:r>
              <a:rPr lang="en-GB" sz="2800" dirty="0">
                <a:solidFill>
                  <a:srgbClr val="FF0000"/>
                </a:solidFill>
                <a:effectLst/>
                <a:latin typeface="DM Sans" pitchFamily="2" charset="0"/>
                <a:ea typeface="Times New Roman" panose="02020603050405020304" pitchFamily="18" charset="0"/>
                <a:cs typeface="Times New Roman" panose="02020603050405020304" pitchFamily="18" charset="0"/>
              </a:rPr>
              <a:t>repeat stages</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 It’s essential to communicate and empathize, so employees feel that you are acknowledging their emotions throughout the journey towards acceptance.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5223B"/>
              </a:solidFill>
              <a:latin typeface="DM Sans" pitchFamily="2"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srgbClr val="25223B"/>
                </a:solidFill>
                <a:effectLst/>
                <a:latin typeface="DM Sans" pitchFamily="2" charset="0"/>
                <a:ea typeface="Calibri" panose="020F0502020204030204" pitchFamily="34" charset="0"/>
                <a:cs typeface="Times New Roman" panose="02020603050405020304" pitchFamily="18" charset="0"/>
              </a:rPr>
              <a:t>Any examples ? </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905428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38200" y="365125"/>
            <a:ext cx="10515600" cy="625475"/>
          </a:xfrm>
        </p:spPr>
        <p:txBody>
          <a:bodyPr>
            <a:normAutofit fontScale="90000"/>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5. Kübler-Ross Change Curve</a:t>
            </a:r>
            <a:endParaRPr lang="en-GB" dirty="0"/>
          </a:p>
        </p:txBody>
      </p:sp>
      <p:pic>
        <p:nvPicPr>
          <p:cNvPr id="9" name="Content Placeholder 8">
            <a:extLst>
              <a:ext uri="{FF2B5EF4-FFF2-40B4-BE49-F238E27FC236}">
                <a16:creationId xmlns:a16="http://schemas.microsoft.com/office/drawing/2014/main" id="{64A07824-85B7-8F6B-6A6D-DEF73F17C3A2}"/>
              </a:ext>
            </a:extLst>
          </p:cNvPr>
          <p:cNvPicPr>
            <a:picLocks noGrp="1" noChangeAspect="1"/>
          </p:cNvPicPr>
          <p:nvPr>
            <p:ph idx="1"/>
          </p:nvPr>
        </p:nvPicPr>
        <p:blipFill>
          <a:blip r:embed="rId3"/>
          <a:stretch>
            <a:fillRect/>
          </a:stretch>
        </p:blipFill>
        <p:spPr>
          <a:xfrm>
            <a:off x="1216743" y="1106867"/>
            <a:ext cx="8721742" cy="4400159"/>
          </a:xfrm>
          <a:prstGeom prst="rect">
            <a:avLst/>
          </a:prstGeom>
        </p:spPr>
      </p:pic>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653381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679450" y="219075"/>
            <a:ext cx="10515600" cy="542925"/>
          </a:xfrm>
        </p:spPr>
        <p:txBody>
          <a:bodyPr>
            <a:normAutofit fontScale="90000"/>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6. Bridges’ Transition Model</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774700" y="822325"/>
            <a:ext cx="10515600" cy="4351338"/>
          </a:xfrm>
        </p:spPr>
        <p:txBody>
          <a:bodyPr>
            <a:noAutofit/>
          </a:bodyPr>
          <a:lstStyle/>
          <a:p>
            <a:pPr marL="0" marR="0" algn="just">
              <a:lnSpc>
                <a:spcPct val="107000"/>
              </a:lnSpc>
              <a:spcBef>
                <a:spcPts val="0"/>
              </a:spcBef>
              <a:spcAft>
                <a:spcPts val="800"/>
              </a:spcAf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a:t>
            </a:r>
            <a:r>
              <a:rPr lang="en-GB" sz="32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 Bridges’ Transition Model</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focuses on the emotional reactions throughout a transition. While many models focus on the change itself, the Bridges’ model narrows in on the transition process by breaking it into three stages:</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Ending, losing, and letting go</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 neutral zone</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 new beginning</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558792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6. Bridges’ Transition Model</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descr="bridges-transition-model">
            <a:extLst>
              <a:ext uri="{FF2B5EF4-FFF2-40B4-BE49-F238E27FC236}">
                <a16:creationId xmlns:a16="http://schemas.microsoft.com/office/drawing/2014/main" id="{E9ABAC32-932A-57D1-21AF-AD26DA24E38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84000" y="1571911"/>
            <a:ext cx="7400290" cy="4249769"/>
          </a:xfrm>
          <a:prstGeom prst="rect">
            <a:avLst/>
          </a:prstGeom>
          <a:noFill/>
          <a:ln>
            <a:noFill/>
          </a:ln>
        </p:spPr>
      </p:pic>
    </p:spTree>
    <p:extLst>
      <p:ext uri="{BB962C8B-B14F-4D97-AF65-F5344CB8AC3E}">
        <p14:creationId xmlns:p14="http://schemas.microsoft.com/office/powerpoint/2010/main" val="24253210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6. Bridges’ Transition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lstStyle/>
          <a:p>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 concept behind this model is that change is a thing that happens </a:t>
            </a:r>
            <a:r>
              <a:rPr lang="en-GB" sz="3200" i="1" dirty="0">
                <a:solidFill>
                  <a:srgbClr val="25223B"/>
                </a:solidFill>
                <a:effectLst/>
                <a:latin typeface="DM Sans" pitchFamily="2" charset="0"/>
                <a:ea typeface="Times New Roman" panose="02020603050405020304" pitchFamily="18" charset="0"/>
                <a:cs typeface="Times New Roman" panose="02020603050405020304" pitchFamily="18" charset="0"/>
              </a:rPr>
              <a:t>to</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people, versus a transition, which is a journey people embark upon. By anticipating the </a:t>
            </a: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denial, anger, and frustration </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that comes with change, you can better guide people towards the </a:t>
            </a: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neutral zone</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which is the bridge between the old and new</a:t>
            </a: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338635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6. Bridges’ Transition Model</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6D13C65B-3D41-483B-7C3C-84266AF52374}"/>
              </a:ext>
            </a:extLst>
          </p:cNvPr>
          <p:cNvSpPr txBox="1"/>
          <p:nvPr/>
        </p:nvSpPr>
        <p:spPr>
          <a:xfrm>
            <a:off x="838200" y="1690688"/>
            <a:ext cx="9804400" cy="2382960"/>
          </a:xfrm>
          <a:prstGeom prst="rect">
            <a:avLst/>
          </a:prstGeom>
          <a:noFill/>
        </p:spPr>
        <p:txBody>
          <a:bodyPr wrap="square">
            <a:spAutoFit/>
          </a:bodyPr>
          <a:lstStyle/>
          <a:p>
            <a:pPr marL="0" marR="0">
              <a:lnSpc>
                <a:spcPct val="107000"/>
              </a:lnSpc>
              <a:spcBef>
                <a:spcPts val="0"/>
              </a:spcBef>
              <a:spcAft>
                <a:spcPts val="800"/>
              </a:spcAft>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This </a:t>
            </a:r>
            <a:r>
              <a:rPr lang="en-GB" sz="2800" dirty="0">
                <a:solidFill>
                  <a:srgbClr val="FF0000"/>
                </a:solidFill>
                <a:effectLst/>
                <a:latin typeface="DM Sans" pitchFamily="2" charset="0"/>
                <a:ea typeface="Times New Roman" panose="02020603050405020304" pitchFamily="18" charset="0"/>
                <a:cs typeface="Times New Roman" panose="02020603050405020304" pitchFamily="18" charset="0"/>
              </a:rPr>
              <a:t>feelings-based</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 personal approach helps management and employees work together to transition and solidify change. Once again, taking your employees’ personal feelings into consideration when implementing change guarantees a higher acceptance rate. </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868402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482600" y="288925"/>
            <a:ext cx="10515600" cy="749169"/>
          </a:xfrm>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7. Satir Change Model</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419100" y="1219201"/>
            <a:ext cx="10515600" cy="4254500"/>
          </a:xfrm>
        </p:spPr>
        <p:txBody>
          <a:bodyPr>
            <a:normAutofit/>
          </a:bodyPr>
          <a:lstStyle/>
          <a:p>
            <a:pPr marL="0" marR="0">
              <a:lnSpc>
                <a:spcPct val="107000"/>
              </a:lnSpc>
              <a:spcBef>
                <a:spcPts val="0"/>
              </a:spcBef>
              <a:spcAft>
                <a:spcPts val="800"/>
              </a:spcAft>
            </a:pPr>
            <a:r>
              <a:rPr lang="en-GB"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3"/>
              </a:rPr>
              <a:t>Satir Change Model</a:t>
            </a: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 monitors the emotional progression of employees by tracking their performance through five stages:</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Late status quo</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Resistance</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Chaos</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Integration</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New status quo</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514101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38200" y="365125"/>
            <a:ext cx="10515600" cy="547555"/>
          </a:xfrm>
        </p:spPr>
        <p:txBody>
          <a:bodyPr>
            <a:normAutofit fontScale="90000"/>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8. Kotter’s Theory</a:t>
            </a:r>
            <a:endParaRPr lang="en-GB" sz="4000" dirty="0"/>
          </a:p>
        </p:txBody>
      </p:sp>
      <p:sp>
        <p:nvSpPr>
          <p:cNvPr id="3" name="Content Placeholder 2">
            <a:extLst>
              <a:ext uri="{FF2B5EF4-FFF2-40B4-BE49-F238E27FC236}">
                <a16:creationId xmlns:a16="http://schemas.microsoft.com/office/drawing/2014/main" id="{3358E96E-AD2D-AE65-30BA-3E810D2E3B03}"/>
              </a:ext>
            </a:extLst>
          </p:cNvPr>
          <p:cNvSpPr>
            <a:spLocks noGrp="1"/>
          </p:cNvSpPr>
          <p:nvPr>
            <p:ph idx="1"/>
          </p:nvPr>
        </p:nvSpPr>
        <p:spPr>
          <a:xfrm>
            <a:off x="793750" y="1069974"/>
            <a:ext cx="10515600" cy="4581525"/>
          </a:xfrm>
        </p:spPr>
        <p:txBody>
          <a:bodyPr>
            <a:normAutofit/>
          </a:bodyPr>
          <a:lstStyle/>
          <a:p>
            <a:pPr marL="0" marR="0">
              <a:lnSpc>
                <a:spcPct val="107000"/>
              </a:lnSpc>
              <a:spcBef>
                <a:spcPts val="0"/>
              </a:spcBef>
              <a:spcAft>
                <a:spcPts val="800"/>
              </a:spcAf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Developed by Harvard Business School professor John P. Kotter, Kotter’s Theory for change management is divided into eight stages:</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Create a sense of urgency</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Build the change team</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Form a strategic vision</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Communicate the vision</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Remove barriers to change</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Focus on short-term wins</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Maintain momentum</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Institute change</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0030979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838200" y="365125"/>
            <a:ext cx="5740400" cy="708025"/>
          </a:xfrm>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8. Kotter’s Theory</a:t>
            </a:r>
            <a:endParaRPr lang="en-GB" dirty="0"/>
          </a:p>
        </p:txBody>
      </p:sp>
      <p:pic>
        <p:nvPicPr>
          <p:cNvPr id="9" name="Content Placeholder 8">
            <a:extLst>
              <a:ext uri="{FF2B5EF4-FFF2-40B4-BE49-F238E27FC236}">
                <a16:creationId xmlns:a16="http://schemas.microsoft.com/office/drawing/2014/main" id="{7C5370A4-4B47-A508-2083-89294CAC56C2}"/>
              </a:ext>
            </a:extLst>
          </p:cNvPr>
          <p:cNvPicPr>
            <a:picLocks noGrp="1" noChangeAspect="1"/>
          </p:cNvPicPr>
          <p:nvPr>
            <p:ph idx="1"/>
          </p:nvPr>
        </p:nvPicPr>
        <p:blipFill>
          <a:blip r:embed="rId3"/>
          <a:stretch>
            <a:fillRect/>
          </a:stretch>
        </p:blipFill>
        <p:spPr>
          <a:xfrm>
            <a:off x="793363" y="1073150"/>
            <a:ext cx="5969000" cy="5279706"/>
          </a:xfrm>
          <a:prstGeom prst="rect">
            <a:avLst/>
          </a:prstGeom>
        </p:spPr>
      </p:pic>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
        <p:nvSpPr>
          <p:cNvPr id="11" name="TextBox 10">
            <a:extLst>
              <a:ext uri="{FF2B5EF4-FFF2-40B4-BE49-F238E27FC236}">
                <a16:creationId xmlns:a16="http://schemas.microsoft.com/office/drawing/2014/main" id="{F3D3CA92-9CC1-A281-741D-4537C0B88E1F}"/>
              </a:ext>
            </a:extLst>
          </p:cNvPr>
          <p:cNvSpPr txBox="1"/>
          <p:nvPr/>
        </p:nvSpPr>
        <p:spPr>
          <a:xfrm>
            <a:off x="6578600" y="1531035"/>
            <a:ext cx="5194299" cy="1815882"/>
          </a:xfrm>
          <a:prstGeom prst="rect">
            <a:avLst/>
          </a:prstGeom>
          <a:noFill/>
        </p:spPr>
        <p:txBody>
          <a:bodyPr wrap="square">
            <a:spAutoFit/>
          </a:bodyPr>
          <a:lstStyle/>
          <a:p>
            <a:pPr algn="just"/>
            <a:r>
              <a:rPr lang="en-GB" sz="2800" dirty="0">
                <a:solidFill>
                  <a:srgbClr val="25223B"/>
                </a:solidFill>
                <a:latin typeface="DM Sans" pitchFamily="2" charset="0"/>
                <a:ea typeface="Times New Roman" panose="02020603050405020304" pitchFamily="18" charset="0"/>
                <a:cs typeface="Times New Roman" panose="02020603050405020304" pitchFamily="18" charset="0"/>
              </a:rPr>
              <a:t>T</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his top-down model neglects to include a stage that calls for employee feedback</a:t>
            </a:r>
            <a:endParaRPr lang="en-GB" sz="2800" dirty="0"/>
          </a:p>
        </p:txBody>
      </p:sp>
    </p:spTree>
    <p:extLst>
      <p:ext uri="{BB962C8B-B14F-4D97-AF65-F5344CB8AC3E}">
        <p14:creationId xmlns:p14="http://schemas.microsoft.com/office/powerpoint/2010/main" val="18962684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508000" y="-46169"/>
            <a:ext cx="10515600" cy="1325563"/>
          </a:xfrm>
        </p:spPr>
        <p:txBody>
          <a:bodyPr/>
          <a:lstStyle/>
          <a:p>
            <a:r>
              <a:rPr lang="en-GB" sz="32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755650" y="1297119"/>
            <a:ext cx="10515600" cy="4281487"/>
          </a:xfrm>
        </p:spPr>
        <p:txBody>
          <a:bodyPr>
            <a:normAutofit/>
          </a:bodyPr>
          <a:lstStyle/>
          <a:p>
            <a:pPr marL="0" marR="0">
              <a:lnSpc>
                <a:spcPct val="107000"/>
              </a:lnSpc>
              <a:spcBef>
                <a:spcPts val="0"/>
              </a:spcBef>
              <a:spcAft>
                <a:spcPts val="800"/>
              </a:spcAf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a:t>
            </a:r>
            <a:r>
              <a:rPr lang="en-GB" sz="32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3"/>
              </a:rPr>
              <a:t> Maurer 3 Levels of Resistance and Change Model</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is unique in that it </a:t>
            </a:r>
            <a:r>
              <a:rPr lang="en-GB" sz="3200" dirty="0" err="1">
                <a:solidFill>
                  <a:srgbClr val="25223B"/>
                </a:solidFill>
                <a:effectLst/>
                <a:latin typeface="DM Sans" pitchFamily="2" charset="0"/>
                <a:ea typeface="Times New Roman" panose="02020603050405020304" pitchFamily="18" charset="0"/>
                <a:cs typeface="Times New Roman" panose="02020603050405020304" pitchFamily="18" charset="0"/>
              </a:rPr>
              <a:t>centers</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on what causes changes to fail. This model focuses on three critical levels of resistance:</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I don’t get it</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I don’t like it</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I don’t like you</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541667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descr="Maurers-3-levels-of-resistance">
            <a:extLst>
              <a:ext uri="{FF2B5EF4-FFF2-40B4-BE49-F238E27FC236}">
                <a16:creationId xmlns:a16="http://schemas.microsoft.com/office/drawing/2014/main" id="{2F9F5D4C-8341-2CA3-79D3-9BBDDE8328E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290569" y="1556848"/>
            <a:ext cx="7301041" cy="3840652"/>
          </a:xfrm>
          <a:prstGeom prst="rect">
            <a:avLst/>
          </a:prstGeom>
          <a:noFill/>
          <a:ln>
            <a:noFill/>
          </a:ln>
        </p:spPr>
      </p:pic>
    </p:spTree>
    <p:extLst>
      <p:ext uri="{BB962C8B-B14F-4D97-AF65-F5344CB8AC3E}">
        <p14:creationId xmlns:p14="http://schemas.microsoft.com/office/powerpoint/2010/main" val="18390880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normAutofit/>
          </a:bodyPr>
          <a:lstStyle/>
          <a:p>
            <a:pPr marL="0" marR="0">
              <a:lnSpc>
                <a:spcPct val="107000"/>
              </a:lnSpc>
              <a:spcBef>
                <a:spcPts val="0"/>
              </a:spcBef>
              <a:spcAft>
                <a:spcPts val="800"/>
              </a:spcAft>
            </a:pPr>
            <a:r>
              <a:rPr lang="en-GB" b="1" dirty="0">
                <a:solidFill>
                  <a:srgbClr val="25223B"/>
                </a:solidFill>
                <a:effectLst/>
                <a:latin typeface="DM Sans" pitchFamily="2" charset="0"/>
                <a:ea typeface="Times New Roman" panose="02020603050405020304" pitchFamily="18" charset="0"/>
                <a:cs typeface="Times New Roman" panose="02020603050405020304" pitchFamily="18" charset="0"/>
              </a:rPr>
              <a:t>“I don’t get it.”</a:t>
            </a:r>
            <a:b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People are prone to rejecting what they do not understand. When employees do not fully comprehend the need for the change or the change itself, you’ve already set yourself up for failure. It’s critical that employees are given the information that will allow them to see the necessity for the change.</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8320528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b="1" dirty="0">
                <a:solidFill>
                  <a:srgbClr val="25223B"/>
                </a:solidFill>
                <a:effectLst/>
                <a:latin typeface="DM Sans" pitchFamily="2" charset="0"/>
                <a:ea typeface="Times New Roman" panose="02020603050405020304" pitchFamily="18" charset="0"/>
                <a:cs typeface="Times New Roman" panose="02020603050405020304" pitchFamily="18" charset="0"/>
              </a:rPr>
              <a:t>“I don’t like it.”</a:t>
            </a:r>
            <a:b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Emotional reactions can be a huge barrier to implementing change. If employees feel frustrated by or even fearful of the change, they are likely to dig their heels in and resist. Preparing for and managing this expected roadblock is key to moving forward with the change.</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endParaRPr lang="en-GB" dirty="0"/>
          </a:p>
          <a:p>
            <a:pPr marL="0" marR="0" indent="0">
              <a:lnSpc>
                <a:spcPct val="107000"/>
              </a:lnSpc>
              <a:spcBef>
                <a:spcPts val="0"/>
              </a:spcBef>
              <a:spcAft>
                <a:spcPts val="800"/>
              </a:spcAft>
              <a:buNone/>
            </a:pPr>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925889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b="1" dirty="0">
                <a:solidFill>
                  <a:srgbClr val="25223B"/>
                </a:solidFill>
                <a:effectLst/>
                <a:latin typeface="DM Sans" pitchFamily="2" charset="0"/>
                <a:ea typeface="Times New Roman" panose="02020603050405020304" pitchFamily="18" charset="0"/>
                <a:cs typeface="Times New Roman" panose="02020603050405020304" pitchFamily="18" charset="0"/>
              </a:rPr>
              <a:t>“I don’t like you.”</a:t>
            </a:r>
            <a:b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You don’t need to be best friends with the people affected by the change, but if your employees do not trust your judgement and expertise, they may put up more of a fight. If you are confident and informed about the need for change as well as the process for implementing it, your employees will be more receptive.</a:t>
            </a:r>
            <a:b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While the Maurer 3 Levels of Resistance and Change Model is best paired with a step-by-step guide, anticipating and understanding forms of resistance can be incredibly valuable.</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7379354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38200" y="365125"/>
            <a:ext cx="10515600" cy="714375"/>
          </a:xfrm>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10. Deming Cycle (PDCA)</a:t>
            </a:r>
            <a:endParaRPr lang="en-GB" sz="4000" dirty="0"/>
          </a:p>
        </p:txBody>
      </p:sp>
      <p:sp>
        <p:nvSpPr>
          <p:cNvPr id="3" name="Content Placeholder 2">
            <a:extLst>
              <a:ext uri="{FF2B5EF4-FFF2-40B4-BE49-F238E27FC236}">
                <a16:creationId xmlns:a16="http://schemas.microsoft.com/office/drawing/2014/main" id="{3358E96E-AD2D-AE65-30BA-3E810D2E3B03}"/>
              </a:ext>
            </a:extLst>
          </p:cNvPr>
          <p:cNvSpPr>
            <a:spLocks noGrp="1"/>
          </p:cNvSpPr>
          <p:nvPr>
            <p:ph idx="1"/>
          </p:nvPr>
        </p:nvSpPr>
        <p:spPr>
          <a:xfrm>
            <a:off x="895350" y="1079500"/>
            <a:ext cx="10515600" cy="4538663"/>
          </a:xfrm>
        </p:spPr>
        <p:txBody>
          <a:bodyPr/>
          <a:lstStyle/>
          <a:p>
            <a:pPr algn="just"/>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The Deming Cycle, originally developed by </a:t>
            </a:r>
            <a:r>
              <a:rPr lang="en-GB" sz="2400" dirty="0" err="1">
                <a:solidFill>
                  <a:srgbClr val="25223B"/>
                </a:solidFill>
                <a:effectLst/>
                <a:latin typeface="DM Sans" pitchFamily="2" charset="0"/>
                <a:ea typeface="Times New Roman" panose="02020603050405020304" pitchFamily="18" charset="0"/>
                <a:cs typeface="Times New Roman" panose="02020603050405020304" pitchFamily="18" charset="0"/>
              </a:rPr>
              <a:t>Dr.</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Williams Edwards Deming, is also known as the </a:t>
            </a: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Plan-Do-Check-Act (PDCA) cycle</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This framework focuses on process improvement and is divided into four phases:</a:t>
            </a: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Plan</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Do</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Check</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Act</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algn="just"/>
            <a:endParaRPr lang="en-GB" sz="3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5013985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838200" y="365125"/>
            <a:ext cx="10515600" cy="955675"/>
          </a:xfrm>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10. Deming Cycle (PDCA)</a:t>
            </a:r>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Content Placeholder 8" descr="pdca-cycle-example">
            <a:extLst>
              <a:ext uri="{FF2B5EF4-FFF2-40B4-BE49-F238E27FC236}">
                <a16:creationId xmlns:a16="http://schemas.microsoft.com/office/drawing/2014/main" id="{28392597-F5CF-8CEA-6CB4-6696A7968B07}"/>
              </a:ext>
            </a:extLst>
          </p:cNvPr>
          <p:cNvPicPr>
            <a:picLocks noGrp="1" noChangeAspect="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2139244" y="1320800"/>
            <a:ext cx="7735712" cy="4351338"/>
          </a:xfrm>
          <a:prstGeom prst="rect">
            <a:avLst/>
          </a:prstGeom>
          <a:noFill/>
          <a:ln>
            <a:noFill/>
          </a:ln>
        </p:spPr>
      </p:pic>
    </p:spTree>
    <p:extLst>
      <p:ext uri="{BB962C8B-B14F-4D97-AF65-F5344CB8AC3E}">
        <p14:creationId xmlns:p14="http://schemas.microsoft.com/office/powerpoint/2010/main" val="38433336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10. Deming Cycle (PDCA)</a:t>
            </a:r>
            <a:endParaRPr lang="en-GB" dirty="0"/>
          </a:p>
        </p:txBody>
      </p:sp>
      <p:sp>
        <p:nvSpPr>
          <p:cNvPr id="3" name="Content Placeholder 2">
            <a:extLst>
              <a:ext uri="{FF2B5EF4-FFF2-40B4-BE49-F238E27FC236}">
                <a16:creationId xmlns:a16="http://schemas.microsoft.com/office/drawing/2014/main" id="{3358E96E-AD2D-AE65-30BA-3E810D2E3B03}"/>
              </a:ext>
            </a:extLst>
          </p:cNvPr>
          <p:cNvSpPr>
            <a:spLocks noGrp="1"/>
          </p:cNvSpPr>
          <p:nvPr>
            <p:ph idx="1"/>
          </p:nvPr>
        </p:nvSpPr>
        <p:spPr/>
        <p:txBody>
          <a:bodyPr>
            <a:normAutofit fontScale="92500" lnSpcReduction="20000"/>
          </a:bodyPr>
          <a:lstStyle/>
          <a:p>
            <a:pPr marL="0" marR="0" algn="just">
              <a:lnSpc>
                <a:spcPct val="107000"/>
              </a:lnSpc>
              <a:spcBef>
                <a:spcPts val="0"/>
              </a:spcBef>
              <a:spcAft>
                <a:spcPts val="800"/>
              </a:spcAft>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PDCA is called a cycle instead of a model because it is designed to work on a loop. You identify issues and potential improvements during the planning stage, then implement them on a small scale, such as within one team or a small department. You then check and monitor progress to see if this change could benefit from adjustments, and then you act accordingly. Acting could mean implementing the change in other areas of the company, or it could mean going back to the planning stage.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7000"/>
              </a:lnSpc>
              <a:spcBef>
                <a:spcPts val="0"/>
              </a:spcBef>
              <a:spcAft>
                <a:spcPts val="800"/>
              </a:spcAft>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This change management framework works best on a small scale, testing changes on a single team or department and tracking results before implementing changes company-wide.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539213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normAutofit fontScale="90000"/>
          </a:bodyPr>
          <a:lstStyle/>
          <a:p>
            <a:r>
              <a:rPr lang="en-GB" b="1" dirty="0">
                <a:solidFill>
                  <a:srgbClr val="25223B"/>
                </a:solidFill>
                <a:latin typeface="DM Sans" pitchFamily="2" charset="0"/>
                <a:ea typeface="Times New Roman" panose="02020603050405020304" pitchFamily="18" charset="0"/>
                <a:cs typeface="Times New Roman" panose="02020603050405020304" pitchFamily="18" charset="0"/>
              </a:rPr>
              <a:t>Managing Change is Essential for Continued Organizational Success</a:t>
            </a:r>
            <a:br>
              <a:rPr lang="en-GB" dirty="0">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838200" y="1428750"/>
            <a:ext cx="10515600" cy="4748213"/>
          </a:xfrm>
        </p:spPr>
        <p:txBody>
          <a:bodyPr/>
          <a:lstStyle/>
          <a:p>
            <a:pPr marL="0" marR="0">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Change will rarely be welcomed, but proper management can minimize negative reactions. Choose a change management model that functions as a compass pointing you towards your “True North” or desired outcome, and the path to successful change adoption will be much easier to navigate.</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Continued support throughout a change is essential, especially with big changes such as adopting new software. Leveraging the right </a:t>
            </a: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change management tools</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can help you attain the support you need for major changes in the organization</a:t>
            </a: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0057007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CCAF7-D0BE-FE76-6747-4DDDDA15239F}"/>
              </a:ext>
            </a:extLst>
          </p:cNvPr>
          <p:cNvSpPr>
            <a:spLocks noGrp="1"/>
          </p:cNvSpPr>
          <p:nvPr>
            <p:ph type="title"/>
          </p:nvPr>
        </p:nvSpPr>
        <p:spPr>
          <a:xfrm>
            <a:off x="673444" y="2276303"/>
            <a:ext cx="10515600" cy="1325563"/>
          </a:xfrm>
        </p:spPr>
        <p:txBody>
          <a:bodyPr/>
          <a:lstStyle/>
          <a:p>
            <a:r>
              <a:rPr lang="en-US" b="1" dirty="0"/>
              <a:t>Application and Implications </a:t>
            </a:r>
            <a:endParaRPr lang="en-GB" b="1" dirty="0"/>
          </a:p>
        </p:txBody>
      </p:sp>
    </p:spTree>
    <p:extLst>
      <p:ext uri="{BB962C8B-B14F-4D97-AF65-F5344CB8AC3E}">
        <p14:creationId xmlns:p14="http://schemas.microsoft.com/office/powerpoint/2010/main" val="52739359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838200" y="365126"/>
            <a:ext cx="10515600" cy="490492"/>
          </a:xfrm>
        </p:spPr>
        <p:txBody>
          <a:bodyPr>
            <a:normAutofit fontScale="90000"/>
          </a:bodyPr>
          <a:lstStyle/>
          <a:p>
            <a:r>
              <a:rPr lang="en-US"/>
              <a:t>Group activity</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482600" y="1156064"/>
            <a:ext cx="10871200" cy="4298950"/>
          </a:xfrm>
        </p:spPr>
        <p:txBody>
          <a:bodyPr>
            <a:normAutofit fontScale="92500" lnSpcReduction="10000"/>
          </a:bodyPr>
          <a:lstStyle/>
          <a:p>
            <a:pPr marL="0" indent="0">
              <a:buNone/>
            </a:pPr>
            <a:r>
              <a:rPr lang="en-US" sz="4000" dirty="0"/>
              <a:t>Select an issue which may induce an organizational change. Please select a model/ theory to explain this issue. </a:t>
            </a:r>
          </a:p>
          <a:p>
            <a:pPr marL="0" indent="0">
              <a:buNone/>
            </a:pPr>
            <a:endParaRPr lang="en-US" sz="4000" dirty="0"/>
          </a:p>
          <a:p>
            <a:pPr>
              <a:buFont typeface="Wingdings" panose="05000000000000000000" pitchFamily="2" charset="2"/>
              <a:buChar char="§"/>
            </a:pPr>
            <a:r>
              <a:rPr lang="en-US" sz="4000" dirty="0"/>
              <a:t>Please have different roles e.g. operational staff, team leaders, leader within your team)</a:t>
            </a:r>
          </a:p>
          <a:p>
            <a:pPr>
              <a:buFont typeface="Wingdings" panose="05000000000000000000" pitchFamily="2" charset="2"/>
              <a:buChar char="§"/>
            </a:pPr>
            <a:r>
              <a:rPr lang="en-US" sz="4000" dirty="0"/>
              <a:t>Please team-up yourself (3 students per group). </a:t>
            </a:r>
          </a:p>
          <a:p>
            <a:pPr>
              <a:buFont typeface="Wingdings" panose="05000000000000000000" pitchFamily="2" charset="2"/>
              <a:buChar char="§"/>
            </a:pPr>
            <a:r>
              <a:rPr lang="en-US" sz="4000" dirty="0"/>
              <a:t>Please prepare a ppt file for presentation (3 mins)</a:t>
            </a:r>
            <a:endParaRPr lang="en-GB" sz="4000"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548716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DD808-FB7B-BC8A-AFE5-84B02AD62CD7}"/>
              </a:ext>
            </a:extLst>
          </p:cNvPr>
          <p:cNvSpPr>
            <a:spLocks noGrp="1"/>
          </p:cNvSpPr>
          <p:nvPr>
            <p:ph type="title"/>
          </p:nvPr>
        </p:nvSpPr>
        <p:spPr/>
        <p:txBody>
          <a:bodyPr/>
          <a:lstStyle/>
          <a:p>
            <a:r>
              <a:rPr lang="en-US" b="1" dirty="0"/>
              <a:t>Reflection</a:t>
            </a:r>
            <a:endParaRPr lang="en-GB" b="1" dirty="0"/>
          </a:p>
        </p:txBody>
      </p:sp>
      <p:sp>
        <p:nvSpPr>
          <p:cNvPr id="3" name="Content Placeholder 2">
            <a:extLst>
              <a:ext uri="{FF2B5EF4-FFF2-40B4-BE49-F238E27FC236}">
                <a16:creationId xmlns:a16="http://schemas.microsoft.com/office/drawing/2014/main" id="{12EA50C7-93E6-A62D-6E31-3A479E95ED1D}"/>
              </a:ext>
            </a:extLst>
          </p:cNvPr>
          <p:cNvSpPr>
            <a:spLocks noGrp="1"/>
          </p:cNvSpPr>
          <p:nvPr>
            <p:ph idx="1"/>
          </p:nvPr>
        </p:nvSpPr>
        <p:spPr/>
        <p:txBody>
          <a:bodyPr>
            <a:normAutofit/>
          </a:bodyPr>
          <a:lstStyle/>
          <a:p>
            <a:pPr marL="0" indent="0">
              <a:buNone/>
            </a:pPr>
            <a:r>
              <a:rPr lang="en-US" sz="3600" dirty="0"/>
              <a:t>What are the implications on your findings / presentation ?</a:t>
            </a:r>
            <a:endParaRPr lang="en-GB" sz="3600" dirty="0"/>
          </a:p>
        </p:txBody>
      </p:sp>
    </p:spTree>
    <p:extLst>
      <p:ext uri="{BB962C8B-B14F-4D97-AF65-F5344CB8AC3E}">
        <p14:creationId xmlns:p14="http://schemas.microsoft.com/office/powerpoint/2010/main" val="374153725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96414" y="132397"/>
            <a:ext cx="4367349" cy="548640"/>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3358E96E-AD2D-AE65-30BA-3E810D2E3B03}"/>
              </a:ext>
            </a:extLst>
          </p:cNvPr>
          <p:cNvSpPr>
            <a:spLocks noGrp="1"/>
          </p:cNvSpPr>
          <p:nvPr>
            <p:ph idx="1"/>
          </p:nvPr>
        </p:nvSpPr>
        <p:spPr>
          <a:xfrm>
            <a:off x="838200" y="777240"/>
            <a:ext cx="10515600" cy="5399723"/>
          </a:xfrm>
        </p:spPr>
        <p:txBody>
          <a:bodyPr>
            <a:normAutofit fontScale="70000" lnSpcReduction="20000"/>
          </a:bodyPr>
          <a:lstStyle/>
          <a:p>
            <a:pPr marL="0" marR="0">
              <a:lnSpc>
                <a:spcPct val="107000"/>
              </a:lnSpc>
              <a:spcBef>
                <a:spcPts val="0"/>
              </a:spcBef>
              <a:spcAft>
                <a:spcPts val="800"/>
              </a:spcAft>
            </a:pPr>
            <a:r>
              <a:rPr lang="en-US" sz="2600" dirty="0"/>
              <a:t>Annals of Contemporary Developments in Management &amp; HR (ACDMHR)Vol. 2, No. 2, 2020Ahmed Shaikh, "Understanding Change: A Critical Review of Literature”, Annals of Contemporary Developments in Management &amp; HR(ACDMHR), Print ISSN: 2632-7686, Online ISSN: 2632-7694, pp. 40-44, Vol. 2, No. 2, 1st May 2020, Published by International </a:t>
            </a:r>
            <a:r>
              <a:rPr lang="en-US" sz="2600" dirty="0" err="1"/>
              <a:t>Associationof</a:t>
            </a:r>
            <a:r>
              <a:rPr lang="en-US" sz="2600" dirty="0"/>
              <a:t> Educators and Researchers (IAER), DOI: 10.33166/ACD </a:t>
            </a:r>
            <a:br>
              <a:rPr lang="en-US" sz="2600" dirty="0"/>
            </a:br>
            <a:r>
              <a:rPr lang="en-US" sz="2600" i="1" dirty="0"/>
              <a:t>(PDF) Understanding Change: A Critical Review of Literature</a:t>
            </a:r>
            <a:r>
              <a:rPr lang="en-US" sz="2600" dirty="0"/>
              <a:t>. Available from: </a:t>
            </a:r>
            <a:r>
              <a:rPr lang="en-US" sz="2600" dirty="0">
                <a:hlinkClick r:id="rId2"/>
              </a:rPr>
              <a:t>https://www.researchgate.net/publication/341087257_Understanding_Change_A_Critical_Review_of_Literature</a:t>
            </a:r>
            <a:r>
              <a:rPr lang="en-US" sz="2600" dirty="0"/>
              <a:t> [accessed Dec 09 2025].</a:t>
            </a:r>
          </a:p>
          <a:p>
            <a:pPr marL="0" marR="0">
              <a:lnSpc>
                <a:spcPct val="107000"/>
              </a:lnSpc>
              <a:spcBef>
                <a:spcPts val="0"/>
              </a:spcBef>
              <a:spcAft>
                <a:spcPts val="800"/>
              </a:spcAft>
            </a:pP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marR="0">
              <a:lnSpc>
                <a:spcPts val="1320"/>
              </a:lnSpc>
              <a:spcBef>
                <a:spcPts val="0"/>
              </a:spcBef>
              <a:spcAft>
                <a:spcPts val="800"/>
              </a:spcAft>
            </a:pPr>
            <a:r>
              <a:rPr lang="en-GB" sz="2600" b="1" u="sng" kern="1800" dirty="0">
                <a:solidFill>
                  <a:srgbClr val="0563C1"/>
                </a:solidFill>
                <a:effectLst/>
                <a:latin typeface="DM Sans" pitchFamily="2" charset="0"/>
                <a:ea typeface="Times New Roman" panose="02020603050405020304" pitchFamily="18" charset="0"/>
                <a:cs typeface="Times New Roman" panose="02020603050405020304" pitchFamily="18" charset="0"/>
                <a:hlinkClick r:id="rId3"/>
              </a:rPr>
              <a:t>https://whatfix.com/blog/pdca-cycle/</a:t>
            </a:r>
            <a:r>
              <a:rPr lang="en-GB" sz="2600" b="1" kern="1800" dirty="0">
                <a:solidFill>
                  <a:srgbClr val="25223B"/>
                </a:solidFill>
                <a:effectLst/>
                <a:latin typeface="DM Sans" pitchFamily="2" charset="0"/>
                <a:ea typeface="Times New Roman" panose="02020603050405020304" pitchFamily="18" charset="0"/>
                <a:cs typeface="Times New Roman" panose="02020603050405020304" pitchFamily="18" charset="0"/>
              </a:rPr>
              <a:t> (Accessed 12—12-22)</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2600" dirty="0">
                <a:effectLst/>
                <a:latin typeface="Calibri" panose="020F050202020403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GB" sz="26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https://uk.indeed.com/career-advice/career-development/change-management-models</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2600" dirty="0">
                <a:effectLst/>
                <a:latin typeface="Calibri" panose="020F050202020403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GB" sz="26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5"/>
              </a:rPr>
              <a:t>https://www.zendesk.co.uk/blog/change-management-models/</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2600" dirty="0">
                <a:effectLst/>
                <a:latin typeface="Calibri" panose="020F050202020403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GB" sz="26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6"/>
              </a:rPr>
              <a:t>https://blog.darwinbox.com/change-management-models</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26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7"/>
              </a:rPr>
              <a:t>https://change.walkme.com/change-management-models/</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2600" dirty="0">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8"/>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9"/>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10"/>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209071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656425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480" y="1697363"/>
            <a:ext cx="9510872" cy="1936014"/>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52251" y="5578607"/>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1A580-5079-EE23-9F4A-443E225FA77B}"/>
              </a:ext>
            </a:extLst>
          </p:cNvPr>
          <p:cNvSpPr>
            <a:spLocks noGrp="1"/>
          </p:cNvSpPr>
          <p:nvPr>
            <p:ph type="title"/>
          </p:nvPr>
        </p:nvSpPr>
        <p:spPr>
          <a:xfrm>
            <a:off x="525588" y="-140670"/>
            <a:ext cx="8610728" cy="5980535"/>
          </a:xfrm>
        </p:spPr>
        <p:txBody>
          <a:bodyPr anchor="b">
            <a:normAutofit/>
          </a:bodyPr>
          <a:lstStyle/>
          <a:p>
            <a:r>
              <a:rPr lang="en-GB" sz="4000" dirty="0">
                <a:solidFill>
                  <a:srgbClr val="111111"/>
                </a:solidFill>
                <a:latin typeface="Lato" panose="020F0502020204030203" pitchFamily="34" charset="0"/>
              </a:rPr>
              <a:t>Chinese (Mandarin) –</a:t>
            </a:r>
            <a:r>
              <a:rPr lang="zh-HK" altLang="en-US" sz="4000" dirty="0">
                <a:solidFill>
                  <a:srgbClr val="111111"/>
                </a:solidFill>
                <a:latin typeface="Lato" panose="020F0502020204030203" pitchFamily="34" charset="0"/>
              </a:rPr>
              <a:t>圣诞节快乐 </a:t>
            </a:r>
            <a:r>
              <a:rPr lang="en-GB" sz="4000" dirty="0" err="1">
                <a:solidFill>
                  <a:srgbClr val="111111"/>
                </a:solidFill>
                <a:latin typeface="Lato" panose="020F0502020204030203" pitchFamily="34" charset="0"/>
              </a:rPr>
              <a:t>Shèngdàn</a:t>
            </a:r>
            <a:r>
              <a:rPr lang="en-GB" sz="4000" dirty="0">
                <a:solidFill>
                  <a:srgbClr val="111111"/>
                </a:solidFill>
                <a:latin typeface="Lato" panose="020F0502020204030203" pitchFamily="34" charset="0"/>
              </a:rPr>
              <a:t> </a:t>
            </a:r>
            <a:r>
              <a:rPr lang="en-GB" sz="4000" dirty="0" err="1">
                <a:solidFill>
                  <a:srgbClr val="111111"/>
                </a:solidFill>
                <a:latin typeface="Lato" panose="020F0502020204030203" pitchFamily="34" charset="0"/>
              </a:rPr>
              <a:t>jié</a:t>
            </a:r>
            <a:r>
              <a:rPr lang="en-GB" sz="4000" dirty="0">
                <a:solidFill>
                  <a:srgbClr val="111111"/>
                </a:solidFill>
                <a:latin typeface="Lato" panose="020F0502020204030203" pitchFamily="34" charset="0"/>
              </a:rPr>
              <a:t> </a:t>
            </a:r>
            <a:r>
              <a:rPr lang="en-GB" sz="4000" dirty="0" err="1">
                <a:solidFill>
                  <a:srgbClr val="111111"/>
                </a:solidFill>
                <a:latin typeface="Lato" panose="020F0502020204030203" pitchFamily="34" charset="0"/>
              </a:rPr>
              <a:t>kuàilè</a:t>
            </a:r>
            <a:br>
              <a:rPr lang="en-GB" sz="4000" dirty="0">
                <a:solidFill>
                  <a:srgbClr val="111111"/>
                </a:solidFill>
                <a:latin typeface="Lato" panose="020F0502020204030203" pitchFamily="34" charset="0"/>
              </a:rPr>
            </a:br>
            <a:r>
              <a:rPr lang="en-GB" sz="4000" b="1" dirty="0">
                <a:solidFill>
                  <a:srgbClr val="7030A0"/>
                </a:solidFill>
              </a:rPr>
              <a:t>Bangladesh</a:t>
            </a:r>
            <a:r>
              <a:rPr lang="en-GB" sz="4000" dirty="0">
                <a:solidFill>
                  <a:srgbClr val="7030A0"/>
                </a:solidFill>
              </a:rPr>
              <a:t>: Shuvo Baro Din</a:t>
            </a:r>
            <a:br>
              <a:rPr lang="en-GB" sz="4000" dirty="0"/>
            </a:br>
            <a:r>
              <a:rPr lang="sv-SE" sz="4000" b="1" dirty="0">
                <a:solidFill>
                  <a:srgbClr val="00B0F0"/>
                </a:solidFill>
              </a:rPr>
              <a:t>Pakistan</a:t>
            </a:r>
            <a:r>
              <a:rPr lang="sv-SE" sz="4000" dirty="0">
                <a:solidFill>
                  <a:srgbClr val="00B0F0"/>
                </a:solidFill>
              </a:rPr>
              <a:t>: Bara Din </a:t>
            </a:r>
            <a:r>
              <a:rPr lang="sv-SE" sz="4000" dirty="0" err="1">
                <a:solidFill>
                  <a:srgbClr val="00B0F0"/>
                </a:solidFill>
              </a:rPr>
              <a:t>Mubarrak</a:t>
            </a:r>
            <a:r>
              <a:rPr lang="sv-SE" sz="4000" dirty="0">
                <a:solidFill>
                  <a:srgbClr val="00B0F0"/>
                </a:solidFill>
              </a:rPr>
              <a:t> Ho</a:t>
            </a:r>
            <a:br>
              <a:rPr lang="sv-SE" sz="4000" dirty="0"/>
            </a:br>
            <a:r>
              <a:rPr lang="en-GB" sz="4000" b="1" dirty="0">
                <a:solidFill>
                  <a:schemeClr val="accent4"/>
                </a:solidFill>
                <a:latin typeface="inherit"/>
              </a:rPr>
              <a:t>Hindi</a:t>
            </a:r>
            <a:r>
              <a:rPr lang="en-GB" sz="4000" dirty="0">
                <a:solidFill>
                  <a:schemeClr val="accent4"/>
                </a:solidFill>
                <a:latin typeface="inherit"/>
              </a:rPr>
              <a:t>: Shubh Christmas</a:t>
            </a:r>
            <a:br>
              <a:rPr lang="en-GB" sz="4000" dirty="0">
                <a:solidFill>
                  <a:srgbClr val="545454"/>
                </a:solidFill>
                <a:latin typeface="inherit"/>
              </a:rPr>
            </a:br>
            <a:r>
              <a:rPr lang="en-GB" sz="4000" b="1" dirty="0">
                <a:solidFill>
                  <a:schemeClr val="accent6">
                    <a:lumMod val="75000"/>
                  </a:schemeClr>
                </a:solidFill>
                <a:latin typeface="inherit"/>
              </a:rPr>
              <a:t>Nepal</a:t>
            </a:r>
            <a:r>
              <a:rPr lang="en-GB" sz="4000" dirty="0">
                <a:solidFill>
                  <a:schemeClr val="accent6">
                    <a:lumMod val="75000"/>
                  </a:schemeClr>
                </a:solidFill>
                <a:latin typeface="inherit"/>
              </a:rPr>
              <a:t>: </a:t>
            </a:r>
            <a:r>
              <a:rPr lang="en-GB" sz="4000" dirty="0" err="1">
                <a:solidFill>
                  <a:schemeClr val="accent6">
                    <a:lumMod val="75000"/>
                  </a:schemeClr>
                </a:solidFill>
                <a:latin typeface="inherit"/>
              </a:rPr>
              <a:t>krist</a:t>
            </a:r>
            <a:r>
              <a:rPr lang="en-GB" sz="4000" dirty="0">
                <a:solidFill>
                  <a:schemeClr val="accent6">
                    <a:lumMod val="75000"/>
                  </a:schemeClr>
                </a:solidFill>
                <a:latin typeface="inherit"/>
              </a:rPr>
              <a:t> Yesu Ko Shuva Janma Utsav Ko </a:t>
            </a:r>
            <a:r>
              <a:rPr lang="en-GB" sz="4000" dirty="0" err="1">
                <a:solidFill>
                  <a:schemeClr val="accent6">
                    <a:lumMod val="75000"/>
                  </a:schemeClr>
                </a:solidFill>
                <a:latin typeface="inherit"/>
              </a:rPr>
              <a:t>Upalaxhma</a:t>
            </a:r>
            <a:r>
              <a:rPr lang="en-GB" sz="4000" dirty="0">
                <a:solidFill>
                  <a:schemeClr val="accent6">
                    <a:lumMod val="75000"/>
                  </a:schemeClr>
                </a:solidFill>
                <a:latin typeface="inherit"/>
              </a:rPr>
              <a:t> Hardik Shuva</a:t>
            </a:r>
            <a:br>
              <a:rPr lang="en-GB" sz="4000" dirty="0">
                <a:solidFill>
                  <a:srgbClr val="545454"/>
                </a:solidFill>
                <a:latin typeface="inherit"/>
              </a:rPr>
            </a:br>
            <a:r>
              <a:rPr lang="en-GB" sz="4000" b="1" dirty="0">
                <a:solidFill>
                  <a:schemeClr val="accent1">
                    <a:lumMod val="75000"/>
                  </a:schemeClr>
                </a:solidFill>
                <a:latin typeface="inherit"/>
              </a:rPr>
              <a:t>Sri Lanka</a:t>
            </a:r>
            <a:r>
              <a:rPr lang="en-GB" sz="4000" dirty="0">
                <a:solidFill>
                  <a:schemeClr val="accent1">
                    <a:lumMod val="75000"/>
                  </a:schemeClr>
                </a:solidFill>
                <a:latin typeface="inherit"/>
              </a:rPr>
              <a:t>: Subha </a:t>
            </a:r>
            <a:r>
              <a:rPr lang="en-GB" sz="4000" dirty="0" err="1">
                <a:solidFill>
                  <a:schemeClr val="accent1">
                    <a:lumMod val="75000"/>
                  </a:schemeClr>
                </a:solidFill>
                <a:latin typeface="inherit"/>
              </a:rPr>
              <a:t>nath</a:t>
            </a:r>
            <a:r>
              <a:rPr lang="en-GB" sz="4000" dirty="0">
                <a:solidFill>
                  <a:schemeClr val="accent1">
                    <a:lumMod val="75000"/>
                  </a:schemeClr>
                </a:solidFill>
                <a:latin typeface="inherit"/>
              </a:rPr>
              <a:t> </a:t>
            </a:r>
            <a:r>
              <a:rPr lang="en-GB" sz="4000" dirty="0" err="1">
                <a:solidFill>
                  <a:schemeClr val="accent1">
                    <a:lumMod val="75000"/>
                  </a:schemeClr>
                </a:solidFill>
                <a:latin typeface="inherit"/>
              </a:rPr>
              <a:t>thalak</a:t>
            </a:r>
            <a:r>
              <a:rPr lang="en-GB" sz="4000" dirty="0">
                <a:solidFill>
                  <a:schemeClr val="accent1">
                    <a:lumMod val="75000"/>
                  </a:schemeClr>
                </a:solidFill>
                <a:latin typeface="inherit"/>
              </a:rPr>
              <a:t> </a:t>
            </a:r>
            <a:r>
              <a:rPr lang="en-GB" sz="4000" dirty="0" err="1">
                <a:solidFill>
                  <a:schemeClr val="accent1">
                    <a:lumMod val="75000"/>
                  </a:schemeClr>
                </a:solidFill>
                <a:latin typeface="inherit"/>
              </a:rPr>
              <a:t>Vewa</a:t>
            </a:r>
            <a:r>
              <a:rPr lang="en-GB" sz="4000" dirty="0">
                <a:solidFill>
                  <a:schemeClr val="accent1">
                    <a:lumMod val="75000"/>
                  </a:schemeClr>
                </a:solidFill>
                <a:latin typeface="inherit"/>
              </a:rPr>
              <a:t>, </a:t>
            </a:r>
            <a:r>
              <a:rPr lang="en-GB" sz="4000" dirty="0" err="1">
                <a:solidFill>
                  <a:schemeClr val="accent1">
                    <a:lumMod val="75000"/>
                  </a:schemeClr>
                </a:solidFill>
                <a:latin typeface="inherit"/>
              </a:rPr>
              <a:t>Nathar</a:t>
            </a:r>
            <a:r>
              <a:rPr lang="en-GB" sz="4000" dirty="0">
                <a:solidFill>
                  <a:schemeClr val="accent1">
                    <a:lumMod val="75000"/>
                  </a:schemeClr>
                </a:solidFill>
                <a:latin typeface="inherit"/>
              </a:rPr>
              <a:t> </a:t>
            </a:r>
            <a:r>
              <a:rPr lang="en-GB" sz="4000" dirty="0" err="1">
                <a:solidFill>
                  <a:schemeClr val="accent1">
                    <a:lumMod val="75000"/>
                  </a:schemeClr>
                </a:solidFill>
                <a:latin typeface="inherit"/>
              </a:rPr>
              <a:t>Puthu</a:t>
            </a:r>
            <a:r>
              <a:rPr lang="en-GB" sz="4000" dirty="0">
                <a:solidFill>
                  <a:schemeClr val="accent1">
                    <a:lumMod val="75000"/>
                  </a:schemeClr>
                </a:solidFill>
                <a:latin typeface="inherit"/>
              </a:rPr>
              <a:t> </a:t>
            </a:r>
            <a:r>
              <a:rPr lang="en-GB" sz="4000" dirty="0" err="1">
                <a:solidFill>
                  <a:schemeClr val="accent1">
                    <a:lumMod val="75000"/>
                  </a:schemeClr>
                </a:solidFill>
                <a:latin typeface="inherit"/>
              </a:rPr>
              <a:t>Varuda</a:t>
            </a:r>
            <a:r>
              <a:rPr lang="en-GB" sz="4000" dirty="0">
                <a:solidFill>
                  <a:schemeClr val="accent1">
                    <a:lumMod val="75000"/>
                  </a:schemeClr>
                </a:solidFill>
                <a:latin typeface="inherit"/>
              </a:rPr>
              <a:t> </a:t>
            </a:r>
            <a:r>
              <a:rPr lang="en-GB" sz="4000" dirty="0" err="1">
                <a:solidFill>
                  <a:schemeClr val="accent1">
                    <a:lumMod val="75000"/>
                  </a:schemeClr>
                </a:solidFill>
                <a:latin typeface="inherit"/>
              </a:rPr>
              <a:t>Valthukkal</a:t>
            </a:r>
            <a:br>
              <a:rPr lang="en-GB" sz="3200" dirty="0">
                <a:solidFill>
                  <a:schemeClr val="accent1">
                    <a:lumMod val="75000"/>
                  </a:schemeClr>
                </a:solidFill>
              </a:rPr>
            </a:br>
            <a:endParaRPr lang="en-GB" sz="3200" b="1"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DE321A-8A5A-23C1-A282-82A5B899C386}"/>
              </a:ext>
            </a:extLst>
          </p:cNvPr>
          <p:cNvSpPr>
            <a:spLocks noGrp="1"/>
          </p:cNvSpPr>
          <p:nvPr>
            <p:ph idx="1"/>
          </p:nvPr>
        </p:nvSpPr>
        <p:spPr>
          <a:xfrm>
            <a:off x="186722" y="5471033"/>
            <a:ext cx="6813433" cy="766481"/>
          </a:xfrm>
        </p:spPr>
        <p:txBody>
          <a:bodyPr>
            <a:normAutofit lnSpcReduction="10000"/>
          </a:bodyPr>
          <a:lstStyle/>
          <a:p>
            <a:endParaRPr lang="en-US" sz="2200" dirty="0"/>
          </a:p>
          <a:p>
            <a:r>
              <a:rPr lang="en-GB" sz="2200" dirty="0">
                <a:hlinkClick r:id="rId3"/>
              </a:rPr>
              <a:t>https://youtu.be/9HNTkuxcBIE</a:t>
            </a:r>
            <a:endParaRPr lang="en-GB" sz="2200" dirty="0"/>
          </a:p>
          <a:p>
            <a:endParaRPr lang="en-GB" sz="2200" dirty="0"/>
          </a:p>
        </p:txBody>
      </p:sp>
      <p:sp>
        <p:nvSpPr>
          <p:cNvPr id="5" name="AutoShape 2" descr="The Minions | Despicable Me Wiki | Fandom">
            <a:extLst>
              <a:ext uri="{FF2B5EF4-FFF2-40B4-BE49-F238E27FC236}">
                <a16:creationId xmlns:a16="http://schemas.microsoft.com/office/drawing/2014/main" id="{5500EA68-1E91-9B3C-7119-8F5884DFFF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0F84B34F-8ED1-B486-FA23-327446EDB852}"/>
              </a:ext>
            </a:extLst>
          </p:cNvPr>
          <p:cNvPicPr>
            <a:picLocks noChangeAspect="1"/>
          </p:cNvPicPr>
          <p:nvPr/>
        </p:nvPicPr>
        <p:blipFill>
          <a:blip r:embed="rId4"/>
          <a:stretch>
            <a:fillRect/>
          </a:stretch>
        </p:blipFill>
        <p:spPr>
          <a:xfrm>
            <a:off x="8759952" y="2384520"/>
            <a:ext cx="3429000" cy="4219575"/>
          </a:xfrm>
          <a:prstGeom prst="rect">
            <a:avLst/>
          </a:prstGeom>
        </p:spPr>
      </p:pic>
      <p:sp>
        <p:nvSpPr>
          <p:cNvPr id="6" name="TextBox 5">
            <a:extLst>
              <a:ext uri="{FF2B5EF4-FFF2-40B4-BE49-F238E27FC236}">
                <a16:creationId xmlns:a16="http://schemas.microsoft.com/office/drawing/2014/main" id="{9D4DCC0B-BAE8-7BCD-4370-FBFD1B184783}"/>
              </a:ext>
            </a:extLst>
          </p:cNvPr>
          <p:cNvSpPr txBox="1"/>
          <p:nvPr/>
        </p:nvSpPr>
        <p:spPr>
          <a:xfrm>
            <a:off x="640080" y="6488668"/>
            <a:ext cx="7943849" cy="369332"/>
          </a:xfrm>
          <a:prstGeom prst="rect">
            <a:avLst/>
          </a:prstGeom>
          <a:noFill/>
        </p:spPr>
        <p:txBody>
          <a:bodyPr wrap="square">
            <a:spAutoFit/>
          </a:bodyPr>
          <a:lstStyle/>
          <a:p>
            <a:r>
              <a:rPr lang="en-US">
                <a:hlinkClick r:id="rId5"/>
              </a:rPr>
              <a:t>Source : How </a:t>
            </a:r>
            <a:r>
              <a:rPr lang="en-US" dirty="0">
                <a:hlinkClick r:id="rId5"/>
              </a:rPr>
              <a:t>to Say Merry Christmas in Different Languages - </a:t>
            </a:r>
            <a:r>
              <a:rPr lang="en-US" dirty="0" err="1">
                <a:hlinkClick r:id="rId5"/>
              </a:rPr>
              <a:t>wikiHow</a:t>
            </a:r>
            <a:endParaRPr lang="en-GB" dirty="0"/>
          </a:p>
        </p:txBody>
      </p:sp>
    </p:spTree>
    <p:extLst>
      <p:ext uri="{BB962C8B-B14F-4D97-AF65-F5344CB8AC3E}">
        <p14:creationId xmlns:p14="http://schemas.microsoft.com/office/powerpoint/2010/main" val="3161662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3327</Words>
  <Application>Microsoft Office PowerPoint</Application>
  <PresentationFormat>Widescreen</PresentationFormat>
  <Paragraphs>213</Paragraphs>
  <Slides>62</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62</vt:i4>
      </vt:variant>
    </vt:vector>
  </HeadingPairs>
  <TitlesOfParts>
    <vt:vector size="71" baseType="lpstr">
      <vt:lpstr>inherit</vt:lpstr>
      <vt:lpstr>Arial</vt:lpstr>
      <vt:lpstr>Calibri</vt:lpstr>
      <vt:lpstr>Calibri Light</vt:lpstr>
      <vt:lpstr>DM Sans</vt:lpstr>
      <vt:lpstr>Lato</vt:lpstr>
      <vt:lpstr>Symbol</vt:lpstr>
      <vt:lpstr>Wingdings</vt:lpstr>
      <vt:lpstr>Office Theme</vt:lpstr>
      <vt:lpstr>LCDB7008 Visions for the Future : Theoretical Perspectives on Management</vt:lpstr>
      <vt:lpstr> </vt:lpstr>
      <vt:lpstr>Learning objectives </vt:lpstr>
      <vt:lpstr>Have you realized these changes?</vt:lpstr>
      <vt:lpstr>Change </vt:lpstr>
      <vt:lpstr>Change </vt:lpstr>
      <vt:lpstr>Examples of changes in business landscape….. </vt:lpstr>
      <vt:lpstr>Apple </vt:lpstr>
      <vt:lpstr>Netflix-Warner Bros deal </vt:lpstr>
      <vt:lpstr>Social media ban</vt:lpstr>
      <vt:lpstr>What are the implications ? …… </vt:lpstr>
      <vt:lpstr>What is Change?</vt:lpstr>
      <vt:lpstr>Change </vt:lpstr>
      <vt:lpstr>What is Change?</vt:lpstr>
      <vt:lpstr>Change</vt:lpstr>
      <vt:lpstr>Change</vt:lpstr>
      <vt:lpstr>Change</vt:lpstr>
      <vt:lpstr>8 Pressing job demands and leadership challenges  UK Managers and Business Leadership Face today</vt:lpstr>
      <vt:lpstr>Change Management through Literature Lens </vt:lpstr>
      <vt:lpstr>What is Change Management?</vt:lpstr>
      <vt:lpstr>What Is a Change Management Model? </vt:lpstr>
      <vt:lpstr>The Importance of Change Models</vt:lpstr>
      <vt:lpstr>The Importance of Change Models</vt:lpstr>
      <vt:lpstr>Change Management Models</vt:lpstr>
      <vt:lpstr>1. Lewin’s Change Management Model Lewin’s 3-Stage Model of Change, developed by Kurt Lewin, is popular thanks to its three-phase model that breaks down big changes into more manageable chunks: Unfreeze Change Refreeze</vt:lpstr>
      <vt:lpstr>1. Lewin’s Change Management Model</vt:lpstr>
      <vt:lpstr>2. McKinsey 7-S Model The 7 S’s of the McKinsey 7-S Model make it one of the more complex models, but that complexity may be necessary when implementing complicated organization-wide changes. The model’s seven elements are not designed to be addressed in a specific order but rather assessed by how they affect each other so that weaknesses can be identified: </vt:lpstr>
      <vt:lpstr>2. McKinsey 7-S Model  Strategy Structure Systems  Shared Values Style Staff Skills </vt:lpstr>
      <vt:lpstr>2. McKinsey 7-S Model</vt:lpstr>
      <vt:lpstr>2. McKinsey 7-S Model</vt:lpstr>
      <vt:lpstr>2. McKinsey 7-S Model</vt:lpstr>
      <vt:lpstr>2. McKinsey 7-S Model</vt:lpstr>
      <vt:lpstr>3. Nudge Theory</vt:lpstr>
      <vt:lpstr>3. Nudge Theory</vt:lpstr>
      <vt:lpstr>4. The ADKAR Change Management Model</vt:lpstr>
      <vt:lpstr>4. The ADKAR Change Management Model</vt:lpstr>
      <vt:lpstr>5. Kübler-Ross Change Curve</vt:lpstr>
      <vt:lpstr>5. Kübler-Ross Change Curve</vt:lpstr>
      <vt:lpstr>5. Kübler-Ross Change Curve</vt:lpstr>
      <vt:lpstr>6. Bridges’ Transition Model</vt:lpstr>
      <vt:lpstr>6. Bridges’ Transition Model</vt:lpstr>
      <vt:lpstr>6. Bridges’ Transition Model</vt:lpstr>
      <vt:lpstr>6. Bridges’ Transition Model</vt:lpstr>
      <vt:lpstr>7. Satir Change Model</vt:lpstr>
      <vt:lpstr>8. Kotter’s Theory</vt:lpstr>
      <vt:lpstr>8. Kotter’s Theory</vt:lpstr>
      <vt:lpstr>9. Maurer 3 Levels of Resistance and Change Model</vt:lpstr>
      <vt:lpstr>9. Maurer 3 Levels of Resistance and Change Model</vt:lpstr>
      <vt:lpstr>9. Maurer 3 Levels of Resistance and Change Model</vt:lpstr>
      <vt:lpstr>9. Maurer 3 Levels of Resistance and Change Model</vt:lpstr>
      <vt:lpstr>9. Maurer 3 Levels of Resistance and Change Model</vt:lpstr>
      <vt:lpstr>10. Deming Cycle (PDCA)</vt:lpstr>
      <vt:lpstr>10. Deming Cycle (PDCA)</vt:lpstr>
      <vt:lpstr>10. Deming Cycle (PDCA)</vt:lpstr>
      <vt:lpstr>Managing Change is Essential for Continued Organizational Success </vt:lpstr>
      <vt:lpstr>Application and Implications </vt:lpstr>
      <vt:lpstr>Group activity</vt:lpstr>
      <vt:lpstr>Reflection</vt:lpstr>
      <vt:lpstr>References </vt:lpstr>
      <vt:lpstr>Q&amp;A ! </vt:lpstr>
      <vt:lpstr>Thank You! </vt:lpstr>
      <vt:lpstr>Chinese (Mandarin) –圣诞节快乐 Shèngdàn jié kuàilè Bangladesh: Shuvo Baro Din Pakistan: Bara Din Mubarrak Ho Hindi: Shubh Christmas Nepal: krist Yesu Ko Shuva Janma Utsav Ko Upalaxhma Hardik Shuva Sri Lanka: Subha nath thalak Vewa, Nathar Puthu Varuda Valthukkal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5</cp:revision>
  <cp:lastPrinted>2024-06-04T13:22:47Z</cp:lastPrinted>
  <dcterms:created xsi:type="dcterms:W3CDTF">2024-05-03T11:57:05Z</dcterms:created>
  <dcterms:modified xsi:type="dcterms:W3CDTF">2025-12-09T14:02:38Z</dcterms:modified>
</cp:coreProperties>
</file>