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58" r:id="rId4"/>
    <p:sldId id="259" r:id="rId5"/>
    <p:sldId id="260" r:id="rId6"/>
    <p:sldId id="261" r:id="rId7"/>
    <p:sldId id="265" r:id="rId8"/>
    <p:sldId id="263" r:id="rId9"/>
    <p:sldId id="271" r:id="rId10"/>
    <p:sldId id="264" r:id="rId11"/>
    <p:sldId id="315" r:id="rId12"/>
    <p:sldId id="317" r:id="rId13"/>
    <p:sldId id="266" r:id="rId14"/>
    <p:sldId id="270" r:id="rId15"/>
    <p:sldId id="318" r:id="rId16"/>
    <p:sldId id="319" r:id="rId17"/>
    <p:sldId id="320" r:id="rId18"/>
    <p:sldId id="321" r:id="rId19"/>
    <p:sldId id="325" r:id="rId20"/>
    <p:sldId id="323" r:id="rId21"/>
    <p:sldId id="322" r:id="rId22"/>
    <p:sldId id="326" r:id="rId23"/>
    <p:sldId id="327" r:id="rId24"/>
    <p:sldId id="328" r:id="rId25"/>
    <p:sldId id="329" r:id="rId26"/>
    <p:sldId id="330" r:id="rId27"/>
    <p:sldId id="331" r:id="rId28"/>
    <p:sldId id="332" r:id="rId29"/>
    <p:sldId id="333" r:id="rId30"/>
    <p:sldId id="334" r:id="rId31"/>
    <p:sldId id="336" r:id="rId32"/>
    <p:sldId id="337" r:id="rId33"/>
    <p:sldId id="342" r:id="rId34"/>
    <p:sldId id="32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7857" autoAdjust="0"/>
  </p:normalViewPr>
  <p:slideViewPr>
    <p:cSldViewPr snapToGrid="0">
      <p:cViewPr varScale="1">
        <p:scale>
          <a:sx n="60" d="100"/>
          <a:sy n="60" d="100"/>
        </p:scale>
        <p:origin x="945" y="45"/>
      </p:cViewPr>
      <p:guideLst/>
    </p:cSldViewPr>
  </p:slideViewPr>
  <p:notesTextViewPr>
    <p:cViewPr>
      <p:scale>
        <a:sx n="50" d="100"/>
        <a:sy n="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fanwy Davies (IMH)" userId="52247bc3-e5a6-45c4-853d-c8dfd9b976e8" providerId="ADAL" clId="{D8222AC2-DC96-4C2F-9CE1-DB1B26F87CC0}"/>
    <pc:docChg chg="custSel modSld">
      <pc:chgData name="Myfanwy Davies (IMH)" userId="52247bc3-e5a6-45c4-853d-c8dfd9b976e8" providerId="ADAL" clId="{D8222AC2-DC96-4C2F-9CE1-DB1B26F87CC0}" dt="2023-06-29T08:47:52.161" v="190" actId="27636"/>
      <pc:docMkLst>
        <pc:docMk/>
      </pc:docMkLst>
      <pc:sldChg chg="modSp mod">
        <pc:chgData name="Myfanwy Davies (IMH)" userId="52247bc3-e5a6-45c4-853d-c8dfd9b976e8" providerId="ADAL" clId="{D8222AC2-DC96-4C2F-9CE1-DB1B26F87CC0}" dt="2023-06-29T08:47:52.161" v="190" actId="27636"/>
        <pc:sldMkLst>
          <pc:docMk/>
          <pc:sldMk cId="264997637" sldId="324"/>
        </pc:sldMkLst>
        <pc:spChg chg="mod">
          <ac:chgData name="Myfanwy Davies (IMH)" userId="52247bc3-e5a6-45c4-853d-c8dfd9b976e8" providerId="ADAL" clId="{D8222AC2-DC96-4C2F-9CE1-DB1B26F87CC0}" dt="2023-06-29T08:47:52.161" v="190" actId="27636"/>
          <ac:spMkLst>
            <pc:docMk/>
            <pc:sldMk cId="264997637" sldId="324"/>
            <ac:spMk id="3" creationId="{8A381E95-EC0E-5618-CF07-72E19BEE4EC6}"/>
          </ac:spMkLst>
        </pc:spChg>
      </pc:sldChg>
    </pc:docChg>
  </pc:docChgLst>
  <pc:docChgLst>
    <pc:chgData name="Myfanwy Davies (IMH)" userId="52247bc3-e5a6-45c4-853d-c8dfd9b976e8" providerId="ADAL" clId="{C81A3AC4-B033-4B48-85D9-718033CC3FD1}"/>
    <pc:docChg chg="undo redo custSel addSld delSld modSld sldOrd">
      <pc:chgData name="Myfanwy Davies (IMH)" userId="52247bc3-e5a6-45c4-853d-c8dfd9b976e8" providerId="ADAL" clId="{C81A3AC4-B033-4B48-85D9-718033CC3FD1}" dt="2023-06-01T13:44:08.040" v="1121" actId="20577"/>
      <pc:docMkLst>
        <pc:docMk/>
      </pc:docMkLst>
      <pc:sldChg chg="modSp del mod">
        <pc:chgData name="Myfanwy Davies (IMH)" userId="52247bc3-e5a6-45c4-853d-c8dfd9b976e8" providerId="ADAL" clId="{C81A3AC4-B033-4B48-85D9-718033CC3FD1}" dt="2023-06-01T13:11:30.856" v="199" actId="47"/>
        <pc:sldMkLst>
          <pc:docMk/>
          <pc:sldMk cId="394274251" sldId="262"/>
        </pc:sldMkLst>
        <pc:picChg chg="mod">
          <ac:chgData name="Myfanwy Davies (IMH)" userId="52247bc3-e5a6-45c4-853d-c8dfd9b976e8" providerId="ADAL" clId="{C81A3AC4-B033-4B48-85D9-718033CC3FD1}" dt="2023-06-01T13:10:41.455" v="198" actId="14100"/>
          <ac:picMkLst>
            <pc:docMk/>
            <pc:sldMk cId="394274251" sldId="262"/>
            <ac:picMk id="7" creationId="{113DF3DC-584C-AC38-8FF6-00CCC4E12F60}"/>
          </ac:picMkLst>
        </pc:picChg>
      </pc:sldChg>
      <pc:sldChg chg="delSp mod">
        <pc:chgData name="Myfanwy Davies (IMH)" userId="52247bc3-e5a6-45c4-853d-c8dfd9b976e8" providerId="ADAL" clId="{C81A3AC4-B033-4B48-85D9-718033CC3FD1}" dt="2023-06-01T10:26:09.519" v="98" actId="478"/>
        <pc:sldMkLst>
          <pc:docMk/>
          <pc:sldMk cId="1335243413" sldId="319"/>
        </pc:sldMkLst>
        <pc:picChg chg="del">
          <ac:chgData name="Myfanwy Davies (IMH)" userId="52247bc3-e5a6-45c4-853d-c8dfd9b976e8" providerId="ADAL" clId="{C81A3AC4-B033-4B48-85D9-718033CC3FD1}" dt="2023-06-01T10:25:35.005" v="90" actId="478"/>
          <ac:picMkLst>
            <pc:docMk/>
            <pc:sldMk cId="1335243413" sldId="319"/>
            <ac:picMk id="4" creationId="{9521864A-0543-20CE-2E26-DDFC6D932FCF}"/>
          </ac:picMkLst>
        </pc:picChg>
        <pc:picChg chg="del">
          <ac:chgData name="Myfanwy Davies (IMH)" userId="52247bc3-e5a6-45c4-853d-c8dfd9b976e8" providerId="ADAL" clId="{C81A3AC4-B033-4B48-85D9-718033CC3FD1}" dt="2023-06-01T10:25:37.204" v="91" actId="478"/>
          <ac:picMkLst>
            <pc:docMk/>
            <pc:sldMk cId="1335243413" sldId="319"/>
            <ac:picMk id="5" creationId="{4D49E65B-D30E-43F8-71E1-B6C4C7CAFC5E}"/>
          </ac:picMkLst>
        </pc:picChg>
        <pc:picChg chg="del">
          <ac:chgData name="Myfanwy Davies (IMH)" userId="52247bc3-e5a6-45c4-853d-c8dfd9b976e8" providerId="ADAL" clId="{C81A3AC4-B033-4B48-85D9-718033CC3FD1}" dt="2023-06-01T10:26:09.519" v="98" actId="478"/>
          <ac:picMkLst>
            <pc:docMk/>
            <pc:sldMk cId="1335243413" sldId="319"/>
            <ac:picMk id="6" creationId="{0B831114-DCD8-F5D6-4C49-06E1479E2DD8}"/>
          </ac:picMkLst>
        </pc:picChg>
      </pc:sldChg>
      <pc:sldChg chg="modSp mod">
        <pc:chgData name="Myfanwy Davies (IMH)" userId="52247bc3-e5a6-45c4-853d-c8dfd9b976e8" providerId="ADAL" clId="{C81A3AC4-B033-4B48-85D9-718033CC3FD1}" dt="2023-06-01T10:27:30.791" v="106" actId="20577"/>
        <pc:sldMkLst>
          <pc:docMk/>
          <pc:sldMk cId="2265952321" sldId="320"/>
        </pc:sldMkLst>
        <pc:spChg chg="mod">
          <ac:chgData name="Myfanwy Davies (IMH)" userId="52247bc3-e5a6-45c4-853d-c8dfd9b976e8" providerId="ADAL" clId="{C81A3AC4-B033-4B48-85D9-718033CC3FD1}" dt="2023-06-01T10:27:30.791" v="106" actId="20577"/>
          <ac:spMkLst>
            <pc:docMk/>
            <pc:sldMk cId="2265952321" sldId="320"/>
            <ac:spMk id="2" creationId="{E7C1D511-3FFC-8C70-DEB2-4E2B56A78F73}"/>
          </ac:spMkLst>
        </pc:spChg>
      </pc:sldChg>
      <pc:sldChg chg="addSp modSp mod modNotesTx">
        <pc:chgData name="Myfanwy Davies (IMH)" userId="52247bc3-e5a6-45c4-853d-c8dfd9b976e8" providerId="ADAL" clId="{C81A3AC4-B033-4B48-85D9-718033CC3FD1}" dt="2023-06-01T10:25:58.210" v="97" actId="1076"/>
        <pc:sldMkLst>
          <pc:docMk/>
          <pc:sldMk cId="1465027446" sldId="321"/>
        </pc:sldMkLst>
        <pc:spChg chg="mod">
          <ac:chgData name="Myfanwy Davies (IMH)" userId="52247bc3-e5a6-45c4-853d-c8dfd9b976e8" providerId="ADAL" clId="{C81A3AC4-B033-4B48-85D9-718033CC3FD1}" dt="2023-06-01T10:25:50.315" v="95" actId="20577"/>
          <ac:spMkLst>
            <pc:docMk/>
            <pc:sldMk cId="1465027446" sldId="321"/>
            <ac:spMk id="2" creationId="{E7C1D511-3FFC-8C70-DEB2-4E2B56A78F73}"/>
          </ac:spMkLst>
        </pc:spChg>
        <pc:picChg chg="add mod">
          <ac:chgData name="Myfanwy Davies (IMH)" userId="52247bc3-e5a6-45c4-853d-c8dfd9b976e8" providerId="ADAL" clId="{C81A3AC4-B033-4B48-85D9-718033CC3FD1}" dt="2023-06-01T10:25:58.210" v="97" actId="1076"/>
          <ac:picMkLst>
            <pc:docMk/>
            <pc:sldMk cId="1465027446" sldId="321"/>
            <ac:picMk id="8" creationId="{1071B260-3BA9-895A-71AF-B632B54EBA7B}"/>
          </ac:picMkLst>
        </pc:picChg>
      </pc:sldChg>
      <pc:sldChg chg="modNotesTx">
        <pc:chgData name="Myfanwy Davies (IMH)" userId="52247bc3-e5a6-45c4-853d-c8dfd9b976e8" providerId="ADAL" clId="{C81A3AC4-B033-4B48-85D9-718033CC3FD1}" dt="2023-06-01T10:36:38.151" v="131"/>
        <pc:sldMkLst>
          <pc:docMk/>
          <pc:sldMk cId="225764504" sldId="322"/>
        </pc:sldMkLst>
      </pc:sldChg>
      <pc:sldChg chg="addSp delSp modSp mod ord modNotesTx">
        <pc:chgData name="Myfanwy Davies (IMH)" userId="52247bc3-e5a6-45c4-853d-c8dfd9b976e8" providerId="ADAL" clId="{C81A3AC4-B033-4B48-85D9-718033CC3FD1}" dt="2023-06-01T10:42:17.195" v="195"/>
        <pc:sldMkLst>
          <pc:docMk/>
          <pc:sldMk cId="3593639439" sldId="323"/>
        </pc:sldMkLst>
        <pc:spChg chg="mod">
          <ac:chgData name="Myfanwy Davies (IMH)" userId="52247bc3-e5a6-45c4-853d-c8dfd9b976e8" providerId="ADAL" clId="{C81A3AC4-B033-4B48-85D9-718033CC3FD1}" dt="2023-06-01T10:26:33.042" v="101" actId="26606"/>
          <ac:spMkLst>
            <pc:docMk/>
            <pc:sldMk cId="3593639439" sldId="323"/>
            <ac:spMk id="2" creationId="{E7C1D511-3FFC-8C70-DEB2-4E2B56A78F73}"/>
          </ac:spMkLst>
        </pc:spChg>
        <pc:spChg chg="mod">
          <ac:chgData name="Myfanwy Davies (IMH)" userId="52247bc3-e5a6-45c4-853d-c8dfd9b976e8" providerId="ADAL" clId="{C81A3AC4-B033-4B48-85D9-718033CC3FD1}" dt="2023-06-01T10:26:33.042" v="101" actId="26606"/>
          <ac:spMkLst>
            <pc:docMk/>
            <pc:sldMk cId="3593639439" sldId="323"/>
            <ac:spMk id="3" creationId="{8A381E95-EC0E-5618-CF07-72E19BEE4EC6}"/>
          </ac:spMkLst>
        </pc:spChg>
        <pc:spChg chg="del">
          <ac:chgData name="Myfanwy Davies (IMH)" userId="52247bc3-e5a6-45c4-853d-c8dfd9b976e8" providerId="ADAL" clId="{C81A3AC4-B033-4B48-85D9-718033CC3FD1}" dt="2023-06-01T10:26:33.042" v="101" actId="26606"/>
          <ac:spMkLst>
            <pc:docMk/>
            <pc:sldMk cId="3593639439" sldId="323"/>
            <ac:spMk id="47" creationId="{09588DA8-065E-4F6F-8EFD-43104AB2E0CF}"/>
          </ac:spMkLst>
        </pc:spChg>
        <pc:spChg chg="del">
          <ac:chgData name="Myfanwy Davies (IMH)" userId="52247bc3-e5a6-45c4-853d-c8dfd9b976e8" providerId="ADAL" clId="{C81A3AC4-B033-4B48-85D9-718033CC3FD1}" dt="2023-06-01T10:26:33.042" v="101" actId="26606"/>
          <ac:spMkLst>
            <pc:docMk/>
            <pc:sldMk cId="3593639439" sldId="323"/>
            <ac:spMk id="49" creationId="{C4285719-470E-454C-AF62-8323075F1F5B}"/>
          </ac:spMkLst>
        </pc:spChg>
        <pc:spChg chg="del">
          <ac:chgData name="Myfanwy Davies (IMH)" userId="52247bc3-e5a6-45c4-853d-c8dfd9b976e8" providerId="ADAL" clId="{C81A3AC4-B033-4B48-85D9-718033CC3FD1}" dt="2023-06-01T10:26:33.042" v="101" actId="26606"/>
          <ac:spMkLst>
            <pc:docMk/>
            <pc:sldMk cId="3593639439" sldId="323"/>
            <ac:spMk id="51" creationId="{CD9FE4EF-C4D8-49A0-B2FF-81D8DB7D8A24}"/>
          </ac:spMkLst>
        </pc:spChg>
        <pc:spChg chg="del">
          <ac:chgData name="Myfanwy Davies (IMH)" userId="52247bc3-e5a6-45c4-853d-c8dfd9b976e8" providerId="ADAL" clId="{C81A3AC4-B033-4B48-85D9-718033CC3FD1}" dt="2023-06-01T10:26:33.042" v="101" actId="26606"/>
          <ac:spMkLst>
            <pc:docMk/>
            <pc:sldMk cId="3593639439" sldId="323"/>
            <ac:spMk id="53" creationId="{4300840D-0A0B-4512-BACA-B439D5B9C57C}"/>
          </ac:spMkLst>
        </pc:spChg>
        <pc:spChg chg="del">
          <ac:chgData name="Myfanwy Davies (IMH)" userId="52247bc3-e5a6-45c4-853d-c8dfd9b976e8" providerId="ADAL" clId="{C81A3AC4-B033-4B48-85D9-718033CC3FD1}" dt="2023-06-01T10:26:33.042" v="101" actId="26606"/>
          <ac:spMkLst>
            <pc:docMk/>
            <pc:sldMk cId="3593639439" sldId="323"/>
            <ac:spMk id="55" creationId="{D2B78728-A580-49A7-84F9-6EF6F583ADE0}"/>
          </ac:spMkLst>
        </pc:spChg>
        <pc:spChg chg="del">
          <ac:chgData name="Myfanwy Davies (IMH)" userId="52247bc3-e5a6-45c4-853d-c8dfd9b976e8" providerId="ADAL" clId="{C81A3AC4-B033-4B48-85D9-718033CC3FD1}" dt="2023-06-01T10:26:33.042" v="101" actId="26606"/>
          <ac:spMkLst>
            <pc:docMk/>
            <pc:sldMk cId="3593639439" sldId="323"/>
            <ac:spMk id="57" creationId="{38FAA1A1-D861-433F-88FA-1E9D6FD31D11}"/>
          </ac:spMkLst>
        </pc:spChg>
        <pc:spChg chg="del">
          <ac:chgData name="Myfanwy Davies (IMH)" userId="52247bc3-e5a6-45c4-853d-c8dfd9b976e8" providerId="ADAL" clId="{C81A3AC4-B033-4B48-85D9-718033CC3FD1}" dt="2023-06-01T10:26:33.042" v="101" actId="26606"/>
          <ac:spMkLst>
            <pc:docMk/>
            <pc:sldMk cId="3593639439" sldId="323"/>
            <ac:spMk id="59" creationId="{8D71EDA1-87BF-4D5D-AB79-F346FD19278A}"/>
          </ac:spMkLst>
        </pc:spChg>
        <pc:spChg chg="add">
          <ac:chgData name="Myfanwy Davies (IMH)" userId="52247bc3-e5a6-45c4-853d-c8dfd9b976e8" providerId="ADAL" clId="{C81A3AC4-B033-4B48-85D9-718033CC3FD1}" dt="2023-06-01T10:26:33.042" v="101" actId="26606"/>
          <ac:spMkLst>
            <pc:docMk/>
            <pc:sldMk cId="3593639439" sldId="323"/>
            <ac:spMk id="64" creationId="{2596F992-698C-48C0-9D89-70DA4CE927EF}"/>
          </ac:spMkLst>
        </pc:spChg>
        <pc:spChg chg="add">
          <ac:chgData name="Myfanwy Davies (IMH)" userId="52247bc3-e5a6-45c4-853d-c8dfd9b976e8" providerId="ADAL" clId="{C81A3AC4-B033-4B48-85D9-718033CC3FD1}" dt="2023-06-01T10:26:33.042" v="101" actId="26606"/>
          <ac:spMkLst>
            <pc:docMk/>
            <pc:sldMk cId="3593639439" sldId="323"/>
            <ac:spMk id="66" creationId="{A344AAA5-41F4-4862-97EF-688D31DC7567}"/>
          </ac:spMkLst>
        </pc:spChg>
        <pc:spChg chg="add">
          <ac:chgData name="Myfanwy Davies (IMH)" userId="52247bc3-e5a6-45c4-853d-c8dfd9b976e8" providerId="ADAL" clId="{C81A3AC4-B033-4B48-85D9-718033CC3FD1}" dt="2023-06-01T10:26:33.042" v="101" actId="26606"/>
          <ac:spMkLst>
            <pc:docMk/>
            <pc:sldMk cId="3593639439" sldId="323"/>
            <ac:spMk id="68" creationId="{69E1A62C-2AAF-4B3E-8CDB-65E237080997}"/>
          </ac:spMkLst>
        </pc:spChg>
        <pc:picChg chg="add mod">
          <ac:chgData name="Myfanwy Davies (IMH)" userId="52247bc3-e5a6-45c4-853d-c8dfd9b976e8" providerId="ADAL" clId="{C81A3AC4-B033-4B48-85D9-718033CC3FD1}" dt="2023-06-01T10:26:40.964" v="103" actId="14100"/>
          <ac:picMkLst>
            <pc:docMk/>
            <pc:sldMk cId="3593639439" sldId="323"/>
            <ac:picMk id="4" creationId="{E78B5175-FC82-0252-08B3-66DF499DB8DF}"/>
          </ac:picMkLst>
        </pc:picChg>
      </pc:sldChg>
      <pc:sldChg chg="modSp mod ord">
        <pc:chgData name="Myfanwy Davies (IMH)" userId="52247bc3-e5a6-45c4-853d-c8dfd9b976e8" providerId="ADAL" clId="{C81A3AC4-B033-4B48-85D9-718033CC3FD1}" dt="2023-06-01T13:44:08.040" v="1121" actId="20577"/>
        <pc:sldMkLst>
          <pc:docMk/>
          <pc:sldMk cId="264997637" sldId="324"/>
        </pc:sldMkLst>
        <pc:spChg chg="mod">
          <ac:chgData name="Myfanwy Davies (IMH)" userId="52247bc3-e5a6-45c4-853d-c8dfd9b976e8" providerId="ADAL" clId="{C81A3AC4-B033-4B48-85D9-718033CC3FD1}" dt="2023-06-01T13:44:08.040" v="1121" actId="20577"/>
          <ac:spMkLst>
            <pc:docMk/>
            <pc:sldMk cId="264997637" sldId="324"/>
            <ac:spMk id="3" creationId="{8A381E95-EC0E-5618-CF07-72E19BEE4EC6}"/>
          </ac:spMkLst>
        </pc:spChg>
      </pc:sldChg>
      <pc:sldChg chg="modNotesTx">
        <pc:chgData name="Myfanwy Davies (IMH)" userId="52247bc3-e5a6-45c4-853d-c8dfd9b976e8" providerId="ADAL" clId="{C81A3AC4-B033-4B48-85D9-718033CC3FD1}" dt="2023-06-01T10:13:53.459" v="42" actId="20577"/>
        <pc:sldMkLst>
          <pc:docMk/>
          <pc:sldMk cId="2332050255" sldId="325"/>
        </pc:sldMkLst>
      </pc:sldChg>
      <pc:sldChg chg="addSp delSp modSp mod setBg delDesignElem">
        <pc:chgData name="Myfanwy Davies (IMH)" userId="52247bc3-e5a6-45c4-853d-c8dfd9b976e8" providerId="ADAL" clId="{C81A3AC4-B033-4B48-85D9-718033CC3FD1}" dt="2023-06-01T13:19:45.630" v="751" actId="26606"/>
        <pc:sldMkLst>
          <pc:docMk/>
          <pc:sldMk cId="1052579933" sldId="326"/>
        </pc:sldMkLst>
        <pc:spChg chg="mod">
          <ac:chgData name="Myfanwy Davies (IMH)" userId="52247bc3-e5a6-45c4-853d-c8dfd9b976e8" providerId="ADAL" clId="{C81A3AC4-B033-4B48-85D9-718033CC3FD1}" dt="2023-06-01T13:19:45.630" v="751" actId="26606"/>
          <ac:spMkLst>
            <pc:docMk/>
            <pc:sldMk cId="1052579933" sldId="326"/>
            <ac:spMk id="2" creationId="{B4280600-AB26-AD06-F1B9-98B7CA788E54}"/>
          </ac:spMkLst>
        </pc:spChg>
        <pc:spChg chg="add del mod">
          <ac:chgData name="Myfanwy Davies (IMH)" userId="52247bc3-e5a6-45c4-853d-c8dfd9b976e8" providerId="ADAL" clId="{C81A3AC4-B033-4B48-85D9-718033CC3FD1}" dt="2023-06-01T13:19:45.630" v="751" actId="26606"/>
          <ac:spMkLst>
            <pc:docMk/>
            <pc:sldMk cId="1052579933" sldId="326"/>
            <ac:spMk id="4" creationId="{F6DECC8C-1451-D031-FD87-4C964DF3659A}"/>
          </ac:spMkLst>
        </pc:spChg>
        <pc:spChg chg="add">
          <ac:chgData name="Myfanwy Davies (IMH)" userId="52247bc3-e5a6-45c4-853d-c8dfd9b976e8" providerId="ADAL" clId="{C81A3AC4-B033-4B48-85D9-718033CC3FD1}" dt="2023-06-01T13:19:45.630" v="751" actId="26606"/>
          <ac:spMkLst>
            <pc:docMk/>
            <pc:sldMk cId="1052579933" sldId="326"/>
            <ac:spMk id="8" creationId="{BACC6370-2D7E-4714-9D71-7542949D7D5D}"/>
          </ac:spMkLst>
        </pc:spChg>
        <pc:spChg chg="add">
          <ac:chgData name="Myfanwy Davies (IMH)" userId="52247bc3-e5a6-45c4-853d-c8dfd9b976e8" providerId="ADAL" clId="{C81A3AC4-B033-4B48-85D9-718033CC3FD1}" dt="2023-06-01T13:19:45.630" v="751" actId="26606"/>
          <ac:spMkLst>
            <pc:docMk/>
            <pc:sldMk cId="1052579933" sldId="326"/>
            <ac:spMk id="9" creationId="{256B2C21-A230-48C0-8DF1-C46611373C44}"/>
          </ac:spMkLst>
        </pc:spChg>
        <pc:spChg chg="add del">
          <ac:chgData name="Myfanwy Davies (IMH)" userId="52247bc3-e5a6-45c4-853d-c8dfd9b976e8" providerId="ADAL" clId="{C81A3AC4-B033-4B48-85D9-718033CC3FD1}" dt="2023-06-01T13:19:22.962" v="747" actId="26606"/>
          <ac:spMkLst>
            <pc:docMk/>
            <pc:sldMk cId="1052579933" sldId="326"/>
            <ac:spMk id="10" creationId="{BACC6370-2D7E-4714-9D71-7542949D7D5D}"/>
          </ac:spMkLst>
        </pc:spChg>
        <pc:spChg chg="add">
          <ac:chgData name="Myfanwy Davies (IMH)" userId="52247bc3-e5a6-45c4-853d-c8dfd9b976e8" providerId="ADAL" clId="{C81A3AC4-B033-4B48-85D9-718033CC3FD1}" dt="2023-06-01T13:19:45.630" v="751" actId="26606"/>
          <ac:spMkLst>
            <pc:docMk/>
            <pc:sldMk cId="1052579933" sldId="326"/>
            <ac:spMk id="11" creationId="{3847E18C-932D-4C95-AABA-FEC7C9499AD7}"/>
          </ac:spMkLst>
        </pc:spChg>
        <pc:spChg chg="add del">
          <ac:chgData name="Myfanwy Davies (IMH)" userId="52247bc3-e5a6-45c4-853d-c8dfd9b976e8" providerId="ADAL" clId="{C81A3AC4-B033-4B48-85D9-718033CC3FD1}" dt="2023-06-01T13:19:22.962" v="747" actId="26606"/>
          <ac:spMkLst>
            <pc:docMk/>
            <pc:sldMk cId="1052579933" sldId="326"/>
            <ac:spMk id="12" creationId="{256B2C21-A230-48C0-8DF1-C46611373C44}"/>
          </ac:spMkLst>
        </pc:spChg>
        <pc:spChg chg="add">
          <ac:chgData name="Myfanwy Davies (IMH)" userId="52247bc3-e5a6-45c4-853d-c8dfd9b976e8" providerId="ADAL" clId="{C81A3AC4-B033-4B48-85D9-718033CC3FD1}" dt="2023-06-01T13:19:45.630" v="751" actId="26606"/>
          <ac:spMkLst>
            <pc:docMk/>
            <pc:sldMk cId="1052579933" sldId="326"/>
            <ac:spMk id="13" creationId="{3150CB11-0C61-439E-910F-5787759E72A0}"/>
          </ac:spMkLst>
        </pc:spChg>
        <pc:spChg chg="add del">
          <ac:chgData name="Myfanwy Davies (IMH)" userId="52247bc3-e5a6-45c4-853d-c8dfd9b976e8" providerId="ADAL" clId="{C81A3AC4-B033-4B48-85D9-718033CC3FD1}" dt="2023-06-01T13:19:22.962" v="747" actId="26606"/>
          <ac:spMkLst>
            <pc:docMk/>
            <pc:sldMk cId="1052579933" sldId="326"/>
            <ac:spMk id="14" creationId="{3847E18C-932D-4C95-AABA-FEC7C9499AD7}"/>
          </ac:spMkLst>
        </pc:spChg>
        <pc:spChg chg="add">
          <ac:chgData name="Myfanwy Davies (IMH)" userId="52247bc3-e5a6-45c4-853d-c8dfd9b976e8" providerId="ADAL" clId="{C81A3AC4-B033-4B48-85D9-718033CC3FD1}" dt="2023-06-01T13:19:45.630" v="751" actId="26606"/>
          <ac:spMkLst>
            <pc:docMk/>
            <pc:sldMk cId="1052579933" sldId="326"/>
            <ac:spMk id="15" creationId="{43F8A58B-5155-44CE-A5FF-7647B47D0A7A}"/>
          </ac:spMkLst>
        </pc:spChg>
        <pc:spChg chg="add del">
          <ac:chgData name="Myfanwy Davies (IMH)" userId="52247bc3-e5a6-45c4-853d-c8dfd9b976e8" providerId="ADAL" clId="{C81A3AC4-B033-4B48-85D9-718033CC3FD1}" dt="2023-06-01T13:19:22.962" v="747" actId="26606"/>
          <ac:spMkLst>
            <pc:docMk/>
            <pc:sldMk cId="1052579933" sldId="326"/>
            <ac:spMk id="16" creationId="{3150CB11-0C61-439E-910F-5787759E72A0}"/>
          </ac:spMkLst>
        </pc:spChg>
        <pc:spChg chg="add">
          <ac:chgData name="Myfanwy Davies (IMH)" userId="52247bc3-e5a6-45c4-853d-c8dfd9b976e8" providerId="ADAL" clId="{C81A3AC4-B033-4B48-85D9-718033CC3FD1}" dt="2023-06-01T13:19:45.630" v="751" actId="26606"/>
          <ac:spMkLst>
            <pc:docMk/>
            <pc:sldMk cId="1052579933" sldId="326"/>
            <ac:spMk id="17" creationId="{443F2ACA-E6D6-4028-82DD-F03C262D5DE6}"/>
          </ac:spMkLst>
        </pc:spChg>
        <pc:spChg chg="add del">
          <ac:chgData name="Myfanwy Davies (IMH)" userId="52247bc3-e5a6-45c4-853d-c8dfd9b976e8" providerId="ADAL" clId="{C81A3AC4-B033-4B48-85D9-718033CC3FD1}" dt="2023-06-01T13:19:22.962" v="747" actId="26606"/>
          <ac:spMkLst>
            <pc:docMk/>
            <pc:sldMk cId="1052579933" sldId="326"/>
            <ac:spMk id="18" creationId="{43F8A58B-5155-44CE-A5FF-7647B47D0A7A}"/>
          </ac:spMkLst>
        </pc:spChg>
        <pc:spChg chg="add del">
          <ac:chgData name="Myfanwy Davies (IMH)" userId="52247bc3-e5a6-45c4-853d-c8dfd9b976e8" providerId="ADAL" clId="{C81A3AC4-B033-4B48-85D9-718033CC3FD1}" dt="2023-06-01T13:19:22.962" v="747" actId="26606"/>
          <ac:spMkLst>
            <pc:docMk/>
            <pc:sldMk cId="1052579933" sldId="326"/>
            <ac:spMk id="20" creationId="{443F2ACA-E6D6-4028-82DD-F03C262D5DE6}"/>
          </ac:spMkLst>
        </pc:spChg>
        <pc:graphicFrameChg chg="add del mod modGraphic">
          <ac:chgData name="Myfanwy Davies (IMH)" userId="52247bc3-e5a6-45c4-853d-c8dfd9b976e8" providerId="ADAL" clId="{C81A3AC4-B033-4B48-85D9-718033CC3FD1}" dt="2023-06-01T13:15:49.514" v="430" actId="478"/>
          <ac:graphicFrameMkLst>
            <pc:docMk/>
            <pc:sldMk cId="1052579933" sldId="326"/>
            <ac:graphicFrameMk id="3" creationId="{8E4EF549-86FE-B29B-E2DB-5B39E1AD8ACF}"/>
          </ac:graphicFrameMkLst>
        </pc:graphicFrameChg>
        <pc:graphicFrameChg chg="add del">
          <ac:chgData name="Myfanwy Davies (IMH)" userId="52247bc3-e5a6-45c4-853d-c8dfd9b976e8" providerId="ADAL" clId="{C81A3AC4-B033-4B48-85D9-718033CC3FD1}" dt="2023-06-01T13:19:22.962" v="747" actId="26606"/>
          <ac:graphicFrameMkLst>
            <pc:docMk/>
            <pc:sldMk cId="1052579933" sldId="326"/>
            <ac:graphicFrameMk id="6" creationId="{CF7DFCCB-1D58-C166-BBDA-333BA9E53B81}"/>
          </ac:graphicFrameMkLst>
        </pc:graphicFrameChg>
        <pc:graphicFrameChg chg="add">
          <ac:chgData name="Myfanwy Davies (IMH)" userId="52247bc3-e5a6-45c4-853d-c8dfd9b976e8" providerId="ADAL" clId="{C81A3AC4-B033-4B48-85D9-718033CC3FD1}" dt="2023-06-01T13:19:45.630" v="751" actId="26606"/>
          <ac:graphicFrameMkLst>
            <pc:docMk/>
            <pc:sldMk cId="1052579933" sldId="326"/>
            <ac:graphicFrameMk id="19" creationId="{5B633F08-CDBB-5D47-F1AB-E5D4B40990D2}"/>
          </ac:graphicFrameMkLst>
        </pc:graphicFrameChg>
        <pc:graphicFrameChg chg="add del">
          <ac:chgData name="Myfanwy Davies (IMH)" userId="52247bc3-e5a6-45c4-853d-c8dfd9b976e8" providerId="ADAL" clId="{C81A3AC4-B033-4B48-85D9-718033CC3FD1}" dt="2023-06-01T13:19:31.047" v="749" actId="26606"/>
          <ac:graphicFrameMkLst>
            <pc:docMk/>
            <pc:sldMk cId="1052579933" sldId="326"/>
            <ac:graphicFrameMk id="22" creationId="{8C8CC78E-6619-DF30-E925-2C5E9253DBF4}"/>
          </ac:graphicFrameMkLst>
        </pc:graphicFrameChg>
        <pc:picChg chg="del">
          <ac:chgData name="Myfanwy Davies (IMH)" userId="52247bc3-e5a6-45c4-853d-c8dfd9b976e8" providerId="ADAL" clId="{C81A3AC4-B033-4B48-85D9-718033CC3FD1}" dt="2023-06-01T13:15:10.453" v="426" actId="478"/>
          <ac:picMkLst>
            <pc:docMk/>
            <pc:sldMk cId="1052579933" sldId="326"/>
            <ac:picMk id="7" creationId="{352FD00A-D24E-5166-11BD-10CC6926441F}"/>
          </ac:picMkLst>
        </pc:picChg>
      </pc:sldChg>
      <pc:sldChg chg="addSp delSp modSp add mod">
        <pc:chgData name="Myfanwy Davies (IMH)" userId="52247bc3-e5a6-45c4-853d-c8dfd9b976e8" providerId="ADAL" clId="{C81A3AC4-B033-4B48-85D9-718033CC3FD1}" dt="2023-06-01T13:22:40.577" v="787" actId="14100"/>
        <pc:sldMkLst>
          <pc:docMk/>
          <pc:sldMk cId="2927608028" sldId="327"/>
        </pc:sldMkLst>
        <pc:spChg chg="mod">
          <ac:chgData name="Myfanwy Davies (IMH)" userId="52247bc3-e5a6-45c4-853d-c8dfd9b976e8" providerId="ADAL" clId="{C81A3AC4-B033-4B48-85D9-718033CC3FD1}" dt="2023-06-01T13:22:33.660" v="784" actId="26606"/>
          <ac:spMkLst>
            <pc:docMk/>
            <pc:sldMk cId="2927608028" sldId="327"/>
            <ac:spMk id="2" creationId="{E7C1D511-3FFC-8C70-DEB2-4E2B56A78F73}"/>
          </ac:spMkLst>
        </pc:spChg>
        <pc:spChg chg="mod ord">
          <ac:chgData name="Myfanwy Davies (IMH)" userId="52247bc3-e5a6-45c4-853d-c8dfd9b976e8" providerId="ADAL" clId="{C81A3AC4-B033-4B48-85D9-718033CC3FD1}" dt="2023-06-01T13:22:33.691" v="785" actId="26606"/>
          <ac:spMkLst>
            <pc:docMk/>
            <pc:sldMk cId="2927608028" sldId="327"/>
            <ac:spMk id="3" creationId="{8A381E95-EC0E-5618-CF07-72E19BEE4EC6}"/>
          </ac:spMkLst>
        </pc:spChg>
        <pc:spChg chg="add del">
          <ac:chgData name="Myfanwy Davies (IMH)" userId="52247bc3-e5a6-45c4-853d-c8dfd9b976e8" providerId="ADAL" clId="{C81A3AC4-B033-4B48-85D9-718033CC3FD1}" dt="2023-06-01T13:22:33.691" v="785" actId="26606"/>
          <ac:spMkLst>
            <pc:docMk/>
            <pc:sldMk cId="2927608028" sldId="327"/>
            <ac:spMk id="32" creationId="{C4285719-470E-454C-AF62-8323075F1F5B}"/>
          </ac:spMkLst>
        </pc:spChg>
        <pc:spChg chg="add del">
          <ac:chgData name="Myfanwy Davies (IMH)" userId="52247bc3-e5a6-45c4-853d-c8dfd9b976e8" providerId="ADAL" clId="{C81A3AC4-B033-4B48-85D9-718033CC3FD1}" dt="2023-06-01T13:22:33.691" v="785" actId="26606"/>
          <ac:spMkLst>
            <pc:docMk/>
            <pc:sldMk cId="2927608028" sldId="327"/>
            <ac:spMk id="34" creationId="{CD9FE4EF-C4D8-49A0-B2FF-81D8DB7D8A24}"/>
          </ac:spMkLst>
        </pc:spChg>
        <pc:spChg chg="add del">
          <ac:chgData name="Myfanwy Davies (IMH)" userId="52247bc3-e5a6-45c4-853d-c8dfd9b976e8" providerId="ADAL" clId="{C81A3AC4-B033-4B48-85D9-718033CC3FD1}" dt="2023-06-01T13:22:33.691" v="785" actId="26606"/>
          <ac:spMkLst>
            <pc:docMk/>
            <pc:sldMk cId="2927608028" sldId="327"/>
            <ac:spMk id="36" creationId="{4300840D-0A0B-4512-BACA-B439D5B9C57C}"/>
          </ac:spMkLst>
        </pc:spChg>
        <pc:spChg chg="add del">
          <ac:chgData name="Myfanwy Davies (IMH)" userId="52247bc3-e5a6-45c4-853d-c8dfd9b976e8" providerId="ADAL" clId="{C81A3AC4-B033-4B48-85D9-718033CC3FD1}" dt="2023-06-01T13:22:33.691" v="785" actId="26606"/>
          <ac:spMkLst>
            <pc:docMk/>
            <pc:sldMk cId="2927608028" sldId="327"/>
            <ac:spMk id="38" creationId="{D2B78728-A580-49A7-84F9-6EF6F583ADE0}"/>
          </ac:spMkLst>
        </pc:spChg>
        <pc:spChg chg="add del">
          <ac:chgData name="Myfanwy Davies (IMH)" userId="52247bc3-e5a6-45c4-853d-c8dfd9b976e8" providerId="ADAL" clId="{C81A3AC4-B033-4B48-85D9-718033CC3FD1}" dt="2023-06-01T13:22:33.691" v="785" actId="26606"/>
          <ac:spMkLst>
            <pc:docMk/>
            <pc:sldMk cId="2927608028" sldId="327"/>
            <ac:spMk id="40" creationId="{38FAA1A1-D861-433F-88FA-1E9D6FD31D11}"/>
          </ac:spMkLst>
        </pc:spChg>
        <pc:spChg chg="add del">
          <ac:chgData name="Myfanwy Davies (IMH)" userId="52247bc3-e5a6-45c4-853d-c8dfd9b976e8" providerId="ADAL" clId="{C81A3AC4-B033-4B48-85D9-718033CC3FD1}" dt="2023-06-01T13:22:33.691" v="785" actId="26606"/>
          <ac:spMkLst>
            <pc:docMk/>
            <pc:sldMk cId="2927608028" sldId="327"/>
            <ac:spMk id="42" creationId="{8D71EDA1-87BF-4D5D-AB79-F346FD19278A}"/>
          </ac:spMkLst>
        </pc:spChg>
        <pc:spChg chg="add del">
          <ac:chgData name="Myfanwy Davies (IMH)" userId="52247bc3-e5a6-45c4-853d-c8dfd9b976e8" providerId="ADAL" clId="{C81A3AC4-B033-4B48-85D9-718033CC3FD1}" dt="2023-06-01T13:22:33.660" v="784" actId="26606"/>
          <ac:spMkLst>
            <pc:docMk/>
            <pc:sldMk cId="2927608028" sldId="327"/>
            <ac:spMk id="44" creationId="{0E3596DD-156A-473E-9BB3-C6A29F7574E9}"/>
          </ac:spMkLst>
        </pc:spChg>
        <pc:spChg chg="add del">
          <ac:chgData name="Myfanwy Davies (IMH)" userId="52247bc3-e5a6-45c4-853d-c8dfd9b976e8" providerId="ADAL" clId="{C81A3AC4-B033-4B48-85D9-718033CC3FD1}" dt="2023-06-01T13:22:33.660" v="784" actId="26606"/>
          <ac:spMkLst>
            <pc:docMk/>
            <pc:sldMk cId="2927608028" sldId="327"/>
            <ac:spMk id="45" creationId="{2C46C4D6-C474-4E92-B52E-944C1118F7B6}"/>
          </ac:spMkLst>
        </pc:spChg>
        <pc:spChg chg="add del">
          <ac:chgData name="Myfanwy Davies (IMH)" userId="52247bc3-e5a6-45c4-853d-c8dfd9b976e8" providerId="ADAL" clId="{C81A3AC4-B033-4B48-85D9-718033CC3FD1}" dt="2023-06-01T13:22:20.924" v="780" actId="26606"/>
          <ac:spMkLst>
            <pc:docMk/>
            <pc:sldMk cId="2927608028" sldId="327"/>
            <ac:spMk id="47" creationId="{6EA86598-DA2C-41D5-BC0C-E877F8818EEB}"/>
          </ac:spMkLst>
        </pc:spChg>
        <pc:spChg chg="add">
          <ac:chgData name="Myfanwy Davies (IMH)" userId="52247bc3-e5a6-45c4-853d-c8dfd9b976e8" providerId="ADAL" clId="{C81A3AC4-B033-4B48-85D9-718033CC3FD1}" dt="2023-06-01T13:22:33.691" v="785" actId="26606"/>
          <ac:spMkLst>
            <pc:docMk/>
            <pc:sldMk cId="2927608028" sldId="327"/>
            <ac:spMk id="48" creationId="{C4285719-470E-454C-AF62-8323075F1F5B}"/>
          </ac:spMkLst>
        </pc:spChg>
        <pc:spChg chg="add del">
          <ac:chgData name="Myfanwy Davies (IMH)" userId="52247bc3-e5a6-45c4-853d-c8dfd9b976e8" providerId="ADAL" clId="{C81A3AC4-B033-4B48-85D9-718033CC3FD1}" dt="2023-06-01T13:22:20.924" v="780" actId="26606"/>
          <ac:spMkLst>
            <pc:docMk/>
            <pc:sldMk cId="2927608028" sldId="327"/>
            <ac:spMk id="49" creationId="{450D3AD2-FA80-415F-A9CE-54D884561CD7}"/>
          </ac:spMkLst>
        </pc:spChg>
        <pc:spChg chg="add">
          <ac:chgData name="Myfanwy Davies (IMH)" userId="52247bc3-e5a6-45c4-853d-c8dfd9b976e8" providerId="ADAL" clId="{C81A3AC4-B033-4B48-85D9-718033CC3FD1}" dt="2023-06-01T13:22:33.691" v="785" actId="26606"/>
          <ac:spMkLst>
            <pc:docMk/>
            <pc:sldMk cId="2927608028" sldId="327"/>
            <ac:spMk id="50" creationId="{CD9FE4EF-C4D8-49A0-B2FF-81D8DB7D8A24}"/>
          </ac:spMkLst>
        </pc:spChg>
        <pc:spChg chg="add del">
          <ac:chgData name="Myfanwy Davies (IMH)" userId="52247bc3-e5a6-45c4-853d-c8dfd9b976e8" providerId="ADAL" clId="{C81A3AC4-B033-4B48-85D9-718033CC3FD1}" dt="2023-06-01T13:22:20.924" v="780" actId="26606"/>
          <ac:spMkLst>
            <pc:docMk/>
            <pc:sldMk cId="2927608028" sldId="327"/>
            <ac:spMk id="51" creationId="{87F16C5A-0D41-47A9-B0A2-9C2AD7A8CF32}"/>
          </ac:spMkLst>
        </pc:spChg>
        <pc:spChg chg="add">
          <ac:chgData name="Myfanwy Davies (IMH)" userId="52247bc3-e5a6-45c4-853d-c8dfd9b976e8" providerId="ADAL" clId="{C81A3AC4-B033-4B48-85D9-718033CC3FD1}" dt="2023-06-01T13:22:33.691" v="785" actId="26606"/>
          <ac:spMkLst>
            <pc:docMk/>
            <pc:sldMk cId="2927608028" sldId="327"/>
            <ac:spMk id="52" creationId="{4300840D-0A0B-4512-BACA-B439D5B9C57C}"/>
          </ac:spMkLst>
        </pc:spChg>
        <pc:spChg chg="add">
          <ac:chgData name="Myfanwy Davies (IMH)" userId="52247bc3-e5a6-45c4-853d-c8dfd9b976e8" providerId="ADAL" clId="{C81A3AC4-B033-4B48-85D9-718033CC3FD1}" dt="2023-06-01T13:22:33.691" v="785" actId="26606"/>
          <ac:spMkLst>
            <pc:docMk/>
            <pc:sldMk cId="2927608028" sldId="327"/>
            <ac:spMk id="53" creationId="{D2B78728-A580-49A7-84F9-6EF6F583ADE0}"/>
          </ac:spMkLst>
        </pc:spChg>
        <pc:spChg chg="add">
          <ac:chgData name="Myfanwy Davies (IMH)" userId="52247bc3-e5a6-45c4-853d-c8dfd9b976e8" providerId="ADAL" clId="{C81A3AC4-B033-4B48-85D9-718033CC3FD1}" dt="2023-06-01T13:22:33.691" v="785" actId="26606"/>
          <ac:spMkLst>
            <pc:docMk/>
            <pc:sldMk cId="2927608028" sldId="327"/>
            <ac:spMk id="55" creationId="{38FAA1A1-D861-433F-88FA-1E9D6FD31D11}"/>
          </ac:spMkLst>
        </pc:spChg>
        <pc:spChg chg="add">
          <ac:chgData name="Myfanwy Davies (IMH)" userId="52247bc3-e5a6-45c4-853d-c8dfd9b976e8" providerId="ADAL" clId="{C81A3AC4-B033-4B48-85D9-718033CC3FD1}" dt="2023-06-01T13:22:33.691" v="785" actId="26606"/>
          <ac:spMkLst>
            <pc:docMk/>
            <pc:sldMk cId="2927608028" sldId="327"/>
            <ac:spMk id="57" creationId="{8D71EDA1-87BF-4D5D-AB79-F346FD19278A}"/>
          </ac:spMkLst>
        </pc:spChg>
        <pc:picChg chg="add mod">
          <ac:chgData name="Myfanwy Davies (IMH)" userId="52247bc3-e5a6-45c4-853d-c8dfd9b976e8" providerId="ADAL" clId="{C81A3AC4-B033-4B48-85D9-718033CC3FD1}" dt="2023-06-01T13:22:40.577" v="787" actId="14100"/>
          <ac:picMkLst>
            <pc:docMk/>
            <pc:sldMk cId="2927608028" sldId="327"/>
            <ac:picMk id="4" creationId="{D0853DFC-A24C-CE3A-C0FF-5BB66B17D032}"/>
          </ac:picMkLst>
        </pc:picChg>
      </pc:sldChg>
      <pc:sldChg chg="addSp modSp add mod">
        <pc:chgData name="Myfanwy Davies (IMH)" userId="52247bc3-e5a6-45c4-853d-c8dfd9b976e8" providerId="ADAL" clId="{C81A3AC4-B033-4B48-85D9-718033CC3FD1}" dt="2023-06-01T13:24:18.905" v="838" actId="20577"/>
        <pc:sldMkLst>
          <pc:docMk/>
          <pc:sldMk cId="1864683517" sldId="328"/>
        </pc:sldMkLst>
        <pc:spChg chg="mod">
          <ac:chgData name="Myfanwy Davies (IMH)" userId="52247bc3-e5a6-45c4-853d-c8dfd9b976e8" providerId="ADAL" clId="{C81A3AC4-B033-4B48-85D9-718033CC3FD1}" dt="2023-06-01T13:24:18.905" v="838" actId="20577"/>
          <ac:spMkLst>
            <pc:docMk/>
            <pc:sldMk cId="1864683517" sldId="328"/>
            <ac:spMk id="2" creationId="{E7C1D511-3FFC-8C70-DEB2-4E2B56A78F73}"/>
          </ac:spMkLst>
        </pc:spChg>
        <pc:spChg chg="add mod">
          <ac:chgData name="Myfanwy Davies (IMH)" userId="52247bc3-e5a6-45c4-853d-c8dfd9b976e8" providerId="ADAL" clId="{C81A3AC4-B033-4B48-85D9-718033CC3FD1}" dt="2023-06-01T13:23:56.862" v="793" actId="12"/>
          <ac:spMkLst>
            <pc:docMk/>
            <pc:sldMk cId="1864683517" sldId="328"/>
            <ac:spMk id="5" creationId="{DF8D1BD2-38DD-AD60-967E-4F951748C1F3}"/>
          </ac:spMkLst>
        </pc:spChg>
      </pc:sldChg>
      <pc:sldChg chg="modSp add mod">
        <pc:chgData name="Myfanwy Davies (IMH)" userId="52247bc3-e5a6-45c4-853d-c8dfd9b976e8" providerId="ADAL" clId="{C81A3AC4-B033-4B48-85D9-718033CC3FD1}" dt="2023-06-01T13:26:22.988" v="897" actId="5793"/>
        <pc:sldMkLst>
          <pc:docMk/>
          <pc:sldMk cId="1606444198" sldId="329"/>
        </pc:sldMkLst>
        <pc:spChg chg="mod">
          <ac:chgData name="Myfanwy Davies (IMH)" userId="52247bc3-e5a6-45c4-853d-c8dfd9b976e8" providerId="ADAL" clId="{C81A3AC4-B033-4B48-85D9-718033CC3FD1}" dt="2023-06-01T13:25:06.453" v="876" actId="20577"/>
          <ac:spMkLst>
            <pc:docMk/>
            <pc:sldMk cId="1606444198" sldId="329"/>
            <ac:spMk id="2" creationId="{E7C1D511-3FFC-8C70-DEB2-4E2B56A78F73}"/>
          </ac:spMkLst>
        </pc:spChg>
        <pc:spChg chg="mod">
          <ac:chgData name="Myfanwy Davies (IMH)" userId="52247bc3-e5a6-45c4-853d-c8dfd9b976e8" providerId="ADAL" clId="{C81A3AC4-B033-4B48-85D9-718033CC3FD1}" dt="2023-06-01T13:26:22.988" v="897" actId="5793"/>
          <ac:spMkLst>
            <pc:docMk/>
            <pc:sldMk cId="1606444198" sldId="329"/>
            <ac:spMk id="3" creationId="{8A381E95-EC0E-5618-CF07-72E19BEE4EC6}"/>
          </ac:spMkLst>
        </pc:spChg>
      </pc:sldChg>
      <pc:sldChg chg="modSp add mod replId">
        <pc:chgData name="Myfanwy Davies (IMH)" userId="52247bc3-e5a6-45c4-853d-c8dfd9b976e8" providerId="ADAL" clId="{C81A3AC4-B033-4B48-85D9-718033CC3FD1}" dt="2023-06-01T13:27:38.615" v="932" actId="20577"/>
        <pc:sldMkLst>
          <pc:docMk/>
          <pc:sldMk cId="1516342922" sldId="330"/>
        </pc:sldMkLst>
        <pc:spChg chg="mod">
          <ac:chgData name="Myfanwy Davies (IMH)" userId="52247bc3-e5a6-45c4-853d-c8dfd9b976e8" providerId="ADAL" clId="{C81A3AC4-B033-4B48-85D9-718033CC3FD1}" dt="2023-06-01T13:27:38.615" v="932" actId="20577"/>
          <ac:spMkLst>
            <pc:docMk/>
            <pc:sldMk cId="1516342922" sldId="330"/>
            <ac:spMk id="2" creationId="{E7C1D511-3FFC-8C70-DEB2-4E2B56A78F73}"/>
          </ac:spMkLst>
        </pc:spChg>
        <pc:spChg chg="mod">
          <ac:chgData name="Myfanwy Davies (IMH)" userId="52247bc3-e5a6-45c4-853d-c8dfd9b976e8" providerId="ADAL" clId="{C81A3AC4-B033-4B48-85D9-718033CC3FD1}" dt="2023-06-01T13:27:18.919" v="899" actId="27636"/>
          <ac:spMkLst>
            <pc:docMk/>
            <pc:sldMk cId="1516342922" sldId="330"/>
            <ac:spMk id="3" creationId="{8A381E95-EC0E-5618-CF07-72E19BEE4EC6}"/>
          </ac:spMkLst>
        </pc:spChg>
      </pc:sldChg>
      <pc:sldChg chg="addSp modSp add mod">
        <pc:chgData name="Myfanwy Davies (IMH)" userId="52247bc3-e5a6-45c4-853d-c8dfd9b976e8" providerId="ADAL" clId="{C81A3AC4-B033-4B48-85D9-718033CC3FD1}" dt="2023-06-01T13:28:51.686" v="938" actId="113"/>
        <pc:sldMkLst>
          <pc:docMk/>
          <pc:sldMk cId="1572478929" sldId="331"/>
        </pc:sldMkLst>
        <pc:spChg chg="mod">
          <ac:chgData name="Myfanwy Davies (IMH)" userId="52247bc3-e5a6-45c4-853d-c8dfd9b976e8" providerId="ADAL" clId="{C81A3AC4-B033-4B48-85D9-718033CC3FD1}" dt="2023-06-01T13:28:51.686" v="938" actId="113"/>
          <ac:spMkLst>
            <pc:docMk/>
            <pc:sldMk cId="1572478929" sldId="331"/>
            <ac:spMk id="2" creationId="{E7C1D511-3FFC-8C70-DEB2-4E2B56A78F73}"/>
          </ac:spMkLst>
        </pc:spChg>
        <pc:picChg chg="add mod">
          <ac:chgData name="Myfanwy Davies (IMH)" userId="52247bc3-e5a6-45c4-853d-c8dfd9b976e8" providerId="ADAL" clId="{C81A3AC4-B033-4B48-85D9-718033CC3FD1}" dt="2023-06-01T13:28:20.281" v="934" actId="1076"/>
          <ac:picMkLst>
            <pc:docMk/>
            <pc:sldMk cId="1572478929" sldId="331"/>
            <ac:picMk id="4" creationId="{B51120B9-2ACF-7ED6-B868-2482A168F282}"/>
          </ac:picMkLst>
        </pc:picChg>
      </pc:sldChg>
      <pc:sldChg chg="addSp modSp add mod replId">
        <pc:chgData name="Myfanwy Davies (IMH)" userId="52247bc3-e5a6-45c4-853d-c8dfd9b976e8" providerId="ADAL" clId="{C81A3AC4-B033-4B48-85D9-718033CC3FD1}" dt="2023-06-01T13:31:06.420" v="947" actId="14100"/>
        <pc:sldMkLst>
          <pc:docMk/>
          <pc:sldMk cId="1004207591" sldId="332"/>
        </pc:sldMkLst>
        <pc:spChg chg="mod">
          <ac:chgData name="Myfanwy Davies (IMH)" userId="52247bc3-e5a6-45c4-853d-c8dfd9b976e8" providerId="ADAL" clId="{C81A3AC4-B033-4B48-85D9-718033CC3FD1}" dt="2023-06-01T13:30:21.915" v="942"/>
          <ac:spMkLst>
            <pc:docMk/>
            <pc:sldMk cId="1004207591" sldId="332"/>
            <ac:spMk id="2" creationId="{E7C1D511-3FFC-8C70-DEB2-4E2B56A78F73}"/>
          </ac:spMkLst>
        </pc:spChg>
        <pc:spChg chg="mod">
          <ac:chgData name="Myfanwy Davies (IMH)" userId="52247bc3-e5a6-45c4-853d-c8dfd9b976e8" providerId="ADAL" clId="{C81A3AC4-B033-4B48-85D9-718033CC3FD1}" dt="2023-06-01T13:30:39.241" v="944" actId="14100"/>
          <ac:spMkLst>
            <pc:docMk/>
            <pc:sldMk cId="1004207591" sldId="332"/>
            <ac:spMk id="3" creationId="{8A381E95-EC0E-5618-CF07-72E19BEE4EC6}"/>
          </ac:spMkLst>
        </pc:spChg>
        <pc:picChg chg="add mod">
          <ac:chgData name="Myfanwy Davies (IMH)" userId="52247bc3-e5a6-45c4-853d-c8dfd9b976e8" providerId="ADAL" clId="{C81A3AC4-B033-4B48-85D9-718033CC3FD1}" dt="2023-06-01T13:31:06.420" v="947" actId="14100"/>
          <ac:picMkLst>
            <pc:docMk/>
            <pc:sldMk cId="1004207591" sldId="332"/>
            <ac:picMk id="4" creationId="{C3199138-0AC7-0FEE-9023-2AFCFC94B5CF}"/>
          </ac:picMkLst>
        </pc:picChg>
      </pc:sldChg>
      <pc:sldChg chg="addSp delSp modSp add mod">
        <pc:chgData name="Myfanwy Davies (IMH)" userId="52247bc3-e5a6-45c4-853d-c8dfd9b976e8" providerId="ADAL" clId="{C81A3AC4-B033-4B48-85D9-718033CC3FD1}" dt="2023-06-01T13:33:18.379" v="992" actId="14100"/>
        <pc:sldMkLst>
          <pc:docMk/>
          <pc:sldMk cId="1123916210" sldId="333"/>
        </pc:sldMkLst>
        <pc:spChg chg="mod">
          <ac:chgData name="Myfanwy Davies (IMH)" userId="52247bc3-e5a6-45c4-853d-c8dfd9b976e8" providerId="ADAL" clId="{C81A3AC4-B033-4B48-85D9-718033CC3FD1}" dt="2023-06-01T13:32:26.674" v="985" actId="26606"/>
          <ac:spMkLst>
            <pc:docMk/>
            <pc:sldMk cId="1123916210" sldId="333"/>
            <ac:spMk id="2" creationId="{E7C1D511-3FFC-8C70-DEB2-4E2B56A78F73}"/>
          </ac:spMkLst>
        </pc:spChg>
        <pc:spChg chg="mod ord">
          <ac:chgData name="Myfanwy Davies (IMH)" userId="52247bc3-e5a6-45c4-853d-c8dfd9b976e8" providerId="ADAL" clId="{C81A3AC4-B033-4B48-85D9-718033CC3FD1}" dt="2023-06-01T13:31:52.177" v="951" actId="26606"/>
          <ac:spMkLst>
            <pc:docMk/>
            <pc:sldMk cId="1123916210" sldId="333"/>
            <ac:spMk id="3" creationId="{8A381E95-EC0E-5618-CF07-72E19BEE4EC6}"/>
          </ac:spMkLst>
        </pc:spChg>
        <pc:spChg chg="add del">
          <ac:chgData name="Myfanwy Davies (IMH)" userId="52247bc3-e5a6-45c4-853d-c8dfd9b976e8" providerId="ADAL" clId="{C81A3AC4-B033-4B48-85D9-718033CC3FD1}" dt="2023-06-01T13:31:52.177" v="951" actId="26606"/>
          <ac:spMkLst>
            <pc:docMk/>
            <pc:sldMk cId="1123916210" sldId="333"/>
            <ac:spMk id="32" creationId="{C4285719-470E-454C-AF62-8323075F1F5B}"/>
          </ac:spMkLst>
        </pc:spChg>
        <pc:spChg chg="add del">
          <ac:chgData name="Myfanwy Davies (IMH)" userId="52247bc3-e5a6-45c4-853d-c8dfd9b976e8" providerId="ADAL" clId="{C81A3AC4-B033-4B48-85D9-718033CC3FD1}" dt="2023-06-01T13:31:52.177" v="951" actId="26606"/>
          <ac:spMkLst>
            <pc:docMk/>
            <pc:sldMk cId="1123916210" sldId="333"/>
            <ac:spMk id="34" creationId="{CD9FE4EF-C4D8-49A0-B2FF-81D8DB7D8A24}"/>
          </ac:spMkLst>
        </pc:spChg>
        <pc:spChg chg="add del">
          <ac:chgData name="Myfanwy Davies (IMH)" userId="52247bc3-e5a6-45c4-853d-c8dfd9b976e8" providerId="ADAL" clId="{C81A3AC4-B033-4B48-85D9-718033CC3FD1}" dt="2023-06-01T13:31:52.177" v="951" actId="26606"/>
          <ac:spMkLst>
            <pc:docMk/>
            <pc:sldMk cId="1123916210" sldId="333"/>
            <ac:spMk id="36" creationId="{4300840D-0A0B-4512-BACA-B439D5B9C57C}"/>
          </ac:spMkLst>
        </pc:spChg>
        <pc:spChg chg="add del">
          <ac:chgData name="Myfanwy Davies (IMH)" userId="52247bc3-e5a6-45c4-853d-c8dfd9b976e8" providerId="ADAL" clId="{C81A3AC4-B033-4B48-85D9-718033CC3FD1}" dt="2023-06-01T13:31:52.177" v="951" actId="26606"/>
          <ac:spMkLst>
            <pc:docMk/>
            <pc:sldMk cId="1123916210" sldId="333"/>
            <ac:spMk id="38" creationId="{D2B78728-A580-49A7-84F9-6EF6F583ADE0}"/>
          </ac:spMkLst>
        </pc:spChg>
        <pc:spChg chg="add del">
          <ac:chgData name="Myfanwy Davies (IMH)" userId="52247bc3-e5a6-45c4-853d-c8dfd9b976e8" providerId="ADAL" clId="{C81A3AC4-B033-4B48-85D9-718033CC3FD1}" dt="2023-06-01T13:31:52.177" v="951" actId="26606"/>
          <ac:spMkLst>
            <pc:docMk/>
            <pc:sldMk cId="1123916210" sldId="333"/>
            <ac:spMk id="40" creationId="{38FAA1A1-D861-433F-88FA-1E9D6FD31D11}"/>
          </ac:spMkLst>
        </pc:spChg>
        <pc:spChg chg="add del">
          <ac:chgData name="Myfanwy Davies (IMH)" userId="52247bc3-e5a6-45c4-853d-c8dfd9b976e8" providerId="ADAL" clId="{C81A3AC4-B033-4B48-85D9-718033CC3FD1}" dt="2023-06-01T13:31:52.177" v="951" actId="26606"/>
          <ac:spMkLst>
            <pc:docMk/>
            <pc:sldMk cId="1123916210" sldId="333"/>
            <ac:spMk id="42" creationId="{8D71EDA1-87BF-4D5D-AB79-F346FD19278A}"/>
          </ac:spMkLst>
        </pc:spChg>
        <pc:spChg chg="add del">
          <ac:chgData name="Myfanwy Davies (IMH)" userId="52247bc3-e5a6-45c4-853d-c8dfd9b976e8" providerId="ADAL" clId="{C81A3AC4-B033-4B48-85D9-718033CC3FD1}" dt="2023-06-01T13:31:52.177" v="950" actId="26606"/>
          <ac:spMkLst>
            <pc:docMk/>
            <pc:sldMk cId="1123916210" sldId="333"/>
            <ac:spMk id="47" creationId="{2B97F24A-32CE-4C1C-A50D-3016B394DCFB}"/>
          </ac:spMkLst>
        </pc:spChg>
        <pc:spChg chg="add del">
          <ac:chgData name="Myfanwy Davies (IMH)" userId="52247bc3-e5a6-45c4-853d-c8dfd9b976e8" providerId="ADAL" clId="{C81A3AC4-B033-4B48-85D9-718033CC3FD1}" dt="2023-06-01T13:31:52.177" v="950" actId="26606"/>
          <ac:spMkLst>
            <pc:docMk/>
            <pc:sldMk cId="1123916210" sldId="333"/>
            <ac:spMk id="49" creationId="{CD8B4F24-440B-49E9-B85D-733523DC064B}"/>
          </ac:spMkLst>
        </pc:spChg>
        <pc:spChg chg="add del">
          <ac:chgData name="Myfanwy Davies (IMH)" userId="52247bc3-e5a6-45c4-853d-c8dfd9b976e8" providerId="ADAL" clId="{C81A3AC4-B033-4B48-85D9-718033CC3FD1}" dt="2023-06-01T13:32:26.674" v="985" actId="26606"/>
          <ac:spMkLst>
            <pc:docMk/>
            <pc:sldMk cId="1123916210" sldId="333"/>
            <ac:spMk id="51" creationId="{2C1BBA94-3F40-40AA-8BB9-E69E25E537C1}"/>
          </ac:spMkLst>
        </pc:spChg>
        <pc:spChg chg="add del">
          <ac:chgData name="Myfanwy Davies (IMH)" userId="52247bc3-e5a6-45c4-853d-c8dfd9b976e8" providerId="ADAL" clId="{C81A3AC4-B033-4B48-85D9-718033CC3FD1}" dt="2023-06-01T13:32:26.674" v="985" actId="26606"/>
          <ac:spMkLst>
            <pc:docMk/>
            <pc:sldMk cId="1123916210" sldId="333"/>
            <ac:spMk id="52" creationId="{7FEAE179-C525-48F3-AD47-0E9E2B6F2E2E}"/>
          </ac:spMkLst>
        </pc:spChg>
        <pc:spChg chg="add del">
          <ac:chgData name="Myfanwy Davies (IMH)" userId="52247bc3-e5a6-45c4-853d-c8dfd9b976e8" providerId="ADAL" clId="{C81A3AC4-B033-4B48-85D9-718033CC3FD1}" dt="2023-06-01T13:32:26.674" v="985" actId="26606"/>
          <ac:spMkLst>
            <pc:docMk/>
            <pc:sldMk cId="1123916210" sldId="333"/>
            <ac:spMk id="53" creationId="{FE43805F-24A6-46A4-B19B-54F28347355C}"/>
          </ac:spMkLst>
        </pc:spChg>
        <pc:spChg chg="add del">
          <ac:chgData name="Myfanwy Davies (IMH)" userId="52247bc3-e5a6-45c4-853d-c8dfd9b976e8" providerId="ADAL" clId="{C81A3AC4-B033-4B48-85D9-718033CC3FD1}" dt="2023-06-01T13:32:26.674" v="985" actId="26606"/>
          <ac:spMkLst>
            <pc:docMk/>
            <pc:sldMk cId="1123916210" sldId="333"/>
            <ac:spMk id="54" creationId="{95C8260E-968F-44E8-A823-ABB431311926}"/>
          </ac:spMkLst>
        </pc:spChg>
        <pc:spChg chg="add">
          <ac:chgData name="Myfanwy Davies (IMH)" userId="52247bc3-e5a6-45c4-853d-c8dfd9b976e8" providerId="ADAL" clId="{C81A3AC4-B033-4B48-85D9-718033CC3FD1}" dt="2023-06-01T13:32:26.674" v="985" actId="26606"/>
          <ac:spMkLst>
            <pc:docMk/>
            <pc:sldMk cId="1123916210" sldId="333"/>
            <ac:spMk id="59" creationId="{7FEAE179-C525-48F3-AD47-0E9E2B6F2E2E}"/>
          </ac:spMkLst>
        </pc:spChg>
        <pc:spChg chg="add">
          <ac:chgData name="Myfanwy Davies (IMH)" userId="52247bc3-e5a6-45c4-853d-c8dfd9b976e8" providerId="ADAL" clId="{C81A3AC4-B033-4B48-85D9-718033CC3FD1}" dt="2023-06-01T13:32:26.674" v="985" actId="26606"/>
          <ac:spMkLst>
            <pc:docMk/>
            <pc:sldMk cId="1123916210" sldId="333"/>
            <ac:spMk id="61" creationId="{95C8260E-968F-44E8-A823-ABB431311926}"/>
          </ac:spMkLst>
        </pc:spChg>
        <pc:spChg chg="add">
          <ac:chgData name="Myfanwy Davies (IMH)" userId="52247bc3-e5a6-45c4-853d-c8dfd9b976e8" providerId="ADAL" clId="{C81A3AC4-B033-4B48-85D9-718033CC3FD1}" dt="2023-06-01T13:32:26.674" v="985" actId="26606"/>
          <ac:spMkLst>
            <pc:docMk/>
            <pc:sldMk cId="1123916210" sldId="333"/>
            <ac:spMk id="63" creationId="{2C1BBA94-3F40-40AA-8BB9-E69E25E537C1}"/>
          </ac:spMkLst>
        </pc:spChg>
        <pc:spChg chg="add">
          <ac:chgData name="Myfanwy Davies (IMH)" userId="52247bc3-e5a6-45c4-853d-c8dfd9b976e8" providerId="ADAL" clId="{C81A3AC4-B033-4B48-85D9-718033CC3FD1}" dt="2023-06-01T13:32:26.674" v="985" actId="26606"/>
          <ac:spMkLst>
            <pc:docMk/>
            <pc:sldMk cId="1123916210" sldId="333"/>
            <ac:spMk id="65" creationId="{FE43805F-24A6-46A4-B19B-54F28347355C}"/>
          </ac:spMkLst>
        </pc:spChg>
        <pc:picChg chg="add del mod">
          <ac:chgData name="Myfanwy Davies (IMH)" userId="52247bc3-e5a6-45c4-853d-c8dfd9b976e8" providerId="ADAL" clId="{C81A3AC4-B033-4B48-85D9-718033CC3FD1}" dt="2023-06-01T13:32:55.811" v="987" actId="478"/>
          <ac:picMkLst>
            <pc:docMk/>
            <pc:sldMk cId="1123916210" sldId="333"/>
            <ac:picMk id="4" creationId="{C3B1774C-B5CD-BD07-C426-92CBD4E23A26}"/>
          </ac:picMkLst>
        </pc:picChg>
        <pc:picChg chg="add mod">
          <ac:chgData name="Myfanwy Davies (IMH)" userId="52247bc3-e5a6-45c4-853d-c8dfd9b976e8" providerId="ADAL" clId="{C81A3AC4-B033-4B48-85D9-718033CC3FD1}" dt="2023-06-01T13:33:18.379" v="992" actId="14100"/>
          <ac:picMkLst>
            <pc:docMk/>
            <pc:sldMk cId="1123916210" sldId="333"/>
            <ac:picMk id="5" creationId="{38D9E763-4ABB-5814-18E5-3F5EC5EDEFE8}"/>
          </ac:picMkLst>
        </pc:picChg>
      </pc:sldChg>
      <pc:sldChg chg="modSp add mod replId">
        <pc:chgData name="Myfanwy Davies (IMH)" userId="52247bc3-e5a6-45c4-853d-c8dfd9b976e8" providerId="ADAL" clId="{C81A3AC4-B033-4B48-85D9-718033CC3FD1}" dt="2023-06-01T13:34:16.695" v="1021" actId="20577"/>
        <pc:sldMkLst>
          <pc:docMk/>
          <pc:sldMk cId="59495032" sldId="334"/>
        </pc:sldMkLst>
        <pc:spChg chg="mod">
          <ac:chgData name="Myfanwy Davies (IMH)" userId="52247bc3-e5a6-45c4-853d-c8dfd9b976e8" providerId="ADAL" clId="{C81A3AC4-B033-4B48-85D9-718033CC3FD1}" dt="2023-06-01T13:34:16.695" v="1021" actId="20577"/>
          <ac:spMkLst>
            <pc:docMk/>
            <pc:sldMk cId="59495032" sldId="334"/>
            <ac:spMk id="2" creationId="{E7C1D511-3FFC-8C70-DEB2-4E2B56A78F73}"/>
          </ac:spMkLst>
        </pc:spChg>
        <pc:spChg chg="mod">
          <ac:chgData name="Myfanwy Davies (IMH)" userId="52247bc3-e5a6-45c4-853d-c8dfd9b976e8" providerId="ADAL" clId="{C81A3AC4-B033-4B48-85D9-718033CC3FD1}" dt="2023-06-01T13:34:04.504" v="993"/>
          <ac:spMkLst>
            <pc:docMk/>
            <pc:sldMk cId="59495032" sldId="334"/>
            <ac:spMk id="3" creationId="{8A381E95-EC0E-5618-CF07-72E19BEE4EC6}"/>
          </ac:spMkLst>
        </pc:spChg>
      </pc:sldChg>
      <pc:sldChg chg="add del">
        <pc:chgData name="Myfanwy Davies (IMH)" userId="52247bc3-e5a6-45c4-853d-c8dfd9b976e8" providerId="ADAL" clId="{C81A3AC4-B033-4B48-85D9-718033CC3FD1}" dt="2023-06-01T13:29:14.241" v="940" actId="47"/>
        <pc:sldMkLst>
          <pc:docMk/>
          <pc:sldMk cId="993366547" sldId="335"/>
        </pc:sldMkLst>
      </pc:sldChg>
      <pc:sldChg chg="modSp add mod replId">
        <pc:chgData name="Myfanwy Davies (IMH)" userId="52247bc3-e5a6-45c4-853d-c8dfd9b976e8" providerId="ADAL" clId="{C81A3AC4-B033-4B48-85D9-718033CC3FD1}" dt="2023-06-01T13:38:56.648" v="1076" actId="255"/>
        <pc:sldMkLst>
          <pc:docMk/>
          <pc:sldMk cId="1737744956" sldId="336"/>
        </pc:sldMkLst>
        <pc:spChg chg="mod">
          <ac:chgData name="Myfanwy Davies (IMH)" userId="52247bc3-e5a6-45c4-853d-c8dfd9b976e8" providerId="ADAL" clId="{C81A3AC4-B033-4B48-85D9-718033CC3FD1}" dt="2023-06-01T13:34:48.214" v="1029" actId="14100"/>
          <ac:spMkLst>
            <pc:docMk/>
            <pc:sldMk cId="1737744956" sldId="336"/>
            <ac:spMk id="2" creationId="{E7C1D511-3FFC-8C70-DEB2-4E2B56A78F73}"/>
          </ac:spMkLst>
        </pc:spChg>
        <pc:spChg chg="mod">
          <ac:chgData name="Myfanwy Davies (IMH)" userId="52247bc3-e5a6-45c4-853d-c8dfd9b976e8" providerId="ADAL" clId="{C81A3AC4-B033-4B48-85D9-718033CC3FD1}" dt="2023-06-01T13:38:56.648" v="1076" actId="255"/>
          <ac:spMkLst>
            <pc:docMk/>
            <pc:sldMk cId="1737744956" sldId="336"/>
            <ac:spMk id="3" creationId="{8A381E95-EC0E-5618-CF07-72E19BEE4EC6}"/>
          </ac:spMkLst>
        </pc:spChg>
      </pc:sldChg>
      <pc:sldChg chg="modSp add mod replId">
        <pc:chgData name="Myfanwy Davies (IMH)" userId="52247bc3-e5a6-45c4-853d-c8dfd9b976e8" providerId="ADAL" clId="{C81A3AC4-B033-4B48-85D9-718033CC3FD1}" dt="2023-06-01T13:40:44.143" v="1095" actId="20577"/>
        <pc:sldMkLst>
          <pc:docMk/>
          <pc:sldMk cId="89167795" sldId="337"/>
        </pc:sldMkLst>
        <pc:spChg chg="mod">
          <ac:chgData name="Myfanwy Davies (IMH)" userId="52247bc3-e5a6-45c4-853d-c8dfd9b976e8" providerId="ADAL" clId="{C81A3AC4-B033-4B48-85D9-718033CC3FD1}" dt="2023-06-01T13:39:26.500" v="1079" actId="14100"/>
          <ac:spMkLst>
            <pc:docMk/>
            <pc:sldMk cId="89167795" sldId="337"/>
            <ac:spMk id="2" creationId="{E7C1D511-3FFC-8C70-DEB2-4E2B56A78F73}"/>
          </ac:spMkLst>
        </pc:spChg>
        <pc:spChg chg="mod">
          <ac:chgData name="Myfanwy Davies (IMH)" userId="52247bc3-e5a6-45c4-853d-c8dfd9b976e8" providerId="ADAL" clId="{C81A3AC4-B033-4B48-85D9-718033CC3FD1}" dt="2023-06-01T13:40:44.143" v="1095" actId="20577"/>
          <ac:spMkLst>
            <pc:docMk/>
            <pc:sldMk cId="89167795" sldId="337"/>
            <ac:spMk id="3" creationId="{8A381E95-EC0E-5618-CF07-72E19BEE4EC6}"/>
          </ac:spMkLst>
        </pc:spChg>
      </pc:sldChg>
      <pc:sldChg chg="addSp delSp modSp add del mod replId">
        <pc:chgData name="Myfanwy Davies (IMH)" userId="52247bc3-e5a6-45c4-853d-c8dfd9b976e8" providerId="ADAL" clId="{C81A3AC4-B033-4B48-85D9-718033CC3FD1}" dt="2023-06-01T13:43:39.760" v="1110" actId="47"/>
        <pc:sldMkLst>
          <pc:docMk/>
          <pc:sldMk cId="1676285753" sldId="338"/>
        </pc:sldMkLst>
        <pc:spChg chg="mod">
          <ac:chgData name="Myfanwy Davies (IMH)" userId="52247bc3-e5a6-45c4-853d-c8dfd9b976e8" providerId="ADAL" clId="{C81A3AC4-B033-4B48-85D9-718033CC3FD1}" dt="2023-06-01T13:41:17.175" v="1103" actId="20577"/>
          <ac:spMkLst>
            <pc:docMk/>
            <pc:sldMk cId="1676285753" sldId="338"/>
            <ac:spMk id="2" creationId="{E7C1D511-3FFC-8C70-DEB2-4E2B56A78F73}"/>
          </ac:spMkLst>
        </pc:spChg>
        <pc:picChg chg="add del mod">
          <ac:chgData name="Myfanwy Davies (IMH)" userId="52247bc3-e5a6-45c4-853d-c8dfd9b976e8" providerId="ADAL" clId="{C81A3AC4-B033-4B48-85D9-718033CC3FD1}" dt="2023-06-01T13:41:48.422" v="1106" actId="478"/>
          <ac:picMkLst>
            <pc:docMk/>
            <pc:sldMk cId="1676285753" sldId="338"/>
            <ac:picMk id="4" creationId="{A1BC80ED-1B18-8041-CCF1-0E441B3CC78A}"/>
          </ac:picMkLst>
        </pc:picChg>
      </pc:sldChg>
      <pc:sldChg chg="add del">
        <pc:chgData name="Myfanwy Davies (IMH)" userId="52247bc3-e5a6-45c4-853d-c8dfd9b976e8" providerId="ADAL" clId="{C81A3AC4-B033-4B48-85D9-718033CC3FD1}" dt="2023-06-01T13:43:42.823" v="1111" actId="47"/>
        <pc:sldMkLst>
          <pc:docMk/>
          <pc:sldMk cId="1468853257" sldId="339"/>
        </pc:sldMkLst>
      </pc:sldChg>
      <pc:sldChg chg="add del replId">
        <pc:chgData name="Myfanwy Davies (IMH)" userId="52247bc3-e5a6-45c4-853d-c8dfd9b976e8" providerId="ADAL" clId="{C81A3AC4-B033-4B48-85D9-718033CC3FD1}" dt="2023-06-01T13:43:43.926" v="1112" actId="47"/>
        <pc:sldMkLst>
          <pc:docMk/>
          <pc:sldMk cId="3688775808" sldId="340"/>
        </pc:sldMkLst>
      </pc:sldChg>
      <pc:sldChg chg="add del replId">
        <pc:chgData name="Myfanwy Davies (IMH)" userId="52247bc3-e5a6-45c4-853d-c8dfd9b976e8" providerId="ADAL" clId="{C81A3AC4-B033-4B48-85D9-718033CC3FD1}" dt="2023-06-01T13:43:44.896" v="1113" actId="47"/>
        <pc:sldMkLst>
          <pc:docMk/>
          <pc:sldMk cId="109291345" sldId="341"/>
        </pc:sldMkLst>
      </pc:sldChg>
      <pc:sldChg chg="add ord">
        <pc:chgData name="Myfanwy Davies (IMH)" userId="52247bc3-e5a6-45c4-853d-c8dfd9b976e8" providerId="ADAL" clId="{C81A3AC4-B033-4B48-85D9-718033CC3FD1}" dt="2023-06-01T13:42:48.770" v="1109"/>
        <pc:sldMkLst>
          <pc:docMk/>
          <pc:sldMk cId="4034398945" sldId="34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1F27E-98AC-4A60-8C68-CF91C2583A53}"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F8ACEECE-93A1-43F9-A973-777C9B14B88A}">
      <dgm:prSet/>
      <dgm:spPr/>
      <dgm:t>
        <a:bodyPr/>
        <a:lstStyle/>
        <a:p>
          <a:r>
            <a:rPr lang="en-GB"/>
            <a:t>The aim of this session is to:</a:t>
          </a:r>
          <a:endParaRPr lang="en-US"/>
        </a:p>
      </dgm:t>
    </dgm:pt>
    <dgm:pt modelId="{4C86E2A2-DAA8-4FC4-841C-E90A9F525203}" type="parTrans" cxnId="{13747FE3-A359-4883-B38A-F6C3E7FD16A4}">
      <dgm:prSet/>
      <dgm:spPr/>
      <dgm:t>
        <a:bodyPr/>
        <a:lstStyle/>
        <a:p>
          <a:endParaRPr lang="en-US"/>
        </a:p>
      </dgm:t>
    </dgm:pt>
    <dgm:pt modelId="{2E874119-5498-4068-B745-D19ADAFA0B96}" type="sibTrans" cxnId="{13747FE3-A359-4883-B38A-F6C3E7FD16A4}">
      <dgm:prSet/>
      <dgm:spPr/>
      <dgm:t>
        <a:bodyPr/>
        <a:lstStyle/>
        <a:p>
          <a:endParaRPr lang="en-US"/>
        </a:p>
      </dgm:t>
    </dgm:pt>
    <dgm:pt modelId="{0EDA6F46-2138-44CF-8D47-8EA9008EA838}">
      <dgm:prSet/>
      <dgm:spPr/>
      <dgm:t>
        <a:bodyPr/>
        <a:lstStyle/>
        <a:p>
          <a:r>
            <a:rPr lang="en-GB"/>
            <a:t>Understand the role of equality, diversity and inclusion for leaders</a:t>
          </a:r>
          <a:endParaRPr lang="en-US"/>
        </a:p>
      </dgm:t>
    </dgm:pt>
    <dgm:pt modelId="{9EEDFC0B-981C-4A12-8CF8-DB2D6FE64A48}" type="parTrans" cxnId="{BA87157B-6CAD-4F2C-8A56-3182C7254A93}">
      <dgm:prSet/>
      <dgm:spPr/>
      <dgm:t>
        <a:bodyPr/>
        <a:lstStyle/>
        <a:p>
          <a:endParaRPr lang="en-US"/>
        </a:p>
      </dgm:t>
    </dgm:pt>
    <dgm:pt modelId="{B4D0483A-85F6-4CA6-9E5E-D96379E801A4}" type="sibTrans" cxnId="{BA87157B-6CAD-4F2C-8A56-3182C7254A93}">
      <dgm:prSet/>
      <dgm:spPr/>
      <dgm:t>
        <a:bodyPr/>
        <a:lstStyle/>
        <a:p>
          <a:endParaRPr lang="en-US"/>
        </a:p>
      </dgm:t>
    </dgm:pt>
    <dgm:pt modelId="{307BE4DA-D2C3-4785-BAB6-0B853AC1A97F}">
      <dgm:prSet/>
      <dgm:spPr/>
      <dgm:t>
        <a:bodyPr/>
        <a:lstStyle/>
        <a:p>
          <a:r>
            <a:rPr lang="en-GB"/>
            <a:t>The issues relating to the multigenerational workforce</a:t>
          </a:r>
          <a:endParaRPr lang="en-US"/>
        </a:p>
      </dgm:t>
    </dgm:pt>
    <dgm:pt modelId="{30AFC07A-A461-421E-BCFC-D8940825529E}" type="parTrans" cxnId="{9CBD0BF3-9F15-4BD4-A022-E1901179851F}">
      <dgm:prSet/>
      <dgm:spPr/>
      <dgm:t>
        <a:bodyPr/>
        <a:lstStyle/>
        <a:p>
          <a:endParaRPr lang="en-US"/>
        </a:p>
      </dgm:t>
    </dgm:pt>
    <dgm:pt modelId="{42BA346D-2BFC-4440-895F-CEFA11ADCD5E}" type="sibTrans" cxnId="{9CBD0BF3-9F15-4BD4-A022-E1901179851F}">
      <dgm:prSet/>
      <dgm:spPr/>
      <dgm:t>
        <a:bodyPr/>
        <a:lstStyle/>
        <a:p>
          <a:endParaRPr lang="en-US"/>
        </a:p>
      </dgm:t>
    </dgm:pt>
    <dgm:pt modelId="{8386BBFC-4F3E-4127-A9CB-AEEDAE0EFD85}">
      <dgm:prSet/>
      <dgm:spPr/>
      <dgm:t>
        <a:bodyPr/>
        <a:lstStyle/>
        <a:p>
          <a:r>
            <a:rPr lang="en-GB"/>
            <a:t>At the end of the session you will be able to:</a:t>
          </a:r>
          <a:endParaRPr lang="en-US"/>
        </a:p>
      </dgm:t>
    </dgm:pt>
    <dgm:pt modelId="{87B155E3-7C0D-402A-AD32-3EAE9EE5D2A5}" type="parTrans" cxnId="{2EFA76D7-96D3-4B93-8795-34F1CD9E6B44}">
      <dgm:prSet/>
      <dgm:spPr/>
      <dgm:t>
        <a:bodyPr/>
        <a:lstStyle/>
        <a:p>
          <a:endParaRPr lang="en-US"/>
        </a:p>
      </dgm:t>
    </dgm:pt>
    <dgm:pt modelId="{67C506E3-6D71-46C2-8E70-5AF26B0D3822}" type="sibTrans" cxnId="{2EFA76D7-96D3-4B93-8795-34F1CD9E6B44}">
      <dgm:prSet/>
      <dgm:spPr/>
      <dgm:t>
        <a:bodyPr/>
        <a:lstStyle/>
        <a:p>
          <a:endParaRPr lang="en-US"/>
        </a:p>
      </dgm:t>
    </dgm:pt>
    <dgm:pt modelId="{D6842AE7-5E22-472F-816B-F6460075D92D}">
      <dgm:prSet/>
      <dgm:spPr/>
      <dgm:t>
        <a:bodyPr/>
        <a:lstStyle/>
        <a:p>
          <a:r>
            <a:rPr lang="en-GB"/>
            <a:t>Define Diversity</a:t>
          </a:r>
          <a:endParaRPr lang="en-US"/>
        </a:p>
      </dgm:t>
    </dgm:pt>
    <dgm:pt modelId="{7C6B5EA6-2143-41D7-8DDE-5C7F6A59050A}" type="parTrans" cxnId="{D1EB484E-CF75-4E24-B599-B6577ED8D40D}">
      <dgm:prSet/>
      <dgm:spPr/>
      <dgm:t>
        <a:bodyPr/>
        <a:lstStyle/>
        <a:p>
          <a:endParaRPr lang="en-US"/>
        </a:p>
      </dgm:t>
    </dgm:pt>
    <dgm:pt modelId="{E11EEB4F-4D76-4B56-A1C7-583A7B91AC80}" type="sibTrans" cxnId="{D1EB484E-CF75-4E24-B599-B6577ED8D40D}">
      <dgm:prSet/>
      <dgm:spPr/>
      <dgm:t>
        <a:bodyPr/>
        <a:lstStyle/>
        <a:p>
          <a:endParaRPr lang="en-US"/>
        </a:p>
      </dgm:t>
    </dgm:pt>
    <dgm:pt modelId="{D6E340E6-E96A-4CA7-A8C6-0C93A3032F3D}">
      <dgm:prSet/>
      <dgm:spPr/>
      <dgm:t>
        <a:bodyPr/>
        <a:lstStyle/>
        <a:p>
          <a:r>
            <a:rPr lang="en-GB"/>
            <a:t>Identify the legal issues surrounding diversity</a:t>
          </a:r>
          <a:endParaRPr lang="en-US"/>
        </a:p>
      </dgm:t>
    </dgm:pt>
    <dgm:pt modelId="{0682E1B2-7E91-4A8F-9831-7E6BDC24B479}" type="parTrans" cxnId="{DEB829C0-F274-46EC-961C-EE9F5200E221}">
      <dgm:prSet/>
      <dgm:spPr/>
      <dgm:t>
        <a:bodyPr/>
        <a:lstStyle/>
        <a:p>
          <a:endParaRPr lang="en-US"/>
        </a:p>
      </dgm:t>
    </dgm:pt>
    <dgm:pt modelId="{5F1EFAA3-1980-4A92-9BAE-D18694E3430C}" type="sibTrans" cxnId="{DEB829C0-F274-46EC-961C-EE9F5200E221}">
      <dgm:prSet/>
      <dgm:spPr/>
      <dgm:t>
        <a:bodyPr/>
        <a:lstStyle/>
        <a:p>
          <a:endParaRPr lang="en-US"/>
        </a:p>
      </dgm:t>
    </dgm:pt>
    <dgm:pt modelId="{D498D609-531A-4890-A2D3-F7E61C807166}">
      <dgm:prSet/>
      <dgm:spPr/>
      <dgm:t>
        <a:bodyPr/>
        <a:lstStyle/>
        <a:p>
          <a:r>
            <a:rPr lang="en-GB"/>
            <a:t>Identify the barriers to equality, diversity and inclusion</a:t>
          </a:r>
          <a:endParaRPr lang="en-US"/>
        </a:p>
      </dgm:t>
    </dgm:pt>
    <dgm:pt modelId="{A506DEA2-8B1C-4DD1-8093-81290387FA52}" type="parTrans" cxnId="{85569404-E5D9-4409-8162-3F5B5A1116B8}">
      <dgm:prSet/>
      <dgm:spPr/>
      <dgm:t>
        <a:bodyPr/>
        <a:lstStyle/>
        <a:p>
          <a:endParaRPr lang="en-US"/>
        </a:p>
      </dgm:t>
    </dgm:pt>
    <dgm:pt modelId="{B2324B4A-BAD9-4319-A6EB-57C4F09296F3}" type="sibTrans" cxnId="{85569404-E5D9-4409-8162-3F5B5A1116B8}">
      <dgm:prSet/>
      <dgm:spPr/>
      <dgm:t>
        <a:bodyPr/>
        <a:lstStyle/>
        <a:p>
          <a:endParaRPr lang="en-US"/>
        </a:p>
      </dgm:t>
    </dgm:pt>
    <dgm:pt modelId="{3B820232-B516-4854-9100-3604A6EB170A}">
      <dgm:prSet/>
      <dgm:spPr/>
      <dgm:t>
        <a:bodyPr/>
        <a:lstStyle/>
        <a:p>
          <a:r>
            <a:rPr lang="en-GB"/>
            <a:t>Define multigenerational workforce</a:t>
          </a:r>
          <a:endParaRPr lang="en-US"/>
        </a:p>
      </dgm:t>
    </dgm:pt>
    <dgm:pt modelId="{A4670667-C32E-429E-A3A0-65A0ABD5FD62}" type="parTrans" cxnId="{823C2F96-7802-48AF-9A25-447E65337523}">
      <dgm:prSet/>
      <dgm:spPr/>
      <dgm:t>
        <a:bodyPr/>
        <a:lstStyle/>
        <a:p>
          <a:endParaRPr lang="en-US"/>
        </a:p>
      </dgm:t>
    </dgm:pt>
    <dgm:pt modelId="{A528E2F5-BDA0-4037-ADB9-AF5741FA3267}" type="sibTrans" cxnId="{823C2F96-7802-48AF-9A25-447E65337523}">
      <dgm:prSet/>
      <dgm:spPr/>
      <dgm:t>
        <a:bodyPr/>
        <a:lstStyle/>
        <a:p>
          <a:endParaRPr lang="en-US"/>
        </a:p>
      </dgm:t>
    </dgm:pt>
    <dgm:pt modelId="{D29046BF-589F-4D80-AFEB-99F57040682E}">
      <dgm:prSet/>
      <dgm:spPr/>
      <dgm:t>
        <a:bodyPr/>
        <a:lstStyle/>
        <a:p>
          <a:r>
            <a:rPr lang="en-GB"/>
            <a:t>Identify the challenges and benefits of leading a multigenerational team</a:t>
          </a:r>
          <a:endParaRPr lang="en-US"/>
        </a:p>
      </dgm:t>
    </dgm:pt>
    <dgm:pt modelId="{12BEB499-6626-49F5-A251-277471D8E399}" type="parTrans" cxnId="{7EFE51B4-3FF7-4853-86FA-C67271EB744D}">
      <dgm:prSet/>
      <dgm:spPr/>
      <dgm:t>
        <a:bodyPr/>
        <a:lstStyle/>
        <a:p>
          <a:endParaRPr lang="en-US"/>
        </a:p>
      </dgm:t>
    </dgm:pt>
    <dgm:pt modelId="{4D6FFA17-B503-4794-B765-5EB8A6CB77FE}" type="sibTrans" cxnId="{7EFE51B4-3FF7-4853-86FA-C67271EB744D}">
      <dgm:prSet/>
      <dgm:spPr/>
      <dgm:t>
        <a:bodyPr/>
        <a:lstStyle/>
        <a:p>
          <a:endParaRPr lang="en-US"/>
        </a:p>
      </dgm:t>
    </dgm:pt>
    <dgm:pt modelId="{0D817A93-E98B-4E08-8979-DE14E32E3199}" type="pres">
      <dgm:prSet presAssocID="{8191F27E-98AC-4A60-8C68-CF91C2583A53}" presName="linear" presStyleCnt="0">
        <dgm:presLayoutVars>
          <dgm:dir/>
          <dgm:animLvl val="lvl"/>
          <dgm:resizeHandles val="exact"/>
        </dgm:presLayoutVars>
      </dgm:prSet>
      <dgm:spPr/>
    </dgm:pt>
    <dgm:pt modelId="{41424061-BB35-4911-8A94-96044BDCCF40}" type="pres">
      <dgm:prSet presAssocID="{F8ACEECE-93A1-43F9-A973-777C9B14B88A}" presName="parentLin" presStyleCnt="0"/>
      <dgm:spPr/>
    </dgm:pt>
    <dgm:pt modelId="{C0DA7FF1-27BC-46C2-AD4E-B44D87655B4D}" type="pres">
      <dgm:prSet presAssocID="{F8ACEECE-93A1-43F9-A973-777C9B14B88A}" presName="parentLeftMargin" presStyleLbl="node1" presStyleIdx="0" presStyleCnt="2"/>
      <dgm:spPr/>
    </dgm:pt>
    <dgm:pt modelId="{70C6B05D-1733-4245-A13E-CAA818B272F1}" type="pres">
      <dgm:prSet presAssocID="{F8ACEECE-93A1-43F9-A973-777C9B14B88A}" presName="parentText" presStyleLbl="node1" presStyleIdx="0" presStyleCnt="2">
        <dgm:presLayoutVars>
          <dgm:chMax val="0"/>
          <dgm:bulletEnabled val="1"/>
        </dgm:presLayoutVars>
      </dgm:prSet>
      <dgm:spPr/>
    </dgm:pt>
    <dgm:pt modelId="{37BF1BDE-B561-473D-9D95-07CE187FA706}" type="pres">
      <dgm:prSet presAssocID="{F8ACEECE-93A1-43F9-A973-777C9B14B88A}" presName="negativeSpace" presStyleCnt="0"/>
      <dgm:spPr/>
    </dgm:pt>
    <dgm:pt modelId="{044E69D7-745C-4FC0-A7D6-59F6DB2990CD}" type="pres">
      <dgm:prSet presAssocID="{F8ACEECE-93A1-43F9-A973-777C9B14B88A}" presName="childText" presStyleLbl="conFgAcc1" presStyleIdx="0" presStyleCnt="2">
        <dgm:presLayoutVars>
          <dgm:bulletEnabled val="1"/>
        </dgm:presLayoutVars>
      </dgm:prSet>
      <dgm:spPr/>
    </dgm:pt>
    <dgm:pt modelId="{D736920D-8B84-4C40-87C0-58561BCAC938}" type="pres">
      <dgm:prSet presAssocID="{2E874119-5498-4068-B745-D19ADAFA0B96}" presName="spaceBetweenRectangles" presStyleCnt="0"/>
      <dgm:spPr/>
    </dgm:pt>
    <dgm:pt modelId="{F1A0B83C-6E24-4F1C-A1B2-7FB93B3F6539}" type="pres">
      <dgm:prSet presAssocID="{8386BBFC-4F3E-4127-A9CB-AEEDAE0EFD85}" presName="parentLin" presStyleCnt="0"/>
      <dgm:spPr/>
    </dgm:pt>
    <dgm:pt modelId="{5B8F9FE9-3622-463A-8EC5-F937925FBE5A}" type="pres">
      <dgm:prSet presAssocID="{8386BBFC-4F3E-4127-A9CB-AEEDAE0EFD85}" presName="parentLeftMargin" presStyleLbl="node1" presStyleIdx="0" presStyleCnt="2"/>
      <dgm:spPr/>
    </dgm:pt>
    <dgm:pt modelId="{291CBC27-AADB-440F-8FBE-E4312AE66159}" type="pres">
      <dgm:prSet presAssocID="{8386BBFC-4F3E-4127-A9CB-AEEDAE0EFD85}" presName="parentText" presStyleLbl="node1" presStyleIdx="1" presStyleCnt="2">
        <dgm:presLayoutVars>
          <dgm:chMax val="0"/>
          <dgm:bulletEnabled val="1"/>
        </dgm:presLayoutVars>
      </dgm:prSet>
      <dgm:spPr/>
    </dgm:pt>
    <dgm:pt modelId="{EE327C98-4CCE-4FFF-8CEB-6108514CA8F9}" type="pres">
      <dgm:prSet presAssocID="{8386BBFC-4F3E-4127-A9CB-AEEDAE0EFD85}" presName="negativeSpace" presStyleCnt="0"/>
      <dgm:spPr/>
    </dgm:pt>
    <dgm:pt modelId="{BFE6A723-3E1C-47C1-8E03-1D427BB01ED0}" type="pres">
      <dgm:prSet presAssocID="{8386BBFC-4F3E-4127-A9CB-AEEDAE0EFD85}" presName="childText" presStyleLbl="conFgAcc1" presStyleIdx="1" presStyleCnt="2">
        <dgm:presLayoutVars>
          <dgm:bulletEnabled val="1"/>
        </dgm:presLayoutVars>
      </dgm:prSet>
      <dgm:spPr/>
    </dgm:pt>
  </dgm:ptLst>
  <dgm:cxnLst>
    <dgm:cxn modelId="{85569404-E5D9-4409-8162-3F5B5A1116B8}" srcId="{8386BBFC-4F3E-4127-A9CB-AEEDAE0EFD85}" destId="{D498D609-531A-4890-A2D3-F7E61C807166}" srcOrd="2" destOrd="0" parTransId="{A506DEA2-8B1C-4DD1-8093-81290387FA52}" sibTransId="{B2324B4A-BAD9-4319-A6EB-57C4F09296F3}"/>
    <dgm:cxn modelId="{9BF26607-EE73-4618-9246-C3D4649CA692}" type="presOf" srcId="{D6E340E6-E96A-4CA7-A8C6-0C93A3032F3D}" destId="{BFE6A723-3E1C-47C1-8E03-1D427BB01ED0}" srcOrd="0" destOrd="1" presId="urn:microsoft.com/office/officeart/2005/8/layout/list1"/>
    <dgm:cxn modelId="{E6B97D0B-A127-47D3-80F9-B19BB5B3C410}" type="presOf" srcId="{3B820232-B516-4854-9100-3604A6EB170A}" destId="{BFE6A723-3E1C-47C1-8E03-1D427BB01ED0}" srcOrd="0" destOrd="3" presId="urn:microsoft.com/office/officeart/2005/8/layout/list1"/>
    <dgm:cxn modelId="{D1EB484E-CF75-4E24-B599-B6577ED8D40D}" srcId="{8386BBFC-4F3E-4127-A9CB-AEEDAE0EFD85}" destId="{D6842AE7-5E22-472F-816B-F6460075D92D}" srcOrd="0" destOrd="0" parTransId="{7C6B5EA6-2143-41D7-8DDE-5C7F6A59050A}" sibTransId="{E11EEB4F-4D76-4B56-A1C7-583A7B91AC80}"/>
    <dgm:cxn modelId="{24A57775-C609-4DE2-8E8C-0D1C18BD3EB1}" type="presOf" srcId="{8386BBFC-4F3E-4127-A9CB-AEEDAE0EFD85}" destId="{291CBC27-AADB-440F-8FBE-E4312AE66159}" srcOrd="1" destOrd="0" presId="urn:microsoft.com/office/officeart/2005/8/layout/list1"/>
    <dgm:cxn modelId="{9A457F76-7CBA-4A5D-B51F-F0D6FD611A5E}" type="presOf" srcId="{8386BBFC-4F3E-4127-A9CB-AEEDAE0EFD85}" destId="{5B8F9FE9-3622-463A-8EC5-F937925FBE5A}" srcOrd="0" destOrd="0" presId="urn:microsoft.com/office/officeart/2005/8/layout/list1"/>
    <dgm:cxn modelId="{BA87157B-6CAD-4F2C-8A56-3182C7254A93}" srcId="{F8ACEECE-93A1-43F9-A973-777C9B14B88A}" destId="{0EDA6F46-2138-44CF-8D47-8EA9008EA838}" srcOrd="0" destOrd="0" parTransId="{9EEDFC0B-981C-4A12-8CF8-DB2D6FE64A48}" sibTransId="{B4D0483A-85F6-4CA6-9E5E-D96379E801A4}"/>
    <dgm:cxn modelId="{84DF4294-27A2-4D26-9FC4-37B7803C2045}" type="presOf" srcId="{D29046BF-589F-4D80-AFEB-99F57040682E}" destId="{BFE6A723-3E1C-47C1-8E03-1D427BB01ED0}" srcOrd="0" destOrd="4" presId="urn:microsoft.com/office/officeart/2005/8/layout/list1"/>
    <dgm:cxn modelId="{823C2F96-7802-48AF-9A25-447E65337523}" srcId="{8386BBFC-4F3E-4127-A9CB-AEEDAE0EFD85}" destId="{3B820232-B516-4854-9100-3604A6EB170A}" srcOrd="3" destOrd="0" parTransId="{A4670667-C32E-429E-A3A0-65A0ABD5FD62}" sibTransId="{A528E2F5-BDA0-4037-ADB9-AF5741FA3267}"/>
    <dgm:cxn modelId="{92E930AB-0CCB-439B-9F09-A102334AAB72}" type="presOf" srcId="{0EDA6F46-2138-44CF-8D47-8EA9008EA838}" destId="{044E69D7-745C-4FC0-A7D6-59F6DB2990CD}" srcOrd="0" destOrd="0" presId="urn:microsoft.com/office/officeart/2005/8/layout/list1"/>
    <dgm:cxn modelId="{7EFE51B4-3FF7-4853-86FA-C67271EB744D}" srcId="{8386BBFC-4F3E-4127-A9CB-AEEDAE0EFD85}" destId="{D29046BF-589F-4D80-AFEB-99F57040682E}" srcOrd="4" destOrd="0" parTransId="{12BEB499-6626-49F5-A251-277471D8E399}" sibTransId="{4D6FFA17-B503-4794-B765-5EB8A6CB77FE}"/>
    <dgm:cxn modelId="{F2DD38B9-1E00-4E1F-AA8C-19D0D0872009}" type="presOf" srcId="{8191F27E-98AC-4A60-8C68-CF91C2583A53}" destId="{0D817A93-E98B-4E08-8979-DE14E32E3199}" srcOrd="0" destOrd="0" presId="urn:microsoft.com/office/officeart/2005/8/layout/list1"/>
    <dgm:cxn modelId="{DEB829C0-F274-46EC-961C-EE9F5200E221}" srcId="{8386BBFC-4F3E-4127-A9CB-AEEDAE0EFD85}" destId="{D6E340E6-E96A-4CA7-A8C6-0C93A3032F3D}" srcOrd="1" destOrd="0" parTransId="{0682E1B2-7E91-4A8F-9831-7E6BDC24B479}" sibTransId="{5F1EFAA3-1980-4A92-9BAE-D18694E3430C}"/>
    <dgm:cxn modelId="{2564A9C2-3065-4489-B87A-383F660C3EF6}" type="presOf" srcId="{F8ACEECE-93A1-43F9-A973-777C9B14B88A}" destId="{70C6B05D-1733-4245-A13E-CAA818B272F1}" srcOrd="1" destOrd="0" presId="urn:microsoft.com/office/officeart/2005/8/layout/list1"/>
    <dgm:cxn modelId="{2EFA76D7-96D3-4B93-8795-34F1CD9E6B44}" srcId="{8191F27E-98AC-4A60-8C68-CF91C2583A53}" destId="{8386BBFC-4F3E-4127-A9CB-AEEDAE0EFD85}" srcOrd="1" destOrd="0" parTransId="{87B155E3-7C0D-402A-AD32-3EAE9EE5D2A5}" sibTransId="{67C506E3-6D71-46C2-8E70-5AF26B0D3822}"/>
    <dgm:cxn modelId="{C796A0DC-2051-4758-8BDA-E9522124129E}" type="presOf" srcId="{D6842AE7-5E22-472F-816B-F6460075D92D}" destId="{BFE6A723-3E1C-47C1-8E03-1D427BB01ED0}" srcOrd="0" destOrd="0" presId="urn:microsoft.com/office/officeart/2005/8/layout/list1"/>
    <dgm:cxn modelId="{13747FE3-A359-4883-B38A-F6C3E7FD16A4}" srcId="{8191F27E-98AC-4A60-8C68-CF91C2583A53}" destId="{F8ACEECE-93A1-43F9-A973-777C9B14B88A}" srcOrd="0" destOrd="0" parTransId="{4C86E2A2-DAA8-4FC4-841C-E90A9F525203}" sibTransId="{2E874119-5498-4068-B745-D19ADAFA0B96}"/>
    <dgm:cxn modelId="{F84CCEEC-A1CA-4114-9916-DD00ECD45BD3}" type="presOf" srcId="{D498D609-531A-4890-A2D3-F7E61C807166}" destId="{BFE6A723-3E1C-47C1-8E03-1D427BB01ED0}" srcOrd="0" destOrd="2" presId="urn:microsoft.com/office/officeart/2005/8/layout/list1"/>
    <dgm:cxn modelId="{9CBD0BF3-9F15-4BD4-A022-E1901179851F}" srcId="{F8ACEECE-93A1-43F9-A973-777C9B14B88A}" destId="{307BE4DA-D2C3-4785-BAB6-0B853AC1A97F}" srcOrd="1" destOrd="0" parTransId="{30AFC07A-A461-421E-BCFC-D8940825529E}" sibTransId="{42BA346D-2BFC-4440-895F-CEFA11ADCD5E}"/>
    <dgm:cxn modelId="{3E2F09FE-E372-43F8-89BD-7D09F3803ECD}" type="presOf" srcId="{F8ACEECE-93A1-43F9-A973-777C9B14B88A}" destId="{C0DA7FF1-27BC-46C2-AD4E-B44D87655B4D}" srcOrd="0" destOrd="0" presId="urn:microsoft.com/office/officeart/2005/8/layout/list1"/>
    <dgm:cxn modelId="{E7BF1CFE-8634-4FF0-ADF6-A6CF0E3635D4}" type="presOf" srcId="{307BE4DA-D2C3-4785-BAB6-0B853AC1A97F}" destId="{044E69D7-745C-4FC0-A7D6-59F6DB2990CD}" srcOrd="0" destOrd="1" presId="urn:microsoft.com/office/officeart/2005/8/layout/list1"/>
    <dgm:cxn modelId="{40B9EABE-3CF6-4682-B932-C352DA8AF389}" type="presParOf" srcId="{0D817A93-E98B-4E08-8979-DE14E32E3199}" destId="{41424061-BB35-4911-8A94-96044BDCCF40}" srcOrd="0" destOrd="0" presId="urn:microsoft.com/office/officeart/2005/8/layout/list1"/>
    <dgm:cxn modelId="{67B5F83E-D8AF-4D0A-88B8-9858151294F2}" type="presParOf" srcId="{41424061-BB35-4911-8A94-96044BDCCF40}" destId="{C0DA7FF1-27BC-46C2-AD4E-B44D87655B4D}" srcOrd="0" destOrd="0" presId="urn:microsoft.com/office/officeart/2005/8/layout/list1"/>
    <dgm:cxn modelId="{D0674DFC-0EBC-4BC4-BF7A-4502E89EAB8D}" type="presParOf" srcId="{41424061-BB35-4911-8A94-96044BDCCF40}" destId="{70C6B05D-1733-4245-A13E-CAA818B272F1}" srcOrd="1" destOrd="0" presId="urn:microsoft.com/office/officeart/2005/8/layout/list1"/>
    <dgm:cxn modelId="{B32843F8-5EFF-47BA-9A89-F57B63456224}" type="presParOf" srcId="{0D817A93-E98B-4E08-8979-DE14E32E3199}" destId="{37BF1BDE-B561-473D-9D95-07CE187FA706}" srcOrd="1" destOrd="0" presId="urn:microsoft.com/office/officeart/2005/8/layout/list1"/>
    <dgm:cxn modelId="{85B509C8-A893-4937-868A-523312BAB0B8}" type="presParOf" srcId="{0D817A93-E98B-4E08-8979-DE14E32E3199}" destId="{044E69D7-745C-4FC0-A7D6-59F6DB2990CD}" srcOrd="2" destOrd="0" presId="urn:microsoft.com/office/officeart/2005/8/layout/list1"/>
    <dgm:cxn modelId="{13203F8C-C1C1-4EC1-9F9D-ED2452ED2B8B}" type="presParOf" srcId="{0D817A93-E98B-4E08-8979-DE14E32E3199}" destId="{D736920D-8B84-4C40-87C0-58561BCAC938}" srcOrd="3" destOrd="0" presId="urn:microsoft.com/office/officeart/2005/8/layout/list1"/>
    <dgm:cxn modelId="{562EAC1E-6A0F-4390-B929-5596A6EDC0C2}" type="presParOf" srcId="{0D817A93-E98B-4E08-8979-DE14E32E3199}" destId="{F1A0B83C-6E24-4F1C-A1B2-7FB93B3F6539}" srcOrd="4" destOrd="0" presId="urn:microsoft.com/office/officeart/2005/8/layout/list1"/>
    <dgm:cxn modelId="{11486A6D-6E2C-46DF-BF21-555CA8685060}" type="presParOf" srcId="{F1A0B83C-6E24-4F1C-A1B2-7FB93B3F6539}" destId="{5B8F9FE9-3622-463A-8EC5-F937925FBE5A}" srcOrd="0" destOrd="0" presId="urn:microsoft.com/office/officeart/2005/8/layout/list1"/>
    <dgm:cxn modelId="{3345022E-C3A7-4C16-AB1B-E96A6F5C4990}" type="presParOf" srcId="{F1A0B83C-6E24-4F1C-A1B2-7FB93B3F6539}" destId="{291CBC27-AADB-440F-8FBE-E4312AE66159}" srcOrd="1" destOrd="0" presId="urn:microsoft.com/office/officeart/2005/8/layout/list1"/>
    <dgm:cxn modelId="{6B4FBFDD-8BB2-46CB-B27A-767B828DA7E8}" type="presParOf" srcId="{0D817A93-E98B-4E08-8979-DE14E32E3199}" destId="{EE327C98-4CCE-4FFF-8CEB-6108514CA8F9}" srcOrd="5" destOrd="0" presId="urn:microsoft.com/office/officeart/2005/8/layout/list1"/>
    <dgm:cxn modelId="{C59E7333-F6EC-4870-B201-1154C124F793}" type="presParOf" srcId="{0D817A93-E98B-4E08-8979-DE14E32E3199}" destId="{BFE6A723-3E1C-47C1-8E03-1D427BB01ED0}"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E69D7-745C-4FC0-A7D6-59F6DB2990CD}">
      <dsp:nvSpPr>
        <dsp:cNvPr id="0" name=""/>
        <dsp:cNvSpPr/>
      </dsp:nvSpPr>
      <dsp:spPr>
        <a:xfrm>
          <a:off x="0" y="920659"/>
          <a:ext cx="6666833" cy="13041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Understand the role of equality, diversity and inclusion for leaders</a:t>
          </a:r>
          <a:endParaRPr lang="en-US" sz="1800" kern="1200"/>
        </a:p>
        <a:p>
          <a:pPr marL="171450" lvl="1" indent="-171450" algn="l" defTabSz="800100">
            <a:lnSpc>
              <a:spcPct val="90000"/>
            </a:lnSpc>
            <a:spcBef>
              <a:spcPct val="0"/>
            </a:spcBef>
            <a:spcAft>
              <a:spcPct val="15000"/>
            </a:spcAft>
            <a:buChar char="•"/>
          </a:pPr>
          <a:r>
            <a:rPr lang="en-GB" sz="1800" kern="1200"/>
            <a:t>The issues relating to the multigenerational workforce</a:t>
          </a:r>
          <a:endParaRPr lang="en-US" sz="1800" kern="1200"/>
        </a:p>
      </dsp:txBody>
      <dsp:txXfrm>
        <a:off x="0" y="920659"/>
        <a:ext cx="6666833" cy="1304100"/>
      </dsp:txXfrm>
    </dsp:sp>
    <dsp:sp modelId="{70C6B05D-1733-4245-A13E-CAA818B272F1}">
      <dsp:nvSpPr>
        <dsp:cNvPr id="0" name=""/>
        <dsp:cNvSpPr/>
      </dsp:nvSpPr>
      <dsp:spPr>
        <a:xfrm>
          <a:off x="333341" y="654979"/>
          <a:ext cx="4666783" cy="5313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GB" sz="1800" kern="1200"/>
            <a:t>The aim of this session is to:</a:t>
          </a:r>
          <a:endParaRPr lang="en-US" sz="1800" kern="1200"/>
        </a:p>
      </dsp:txBody>
      <dsp:txXfrm>
        <a:off x="359280" y="680918"/>
        <a:ext cx="4614905" cy="479482"/>
      </dsp:txXfrm>
    </dsp:sp>
    <dsp:sp modelId="{BFE6A723-3E1C-47C1-8E03-1D427BB01ED0}">
      <dsp:nvSpPr>
        <dsp:cNvPr id="0" name=""/>
        <dsp:cNvSpPr/>
      </dsp:nvSpPr>
      <dsp:spPr>
        <a:xfrm>
          <a:off x="0" y="2587640"/>
          <a:ext cx="6666833" cy="2211300"/>
        </a:xfrm>
        <a:prstGeom prst="rect">
          <a:avLst/>
        </a:prstGeom>
        <a:solidFill>
          <a:schemeClr val="lt1">
            <a:alpha val="90000"/>
            <a:hueOff val="0"/>
            <a:satOff val="0"/>
            <a:lumOff val="0"/>
            <a:alphaOff val="0"/>
          </a:schemeClr>
        </a:soli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74904" rIns="517420"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Define Diversity</a:t>
          </a:r>
          <a:endParaRPr lang="en-US" sz="1800" kern="1200"/>
        </a:p>
        <a:p>
          <a:pPr marL="171450" lvl="1" indent="-171450" algn="l" defTabSz="800100">
            <a:lnSpc>
              <a:spcPct val="90000"/>
            </a:lnSpc>
            <a:spcBef>
              <a:spcPct val="0"/>
            </a:spcBef>
            <a:spcAft>
              <a:spcPct val="15000"/>
            </a:spcAft>
            <a:buChar char="•"/>
          </a:pPr>
          <a:r>
            <a:rPr lang="en-GB" sz="1800" kern="1200"/>
            <a:t>Identify the legal issues surrounding diversity</a:t>
          </a:r>
          <a:endParaRPr lang="en-US" sz="1800" kern="1200"/>
        </a:p>
        <a:p>
          <a:pPr marL="171450" lvl="1" indent="-171450" algn="l" defTabSz="800100">
            <a:lnSpc>
              <a:spcPct val="90000"/>
            </a:lnSpc>
            <a:spcBef>
              <a:spcPct val="0"/>
            </a:spcBef>
            <a:spcAft>
              <a:spcPct val="15000"/>
            </a:spcAft>
            <a:buChar char="•"/>
          </a:pPr>
          <a:r>
            <a:rPr lang="en-GB" sz="1800" kern="1200"/>
            <a:t>Identify the barriers to equality, diversity and inclusion</a:t>
          </a:r>
          <a:endParaRPr lang="en-US" sz="1800" kern="1200"/>
        </a:p>
        <a:p>
          <a:pPr marL="171450" lvl="1" indent="-171450" algn="l" defTabSz="800100">
            <a:lnSpc>
              <a:spcPct val="90000"/>
            </a:lnSpc>
            <a:spcBef>
              <a:spcPct val="0"/>
            </a:spcBef>
            <a:spcAft>
              <a:spcPct val="15000"/>
            </a:spcAft>
            <a:buChar char="•"/>
          </a:pPr>
          <a:r>
            <a:rPr lang="en-GB" sz="1800" kern="1200"/>
            <a:t>Define multigenerational workforce</a:t>
          </a:r>
          <a:endParaRPr lang="en-US" sz="1800" kern="1200"/>
        </a:p>
        <a:p>
          <a:pPr marL="171450" lvl="1" indent="-171450" algn="l" defTabSz="800100">
            <a:lnSpc>
              <a:spcPct val="90000"/>
            </a:lnSpc>
            <a:spcBef>
              <a:spcPct val="0"/>
            </a:spcBef>
            <a:spcAft>
              <a:spcPct val="15000"/>
            </a:spcAft>
            <a:buChar char="•"/>
          </a:pPr>
          <a:r>
            <a:rPr lang="en-GB" sz="1800" kern="1200"/>
            <a:t>Identify the challenges and benefits of leading a multigenerational team</a:t>
          </a:r>
          <a:endParaRPr lang="en-US" sz="1800" kern="1200"/>
        </a:p>
      </dsp:txBody>
      <dsp:txXfrm>
        <a:off x="0" y="2587640"/>
        <a:ext cx="6666833" cy="2211300"/>
      </dsp:txXfrm>
    </dsp:sp>
    <dsp:sp modelId="{291CBC27-AADB-440F-8FBE-E4312AE66159}">
      <dsp:nvSpPr>
        <dsp:cNvPr id="0" name=""/>
        <dsp:cNvSpPr/>
      </dsp:nvSpPr>
      <dsp:spPr>
        <a:xfrm>
          <a:off x="333341" y="2321960"/>
          <a:ext cx="4666783" cy="53136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GB" sz="1800" kern="1200"/>
            <a:t>At the end of the session you will be able to:</a:t>
          </a:r>
          <a:endParaRPr lang="en-US" sz="1800" kern="1200"/>
        </a:p>
      </dsp:txBody>
      <dsp:txXfrm>
        <a:off x="359280" y="2347899"/>
        <a:ext cx="4614905"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E0BBAF-5FED-4B9D-B4AB-790A9C46273D}" type="datetimeFigureOut">
              <a:rPr lang="en-GB" smtClean="0"/>
              <a:t>29/06/2023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0D7F0-A013-4985-88B4-DA1C240127C6}" type="slidenum">
              <a:rPr lang="en-GB" smtClean="0"/>
              <a:t>‹#›</a:t>
            </a:fld>
            <a:endParaRPr lang="en-GB"/>
          </a:p>
        </p:txBody>
      </p:sp>
    </p:spTree>
    <p:extLst>
      <p:ext uri="{BB962C8B-B14F-4D97-AF65-F5344CB8AC3E}">
        <p14:creationId xmlns:p14="http://schemas.microsoft.com/office/powerpoint/2010/main" val="4121504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4,560,000.000 hits on Google</a:t>
            </a:r>
          </a:p>
          <a:p>
            <a:r>
              <a:rPr lang="en-GB" dirty="0"/>
              <a:t>1650 books </a:t>
            </a:r>
          </a:p>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8</a:t>
            </a:fld>
            <a:endParaRPr lang="en-GB"/>
          </a:p>
        </p:txBody>
      </p:sp>
    </p:spTree>
    <p:extLst>
      <p:ext uri="{BB962C8B-B14F-4D97-AF65-F5344CB8AC3E}">
        <p14:creationId xmlns:p14="http://schemas.microsoft.com/office/powerpoint/2010/main" val="1421263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13</a:t>
            </a:fld>
            <a:endParaRPr lang="en-GB"/>
          </a:p>
        </p:txBody>
      </p:sp>
    </p:spTree>
    <p:extLst>
      <p:ext uri="{BB962C8B-B14F-4D97-AF65-F5344CB8AC3E}">
        <p14:creationId xmlns:p14="http://schemas.microsoft.com/office/powerpoint/2010/main" val="2556634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r>
              <a:rPr lang="en-US" sz="1200" dirty="0"/>
              <a:t>A process (therefore not a trait</a:t>
            </a:r>
            <a:r>
              <a:rPr lang="en-US" sz="1200" baseline="0" dirty="0"/>
              <a:t> or characteristic but a transactional event) Interactive m-to-m</a:t>
            </a:r>
            <a:endParaRPr lang="en-US" sz="1200" dirty="0"/>
          </a:p>
          <a:p>
            <a:pPr marL="228600" indent="-228600"/>
            <a:r>
              <a:rPr lang="en-US" sz="1200" dirty="0"/>
              <a:t>Involves influence – affects followers</a:t>
            </a:r>
          </a:p>
          <a:p>
            <a:pPr marL="228600" indent="-228600"/>
            <a:r>
              <a:rPr lang="en-US" sz="1200" dirty="0"/>
              <a:t>Occurs in groups – groups are the context not </a:t>
            </a:r>
            <a:r>
              <a:rPr lang="en-US" sz="1200" dirty="0" err="1"/>
              <a:t>indiv</a:t>
            </a:r>
            <a:r>
              <a:rPr lang="en-US" sz="1200" dirty="0"/>
              <a:t>.</a:t>
            </a:r>
            <a:r>
              <a:rPr lang="en-US" sz="1200" baseline="0" dirty="0"/>
              <a:t> Lead themselves</a:t>
            </a:r>
            <a:endParaRPr lang="en-US" sz="1200" dirty="0"/>
          </a:p>
          <a:p>
            <a:pPr marL="228600" indent="-228600"/>
            <a:r>
              <a:rPr lang="en-US" sz="1200" dirty="0"/>
              <a:t>Involves common goals – a mutual</a:t>
            </a:r>
            <a:r>
              <a:rPr lang="en-US" sz="1200" baseline="0" dirty="0"/>
              <a:t> purpose</a:t>
            </a:r>
            <a:endParaRPr lang="en-US" sz="1200" dirty="0"/>
          </a:p>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14</a:t>
            </a:fld>
            <a:endParaRPr lang="en-GB"/>
          </a:p>
        </p:txBody>
      </p:sp>
    </p:spTree>
    <p:extLst>
      <p:ext uri="{BB962C8B-B14F-4D97-AF65-F5344CB8AC3E}">
        <p14:creationId xmlns:p14="http://schemas.microsoft.com/office/powerpoint/2010/main" val="609757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r>
              <a:rPr lang="en-US" dirty="0"/>
              <a:t>Leaders and followers terms commonly</a:t>
            </a:r>
            <a:r>
              <a:rPr lang="en-US" baseline="0" dirty="0"/>
              <a:t> used.</a:t>
            </a:r>
          </a:p>
          <a:p>
            <a:pPr marL="228600" indent="-228600"/>
            <a:r>
              <a:rPr lang="en-US" baseline="0" dirty="0"/>
              <a:t>Leader creates the relationship.</a:t>
            </a:r>
          </a:p>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15</a:t>
            </a:fld>
            <a:endParaRPr lang="en-GB"/>
          </a:p>
        </p:txBody>
      </p:sp>
    </p:spTree>
    <p:extLst>
      <p:ext uri="{BB962C8B-B14F-4D97-AF65-F5344CB8AC3E}">
        <p14:creationId xmlns:p14="http://schemas.microsoft.com/office/powerpoint/2010/main" val="387518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16</a:t>
            </a:fld>
            <a:endParaRPr lang="en-GB"/>
          </a:p>
        </p:txBody>
      </p:sp>
    </p:spTree>
    <p:extLst>
      <p:ext uri="{BB962C8B-B14F-4D97-AF65-F5344CB8AC3E}">
        <p14:creationId xmlns:p14="http://schemas.microsoft.com/office/powerpoint/2010/main" val="2393992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17</a:t>
            </a:fld>
            <a:endParaRPr lang="en-GB"/>
          </a:p>
        </p:txBody>
      </p:sp>
    </p:spTree>
    <p:extLst>
      <p:ext uri="{BB962C8B-B14F-4D97-AF65-F5344CB8AC3E}">
        <p14:creationId xmlns:p14="http://schemas.microsoft.com/office/powerpoint/2010/main" val="3542308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Volatile, Uncertainty, Complexity, Ambiguity</a:t>
            </a:r>
          </a:p>
          <a:p>
            <a:r>
              <a:rPr lang="en-GB" b="0" i="0" dirty="0">
                <a:solidFill>
                  <a:srgbClr val="202124"/>
                </a:solidFill>
                <a:effectLst/>
                <a:latin typeface="Google Sans"/>
              </a:rPr>
              <a:t>It describes the situation of constant, unpredictable change that is now the norm in certain industries and areas of the business world.</a:t>
            </a:r>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18</a:t>
            </a:fld>
            <a:endParaRPr lang="en-GB"/>
          </a:p>
        </p:txBody>
      </p:sp>
    </p:spTree>
    <p:extLst>
      <p:ext uri="{BB962C8B-B14F-4D97-AF65-F5344CB8AC3E}">
        <p14:creationId xmlns:p14="http://schemas.microsoft.com/office/powerpoint/2010/main" val="3195080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any megatrends that are occurring in the external environment, leading to additional complexity and interconnectedness in organisations, and as such the context of leadership</a:t>
            </a:r>
          </a:p>
          <a:p>
            <a:endParaRPr lang="en-GB" dirty="0"/>
          </a:p>
          <a:p>
            <a:pPr algn="l">
              <a:buFont typeface="Arial" panose="020B0604020202020204" pitchFamily="34" charset="0"/>
              <a:buChar char="•"/>
            </a:pPr>
            <a:r>
              <a:rPr lang="en-GB" b="0" i="0" dirty="0">
                <a:solidFill>
                  <a:srgbClr val="202124"/>
                </a:solidFill>
                <a:effectLst/>
                <a:latin typeface="Google Sans"/>
              </a:rPr>
              <a:t>Mobile. ...</a:t>
            </a:r>
          </a:p>
          <a:p>
            <a:pPr algn="l">
              <a:buFont typeface="Arial" panose="020B0604020202020204" pitchFamily="34" charset="0"/>
              <a:buChar char="•"/>
            </a:pPr>
            <a:r>
              <a:rPr lang="en-GB" b="0" i="0" dirty="0">
                <a:solidFill>
                  <a:srgbClr val="202124"/>
                </a:solidFill>
                <a:effectLst/>
                <a:latin typeface="Google Sans"/>
              </a:rPr>
              <a:t>The Internet of Things. ...</a:t>
            </a:r>
          </a:p>
          <a:p>
            <a:pPr algn="l">
              <a:buFont typeface="Arial" panose="020B0604020202020204" pitchFamily="34" charset="0"/>
              <a:buChar char="•"/>
            </a:pPr>
            <a:r>
              <a:rPr lang="en-GB" b="0" i="0" dirty="0">
                <a:solidFill>
                  <a:srgbClr val="202124"/>
                </a:solidFill>
                <a:effectLst/>
                <a:latin typeface="Google Sans"/>
              </a:rPr>
              <a:t>Artificial Intelligence (AI) and Robotics. ...</a:t>
            </a:r>
          </a:p>
          <a:p>
            <a:pPr algn="l">
              <a:buFont typeface="Arial" panose="020B0604020202020204" pitchFamily="34" charset="0"/>
              <a:buChar char="•"/>
            </a:pPr>
            <a:r>
              <a:rPr lang="en-GB" b="0" i="0" dirty="0">
                <a:solidFill>
                  <a:srgbClr val="202124"/>
                </a:solidFill>
                <a:effectLst/>
                <a:latin typeface="Google Sans"/>
              </a:rPr>
              <a:t>Ageing population. ...</a:t>
            </a:r>
          </a:p>
          <a:p>
            <a:pPr algn="l">
              <a:buFont typeface="Arial" panose="020B0604020202020204" pitchFamily="34" charset="0"/>
              <a:buChar char="•"/>
            </a:pPr>
            <a:r>
              <a:rPr lang="en-GB" b="0" i="0" dirty="0">
                <a:solidFill>
                  <a:srgbClr val="202124"/>
                </a:solidFill>
                <a:effectLst/>
                <a:latin typeface="Google Sans"/>
              </a:rPr>
              <a:t>Emerging markets. ...</a:t>
            </a:r>
          </a:p>
          <a:p>
            <a:pPr algn="l">
              <a:buFont typeface="Arial" panose="020B0604020202020204" pitchFamily="34" charset="0"/>
              <a:buChar char="•"/>
            </a:pPr>
            <a:r>
              <a:rPr lang="en-GB" b="0" i="0" dirty="0">
                <a:solidFill>
                  <a:srgbClr val="202124"/>
                </a:solidFill>
                <a:effectLst/>
                <a:latin typeface="Google Sans"/>
              </a:rPr>
              <a:t>Globalisation. ...</a:t>
            </a:r>
          </a:p>
          <a:p>
            <a:pPr algn="l">
              <a:buFont typeface="Arial" panose="020B0604020202020204" pitchFamily="34" charset="0"/>
              <a:buChar char="•"/>
            </a:pPr>
            <a:r>
              <a:rPr lang="en-GB" b="0" i="0" dirty="0">
                <a:solidFill>
                  <a:srgbClr val="202124"/>
                </a:solidFill>
                <a:effectLst/>
                <a:latin typeface="Google Sans"/>
              </a:rPr>
              <a:t>Climate change. ...</a:t>
            </a:r>
          </a:p>
          <a:p>
            <a:pPr algn="l">
              <a:buFont typeface="Arial" panose="020B0604020202020204" pitchFamily="34" charset="0"/>
              <a:buChar char="•"/>
            </a:pPr>
            <a:r>
              <a:rPr lang="en-GB" b="0" i="0" dirty="0">
                <a:solidFill>
                  <a:srgbClr val="202124"/>
                </a:solidFill>
                <a:effectLst/>
                <a:latin typeface="Google Sans"/>
              </a:rPr>
              <a:t>Resource scarcity.</a:t>
            </a:r>
          </a:p>
          <a:p>
            <a:r>
              <a:rPr lang="en-GB" dirty="0"/>
              <a:t>Big Data</a:t>
            </a:r>
          </a:p>
          <a:p>
            <a:r>
              <a:rPr lang="en-GB" dirty="0"/>
              <a:t>Gig Economy</a:t>
            </a:r>
          </a:p>
          <a:p>
            <a:r>
              <a:rPr lang="en-GB" dirty="0"/>
              <a:t>Digital Platforms</a:t>
            </a:r>
          </a:p>
        </p:txBody>
      </p:sp>
      <p:sp>
        <p:nvSpPr>
          <p:cNvPr id="4" name="Slide Number Placeholder 3"/>
          <p:cNvSpPr>
            <a:spLocks noGrp="1"/>
          </p:cNvSpPr>
          <p:nvPr>
            <p:ph type="sldNum" sz="quarter" idx="5"/>
          </p:nvPr>
        </p:nvSpPr>
        <p:spPr/>
        <p:txBody>
          <a:bodyPr/>
          <a:lstStyle/>
          <a:p>
            <a:fld id="{E6D0D7F0-A013-4985-88B4-DA1C240127C6}" type="slidenum">
              <a:rPr lang="en-GB" smtClean="0"/>
              <a:t>19</a:t>
            </a:fld>
            <a:endParaRPr lang="en-GB"/>
          </a:p>
        </p:txBody>
      </p:sp>
    </p:spTree>
    <p:extLst>
      <p:ext uri="{BB962C8B-B14F-4D97-AF65-F5344CB8AC3E}">
        <p14:creationId xmlns:p14="http://schemas.microsoft.com/office/powerpoint/2010/main" val="25498721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Typical examples of complex adaptive systems include: climate; cities; firms; markets; governments; industries; ecosystems; social networks; power grids; animal swarms; traffic flows; social insect (e.g. ant) colonies; the brain and the immune system; and the cell and the developing embryo.</a:t>
            </a:r>
          </a:p>
          <a:p>
            <a:r>
              <a:rPr lang="en-GB" b="0" i="0" dirty="0">
                <a:solidFill>
                  <a:srgbClr val="282828"/>
                </a:solidFill>
                <a:effectLst/>
                <a:latin typeface="Tiempos Text"/>
              </a:rPr>
              <a:t>We tend to listen to experts, although expert predictions have been found to be quite poor. But they’re authoritative, so we listen to them, even when we know that these people are predicting something that’s fundamentally hard to predict. The individual who comes across as more authoritative is actually more believable. People are much more comfortable deferring to the person in the pinstripe suit with the PowerPoint slides.</a:t>
            </a:r>
          </a:p>
          <a:p>
            <a:endParaRPr lang="en-GB" b="0" i="0" dirty="0">
              <a:solidFill>
                <a:srgbClr val="282828"/>
              </a:solidFill>
              <a:effectLst/>
              <a:latin typeface="Tiempos Text"/>
            </a:endParaRPr>
          </a:p>
          <a:p>
            <a:r>
              <a:rPr lang="en-GB" b="0" i="0" dirty="0">
                <a:solidFill>
                  <a:srgbClr val="282828"/>
                </a:solidFill>
                <a:effectLst/>
                <a:latin typeface="Tiempos Text"/>
              </a:rPr>
              <a:t>Leadership – having diverse groups are better at making predictions, for instance. Cognitive diversity—intentionally putting together different points of view that will challenge one another—is essential for hiring and for building teams. </a:t>
            </a:r>
            <a:r>
              <a:rPr lang="en-GB" b="0" i="0">
                <a:solidFill>
                  <a:srgbClr val="282828"/>
                </a:solidFill>
                <a:effectLst/>
                <a:latin typeface="Tiempos Text"/>
              </a:rPr>
              <a:t>Leaders have to step back and let those diverse views surface.</a:t>
            </a:r>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20</a:t>
            </a:fld>
            <a:endParaRPr lang="en-GB"/>
          </a:p>
        </p:txBody>
      </p:sp>
    </p:spTree>
    <p:extLst>
      <p:ext uri="{BB962C8B-B14F-4D97-AF65-F5344CB8AC3E}">
        <p14:creationId xmlns:p14="http://schemas.microsoft.com/office/powerpoint/2010/main" val="2928179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arial" panose="020B0604020202020204" pitchFamily="34" charset="0"/>
              </a:rPr>
              <a:t>The </a:t>
            </a:r>
            <a:r>
              <a:rPr lang="en-GB" b="0" i="0" dirty="0" err="1">
                <a:solidFill>
                  <a:srgbClr val="4D5156"/>
                </a:solidFill>
                <a:effectLst/>
                <a:latin typeface="arial" panose="020B0604020202020204" pitchFamily="34" charset="0"/>
              </a:rPr>
              <a:t>Cynefin</a:t>
            </a:r>
            <a:r>
              <a:rPr lang="en-GB" b="0" i="0" dirty="0">
                <a:solidFill>
                  <a:srgbClr val="4D5156"/>
                </a:solidFill>
                <a:effectLst/>
                <a:latin typeface="arial" panose="020B0604020202020204" pitchFamily="34" charset="0"/>
              </a:rPr>
              <a:t> framework is a conceptual framework used to aid decision-making. Created in 1999 by Dave Snowden when he worked for IBM Global Services, it has been described as a "sense-making device“</a:t>
            </a:r>
          </a:p>
          <a:p>
            <a:r>
              <a:rPr lang="en-GB" b="0" i="0" dirty="0" err="1">
                <a:solidFill>
                  <a:srgbClr val="282828"/>
                </a:solidFill>
                <a:effectLst/>
                <a:latin typeface="Tiempos Text"/>
              </a:rPr>
              <a:t>Cynefin</a:t>
            </a:r>
            <a:r>
              <a:rPr lang="en-GB" b="0" i="0" dirty="0">
                <a:solidFill>
                  <a:srgbClr val="282828"/>
                </a:solidFill>
                <a:effectLst/>
                <a:latin typeface="Tiempos Text"/>
              </a:rPr>
              <a:t> framework allows executives to see things from new viewpoints, assimilate complex concepts, and address real-world problems and opportunities.</a:t>
            </a:r>
          </a:p>
          <a:p>
            <a:r>
              <a:rPr lang="en-GB" b="0" i="0" dirty="0">
                <a:solidFill>
                  <a:srgbClr val="282828"/>
                </a:solidFill>
                <a:effectLst/>
                <a:latin typeface="Tiempos Text"/>
              </a:rPr>
              <a:t>The framework sorts the issues facing leaders into five contexts defined by the nature of the relationship between cause and effect. Four of these—simple, complicated, complex, and chaotic—require leaders to diagnose situations and to act in contextually appropriate ways. The fifth—disorder—applies when it is unclear which of the other four contexts is predominant.</a:t>
            </a:r>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21</a:t>
            </a:fld>
            <a:endParaRPr lang="en-GB"/>
          </a:p>
        </p:txBody>
      </p:sp>
    </p:spTree>
    <p:extLst>
      <p:ext uri="{BB962C8B-B14F-4D97-AF65-F5344CB8AC3E}">
        <p14:creationId xmlns:p14="http://schemas.microsoft.com/office/powerpoint/2010/main" val="3300581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22</a:t>
            </a:fld>
            <a:endParaRPr lang="en-GB"/>
          </a:p>
        </p:txBody>
      </p:sp>
    </p:spTree>
    <p:extLst>
      <p:ext uri="{BB962C8B-B14F-4D97-AF65-F5344CB8AC3E}">
        <p14:creationId xmlns:p14="http://schemas.microsoft.com/office/powerpoint/2010/main" val="4032457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0D7F0-A013-4985-88B4-DA1C240127C6}" type="slidenum">
              <a:rPr lang="en-GB" smtClean="0"/>
              <a:t>27</a:t>
            </a:fld>
            <a:endParaRPr lang="en-GB"/>
          </a:p>
        </p:txBody>
      </p:sp>
    </p:spTree>
    <p:extLst>
      <p:ext uri="{BB962C8B-B14F-4D97-AF65-F5344CB8AC3E}">
        <p14:creationId xmlns:p14="http://schemas.microsoft.com/office/powerpoint/2010/main" val="397285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B880A-76CD-949E-42A9-C7425D1F9B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DB1BA4-61C4-4B8D-0AA6-B26DF32DBA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B6C1EF-7F4C-DAB2-7795-1B41BC4F24DB}"/>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7A644CA7-69B2-27A9-2C95-8A556186B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70C7C-C55B-209B-5F70-B44F427D2267}"/>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3180660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9D893-4A35-711C-4396-1BF9A814BA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CE01AF-9E20-1506-BC4F-0C88797CF0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73FBC3-9EFB-AF9C-5FAB-E7D045B6441E}"/>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98D37782-1E0B-F2C2-4601-B8DE75EBB5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A48657-CE7B-74C8-B1FA-0B9172F90283}"/>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2148475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7DB83-3E3C-0139-8CF7-29E77AC13E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3579E2-0935-9CC5-0B36-42632B3E7B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B4F41B-DACC-8071-A6F9-32CBC8B277E5}"/>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75EB36D6-3B0C-CFA6-3DAA-67DD0149D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A44A2C-5324-4B82-F277-0DDDDC14E508}"/>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260914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C9502-F001-6874-EBDE-D7D6F5ABC6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F5F4F8-324E-4C5A-8F7E-7C3A5C177D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FF8D69-0640-EB75-F6E7-0BC5985018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B9842C-1FEA-C87F-E57B-B975F76E4985}"/>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6" name="Footer Placeholder 5">
            <a:extLst>
              <a:ext uri="{FF2B5EF4-FFF2-40B4-BE49-F238E27FC236}">
                <a16:creationId xmlns:a16="http://schemas.microsoft.com/office/drawing/2014/main" id="{8CC42F43-36FF-09B1-BB22-D54E6E59A1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16DDB6-B23F-1B70-BD4E-99E36C60B01B}"/>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368884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C49BF-CE0A-3A43-F031-69319D2520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8AB5-B4CB-BDFF-6A07-A3CD732D67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A29C94-07C8-9F80-6B99-D6C5D98991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366FEF-14B4-6804-58F8-30D40CBFA2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4BA058-2A5F-DAC7-FEB2-C0AE027592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CC7440-5CA3-8435-379E-F2DFEF3E35D0}"/>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8" name="Footer Placeholder 7">
            <a:extLst>
              <a:ext uri="{FF2B5EF4-FFF2-40B4-BE49-F238E27FC236}">
                <a16:creationId xmlns:a16="http://schemas.microsoft.com/office/drawing/2014/main" id="{1D5C55CF-7783-16F8-5181-47D16759CF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A482F1-648B-0A68-D054-7D362935FA06}"/>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1410845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230D-3955-931E-9F31-0B265DFC5F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7BD8DE-099B-C752-3D4D-241EF4D53775}"/>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4" name="Footer Placeholder 3">
            <a:extLst>
              <a:ext uri="{FF2B5EF4-FFF2-40B4-BE49-F238E27FC236}">
                <a16:creationId xmlns:a16="http://schemas.microsoft.com/office/drawing/2014/main" id="{29A6729A-2EF5-2750-2E96-57E2FE7C64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B7C1A7-884C-38C1-1CAB-4AD7036F3E8E}"/>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342838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1D478B-9351-2BBD-812A-76EE8697DB22}"/>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3" name="Footer Placeholder 2">
            <a:extLst>
              <a:ext uri="{FF2B5EF4-FFF2-40B4-BE49-F238E27FC236}">
                <a16:creationId xmlns:a16="http://schemas.microsoft.com/office/drawing/2014/main" id="{A35091B5-B8A9-8E04-B61E-17ADD802CA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D4D51E-3B3F-F177-5ECD-36111B4D0E2B}"/>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2284456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EFAE-F1C7-CD93-447A-50C3602CC0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52127C-2EDA-2813-B3D3-7CA9CCB1C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BE6FBD-25FB-F205-F612-8E8F4A465A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C7086E-9294-7E16-8297-34A6E0743D60}"/>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6" name="Footer Placeholder 5">
            <a:extLst>
              <a:ext uri="{FF2B5EF4-FFF2-40B4-BE49-F238E27FC236}">
                <a16:creationId xmlns:a16="http://schemas.microsoft.com/office/drawing/2014/main" id="{7CECD0EA-936A-12EA-3C67-1B8ECB78E7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5D0B06-83A2-8570-5CC1-847EFCF5672A}"/>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3839448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13C52-2D75-8E44-708C-C4BC6649DA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C28B38-B0AE-BC67-2CD6-1F240D12C3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D45DFD-E88E-D405-F251-C503A5AF43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6F02EC-D41B-CE05-5069-A0915CB6D5B0}"/>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6" name="Footer Placeholder 5">
            <a:extLst>
              <a:ext uri="{FF2B5EF4-FFF2-40B4-BE49-F238E27FC236}">
                <a16:creationId xmlns:a16="http://schemas.microsoft.com/office/drawing/2014/main" id="{6DF29736-4DAF-82C0-BF0B-259B9CA00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F31CE-5292-7944-690B-A3581ED303FA}"/>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653770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A8401-2308-6B79-6DBF-925D3A3BAC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A41F2E-8B5C-D3CC-186C-7B732E628F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DD8534-DCC6-8F63-5A30-1C63F2C5BE5D}"/>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AD0FFFB4-FE88-CCCD-A443-C9FC78B404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D5528-FE77-3E48-68FB-ACD4EFC52158}"/>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51486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F0CBF6-FC87-10D4-C095-A57489AF4A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BC9162-21DB-82D7-E9F7-C4DBD65314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84C48-7E3E-C237-342D-8836BD8D0CB0}"/>
              </a:ext>
            </a:extLst>
          </p:cNvPr>
          <p:cNvSpPr>
            <a:spLocks noGrp="1"/>
          </p:cNvSpPr>
          <p:nvPr>
            <p:ph type="dt" sz="half" idx="10"/>
          </p:nvPr>
        </p:nvSpPr>
        <p:spPr/>
        <p:txBody>
          <a:body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E2E6265F-47F6-C7C7-2420-5030C16EA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EE684-F06A-5132-FB84-3A2D0F6666DC}"/>
              </a:ext>
            </a:extLst>
          </p:cNvPr>
          <p:cNvSpPr>
            <a:spLocks noGrp="1"/>
          </p:cNvSpPr>
          <p:nvPr>
            <p:ph type="sldNum" sz="quarter" idx="12"/>
          </p:nvPr>
        </p:nvSpPr>
        <p:spPr/>
        <p:txBody>
          <a:bodyPr/>
          <a:lstStyle/>
          <a:p>
            <a:fld id="{27339A19-32E4-4368-A715-537BEBF79E13}" type="slidenum">
              <a:rPr lang="en-GB" smtClean="0"/>
              <a:t>‹#›</a:t>
            </a:fld>
            <a:endParaRPr lang="en-GB"/>
          </a:p>
        </p:txBody>
      </p:sp>
    </p:spTree>
    <p:extLst>
      <p:ext uri="{BB962C8B-B14F-4D97-AF65-F5344CB8AC3E}">
        <p14:creationId xmlns:p14="http://schemas.microsoft.com/office/powerpoint/2010/main" val="1645165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9592E9-B69F-F402-BA5F-5DABE80C6A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FBF754-52D0-D873-4DED-1209FD7181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5E7E2A-C5D7-3B81-8F5E-D15AB89F1F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3D9C26-10D2-4C37-AA14-4F3059A97B75}" type="datetimeFigureOut">
              <a:rPr lang="en-GB" smtClean="0"/>
              <a:t>29/06/2023</a:t>
            </a:fld>
            <a:endParaRPr lang="en-GB"/>
          </a:p>
        </p:txBody>
      </p:sp>
      <p:sp>
        <p:nvSpPr>
          <p:cNvPr id="5" name="Footer Placeholder 4">
            <a:extLst>
              <a:ext uri="{FF2B5EF4-FFF2-40B4-BE49-F238E27FC236}">
                <a16:creationId xmlns:a16="http://schemas.microsoft.com/office/drawing/2014/main" id="{8FFF38BE-6EC7-49C2-FD76-9585DA04B2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9059D2-3D10-D32D-2EC9-DCC3F0D9EF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339A19-32E4-4368-A715-537BEBF79E13}" type="slidenum">
              <a:rPr lang="en-GB" smtClean="0"/>
              <a:t>‹#›</a:t>
            </a:fld>
            <a:endParaRPr lang="en-GB"/>
          </a:p>
        </p:txBody>
      </p:sp>
    </p:spTree>
    <p:extLst>
      <p:ext uri="{BB962C8B-B14F-4D97-AF65-F5344CB8AC3E}">
        <p14:creationId xmlns:p14="http://schemas.microsoft.com/office/powerpoint/2010/main" val="3993460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N7oz366X0-8&amp;t=128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hbr.org/2007/11/a-leaders-framework-for-decision-making" TargetMode="Externa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mckinsey.com/~/media/mckinsey/business%20functions/organization/our%20insights/delivering%20through%20diversity/delivering-through-diversity_full-report.ashx"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0.xml"/><Relationship Id="rId1" Type="http://schemas.openxmlformats.org/officeDocument/2006/relationships/video" Target="https://www.youtube.com/embed/CKT0JPUhSmc?feature=oembed"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4C8BBBF-EFFD-542A-68CD-62ED97330D2C}"/>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Leading and Developing People</a:t>
            </a:r>
            <a:br>
              <a:rPr lang="en-GB" sz="4800">
                <a:solidFill>
                  <a:srgbClr val="FFFFFF"/>
                </a:solidFill>
              </a:rPr>
            </a:br>
            <a:r>
              <a:rPr lang="en-GB" sz="4800">
                <a:solidFill>
                  <a:srgbClr val="FFFFFF"/>
                </a:solidFill>
              </a:rPr>
              <a:t>Introduction to Module and Assignment</a:t>
            </a:r>
          </a:p>
        </p:txBody>
      </p:sp>
      <p:sp>
        <p:nvSpPr>
          <p:cNvPr id="3" name="Subtitle 2">
            <a:extLst>
              <a:ext uri="{FF2B5EF4-FFF2-40B4-BE49-F238E27FC236}">
                <a16:creationId xmlns:a16="http://schemas.microsoft.com/office/drawing/2014/main" id="{85F6BAFB-1A6F-9F9C-3FA9-F8C21AEBC7D5}"/>
              </a:ext>
            </a:extLst>
          </p:cNvPr>
          <p:cNvSpPr>
            <a:spLocks noGrp="1"/>
          </p:cNvSpPr>
          <p:nvPr>
            <p:ph type="subTitle" idx="1"/>
          </p:nvPr>
        </p:nvSpPr>
        <p:spPr>
          <a:xfrm>
            <a:off x="1350682" y="4870824"/>
            <a:ext cx="10005951" cy="1458258"/>
          </a:xfrm>
        </p:spPr>
        <p:txBody>
          <a:bodyPr anchor="ctr">
            <a:normAutofit/>
          </a:bodyPr>
          <a:lstStyle/>
          <a:p>
            <a:pPr algn="l"/>
            <a:r>
              <a:rPr lang="en-GB" dirty="0"/>
              <a:t>Myfanwy Davies</a:t>
            </a:r>
            <a:endParaRPr lang="en-GB"/>
          </a:p>
        </p:txBody>
      </p:sp>
    </p:spTree>
    <p:extLst>
      <p:ext uri="{BB962C8B-B14F-4D97-AF65-F5344CB8AC3E}">
        <p14:creationId xmlns:p14="http://schemas.microsoft.com/office/powerpoint/2010/main" val="1315308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80600-AB26-AD06-F1B9-98B7CA788E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Session Overview – Part 1</a:t>
            </a:r>
          </a:p>
        </p:txBody>
      </p:sp>
      <p:pic>
        <p:nvPicPr>
          <p:cNvPr id="6" name="Content Placeholder 5">
            <a:extLst>
              <a:ext uri="{FF2B5EF4-FFF2-40B4-BE49-F238E27FC236}">
                <a16:creationId xmlns:a16="http://schemas.microsoft.com/office/drawing/2014/main" id="{525BEF2A-72E5-9277-5726-4D328493387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842963" y="1891970"/>
            <a:ext cx="10617891" cy="4574297"/>
          </a:xfrm>
        </p:spPr>
      </p:pic>
    </p:spTree>
    <p:extLst>
      <p:ext uri="{BB962C8B-B14F-4D97-AF65-F5344CB8AC3E}">
        <p14:creationId xmlns:p14="http://schemas.microsoft.com/office/powerpoint/2010/main" val="348065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Why Study Leadership?</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r>
              <a:rPr lang="en-GB" sz="2400" dirty="0"/>
              <a:t>Why is leadership an important topic in the field of business?</a:t>
            </a:r>
          </a:p>
          <a:p>
            <a:endParaRPr lang="en-GB" sz="2400" dirty="0"/>
          </a:p>
          <a:p>
            <a:pPr lvl="1"/>
            <a:r>
              <a:rPr lang="en-GB" dirty="0"/>
              <a:t>Arguably, organisational success depends largely on effective leadership.</a:t>
            </a:r>
          </a:p>
          <a:p>
            <a:pPr lvl="1"/>
            <a:r>
              <a:rPr lang="en-GB" dirty="0"/>
              <a:t>Research has shown that there is a strong relationship between effectiveness of leadership and motivation of employees.</a:t>
            </a:r>
          </a:p>
          <a:p>
            <a:endParaRPr lang="en-GB" sz="2400" dirty="0"/>
          </a:p>
          <a:p>
            <a:r>
              <a:rPr lang="en-GB" sz="2400" dirty="0"/>
              <a:t>Why is this topic important for you to study?</a:t>
            </a:r>
          </a:p>
          <a:p>
            <a:endParaRPr lang="en-GB" sz="17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1279162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Areas we will Consider</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pPr>
              <a:buFont typeface="Wingdings" panose="05000000000000000000" pitchFamily="2" charset="2"/>
              <a:buChar char="§"/>
            </a:pPr>
            <a:r>
              <a:rPr lang="en-GB" sz="2400" dirty="0"/>
              <a:t>Why leadership is important to organisations</a:t>
            </a:r>
          </a:p>
          <a:p>
            <a:pPr>
              <a:buFont typeface="Wingdings" panose="05000000000000000000" pitchFamily="2" charset="2"/>
              <a:buChar char="§"/>
            </a:pPr>
            <a:r>
              <a:rPr lang="en-GB" sz="2400" dirty="0"/>
              <a:t>The context of leadership </a:t>
            </a:r>
          </a:p>
          <a:p>
            <a:pPr>
              <a:buFont typeface="Wingdings" panose="05000000000000000000" pitchFamily="2" charset="2"/>
              <a:buChar char="§"/>
            </a:pPr>
            <a:r>
              <a:rPr lang="en-GB" sz="2400" dirty="0"/>
              <a:t>Models and frameworks of leadership</a:t>
            </a:r>
          </a:p>
          <a:p>
            <a:pPr>
              <a:buFont typeface="Wingdings" panose="05000000000000000000" pitchFamily="2" charset="2"/>
              <a:buChar char="§"/>
            </a:pPr>
            <a:r>
              <a:rPr lang="en-GB" sz="2400" dirty="0"/>
              <a:t>Leading teams and Individuals</a:t>
            </a:r>
          </a:p>
          <a:p>
            <a:pPr>
              <a:buFont typeface="Wingdings" panose="05000000000000000000" pitchFamily="2" charset="2"/>
              <a:buChar char="§"/>
            </a:pPr>
            <a:r>
              <a:rPr lang="en-GB" sz="2400" dirty="0"/>
              <a:t>Contemporary leadership development issues</a:t>
            </a:r>
          </a:p>
          <a:p>
            <a:pPr>
              <a:buFont typeface="Wingdings" panose="05000000000000000000" pitchFamily="2" charset="2"/>
              <a:buChar char="§"/>
            </a:pPr>
            <a:r>
              <a:rPr lang="en-GB" sz="2400" dirty="0"/>
              <a:t>Approaches to developing leadership</a:t>
            </a:r>
          </a:p>
          <a:p>
            <a:pPr>
              <a:buFont typeface="Wingdings" panose="05000000000000000000" pitchFamily="2" charset="2"/>
              <a:buChar char="§"/>
            </a:pPr>
            <a:r>
              <a:rPr lang="en-GB" sz="2400" dirty="0"/>
              <a:t>Leadership development and the link to organisational success.</a:t>
            </a:r>
          </a:p>
          <a:p>
            <a:endParaRPr lang="en-GB" sz="17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2366387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Assignment Details</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r>
              <a:rPr lang="en-GB" sz="2400" dirty="0"/>
              <a:t>Assignment 1 – 50%</a:t>
            </a:r>
          </a:p>
          <a:p>
            <a:r>
              <a:rPr lang="en-GB" sz="2400" dirty="0"/>
              <a:t>You are required to produce an individual 2,500 word essay.</a:t>
            </a:r>
          </a:p>
          <a:p>
            <a:r>
              <a:rPr lang="en-GB" sz="2400" dirty="0"/>
              <a:t>Assignment 2 – 50%</a:t>
            </a:r>
          </a:p>
          <a:p>
            <a:r>
              <a:rPr lang="en-GB" sz="2400" dirty="0"/>
              <a:t>Group Assessment</a:t>
            </a:r>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1574015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Read, Watch, Listen</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pPr algn="ctr"/>
            <a:r>
              <a:rPr lang="en-GB" b="1" dirty="0"/>
              <a:t>Key Resources</a:t>
            </a:r>
          </a:p>
          <a:p>
            <a:pPr marL="285750" indent="-285750">
              <a:buFont typeface="Arial" panose="020B0604020202020204" pitchFamily="34" charset="0"/>
              <a:buChar char="•"/>
            </a:pPr>
            <a:r>
              <a:rPr lang="en-GB" dirty="0"/>
              <a:t>Module Reading list.</a:t>
            </a:r>
          </a:p>
          <a:p>
            <a:pPr marL="285750" indent="-285750">
              <a:buFont typeface="Arial" panose="020B0604020202020204" pitchFamily="34" charset="0"/>
              <a:buChar char="•"/>
            </a:pPr>
            <a:r>
              <a:rPr lang="en-GB" dirty="0"/>
              <a:t>Moodle page</a:t>
            </a:r>
          </a:p>
          <a:p>
            <a:pPr marL="285750" indent="-285750">
              <a:buFont typeface="Arial" panose="020B0604020202020204" pitchFamily="34" charset="0"/>
              <a:buChar char="•"/>
            </a:pPr>
            <a:r>
              <a:rPr lang="en-GB" dirty="0"/>
              <a:t>Resources signposted in the lesson</a:t>
            </a:r>
          </a:p>
          <a:p>
            <a:pPr marL="285750" indent="-285750">
              <a:buFont typeface="Arial" panose="020B0604020202020204" pitchFamily="34" charset="0"/>
              <a:buChar char="•"/>
            </a:pPr>
            <a:r>
              <a:rPr lang="en-GB" dirty="0"/>
              <a:t>UWTSD referencing guide</a:t>
            </a:r>
          </a:p>
          <a:p>
            <a:pPr marL="285750" indent="-285750">
              <a:buFont typeface="Arial" panose="020B0604020202020204" pitchFamily="34" charset="0"/>
              <a:buChar char="•"/>
            </a:pPr>
            <a:r>
              <a:rPr lang="en-GB" dirty="0"/>
              <a:t>Social media – Use LinkedIn to broaden your network and Twitter to follow interesting people</a:t>
            </a:r>
          </a:p>
          <a:p>
            <a:endParaRPr lang="en-GB" sz="24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1713409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80600-AB26-AD06-F1B9-98B7CA788E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Session Overview – Part 2</a:t>
            </a:r>
          </a:p>
        </p:txBody>
      </p:sp>
      <p:sp>
        <p:nvSpPr>
          <p:cNvPr id="4" name="Content Placeholder 3">
            <a:extLst>
              <a:ext uri="{FF2B5EF4-FFF2-40B4-BE49-F238E27FC236}">
                <a16:creationId xmlns:a16="http://schemas.microsoft.com/office/drawing/2014/main" id="{F6DECC8C-1451-D031-FD87-4C964DF3659A}"/>
              </a:ext>
            </a:extLst>
          </p:cNvPr>
          <p:cNvSpPr>
            <a:spLocks noGrp="1"/>
          </p:cNvSpPr>
          <p:nvPr>
            <p:ph idx="1"/>
          </p:nvPr>
        </p:nvSpPr>
        <p:spPr/>
        <p:txBody>
          <a:bodyPr/>
          <a:lstStyle/>
          <a:p>
            <a:r>
              <a:rPr lang="en-GB" dirty="0"/>
              <a:t>The aim of this session is to:</a:t>
            </a:r>
          </a:p>
          <a:p>
            <a:pPr lvl="1"/>
            <a:r>
              <a:rPr lang="en-GB" dirty="0"/>
              <a:t>Understand the complexity of defining leadership</a:t>
            </a:r>
          </a:p>
          <a:p>
            <a:pPr lvl="1"/>
            <a:r>
              <a:rPr lang="en-GB" dirty="0"/>
              <a:t>Introduce the models and frameworks associated with the study of leadership </a:t>
            </a:r>
          </a:p>
          <a:p>
            <a:r>
              <a:rPr lang="en-GB" dirty="0"/>
              <a:t>At the end of the session you will be able to:</a:t>
            </a:r>
          </a:p>
          <a:p>
            <a:r>
              <a:rPr lang="en-US" sz="2800" b="1" dirty="0">
                <a:solidFill>
                  <a:schemeClr val="bg1"/>
                </a:solidFill>
              </a:rPr>
              <a:t>1</a:t>
            </a:r>
          </a:p>
          <a:p>
            <a:endParaRPr lang="en-GB" dirty="0"/>
          </a:p>
        </p:txBody>
      </p:sp>
      <p:pic>
        <p:nvPicPr>
          <p:cNvPr id="7" name="Picture 6">
            <a:extLst>
              <a:ext uri="{FF2B5EF4-FFF2-40B4-BE49-F238E27FC236}">
                <a16:creationId xmlns:a16="http://schemas.microsoft.com/office/drawing/2014/main" id="{352FD00A-D24E-5166-11BD-10CC6926441F}"/>
              </a:ext>
            </a:extLst>
          </p:cNvPr>
          <p:cNvPicPr>
            <a:picLocks noChangeAspect="1"/>
          </p:cNvPicPr>
          <p:nvPr/>
        </p:nvPicPr>
        <p:blipFill>
          <a:blip r:embed="rId2"/>
          <a:stretch>
            <a:fillRect/>
          </a:stretch>
        </p:blipFill>
        <p:spPr>
          <a:xfrm>
            <a:off x="1061378" y="3753468"/>
            <a:ext cx="10515599" cy="2755631"/>
          </a:xfrm>
          <a:prstGeom prst="rect">
            <a:avLst/>
          </a:prstGeom>
        </p:spPr>
      </p:pic>
    </p:spTree>
    <p:extLst>
      <p:ext uri="{BB962C8B-B14F-4D97-AF65-F5344CB8AC3E}">
        <p14:creationId xmlns:p14="http://schemas.microsoft.com/office/powerpoint/2010/main" val="268737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Leadership</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r>
              <a:rPr lang="en-GB" sz="2800" dirty="0"/>
              <a:t>How many millions of hits would you get on a Google search for ‘leadership’?</a:t>
            </a:r>
          </a:p>
          <a:p>
            <a:pPr marL="0" indent="0">
              <a:buNone/>
            </a:pPr>
            <a:endParaRPr lang="en-GB" sz="2800" dirty="0"/>
          </a:p>
          <a:p>
            <a:r>
              <a:rPr lang="en-GB" sz="2800" dirty="0"/>
              <a:t>How many thousands of books does Amazon UK stock under the title ‘leadership’?</a:t>
            </a:r>
          </a:p>
          <a:p>
            <a:endParaRPr lang="en-GB" sz="24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2235766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Activity</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r>
              <a:rPr lang="en-GB" dirty="0"/>
              <a:t>Think about a definition of Leadership</a:t>
            </a:r>
          </a:p>
          <a:p>
            <a:r>
              <a:rPr lang="en-GB" dirty="0"/>
              <a:t>Pick one Leader that you think represents your definition</a:t>
            </a:r>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7867046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endParaRPr lang="en-GB" sz="4000" dirty="0">
              <a:solidFill>
                <a:srgbClr val="FFFFFF"/>
              </a:solidFill>
            </a:endParaRP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037827" y="649480"/>
            <a:ext cx="5706248" cy="5546047"/>
          </a:xfrm>
        </p:spPr>
        <p:txBody>
          <a:bodyPr anchor="ctr">
            <a:normAutofit/>
          </a:bodyPr>
          <a:lstStyle/>
          <a:p>
            <a:r>
              <a:rPr lang="en-GB" sz="3100" dirty="0"/>
              <a:t>A leader is a </a:t>
            </a:r>
            <a:r>
              <a:rPr lang="en-GB" sz="3100" b="1" dirty="0"/>
              <a:t>dealer in hope.</a:t>
            </a:r>
            <a:r>
              <a:rPr lang="en-GB" sz="3100" dirty="0"/>
              <a:t>’ Napoleon </a:t>
            </a:r>
            <a:r>
              <a:rPr lang="en-GB" sz="3100" dirty="0" err="1"/>
              <a:t>Bonepart</a:t>
            </a:r>
            <a:endParaRPr lang="en-GB" sz="3100" dirty="0"/>
          </a:p>
          <a:p>
            <a:r>
              <a:rPr lang="en-GB" sz="3100" b="1" dirty="0"/>
              <a:t>‘Leadership is influence.’ John Maxwell</a:t>
            </a:r>
            <a:endParaRPr lang="en-GB" sz="3100" dirty="0"/>
          </a:p>
          <a:p>
            <a:r>
              <a:rPr lang="en-GB" sz="3100" dirty="0"/>
              <a:t>‘As we look ahead into the next century, leaders will be those who </a:t>
            </a:r>
            <a:r>
              <a:rPr lang="en-GB" sz="3100" b="1" dirty="0"/>
              <a:t>empower</a:t>
            </a:r>
            <a:r>
              <a:rPr lang="en-GB" sz="3100" dirty="0"/>
              <a:t> </a:t>
            </a:r>
            <a:r>
              <a:rPr lang="en-GB" sz="3100" b="1" dirty="0"/>
              <a:t>others</a:t>
            </a:r>
            <a:r>
              <a:rPr lang="en-GB" sz="3100" dirty="0"/>
              <a:t>.’ </a:t>
            </a:r>
            <a:r>
              <a:rPr lang="en-GB" sz="3100" b="1" dirty="0"/>
              <a:t>Bill Gates</a:t>
            </a:r>
            <a:endParaRPr lang="en-GB" sz="3100" dirty="0"/>
          </a:p>
          <a:p>
            <a:r>
              <a:rPr lang="en-GB" sz="3100" b="1" dirty="0"/>
              <a:t>‘Innovation </a:t>
            </a:r>
            <a:r>
              <a:rPr lang="en-GB" sz="3100" dirty="0"/>
              <a:t>distinguishes between a leader and a follower.’ </a:t>
            </a:r>
            <a:r>
              <a:rPr lang="en-GB" sz="3100" b="1" dirty="0"/>
              <a:t>Steve Jobs</a:t>
            </a:r>
          </a:p>
          <a:p>
            <a:endParaRPr lang="en-GB" sz="24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2378313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2650" y="620689"/>
            <a:ext cx="8263830" cy="4869284"/>
          </a:xfrm>
        </p:spPr>
        <p:txBody>
          <a:bodyPr>
            <a:normAutofit fontScale="70000" lnSpcReduction="20000"/>
          </a:bodyPr>
          <a:lstStyle/>
          <a:p>
            <a:pPr marL="0" indent="0" algn="r">
              <a:spcBef>
                <a:spcPts val="0"/>
              </a:spcBef>
              <a:buNone/>
            </a:pPr>
            <a:r>
              <a:rPr lang="en-GB" dirty="0"/>
              <a:t>	</a:t>
            </a:r>
            <a:r>
              <a:rPr lang="en-GB" sz="3800" dirty="0"/>
              <a:t>‘The		 </a:t>
            </a:r>
          </a:p>
          <a:p>
            <a:pPr marL="0" indent="0" algn="r">
              <a:spcBef>
                <a:spcPts val="0"/>
              </a:spcBef>
              <a:buNone/>
            </a:pPr>
            <a:r>
              <a:rPr lang="en-GB" sz="4200" b="1" dirty="0"/>
              <a:t>pessimist</a:t>
            </a:r>
            <a:r>
              <a:rPr lang="en-GB" sz="3800" dirty="0"/>
              <a:t> </a:t>
            </a:r>
          </a:p>
          <a:p>
            <a:pPr marL="0" indent="0" algn="r">
              <a:spcBef>
                <a:spcPts val="0"/>
              </a:spcBef>
              <a:buNone/>
            </a:pPr>
            <a:r>
              <a:rPr lang="en-GB" sz="3800" dirty="0"/>
              <a:t>complains about the wind.</a:t>
            </a:r>
          </a:p>
          <a:p>
            <a:pPr marL="0" indent="0" algn="r">
              <a:buNone/>
            </a:pPr>
            <a:endParaRPr lang="en-GB" sz="3800" dirty="0"/>
          </a:p>
          <a:p>
            <a:pPr marL="0" indent="0" algn="r">
              <a:buNone/>
            </a:pPr>
            <a:r>
              <a:rPr lang="en-GB" sz="3800" dirty="0"/>
              <a:t>The	 </a:t>
            </a:r>
          </a:p>
          <a:p>
            <a:pPr marL="0" indent="0" algn="r">
              <a:buNone/>
            </a:pPr>
            <a:r>
              <a:rPr lang="en-GB" sz="3800" b="1" dirty="0"/>
              <a:t>optimist</a:t>
            </a:r>
          </a:p>
          <a:p>
            <a:pPr marL="0" indent="0" algn="r">
              <a:buNone/>
            </a:pPr>
            <a:r>
              <a:rPr lang="en-GB" sz="3800" dirty="0"/>
              <a:t>expects it to change.</a:t>
            </a:r>
          </a:p>
          <a:p>
            <a:pPr marL="0" indent="0" algn="r">
              <a:buNone/>
            </a:pPr>
            <a:endParaRPr lang="en-GB" sz="3800" dirty="0"/>
          </a:p>
          <a:p>
            <a:pPr marL="0" indent="0" algn="r">
              <a:buNone/>
            </a:pPr>
            <a:r>
              <a:rPr lang="en-GB" sz="3800" dirty="0"/>
              <a:t>The				 </a:t>
            </a:r>
          </a:p>
          <a:p>
            <a:pPr marL="0" indent="0" algn="r">
              <a:buNone/>
            </a:pPr>
            <a:r>
              <a:rPr lang="en-GB" sz="4200" b="1" dirty="0"/>
              <a:t>Leader</a:t>
            </a:r>
            <a:r>
              <a:rPr lang="en-GB" sz="3800" dirty="0"/>
              <a:t> adjusts the sails.’</a:t>
            </a:r>
          </a:p>
          <a:p>
            <a:pPr marL="0" indent="0" algn="r">
              <a:buNone/>
            </a:pPr>
            <a:endParaRPr lang="en-GB" sz="3800" dirty="0"/>
          </a:p>
          <a:p>
            <a:pPr marL="0" indent="0" algn="r">
              <a:buNone/>
            </a:pPr>
            <a:r>
              <a:rPr lang="en-GB" sz="3800" b="1" dirty="0"/>
              <a:t>John Maxwell </a:t>
            </a:r>
          </a:p>
        </p:txBody>
      </p:sp>
      <p:pic>
        <p:nvPicPr>
          <p:cNvPr id="4" name="Picture 3"/>
          <p:cNvPicPr>
            <a:picLocks noChangeAspect="1"/>
          </p:cNvPicPr>
          <p:nvPr/>
        </p:nvPicPr>
        <p:blipFill>
          <a:blip r:embed="rId3"/>
          <a:stretch>
            <a:fillRect/>
          </a:stretch>
        </p:blipFill>
        <p:spPr>
          <a:xfrm>
            <a:off x="1631505" y="188641"/>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5974" r="4927"/>
          <a:stretch/>
        </p:blipFill>
        <p:spPr>
          <a:xfrm>
            <a:off x="1524021" y="-6418"/>
            <a:ext cx="3058077" cy="6864418"/>
          </a:xfrm>
          <a:prstGeom prst="rect">
            <a:avLst/>
          </a:prstGeom>
        </p:spPr>
      </p:pic>
      <p:sp>
        <p:nvSpPr>
          <p:cNvPr id="3" name="Content Placeholder 2"/>
          <p:cNvSpPr>
            <a:spLocks noGrp="1"/>
          </p:cNvSpPr>
          <p:nvPr>
            <p:ph idx="1"/>
          </p:nvPr>
        </p:nvSpPr>
        <p:spPr>
          <a:xfrm>
            <a:off x="5050917" y="1099227"/>
            <a:ext cx="6058070" cy="4678640"/>
          </a:xfrm>
        </p:spPr>
        <p:txBody>
          <a:bodyPr>
            <a:normAutofit/>
          </a:bodyPr>
          <a:lstStyle/>
          <a:p>
            <a:pPr marL="0" indent="0">
              <a:buNone/>
            </a:pPr>
            <a:r>
              <a:rPr lang="en-GB" sz="1900" dirty="0"/>
              <a:t>“</a:t>
            </a:r>
            <a:r>
              <a:rPr lang="en-GB" sz="2400" dirty="0"/>
              <a:t>Leadership is the interpersonal influence, exercised in a situation, and directed, through the communications process, toward the attainment of a specified goal or goals.” </a:t>
            </a:r>
          </a:p>
          <a:p>
            <a:pPr marL="0" indent="0">
              <a:buNone/>
            </a:pPr>
            <a:r>
              <a:rPr lang="en-GB" sz="2400" b="1" dirty="0"/>
              <a:t>Tannenbaum, Weschler &amp; </a:t>
            </a:r>
            <a:r>
              <a:rPr lang="en-GB" sz="2400" b="1" dirty="0" err="1"/>
              <a:t>Masserik</a:t>
            </a:r>
            <a:r>
              <a:rPr lang="en-GB" sz="2400" b="1" dirty="0"/>
              <a:t> (1961, p.24)</a:t>
            </a:r>
          </a:p>
          <a:p>
            <a:pPr marL="0" indent="0">
              <a:buNone/>
            </a:pPr>
            <a:endParaRPr lang="en-GB" sz="2400" dirty="0"/>
          </a:p>
          <a:p>
            <a:pPr marL="0" indent="0">
              <a:buNone/>
            </a:pPr>
            <a:r>
              <a:rPr lang="en-GB" sz="2400" dirty="0"/>
              <a:t>“Management is the efficiency in climbing the ladder of success; leadership determines whether the ladder is leaning against the </a:t>
            </a:r>
          </a:p>
          <a:p>
            <a:pPr marL="0" indent="0">
              <a:buNone/>
            </a:pPr>
            <a:r>
              <a:rPr lang="en-GB" sz="2400" dirty="0"/>
              <a:t>right wall.”</a:t>
            </a:r>
          </a:p>
          <a:p>
            <a:pPr marL="0" indent="0">
              <a:buNone/>
            </a:pPr>
            <a:r>
              <a:rPr lang="en-GB" sz="2400" b="1" dirty="0"/>
              <a:t>Stephen R. Covey</a:t>
            </a:r>
          </a:p>
        </p:txBody>
      </p:sp>
    </p:spTree>
    <p:extLst>
      <p:ext uri="{BB962C8B-B14F-4D97-AF65-F5344CB8AC3E}">
        <p14:creationId xmlns:p14="http://schemas.microsoft.com/office/powerpoint/2010/main" val="3681216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Leadership</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134811" y="649480"/>
            <a:ext cx="5609264" cy="5546047"/>
          </a:xfrm>
        </p:spPr>
        <p:txBody>
          <a:bodyPr anchor="ctr">
            <a:normAutofit/>
          </a:bodyPr>
          <a:lstStyle/>
          <a:p>
            <a:pPr marL="0" indent="0">
              <a:buNone/>
            </a:pPr>
            <a:r>
              <a:rPr lang="en-GB" sz="2400" dirty="0"/>
              <a:t>The function of leadership is to produce more </a:t>
            </a:r>
            <a:r>
              <a:rPr lang="en-GB" sz="2400" b="1" dirty="0"/>
              <a:t>leaders</a:t>
            </a:r>
            <a:r>
              <a:rPr lang="en-GB" sz="2400" dirty="0"/>
              <a:t>, not more followers</a:t>
            </a:r>
            <a:endParaRPr lang="en-GB" sz="2400" dirty="0">
              <a:cs typeface="Calibri Light"/>
            </a:endParaRPr>
          </a:p>
          <a:p>
            <a:pPr marL="0" indent="0">
              <a:buNone/>
            </a:pPr>
            <a:r>
              <a:rPr lang="en-GB" sz="2400" dirty="0"/>
              <a:t>(Ralph Nadar)</a:t>
            </a:r>
            <a:endParaRPr lang="en-GB" sz="2400" dirty="0">
              <a:cs typeface="Calibri Light"/>
            </a:endParaRPr>
          </a:p>
          <a:p>
            <a:pPr marL="0" indent="0">
              <a:buNone/>
            </a:pPr>
            <a:endParaRPr lang="en-GB" sz="2400" dirty="0">
              <a:cs typeface="Calibri Light"/>
            </a:endParaRPr>
          </a:p>
          <a:p>
            <a:pPr marL="0" indent="0">
              <a:buNone/>
            </a:pPr>
            <a:r>
              <a:rPr lang="en-GB" sz="2400" dirty="0"/>
              <a:t>The only definition of a leader is someone who </a:t>
            </a:r>
            <a:r>
              <a:rPr lang="en-GB" sz="2400" b="1" dirty="0"/>
              <a:t>has followers</a:t>
            </a:r>
            <a:endParaRPr lang="en-GB" sz="2400" b="1" dirty="0">
              <a:cs typeface="Calibri Light"/>
            </a:endParaRPr>
          </a:p>
          <a:p>
            <a:pPr marL="0" indent="0">
              <a:buNone/>
            </a:pPr>
            <a:r>
              <a:rPr lang="en-GB" sz="2400" dirty="0"/>
              <a:t>(The Drucker Foundation, 1996)</a:t>
            </a:r>
            <a:endParaRPr lang="en-GB" sz="2400" dirty="0">
              <a:cs typeface="Calibri Light"/>
            </a:endParaRPr>
          </a:p>
          <a:p>
            <a:pPr marL="0" indent="0">
              <a:buNone/>
            </a:pPr>
            <a:endParaRPr lang="en-GB" sz="2400" dirty="0">
              <a:cs typeface="Calibri Light"/>
            </a:endParaRPr>
          </a:p>
          <a:p>
            <a:pPr marL="0" indent="0">
              <a:buNone/>
            </a:pPr>
            <a:r>
              <a:rPr lang="en-GB" sz="2400" dirty="0"/>
              <a:t>There are almost as many different definitions as there are people who have tried to define it.</a:t>
            </a:r>
            <a:endParaRPr lang="en-GB" sz="2400" dirty="0">
              <a:cs typeface="Calibri Light"/>
            </a:endParaRPr>
          </a:p>
          <a:p>
            <a:pPr marL="0" indent="0">
              <a:buNone/>
            </a:pPr>
            <a:r>
              <a:rPr lang="en-GB" sz="2400" dirty="0"/>
              <a:t>(Stogdill,1974)</a:t>
            </a:r>
            <a:endParaRPr lang="en-GB" sz="2400" dirty="0">
              <a:cs typeface="Calibri Light"/>
            </a:endParaRPr>
          </a:p>
          <a:p>
            <a:endParaRPr lang="en-GB" sz="24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4165670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Leadership Defined</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r>
              <a:rPr lang="en-GB" dirty="0"/>
              <a:t>According to Northouse Leadership is:</a:t>
            </a:r>
          </a:p>
          <a:p>
            <a:pPr marL="0" indent="0">
              <a:buNone/>
            </a:pPr>
            <a:endParaRPr lang="en-GB" dirty="0"/>
          </a:p>
          <a:p>
            <a:pPr marL="0" indent="0">
              <a:buNone/>
            </a:pPr>
            <a:r>
              <a:rPr lang="en-GB" i="1" dirty="0"/>
              <a:t>A process whereby an individual influences a group of individuals to achieve a common goal.”</a:t>
            </a:r>
          </a:p>
          <a:p>
            <a:pPr marL="0" indent="0">
              <a:buNone/>
            </a:pPr>
            <a:endParaRPr lang="en-GB" i="1" dirty="0"/>
          </a:p>
          <a:p>
            <a:r>
              <a:rPr lang="en-GB" dirty="0"/>
              <a:t>This is the definition that will guide our study of leadership over the coming weeks.</a:t>
            </a:r>
          </a:p>
          <a:p>
            <a:endParaRPr lang="en-GB" sz="2400" dirty="0"/>
          </a:p>
        </p:txBody>
      </p:sp>
      <p:pic>
        <p:nvPicPr>
          <p:cNvPr id="7" name="Graphic 6" descr="Lecturer">
            <a:extLst>
              <a:ext uri="{FF2B5EF4-FFF2-40B4-BE49-F238E27FC236}">
                <a16:creationId xmlns:a16="http://schemas.microsoft.com/office/drawing/2014/main" id="{113DF3DC-584C-AC38-8FF6-00CCC4E12F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36868" y="1627051"/>
            <a:ext cx="2488409" cy="3615776"/>
          </a:xfrm>
          <a:prstGeom prst="rect">
            <a:avLst/>
          </a:prstGeom>
        </p:spPr>
      </p:pic>
    </p:spTree>
    <p:extLst>
      <p:ext uri="{BB962C8B-B14F-4D97-AF65-F5344CB8AC3E}">
        <p14:creationId xmlns:p14="http://schemas.microsoft.com/office/powerpoint/2010/main" val="351730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838200" y="1412488"/>
            <a:ext cx="2899189" cy="4363844"/>
          </a:xfrm>
        </p:spPr>
        <p:txBody>
          <a:bodyPr anchor="t">
            <a:normAutofit/>
          </a:bodyPr>
          <a:lstStyle/>
          <a:p>
            <a:r>
              <a:rPr lang="en-GB" sz="3700" dirty="0">
                <a:solidFill>
                  <a:srgbClr val="FFFFFF"/>
                </a:solidFill>
              </a:rPr>
              <a:t>Components Central to the  Phenomenon of Leadership</a:t>
            </a:r>
          </a:p>
        </p:txBody>
      </p:sp>
      <p:sp>
        <p:nvSpPr>
          <p:cNvPr id="4" name="Content Placeholder 3">
            <a:extLst>
              <a:ext uri="{FF2B5EF4-FFF2-40B4-BE49-F238E27FC236}">
                <a16:creationId xmlns:a16="http://schemas.microsoft.com/office/drawing/2014/main" id="{9E28A2EF-33B3-41C0-60F8-D478FD2C0AD2}"/>
              </a:ext>
            </a:extLst>
          </p:cNvPr>
          <p:cNvSpPr>
            <a:spLocks noGrp="1"/>
          </p:cNvSpPr>
          <p:nvPr>
            <p:ph sz="half" idx="1"/>
          </p:nvPr>
        </p:nvSpPr>
        <p:spPr>
          <a:xfrm>
            <a:off x="4380855" y="1412489"/>
            <a:ext cx="3427283" cy="4363844"/>
          </a:xfrm>
        </p:spPr>
        <p:txBody>
          <a:bodyPr>
            <a:normAutofit lnSpcReduction="10000"/>
          </a:bodyPr>
          <a:lstStyle/>
          <a:p>
            <a:pPr marL="0" indent="0">
              <a:buNone/>
            </a:pPr>
            <a:r>
              <a:rPr lang="en-GB" b="1" i="1" dirty="0"/>
              <a:t>Leadership</a:t>
            </a:r>
          </a:p>
          <a:p>
            <a:r>
              <a:rPr lang="en-GB" dirty="0"/>
              <a:t>Is a process</a:t>
            </a:r>
          </a:p>
          <a:p>
            <a:r>
              <a:rPr lang="en-GB" dirty="0"/>
              <a:t>Involves influence</a:t>
            </a:r>
          </a:p>
          <a:p>
            <a:r>
              <a:rPr lang="en-US" sz="2800" dirty="0">
                <a:latin typeface="+mn-lt"/>
              </a:rPr>
              <a:t>Occurs within a group context</a:t>
            </a:r>
          </a:p>
          <a:p>
            <a:r>
              <a:rPr lang="en-US" sz="2800" dirty="0">
                <a:latin typeface="+mn-lt"/>
              </a:rPr>
              <a:t>Attends to common goals</a:t>
            </a:r>
          </a:p>
          <a:p>
            <a:pPr marL="0" indent="0">
              <a:buNone/>
            </a:pPr>
            <a:endParaRPr lang="en-GB" dirty="0"/>
          </a:p>
          <a:p>
            <a:endParaRPr lang="en-GB" dirty="0"/>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23968BC5-43C8-713B-9578-A02CF2F241BA}"/>
              </a:ext>
            </a:extLst>
          </p:cNvPr>
          <p:cNvSpPr>
            <a:spLocks noGrp="1"/>
          </p:cNvSpPr>
          <p:nvPr>
            <p:ph sz="half" idx="2"/>
          </p:nvPr>
        </p:nvSpPr>
        <p:spPr>
          <a:xfrm>
            <a:off x="8451604" y="1412488"/>
            <a:ext cx="3197701" cy="4696481"/>
          </a:xfrm>
        </p:spPr>
        <p:txBody>
          <a:bodyPr>
            <a:normAutofit lnSpcReduction="10000"/>
          </a:bodyPr>
          <a:lstStyle/>
          <a:p>
            <a:pPr marL="0" indent="0">
              <a:buNone/>
            </a:pPr>
            <a:r>
              <a:rPr lang="en-GB" b="1" i="1" dirty="0"/>
              <a:t>Leaders</a:t>
            </a:r>
          </a:p>
          <a:p>
            <a:r>
              <a:rPr lang="en-GB" dirty="0"/>
              <a:t>And followers are involved together</a:t>
            </a:r>
          </a:p>
          <a:p>
            <a:r>
              <a:rPr lang="en-GB" dirty="0"/>
              <a:t>And followers need each other</a:t>
            </a:r>
          </a:p>
          <a:p>
            <a:r>
              <a:rPr lang="en-GB" dirty="0"/>
              <a:t>Often initiate and maintain the relationship</a:t>
            </a:r>
          </a:p>
          <a:p>
            <a:r>
              <a:rPr lang="en-GB" dirty="0"/>
              <a:t>Are not above or better than followers</a:t>
            </a:r>
          </a:p>
        </p:txBody>
      </p:sp>
    </p:spTree>
    <p:extLst>
      <p:ext uri="{BB962C8B-B14F-4D97-AF65-F5344CB8AC3E}">
        <p14:creationId xmlns:p14="http://schemas.microsoft.com/office/powerpoint/2010/main" val="807463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Module Concepts</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5057775" cy="5546047"/>
          </a:xfrm>
        </p:spPr>
        <p:txBody>
          <a:bodyPr anchor="ctr">
            <a:normAutofit/>
          </a:bodyPr>
          <a:lstStyle/>
          <a:p>
            <a:pPr>
              <a:buFont typeface="Wingdings" panose="05000000000000000000" pitchFamily="2" charset="2"/>
              <a:buChar char="§"/>
            </a:pPr>
            <a:r>
              <a:rPr lang="en-GB" sz="3600" dirty="0"/>
              <a:t>VUCA</a:t>
            </a:r>
          </a:p>
          <a:p>
            <a:pPr>
              <a:buFont typeface="Wingdings" panose="05000000000000000000" pitchFamily="2" charset="2"/>
              <a:buChar char="§"/>
            </a:pPr>
            <a:r>
              <a:rPr lang="en-GB" sz="3600" dirty="0" err="1"/>
              <a:t>Cynefin</a:t>
            </a:r>
            <a:endParaRPr lang="en-GB" sz="3600" dirty="0"/>
          </a:p>
          <a:p>
            <a:pPr>
              <a:buFont typeface="Wingdings" panose="05000000000000000000" pitchFamily="2" charset="2"/>
              <a:buChar char="§"/>
            </a:pPr>
            <a:r>
              <a:rPr lang="en-GB" sz="3600" dirty="0"/>
              <a:t>Mega-trends</a:t>
            </a:r>
          </a:p>
          <a:p>
            <a:pPr>
              <a:buFont typeface="Wingdings" panose="05000000000000000000" pitchFamily="2" charset="2"/>
              <a:buChar char="§"/>
            </a:pPr>
            <a:r>
              <a:rPr lang="en-GB" sz="3600" dirty="0"/>
              <a:t>Complex adaptive systems</a:t>
            </a:r>
          </a:p>
          <a:p>
            <a:pPr>
              <a:buFont typeface="Wingdings" panose="05000000000000000000" pitchFamily="2" charset="2"/>
              <a:buChar char="§"/>
            </a:pPr>
            <a:endParaRPr lang="en-GB" dirty="0"/>
          </a:p>
          <a:p>
            <a:pPr>
              <a:buFont typeface="Wingdings" panose="05000000000000000000" pitchFamily="2" charset="2"/>
              <a:buChar char="§"/>
            </a:pPr>
            <a:endParaRPr lang="en-GB" sz="2800" dirty="0"/>
          </a:p>
          <a:p>
            <a:pPr>
              <a:buFont typeface="Wingdings" panose="05000000000000000000" pitchFamily="2" charset="2"/>
              <a:buChar char="§"/>
            </a:pPr>
            <a:endParaRPr lang="en-GB" dirty="0"/>
          </a:p>
          <a:p>
            <a:pPr marL="0" indent="0">
              <a:buNone/>
            </a:pPr>
            <a:endParaRPr lang="en-GB" sz="2800" dirty="0"/>
          </a:p>
          <a:p>
            <a:endParaRPr lang="en-GB" sz="2400" dirty="0"/>
          </a:p>
        </p:txBody>
      </p:sp>
      <p:pic>
        <p:nvPicPr>
          <p:cNvPr id="8" name="Picture 7">
            <a:extLst>
              <a:ext uri="{FF2B5EF4-FFF2-40B4-BE49-F238E27FC236}">
                <a16:creationId xmlns:a16="http://schemas.microsoft.com/office/drawing/2014/main" id="{2548092C-47B3-6904-903B-734A149597C0}"/>
              </a:ext>
            </a:extLst>
          </p:cNvPr>
          <p:cNvPicPr>
            <a:picLocks noChangeAspect="1"/>
          </p:cNvPicPr>
          <p:nvPr/>
        </p:nvPicPr>
        <p:blipFill>
          <a:blip r:embed="rId3"/>
          <a:stretch>
            <a:fillRect/>
          </a:stretch>
        </p:blipFill>
        <p:spPr>
          <a:xfrm>
            <a:off x="5976143" y="4234437"/>
            <a:ext cx="3529890" cy="2133785"/>
          </a:xfrm>
          <a:prstGeom prst="rect">
            <a:avLst/>
          </a:prstGeom>
        </p:spPr>
      </p:pic>
    </p:spTree>
    <p:extLst>
      <p:ext uri="{BB962C8B-B14F-4D97-AF65-F5344CB8AC3E}">
        <p14:creationId xmlns:p14="http://schemas.microsoft.com/office/powerpoint/2010/main" val="1335243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Leadership </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810259" y="649480"/>
            <a:ext cx="6555347" cy="5546047"/>
          </a:xfrm>
        </p:spPr>
        <p:txBody>
          <a:bodyPr anchor="ctr">
            <a:normAutofit/>
          </a:bodyPr>
          <a:lstStyle/>
          <a:p>
            <a:pPr marL="0" indent="0">
              <a:buNone/>
            </a:pPr>
            <a:r>
              <a:rPr lang="en-GB" sz="2400" b="1" dirty="0"/>
              <a:t>Contemporary approaches to leadership:</a:t>
            </a:r>
          </a:p>
          <a:p>
            <a:pPr>
              <a:buFont typeface="Wingdings" panose="05000000000000000000" pitchFamily="2" charset="2"/>
              <a:buChar char="§"/>
            </a:pPr>
            <a:r>
              <a:rPr lang="en-GB" sz="2400" dirty="0"/>
              <a:t> Distributive leadership</a:t>
            </a:r>
          </a:p>
          <a:p>
            <a:pPr>
              <a:buFont typeface="Wingdings" panose="05000000000000000000" pitchFamily="2" charset="2"/>
              <a:buChar char="§"/>
            </a:pPr>
            <a:r>
              <a:rPr lang="en-GB" sz="2400" dirty="0"/>
              <a:t> Transformational leadership</a:t>
            </a:r>
          </a:p>
          <a:p>
            <a:pPr>
              <a:buFont typeface="Wingdings" panose="05000000000000000000" pitchFamily="2" charset="2"/>
              <a:buChar char="§"/>
            </a:pPr>
            <a:r>
              <a:rPr lang="en-GB" sz="2400" dirty="0"/>
              <a:t> Servant leadership</a:t>
            </a:r>
          </a:p>
          <a:p>
            <a:pPr>
              <a:buFont typeface="Wingdings" panose="05000000000000000000" pitchFamily="2" charset="2"/>
              <a:buChar char="§"/>
            </a:pPr>
            <a:r>
              <a:rPr lang="en-GB" sz="2400" dirty="0"/>
              <a:t> Authentic leadership</a:t>
            </a:r>
          </a:p>
          <a:p>
            <a:pPr>
              <a:buFont typeface="Wingdings" panose="05000000000000000000" pitchFamily="2" charset="2"/>
              <a:buChar char="§"/>
            </a:pPr>
            <a:r>
              <a:rPr lang="en-GB" sz="2400" dirty="0"/>
              <a:t> Intent-based leadership</a:t>
            </a:r>
          </a:p>
          <a:p>
            <a:pPr marL="0" indent="0">
              <a:buNone/>
            </a:pPr>
            <a:endParaRPr lang="en-GB" sz="2400" dirty="0"/>
          </a:p>
          <a:p>
            <a:pPr marL="0" indent="0">
              <a:buNone/>
            </a:pPr>
            <a:r>
              <a:rPr lang="en-GB" sz="2400" b="1" dirty="0"/>
              <a:t>Skills associated with effective Leadership:</a:t>
            </a:r>
          </a:p>
          <a:p>
            <a:pPr>
              <a:buFont typeface="Wingdings" panose="05000000000000000000" pitchFamily="2" charset="2"/>
              <a:buChar char="§"/>
            </a:pPr>
            <a:r>
              <a:rPr lang="en-GB" sz="2400" dirty="0"/>
              <a:t> Emotional &amp; Social Intelligence</a:t>
            </a:r>
          </a:p>
          <a:p>
            <a:pPr>
              <a:buFont typeface="Wingdings" panose="05000000000000000000" pitchFamily="2" charset="2"/>
              <a:buChar char="§"/>
            </a:pPr>
            <a:r>
              <a:rPr lang="en-GB" sz="2400" dirty="0"/>
              <a:t> Networking</a:t>
            </a:r>
          </a:p>
          <a:p>
            <a:pPr>
              <a:buFont typeface="Wingdings" panose="05000000000000000000" pitchFamily="2" charset="2"/>
              <a:buChar char="§"/>
            </a:pPr>
            <a:r>
              <a:rPr lang="en-GB" sz="2400" dirty="0"/>
              <a:t> Innovation</a:t>
            </a:r>
          </a:p>
          <a:p>
            <a:pPr>
              <a:buFont typeface="Wingdings" panose="05000000000000000000" pitchFamily="2" charset="2"/>
              <a:buChar char="§"/>
            </a:pPr>
            <a:r>
              <a:rPr lang="en-GB" sz="2400" dirty="0"/>
              <a:t> Learning Agility</a:t>
            </a:r>
          </a:p>
          <a:p>
            <a:endParaRPr lang="en-GB" sz="2000" dirty="0"/>
          </a:p>
        </p:txBody>
      </p:sp>
    </p:spTree>
    <p:extLst>
      <p:ext uri="{BB962C8B-B14F-4D97-AF65-F5344CB8AC3E}">
        <p14:creationId xmlns:p14="http://schemas.microsoft.com/office/powerpoint/2010/main" val="2265952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9" name="Rectangle 4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Rectangle 5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Context – VUCA</a:t>
            </a:r>
            <a:br>
              <a:rPr lang="en-GB" sz="4000" dirty="0">
                <a:solidFill>
                  <a:srgbClr val="FFFFFF"/>
                </a:solidFill>
              </a:rPr>
            </a:br>
            <a:br>
              <a:rPr lang="en-GB" sz="4000" dirty="0">
                <a:solidFill>
                  <a:srgbClr val="FFFFFF"/>
                </a:solidFill>
              </a:rPr>
            </a:br>
            <a:br>
              <a:rPr lang="en-GB" sz="4000" dirty="0">
                <a:solidFill>
                  <a:srgbClr val="FFFFFF"/>
                </a:solidFill>
              </a:rPr>
            </a:br>
            <a:endParaRPr lang="en-GB" sz="4000" dirty="0">
              <a:solidFill>
                <a:srgbClr val="FFFFFF"/>
              </a:solidFill>
            </a:endParaRPr>
          </a:p>
        </p:txBody>
      </p:sp>
      <p:pic>
        <p:nvPicPr>
          <p:cNvPr id="4" name="Content Placeholder 3">
            <a:extLst>
              <a:ext uri="{FF2B5EF4-FFF2-40B4-BE49-F238E27FC236}">
                <a16:creationId xmlns:a16="http://schemas.microsoft.com/office/drawing/2014/main" id="{D8EB5A7E-8F3C-FB8A-4969-82D15F06714F}"/>
              </a:ext>
            </a:extLst>
          </p:cNvPr>
          <p:cNvPicPr>
            <a:picLocks noGrp="1" noChangeAspect="1"/>
          </p:cNvPicPr>
          <p:nvPr>
            <p:ph idx="1"/>
          </p:nvPr>
        </p:nvPicPr>
        <p:blipFill>
          <a:blip r:embed="rId3"/>
          <a:stretch>
            <a:fillRect/>
          </a:stretch>
        </p:blipFill>
        <p:spPr>
          <a:xfrm>
            <a:off x="4321916" y="438264"/>
            <a:ext cx="7403362" cy="5543208"/>
          </a:xfrm>
          <a:prstGeom prst="rect">
            <a:avLst/>
          </a:prstGeom>
        </p:spPr>
      </p:pic>
      <p:sp>
        <p:nvSpPr>
          <p:cNvPr id="6" name="TextBox 5">
            <a:extLst>
              <a:ext uri="{FF2B5EF4-FFF2-40B4-BE49-F238E27FC236}">
                <a16:creationId xmlns:a16="http://schemas.microsoft.com/office/drawing/2014/main" id="{250CD283-B353-66DD-EA2D-C6E0A54C0DD8}"/>
              </a:ext>
            </a:extLst>
          </p:cNvPr>
          <p:cNvSpPr txBox="1"/>
          <p:nvPr/>
        </p:nvSpPr>
        <p:spPr>
          <a:xfrm>
            <a:off x="4905055" y="6235070"/>
            <a:ext cx="6167004" cy="369332"/>
          </a:xfrm>
          <a:prstGeom prst="rect">
            <a:avLst/>
          </a:prstGeom>
          <a:noFill/>
        </p:spPr>
        <p:txBody>
          <a:bodyPr wrap="square">
            <a:spAutoFit/>
          </a:bodyPr>
          <a:lstStyle/>
          <a:p>
            <a:r>
              <a:rPr lang="en-GB" dirty="0"/>
              <a:t>https://hbr.org/2014/01/what-vuca-really-means-for-you</a:t>
            </a:r>
          </a:p>
        </p:txBody>
      </p:sp>
      <p:pic>
        <p:nvPicPr>
          <p:cNvPr id="8" name="Picture 7">
            <a:extLst>
              <a:ext uri="{FF2B5EF4-FFF2-40B4-BE49-F238E27FC236}">
                <a16:creationId xmlns:a16="http://schemas.microsoft.com/office/drawing/2014/main" id="{1071B260-3BA9-895A-71AF-B632B54EBA7B}"/>
              </a:ext>
            </a:extLst>
          </p:cNvPr>
          <p:cNvPicPr>
            <a:picLocks noChangeAspect="1"/>
          </p:cNvPicPr>
          <p:nvPr/>
        </p:nvPicPr>
        <p:blipFill>
          <a:blip r:embed="rId4"/>
          <a:stretch>
            <a:fillRect/>
          </a:stretch>
        </p:blipFill>
        <p:spPr>
          <a:xfrm>
            <a:off x="394183" y="2348408"/>
            <a:ext cx="3249450" cy="3133616"/>
          </a:xfrm>
          <a:prstGeom prst="rect">
            <a:avLst/>
          </a:prstGeom>
        </p:spPr>
      </p:pic>
    </p:spTree>
    <p:extLst>
      <p:ext uri="{BB962C8B-B14F-4D97-AF65-F5344CB8AC3E}">
        <p14:creationId xmlns:p14="http://schemas.microsoft.com/office/powerpoint/2010/main" val="14650274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Context - Megatrends</a:t>
            </a:r>
          </a:p>
        </p:txBody>
      </p:sp>
      <p:pic>
        <p:nvPicPr>
          <p:cNvPr id="4" name="Content Placeholder 3">
            <a:extLst>
              <a:ext uri="{FF2B5EF4-FFF2-40B4-BE49-F238E27FC236}">
                <a16:creationId xmlns:a16="http://schemas.microsoft.com/office/drawing/2014/main" id="{937D13F4-40E9-C5FA-C79B-E19676BC9F98}"/>
              </a:ext>
            </a:extLst>
          </p:cNvPr>
          <p:cNvPicPr>
            <a:picLocks noGrp="1" noChangeAspect="1"/>
          </p:cNvPicPr>
          <p:nvPr>
            <p:ph idx="1"/>
          </p:nvPr>
        </p:nvPicPr>
        <p:blipFill>
          <a:blip r:embed="rId3"/>
          <a:stretch>
            <a:fillRect/>
          </a:stretch>
        </p:blipFill>
        <p:spPr>
          <a:xfrm>
            <a:off x="4367695" y="649288"/>
            <a:ext cx="7140363" cy="5546725"/>
          </a:xfrm>
          <a:prstGeom prst="rect">
            <a:avLst/>
          </a:prstGeom>
        </p:spPr>
      </p:pic>
    </p:spTree>
    <p:extLst>
      <p:ext uri="{BB962C8B-B14F-4D97-AF65-F5344CB8AC3E}">
        <p14:creationId xmlns:p14="http://schemas.microsoft.com/office/powerpoint/2010/main" val="2332050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914402" y="489508"/>
            <a:ext cx="5181597" cy="1655482"/>
          </a:xfrm>
        </p:spPr>
        <p:txBody>
          <a:bodyPr anchor="b">
            <a:normAutofit/>
          </a:bodyPr>
          <a:lstStyle/>
          <a:p>
            <a:pPr algn="r"/>
            <a:r>
              <a:rPr lang="en-GB" sz="4000"/>
              <a:t>The Context - Complex Adaptive System</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914402" y="2418408"/>
            <a:ext cx="5181598" cy="3409898"/>
          </a:xfrm>
        </p:spPr>
        <p:txBody>
          <a:bodyPr anchor="t">
            <a:normAutofit/>
          </a:bodyPr>
          <a:lstStyle/>
          <a:p>
            <a:pPr algn="r">
              <a:buFont typeface="Wingdings" panose="05000000000000000000" pitchFamily="2" charset="2"/>
              <a:buChar char="§"/>
            </a:pPr>
            <a:r>
              <a:rPr lang="en-GB" sz="1600" i="1"/>
              <a:t>Systems in which a perfect understanding of the individual parts does not automatically convey a perfect understanding of the whole system’s behaviour (Miller and Scott, 2007).</a:t>
            </a:r>
          </a:p>
          <a:p>
            <a:pPr algn="r">
              <a:buFont typeface="Wingdings" panose="05000000000000000000" pitchFamily="2" charset="2"/>
              <a:buChar char="§"/>
            </a:pPr>
            <a:r>
              <a:rPr lang="en-GB" sz="1600" i="1"/>
              <a:t> Systems that have a large numbers of components, often called agents, that interact and adapt or learn (Holland, 2006).</a:t>
            </a:r>
            <a:endParaRPr lang="en-GB" sz="1600" i="1">
              <a:cs typeface="Calibri Light"/>
            </a:endParaRPr>
          </a:p>
          <a:p>
            <a:pPr algn="r">
              <a:buFont typeface="Wingdings" panose="05000000000000000000" pitchFamily="2" charset="2"/>
              <a:buChar char="§"/>
            </a:pPr>
            <a:r>
              <a:rPr lang="en-GB" sz="1600"/>
              <a:t> CAS evolve over time, influenced by their environment and also influencing their environment, forming complicated feedback loops.</a:t>
            </a:r>
            <a:endParaRPr lang="en-GB" sz="1600">
              <a:cs typeface="Calibri Light"/>
            </a:endParaRPr>
          </a:p>
          <a:p>
            <a:pPr algn="r">
              <a:buFont typeface="Wingdings" panose="05000000000000000000" pitchFamily="2" charset="2"/>
              <a:buChar char="§"/>
            </a:pPr>
            <a:r>
              <a:rPr lang="en-GB" sz="1600"/>
              <a:t> A Complex Adaptive Social System is simply a CAS that contains humans as agents (can be a mix of humans, technology and objects).</a:t>
            </a:r>
            <a:endParaRPr lang="en-GB" sz="1600">
              <a:cs typeface="Calibri Light"/>
            </a:endParaRPr>
          </a:p>
          <a:p>
            <a:pPr algn="r"/>
            <a:endParaRPr lang="en-GB" sz="1600"/>
          </a:p>
        </p:txBody>
      </p:sp>
      <p:pic>
        <p:nvPicPr>
          <p:cNvPr id="4" name="Picture 3">
            <a:extLst>
              <a:ext uri="{FF2B5EF4-FFF2-40B4-BE49-F238E27FC236}">
                <a16:creationId xmlns:a16="http://schemas.microsoft.com/office/drawing/2014/main" id="{E78B5175-FC82-0252-08B3-66DF499DB8DF}"/>
              </a:ext>
            </a:extLst>
          </p:cNvPr>
          <p:cNvPicPr>
            <a:picLocks noChangeAspect="1"/>
          </p:cNvPicPr>
          <p:nvPr/>
        </p:nvPicPr>
        <p:blipFill>
          <a:blip r:embed="rId3"/>
          <a:stretch>
            <a:fillRect/>
          </a:stretch>
        </p:blipFill>
        <p:spPr>
          <a:xfrm>
            <a:off x="6675120" y="1048215"/>
            <a:ext cx="4957638" cy="4780091"/>
          </a:xfrm>
          <a:prstGeom prst="rect">
            <a:avLst/>
          </a:prstGeom>
        </p:spPr>
      </p:pic>
      <p:sp>
        <p:nvSpPr>
          <p:cNvPr id="66" name="Rectangle 65">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3639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 Context – </a:t>
            </a:r>
            <a:r>
              <a:rPr lang="en-GB" sz="4000" dirty="0" err="1">
                <a:solidFill>
                  <a:srgbClr val="FFFFFF"/>
                </a:solidFill>
              </a:rPr>
              <a:t>Cynefin</a:t>
            </a:r>
            <a:br>
              <a:rPr lang="en-GB" sz="4000" dirty="0">
                <a:solidFill>
                  <a:srgbClr val="FFFFFF"/>
                </a:solidFill>
              </a:rPr>
            </a:b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323564" cy="5546047"/>
          </a:xfrm>
        </p:spPr>
        <p:txBody>
          <a:bodyPr anchor="ctr">
            <a:normAutofit fontScale="92500"/>
          </a:bodyPr>
          <a:lstStyle/>
          <a:p>
            <a:pPr marL="0" indent="0">
              <a:buNone/>
            </a:pPr>
            <a:r>
              <a:rPr lang="en-GB" sz="2400" dirty="0"/>
              <a:t>Before class next week:</a:t>
            </a:r>
          </a:p>
          <a:p>
            <a:pPr marL="0" indent="0">
              <a:buNone/>
            </a:pPr>
            <a:r>
              <a:rPr lang="en-GB" sz="2400" dirty="0"/>
              <a:t>Follow the link below and watch the short video about </a:t>
            </a:r>
            <a:r>
              <a:rPr lang="en-GB" sz="2400" dirty="0" err="1"/>
              <a:t>Cynefin</a:t>
            </a:r>
            <a:r>
              <a:rPr lang="en-GB" sz="2400" dirty="0"/>
              <a:t>.</a:t>
            </a:r>
            <a:endParaRPr lang="en-GB" sz="2400" dirty="0">
              <a:cs typeface="Calibri Light"/>
            </a:endParaRPr>
          </a:p>
          <a:p>
            <a:pPr marL="0" indent="0">
              <a:buNone/>
            </a:pPr>
            <a:r>
              <a:rPr lang="en-GB" sz="2400" dirty="0">
                <a:hlinkClick r:id="rId3"/>
              </a:rPr>
              <a:t>https://www.youtube.com/watch?v=N7oz366X0-8&amp;t=128s</a:t>
            </a:r>
            <a:r>
              <a:rPr lang="en-GB" sz="2400" dirty="0"/>
              <a:t> </a:t>
            </a:r>
          </a:p>
          <a:p>
            <a:pPr marL="0" indent="0">
              <a:buNone/>
            </a:pPr>
            <a:r>
              <a:rPr lang="en-GB" sz="2400" dirty="0"/>
              <a:t>Cognitive Edge (2010) The </a:t>
            </a:r>
            <a:r>
              <a:rPr lang="en-GB" sz="2400" dirty="0" err="1"/>
              <a:t>Cynefin</a:t>
            </a:r>
            <a:r>
              <a:rPr lang="en-GB" sz="2400" dirty="0"/>
              <a:t> Framework [Video] Available at: youtube.com/</a:t>
            </a:r>
            <a:r>
              <a:rPr lang="en-GB" sz="2400" dirty="0" err="1"/>
              <a:t>watch?v</a:t>
            </a:r>
            <a:r>
              <a:rPr lang="en-GB" sz="2400" dirty="0"/>
              <a:t>=N7oz366X0-8&amp;t=128s (Accessed 12 January 2020)</a:t>
            </a:r>
            <a:endParaRPr lang="en-GB" sz="2400" dirty="0">
              <a:cs typeface="Calibri Light"/>
            </a:endParaRPr>
          </a:p>
          <a:p>
            <a:pPr marL="0" indent="0">
              <a:buNone/>
            </a:pPr>
            <a:endParaRPr lang="en-GB" sz="2400" dirty="0"/>
          </a:p>
          <a:p>
            <a:pPr marL="0" indent="0">
              <a:buNone/>
            </a:pPr>
            <a:r>
              <a:rPr lang="en-GB" sz="2400" dirty="0"/>
              <a:t>If you want to know more read the HBR article for examples of its application.</a:t>
            </a:r>
            <a:endParaRPr lang="en-GB" sz="2400" dirty="0">
              <a:cs typeface="Calibri Light"/>
            </a:endParaRPr>
          </a:p>
          <a:p>
            <a:pPr marL="0" indent="0">
              <a:buNone/>
            </a:pPr>
            <a:r>
              <a:rPr lang="en-GB" sz="2400" dirty="0">
                <a:hlinkClick r:id="rId4"/>
              </a:rPr>
              <a:t>https://hbr.org/2007/11/a-leaders-framework-for-decision-making</a:t>
            </a:r>
            <a:r>
              <a:rPr lang="en-GB" sz="2400" dirty="0"/>
              <a:t> </a:t>
            </a:r>
            <a:endParaRPr lang="en-GB" sz="2400" dirty="0">
              <a:cs typeface="Calibri Light"/>
            </a:endParaRPr>
          </a:p>
          <a:p>
            <a:pPr marL="0" indent="0">
              <a:buNone/>
            </a:pPr>
            <a:r>
              <a:rPr lang="en-US" sz="2400" dirty="0" err="1"/>
              <a:t>Snowdon</a:t>
            </a:r>
            <a:r>
              <a:rPr lang="en-US" sz="2400" dirty="0"/>
              <a:t>, D. J. &amp; Boone, M. J. (2007) A Leader's Framework for Decision Making. </a:t>
            </a:r>
            <a:r>
              <a:rPr lang="en-US" sz="2400" i="1" dirty="0"/>
              <a:t>Harvard Business Review</a:t>
            </a:r>
            <a:r>
              <a:rPr lang="en-US" sz="2400" dirty="0"/>
              <a:t>, November. </a:t>
            </a:r>
            <a:endParaRPr lang="en-GB" sz="2400" dirty="0"/>
          </a:p>
          <a:p>
            <a:endParaRPr lang="en-GB" sz="2400" dirty="0"/>
          </a:p>
        </p:txBody>
      </p:sp>
      <p:pic>
        <p:nvPicPr>
          <p:cNvPr id="4" name="Picture 3">
            <a:extLst>
              <a:ext uri="{FF2B5EF4-FFF2-40B4-BE49-F238E27FC236}">
                <a16:creationId xmlns:a16="http://schemas.microsoft.com/office/drawing/2014/main" id="{7404A501-7B9A-00B0-DC96-8B11EDD9911D}"/>
              </a:ext>
            </a:extLst>
          </p:cNvPr>
          <p:cNvPicPr>
            <a:picLocks noChangeAspect="1"/>
          </p:cNvPicPr>
          <p:nvPr/>
        </p:nvPicPr>
        <p:blipFill>
          <a:blip r:embed="rId5"/>
          <a:stretch>
            <a:fillRect/>
          </a:stretch>
        </p:blipFill>
        <p:spPr>
          <a:xfrm>
            <a:off x="743454" y="4220031"/>
            <a:ext cx="2550908" cy="2535701"/>
          </a:xfrm>
          <a:prstGeom prst="rect">
            <a:avLst/>
          </a:prstGeom>
        </p:spPr>
      </p:pic>
    </p:spTree>
    <p:extLst>
      <p:ext uri="{BB962C8B-B14F-4D97-AF65-F5344CB8AC3E}">
        <p14:creationId xmlns:p14="http://schemas.microsoft.com/office/powerpoint/2010/main" val="2257645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80600-AB26-AD06-F1B9-98B7CA788E54}"/>
              </a:ext>
            </a:extLst>
          </p:cNvPr>
          <p:cNvSpPr>
            <a:spLocks noGrp="1"/>
          </p:cNvSpPr>
          <p:nvPr>
            <p:ph type="title"/>
          </p:nvPr>
        </p:nvSpPr>
        <p:spPr>
          <a:xfrm>
            <a:off x="586478" y="1683756"/>
            <a:ext cx="3115265" cy="2396359"/>
          </a:xfrm>
        </p:spPr>
        <p:txBody>
          <a:bodyPr anchor="b">
            <a:normAutofit/>
          </a:bodyPr>
          <a:lstStyle/>
          <a:p>
            <a:pPr algn="r"/>
            <a:r>
              <a:rPr lang="en-GB" sz="2800">
                <a:solidFill>
                  <a:srgbClr val="FFFFFF"/>
                </a:solidFill>
              </a:rPr>
              <a:t>Session Overview Part 3 – Contemporary Leadership and Development issues</a:t>
            </a:r>
          </a:p>
        </p:txBody>
      </p:sp>
      <p:graphicFrame>
        <p:nvGraphicFramePr>
          <p:cNvPr id="19" name="Content Placeholder 3">
            <a:extLst>
              <a:ext uri="{FF2B5EF4-FFF2-40B4-BE49-F238E27FC236}">
                <a16:creationId xmlns:a16="http://schemas.microsoft.com/office/drawing/2014/main" id="{5B633F08-CDBB-5D47-F1AB-E5D4B40990D2}"/>
              </a:ext>
            </a:extLst>
          </p:cNvPr>
          <p:cNvGraphicFramePr>
            <a:graphicFrameLocks noGrp="1"/>
          </p:cNvGraphicFramePr>
          <p:nvPr>
            <p:ph idx="1"/>
            <p:extLst>
              <p:ext uri="{D42A27DB-BD31-4B8C-83A1-F6EECF244321}">
                <p14:modId xmlns:p14="http://schemas.microsoft.com/office/powerpoint/2010/main" val="37419801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579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Rectangle 5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Diversity</a:t>
            </a:r>
            <a:endParaRPr lang="en-GB" sz="4000" dirty="0">
              <a:solidFill>
                <a:srgbClr val="FFFFFF"/>
              </a:solidFill>
            </a:endParaRP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581727" y="649480"/>
            <a:ext cx="3025303" cy="5546047"/>
          </a:xfrm>
        </p:spPr>
        <p:txBody>
          <a:bodyPr anchor="ctr">
            <a:normAutofit/>
          </a:bodyPr>
          <a:lstStyle/>
          <a:p>
            <a:pPr>
              <a:buFont typeface="Arial" panose="020B0604020202020204" pitchFamily="34" charset="0"/>
              <a:buChar char="•"/>
            </a:pPr>
            <a:endParaRPr lang="en-GB" sz="2000"/>
          </a:p>
          <a:p>
            <a:endParaRPr lang="en-GB" sz="2000"/>
          </a:p>
        </p:txBody>
      </p:sp>
      <p:pic>
        <p:nvPicPr>
          <p:cNvPr id="4" name="Picture 3">
            <a:extLst>
              <a:ext uri="{FF2B5EF4-FFF2-40B4-BE49-F238E27FC236}">
                <a16:creationId xmlns:a16="http://schemas.microsoft.com/office/drawing/2014/main" id="{D0853DFC-A24C-CE3A-C0FF-5BB66B17D032}"/>
              </a:ext>
            </a:extLst>
          </p:cNvPr>
          <p:cNvPicPr>
            <a:picLocks noChangeAspect="1"/>
          </p:cNvPicPr>
          <p:nvPr/>
        </p:nvPicPr>
        <p:blipFill>
          <a:blip r:embed="rId2"/>
          <a:stretch>
            <a:fillRect/>
          </a:stretch>
        </p:blipFill>
        <p:spPr>
          <a:xfrm>
            <a:off x="5288280" y="495285"/>
            <a:ext cx="4617720" cy="5879309"/>
          </a:xfrm>
          <a:prstGeom prst="rect">
            <a:avLst/>
          </a:prstGeom>
        </p:spPr>
      </p:pic>
    </p:spTree>
    <p:extLst>
      <p:ext uri="{BB962C8B-B14F-4D97-AF65-F5344CB8AC3E}">
        <p14:creationId xmlns:p14="http://schemas.microsoft.com/office/powerpoint/2010/main" val="2927608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Why is Diversity important in Leadership?</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546047"/>
          </a:xfrm>
        </p:spPr>
        <p:txBody>
          <a:bodyPr anchor="ctr">
            <a:normAutofit/>
          </a:bodyPr>
          <a:lstStyle/>
          <a:p>
            <a:pPr>
              <a:buFont typeface="Arial" panose="020B0604020202020204" pitchFamily="34" charset="0"/>
              <a:buChar char="•"/>
            </a:pPr>
            <a:endParaRPr lang="en-GB" sz="2400" dirty="0"/>
          </a:p>
          <a:p>
            <a:endParaRPr lang="en-GB" sz="2400" dirty="0"/>
          </a:p>
        </p:txBody>
      </p:sp>
      <p:sp>
        <p:nvSpPr>
          <p:cNvPr id="5" name="TextBox 4">
            <a:extLst>
              <a:ext uri="{FF2B5EF4-FFF2-40B4-BE49-F238E27FC236}">
                <a16:creationId xmlns:a16="http://schemas.microsoft.com/office/drawing/2014/main" id="{DF8D1BD2-38DD-AD60-967E-4F951748C1F3}"/>
              </a:ext>
            </a:extLst>
          </p:cNvPr>
          <p:cNvSpPr txBox="1"/>
          <p:nvPr/>
        </p:nvSpPr>
        <p:spPr>
          <a:xfrm>
            <a:off x="4367694" y="649480"/>
            <a:ext cx="7260425" cy="6001643"/>
          </a:xfrm>
          <a:prstGeom prst="rect">
            <a:avLst/>
          </a:prstGeom>
          <a:noFill/>
        </p:spPr>
        <p:txBody>
          <a:bodyPr wrap="square">
            <a:spAutoFit/>
          </a:bodyPr>
          <a:lstStyle/>
          <a:p>
            <a:pPr marL="342900" indent="-342900">
              <a:buFont typeface="Arial" panose="020B0604020202020204" pitchFamily="34" charset="0"/>
              <a:buChar char="•"/>
            </a:pPr>
            <a:r>
              <a:rPr lang="en-GB" sz="2400" dirty="0"/>
              <a:t>Greater Depth And Breadth Of Experience And Perspective </a:t>
            </a:r>
          </a:p>
          <a:p>
            <a:pPr marL="342900" indent="-342900">
              <a:buFont typeface="Arial" panose="020B0604020202020204" pitchFamily="34" charset="0"/>
              <a:buChar char="•"/>
            </a:pPr>
            <a:r>
              <a:rPr lang="en-GB" sz="2400" dirty="0"/>
              <a:t>A Higher Chance Of Seeing Positive Change  </a:t>
            </a:r>
          </a:p>
          <a:p>
            <a:pPr marL="342900" indent="-342900">
              <a:buFont typeface="Arial" panose="020B0604020202020204" pitchFamily="34" charset="0"/>
              <a:buChar char="•"/>
            </a:pPr>
            <a:r>
              <a:rPr lang="en-GB" sz="2400" dirty="0"/>
              <a:t>Increased Awareness</a:t>
            </a:r>
          </a:p>
          <a:p>
            <a:pPr marL="342900" indent="-342900">
              <a:buFont typeface="Arial" panose="020B0604020202020204" pitchFamily="34" charset="0"/>
              <a:buChar char="•"/>
            </a:pPr>
            <a:r>
              <a:rPr lang="en-GB" sz="2400" dirty="0"/>
              <a:t> New Opportunities</a:t>
            </a:r>
          </a:p>
          <a:p>
            <a:pPr marL="342900" indent="-342900">
              <a:buFont typeface="Arial" panose="020B0604020202020204" pitchFamily="34" charset="0"/>
              <a:buChar char="•"/>
            </a:pPr>
            <a:r>
              <a:rPr lang="en-GB" sz="2400" dirty="0"/>
              <a:t>Unique And Inclusive Decisions</a:t>
            </a:r>
          </a:p>
          <a:p>
            <a:pPr marL="342900" indent="-342900">
              <a:buFont typeface="Arial" panose="020B0604020202020204" pitchFamily="34" charset="0"/>
              <a:buChar char="•"/>
            </a:pPr>
            <a:r>
              <a:rPr lang="en-GB" sz="2400" dirty="0"/>
              <a:t>The Ability To Attract And Retain Top Talent</a:t>
            </a:r>
          </a:p>
          <a:p>
            <a:pPr marL="342900" indent="-342900">
              <a:buFont typeface="Arial" panose="020B0604020202020204" pitchFamily="34" charset="0"/>
              <a:buChar char="•"/>
            </a:pPr>
            <a:r>
              <a:rPr lang="en-GB" sz="2400" dirty="0"/>
              <a:t>Valuable Perspectives</a:t>
            </a:r>
          </a:p>
          <a:p>
            <a:pPr marL="342900" indent="-342900">
              <a:buFont typeface="Arial" panose="020B0604020202020204" pitchFamily="34" charset="0"/>
              <a:buChar char="•"/>
            </a:pPr>
            <a:r>
              <a:rPr lang="en-GB" sz="2400" dirty="0"/>
              <a:t>A Sense Of Trust And Psychological Safety</a:t>
            </a:r>
          </a:p>
          <a:p>
            <a:pPr marL="342900" indent="-342900">
              <a:buFont typeface="Arial" panose="020B0604020202020204" pitchFamily="34" charset="0"/>
              <a:buChar char="•"/>
            </a:pPr>
            <a:r>
              <a:rPr lang="en-GB" sz="2400" dirty="0"/>
              <a:t>Maximized Learning And Continuous Transformation</a:t>
            </a:r>
          </a:p>
          <a:p>
            <a:pPr marL="342900" indent="-342900">
              <a:buFont typeface="Arial" panose="020B0604020202020204" pitchFamily="34" charset="0"/>
              <a:buChar char="•"/>
            </a:pPr>
            <a:r>
              <a:rPr lang="en-GB" sz="2400" dirty="0"/>
              <a:t>Better Employee And Customer Relationships</a:t>
            </a:r>
          </a:p>
          <a:p>
            <a:pPr marL="342900" indent="-342900">
              <a:buFont typeface="Arial" panose="020B0604020202020204" pitchFamily="34" charset="0"/>
              <a:buChar char="•"/>
            </a:pPr>
            <a:r>
              <a:rPr lang="en-GB" sz="2400" dirty="0"/>
              <a:t>A Strong Collective Outlook</a:t>
            </a:r>
          </a:p>
          <a:p>
            <a:pPr marL="342900" indent="-342900">
              <a:buFont typeface="Arial" panose="020B0604020202020204" pitchFamily="34" charset="0"/>
              <a:buChar char="•"/>
            </a:pPr>
            <a:r>
              <a:rPr lang="en-GB" sz="2400" dirty="0"/>
              <a:t>More Innovation- setting the tone for organisational culture</a:t>
            </a:r>
          </a:p>
          <a:p>
            <a:pPr marL="342900" indent="-342900">
              <a:buFont typeface="Arial" panose="020B0604020202020204" pitchFamily="34" charset="0"/>
              <a:buChar char="•"/>
            </a:pPr>
            <a:r>
              <a:rPr lang="en-GB" sz="2400" dirty="0"/>
              <a:t>More Authentic Representation</a:t>
            </a:r>
          </a:p>
          <a:p>
            <a:r>
              <a:rPr lang="en-GB" sz="2400" dirty="0"/>
              <a:t>(Forbes, 2021)</a:t>
            </a:r>
          </a:p>
        </p:txBody>
      </p:sp>
    </p:spTree>
    <p:extLst>
      <p:ext uri="{BB962C8B-B14F-4D97-AF65-F5344CB8AC3E}">
        <p14:creationId xmlns:p14="http://schemas.microsoft.com/office/powerpoint/2010/main" val="18646835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Diversity in Leadership – The Payoff</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546047"/>
          </a:xfrm>
        </p:spPr>
        <p:txBody>
          <a:bodyPr anchor="ctr">
            <a:normAutofit fontScale="92500" lnSpcReduction="10000"/>
          </a:bodyPr>
          <a:lstStyle/>
          <a:p>
            <a:pPr algn="l">
              <a:buFont typeface="Arial" panose="020B0604020202020204" pitchFamily="34" charset="0"/>
              <a:buChar char="•"/>
            </a:pPr>
            <a:endParaRPr lang="en-GB" sz="2400" b="0" i="0" dirty="0">
              <a:solidFill>
                <a:srgbClr val="333E49"/>
              </a:solidFill>
              <a:effectLst/>
              <a:latin typeface="proxima-nova"/>
            </a:endParaRPr>
          </a:p>
          <a:p>
            <a:pPr marL="0" indent="0">
              <a:buNone/>
            </a:pPr>
            <a:r>
              <a:rPr lang="en-GB" sz="2400" b="0" i="0" dirty="0">
                <a:solidFill>
                  <a:srgbClr val="333E49"/>
                </a:solidFill>
                <a:effectLst/>
                <a:latin typeface="proxima-nova"/>
              </a:rPr>
              <a:t>The data proves the real and positive business impact of diversity in leadership. Let’s look at </a:t>
            </a:r>
            <a:r>
              <a:rPr lang="en-GB" sz="2400" b="0" i="0" u="none" strike="noStrike" dirty="0">
                <a:solidFill>
                  <a:srgbClr val="00756A"/>
                </a:solidFill>
                <a:effectLst/>
                <a:latin typeface="proxima-nova"/>
                <a:hlinkClick r:id="rId2"/>
              </a:rPr>
              <a:t>the numbers from a McKinsey study</a:t>
            </a:r>
            <a:r>
              <a:rPr lang="en-GB" sz="2400" b="0" i="0" dirty="0">
                <a:solidFill>
                  <a:srgbClr val="333E49"/>
                </a:solidFill>
                <a:effectLst/>
                <a:latin typeface="proxima-nova"/>
              </a:rPr>
              <a:t>:</a:t>
            </a:r>
          </a:p>
          <a:p>
            <a:pPr algn="l">
              <a:buFont typeface="Arial" panose="020B0604020202020204" pitchFamily="34" charset="0"/>
              <a:buChar char="•"/>
            </a:pPr>
            <a:endParaRPr lang="en-GB" sz="2400" b="0" i="0" dirty="0">
              <a:solidFill>
                <a:srgbClr val="333E49"/>
              </a:solidFill>
              <a:effectLst/>
              <a:latin typeface="proxima-nova"/>
            </a:endParaRPr>
          </a:p>
          <a:p>
            <a:pPr lvl="1"/>
            <a:r>
              <a:rPr lang="en-GB" sz="2000" b="0" i="0" dirty="0">
                <a:solidFill>
                  <a:srgbClr val="333E49"/>
                </a:solidFill>
                <a:effectLst/>
                <a:latin typeface="proxima-nova"/>
              </a:rPr>
              <a:t>Companies in the top quartile for gender diversity at the executive level are </a:t>
            </a:r>
            <a:r>
              <a:rPr lang="en-GB" sz="2000" b="1" i="0" dirty="0">
                <a:solidFill>
                  <a:srgbClr val="333E49"/>
                </a:solidFill>
                <a:effectLst/>
                <a:latin typeface="proxima-nova"/>
              </a:rPr>
              <a:t>21% more likely to generate higher profits</a:t>
            </a:r>
            <a:r>
              <a:rPr lang="en-GB" sz="2000" b="0" i="0" dirty="0">
                <a:solidFill>
                  <a:srgbClr val="333E49"/>
                </a:solidFill>
                <a:effectLst/>
                <a:latin typeface="proxima-nova"/>
              </a:rPr>
              <a:t> and </a:t>
            </a:r>
            <a:r>
              <a:rPr lang="en-GB" sz="2000" b="1" i="0" dirty="0">
                <a:solidFill>
                  <a:srgbClr val="333E49"/>
                </a:solidFill>
                <a:effectLst/>
                <a:latin typeface="proxima-nova"/>
              </a:rPr>
              <a:t>27% more likely to have superior value creation</a:t>
            </a:r>
            <a:r>
              <a:rPr lang="en-GB" sz="2000" b="0" i="0" dirty="0">
                <a:solidFill>
                  <a:srgbClr val="333E49"/>
                </a:solidFill>
                <a:effectLst/>
                <a:latin typeface="proxima-nova"/>
              </a:rPr>
              <a:t>.</a:t>
            </a:r>
          </a:p>
          <a:p>
            <a:pPr algn="l">
              <a:buFont typeface="Arial" panose="020B0604020202020204" pitchFamily="34" charset="0"/>
              <a:buChar char="•"/>
            </a:pPr>
            <a:endParaRPr lang="en-GB" sz="2400" b="0" i="0" dirty="0">
              <a:solidFill>
                <a:srgbClr val="333E49"/>
              </a:solidFill>
              <a:effectLst/>
              <a:latin typeface="proxima-nova"/>
            </a:endParaRPr>
          </a:p>
          <a:p>
            <a:pPr lvl="1"/>
            <a:r>
              <a:rPr lang="en-GB" sz="2000" b="0" i="0" dirty="0">
                <a:solidFill>
                  <a:srgbClr val="333E49"/>
                </a:solidFill>
                <a:effectLst/>
                <a:latin typeface="proxima-nova"/>
              </a:rPr>
              <a:t>Companies in the top quartile for ethnic/cultural diversity on executive teams are </a:t>
            </a:r>
            <a:r>
              <a:rPr lang="en-GB" sz="2000" b="1" i="0" dirty="0">
                <a:solidFill>
                  <a:srgbClr val="333E49"/>
                </a:solidFill>
                <a:effectLst/>
                <a:latin typeface="proxima-nova"/>
              </a:rPr>
              <a:t>1/3 more likely to have industry-leading profitability</a:t>
            </a:r>
            <a:r>
              <a:rPr lang="en-GB" sz="2000" b="0" i="0" dirty="0">
                <a:solidFill>
                  <a:srgbClr val="333E49"/>
                </a:solidFill>
                <a:effectLst/>
                <a:latin typeface="proxima-nova"/>
              </a:rPr>
              <a:t>.</a:t>
            </a:r>
          </a:p>
          <a:p>
            <a:pPr marL="457200" lvl="1" indent="0">
              <a:buNone/>
            </a:pPr>
            <a:endParaRPr lang="en-GB" sz="2400" b="0" i="0" dirty="0">
              <a:solidFill>
                <a:srgbClr val="333E49"/>
              </a:solidFill>
              <a:effectLst/>
              <a:latin typeface="proxima-nova"/>
            </a:endParaRPr>
          </a:p>
          <a:p>
            <a:pPr lvl="1"/>
            <a:r>
              <a:rPr lang="en-GB" sz="2000" b="0" i="0" dirty="0">
                <a:solidFill>
                  <a:srgbClr val="333E49"/>
                </a:solidFill>
                <a:effectLst/>
                <a:latin typeface="proxima-nova"/>
              </a:rPr>
              <a:t>What’s more, if your leadership is homogenous, there’s a </a:t>
            </a:r>
            <a:r>
              <a:rPr lang="en-GB" sz="2000" b="0" i="1" dirty="0">
                <a:solidFill>
                  <a:srgbClr val="333E49"/>
                </a:solidFill>
                <a:effectLst/>
                <a:latin typeface="proxima-nova"/>
              </a:rPr>
              <a:t>negative</a:t>
            </a:r>
            <a:r>
              <a:rPr lang="en-GB" sz="2000" b="0" i="0" dirty="0">
                <a:solidFill>
                  <a:srgbClr val="333E49"/>
                </a:solidFill>
                <a:effectLst/>
                <a:latin typeface="proxima-nova"/>
              </a:rPr>
              <a:t> impact on your bottom line.</a:t>
            </a:r>
          </a:p>
          <a:p>
            <a:pPr marL="457200" lvl="1" indent="0">
              <a:buNone/>
            </a:pPr>
            <a:endParaRPr lang="en-GB" sz="2000" b="0" i="0" dirty="0">
              <a:solidFill>
                <a:srgbClr val="333E49"/>
              </a:solidFill>
              <a:effectLst/>
              <a:latin typeface="proxima-nova"/>
            </a:endParaRPr>
          </a:p>
          <a:p>
            <a:pPr lvl="1"/>
            <a:r>
              <a:rPr lang="en-GB" sz="2000" b="0" i="0" dirty="0">
                <a:solidFill>
                  <a:srgbClr val="333E49"/>
                </a:solidFill>
                <a:effectLst/>
                <a:latin typeface="proxima-nova"/>
              </a:rPr>
              <a:t>Those companies in the bottom quartile for both gender and ethnic/cultural diversity are </a:t>
            </a:r>
            <a:r>
              <a:rPr lang="en-GB" sz="2000" b="1" i="0" dirty="0">
                <a:solidFill>
                  <a:srgbClr val="333E49"/>
                </a:solidFill>
                <a:effectLst/>
                <a:latin typeface="proxima-nova"/>
              </a:rPr>
              <a:t>29% less likely to be above average in profitability</a:t>
            </a:r>
            <a:r>
              <a:rPr lang="en-GB" sz="1200" b="0" i="0" dirty="0">
                <a:solidFill>
                  <a:srgbClr val="333E49"/>
                </a:solidFill>
                <a:effectLst/>
                <a:latin typeface="proxima-nova"/>
              </a:rPr>
              <a:t>.</a:t>
            </a:r>
          </a:p>
          <a:p>
            <a:pPr>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1606444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Legal considerations of diversity</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546047"/>
          </a:xfrm>
        </p:spPr>
        <p:txBody>
          <a:bodyPr anchor="ctr">
            <a:normAutofit fontScale="62500" lnSpcReduction="20000"/>
          </a:bodyPr>
          <a:lstStyle/>
          <a:p>
            <a:pPr>
              <a:buFont typeface="Arial" panose="020B0604020202020204" pitchFamily="34" charset="0"/>
              <a:buChar char="•"/>
            </a:pPr>
            <a:endParaRPr lang="en-GB" sz="2400" dirty="0"/>
          </a:p>
          <a:p>
            <a:r>
              <a:rPr lang="en-GB" sz="2400" dirty="0"/>
              <a:t>Those involved in the process of recruitment, selection and appointment must be aware of relevant legislation and must ensure that this is not contravened. </a:t>
            </a:r>
          </a:p>
          <a:p>
            <a:r>
              <a:rPr lang="en-GB" sz="2400" dirty="0"/>
              <a:t>Equality Analysis</a:t>
            </a:r>
          </a:p>
          <a:p>
            <a:r>
              <a:rPr lang="en-GB" sz="2400" dirty="0"/>
              <a:t>Equality Act 2010 - Introduction</a:t>
            </a:r>
          </a:p>
          <a:p>
            <a:r>
              <a:rPr lang="en-GB" sz="2400" dirty="0"/>
              <a:t>Direct Discrimination</a:t>
            </a:r>
          </a:p>
          <a:p>
            <a:r>
              <a:rPr lang="en-GB" sz="2400" dirty="0"/>
              <a:t>Indirect Discrimination</a:t>
            </a:r>
          </a:p>
          <a:p>
            <a:r>
              <a:rPr lang="en-GB" sz="2400" dirty="0"/>
              <a:t>Unfair Discrimination</a:t>
            </a:r>
          </a:p>
          <a:p>
            <a:r>
              <a:rPr lang="en-GB" sz="2400" dirty="0"/>
              <a:t>Harassment</a:t>
            </a:r>
          </a:p>
          <a:p>
            <a:r>
              <a:rPr lang="en-GB" sz="2400" dirty="0"/>
              <a:t>Victimisation</a:t>
            </a:r>
          </a:p>
          <a:p>
            <a:r>
              <a:rPr lang="en-GB" sz="2400" dirty="0"/>
              <a:t>Genuine Occupational Requirement (GOR)</a:t>
            </a:r>
          </a:p>
          <a:p>
            <a:r>
              <a:rPr lang="en-GB" sz="2400" dirty="0"/>
              <a:t>Disability Discrimination</a:t>
            </a:r>
          </a:p>
          <a:p>
            <a:r>
              <a:rPr lang="en-GB" sz="2400" dirty="0"/>
              <a:t>Gender Pay Gap</a:t>
            </a:r>
          </a:p>
          <a:p>
            <a:r>
              <a:rPr lang="en-GB" sz="2400" dirty="0"/>
              <a:t>Positive Action</a:t>
            </a:r>
          </a:p>
          <a:p>
            <a:r>
              <a:rPr lang="en-GB" sz="2400" dirty="0"/>
              <a:t>Fixed Term Employees</a:t>
            </a:r>
          </a:p>
          <a:p>
            <a:r>
              <a:rPr lang="en-GB" sz="2400" dirty="0"/>
              <a:t>Part-Time Workers</a:t>
            </a:r>
          </a:p>
          <a:p>
            <a:r>
              <a:rPr lang="en-GB" sz="2400" dirty="0"/>
              <a:t>The Rehabilitation of Offenders Act 1974</a:t>
            </a:r>
          </a:p>
          <a:p>
            <a:r>
              <a:rPr lang="en-GB" sz="2400" dirty="0"/>
              <a:t>Human Rights Act 1998</a:t>
            </a:r>
          </a:p>
          <a:p>
            <a:r>
              <a:rPr lang="en-GB" sz="2400" dirty="0"/>
              <a:t>The Asylum and Immigration Act 1996</a:t>
            </a:r>
          </a:p>
        </p:txBody>
      </p:sp>
    </p:spTree>
    <p:extLst>
      <p:ext uri="{BB962C8B-B14F-4D97-AF65-F5344CB8AC3E}">
        <p14:creationId xmlns:p14="http://schemas.microsoft.com/office/powerpoint/2010/main" val="1516342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fontScale="90000"/>
          </a:bodyPr>
          <a:lstStyle/>
          <a:p>
            <a:pPr algn="r"/>
            <a:r>
              <a:rPr lang="en-US" sz="4400" kern="1200" spc="100" baseline="0" dirty="0">
                <a:solidFill>
                  <a:schemeClr val="bg1"/>
                </a:solidFill>
                <a:latin typeface="+mj-lt"/>
                <a:ea typeface="+mj-ea"/>
                <a:cs typeface="+mj-cs"/>
              </a:rPr>
              <a:t>What are the potential barriers to equality, diversity and inclusion</a:t>
            </a:r>
            <a:endParaRPr lang="en-GB" sz="4000" dirty="0">
              <a:solidFill>
                <a:schemeClr val="bg1"/>
              </a:solidFill>
            </a:endParaRP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546047"/>
          </a:xfrm>
        </p:spPr>
        <p:txBody>
          <a:bodyPr anchor="ctr">
            <a:normAutofit/>
          </a:bodyPr>
          <a:lstStyle/>
          <a:p>
            <a:pPr>
              <a:buFont typeface="Arial" panose="020B0604020202020204" pitchFamily="34" charset="0"/>
              <a:buChar char="•"/>
            </a:pPr>
            <a:endParaRPr lang="en-GB" sz="2400" dirty="0"/>
          </a:p>
          <a:p>
            <a:endParaRPr lang="en-GB" sz="2400" dirty="0"/>
          </a:p>
        </p:txBody>
      </p:sp>
      <p:pic>
        <p:nvPicPr>
          <p:cNvPr id="4" name="Picture 3">
            <a:extLst>
              <a:ext uri="{FF2B5EF4-FFF2-40B4-BE49-F238E27FC236}">
                <a16:creationId xmlns:a16="http://schemas.microsoft.com/office/drawing/2014/main" id="{B51120B9-2ACF-7ED6-B868-2482A168F282}"/>
              </a:ext>
            </a:extLst>
          </p:cNvPr>
          <p:cNvPicPr>
            <a:picLocks noChangeAspect="1"/>
          </p:cNvPicPr>
          <p:nvPr/>
        </p:nvPicPr>
        <p:blipFill>
          <a:blip r:embed="rId3"/>
          <a:stretch>
            <a:fillRect/>
          </a:stretch>
        </p:blipFill>
        <p:spPr>
          <a:xfrm>
            <a:off x="4956539" y="511388"/>
            <a:ext cx="6395258" cy="5602710"/>
          </a:xfrm>
          <a:prstGeom prst="rect">
            <a:avLst/>
          </a:prstGeom>
        </p:spPr>
      </p:pic>
    </p:spTree>
    <p:extLst>
      <p:ext uri="{BB962C8B-B14F-4D97-AF65-F5344CB8AC3E}">
        <p14:creationId xmlns:p14="http://schemas.microsoft.com/office/powerpoint/2010/main" val="1572478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Multi-generational workforce</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134811" y="687580"/>
            <a:ext cx="7752390" cy="5546047"/>
          </a:xfrm>
        </p:spPr>
        <p:txBody>
          <a:bodyPr anchor="ctr">
            <a:normAutofit/>
          </a:bodyPr>
          <a:lstStyle/>
          <a:p>
            <a:pPr>
              <a:buFont typeface="Arial" panose="020B0604020202020204" pitchFamily="34" charset="0"/>
              <a:buChar char="•"/>
            </a:pPr>
            <a:endParaRPr lang="en-GB" sz="2400" dirty="0"/>
          </a:p>
          <a:p>
            <a:endParaRPr lang="en-GB" sz="2400" dirty="0"/>
          </a:p>
        </p:txBody>
      </p:sp>
      <p:pic>
        <p:nvPicPr>
          <p:cNvPr id="4" name="Picture 3">
            <a:extLst>
              <a:ext uri="{FF2B5EF4-FFF2-40B4-BE49-F238E27FC236}">
                <a16:creationId xmlns:a16="http://schemas.microsoft.com/office/drawing/2014/main" id="{C3199138-0AC7-0FEE-9023-2AFCFC94B5CF}"/>
              </a:ext>
            </a:extLst>
          </p:cNvPr>
          <p:cNvPicPr>
            <a:picLocks noChangeAspect="1"/>
          </p:cNvPicPr>
          <p:nvPr/>
        </p:nvPicPr>
        <p:blipFill>
          <a:blip r:embed="rId2"/>
          <a:stretch>
            <a:fillRect/>
          </a:stretch>
        </p:blipFill>
        <p:spPr>
          <a:xfrm>
            <a:off x="4134803" y="998220"/>
            <a:ext cx="7710223" cy="5399789"/>
          </a:xfrm>
          <a:prstGeom prst="rect">
            <a:avLst/>
          </a:prstGeom>
        </p:spPr>
      </p:pic>
    </p:spTree>
    <p:extLst>
      <p:ext uri="{BB962C8B-B14F-4D97-AF65-F5344CB8AC3E}">
        <p14:creationId xmlns:p14="http://schemas.microsoft.com/office/powerpoint/2010/main" val="1004207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517889" y="4883544"/>
            <a:ext cx="3876086" cy="1556907"/>
          </a:xfrm>
        </p:spPr>
        <p:txBody>
          <a:bodyPr anchor="ctr">
            <a:normAutofit/>
          </a:bodyPr>
          <a:lstStyle/>
          <a:p>
            <a:r>
              <a:rPr lang="en-GB" sz="3200" dirty="0"/>
              <a:t>Multi-generational </a:t>
            </a:r>
            <a:br>
              <a:rPr lang="en-GB" sz="3200" dirty="0"/>
            </a:br>
            <a:r>
              <a:rPr lang="en-GB" sz="3200" dirty="0"/>
              <a:t>workforce</a:t>
            </a:r>
          </a:p>
        </p:txBody>
      </p:sp>
      <p:sp>
        <p:nvSpPr>
          <p:cNvPr id="61" name="Rectangle 6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5162719" y="4883544"/>
            <a:ext cx="6586915" cy="1556907"/>
          </a:xfrm>
        </p:spPr>
        <p:txBody>
          <a:bodyPr anchor="ctr">
            <a:normAutofit/>
          </a:bodyPr>
          <a:lstStyle/>
          <a:p>
            <a:pPr>
              <a:buFont typeface="Arial" panose="020B0604020202020204" pitchFamily="34" charset="0"/>
              <a:buChar char="•"/>
            </a:pPr>
            <a:endParaRPr lang="en-GB" sz="1800"/>
          </a:p>
          <a:p>
            <a:endParaRPr lang="en-GB" sz="1800"/>
          </a:p>
        </p:txBody>
      </p:sp>
      <p:pic>
        <p:nvPicPr>
          <p:cNvPr id="5" name="Picture 4">
            <a:extLst>
              <a:ext uri="{FF2B5EF4-FFF2-40B4-BE49-F238E27FC236}">
                <a16:creationId xmlns:a16="http://schemas.microsoft.com/office/drawing/2014/main" id="{38D9E763-4ABB-5814-18E5-3F5EC5EDEFE8}"/>
              </a:ext>
            </a:extLst>
          </p:cNvPr>
          <p:cNvPicPr>
            <a:picLocks noChangeAspect="1"/>
          </p:cNvPicPr>
          <p:nvPr/>
        </p:nvPicPr>
        <p:blipFill>
          <a:blip r:embed="rId2"/>
          <a:stretch>
            <a:fillRect/>
          </a:stretch>
        </p:blipFill>
        <p:spPr>
          <a:xfrm>
            <a:off x="595418" y="417549"/>
            <a:ext cx="10742083" cy="4367811"/>
          </a:xfrm>
          <a:prstGeom prst="rect">
            <a:avLst/>
          </a:prstGeom>
        </p:spPr>
      </p:pic>
    </p:spTree>
    <p:extLst>
      <p:ext uri="{BB962C8B-B14F-4D97-AF65-F5344CB8AC3E}">
        <p14:creationId xmlns:p14="http://schemas.microsoft.com/office/powerpoint/2010/main" val="1123916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Multi-generational workforce</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546047"/>
          </a:xfrm>
        </p:spPr>
        <p:txBody>
          <a:bodyPr anchor="ctr">
            <a:normAutofit/>
          </a:bodyPr>
          <a:lstStyle/>
          <a:p>
            <a:pPr>
              <a:buFont typeface="Arial" panose="020B0604020202020204" pitchFamily="34" charset="0"/>
              <a:buChar char="•"/>
            </a:pPr>
            <a:endParaRPr lang="en-GB" sz="2400" dirty="0"/>
          </a:p>
          <a:p>
            <a:r>
              <a:rPr lang="en-GB" sz="2400" dirty="0"/>
              <a:t>There are currently five generations in the workplace.</a:t>
            </a:r>
          </a:p>
          <a:p>
            <a:endParaRPr lang="en-GB" sz="2400" dirty="0"/>
          </a:p>
          <a:p>
            <a:r>
              <a:rPr lang="en-GB" sz="2400" dirty="0"/>
              <a:t> Each generation was shaped by different events, and their experience informs their attitudes, values, beliefs and preferences.</a:t>
            </a:r>
          </a:p>
          <a:p>
            <a:endParaRPr lang="en-GB" sz="2400" dirty="0"/>
          </a:p>
          <a:p>
            <a:r>
              <a:rPr lang="en-GB" sz="2400" dirty="0"/>
              <a:t> This can create challenges within an organization, especially when it comes to talent development.</a:t>
            </a:r>
          </a:p>
          <a:p>
            <a:endParaRPr lang="en-GB" sz="2400" dirty="0"/>
          </a:p>
          <a:p>
            <a:r>
              <a:rPr lang="en-GB" sz="2400" dirty="0"/>
              <a:t> With five generations all working together, a one-size-fits-all approach for leadership and talent development is insufficient. </a:t>
            </a:r>
          </a:p>
          <a:p>
            <a:endParaRPr lang="en-GB" sz="2400" dirty="0"/>
          </a:p>
        </p:txBody>
      </p:sp>
    </p:spTree>
    <p:extLst>
      <p:ext uri="{BB962C8B-B14F-4D97-AF65-F5344CB8AC3E}">
        <p14:creationId xmlns:p14="http://schemas.microsoft.com/office/powerpoint/2010/main" val="59495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4960505"/>
          </a:xfrm>
        </p:spPr>
        <p:txBody>
          <a:bodyPr anchor="b">
            <a:normAutofit fontScale="90000"/>
          </a:bodyPr>
          <a:lstStyle/>
          <a:p>
            <a:pPr algn="r"/>
            <a:r>
              <a:rPr lang="en-GB" sz="4000" dirty="0">
                <a:solidFill>
                  <a:srgbClr val="FFFFFF"/>
                </a:solidFill>
              </a:rPr>
              <a:t>How to embrace Multigenerational workforces as a Leader effectively (Harvard Business Publishing, 2020) </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134810" y="10138"/>
            <a:ext cx="7847805" cy="6858000"/>
          </a:xfrm>
        </p:spPr>
        <p:txBody>
          <a:bodyPr anchor="ctr">
            <a:normAutofit/>
          </a:bodyPr>
          <a:lstStyle/>
          <a:p>
            <a:pPr marL="0" indent="0">
              <a:buNone/>
            </a:pPr>
            <a:r>
              <a:rPr lang="en-GB" sz="2400" dirty="0"/>
              <a:t>1. Avoid generational stereotypes and assumptions</a:t>
            </a:r>
          </a:p>
          <a:p>
            <a:pPr lvl="1"/>
            <a:r>
              <a:rPr lang="en-GB" sz="2000" dirty="0"/>
              <a:t>Don’t put people in a box and label based on year they were born.</a:t>
            </a:r>
          </a:p>
          <a:p>
            <a:pPr lvl="1"/>
            <a:r>
              <a:rPr lang="en-GB" sz="2000" dirty="0"/>
              <a:t>Individuals want to feel respected and able to be their authentic selves in the workplace.</a:t>
            </a:r>
          </a:p>
          <a:p>
            <a:pPr lvl="1"/>
            <a:r>
              <a:rPr lang="en-GB" sz="2000" dirty="0"/>
              <a:t>Leaders have the power to foster an inclusive company culture by cultivating awareness of their own biases, acting with authenticity, and accepting accountability for building workplaces where everyone feels valued and safe</a:t>
            </a:r>
          </a:p>
          <a:p>
            <a:pPr marL="457200" lvl="1" indent="0">
              <a:buNone/>
            </a:pPr>
            <a:endParaRPr lang="en-GB" sz="2000" dirty="0"/>
          </a:p>
          <a:p>
            <a:pPr marL="0" lvl="1" indent="0">
              <a:buNone/>
            </a:pPr>
            <a:r>
              <a:rPr lang="en-GB" sz="2000" dirty="0"/>
              <a:t>2. </a:t>
            </a:r>
            <a:r>
              <a:rPr lang="en-GB" dirty="0"/>
              <a:t>Recognise all employees as individuals who have unique, valuable skill sets.</a:t>
            </a:r>
          </a:p>
          <a:p>
            <a:pPr marL="0" lvl="1" indent="0">
              <a:buNone/>
            </a:pPr>
            <a:r>
              <a:rPr lang="en-GB" sz="2000" dirty="0"/>
              <a:t>“When we choose to bring our unique selves to the table, the parts of ourselves that are actually different from other people, then diversity can create an unbeatable advantage by expanding the amount of information the team can access.” —Frances Frei, Unleashed: The Unapologetic Leader’s Guide to Empowering Everyone Around You </a:t>
            </a:r>
          </a:p>
          <a:p>
            <a:endParaRPr lang="en-GB" sz="2400" dirty="0"/>
          </a:p>
        </p:txBody>
      </p:sp>
    </p:spTree>
    <p:extLst>
      <p:ext uri="{BB962C8B-B14F-4D97-AF65-F5344CB8AC3E}">
        <p14:creationId xmlns:p14="http://schemas.microsoft.com/office/powerpoint/2010/main" val="17377449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5531539"/>
          </a:xfrm>
        </p:spPr>
        <p:txBody>
          <a:bodyPr anchor="b">
            <a:normAutofit fontScale="90000"/>
          </a:bodyPr>
          <a:lstStyle/>
          <a:p>
            <a:pPr algn="r"/>
            <a:r>
              <a:rPr lang="en-GB" sz="4000" dirty="0">
                <a:solidFill>
                  <a:srgbClr val="FFFFFF"/>
                </a:solidFill>
              </a:rPr>
              <a:t>How to embrace Multigenerational workforces as a Leader effectively (Harvard Business Publishing, 2020) </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33577"/>
            <a:ext cx="7200901" cy="5546047"/>
          </a:xfrm>
        </p:spPr>
        <p:txBody>
          <a:bodyPr anchor="ctr">
            <a:normAutofit/>
          </a:bodyPr>
          <a:lstStyle/>
          <a:p>
            <a:pPr>
              <a:buFont typeface="Arial" panose="020B0604020202020204" pitchFamily="34" charset="0"/>
              <a:buChar char="•"/>
            </a:pPr>
            <a:endParaRPr lang="en-GB" sz="2400" dirty="0"/>
          </a:p>
          <a:p>
            <a:pPr marL="0" indent="0">
              <a:buNone/>
            </a:pPr>
            <a:r>
              <a:rPr lang="en-GB" sz="2400" dirty="0"/>
              <a:t>3. Create a plan to promote multigenerational knowledge sharing across teams and workplaces</a:t>
            </a:r>
          </a:p>
          <a:p>
            <a:pPr marL="0" indent="0">
              <a:buNone/>
            </a:pPr>
            <a:endParaRPr lang="en-GB" sz="2400" dirty="0"/>
          </a:p>
          <a:p>
            <a:r>
              <a:rPr lang="en-GB" sz="2400" dirty="0"/>
              <a:t>Comprehensive mentorship and reverse-mentorship programs</a:t>
            </a:r>
          </a:p>
          <a:p>
            <a:r>
              <a:rPr lang="en-GB" sz="2400" dirty="0"/>
              <a:t> Enterprise technology platforms</a:t>
            </a:r>
          </a:p>
          <a:p>
            <a:r>
              <a:rPr lang="en-GB" sz="2400" dirty="0"/>
              <a:t>TikTok and YouTube</a:t>
            </a:r>
          </a:p>
          <a:p>
            <a:r>
              <a:rPr lang="en-GB" sz="2400" dirty="0"/>
              <a:t> Prompt employees to share and broadcast expertise via short videos </a:t>
            </a:r>
          </a:p>
          <a:p>
            <a:pPr marL="0" indent="0">
              <a:buNone/>
            </a:pPr>
            <a:endParaRPr lang="en-GB" sz="2400" dirty="0"/>
          </a:p>
        </p:txBody>
      </p:sp>
    </p:spTree>
    <p:extLst>
      <p:ext uri="{BB962C8B-B14F-4D97-AF65-F5344CB8AC3E}">
        <p14:creationId xmlns:p14="http://schemas.microsoft.com/office/powerpoint/2010/main" val="891677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3C07A-D3C8-69ED-6750-E697FC7C9956}"/>
              </a:ext>
            </a:extLst>
          </p:cNvPr>
          <p:cNvSpPr>
            <a:spLocks noGrp="1"/>
          </p:cNvSpPr>
          <p:nvPr>
            <p:ph type="title"/>
          </p:nvPr>
        </p:nvSpPr>
        <p:spPr/>
        <p:txBody>
          <a:bodyPr/>
          <a:lstStyle/>
          <a:p>
            <a:r>
              <a:rPr lang="en-GB" dirty="0"/>
              <a:t>Six truths of modern leadership development </a:t>
            </a:r>
          </a:p>
        </p:txBody>
      </p:sp>
      <p:pic>
        <p:nvPicPr>
          <p:cNvPr id="4" name="Online Media 3" title="Six Truths of Modern Leadership Development">
            <a:hlinkClick r:id="" action="ppaction://media"/>
            <a:extLst>
              <a:ext uri="{FF2B5EF4-FFF2-40B4-BE49-F238E27FC236}">
                <a16:creationId xmlns:a16="http://schemas.microsoft.com/office/drawing/2014/main" id="{7586CE01-303F-2BD9-2C7C-B6F597EA2C23}"/>
              </a:ext>
            </a:extLst>
          </p:cNvPr>
          <p:cNvPicPr>
            <a:picLocks noRot="1" noChangeAspect="1"/>
          </p:cNvPicPr>
          <p:nvPr>
            <a:videoFile r:link="rId1"/>
          </p:nvPr>
        </p:nvPicPr>
        <p:blipFill>
          <a:blip r:embed="rId3"/>
          <a:stretch>
            <a:fillRect/>
          </a:stretch>
        </p:blipFill>
        <p:spPr>
          <a:xfrm>
            <a:off x="2042474" y="1609784"/>
            <a:ext cx="8107051" cy="4580484"/>
          </a:xfrm>
          <a:prstGeom prst="rect">
            <a:avLst/>
          </a:prstGeom>
        </p:spPr>
      </p:pic>
    </p:spTree>
    <p:extLst>
      <p:ext uri="{BB962C8B-B14F-4D97-AF65-F5344CB8AC3E}">
        <p14:creationId xmlns:p14="http://schemas.microsoft.com/office/powerpoint/2010/main" val="4034398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Rectangle 4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1D511-3FFC-8C70-DEB2-4E2B56A78F73}"/>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Reading</a:t>
            </a:r>
          </a:p>
        </p:txBody>
      </p:sp>
      <p:sp>
        <p:nvSpPr>
          <p:cNvPr id="3" name="Content Placeholder 2">
            <a:extLst>
              <a:ext uri="{FF2B5EF4-FFF2-40B4-BE49-F238E27FC236}">
                <a16:creationId xmlns:a16="http://schemas.microsoft.com/office/drawing/2014/main" id="{8A381E95-EC0E-5618-CF07-72E19BEE4EC6}"/>
              </a:ext>
            </a:extLst>
          </p:cNvPr>
          <p:cNvSpPr>
            <a:spLocks noGrp="1"/>
          </p:cNvSpPr>
          <p:nvPr>
            <p:ph idx="1"/>
          </p:nvPr>
        </p:nvSpPr>
        <p:spPr>
          <a:xfrm>
            <a:off x="4686299" y="649480"/>
            <a:ext cx="7200901" cy="5981907"/>
          </a:xfrm>
        </p:spPr>
        <p:txBody>
          <a:bodyPr anchor="ctr">
            <a:normAutofit/>
          </a:bodyPr>
          <a:lstStyle/>
          <a:p>
            <a:pPr marL="0" indent="0">
              <a:buNone/>
            </a:pPr>
            <a:r>
              <a:rPr lang="en-GB" sz="2400" dirty="0"/>
              <a:t>Before next session read:</a:t>
            </a:r>
          </a:p>
          <a:p>
            <a:pPr marL="0" indent="0">
              <a:buNone/>
            </a:pPr>
            <a:r>
              <a:rPr lang="en-GB" sz="2400" dirty="0"/>
              <a:t>‘Leadership and Management in 21</a:t>
            </a:r>
            <a:r>
              <a:rPr lang="en-GB" sz="2400" baseline="30000" dirty="0"/>
              <a:t>st</a:t>
            </a:r>
            <a:r>
              <a:rPr lang="en-GB" sz="2400" dirty="0"/>
              <a:t> Century Organisations’  which you can find in the Week 1 section of the Moodle page.</a:t>
            </a:r>
            <a:endParaRPr lang="en-GB" sz="2400" dirty="0">
              <a:cs typeface="Calibri Light" panose="020F0302020204030204"/>
            </a:endParaRPr>
          </a:p>
          <a:p>
            <a:pPr marL="0" indent="0">
              <a:buNone/>
            </a:pPr>
            <a:r>
              <a:rPr lang="en-GB" sz="2400" dirty="0">
                <a:cs typeface="Calibri Light" panose="020F0302020204030204"/>
              </a:rPr>
              <a:t>Summarise 3 key points from the reading and be prepared to discuss at least one of these in the next session</a:t>
            </a:r>
          </a:p>
          <a:p>
            <a:pPr marL="0" indent="0">
              <a:buNone/>
            </a:pPr>
            <a:r>
              <a:rPr lang="en-GB" sz="2400" dirty="0"/>
              <a:t>For further reading on this topic you can read the following papers:</a:t>
            </a:r>
          </a:p>
          <a:p>
            <a:pPr>
              <a:buFont typeface="Arial" panose="020B0604020202020204" pitchFamily="34" charset="0"/>
              <a:buChar char="•"/>
            </a:pPr>
            <a:r>
              <a:rPr lang="en-US" sz="2400" dirty="0"/>
              <a:t>McDaniel, R. R. (2007) Management Strategies for Complex Adaptive Systems. </a:t>
            </a:r>
            <a:r>
              <a:rPr lang="en-US" sz="2400" i="1" dirty="0"/>
              <a:t>Performance Improvement Quarterly, </a:t>
            </a:r>
            <a:r>
              <a:rPr lang="en-US" sz="2400" dirty="0"/>
              <a:t>20(2), pp. 21-42.</a:t>
            </a:r>
            <a:endParaRPr lang="en-GB" sz="2400" dirty="0"/>
          </a:p>
          <a:p>
            <a:pPr>
              <a:buFont typeface="Arial" panose="020B0604020202020204" pitchFamily="34" charset="0"/>
              <a:buChar char="•"/>
            </a:pPr>
            <a:r>
              <a:rPr lang="en-US" sz="2400" dirty="0"/>
              <a:t>Stacey, R. D. (2004) </a:t>
            </a:r>
            <a:r>
              <a:rPr lang="en-US" sz="2400" i="1" dirty="0"/>
              <a:t>Strategic Management and </a:t>
            </a:r>
            <a:r>
              <a:rPr lang="en-US" sz="2400" i="1" dirty="0" err="1"/>
              <a:t>Organisational</a:t>
            </a:r>
            <a:r>
              <a:rPr lang="en-US" sz="2400" i="1" dirty="0"/>
              <a:t> Dynamics: The Challenge of Complexity. </a:t>
            </a:r>
            <a:r>
              <a:rPr lang="en-US" sz="2400" dirty="0"/>
              <a:t>4 ed. Harlow: Pearson Education Limited.</a:t>
            </a:r>
            <a:endParaRPr lang="en-GB" sz="2400" dirty="0"/>
          </a:p>
          <a:p>
            <a:pPr>
              <a:buFont typeface="Arial" panose="020B0604020202020204" pitchFamily="34" charset="0"/>
              <a:buChar char="•"/>
            </a:pPr>
            <a:endParaRPr lang="en-GB" sz="2400" dirty="0"/>
          </a:p>
          <a:p>
            <a:endParaRPr lang="en-GB" sz="2400" dirty="0"/>
          </a:p>
        </p:txBody>
      </p:sp>
    </p:spTree>
    <p:extLst>
      <p:ext uri="{BB962C8B-B14F-4D97-AF65-F5344CB8AC3E}">
        <p14:creationId xmlns:p14="http://schemas.microsoft.com/office/powerpoint/2010/main" val="264997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2141</Words>
  <Application>Microsoft Office PowerPoint</Application>
  <PresentationFormat>Widescreen</PresentationFormat>
  <Paragraphs>267</Paragraphs>
  <Slides>34</Slides>
  <Notes>14</Notes>
  <HiddenSlides>2</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Google Sans</vt:lpstr>
      <vt:lpstr>proxima-nova</vt:lpstr>
      <vt:lpstr>Tiempos Text</vt:lpstr>
      <vt:lpstr>arial</vt:lpstr>
      <vt:lpstr>arial</vt:lpstr>
      <vt:lpstr>Calibri</vt:lpstr>
      <vt:lpstr>Calibri Light</vt:lpstr>
      <vt:lpstr>Wingdings</vt:lpstr>
      <vt:lpstr>Office Theme</vt:lpstr>
      <vt:lpstr>Leading and Developing People Introduction to Module and Assignment</vt:lpstr>
      <vt:lpstr>Session Overview – Part 1</vt:lpstr>
      <vt:lpstr>Why Study Leadership?</vt:lpstr>
      <vt:lpstr>Areas we will Consider</vt:lpstr>
      <vt:lpstr>Assignment Details</vt:lpstr>
      <vt:lpstr>Read, Watch, Listen</vt:lpstr>
      <vt:lpstr>Session Overview – Part 2</vt:lpstr>
      <vt:lpstr>Leadership</vt:lpstr>
      <vt:lpstr>Activity</vt:lpstr>
      <vt:lpstr>PowerPoint Presentation</vt:lpstr>
      <vt:lpstr>PowerPoint Presentation</vt:lpstr>
      <vt:lpstr>PowerPoint Presentation</vt:lpstr>
      <vt:lpstr>Leadership</vt:lpstr>
      <vt:lpstr>Leadership Defined</vt:lpstr>
      <vt:lpstr>Components Central to the  Phenomenon of Leadership</vt:lpstr>
      <vt:lpstr>Module Concepts</vt:lpstr>
      <vt:lpstr>Leadership </vt:lpstr>
      <vt:lpstr>The Context – VUCA   </vt:lpstr>
      <vt:lpstr>The Context - Megatrends</vt:lpstr>
      <vt:lpstr>The Context - Complex Adaptive System</vt:lpstr>
      <vt:lpstr>The Context – Cynefin  </vt:lpstr>
      <vt:lpstr>Session Overview Part 3 – Contemporary Leadership and Development issues</vt:lpstr>
      <vt:lpstr>Diversity</vt:lpstr>
      <vt:lpstr>Why is Diversity important in Leadership?</vt:lpstr>
      <vt:lpstr>Diversity in Leadership – The Payoff</vt:lpstr>
      <vt:lpstr>Legal considerations of diversity</vt:lpstr>
      <vt:lpstr>What are the potential barriers to equality, diversity and inclusion</vt:lpstr>
      <vt:lpstr>Multi-generational workforce</vt:lpstr>
      <vt:lpstr>Multi-generational  workforce</vt:lpstr>
      <vt:lpstr>Multi-generational workforce</vt:lpstr>
      <vt:lpstr>How to embrace Multigenerational workforces as a Leader effectively (Harvard Business Publishing, 2020) </vt:lpstr>
      <vt:lpstr>How to embrace Multigenerational workforces as a Leader effectively (Harvard Business Publishing, 2020) </vt:lpstr>
      <vt:lpstr>Six truths of modern leadership development </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Developing People Introduction to Module and Assignment</dc:title>
  <dc:creator>Myfanwy Davies (IMH)</dc:creator>
  <cp:lastModifiedBy>Myfanwy Davies (IMH)</cp:lastModifiedBy>
  <cp:revision>1</cp:revision>
  <dcterms:created xsi:type="dcterms:W3CDTF">2023-06-01T08:58:43Z</dcterms:created>
  <dcterms:modified xsi:type="dcterms:W3CDTF">2023-06-29T08:47:52Z</dcterms:modified>
</cp:coreProperties>
</file>