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58" d="100"/>
          <a:sy n="58" d="100"/>
        </p:scale>
        <p:origin x="102" y="1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9D0A2-D09E-E809-96CE-93646612A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39246D-EF9A-FAC1-CCC4-2290CE0A68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ED222-F921-761D-513F-9A32D1EA35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F92BB-E29D-587E-28AA-EA23FA0AC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211108-7DBE-29F2-465B-B350428FB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763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CC846-CF0D-1ACE-91EE-8D2B07484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6E98C-EEF4-48BB-045C-AC2DFF229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A5F8F-12F8-1932-F25F-C0F276C05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236D38-37F5-9636-E31F-8DD214E59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F2B70-99FF-B175-D4F2-B749AC85F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17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CE354-4660-D290-731A-E7D2C14B0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1B76E-A7C1-A1F0-01B4-21DB8A224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8248A-13D1-1A3E-319B-C9FE5EAEF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7D953-FF5B-B9E7-1AA8-98D6132B0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E4993-947B-4B88-9D9F-A6BB3CD9D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6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A8762-4909-7DBB-3212-98576C7B0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32086-6880-7B99-244B-ECE42E4DB2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87D73D-C866-0639-F8B1-68451CBF4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DA74A-B348-0647-74EA-34170916F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D0EB62-3763-639D-632B-6AB8C6045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8BB7A-93B8-C5FD-1371-68BDE16E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2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02ABE-DE6D-7844-E799-2D708759C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8B7F78-CC59-8F39-53B5-B7EC4FC77C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F076DC-C1C8-3CB1-5697-1531E2273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A49740-6A38-1B29-08A5-AD9E4D7CA1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7F5D5D-DE98-5A8D-BAA5-82B5434A33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FDABA7-4C7D-76DB-F3D4-78E594BB5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9F2463-E65F-7753-812B-861E591E5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BDA4CD-C91A-917F-99B5-89C1211B6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590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8FD20-A91F-90B1-4290-D6820A2A0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89186E-72DA-28E8-D9E9-5C57B20AE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6E72A4-957D-E089-0055-2B2548827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23C27-CEEE-5D79-DA49-994353163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725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4D85A0-A6EA-3425-3377-B034AA272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6130BA-4E6D-C1E9-316C-074F91408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2999A4-252B-8405-8064-90332689D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86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2D4D5-70E2-F4E3-5BE4-AE4633512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68B40-AB0B-2823-2D3F-8B5255F97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D718A5-B3C3-7ADC-36A0-391647FDD6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4666B8-98AB-D370-02F7-AC0886BDE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95E97D-88F1-9A49-4FC4-16C089A80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275C91-B89F-BB79-49A8-D0E02400F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568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FA5B-E13A-5334-3574-4D7F8E10F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3A3D80-C7E9-F3CD-04A5-EC78BE9949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8DC044-3E8D-8E1B-DF42-D24318EBCE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8B271-2ED3-8C06-5D0F-051E9991C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9C4F2-8096-8911-89EF-2482A43B6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4C5132-6E07-9B82-6CEE-6D7AA7DE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378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2702-C3FC-0E50-13C8-5EFAFBE21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1B77C0-024D-3BE7-75D2-07D73BE1A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58F05-B06C-FE30-A0B4-7E6557263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F1177-4928-8B45-EEC4-AF347BF34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976B5-0795-44CC-38B5-37C776426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812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1283C6-771A-7F85-EFB7-35C3101C24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E117F-AEC6-B77E-3612-1D72113A0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22C97-26DA-2D27-47CD-6B211CF6DD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262DE-366F-580A-D74F-2E093C1C2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328343-2C6C-9934-8CB2-A387F17BF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019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BD995B-157B-0CFF-DE6B-4A587A7F8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C084B8-8E89-EDC8-4963-D4DA3693A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06D14-68E3-74F9-EF3B-C3760403D3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A149F-0F27-4F03-B480-4BB5EBB905D8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D8D21-BE61-45A1-75A1-B305A91A15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164D9-CEB3-5CB1-8C20-BF25E8674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354F40-B745-49A4-8781-3AC31A1C2D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15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D6B2C-0542-00C7-CB70-F95FBBC294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243"/>
            <a:ext cx="9144000" cy="2382950"/>
          </a:xfrm>
        </p:spPr>
        <p:txBody>
          <a:bodyPr>
            <a:normAutofit fontScale="90000"/>
          </a:bodyPr>
          <a:lstStyle/>
          <a:p>
            <a:r>
              <a:rPr lang="en-US" sz="3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badi" panose="020B0604020104020204" pitchFamily="34" charset="0"/>
              </a:rPr>
              <a:t>HOTEL RELEAZA</a:t>
            </a:r>
            <a:br>
              <a:rPr lang="en-US" sz="3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badi" panose="020B0604020104020204" pitchFamily="34" charset="0"/>
              </a:rPr>
            </a:br>
            <a:r>
              <a:rPr lang="en-US" sz="3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badi" panose="020B0604020104020204" pitchFamily="34" charset="0"/>
              </a:rPr>
              <a:t>TABLERO DE DESAYUNO</a:t>
            </a:r>
            <a:br>
              <a:rPr lang="en-US" sz="3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badi" panose="020B0604020104020204" pitchFamily="34" charset="0"/>
              </a:rPr>
            </a:br>
            <a:r>
              <a:rPr lang="en-US" sz="3600" dirty="0">
                <a:solidFill>
                  <a:schemeClr val="accent4">
                    <a:lumMod val="60000"/>
                    <a:lumOff val="40000"/>
                  </a:schemeClr>
                </a:solidFill>
                <a:latin typeface="Abadi" panose="020B0604020104020204" pitchFamily="34" charset="0"/>
              </a:rPr>
              <a:t>BREAKFAST BOARD</a:t>
            </a: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CFB85E-EA17-487D-CF86-7BB95096E7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89302"/>
            <a:ext cx="4572000" cy="4496545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PRECIO INVITADO – GUEST PRICE</a:t>
            </a:r>
          </a:p>
          <a:p>
            <a:pPr algn="l"/>
            <a:endParaRPr lang="en-GB" sz="7200" b="1" dirty="0">
              <a:solidFill>
                <a:schemeClr val="accent2">
                  <a:lumMod val="90000"/>
                </a:schemeClr>
              </a:solidFill>
            </a:endParaRPr>
          </a:p>
          <a:p>
            <a:pPr algn="l"/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Tostada con </a:t>
            </a:r>
            <a:r>
              <a:rPr lang="en-GB" sz="7200" b="1" dirty="0" err="1">
                <a:solidFill>
                  <a:schemeClr val="accent2">
                    <a:lumMod val="90000"/>
                  </a:schemeClr>
                </a:solidFill>
              </a:rPr>
              <a:t>tomate</a:t>
            </a:r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 (Toast with </a:t>
            </a:r>
            <a:r>
              <a:rPr lang="en-GB" sz="7200" b="1" dirty="0" err="1">
                <a:solidFill>
                  <a:schemeClr val="accent2">
                    <a:lumMod val="90000"/>
                  </a:schemeClr>
                </a:solidFill>
              </a:rPr>
              <a:t>Toamato</a:t>
            </a:r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)…………………………………..….......6.50</a:t>
            </a:r>
          </a:p>
          <a:p>
            <a:pPr algn="l"/>
            <a:r>
              <a:rPr lang="en-GB" sz="7200" b="1" dirty="0" err="1">
                <a:solidFill>
                  <a:schemeClr val="accent2">
                    <a:lumMod val="90000"/>
                  </a:schemeClr>
                </a:solidFill>
              </a:rPr>
              <a:t>Torrijas</a:t>
            </a:r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 (French Toast)………………………………………............7.00</a:t>
            </a:r>
          </a:p>
          <a:p>
            <a:pPr algn="l"/>
            <a:r>
              <a:rPr lang="es-ES" sz="7200" b="1" dirty="0">
                <a:solidFill>
                  <a:schemeClr val="accent2">
                    <a:lumMod val="90000"/>
                  </a:schemeClr>
                </a:solidFill>
              </a:rPr>
              <a:t>Tortilla de Patatas (</a:t>
            </a:r>
            <a:r>
              <a:rPr lang="es-ES" sz="7200" b="1" dirty="0" err="1">
                <a:solidFill>
                  <a:schemeClr val="accent2">
                    <a:lumMod val="90000"/>
                  </a:schemeClr>
                </a:solidFill>
              </a:rPr>
              <a:t>Omelette</a:t>
            </a:r>
            <a:r>
              <a:rPr lang="es-ES" sz="7200" b="1" dirty="0">
                <a:solidFill>
                  <a:schemeClr val="accent2">
                    <a:lumMod val="90000"/>
                  </a:schemeClr>
                </a:solidFill>
              </a:rPr>
              <a:t>)…...</a:t>
            </a:r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…..………………….………....…7.00</a:t>
            </a:r>
            <a:endParaRPr lang="es-ES" sz="7200" b="1" dirty="0">
              <a:solidFill>
                <a:schemeClr val="accent2">
                  <a:lumMod val="90000"/>
                </a:schemeClr>
              </a:solidFill>
            </a:endParaRPr>
          </a:p>
          <a:p>
            <a:pPr algn="l"/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Chocolate con churro (Chocolate with churro)……………………………………….……... 7.50</a:t>
            </a:r>
          </a:p>
          <a:p>
            <a:pPr algn="l"/>
            <a:r>
              <a:rPr lang="en-GB" sz="7200" b="1" dirty="0" err="1">
                <a:solidFill>
                  <a:schemeClr val="accent2">
                    <a:lumMod val="90000"/>
                  </a:schemeClr>
                </a:solidFill>
              </a:rPr>
              <a:t>Bocadillos</a:t>
            </a:r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 (Sandwiches)………………….…..8.50</a:t>
            </a:r>
            <a:endParaRPr lang="es-ES" sz="7200" b="1" dirty="0">
              <a:solidFill>
                <a:schemeClr val="accent2">
                  <a:lumMod val="90000"/>
                </a:schemeClr>
              </a:solidFill>
            </a:endParaRPr>
          </a:p>
          <a:p>
            <a:pPr algn="l"/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Café Con Leche (Coffee)……………………….………………….....4.50</a:t>
            </a:r>
          </a:p>
          <a:p>
            <a:pPr algn="l"/>
            <a:r>
              <a:rPr lang="en-GB" sz="7200" b="1" dirty="0" err="1">
                <a:solidFill>
                  <a:schemeClr val="accent2">
                    <a:lumMod val="90000"/>
                  </a:schemeClr>
                </a:solidFill>
              </a:rPr>
              <a:t>Te</a:t>
            </a:r>
            <a:r>
              <a:rPr lang="en-GB" sz="7200" b="1" dirty="0">
                <a:solidFill>
                  <a:schemeClr val="accent2">
                    <a:lumMod val="90000"/>
                  </a:schemeClr>
                </a:solidFill>
              </a:rPr>
              <a:t> (Tea)…..……………………….………………….4.50</a:t>
            </a:r>
          </a:p>
          <a:p>
            <a:pPr algn="l"/>
            <a:endParaRPr lang="en-GB" sz="2400" dirty="0">
              <a:solidFill>
                <a:schemeClr val="accent2">
                  <a:lumMod val="90000"/>
                </a:schemeClr>
              </a:solidFill>
            </a:endParaRPr>
          </a:p>
          <a:p>
            <a:pPr algn="l"/>
            <a:endParaRPr lang="en-GB" sz="2400" dirty="0">
              <a:solidFill>
                <a:schemeClr val="accent2">
                  <a:lumMod val="90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4" name="Picture 3" descr="Hotel Icon Vector Sign and Symbol Isolated on White Background, Hotel Logo  Concept Stock Illustration - Illustration of house, service: 134169343">
            <a:extLst>
              <a:ext uri="{FF2B5EF4-FFF2-40B4-BE49-F238E27FC236}">
                <a16:creationId xmlns:a16="http://schemas.microsoft.com/office/drawing/2014/main" id="{849DD16F-786A-40BE-B00F-C440BA187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815" y="280732"/>
            <a:ext cx="1291241" cy="129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3B72CDC-5B28-8C7B-9278-2BCCB8CB42D9}"/>
              </a:ext>
            </a:extLst>
          </p:cNvPr>
          <p:cNvSpPr txBox="1"/>
          <p:nvPr/>
        </p:nvSpPr>
        <p:spPr>
          <a:xfrm>
            <a:off x="4519353" y="6117426"/>
            <a:ext cx="37407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Disponible de 8AM TO 10.30AM</a:t>
            </a:r>
          </a:p>
          <a:p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AVAILABLE FROM 8AM TO 10.30 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B9EB02-AAB2-0180-3ACC-4C001DA27DDA}"/>
              </a:ext>
            </a:extLst>
          </p:cNvPr>
          <p:cNvSpPr txBox="1"/>
          <p:nvPr/>
        </p:nvSpPr>
        <p:spPr>
          <a:xfrm>
            <a:off x="6683434" y="1754626"/>
            <a:ext cx="44445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PRECIO NO INVITADO – NON GUEST PRICE</a:t>
            </a:r>
          </a:p>
          <a:p>
            <a:pPr algn="l"/>
            <a:endParaRPr lang="en-GB" sz="1800" b="1" dirty="0">
              <a:solidFill>
                <a:schemeClr val="accent2">
                  <a:lumMod val="90000"/>
                </a:schemeClr>
              </a:solidFill>
            </a:endParaRPr>
          </a:p>
          <a:p>
            <a:pPr algn="l"/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Tostada con </a:t>
            </a:r>
            <a:r>
              <a:rPr lang="en-GB" sz="1800" b="1" dirty="0" err="1">
                <a:solidFill>
                  <a:schemeClr val="accent2">
                    <a:lumMod val="90000"/>
                  </a:schemeClr>
                </a:solidFill>
              </a:rPr>
              <a:t>tomate</a:t>
            </a:r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 (Toast with </a:t>
            </a:r>
            <a:r>
              <a:rPr lang="en-GB" sz="1800" b="1" dirty="0" err="1">
                <a:solidFill>
                  <a:schemeClr val="accent2">
                    <a:lumMod val="90000"/>
                  </a:schemeClr>
                </a:solidFill>
              </a:rPr>
              <a:t>Toamato</a:t>
            </a:r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)…………………………………..….......8.50</a:t>
            </a:r>
          </a:p>
          <a:p>
            <a:pPr algn="l"/>
            <a:r>
              <a:rPr lang="en-GB" sz="1800" b="1" dirty="0" err="1">
                <a:solidFill>
                  <a:schemeClr val="accent2">
                    <a:lumMod val="90000"/>
                  </a:schemeClr>
                </a:solidFill>
              </a:rPr>
              <a:t>Torrijas</a:t>
            </a:r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 (French Toast)………………………………………............9.00</a:t>
            </a:r>
          </a:p>
          <a:p>
            <a:pPr algn="l"/>
            <a:r>
              <a:rPr lang="es-ES" sz="1800" b="1" dirty="0">
                <a:solidFill>
                  <a:schemeClr val="accent2">
                    <a:lumMod val="90000"/>
                  </a:schemeClr>
                </a:solidFill>
              </a:rPr>
              <a:t>Tortilla de Patatas (</a:t>
            </a:r>
            <a:r>
              <a:rPr lang="es-ES" sz="1800" b="1" dirty="0" err="1">
                <a:solidFill>
                  <a:schemeClr val="accent2">
                    <a:lumMod val="90000"/>
                  </a:schemeClr>
                </a:solidFill>
              </a:rPr>
              <a:t>Omelette</a:t>
            </a:r>
            <a:r>
              <a:rPr lang="es-ES" sz="1800" b="1" dirty="0">
                <a:solidFill>
                  <a:schemeClr val="accent2">
                    <a:lumMod val="90000"/>
                  </a:schemeClr>
                </a:solidFill>
              </a:rPr>
              <a:t>)…...</a:t>
            </a:r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…..………………….………....…9.50</a:t>
            </a:r>
            <a:endParaRPr lang="es-ES" sz="1800" b="1" dirty="0">
              <a:solidFill>
                <a:schemeClr val="accent2">
                  <a:lumMod val="90000"/>
                </a:schemeClr>
              </a:solidFill>
            </a:endParaRPr>
          </a:p>
          <a:p>
            <a:pPr algn="l"/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Chocolate con churro (Chocolate with churro)……………………………………….……... 9.50</a:t>
            </a:r>
          </a:p>
          <a:p>
            <a:pPr algn="l"/>
            <a:r>
              <a:rPr lang="en-GB" sz="1800" b="1" dirty="0" err="1">
                <a:solidFill>
                  <a:schemeClr val="accent2">
                    <a:lumMod val="90000"/>
                  </a:schemeClr>
                </a:solidFill>
              </a:rPr>
              <a:t>Bocadillos</a:t>
            </a:r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 (Sandwiches)……………………..………….…..10.50</a:t>
            </a:r>
            <a:endParaRPr lang="es-ES" sz="1800" b="1" dirty="0">
              <a:solidFill>
                <a:schemeClr val="accent2">
                  <a:lumMod val="90000"/>
                </a:schemeClr>
              </a:solidFill>
            </a:endParaRPr>
          </a:p>
          <a:p>
            <a:pPr algn="l"/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Café Con Leche (Coffee)……………………….………………….....5.50</a:t>
            </a:r>
          </a:p>
          <a:p>
            <a:pPr algn="l"/>
            <a:r>
              <a:rPr lang="en-GB" sz="1800" b="1" dirty="0" err="1">
                <a:solidFill>
                  <a:schemeClr val="accent2">
                    <a:lumMod val="90000"/>
                  </a:schemeClr>
                </a:solidFill>
              </a:rPr>
              <a:t>Te</a:t>
            </a:r>
            <a:r>
              <a:rPr lang="en-GB" sz="1800" b="1" dirty="0">
                <a:solidFill>
                  <a:schemeClr val="accent2">
                    <a:lumMod val="90000"/>
                  </a:schemeClr>
                </a:solidFill>
              </a:rPr>
              <a:t> (Tea)…..……………………….………………….5.50</a:t>
            </a:r>
          </a:p>
        </p:txBody>
      </p:sp>
    </p:spTree>
    <p:extLst>
      <p:ext uri="{BB962C8B-B14F-4D97-AF65-F5344CB8AC3E}">
        <p14:creationId xmlns:p14="http://schemas.microsoft.com/office/powerpoint/2010/main" val="4267208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131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Abadi</vt:lpstr>
      <vt:lpstr>Arial</vt:lpstr>
      <vt:lpstr>Calibri</vt:lpstr>
      <vt:lpstr>Calibri Light</vt:lpstr>
      <vt:lpstr>Office Theme</vt:lpstr>
      <vt:lpstr>HOTEL RELEAZA TABLERO DE DESAYUNO BREAKFAST BOARD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RELEAZA TABLERO DE DESAYUNO </dc:title>
  <dc:creator>Shamia Akther</dc:creator>
  <cp:lastModifiedBy>Shamia Akther</cp:lastModifiedBy>
  <cp:revision>2</cp:revision>
  <dcterms:created xsi:type="dcterms:W3CDTF">2022-06-28T17:52:25Z</dcterms:created>
  <dcterms:modified xsi:type="dcterms:W3CDTF">2022-06-29T18:23:13Z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a6745fb-3f26-4c57-86f8-58701135f02c_Enabled">
    <vt:lpwstr>true</vt:lpwstr>
  </property>
  <property fmtid="{D5CDD505-2E9C-101B-9397-08002B2CF9AE}" pid="3" name="MSIP_Label_aa6745fb-3f26-4c57-86f8-58701135f02c_SetDate">
    <vt:lpwstr>2022-06-28T18:24:55Z</vt:lpwstr>
  </property>
  <property fmtid="{D5CDD505-2E9C-101B-9397-08002B2CF9AE}" pid="4" name="MSIP_Label_aa6745fb-3f26-4c57-86f8-58701135f02c_Method">
    <vt:lpwstr>Privileged</vt:lpwstr>
  </property>
  <property fmtid="{D5CDD505-2E9C-101B-9397-08002B2CF9AE}" pid="5" name="MSIP_Label_aa6745fb-3f26-4c57-86f8-58701135f02c_Name">
    <vt:lpwstr>NO MARKING (PUBLIC)</vt:lpwstr>
  </property>
  <property fmtid="{D5CDD505-2E9C-101B-9397-08002B2CF9AE}" pid="6" name="MSIP_Label_aa6745fb-3f26-4c57-86f8-58701135f02c_SiteId">
    <vt:lpwstr>4c6898a9-8fca-42f9-aa92-82cb3e252bc6</vt:lpwstr>
  </property>
  <property fmtid="{D5CDD505-2E9C-101B-9397-08002B2CF9AE}" pid="7" name="MSIP_Label_aa6745fb-3f26-4c57-86f8-58701135f02c_ActionId">
    <vt:lpwstr>23e6d34d-c887-4d5d-9893-0000dfbec51a</vt:lpwstr>
  </property>
  <property fmtid="{D5CDD505-2E9C-101B-9397-08002B2CF9AE}" pid="8" name="MSIP_Label_aa6745fb-3f26-4c57-86f8-58701135f02c_ContentBits">
    <vt:lpwstr>0</vt:lpwstr>
  </property>
</Properties>
</file>