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9333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7045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0971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49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43884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1794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9108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9351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31685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783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683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916EA-DFA0-4FAC-B90E-A44E9C734A55}" type="datetimeFigureOut">
              <a:rPr lang="en-GB" smtClean="0"/>
              <a:pPr/>
              <a:t>28/11/2011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31F64-3D78-4F87-9326-960E168D1D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44046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548680"/>
            <a:ext cx="5832648" cy="86409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pPr algn="ctr">
              <a:buNone/>
            </a:pPr>
            <a:r>
              <a:rPr lang="en-GB" b="1" dirty="0" smtClean="0"/>
              <a:t>Dr Elizabeth Haywood, </a:t>
            </a:r>
            <a:endParaRPr lang="en-GB" b="1" dirty="0" smtClean="0"/>
          </a:p>
          <a:p>
            <a:pPr algn="ctr">
              <a:buNone/>
            </a:pPr>
            <a:r>
              <a:rPr lang="en-GB" b="1" dirty="0" smtClean="0"/>
              <a:t>“The Journey from Management to Consultancy”</a:t>
            </a:r>
          </a:p>
          <a:p>
            <a:pPr>
              <a:buNone/>
            </a:pPr>
            <a:r>
              <a:rPr lang="en-GB" sz="2300" dirty="0" smtClean="0"/>
              <a:t>Elizabeth is a Companion </a:t>
            </a:r>
            <a:r>
              <a:rPr lang="en-GB" sz="2300" dirty="0" smtClean="0"/>
              <a:t>of the Chartered Management Institute;</a:t>
            </a:r>
            <a:r>
              <a:rPr lang="en-GB" sz="2300" b="1" dirty="0" smtClean="0"/>
              <a:t> </a:t>
            </a:r>
            <a:r>
              <a:rPr lang="en-GB" sz="2300" dirty="0" smtClean="0"/>
              <a:t>partner in The </a:t>
            </a:r>
            <a:r>
              <a:rPr lang="en-GB" sz="2300" dirty="0" smtClean="0"/>
              <a:t>Haywood </a:t>
            </a:r>
            <a:r>
              <a:rPr lang="en-GB" sz="2300" dirty="0" err="1" smtClean="0"/>
              <a:t>Hain</a:t>
            </a:r>
            <a:r>
              <a:rPr lang="en-GB" sz="2300" dirty="0" smtClean="0"/>
              <a:t> LLP consultancy </a:t>
            </a:r>
            <a:r>
              <a:rPr lang="en-GB" sz="2300" dirty="0" smtClean="0"/>
              <a:t>and </a:t>
            </a:r>
            <a:r>
              <a:rPr lang="en-GB" sz="2300" dirty="0" smtClean="0"/>
              <a:t>Director of </a:t>
            </a:r>
            <a:r>
              <a:rPr lang="en-GB" sz="2300" dirty="0" smtClean="0"/>
              <a:t>the South </a:t>
            </a:r>
            <a:r>
              <a:rPr lang="en-GB" sz="2300" dirty="0" smtClean="0"/>
              <a:t>East Wales Economic </a:t>
            </a:r>
            <a:r>
              <a:rPr lang="en-GB" sz="2300" dirty="0" smtClean="0"/>
              <a:t>Forum</a:t>
            </a:r>
            <a:endParaRPr lang="en-GB" sz="2300" b="1" dirty="0" smtClean="0"/>
          </a:p>
          <a:p>
            <a:pPr algn="ctr">
              <a:buNone/>
            </a:pPr>
            <a:r>
              <a:rPr lang="en-GB" b="1" dirty="0" smtClean="0"/>
              <a:t>Swansea Business School</a:t>
            </a:r>
          </a:p>
          <a:p>
            <a:pPr algn="ctr">
              <a:buNone/>
            </a:pPr>
            <a:r>
              <a:rPr lang="en-GB" dirty="0" smtClean="0"/>
              <a:t>Thursday </a:t>
            </a:r>
            <a:r>
              <a:rPr lang="en-GB" dirty="0" smtClean="0"/>
              <a:t>1st December 2011 </a:t>
            </a:r>
          </a:p>
          <a:p>
            <a:pPr algn="ctr">
              <a:buNone/>
            </a:pPr>
            <a:r>
              <a:rPr lang="en-GB" dirty="0" smtClean="0"/>
              <a:t>6:00pm</a:t>
            </a:r>
          </a:p>
          <a:p>
            <a:pPr algn="ctr">
              <a:buNone/>
            </a:pPr>
            <a:r>
              <a:rPr lang="en-GB" dirty="0" smtClean="0"/>
              <a:t> Room 503 </a:t>
            </a:r>
          </a:p>
          <a:p>
            <a:endParaRPr lang="en-GB" dirty="0"/>
          </a:p>
        </p:txBody>
      </p:sp>
      <p:pic>
        <p:nvPicPr>
          <p:cNvPr id="4" name="Picture_x0020_1" descr="Swansea Metropolitan Universit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544" y="548680"/>
            <a:ext cx="655272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cmiemailer.managers.org.uk/images/IBC-Banner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66850" y="1700809"/>
            <a:ext cx="62103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49</Words>
  <Application>Microsoft Office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GTZ</dc:creator>
  <cp:lastModifiedBy>Steve Griffiths</cp:lastModifiedBy>
  <cp:revision>4</cp:revision>
  <dcterms:created xsi:type="dcterms:W3CDTF">2011-11-07T15:49:38Z</dcterms:created>
  <dcterms:modified xsi:type="dcterms:W3CDTF">2011-11-28T14:34:59Z</dcterms:modified>
</cp:coreProperties>
</file>