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6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8A9DBA-D4A3-0C05-E977-6CBB80A71724}" v="29" dt="2026-07-02T18:28:12.3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100" d="100"/>
          <a:sy n="100" d="100"/>
        </p:scale>
        <p:origin x="58" y="-6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hammad Saeed (2423282)" userId="S::2423282@student.uwtsd.ac.uk::14478d3f-e5c5-4117-9647-c6a7c2b9ff10" providerId="AD" clId="Web-{1B8A9DBA-D4A3-0C05-E977-6CBB80A71724}"/>
    <pc:docChg chg="addSld delSld modSld">
      <pc:chgData name="Muhammad Saeed (2423282)" userId="S::2423282@student.uwtsd.ac.uk::14478d3f-e5c5-4117-9647-c6a7c2b9ff10" providerId="AD" clId="Web-{1B8A9DBA-D4A3-0C05-E977-6CBB80A71724}" dt="2026-07-02T18:28:12.357" v="28" actId="20577"/>
      <pc:docMkLst>
        <pc:docMk/>
      </pc:docMkLst>
      <pc:sldChg chg="new del">
        <pc:chgData name="Muhammad Saeed (2423282)" userId="S::2423282@student.uwtsd.ac.uk::14478d3f-e5c5-4117-9647-c6a7c2b9ff10" providerId="AD" clId="Web-{1B8A9DBA-D4A3-0C05-E977-6CBB80A71724}" dt="2026-07-02T18:26:01.291" v="1"/>
        <pc:sldMkLst>
          <pc:docMk/>
          <pc:sldMk cId="1403489285" sldId="264"/>
        </pc:sldMkLst>
      </pc:sldChg>
      <pc:sldChg chg="addSp delSp modSp new mod setBg">
        <pc:chgData name="Muhammad Saeed (2423282)" userId="S::2423282@student.uwtsd.ac.uk::14478d3f-e5c5-4117-9647-c6a7c2b9ff10" providerId="AD" clId="Web-{1B8A9DBA-D4A3-0C05-E977-6CBB80A71724}" dt="2026-07-02T18:28:12.357" v="28" actId="20577"/>
        <pc:sldMkLst>
          <pc:docMk/>
          <pc:sldMk cId="3838590186" sldId="264"/>
        </pc:sldMkLst>
        <pc:spChg chg="mod">
          <ac:chgData name="Muhammad Saeed (2423282)" userId="S::2423282@student.uwtsd.ac.uk::14478d3f-e5c5-4117-9647-c6a7c2b9ff10" providerId="AD" clId="Web-{1B8A9DBA-D4A3-0C05-E977-6CBB80A71724}" dt="2026-07-02T18:28:12.357" v="28" actId="20577"/>
          <ac:spMkLst>
            <pc:docMk/>
            <pc:sldMk cId="3838590186" sldId="264"/>
            <ac:spMk id="2" creationId="{C228C49F-0DAA-7AE3-F3A4-87417E6618BD}"/>
          </ac:spMkLst>
        </pc:spChg>
        <pc:spChg chg="del">
          <ac:chgData name="Muhammad Saeed (2423282)" userId="S::2423282@student.uwtsd.ac.uk::14478d3f-e5c5-4117-9647-c6a7c2b9ff10" providerId="AD" clId="Web-{1B8A9DBA-D4A3-0C05-E977-6CBB80A71724}" dt="2026-07-02T18:27:04.886" v="22"/>
          <ac:spMkLst>
            <pc:docMk/>
            <pc:sldMk cId="3838590186" sldId="264"/>
            <ac:spMk id="3" creationId="{B3B9E0AD-7AEE-BEBC-0CD2-331E513DECF2}"/>
          </ac:spMkLst>
        </pc:spChg>
        <pc:grpChg chg="add">
          <ac:chgData name="Muhammad Saeed (2423282)" userId="S::2423282@student.uwtsd.ac.uk::14478d3f-e5c5-4117-9647-c6a7c2b9ff10" providerId="AD" clId="Web-{1B8A9DBA-D4A3-0C05-E977-6CBB80A71724}" dt="2026-07-02T18:27:48.200" v="23"/>
          <ac:grpSpMkLst>
            <pc:docMk/>
            <pc:sldMk cId="3838590186" sldId="264"/>
            <ac:grpSpMk id="9" creationId="{4815A7B4-532E-48C9-AC24-D78ACF3339DB}"/>
          </ac:grpSpMkLst>
        </pc:grpChg>
        <pc:picChg chg="add mod ord">
          <ac:chgData name="Muhammad Saeed (2423282)" userId="S::2423282@student.uwtsd.ac.uk::14478d3f-e5c5-4117-9647-c6a7c2b9ff10" providerId="AD" clId="Web-{1B8A9DBA-D4A3-0C05-E977-6CBB80A71724}" dt="2026-07-02T18:27:48.200" v="23"/>
          <ac:picMkLst>
            <pc:docMk/>
            <pc:sldMk cId="3838590186" sldId="264"/>
            <ac:picMk id="4" creationId="{A9E4792B-6F60-B642-6122-00EB93E0317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73320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816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824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7/2/2026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452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7/2/2026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039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7/2/2026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953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7/2/2026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527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7/2/2026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273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7/2/2026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9802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770164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7906793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188242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4089411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32420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3137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3854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F45AC6-C491-4585-A584-9CE2AF7D5500}" type="datetime1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8038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  <p:sldLayoutId id="2147483720" r:id="rId14"/>
    <p:sldLayoutId id="2147483721" r:id="rId15"/>
    <p:sldLayoutId id="2147483722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erson writing on a notepad">
            <a:extLst>
              <a:ext uri="{FF2B5EF4-FFF2-40B4-BE49-F238E27FC236}">
                <a16:creationId xmlns:a16="http://schemas.microsoft.com/office/drawing/2014/main" id="{D6E3B6D3-21BF-042D-49DC-65D6231502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919" r="534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17C56B9-A2F8-B4D8-618E-DBA9EEEE9E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Skills Portfolio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FA3A2A-6723-A61D-0CCC-5ECB94400F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Muhammad Saeed 2423282</a:t>
            </a:r>
          </a:p>
          <a:p>
            <a:pPr algn="l">
              <a:lnSpc>
                <a:spcPct val="90000"/>
              </a:lnSpc>
            </a:pPr>
            <a:r>
              <a:rPr lang="en-US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Course: 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Skills level 4 </a:t>
            </a:r>
          </a:p>
          <a:p>
            <a:pPr algn="l">
              <a:lnSpc>
                <a:spcPct val="90000"/>
              </a:lnSpc>
            </a:pPr>
            <a:r>
              <a:rPr lang="en-US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Skills </a:t>
            </a:r>
          </a:p>
          <a:p>
            <a:pPr algn="l">
              <a:lnSpc>
                <a:spcPct val="90000"/>
              </a:lnSpc>
            </a:pPr>
            <a:r>
              <a:rPr lang="en-US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Tutor Name: 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Paul Clayton </a:t>
            </a:r>
          </a:p>
          <a:p>
            <a:pPr indent="-228600" algn="l">
              <a:lnSpc>
                <a:spcPct val="90000"/>
              </a:lnSpc>
              <a:buFont typeface="Wingdings 3" charset="2"/>
              <a:buChar char=""/>
            </a:pPr>
            <a:endParaRPr lang="en-US" sz="1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90000"/>
              </a:lnSpc>
            </a:pPr>
            <a:r>
              <a:rPr lang="en-US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this portfolio includes:</a:t>
            </a:r>
          </a:p>
          <a:p>
            <a:pPr marL="400050" indent="-285750" algn="l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 from weeks 1, 3, 6, 8 and 9</a:t>
            </a:r>
          </a:p>
          <a:p>
            <a:pPr marL="400050" indent="-285750" algn="l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Shows my progress throughout the module </a:t>
            </a:r>
          </a:p>
          <a:p>
            <a:pPr marL="400050" indent="-285750" algn="l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Demonstrates the digital skills I have developed </a:t>
            </a:r>
          </a:p>
          <a:p>
            <a:pPr marL="400050" indent="-285750" algn="l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Explains how these skills will help me in study and work </a:t>
            </a:r>
          </a:p>
          <a:p>
            <a:pPr indent="-228600" algn="l">
              <a:lnSpc>
                <a:spcPct val="90000"/>
              </a:lnSpc>
              <a:buFont typeface="Wingdings 3" charset="2"/>
              <a:buChar char=""/>
            </a:pP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6241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>
            <a:extLst>
              <a:ext uri="{FF2B5EF4-FFF2-40B4-BE49-F238E27FC236}">
                <a16:creationId xmlns:a16="http://schemas.microsoft.com/office/drawing/2014/main" id="{D6280969-F024-466D-A1DB-4F848C51D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63FDD802-E6D8-4979-A1B9-BA705AE4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BDE509DD-4B76-45F0-8144-02F1D7E1AE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Rectangle 23">
              <a:extLst>
                <a:ext uri="{FF2B5EF4-FFF2-40B4-BE49-F238E27FC236}">
                  <a16:creationId xmlns:a16="http://schemas.microsoft.com/office/drawing/2014/main" id="{FEAEFD53-0220-48B1-9EA8-3EAE151E8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8" name="Rectangle 25">
              <a:extLst>
                <a:ext uri="{FF2B5EF4-FFF2-40B4-BE49-F238E27FC236}">
                  <a16:creationId xmlns:a16="http://schemas.microsoft.com/office/drawing/2014/main" id="{92E7FABD-916D-4FF9-B5F3-44E53AFD39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9" name="Isosceles Triangle 48">
              <a:extLst>
                <a:ext uri="{FF2B5EF4-FFF2-40B4-BE49-F238E27FC236}">
                  <a16:creationId xmlns:a16="http://schemas.microsoft.com/office/drawing/2014/main" id="{826F9772-AEFE-4C6D-82B6-1207069B86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0" name="Rectangle 27">
              <a:extLst>
                <a:ext uri="{FF2B5EF4-FFF2-40B4-BE49-F238E27FC236}">
                  <a16:creationId xmlns:a16="http://schemas.microsoft.com/office/drawing/2014/main" id="{ACFBF3A9-B76A-4B4B-B6D7-CA4651F5C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1" name="Rectangle 28">
              <a:extLst>
                <a:ext uri="{FF2B5EF4-FFF2-40B4-BE49-F238E27FC236}">
                  <a16:creationId xmlns:a16="http://schemas.microsoft.com/office/drawing/2014/main" id="{BF0FAA0A-B682-4A83-BDD8-BCE0AB41C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2" name="Rectangle 29">
              <a:extLst>
                <a:ext uri="{FF2B5EF4-FFF2-40B4-BE49-F238E27FC236}">
                  <a16:creationId xmlns:a16="http://schemas.microsoft.com/office/drawing/2014/main" id="{7874A013-E5E2-4AE1-8E93-029A2B41EB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3" name="Isosceles Triangle 52">
              <a:extLst>
                <a:ext uri="{FF2B5EF4-FFF2-40B4-BE49-F238E27FC236}">
                  <a16:creationId xmlns:a16="http://schemas.microsoft.com/office/drawing/2014/main" id="{4355329E-E608-4F7A-B4EF-8FEF07D755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4" name="Isosceles Triangle 53">
              <a:extLst>
                <a:ext uri="{FF2B5EF4-FFF2-40B4-BE49-F238E27FC236}">
                  <a16:creationId xmlns:a16="http://schemas.microsoft.com/office/drawing/2014/main" id="{53D9BFDF-B250-44FF-9BD7-C204EFBFC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F371529-3DC2-B162-480E-2CE0EB585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46" y="609600"/>
            <a:ext cx="3729076" cy="1320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1 </a:t>
            </a:r>
            <a:b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Foundations and Safe Practice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354498-2AE3-F042-9177-608840160C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167" y="2160589"/>
            <a:ext cx="3720916" cy="356073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Bullet Points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Learned how to use Moodle confidently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Took part in my first Vevox activity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Explored digital skills needed at university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Learned basic online safety and good digital practice 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What I learned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How to use Moodle independently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importance of keeping my accounts and information safe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FB292E1-52BC-F002-2538-2659D80A0A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38" r="17804" b="-1"/>
          <a:stretch>
            <a:fillRect/>
          </a:stretch>
        </p:blipFill>
        <p:spPr>
          <a:xfrm>
            <a:off x="4654035" y="1184490"/>
            <a:ext cx="4602747" cy="3984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81567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9" name="Group 68">
            <a:extLst>
              <a:ext uri="{FF2B5EF4-FFF2-40B4-BE49-F238E27FC236}">
                <a16:creationId xmlns:a16="http://schemas.microsoft.com/office/drawing/2014/main" id="{D6280969-F024-466D-A1DB-4F848C51D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63FDD802-E6D8-4979-A1B9-BA705AE4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BDE509DD-4B76-45F0-8144-02F1D7E1AE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2" name="Rectangle 23">
              <a:extLst>
                <a:ext uri="{FF2B5EF4-FFF2-40B4-BE49-F238E27FC236}">
                  <a16:creationId xmlns:a16="http://schemas.microsoft.com/office/drawing/2014/main" id="{FEAEFD53-0220-48B1-9EA8-3EAE151E8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3" name="Rectangle 25">
              <a:extLst>
                <a:ext uri="{FF2B5EF4-FFF2-40B4-BE49-F238E27FC236}">
                  <a16:creationId xmlns:a16="http://schemas.microsoft.com/office/drawing/2014/main" id="{92E7FABD-916D-4FF9-B5F3-44E53AFD39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4" name="Isosceles Triangle 73">
              <a:extLst>
                <a:ext uri="{FF2B5EF4-FFF2-40B4-BE49-F238E27FC236}">
                  <a16:creationId xmlns:a16="http://schemas.microsoft.com/office/drawing/2014/main" id="{826F9772-AEFE-4C6D-82B6-1207069B86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5" name="Rectangle 27">
              <a:extLst>
                <a:ext uri="{FF2B5EF4-FFF2-40B4-BE49-F238E27FC236}">
                  <a16:creationId xmlns:a16="http://schemas.microsoft.com/office/drawing/2014/main" id="{ACFBF3A9-B76A-4B4B-B6D7-CA4651F5C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6" name="Rectangle 28">
              <a:extLst>
                <a:ext uri="{FF2B5EF4-FFF2-40B4-BE49-F238E27FC236}">
                  <a16:creationId xmlns:a16="http://schemas.microsoft.com/office/drawing/2014/main" id="{BF0FAA0A-B682-4A83-BDD8-BCE0AB41C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7" name="Rectangle 29">
              <a:extLst>
                <a:ext uri="{FF2B5EF4-FFF2-40B4-BE49-F238E27FC236}">
                  <a16:creationId xmlns:a16="http://schemas.microsoft.com/office/drawing/2014/main" id="{7874A013-E5E2-4AE1-8E93-029A2B41EB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8" name="Isosceles Triangle 77">
              <a:extLst>
                <a:ext uri="{FF2B5EF4-FFF2-40B4-BE49-F238E27FC236}">
                  <a16:creationId xmlns:a16="http://schemas.microsoft.com/office/drawing/2014/main" id="{4355329E-E608-4F7A-B4EF-8FEF07D755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9" name="Isosceles Triangle 78">
              <a:extLst>
                <a:ext uri="{FF2B5EF4-FFF2-40B4-BE49-F238E27FC236}">
                  <a16:creationId xmlns:a16="http://schemas.microsoft.com/office/drawing/2014/main" id="{53D9BFDF-B250-44FF-9BD7-C204EFBFC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8E37650-1FF0-6B8B-A8D0-AC5D36EC2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46" y="609600"/>
            <a:ext cx="3729076" cy="1320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3</a:t>
            </a:r>
            <a:b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 and Evaluating Business Information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C74B2A-6CB4-BAD4-2452-0B09942EAD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167" y="2160589"/>
            <a:ext cx="3720916" cy="356073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Bullet points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Used search engines and library resources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Learned better search techniques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Evaluated information using the CRAAP method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Used AI responsibly to summaries information </a:t>
            </a:r>
          </a:p>
          <a:p>
            <a:pPr>
              <a:lnSpc>
                <a:spcPct val="9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What skills it shows</a:t>
            </a:r>
          </a:p>
          <a:p>
            <a:pPr marL="171450" indent="-1714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Research skills</a:t>
            </a:r>
          </a:p>
          <a:p>
            <a:pPr marL="171450" indent="-1714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Critical thinking </a:t>
            </a:r>
          </a:p>
          <a:p>
            <a:pPr marL="171450" indent="-1714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Evaluating reliable sources</a:t>
            </a:r>
          </a:p>
          <a:p>
            <a:pPr>
              <a:lnSpc>
                <a:spcPct val="9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What I learned</a:t>
            </a:r>
          </a:p>
          <a:p>
            <a:pPr marL="171450" indent="-1714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Not every website is trustworthy </a:t>
            </a:r>
          </a:p>
          <a:p>
            <a:pPr marL="171450" indent="-1714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How to find accurate academic information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92132B8-A69C-A7FB-F770-83F155344F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76" r="21361"/>
          <a:stretch>
            <a:fillRect/>
          </a:stretch>
        </p:blipFill>
        <p:spPr>
          <a:xfrm>
            <a:off x="4654035" y="1184505"/>
            <a:ext cx="4602747" cy="3984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40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8" name="Group 57">
            <a:extLst>
              <a:ext uri="{FF2B5EF4-FFF2-40B4-BE49-F238E27FC236}">
                <a16:creationId xmlns:a16="http://schemas.microsoft.com/office/drawing/2014/main" id="{D6280969-F024-466D-A1DB-4F848C51D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63FDD802-E6D8-4979-A1B9-BA705AE4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BDE509DD-4B76-45F0-8144-02F1D7E1AE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1" name="Rectangle 23">
              <a:extLst>
                <a:ext uri="{FF2B5EF4-FFF2-40B4-BE49-F238E27FC236}">
                  <a16:creationId xmlns:a16="http://schemas.microsoft.com/office/drawing/2014/main" id="{FEAEFD53-0220-48B1-9EA8-3EAE151E8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2" name="Rectangle 25">
              <a:extLst>
                <a:ext uri="{FF2B5EF4-FFF2-40B4-BE49-F238E27FC236}">
                  <a16:creationId xmlns:a16="http://schemas.microsoft.com/office/drawing/2014/main" id="{92E7FABD-916D-4FF9-B5F3-44E53AFD39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3" name="Isosceles Triangle 62">
              <a:extLst>
                <a:ext uri="{FF2B5EF4-FFF2-40B4-BE49-F238E27FC236}">
                  <a16:creationId xmlns:a16="http://schemas.microsoft.com/office/drawing/2014/main" id="{826F9772-AEFE-4C6D-82B6-1207069B86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4" name="Rectangle 27">
              <a:extLst>
                <a:ext uri="{FF2B5EF4-FFF2-40B4-BE49-F238E27FC236}">
                  <a16:creationId xmlns:a16="http://schemas.microsoft.com/office/drawing/2014/main" id="{ACFBF3A9-B76A-4B4B-B6D7-CA4651F5C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5" name="Rectangle 28">
              <a:extLst>
                <a:ext uri="{FF2B5EF4-FFF2-40B4-BE49-F238E27FC236}">
                  <a16:creationId xmlns:a16="http://schemas.microsoft.com/office/drawing/2014/main" id="{BF0FAA0A-B682-4A83-BDD8-BCE0AB41C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6" name="Rectangle 29">
              <a:extLst>
                <a:ext uri="{FF2B5EF4-FFF2-40B4-BE49-F238E27FC236}">
                  <a16:creationId xmlns:a16="http://schemas.microsoft.com/office/drawing/2014/main" id="{7874A013-E5E2-4AE1-8E93-029A2B41EB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7" name="Isosceles Triangle 66">
              <a:extLst>
                <a:ext uri="{FF2B5EF4-FFF2-40B4-BE49-F238E27FC236}">
                  <a16:creationId xmlns:a16="http://schemas.microsoft.com/office/drawing/2014/main" id="{4355329E-E608-4F7A-B4EF-8FEF07D755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8" name="Isosceles Triangle 67">
              <a:extLst>
                <a:ext uri="{FF2B5EF4-FFF2-40B4-BE49-F238E27FC236}">
                  <a16:creationId xmlns:a16="http://schemas.microsoft.com/office/drawing/2014/main" id="{53D9BFDF-B250-44FF-9BD7-C204EFBFC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4B285E-BD1F-6C0A-C3AF-99472A434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46" y="609600"/>
            <a:ext cx="3729076" cy="10515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6</a:t>
            </a:r>
            <a:b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Editing, Paraphrasing and AI Awareness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B53D25-DBEE-9CC4-9751-5ABAD1DCEE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167" y="1736829"/>
            <a:ext cx="3720916" cy="398449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Bullet points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Editing documents using Microsoft Word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Used Track Changes and Comments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Improved clarity and readability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learned how to use AI responsibly </a:t>
            </a:r>
          </a:p>
          <a:p>
            <a:pPr>
              <a:lnSpc>
                <a:spcPct val="9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What skills is shows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Editing documents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Reviewing work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Improving academic writing </a:t>
            </a:r>
          </a:p>
          <a:p>
            <a:pPr>
              <a:lnSpc>
                <a:spcPct val="9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What I learned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Small changes improve writing quality </a:t>
            </a: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AI should support learning, not replace it 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4A8241C-5958-46FB-3697-66E0FD8083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45" r="24954" b="-1"/>
          <a:stretch>
            <a:fillRect/>
          </a:stretch>
        </p:blipFill>
        <p:spPr>
          <a:xfrm>
            <a:off x="4654035" y="1184486"/>
            <a:ext cx="4602747" cy="3984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1676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" name="Group 37">
            <a:extLst>
              <a:ext uri="{FF2B5EF4-FFF2-40B4-BE49-F238E27FC236}">
                <a16:creationId xmlns:a16="http://schemas.microsoft.com/office/drawing/2014/main" id="{D6280969-F024-466D-A1DB-4F848C51D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3FDD802-E6D8-4979-A1B9-BA705AE4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DE509DD-4B76-45F0-8144-02F1D7E1AE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Rectangle 23">
              <a:extLst>
                <a:ext uri="{FF2B5EF4-FFF2-40B4-BE49-F238E27FC236}">
                  <a16:creationId xmlns:a16="http://schemas.microsoft.com/office/drawing/2014/main" id="{FEAEFD53-0220-48B1-9EA8-3EAE151E8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Rectangle 25">
              <a:extLst>
                <a:ext uri="{FF2B5EF4-FFF2-40B4-BE49-F238E27FC236}">
                  <a16:creationId xmlns:a16="http://schemas.microsoft.com/office/drawing/2014/main" id="{92E7FABD-916D-4FF9-B5F3-44E53AFD39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Isosceles Triangle 40">
              <a:extLst>
                <a:ext uri="{FF2B5EF4-FFF2-40B4-BE49-F238E27FC236}">
                  <a16:creationId xmlns:a16="http://schemas.microsoft.com/office/drawing/2014/main" id="{826F9772-AEFE-4C6D-82B6-1207069B86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Rectangle 27">
              <a:extLst>
                <a:ext uri="{FF2B5EF4-FFF2-40B4-BE49-F238E27FC236}">
                  <a16:creationId xmlns:a16="http://schemas.microsoft.com/office/drawing/2014/main" id="{ACFBF3A9-B76A-4B4B-B6D7-CA4651F5C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Rectangle 28">
              <a:extLst>
                <a:ext uri="{FF2B5EF4-FFF2-40B4-BE49-F238E27FC236}">
                  <a16:creationId xmlns:a16="http://schemas.microsoft.com/office/drawing/2014/main" id="{BF0FAA0A-B682-4A83-BDD8-BCE0AB41C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4" name="Rectangle 29">
              <a:extLst>
                <a:ext uri="{FF2B5EF4-FFF2-40B4-BE49-F238E27FC236}">
                  <a16:creationId xmlns:a16="http://schemas.microsoft.com/office/drawing/2014/main" id="{7874A013-E5E2-4AE1-8E93-029A2B41EB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5" name="Isosceles Triangle 44">
              <a:extLst>
                <a:ext uri="{FF2B5EF4-FFF2-40B4-BE49-F238E27FC236}">
                  <a16:creationId xmlns:a16="http://schemas.microsoft.com/office/drawing/2014/main" id="{4355329E-E608-4F7A-B4EF-8FEF07D755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6" name="Isosceles Triangle 45">
              <a:extLst>
                <a:ext uri="{FF2B5EF4-FFF2-40B4-BE49-F238E27FC236}">
                  <a16:creationId xmlns:a16="http://schemas.microsoft.com/office/drawing/2014/main" id="{53D9BFDF-B250-44FF-9BD7-C204EFBFC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1ADE7E-DA85-9DED-7C61-A63E6C369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46" y="358140"/>
            <a:ext cx="3729076" cy="9601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8 </a:t>
            </a:r>
            <a:b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Creating Effective Digital Presentations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00CE1F-C70C-3688-7D34-1341898481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167" y="1318260"/>
            <a:ext cx="3720916" cy="440306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Bullet points </a:t>
            </a:r>
          </a:p>
          <a:p>
            <a:pPr marL="171450" indent="-1714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Created clear PowerPoint presentations</a:t>
            </a:r>
          </a:p>
          <a:p>
            <a:pPr marL="171450" indent="-1714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Used simple slide layouts </a:t>
            </a:r>
          </a:p>
          <a:p>
            <a:pPr marL="171450" indent="-1714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Chose large fonts and clear colours </a:t>
            </a:r>
          </a:p>
          <a:p>
            <a:pPr marL="171450" indent="-1714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Added alt text to improve accessibility </a:t>
            </a:r>
          </a:p>
          <a:p>
            <a:pPr>
              <a:lnSpc>
                <a:spcPct val="9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Skills </a:t>
            </a:r>
          </a:p>
          <a:p>
            <a:pPr marL="171450" indent="-1714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PowerPoint design </a:t>
            </a:r>
          </a:p>
          <a:p>
            <a:pPr marL="171450" indent="-1714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Communication </a:t>
            </a:r>
          </a:p>
          <a:p>
            <a:pPr marL="171450" indent="-1714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Presentations skills </a:t>
            </a:r>
          </a:p>
          <a:p>
            <a:pPr>
              <a:lnSpc>
                <a:spcPct val="9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What I learned </a:t>
            </a:r>
          </a:p>
          <a:p>
            <a:pPr marL="171450" indent="-1714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Good design makes information easier to understand</a:t>
            </a:r>
          </a:p>
          <a:p>
            <a:pPr marL="171450" indent="-1714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Simple slides are more effective than crowded slides  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68F059F-3FFF-4101-48CD-9320540D8F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035" y="1893718"/>
            <a:ext cx="4602747" cy="2566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0180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D6280969-F024-466D-A1DB-4F848C51D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3FDD802-E6D8-4979-A1B9-BA705AE4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BDE509DD-4B76-45F0-8144-02F1D7E1AE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FEAEFD53-0220-48B1-9EA8-3EAE151E8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92E7FABD-916D-4FF9-B5F3-44E53AFD39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826F9772-AEFE-4C6D-82B6-1207069B86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ACFBF3A9-B76A-4B4B-B6D7-CA4651F5C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BF0FAA0A-B682-4A83-BDD8-BCE0AB41C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7874A013-E5E2-4AE1-8E93-029A2B41EB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4355329E-E608-4F7A-B4EF-8FEF07D755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53D9BFDF-B250-44FF-9BD7-C204EFBFC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10C8D19-03E2-5FDF-D7A4-149D16CFBC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46" y="609600"/>
            <a:ext cx="3729076" cy="1320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9 </a:t>
            </a:r>
            <a:b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Tools for Report Writing and Using Feedback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3DC21E-F4D0-6C02-A3CA-907C074223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167" y="2160589"/>
            <a:ext cx="3720916" cy="356073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Bullet points </a:t>
            </a:r>
          </a:p>
          <a:p>
            <a:pPr marL="171450" indent="-1714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Creates structured business reports</a:t>
            </a:r>
          </a:p>
          <a:p>
            <a:pPr marL="171450" indent="-1714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Used headings and formatting applied Track Changes</a:t>
            </a:r>
          </a:p>
          <a:p>
            <a:pPr marL="171450" indent="-1714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Used feedback to improve my work </a:t>
            </a:r>
          </a:p>
          <a:p>
            <a:pPr>
              <a:lnSpc>
                <a:spcPct val="9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Skills </a:t>
            </a:r>
          </a:p>
          <a:p>
            <a:pPr marL="171450" indent="-1714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Report writing </a:t>
            </a:r>
          </a:p>
          <a:p>
            <a:pPr marL="171450" indent="-1714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Document formatting </a:t>
            </a:r>
          </a:p>
          <a:p>
            <a:pPr marL="171450" indent="-1714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Using feedback effectively </a:t>
            </a:r>
          </a:p>
          <a:p>
            <a:pPr>
              <a:lnSpc>
                <a:spcPct val="9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What I learned </a:t>
            </a:r>
          </a:p>
          <a:p>
            <a:pPr marL="171450" indent="-1714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Feedback helps improve the quality of my work </a:t>
            </a:r>
          </a:p>
          <a:p>
            <a:pPr marL="171450" indent="-1714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Well-structured reports are easier to read 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4A653E4-1E5C-A86B-0845-A5DF3F449C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035" y="1876458"/>
            <a:ext cx="4602747" cy="2600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666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>
            <a:extLst>
              <a:ext uri="{FF2B5EF4-FFF2-40B4-BE49-F238E27FC236}">
                <a16:creationId xmlns:a16="http://schemas.microsoft.com/office/drawing/2014/main" id="{D6280969-F024-466D-A1DB-4F848C51D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3FDD802-E6D8-4979-A1B9-BA705AE4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DE509DD-4B76-45F0-8144-02F1D7E1AE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Rectangle 23">
              <a:extLst>
                <a:ext uri="{FF2B5EF4-FFF2-40B4-BE49-F238E27FC236}">
                  <a16:creationId xmlns:a16="http://schemas.microsoft.com/office/drawing/2014/main" id="{FEAEFD53-0220-48B1-9EA8-3EAE151E8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5">
              <a:extLst>
                <a:ext uri="{FF2B5EF4-FFF2-40B4-BE49-F238E27FC236}">
                  <a16:creationId xmlns:a16="http://schemas.microsoft.com/office/drawing/2014/main" id="{92E7FABD-916D-4FF9-B5F3-44E53AFD39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826F9772-AEFE-4C6D-82B6-1207069B86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7">
              <a:extLst>
                <a:ext uri="{FF2B5EF4-FFF2-40B4-BE49-F238E27FC236}">
                  <a16:creationId xmlns:a16="http://schemas.microsoft.com/office/drawing/2014/main" id="{ACFBF3A9-B76A-4B4B-B6D7-CA4651F5C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28">
              <a:extLst>
                <a:ext uri="{FF2B5EF4-FFF2-40B4-BE49-F238E27FC236}">
                  <a16:creationId xmlns:a16="http://schemas.microsoft.com/office/drawing/2014/main" id="{BF0FAA0A-B682-4A83-BDD8-BCE0AB41C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Rectangle 29">
              <a:extLst>
                <a:ext uri="{FF2B5EF4-FFF2-40B4-BE49-F238E27FC236}">
                  <a16:creationId xmlns:a16="http://schemas.microsoft.com/office/drawing/2014/main" id="{7874A013-E5E2-4AE1-8E93-029A2B41EB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4355329E-E608-4F7A-B4EF-8FEF07D755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Isosceles Triangle 35">
              <a:extLst>
                <a:ext uri="{FF2B5EF4-FFF2-40B4-BE49-F238E27FC236}">
                  <a16:creationId xmlns:a16="http://schemas.microsoft.com/office/drawing/2014/main" id="{53D9BFDF-B250-44FF-9BD7-C204EFBFC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D31D6A1-F867-88A7-DBD2-32626F4E3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46" y="609600"/>
            <a:ext cx="3729076" cy="13208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Development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4EFAA7-09CF-5FCA-2AA7-384D76BF7A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167" y="1844041"/>
            <a:ext cx="3720916" cy="387728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At the beginning </a:t>
            </a:r>
          </a:p>
          <a:p>
            <a:pPr marL="171450" indent="-1714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 was not confident using Moodle </a:t>
            </a:r>
          </a:p>
          <a:p>
            <a:pPr marL="171450" indent="-1714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 found evaluating information difficult </a:t>
            </a:r>
          </a:p>
          <a:p>
            <a:pPr marL="171450" indent="-1714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 had little experience using Microsoft Word tools</a:t>
            </a:r>
          </a:p>
          <a:p>
            <a:pPr>
              <a:lnSpc>
                <a:spcPct val="9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Now </a:t>
            </a:r>
          </a:p>
          <a:p>
            <a:pPr marL="171450" indent="-1714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 can use Moodle confidently </a:t>
            </a:r>
          </a:p>
          <a:p>
            <a:pPr marL="171450" indent="-1714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 can find reliable academic sources</a:t>
            </a:r>
          </a:p>
          <a:p>
            <a:pPr marL="171450" indent="-1714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 can create professional PowerPoint presentations</a:t>
            </a:r>
          </a:p>
          <a:p>
            <a:pPr marL="171450" indent="-1714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 can write structured reports using feedback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6DE5AB8-A8E8-DCB2-5EEB-0E8BDD44F8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035" y="1583033"/>
            <a:ext cx="4602747" cy="3187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0117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D6280969-F024-466D-A1DB-4F848C51D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3FDD802-E6D8-4979-A1B9-BA705AE4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BDE509DD-4B76-45F0-8144-02F1D7E1AE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FEAEFD53-0220-48B1-9EA8-3EAE151E8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92E7FABD-916D-4FF9-B5F3-44E53AFD39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826F9772-AEFE-4C6D-82B6-1207069B86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ACFBF3A9-B76A-4B4B-B6D7-CA4651F5C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BF0FAA0A-B682-4A83-BDD8-BCE0AB41C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7874A013-E5E2-4AE1-8E93-029A2B41EB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4355329E-E608-4F7A-B4EF-8FEF07D755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53D9BFDF-B250-44FF-9BD7-C204EFBFC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E11DACB-D910-E919-BD8E-756562AD8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46" y="609600"/>
            <a:ext cx="3729076" cy="1320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Reflection and Conclusion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10F84D-6A21-D00C-FECD-149A69BE44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167" y="2160589"/>
            <a:ext cx="3720916" cy="356073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Bullet Points 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Digital safety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Research skills 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Editing documents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Creating presentations 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Writing professional report 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These skills will help me 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Complete university assignments 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Work more efficiently 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Communicate for my future career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B7AC065-393C-E2FB-2CE1-61A297581B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035" y="1600293"/>
            <a:ext cx="4602747" cy="3152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9281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4815A7B4-532E-48C9-AC24-D78ACF333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D40109F4-CE5C-45F4-856E-F3F69C9FD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CBAA4DE-3D7B-460B-AE98-D9F9990C0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BF1ED3E-4F80-4AF6-A41B-44F53DDE61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C0B2D747-3E31-45C5-9A98-A9710A585F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A15FD4BA-3020-462D-8BE8-B3A65B8E49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304284A-7318-4DD5-898C-2F6B23C77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9DF48E66-B635-4509-B115-E0987C014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E3B96D94-5F5A-4F4C-810C-917BF4D26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7F3782D6-BFF8-4389-9D39-A023ADAA92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ECE162D4-FCAE-441B-B5E9-C91DE62124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228C49F-0DAA-7AE3-F3A4-87417E661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199" y="4571999"/>
            <a:ext cx="7673801" cy="108765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b="1">
                <a:solidFill>
                  <a:schemeClr val="tx1"/>
                </a:solidFill>
                <a:latin typeface="Arial"/>
                <a:cs typeface="Arial"/>
              </a:rPr>
              <a:t>Thank You for listening </a:t>
            </a:r>
            <a:endParaRPr lang="en-US" sz="2800">
              <a:solidFill>
                <a:schemeClr val="tx1"/>
              </a:solidFill>
              <a:latin typeface="Arial"/>
              <a:cs typeface="Arial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9E4792B-6F60-B642-6122-00EB93E031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00201" y="609600"/>
            <a:ext cx="6504208" cy="3642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859018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87EA78ED68B5C40BF2C1A213AA97DF9" ma:contentTypeVersion="5" ma:contentTypeDescription="Create a new document." ma:contentTypeScope="" ma:versionID="193dd556d88d9e33f87c671dacd9b2d6">
  <xsd:schema xmlns:xsd="http://www.w3.org/2001/XMLSchema" xmlns:xs="http://www.w3.org/2001/XMLSchema" xmlns:p="http://schemas.microsoft.com/office/2006/metadata/properties" xmlns:ns3="b645a2db-68a0-4966-a6ea-94c306327b66" targetNamespace="http://schemas.microsoft.com/office/2006/metadata/properties" ma:root="true" ma:fieldsID="fd206402741c5552a22821e2082de591" ns3:_="">
    <xsd:import namespace="b645a2db-68a0-4966-a6ea-94c306327b6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45a2db-68a0-4966-a6ea-94c306327b6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645a2db-68a0-4966-a6ea-94c306327b66" xsi:nil="true"/>
  </documentManagement>
</p:properties>
</file>

<file path=customXml/itemProps1.xml><?xml version="1.0" encoding="utf-8"?>
<ds:datastoreItem xmlns:ds="http://schemas.openxmlformats.org/officeDocument/2006/customXml" ds:itemID="{386F5FB8-B1B6-4E70-AD07-CF0879D0BC3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F5B29E4-EE88-48B6-994C-DA498E427F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45a2db-68a0-4966-a6ea-94c306327b6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B90233B-5814-45D9-A3B8-F99A8DEE64AA}">
  <ds:schemaRefs>
    <ds:schemaRef ds:uri="http://purl.org/dc/terms/"/>
    <ds:schemaRef ds:uri="b645a2db-68a0-4966-a6ea-94c306327b66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128</TotalTime>
  <Words>425</Words>
  <Application>Microsoft Office PowerPoint</Application>
  <PresentationFormat>Widescreen</PresentationFormat>
  <Paragraphs>92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Facet</vt:lpstr>
      <vt:lpstr>Digital Skills Portfolio </vt:lpstr>
      <vt:lpstr>Week 1  Digital Foundations and Safe Practice </vt:lpstr>
      <vt:lpstr>Week 3 Finding and Evaluating Business Information </vt:lpstr>
      <vt:lpstr>Week 6 Digital Editing, Paraphrasing and AI Awareness</vt:lpstr>
      <vt:lpstr>Week 8  Creating Effective Digital Presentations </vt:lpstr>
      <vt:lpstr>Week 9  Digital Tools for Report Writing and Using Feedback </vt:lpstr>
      <vt:lpstr>My Development </vt:lpstr>
      <vt:lpstr>Reflection and Conclusion</vt:lpstr>
      <vt:lpstr>Thank You for listening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Muhammad Saeed (2423282)</dc:creator>
  <cp:lastModifiedBy>Muhammad Saeed (2423282)</cp:lastModifiedBy>
  <cp:revision>16</cp:revision>
  <dcterms:created xsi:type="dcterms:W3CDTF">2026-07-02T16:10:19Z</dcterms:created>
  <dcterms:modified xsi:type="dcterms:W3CDTF">2026-07-02T18:28:18Z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0x010100187EA78ED68B5C40BF2C1A213AA97DF9</vt:lpwstr>
  </property>
</Properties>
</file>