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1F771E-4944-768E-6B46-96C85E88F994}" v="1882" dt="2023-02-09T10:42:41.267"/>
    <p1510:client id="{7138FFDC-57E0-6BAB-8877-86B896F36FB2}" v="53" dt="2023-02-09T12:27:37.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na Dobre (2214239)" userId="S::2214239@student.uwtsd.ac.uk::ea7b3cab-e3ff-4fca-a825-da4396a1a093" providerId="AD" clId="Web-{7138FFDC-57E0-6BAB-8877-86B896F36FB2}"/>
    <pc:docChg chg="modSld">
      <pc:chgData name="Iuliana Dobre (2214239)" userId="S::2214239@student.uwtsd.ac.uk::ea7b3cab-e3ff-4fca-a825-da4396a1a093" providerId="AD" clId="Web-{7138FFDC-57E0-6BAB-8877-86B896F36FB2}" dt="2023-02-09T12:27:37.534" v="39"/>
      <pc:docMkLst>
        <pc:docMk/>
      </pc:docMkLst>
      <pc:sldChg chg="modSp">
        <pc:chgData name="Iuliana Dobre (2214239)" userId="S::2214239@student.uwtsd.ac.uk::ea7b3cab-e3ff-4fca-a825-da4396a1a093" providerId="AD" clId="Web-{7138FFDC-57E0-6BAB-8877-86B896F36FB2}" dt="2023-02-09T12:20:33.125" v="0" actId="1076"/>
        <pc:sldMkLst>
          <pc:docMk/>
          <pc:sldMk cId="3849024904" sldId="261"/>
        </pc:sldMkLst>
        <pc:picChg chg="mod">
          <ac:chgData name="Iuliana Dobre (2214239)" userId="S::2214239@student.uwtsd.ac.uk::ea7b3cab-e3ff-4fca-a825-da4396a1a093" providerId="AD" clId="Web-{7138FFDC-57E0-6BAB-8877-86B896F36FB2}" dt="2023-02-09T12:20:33.125" v="0" actId="1076"/>
          <ac:picMkLst>
            <pc:docMk/>
            <pc:sldMk cId="3849024904" sldId="261"/>
            <ac:picMk id="5" creationId="{287CF812-F48B-7763-5B23-14EBC74F1A4B}"/>
          </ac:picMkLst>
        </pc:picChg>
      </pc:sldChg>
      <pc:sldChg chg="addSp delSp modSp">
        <pc:chgData name="Iuliana Dobre (2214239)" userId="S::2214239@student.uwtsd.ac.uk::ea7b3cab-e3ff-4fca-a825-da4396a1a093" providerId="AD" clId="Web-{7138FFDC-57E0-6BAB-8877-86B896F36FB2}" dt="2023-02-09T12:27:37.534" v="39"/>
        <pc:sldMkLst>
          <pc:docMk/>
          <pc:sldMk cId="3293587992" sldId="264"/>
        </pc:sldMkLst>
        <pc:spChg chg="mod">
          <ac:chgData name="Iuliana Dobre (2214239)" userId="S::2214239@student.uwtsd.ac.uk::ea7b3cab-e3ff-4fca-a825-da4396a1a093" providerId="AD" clId="Web-{7138FFDC-57E0-6BAB-8877-86B896F36FB2}" dt="2023-02-09T12:22:56.100" v="19"/>
          <ac:spMkLst>
            <pc:docMk/>
            <pc:sldMk cId="3293587992" sldId="264"/>
            <ac:spMk id="2" creationId="{B69E8C82-E0AE-F18E-522C-B754275E80A4}"/>
          </ac:spMkLst>
        </pc:spChg>
        <pc:spChg chg="mod">
          <ac:chgData name="Iuliana Dobre (2214239)" userId="S::2214239@student.uwtsd.ac.uk::ea7b3cab-e3ff-4fca-a825-da4396a1a093" providerId="AD" clId="Web-{7138FFDC-57E0-6BAB-8877-86B896F36FB2}" dt="2023-02-09T12:22:56.100" v="19"/>
          <ac:spMkLst>
            <pc:docMk/>
            <pc:sldMk cId="3293587992" sldId="264"/>
            <ac:spMk id="3" creationId="{E93B11AD-7E7C-5B2D-6F95-4957CEBF19D3}"/>
          </ac:spMkLst>
        </pc:spChg>
        <pc:spChg chg="add del mod">
          <ac:chgData name="Iuliana Dobre (2214239)" userId="S::2214239@student.uwtsd.ac.uk::ea7b3cab-e3ff-4fca-a825-da4396a1a093" providerId="AD" clId="Web-{7138FFDC-57E0-6BAB-8877-86B896F36FB2}" dt="2023-02-09T12:27:37.534" v="39"/>
          <ac:spMkLst>
            <pc:docMk/>
            <pc:sldMk cId="3293587992" sldId="264"/>
            <ac:spMk id="4" creationId="{268D5701-3D23-60A1-45F0-5025FC177008}"/>
          </ac:spMkLst>
        </pc:spChg>
        <pc:spChg chg="add del">
          <ac:chgData name="Iuliana Dobre (2214239)" userId="S::2214239@student.uwtsd.ac.uk::ea7b3cab-e3ff-4fca-a825-da4396a1a093" providerId="AD" clId="Web-{7138FFDC-57E0-6BAB-8877-86B896F36FB2}" dt="2023-02-09T12:27:30.909" v="38"/>
          <ac:spMkLst>
            <pc:docMk/>
            <pc:sldMk cId="3293587992" sldId="264"/>
            <ac:spMk id="5" creationId="{C4C2CED3-2833-D57E-F16F-D4129464686F}"/>
          </ac:spMkLst>
        </pc:spChg>
        <pc:spChg chg="del mod">
          <ac:chgData name="Iuliana Dobre (2214239)" userId="S::2214239@student.uwtsd.ac.uk::ea7b3cab-e3ff-4fca-a825-da4396a1a093" providerId="AD" clId="Web-{7138FFDC-57E0-6BAB-8877-86B896F36FB2}" dt="2023-02-09T12:22:56.100" v="19"/>
          <ac:spMkLst>
            <pc:docMk/>
            <pc:sldMk cId="3293587992" sldId="264"/>
            <ac:spMk id="10" creationId="{DA1766D0-745A-4921-A68E-56642A6508CF}"/>
          </ac:spMkLst>
        </pc:spChg>
        <pc:spChg chg="del">
          <ac:chgData name="Iuliana Dobre (2214239)" userId="S::2214239@student.uwtsd.ac.uk::ea7b3cab-e3ff-4fca-a825-da4396a1a093" providerId="AD" clId="Web-{7138FFDC-57E0-6BAB-8877-86B896F36FB2}" dt="2023-02-09T12:22:56.100" v="19"/>
          <ac:spMkLst>
            <pc:docMk/>
            <pc:sldMk cId="3293587992" sldId="264"/>
            <ac:spMk id="12" creationId="{583F1E3F-D7BF-4DB5-8016-70B9E385E338}"/>
          </ac:spMkLst>
        </pc:spChg>
        <pc:spChg chg="del">
          <ac:chgData name="Iuliana Dobre (2214239)" userId="S::2214239@student.uwtsd.ac.uk::ea7b3cab-e3ff-4fca-a825-da4396a1a093" providerId="AD" clId="Web-{7138FFDC-57E0-6BAB-8877-86B896F36FB2}" dt="2023-02-09T12:22:56.100" v="19"/>
          <ac:spMkLst>
            <pc:docMk/>
            <pc:sldMk cId="3293587992" sldId="264"/>
            <ac:spMk id="14" creationId="{DD0D3E7A-8DF6-4A78-A03C-86AD697468BE}"/>
          </ac:spMkLst>
        </pc:spChg>
        <pc:spChg chg="add">
          <ac:chgData name="Iuliana Dobre (2214239)" userId="S::2214239@student.uwtsd.ac.uk::ea7b3cab-e3ff-4fca-a825-da4396a1a093" providerId="AD" clId="Web-{7138FFDC-57E0-6BAB-8877-86B896F36FB2}" dt="2023-02-09T12:22:56.100" v="19"/>
          <ac:spMkLst>
            <pc:docMk/>
            <pc:sldMk cId="3293587992" sldId="264"/>
            <ac:spMk id="19" creationId="{D2C59203-3788-4E03-B7CF-439D5C388A6A}"/>
          </ac:spMkLst>
        </pc:spChg>
        <pc:spChg chg="add">
          <ac:chgData name="Iuliana Dobre (2214239)" userId="S::2214239@student.uwtsd.ac.uk::ea7b3cab-e3ff-4fca-a825-da4396a1a093" providerId="AD" clId="Web-{7138FFDC-57E0-6BAB-8877-86B896F36FB2}" dt="2023-02-09T12:22:56.100" v="19"/>
          <ac:spMkLst>
            <pc:docMk/>
            <pc:sldMk cId="3293587992" sldId="264"/>
            <ac:spMk id="21" creationId="{8A058938-758D-450A-9FDB-2F0400AB8BB8}"/>
          </ac:spMkLst>
        </pc:spChg>
        <pc:spChg chg="add">
          <ac:chgData name="Iuliana Dobre (2214239)" userId="S::2214239@student.uwtsd.ac.uk::ea7b3cab-e3ff-4fca-a825-da4396a1a093" providerId="AD" clId="Web-{7138FFDC-57E0-6BAB-8877-86B896F36FB2}" dt="2023-02-09T12:22:56.100" v="19"/>
          <ac:spMkLst>
            <pc:docMk/>
            <pc:sldMk cId="3293587992" sldId="264"/>
            <ac:spMk id="23" creationId="{9EE816B5-3840-4903-9656-1A721E42817F}"/>
          </ac:spMkLst>
        </pc:spChg>
        <pc:spChg chg="add">
          <ac:chgData name="Iuliana Dobre (2214239)" userId="S::2214239@student.uwtsd.ac.uk::ea7b3cab-e3ff-4fca-a825-da4396a1a093" providerId="AD" clId="Web-{7138FFDC-57E0-6BAB-8877-86B896F36FB2}" dt="2023-02-09T12:22:56.100" v="19"/>
          <ac:spMkLst>
            <pc:docMk/>
            <pc:sldMk cId="3293587992" sldId="264"/>
            <ac:spMk id="25" creationId="{5F13C2B5-7F4A-48E4-B19A-5A2F9649B359}"/>
          </ac:spMkLst>
        </pc:spChg>
        <pc:spChg chg="add">
          <ac:chgData name="Iuliana Dobre (2214239)" userId="S::2214239@student.uwtsd.ac.uk::ea7b3cab-e3ff-4fca-a825-da4396a1a093" providerId="AD" clId="Web-{7138FFDC-57E0-6BAB-8877-86B896F36FB2}" dt="2023-02-09T12:22:56.100" v="19"/>
          <ac:spMkLst>
            <pc:docMk/>
            <pc:sldMk cId="3293587992" sldId="264"/>
            <ac:spMk id="27" creationId="{23DE04B1-F136-49DF-BD00-FB3FA754C45E}"/>
          </ac:spMkLst>
        </pc:spChg>
        <pc:picChg chg="mod">
          <ac:chgData name="Iuliana Dobre (2214239)" userId="S::2214239@student.uwtsd.ac.uk::ea7b3cab-e3ff-4fca-a825-da4396a1a093" providerId="AD" clId="Web-{7138FFDC-57E0-6BAB-8877-86B896F36FB2}" dt="2023-02-09T12:22:56.100" v="19"/>
          <ac:picMkLst>
            <pc:docMk/>
            <pc:sldMk cId="3293587992" sldId="264"/>
            <ac:picMk id="7" creationId="{2F9F78DA-DA0D-B26F-5E11-62A28DE3C559}"/>
          </ac:picMkLst>
        </pc:picChg>
      </pc:sldChg>
    </pc:docChg>
  </pc:docChgLst>
  <pc:docChgLst>
    <pc:chgData name="Iuliana Dobre (2214239)" userId="ea7b3cab-e3ff-4fca-a825-da4396a1a093" providerId="ADAL" clId="{5B458247-5B7C-410A-8B76-167C1D85BAD7}"/>
    <pc:docChg chg="custSel delSld modSld">
      <pc:chgData name="Iuliana Dobre (2214239)" userId="ea7b3cab-e3ff-4fca-a825-da4396a1a093" providerId="ADAL" clId="{5B458247-5B7C-410A-8B76-167C1D85BAD7}" dt="2023-02-10T10:13:24.340" v="6" actId="1076"/>
      <pc:docMkLst>
        <pc:docMk/>
      </pc:docMkLst>
      <pc:sldChg chg="modSp mod">
        <pc:chgData name="Iuliana Dobre (2214239)" userId="ea7b3cab-e3ff-4fca-a825-da4396a1a093" providerId="ADAL" clId="{5B458247-5B7C-410A-8B76-167C1D85BAD7}" dt="2023-02-09T13:00:17.769" v="0" actId="255"/>
        <pc:sldMkLst>
          <pc:docMk/>
          <pc:sldMk cId="1556885332" sldId="259"/>
        </pc:sldMkLst>
        <pc:spChg chg="mod">
          <ac:chgData name="Iuliana Dobre (2214239)" userId="ea7b3cab-e3ff-4fca-a825-da4396a1a093" providerId="ADAL" clId="{5B458247-5B7C-410A-8B76-167C1D85BAD7}" dt="2023-02-09T13:00:17.769" v="0" actId="255"/>
          <ac:spMkLst>
            <pc:docMk/>
            <pc:sldMk cId="1556885332" sldId="259"/>
            <ac:spMk id="3" creationId="{EC6B8372-E51C-FB4D-9106-C5EB1AEE9377}"/>
          </ac:spMkLst>
        </pc:spChg>
      </pc:sldChg>
      <pc:sldChg chg="delSp modSp mod">
        <pc:chgData name="Iuliana Dobre (2214239)" userId="ea7b3cab-e3ff-4fca-a825-da4396a1a093" providerId="ADAL" clId="{5B458247-5B7C-410A-8B76-167C1D85BAD7}" dt="2023-02-10T10:13:24.340" v="6" actId="1076"/>
        <pc:sldMkLst>
          <pc:docMk/>
          <pc:sldMk cId="2839203388" sldId="263"/>
        </pc:sldMkLst>
        <pc:spChg chg="mod">
          <ac:chgData name="Iuliana Dobre (2214239)" userId="ea7b3cab-e3ff-4fca-a825-da4396a1a093" providerId="ADAL" clId="{5B458247-5B7C-410A-8B76-167C1D85BAD7}" dt="2023-02-10T10:13:24.340" v="6" actId="1076"/>
          <ac:spMkLst>
            <pc:docMk/>
            <pc:sldMk cId="2839203388" sldId="263"/>
            <ac:spMk id="2" creationId="{85E61BE0-B38A-7F24-4B5E-783D7376C96F}"/>
          </ac:spMkLst>
        </pc:spChg>
        <pc:spChg chg="del">
          <ac:chgData name="Iuliana Dobre (2214239)" userId="ea7b3cab-e3ff-4fca-a825-da4396a1a093" providerId="ADAL" clId="{5B458247-5B7C-410A-8B76-167C1D85BAD7}" dt="2023-02-10T10:13:01.977" v="2" actId="478"/>
          <ac:spMkLst>
            <pc:docMk/>
            <pc:sldMk cId="2839203388" sldId="263"/>
            <ac:spMk id="3" creationId="{4FCF71D5-2A9E-7AF9-2EFC-A00E94BFF63F}"/>
          </ac:spMkLst>
        </pc:spChg>
      </pc:sldChg>
      <pc:sldChg chg="del">
        <pc:chgData name="Iuliana Dobre (2214239)" userId="ea7b3cab-e3ff-4fca-a825-da4396a1a093" providerId="ADAL" clId="{5B458247-5B7C-410A-8B76-167C1D85BAD7}" dt="2023-02-10T10:12:50.952" v="1" actId="47"/>
        <pc:sldMkLst>
          <pc:docMk/>
          <pc:sldMk cId="1563874650" sldId="266"/>
        </pc:sldMkLst>
      </pc:sldChg>
    </pc:docChg>
  </pc:docChgLst>
  <pc:docChgLst>
    <pc:chgData name="Iuliana Dobre (2214239)" userId="S::2214239@student.uwtsd.ac.uk::ea7b3cab-e3ff-4fca-a825-da4396a1a093" providerId="AD" clId="Web-{E190F19A-1552-2BF9-18E4-95626AAE2E4F}"/>
    <pc:docChg chg="modSld">
      <pc:chgData name="Iuliana Dobre (2214239)" userId="S::2214239@student.uwtsd.ac.uk::ea7b3cab-e3ff-4fca-a825-da4396a1a093" providerId="AD" clId="Web-{E190F19A-1552-2BF9-18E4-95626AAE2E4F}" dt="2023-02-08T11:55:04.281" v="57" actId="20577"/>
      <pc:docMkLst>
        <pc:docMk/>
      </pc:docMkLst>
      <pc:sldChg chg="modSp">
        <pc:chgData name="Iuliana Dobre (2214239)" userId="S::2214239@student.uwtsd.ac.uk::ea7b3cab-e3ff-4fca-a825-da4396a1a093" providerId="AD" clId="Web-{E190F19A-1552-2BF9-18E4-95626AAE2E4F}" dt="2023-02-08T10:53:22.684" v="1" actId="1076"/>
        <pc:sldMkLst>
          <pc:docMk/>
          <pc:sldMk cId="109857222" sldId="256"/>
        </pc:sldMkLst>
        <pc:picChg chg="mod">
          <ac:chgData name="Iuliana Dobre (2214239)" userId="S::2214239@student.uwtsd.ac.uk::ea7b3cab-e3ff-4fca-a825-da4396a1a093" providerId="AD" clId="Web-{E190F19A-1552-2BF9-18E4-95626AAE2E4F}" dt="2023-02-08T10:53:22.684" v="1" actId="1076"/>
          <ac:picMkLst>
            <pc:docMk/>
            <pc:sldMk cId="109857222" sldId="256"/>
            <ac:picMk id="4" creationId="{43ED3809-E4E0-1831-5D66-E1881ECEB6C9}"/>
          </ac:picMkLst>
        </pc:picChg>
      </pc:sldChg>
      <pc:sldChg chg="modSp">
        <pc:chgData name="Iuliana Dobre (2214239)" userId="S::2214239@student.uwtsd.ac.uk::ea7b3cab-e3ff-4fca-a825-da4396a1a093" providerId="AD" clId="Web-{E190F19A-1552-2BF9-18E4-95626AAE2E4F}" dt="2023-02-08T11:55:04.281" v="57" actId="20577"/>
        <pc:sldMkLst>
          <pc:docMk/>
          <pc:sldMk cId="1125217522" sldId="257"/>
        </pc:sldMkLst>
        <pc:spChg chg="mod">
          <ac:chgData name="Iuliana Dobre (2214239)" userId="S::2214239@student.uwtsd.ac.uk::ea7b3cab-e3ff-4fca-a825-da4396a1a093" providerId="AD" clId="Web-{E190F19A-1552-2BF9-18E4-95626AAE2E4F}" dt="2023-02-08T11:55:04.281" v="57" actId="20577"/>
          <ac:spMkLst>
            <pc:docMk/>
            <pc:sldMk cId="1125217522" sldId="257"/>
            <ac:spMk id="6" creationId="{D4E7C5A7-0250-0CB1-4A3F-E8DF596031D8}"/>
          </ac:spMkLst>
        </pc:spChg>
      </pc:sldChg>
    </pc:docChg>
  </pc:docChgLst>
  <pc:docChgLst>
    <pc:chgData name="Iuliana Dobre (2214239)" userId="S::2214239@student.uwtsd.ac.uk::ea7b3cab-e3ff-4fca-a825-da4396a1a093" providerId="AD" clId="Web-{FE0BF44E-DE5F-FA79-3401-9B2F6856EA55}"/>
    <pc:docChg chg="addSld modSld">
      <pc:chgData name="Iuliana Dobre (2214239)" userId="S::2214239@student.uwtsd.ac.uk::ea7b3cab-e3ff-4fca-a825-da4396a1a093" providerId="AD" clId="Web-{FE0BF44E-DE5F-FA79-3401-9B2F6856EA55}" dt="2023-02-08T12:54:15.140" v="504"/>
      <pc:docMkLst>
        <pc:docMk/>
      </pc:docMkLst>
      <pc:sldChg chg="addSp modSp mod setBg">
        <pc:chgData name="Iuliana Dobre (2214239)" userId="S::2214239@student.uwtsd.ac.uk::ea7b3cab-e3ff-4fca-a825-da4396a1a093" providerId="AD" clId="Web-{FE0BF44E-DE5F-FA79-3401-9B2F6856EA55}" dt="2023-02-08T12:10:08.147" v="4"/>
        <pc:sldMkLst>
          <pc:docMk/>
          <pc:sldMk cId="1125217522" sldId="257"/>
        </pc:sldMkLst>
        <pc:spChg chg="add mod">
          <ac:chgData name="Iuliana Dobre (2214239)" userId="S::2214239@student.uwtsd.ac.uk::ea7b3cab-e3ff-4fca-a825-da4396a1a093" providerId="AD" clId="Web-{FE0BF44E-DE5F-FA79-3401-9B2F6856EA55}" dt="2023-02-08T12:10:08.147" v="4"/>
          <ac:spMkLst>
            <pc:docMk/>
            <pc:sldMk cId="1125217522" sldId="257"/>
            <ac:spMk id="3" creationId="{D956DF47-742B-CB25-035C-614809B2AEB9}"/>
          </ac:spMkLst>
        </pc:spChg>
        <pc:spChg chg="mod ord">
          <ac:chgData name="Iuliana Dobre (2214239)" userId="S::2214239@student.uwtsd.ac.uk::ea7b3cab-e3ff-4fca-a825-da4396a1a093" providerId="AD" clId="Web-{FE0BF44E-DE5F-FA79-3401-9B2F6856EA55}" dt="2023-02-08T12:10:08.147" v="4"/>
          <ac:spMkLst>
            <pc:docMk/>
            <pc:sldMk cId="1125217522" sldId="257"/>
            <ac:spMk id="6" creationId="{D4E7C5A7-0250-0CB1-4A3F-E8DF596031D8}"/>
          </ac:spMkLst>
        </pc:spChg>
        <pc:spChg chg="add">
          <ac:chgData name="Iuliana Dobre (2214239)" userId="S::2214239@student.uwtsd.ac.uk::ea7b3cab-e3ff-4fca-a825-da4396a1a093" providerId="AD" clId="Web-{FE0BF44E-DE5F-FA79-3401-9B2F6856EA55}" dt="2023-02-08T12:10:08.147" v="4"/>
          <ac:spMkLst>
            <pc:docMk/>
            <pc:sldMk cId="1125217522" sldId="257"/>
            <ac:spMk id="11" creationId="{AE192E3E-68A9-4F36-936C-1C8D0B9EF132}"/>
          </ac:spMkLst>
        </pc:spChg>
        <pc:spChg chg="add">
          <ac:chgData name="Iuliana Dobre (2214239)" userId="S::2214239@student.uwtsd.ac.uk::ea7b3cab-e3ff-4fca-a825-da4396a1a093" providerId="AD" clId="Web-{FE0BF44E-DE5F-FA79-3401-9B2F6856EA55}" dt="2023-02-08T12:10:08.147" v="4"/>
          <ac:spMkLst>
            <pc:docMk/>
            <pc:sldMk cId="1125217522" sldId="257"/>
            <ac:spMk id="13" creationId="{6362EDFF-7BE1-4149-A745-FFD7211E6CE1}"/>
          </ac:spMkLst>
        </pc:spChg>
        <pc:picChg chg="add mod">
          <ac:chgData name="Iuliana Dobre (2214239)" userId="S::2214239@student.uwtsd.ac.uk::ea7b3cab-e3ff-4fca-a825-da4396a1a093" providerId="AD" clId="Web-{FE0BF44E-DE5F-FA79-3401-9B2F6856EA55}" dt="2023-02-08T12:10:08.147" v="4"/>
          <ac:picMkLst>
            <pc:docMk/>
            <pc:sldMk cId="1125217522" sldId="257"/>
            <ac:picMk id="2" creationId="{281E0589-7FC2-DDBC-E26C-50E262491330}"/>
          </ac:picMkLst>
        </pc:picChg>
      </pc:sldChg>
      <pc:sldChg chg="addSp delSp modSp new mod setBg">
        <pc:chgData name="Iuliana Dobre (2214239)" userId="S::2214239@student.uwtsd.ac.uk::ea7b3cab-e3ff-4fca-a825-da4396a1a093" providerId="AD" clId="Web-{FE0BF44E-DE5F-FA79-3401-9B2F6856EA55}" dt="2023-02-08T12:23:49.450" v="125"/>
        <pc:sldMkLst>
          <pc:docMk/>
          <pc:sldMk cId="2947577063" sldId="258"/>
        </pc:sldMkLst>
        <pc:spChg chg="mod">
          <ac:chgData name="Iuliana Dobre (2214239)" userId="S::2214239@student.uwtsd.ac.uk::ea7b3cab-e3ff-4fca-a825-da4396a1a093" providerId="AD" clId="Web-{FE0BF44E-DE5F-FA79-3401-9B2F6856EA55}" dt="2023-02-08T12:23:49.450" v="125"/>
          <ac:spMkLst>
            <pc:docMk/>
            <pc:sldMk cId="2947577063" sldId="258"/>
            <ac:spMk id="2" creationId="{776744E7-2045-FE31-6711-D3DFEEEE7DF9}"/>
          </ac:spMkLst>
        </pc:spChg>
        <pc:spChg chg="mod">
          <ac:chgData name="Iuliana Dobre (2214239)" userId="S::2214239@student.uwtsd.ac.uk::ea7b3cab-e3ff-4fca-a825-da4396a1a093" providerId="AD" clId="Web-{FE0BF44E-DE5F-FA79-3401-9B2F6856EA55}" dt="2023-02-08T12:23:49.450" v="125"/>
          <ac:spMkLst>
            <pc:docMk/>
            <pc:sldMk cId="2947577063" sldId="258"/>
            <ac:spMk id="3" creationId="{A79C7D61-03EF-F2C4-5DE3-CE6C2E2C23FE}"/>
          </ac:spMkLst>
        </pc:spChg>
        <pc:spChg chg="add del">
          <ac:chgData name="Iuliana Dobre (2214239)" userId="S::2214239@student.uwtsd.ac.uk::ea7b3cab-e3ff-4fca-a825-da4396a1a093" providerId="AD" clId="Web-{FE0BF44E-DE5F-FA79-3401-9B2F6856EA55}" dt="2023-02-08T12:23:49.435" v="124"/>
          <ac:spMkLst>
            <pc:docMk/>
            <pc:sldMk cId="2947577063" sldId="258"/>
            <ac:spMk id="8" creationId="{D93C0950-3C3C-4FE9-BE59-DAF5AEF993AE}"/>
          </ac:spMkLst>
        </pc:spChg>
        <pc:spChg chg="add del">
          <ac:chgData name="Iuliana Dobre (2214239)" userId="S::2214239@student.uwtsd.ac.uk::ea7b3cab-e3ff-4fca-a825-da4396a1a093" providerId="AD" clId="Web-{FE0BF44E-DE5F-FA79-3401-9B2F6856EA55}" dt="2023-02-08T12:23:49.435" v="124"/>
          <ac:spMkLst>
            <pc:docMk/>
            <pc:sldMk cId="2947577063" sldId="258"/>
            <ac:spMk id="10" creationId="{4C415DDA-2676-413C-8636-3E46EB18FAAC}"/>
          </ac:spMkLst>
        </pc:spChg>
        <pc:spChg chg="add del">
          <ac:chgData name="Iuliana Dobre (2214239)" userId="S::2214239@student.uwtsd.ac.uk::ea7b3cab-e3ff-4fca-a825-da4396a1a093" providerId="AD" clId="Web-{FE0BF44E-DE5F-FA79-3401-9B2F6856EA55}" dt="2023-02-08T12:23:49.435" v="124"/>
          <ac:spMkLst>
            <pc:docMk/>
            <pc:sldMk cId="2947577063" sldId="258"/>
            <ac:spMk id="12" creationId="{9CD5FADB-FB52-448C-9702-2000373C298A}"/>
          </ac:spMkLst>
        </pc:spChg>
        <pc:spChg chg="add del">
          <ac:chgData name="Iuliana Dobre (2214239)" userId="S::2214239@student.uwtsd.ac.uk::ea7b3cab-e3ff-4fca-a825-da4396a1a093" providerId="AD" clId="Web-{FE0BF44E-DE5F-FA79-3401-9B2F6856EA55}" dt="2023-02-08T12:23:49.435" v="124"/>
          <ac:spMkLst>
            <pc:docMk/>
            <pc:sldMk cId="2947577063" sldId="258"/>
            <ac:spMk id="14" creationId="{30F2F495-5DE2-4DF5-8741-3841A9DE41B3}"/>
          </ac:spMkLst>
        </pc:spChg>
        <pc:spChg chg="add del">
          <ac:chgData name="Iuliana Dobre (2214239)" userId="S::2214239@student.uwtsd.ac.uk::ea7b3cab-e3ff-4fca-a825-da4396a1a093" providerId="AD" clId="Web-{FE0BF44E-DE5F-FA79-3401-9B2F6856EA55}" dt="2023-02-08T12:23:49.435" v="124"/>
          <ac:spMkLst>
            <pc:docMk/>
            <pc:sldMk cId="2947577063" sldId="258"/>
            <ac:spMk id="16" creationId="{6A740D2F-CBAA-486B-B578-F35085ECE7DE}"/>
          </ac:spMkLst>
        </pc:spChg>
        <pc:spChg chg="add">
          <ac:chgData name="Iuliana Dobre (2214239)" userId="S::2214239@student.uwtsd.ac.uk::ea7b3cab-e3ff-4fca-a825-da4396a1a093" providerId="AD" clId="Web-{FE0BF44E-DE5F-FA79-3401-9B2F6856EA55}" dt="2023-02-08T12:23:49.450" v="125"/>
          <ac:spMkLst>
            <pc:docMk/>
            <pc:sldMk cId="2947577063" sldId="258"/>
            <ac:spMk id="18" creationId="{D19C7037-7A32-4A63-B3E2-2A559B79351B}"/>
          </ac:spMkLst>
        </pc:spChg>
        <pc:spChg chg="add">
          <ac:chgData name="Iuliana Dobre (2214239)" userId="S::2214239@student.uwtsd.ac.uk::ea7b3cab-e3ff-4fca-a825-da4396a1a093" providerId="AD" clId="Web-{FE0BF44E-DE5F-FA79-3401-9B2F6856EA55}" dt="2023-02-08T12:23:49.450" v="125"/>
          <ac:spMkLst>
            <pc:docMk/>
            <pc:sldMk cId="2947577063" sldId="258"/>
            <ac:spMk id="19" creationId="{3B159532-9CCD-4CEC-A6DD-FB1EA6DE697F}"/>
          </ac:spMkLst>
        </pc:spChg>
        <pc:spChg chg="add">
          <ac:chgData name="Iuliana Dobre (2214239)" userId="S::2214239@student.uwtsd.ac.uk::ea7b3cab-e3ff-4fca-a825-da4396a1a093" providerId="AD" clId="Web-{FE0BF44E-DE5F-FA79-3401-9B2F6856EA55}" dt="2023-02-08T12:23:49.450" v="125"/>
          <ac:spMkLst>
            <pc:docMk/>
            <pc:sldMk cId="2947577063" sldId="258"/>
            <ac:spMk id="20" creationId="{527225CC-54F9-4E67-A779-915E2147AC17}"/>
          </ac:spMkLst>
        </pc:spChg>
        <pc:spChg chg="add">
          <ac:chgData name="Iuliana Dobre (2214239)" userId="S::2214239@student.uwtsd.ac.uk::ea7b3cab-e3ff-4fca-a825-da4396a1a093" providerId="AD" clId="Web-{FE0BF44E-DE5F-FA79-3401-9B2F6856EA55}" dt="2023-02-08T12:23:49.450" v="125"/>
          <ac:spMkLst>
            <pc:docMk/>
            <pc:sldMk cId="2947577063" sldId="258"/>
            <ac:spMk id="21" creationId="{DBAABBA3-C155-4394-9A63-49177C7DD079}"/>
          </ac:spMkLst>
        </pc:spChg>
        <pc:spChg chg="add">
          <ac:chgData name="Iuliana Dobre (2214239)" userId="S::2214239@student.uwtsd.ac.uk::ea7b3cab-e3ff-4fca-a825-da4396a1a093" providerId="AD" clId="Web-{FE0BF44E-DE5F-FA79-3401-9B2F6856EA55}" dt="2023-02-08T12:23:49.450" v="125"/>
          <ac:spMkLst>
            <pc:docMk/>
            <pc:sldMk cId="2947577063" sldId="258"/>
            <ac:spMk id="22" creationId="{8DF42D3C-61AD-48DC-BB98-8462944A40E9}"/>
          </ac:spMkLst>
        </pc:spChg>
      </pc:sldChg>
      <pc:sldChg chg="modSp new">
        <pc:chgData name="Iuliana Dobre (2214239)" userId="S::2214239@student.uwtsd.ac.uk::ea7b3cab-e3ff-4fca-a825-da4396a1a093" providerId="AD" clId="Web-{FE0BF44E-DE5F-FA79-3401-9B2F6856EA55}" dt="2023-02-08T12:54:05.937" v="503" actId="20577"/>
        <pc:sldMkLst>
          <pc:docMk/>
          <pc:sldMk cId="1556885332" sldId="259"/>
        </pc:sldMkLst>
        <pc:spChg chg="mod">
          <ac:chgData name="Iuliana Dobre (2214239)" userId="S::2214239@student.uwtsd.ac.uk::ea7b3cab-e3ff-4fca-a825-da4396a1a093" providerId="AD" clId="Web-{FE0BF44E-DE5F-FA79-3401-9B2F6856EA55}" dt="2023-02-08T12:54:05.937" v="503" actId="20577"/>
          <ac:spMkLst>
            <pc:docMk/>
            <pc:sldMk cId="1556885332" sldId="259"/>
            <ac:spMk id="2" creationId="{7F564C5B-D8FD-0E46-AFBD-B4A34E1153CE}"/>
          </ac:spMkLst>
        </pc:spChg>
      </pc:sldChg>
      <pc:sldChg chg="new">
        <pc:chgData name="Iuliana Dobre (2214239)" userId="S::2214239@student.uwtsd.ac.uk::ea7b3cab-e3ff-4fca-a825-da4396a1a093" providerId="AD" clId="Web-{FE0BF44E-DE5F-FA79-3401-9B2F6856EA55}" dt="2023-02-08T12:54:15.140" v="504"/>
        <pc:sldMkLst>
          <pc:docMk/>
          <pc:sldMk cId="3524323543" sldId="260"/>
        </pc:sldMkLst>
      </pc:sldChg>
    </pc:docChg>
  </pc:docChgLst>
  <pc:docChgLst>
    <pc:chgData name="Iuliana Dobre (2214239)" userId="S::2214239@student.uwtsd.ac.uk::ea7b3cab-e3ff-4fca-a825-da4396a1a093" providerId="AD" clId="Web-{76E853DD-0FA5-5CD8-C550-27EF6EA989DF}"/>
    <pc:docChg chg="addSld modSld addMainMaster delMainMaster">
      <pc:chgData name="Iuliana Dobre (2214239)" userId="S::2214239@student.uwtsd.ac.uk::ea7b3cab-e3ff-4fca-a825-da4396a1a093" providerId="AD" clId="Web-{76E853DD-0FA5-5CD8-C550-27EF6EA989DF}" dt="2023-01-25T18:30:12.839" v="95" actId="20577"/>
      <pc:docMkLst>
        <pc:docMk/>
      </pc:docMkLst>
      <pc:sldChg chg="addSp delSp modSp mod setBg modClrScheme chgLayout">
        <pc:chgData name="Iuliana Dobre (2214239)" userId="S::2214239@student.uwtsd.ac.uk::ea7b3cab-e3ff-4fca-a825-da4396a1a093" providerId="AD" clId="Web-{76E853DD-0FA5-5CD8-C550-27EF6EA989DF}" dt="2023-01-25T18:26:49.755" v="73"/>
        <pc:sldMkLst>
          <pc:docMk/>
          <pc:sldMk cId="109857222" sldId="256"/>
        </pc:sldMkLst>
        <pc:spChg chg="mod">
          <ac:chgData name="Iuliana Dobre (2214239)" userId="S::2214239@student.uwtsd.ac.uk::ea7b3cab-e3ff-4fca-a825-da4396a1a093" providerId="AD" clId="Web-{76E853DD-0FA5-5CD8-C550-27EF6EA989DF}" dt="2023-01-25T18:24:28.720" v="71"/>
          <ac:spMkLst>
            <pc:docMk/>
            <pc:sldMk cId="109857222" sldId="256"/>
            <ac:spMk id="2" creationId="{00000000-0000-0000-0000-000000000000}"/>
          </ac:spMkLst>
        </pc:spChg>
        <pc:spChg chg="del mod">
          <ac:chgData name="Iuliana Dobre (2214239)" userId="S::2214239@student.uwtsd.ac.uk::ea7b3cab-e3ff-4fca-a825-da4396a1a093" providerId="AD" clId="Web-{76E853DD-0FA5-5CD8-C550-27EF6EA989DF}" dt="2023-01-25T18:26:49.755" v="73"/>
          <ac:spMkLst>
            <pc:docMk/>
            <pc:sldMk cId="109857222" sldId="256"/>
            <ac:spMk id="3" creationId="{00000000-0000-0000-0000-000000000000}"/>
          </ac:spMkLst>
        </pc:spChg>
        <pc:spChg chg="add">
          <ac:chgData name="Iuliana Dobre (2214239)" userId="S::2214239@student.uwtsd.ac.uk::ea7b3cab-e3ff-4fca-a825-da4396a1a093" providerId="AD" clId="Web-{76E853DD-0FA5-5CD8-C550-27EF6EA989DF}" dt="2023-01-25T18:24:28.720" v="71"/>
          <ac:spMkLst>
            <pc:docMk/>
            <pc:sldMk cId="109857222" sldId="256"/>
            <ac:spMk id="9" creationId="{5A02194C-5C32-4FF0-898E-D9B65F71BBCB}"/>
          </ac:spMkLst>
        </pc:spChg>
        <pc:spChg chg="add">
          <ac:chgData name="Iuliana Dobre (2214239)" userId="S::2214239@student.uwtsd.ac.uk::ea7b3cab-e3ff-4fca-a825-da4396a1a093" providerId="AD" clId="Web-{76E853DD-0FA5-5CD8-C550-27EF6EA989DF}" dt="2023-01-25T18:24:28.720" v="71"/>
          <ac:spMkLst>
            <pc:docMk/>
            <pc:sldMk cId="109857222" sldId="256"/>
            <ac:spMk id="11" creationId="{71776ED6-F0C9-44DC-8CB5-8EC765E62889}"/>
          </ac:spMkLst>
        </pc:spChg>
        <pc:picChg chg="add">
          <ac:chgData name="Iuliana Dobre (2214239)" userId="S::2214239@student.uwtsd.ac.uk::ea7b3cab-e3ff-4fca-a825-da4396a1a093" providerId="AD" clId="Web-{76E853DD-0FA5-5CD8-C550-27EF6EA989DF}" dt="2023-01-25T18:24:28.720" v="71"/>
          <ac:picMkLst>
            <pc:docMk/>
            <pc:sldMk cId="109857222" sldId="256"/>
            <ac:picMk id="4" creationId="{43ED3809-E4E0-1831-5D66-E1881ECEB6C9}"/>
          </ac:picMkLst>
        </pc:picChg>
      </pc:sldChg>
      <pc:sldChg chg="addSp delSp modSp new">
        <pc:chgData name="Iuliana Dobre (2214239)" userId="S::2214239@student.uwtsd.ac.uk::ea7b3cab-e3ff-4fca-a825-da4396a1a093" providerId="AD" clId="Web-{76E853DD-0FA5-5CD8-C550-27EF6EA989DF}" dt="2023-01-25T18:30:12.839" v="95" actId="20577"/>
        <pc:sldMkLst>
          <pc:docMk/>
          <pc:sldMk cId="1125217522" sldId="257"/>
        </pc:sldMkLst>
        <pc:spChg chg="del mod">
          <ac:chgData name="Iuliana Dobre (2214239)" userId="S::2214239@student.uwtsd.ac.uk::ea7b3cab-e3ff-4fca-a825-da4396a1a093" providerId="AD" clId="Web-{76E853DD-0FA5-5CD8-C550-27EF6EA989DF}" dt="2023-01-25T18:27:32.569" v="78"/>
          <ac:spMkLst>
            <pc:docMk/>
            <pc:sldMk cId="1125217522" sldId="257"/>
            <ac:spMk id="2" creationId="{0DB575B2-79EC-D0F5-779A-F57E1FA6918C}"/>
          </ac:spMkLst>
        </pc:spChg>
        <pc:spChg chg="del mod">
          <ac:chgData name="Iuliana Dobre (2214239)" userId="S::2214239@student.uwtsd.ac.uk::ea7b3cab-e3ff-4fca-a825-da4396a1a093" providerId="AD" clId="Web-{76E853DD-0FA5-5CD8-C550-27EF6EA989DF}" dt="2023-01-25T18:27:30.100" v="76"/>
          <ac:spMkLst>
            <pc:docMk/>
            <pc:sldMk cId="1125217522" sldId="257"/>
            <ac:spMk id="3" creationId="{3FC6A0A6-4DE3-70AF-524F-C37EABE1A8DF}"/>
          </ac:spMkLst>
        </pc:spChg>
        <pc:spChg chg="add mod">
          <ac:chgData name="Iuliana Dobre (2214239)" userId="S::2214239@student.uwtsd.ac.uk::ea7b3cab-e3ff-4fca-a825-da4396a1a093" providerId="AD" clId="Web-{76E853DD-0FA5-5CD8-C550-27EF6EA989DF}" dt="2023-01-25T18:30:12.839" v="95" actId="20577"/>
          <ac:spMkLst>
            <pc:docMk/>
            <pc:sldMk cId="1125217522" sldId="257"/>
            <ac:spMk id="6" creationId="{D4E7C5A7-0250-0CB1-4A3F-E8DF596031D8}"/>
          </ac:spMkLst>
        </pc:spChg>
        <pc:picChg chg="add del mod">
          <ac:chgData name="Iuliana Dobre (2214239)" userId="S::2214239@student.uwtsd.ac.uk::ea7b3cab-e3ff-4fca-a825-da4396a1a093" providerId="AD" clId="Web-{76E853DD-0FA5-5CD8-C550-27EF6EA989DF}" dt="2023-01-25T18:29:11.321" v="82"/>
          <ac:picMkLst>
            <pc:docMk/>
            <pc:sldMk cId="1125217522" sldId="257"/>
            <ac:picMk id="4" creationId="{11B910BA-B701-0366-9C5C-153591BF6493}"/>
          </ac:picMkLst>
        </pc:picChg>
        <pc:picChg chg="add del mod">
          <ac:chgData name="Iuliana Dobre (2214239)" userId="S::2214239@student.uwtsd.ac.uk::ea7b3cab-e3ff-4fca-a825-da4396a1a093" providerId="AD" clId="Web-{76E853DD-0FA5-5CD8-C550-27EF6EA989DF}" dt="2023-01-25T18:29:34.853" v="85"/>
          <ac:picMkLst>
            <pc:docMk/>
            <pc:sldMk cId="1125217522" sldId="257"/>
            <ac:picMk id="5" creationId="{6AA9F0DD-EDBA-C9FA-9C90-304AF47D8243}"/>
          </ac:picMkLst>
        </pc:picChg>
      </pc:sldChg>
      <pc:sldMasterChg chg="del delSldLayout">
        <pc:chgData name="Iuliana Dobre (2214239)" userId="S::2214239@student.uwtsd.ac.uk::ea7b3cab-e3ff-4fca-a825-da4396a1a093" providerId="AD" clId="Web-{76E853DD-0FA5-5CD8-C550-27EF6EA989DF}" dt="2023-01-25T18:24:28.720" v="71"/>
        <pc:sldMasterMkLst>
          <pc:docMk/>
          <pc:sldMasterMk cId="2460954070" sldId="2147483660"/>
        </pc:sldMasterMkLst>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2385387890" sldId="2147483661"/>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949138452" sldId="2147483662"/>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2591524520" sldId="2147483663"/>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1203092039" sldId="2147483664"/>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3733172339" sldId="2147483665"/>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3210312558" sldId="2147483666"/>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3146388984" sldId="2147483667"/>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3171841454" sldId="2147483668"/>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1718958274" sldId="2147483669"/>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2202905451" sldId="2147483670"/>
          </pc:sldLayoutMkLst>
        </pc:sldLayoutChg>
        <pc:sldLayoutChg chg="del">
          <pc:chgData name="Iuliana Dobre (2214239)" userId="S::2214239@student.uwtsd.ac.uk::ea7b3cab-e3ff-4fca-a825-da4396a1a093" providerId="AD" clId="Web-{76E853DD-0FA5-5CD8-C550-27EF6EA989DF}" dt="2023-01-25T18:24:28.720" v="71"/>
          <pc:sldLayoutMkLst>
            <pc:docMk/>
            <pc:sldMasterMk cId="2460954070" sldId="2147483660"/>
            <pc:sldLayoutMk cId="3479445657" sldId="2147483671"/>
          </pc:sldLayoutMkLst>
        </pc:sldLayoutChg>
      </pc:sldMasterChg>
      <pc:sldMasterChg chg="add addSldLayout">
        <pc:chgData name="Iuliana Dobre (2214239)" userId="S::2214239@student.uwtsd.ac.uk::ea7b3cab-e3ff-4fca-a825-da4396a1a093" providerId="AD" clId="Web-{76E853DD-0FA5-5CD8-C550-27EF6EA989DF}" dt="2023-01-25T18:24:28.720" v="71"/>
        <pc:sldMasterMkLst>
          <pc:docMk/>
          <pc:sldMasterMk cId="2370135842" sldId="2147483724"/>
        </pc:sldMasterMkLst>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806180835" sldId="2147483713"/>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1672958097" sldId="2147483714"/>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1040465479" sldId="2147483715"/>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2910966743" sldId="2147483716"/>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1868891225" sldId="2147483717"/>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2665520091" sldId="2147483718"/>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4069067428" sldId="2147483719"/>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2384055101" sldId="2147483720"/>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1834480804" sldId="2147483721"/>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4247783826" sldId="2147483722"/>
          </pc:sldLayoutMkLst>
        </pc:sldLayoutChg>
        <pc:sldLayoutChg chg="add">
          <pc:chgData name="Iuliana Dobre (2214239)" userId="S::2214239@student.uwtsd.ac.uk::ea7b3cab-e3ff-4fca-a825-da4396a1a093" providerId="AD" clId="Web-{76E853DD-0FA5-5CD8-C550-27EF6EA989DF}" dt="2023-01-25T18:24:28.720" v="71"/>
          <pc:sldLayoutMkLst>
            <pc:docMk/>
            <pc:sldMasterMk cId="2370135842" sldId="2147483724"/>
            <pc:sldLayoutMk cId="2820263138" sldId="2147483723"/>
          </pc:sldLayoutMkLst>
        </pc:sldLayoutChg>
      </pc:sldMasterChg>
    </pc:docChg>
  </pc:docChgLst>
  <pc:docChgLst>
    <pc:chgData name="Iuliana Dobre (2214239)" userId="S::2214239@student.uwtsd.ac.uk::ea7b3cab-e3ff-4fca-a825-da4396a1a093" providerId="AD" clId="Web-{281F771E-4944-768E-6B46-96C85E88F994}"/>
    <pc:docChg chg="addSld delSld modSld">
      <pc:chgData name="Iuliana Dobre (2214239)" userId="S::2214239@student.uwtsd.ac.uk::ea7b3cab-e3ff-4fca-a825-da4396a1a093" providerId="AD" clId="Web-{281F771E-4944-768E-6B46-96C85E88F994}" dt="2023-02-09T10:42:41.267" v="1849"/>
      <pc:docMkLst>
        <pc:docMk/>
      </pc:docMkLst>
      <pc:sldChg chg="modSp">
        <pc:chgData name="Iuliana Dobre (2214239)" userId="S::2214239@student.uwtsd.ac.uk::ea7b3cab-e3ff-4fca-a825-da4396a1a093" providerId="AD" clId="Web-{281F771E-4944-768E-6B46-96C85E88F994}" dt="2023-02-09T08:19:12.025" v="237" actId="20577"/>
        <pc:sldMkLst>
          <pc:docMk/>
          <pc:sldMk cId="1556885332" sldId="259"/>
        </pc:sldMkLst>
        <pc:spChg chg="mod">
          <ac:chgData name="Iuliana Dobre (2214239)" userId="S::2214239@student.uwtsd.ac.uk::ea7b3cab-e3ff-4fca-a825-da4396a1a093" providerId="AD" clId="Web-{281F771E-4944-768E-6B46-96C85E88F994}" dt="2023-02-09T08:19:12.025" v="237" actId="20577"/>
          <ac:spMkLst>
            <pc:docMk/>
            <pc:sldMk cId="1556885332" sldId="259"/>
            <ac:spMk id="2" creationId="{7F564C5B-D8FD-0E46-AFBD-B4A34E1153CE}"/>
          </ac:spMkLst>
        </pc:spChg>
        <pc:spChg chg="mod">
          <ac:chgData name="Iuliana Dobre (2214239)" userId="S::2214239@student.uwtsd.ac.uk::ea7b3cab-e3ff-4fca-a825-da4396a1a093" providerId="AD" clId="Web-{281F771E-4944-768E-6B46-96C85E88F994}" dt="2023-02-09T07:30:10.271" v="0" actId="20577"/>
          <ac:spMkLst>
            <pc:docMk/>
            <pc:sldMk cId="1556885332" sldId="259"/>
            <ac:spMk id="3" creationId="{EC6B8372-E51C-FB4D-9106-C5EB1AEE9377}"/>
          </ac:spMkLst>
        </pc:spChg>
      </pc:sldChg>
      <pc:sldChg chg="addSp modSp mod setBg">
        <pc:chgData name="Iuliana Dobre (2214239)" userId="S::2214239@student.uwtsd.ac.uk::ea7b3cab-e3ff-4fca-a825-da4396a1a093" providerId="AD" clId="Web-{281F771E-4944-768E-6B46-96C85E88F994}" dt="2023-02-09T09:31:33.615" v="856" actId="20577"/>
        <pc:sldMkLst>
          <pc:docMk/>
          <pc:sldMk cId="3524323543" sldId="260"/>
        </pc:sldMkLst>
        <pc:spChg chg="mod">
          <ac:chgData name="Iuliana Dobre (2214239)" userId="S::2214239@student.uwtsd.ac.uk::ea7b3cab-e3ff-4fca-a825-da4396a1a093" providerId="AD" clId="Web-{281F771E-4944-768E-6B46-96C85E88F994}" dt="2023-02-09T09:28:50.752" v="813"/>
          <ac:spMkLst>
            <pc:docMk/>
            <pc:sldMk cId="3524323543" sldId="260"/>
            <ac:spMk id="2" creationId="{0F10BF26-B581-8A28-4BD7-CA3F170FB674}"/>
          </ac:spMkLst>
        </pc:spChg>
        <pc:spChg chg="mod">
          <ac:chgData name="Iuliana Dobre (2214239)" userId="S::2214239@student.uwtsd.ac.uk::ea7b3cab-e3ff-4fca-a825-da4396a1a093" providerId="AD" clId="Web-{281F771E-4944-768E-6B46-96C85E88F994}" dt="2023-02-09T09:31:33.615" v="856" actId="20577"/>
          <ac:spMkLst>
            <pc:docMk/>
            <pc:sldMk cId="3524323543" sldId="260"/>
            <ac:spMk id="3" creationId="{D5D96485-3838-AE35-BF33-DF95637BEDDE}"/>
          </ac:spMkLst>
        </pc:spChg>
        <pc:spChg chg="add">
          <ac:chgData name="Iuliana Dobre (2214239)" userId="S::2214239@student.uwtsd.ac.uk::ea7b3cab-e3ff-4fca-a825-da4396a1a093" providerId="AD" clId="Web-{281F771E-4944-768E-6B46-96C85E88F994}" dt="2023-02-09T09:28:50.752" v="813"/>
          <ac:spMkLst>
            <pc:docMk/>
            <pc:sldMk cId="3524323543" sldId="260"/>
            <ac:spMk id="8" creationId="{D93C0950-3C3C-4FE9-BE59-DAF5AEF993AE}"/>
          </ac:spMkLst>
        </pc:spChg>
        <pc:spChg chg="add">
          <ac:chgData name="Iuliana Dobre (2214239)" userId="S::2214239@student.uwtsd.ac.uk::ea7b3cab-e3ff-4fca-a825-da4396a1a093" providerId="AD" clId="Web-{281F771E-4944-768E-6B46-96C85E88F994}" dt="2023-02-09T09:28:50.752" v="813"/>
          <ac:spMkLst>
            <pc:docMk/>
            <pc:sldMk cId="3524323543" sldId="260"/>
            <ac:spMk id="10" creationId="{4C415DDA-2676-413C-8636-3E46EB18FAAC}"/>
          </ac:spMkLst>
        </pc:spChg>
        <pc:spChg chg="add">
          <ac:chgData name="Iuliana Dobre (2214239)" userId="S::2214239@student.uwtsd.ac.uk::ea7b3cab-e3ff-4fca-a825-da4396a1a093" providerId="AD" clId="Web-{281F771E-4944-768E-6B46-96C85E88F994}" dt="2023-02-09T09:28:50.752" v="813"/>
          <ac:spMkLst>
            <pc:docMk/>
            <pc:sldMk cId="3524323543" sldId="260"/>
            <ac:spMk id="12" creationId="{9CD5FADB-FB52-448C-9702-2000373C298A}"/>
          </ac:spMkLst>
        </pc:spChg>
        <pc:spChg chg="add">
          <ac:chgData name="Iuliana Dobre (2214239)" userId="S::2214239@student.uwtsd.ac.uk::ea7b3cab-e3ff-4fca-a825-da4396a1a093" providerId="AD" clId="Web-{281F771E-4944-768E-6B46-96C85E88F994}" dt="2023-02-09T09:28:50.752" v="813"/>
          <ac:spMkLst>
            <pc:docMk/>
            <pc:sldMk cId="3524323543" sldId="260"/>
            <ac:spMk id="14" creationId="{30F2F495-5DE2-4DF5-8741-3841A9DE41B3}"/>
          </ac:spMkLst>
        </pc:spChg>
        <pc:spChg chg="add">
          <ac:chgData name="Iuliana Dobre (2214239)" userId="S::2214239@student.uwtsd.ac.uk::ea7b3cab-e3ff-4fca-a825-da4396a1a093" providerId="AD" clId="Web-{281F771E-4944-768E-6B46-96C85E88F994}" dt="2023-02-09T09:28:50.752" v="813"/>
          <ac:spMkLst>
            <pc:docMk/>
            <pc:sldMk cId="3524323543" sldId="260"/>
            <ac:spMk id="16" creationId="{6A740D2F-CBAA-486B-B578-F35085ECE7DE}"/>
          </ac:spMkLst>
        </pc:spChg>
      </pc:sldChg>
      <pc:sldChg chg="addSp delSp modSp new del">
        <pc:chgData name="Iuliana Dobre (2214239)" userId="S::2214239@student.uwtsd.ac.uk::ea7b3cab-e3ff-4fca-a825-da4396a1a093" providerId="AD" clId="Web-{281F771E-4944-768E-6B46-96C85E88F994}" dt="2023-02-09T09:12:46.088" v="542"/>
        <pc:sldMkLst>
          <pc:docMk/>
          <pc:sldMk cId="2410970555" sldId="261"/>
        </pc:sldMkLst>
        <pc:spChg chg="mod">
          <ac:chgData name="Iuliana Dobre (2214239)" userId="S::2214239@student.uwtsd.ac.uk::ea7b3cab-e3ff-4fca-a825-da4396a1a093" providerId="AD" clId="Web-{281F771E-4944-768E-6B46-96C85E88F994}" dt="2023-02-09T09:12:22.837" v="539" actId="20577"/>
          <ac:spMkLst>
            <pc:docMk/>
            <pc:sldMk cId="2410970555" sldId="261"/>
            <ac:spMk id="2" creationId="{9BD27E9B-E25E-60F3-A985-6A0FE4A17787}"/>
          </ac:spMkLst>
        </pc:spChg>
        <pc:spChg chg="del">
          <ac:chgData name="Iuliana Dobre (2214239)" userId="S::2214239@student.uwtsd.ac.uk::ea7b3cab-e3ff-4fca-a825-da4396a1a093" providerId="AD" clId="Web-{281F771E-4944-768E-6B46-96C85E88F994}" dt="2023-02-09T08:21:41.747" v="239"/>
          <ac:spMkLst>
            <pc:docMk/>
            <pc:sldMk cId="2410970555" sldId="261"/>
            <ac:spMk id="3" creationId="{46699D9E-C4EE-D1D4-6D1A-FA618A3F7088}"/>
          </ac:spMkLst>
        </pc:spChg>
        <pc:spChg chg="add del mod">
          <ac:chgData name="Iuliana Dobre (2214239)" userId="S::2214239@student.uwtsd.ac.uk::ea7b3cab-e3ff-4fca-a825-da4396a1a093" providerId="AD" clId="Web-{281F771E-4944-768E-6B46-96C85E88F994}" dt="2023-02-09T09:04:07.403" v="467"/>
          <ac:spMkLst>
            <pc:docMk/>
            <pc:sldMk cId="2410970555" sldId="261"/>
            <ac:spMk id="6" creationId="{471E3700-6A53-2A60-E89C-60C159E9CF24}"/>
          </ac:spMkLst>
        </pc:spChg>
        <pc:spChg chg="add mod">
          <ac:chgData name="Iuliana Dobre (2214239)" userId="S::2214239@student.uwtsd.ac.uk::ea7b3cab-e3ff-4fca-a825-da4396a1a093" providerId="AD" clId="Web-{281F771E-4944-768E-6B46-96C85E88F994}" dt="2023-02-09T08:31:47.356" v="255" actId="14100"/>
          <ac:spMkLst>
            <pc:docMk/>
            <pc:sldMk cId="2410970555" sldId="261"/>
            <ac:spMk id="7" creationId="{BD011772-5BD9-DA9E-FE16-7F698B7C913A}"/>
          </ac:spMkLst>
        </pc:spChg>
        <pc:spChg chg="add del">
          <ac:chgData name="Iuliana Dobre (2214239)" userId="S::2214239@student.uwtsd.ac.uk::ea7b3cab-e3ff-4fca-a825-da4396a1a093" providerId="AD" clId="Web-{281F771E-4944-768E-6B46-96C85E88F994}" dt="2023-02-09T08:42:31.872" v="307"/>
          <ac:spMkLst>
            <pc:docMk/>
            <pc:sldMk cId="2410970555" sldId="261"/>
            <ac:spMk id="8" creationId="{A23CA8A0-ABB3-AA88-A0D3-230F956C0EBF}"/>
          </ac:spMkLst>
        </pc:spChg>
        <pc:spChg chg="add del mod">
          <ac:chgData name="Iuliana Dobre (2214239)" userId="S::2214239@student.uwtsd.ac.uk::ea7b3cab-e3ff-4fca-a825-da4396a1a093" providerId="AD" clId="Web-{281F771E-4944-768E-6B46-96C85E88F994}" dt="2023-02-09T08:59:14.646" v="452"/>
          <ac:spMkLst>
            <pc:docMk/>
            <pc:sldMk cId="2410970555" sldId="261"/>
            <ac:spMk id="9" creationId="{76147755-5222-E30C-38F9-32AB792DD983}"/>
          </ac:spMkLst>
        </pc:spChg>
        <pc:spChg chg="add mod">
          <ac:chgData name="Iuliana Dobre (2214239)" userId="S::2214239@student.uwtsd.ac.uk::ea7b3cab-e3ff-4fca-a825-da4396a1a093" providerId="AD" clId="Web-{281F771E-4944-768E-6B46-96C85E88F994}" dt="2023-02-09T09:04:07.450" v="470"/>
          <ac:spMkLst>
            <pc:docMk/>
            <pc:sldMk cId="2410970555" sldId="261"/>
            <ac:spMk id="11" creationId="{08C241AE-22A6-438A-084E-375468ADDA17}"/>
          </ac:spMkLst>
        </pc:spChg>
        <pc:spChg chg="add del mod">
          <ac:chgData name="Iuliana Dobre (2214239)" userId="S::2214239@student.uwtsd.ac.uk::ea7b3cab-e3ff-4fca-a825-da4396a1a093" providerId="AD" clId="Web-{281F771E-4944-768E-6B46-96C85E88F994}" dt="2023-02-09T09:09:56.943" v="519"/>
          <ac:spMkLst>
            <pc:docMk/>
            <pc:sldMk cId="2410970555" sldId="261"/>
            <ac:spMk id="13" creationId="{C7F915D4-9B92-8BF0-AEE7-52B08A01C455}"/>
          </ac:spMkLst>
        </pc:spChg>
        <pc:picChg chg="add del mod ord">
          <ac:chgData name="Iuliana Dobre (2214239)" userId="S::2214239@student.uwtsd.ac.uk::ea7b3cab-e3ff-4fca-a825-da4396a1a093" providerId="AD" clId="Web-{281F771E-4944-768E-6B46-96C85E88F994}" dt="2023-02-09T08:21:58.123" v="240"/>
          <ac:picMkLst>
            <pc:docMk/>
            <pc:sldMk cId="2410970555" sldId="261"/>
            <ac:picMk id="4" creationId="{8FAB9208-6EE6-5712-D372-977FC9F85945}"/>
          </ac:picMkLst>
        </pc:picChg>
        <pc:picChg chg="add mod ord">
          <ac:chgData name="Iuliana Dobre (2214239)" userId="S::2214239@student.uwtsd.ac.uk::ea7b3cab-e3ff-4fca-a825-da4396a1a093" providerId="AD" clId="Web-{281F771E-4944-768E-6B46-96C85E88F994}" dt="2023-02-09T09:04:07.419" v="468"/>
          <ac:picMkLst>
            <pc:docMk/>
            <pc:sldMk cId="2410970555" sldId="261"/>
            <ac:picMk id="10" creationId="{432F7928-890B-A7E3-3108-6FCFDC49C3F9}"/>
          </ac:picMkLst>
        </pc:picChg>
      </pc:sldChg>
      <pc:sldChg chg="addSp delSp modSp new mod setBg">
        <pc:chgData name="Iuliana Dobre (2214239)" userId="S::2214239@student.uwtsd.ac.uk::ea7b3cab-e3ff-4fca-a825-da4396a1a093" providerId="AD" clId="Web-{281F771E-4944-768E-6B46-96C85E88F994}" dt="2023-02-09T09:40:11.128" v="869"/>
        <pc:sldMkLst>
          <pc:docMk/>
          <pc:sldMk cId="3849024904" sldId="261"/>
        </pc:sldMkLst>
        <pc:spChg chg="mod">
          <ac:chgData name="Iuliana Dobre (2214239)" userId="S::2214239@student.uwtsd.ac.uk::ea7b3cab-e3ff-4fca-a825-da4396a1a093" providerId="AD" clId="Web-{281F771E-4944-768E-6B46-96C85E88F994}" dt="2023-02-09T09:40:11.128" v="869"/>
          <ac:spMkLst>
            <pc:docMk/>
            <pc:sldMk cId="3849024904" sldId="261"/>
            <ac:spMk id="2" creationId="{7D50B3CD-39D4-F798-6183-3CED8B7EE626}"/>
          </ac:spMkLst>
        </pc:spChg>
        <pc:spChg chg="del">
          <ac:chgData name="Iuliana Dobre (2214239)" userId="S::2214239@student.uwtsd.ac.uk::ea7b3cab-e3ff-4fca-a825-da4396a1a093" providerId="AD" clId="Web-{281F771E-4944-768E-6B46-96C85E88F994}" dt="2023-02-09T09:40:11.128" v="869"/>
          <ac:spMkLst>
            <pc:docMk/>
            <pc:sldMk cId="3849024904" sldId="261"/>
            <ac:spMk id="3" creationId="{16297354-CB1E-382C-5A95-80979920A51D}"/>
          </ac:spMkLst>
        </pc:spChg>
        <pc:spChg chg="add">
          <ac:chgData name="Iuliana Dobre (2214239)" userId="S::2214239@student.uwtsd.ac.uk::ea7b3cab-e3ff-4fca-a825-da4396a1a093" providerId="AD" clId="Web-{281F771E-4944-768E-6B46-96C85E88F994}" dt="2023-02-09T09:40:11.128" v="869"/>
          <ac:spMkLst>
            <pc:docMk/>
            <pc:sldMk cId="3849024904" sldId="261"/>
            <ac:spMk id="9" creationId="{AE192E3E-68A9-4F36-936C-1C8D0B9EF132}"/>
          </ac:spMkLst>
        </pc:spChg>
        <pc:spChg chg="add">
          <ac:chgData name="Iuliana Dobre (2214239)" userId="S::2214239@student.uwtsd.ac.uk::ea7b3cab-e3ff-4fca-a825-da4396a1a093" providerId="AD" clId="Web-{281F771E-4944-768E-6B46-96C85E88F994}" dt="2023-02-09T09:40:11.128" v="869"/>
          <ac:spMkLst>
            <pc:docMk/>
            <pc:sldMk cId="3849024904" sldId="261"/>
            <ac:spMk id="11" creationId="{8B5E4EA8-E8AF-4DE2-81FD-338A059AC3A7}"/>
          </ac:spMkLst>
        </pc:spChg>
        <pc:spChg chg="add">
          <ac:chgData name="Iuliana Dobre (2214239)" userId="S::2214239@student.uwtsd.ac.uk::ea7b3cab-e3ff-4fca-a825-da4396a1a093" providerId="AD" clId="Web-{281F771E-4944-768E-6B46-96C85E88F994}" dt="2023-02-09T09:40:11.128" v="869"/>
          <ac:spMkLst>
            <pc:docMk/>
            <pc:sldMk cId="3849024904" sldId="261"/>
            <ac:spMk id="13" creationId="{B1F2A19A-CC19-4AE7-A29C-C80120466A7D}"/>
          </ac:spMkLst>
        </pc:spChg>
        <pc:picChg chg="add">
          <ac:chgData name="Iuliana Dobre (2214239)" userId="S::2214239@student.uwtsd.ac.uk::ea7b3cab-e3ff-4fca-a825-da4396a1a093" providerId="AD" clId="Web-{281F771E-4944-768E-6B46-96C85E88F994}" dt="2023-02-09T09:40:11.128" v="869"/>
          <ac:picMkLst>
            <pc:docMk/>
            <pc:sldMk cId="3849024904" sldId="261"/>
            <ac:picMk id="5" creationId="{287CF812-F48B-7763-5B23-14EBC74F1A4B}"/>
          </ac:picMkLst>
        </pc:picChg>
      </pc:sldChg>
      <pc:sldChg chg="add del replId">
        <pc:chgData name="Iuliana Dobre (2214239)" userId="S::2214239@student.uwtsd.ac.uk::ea7b3cab-e3ff-4fca-a825-da4396a1a093" providerId="AD" clId="Web-{281F771E-4944-768E-6B46-96C85E88F994}" dt="2023-02-09T09:12:32.150" v="541"/>
        <pc:sldMkLst>
          <pc:docMk/>
          <pc:sldMk cId="860022161" sldId="262"/>
        </pc:sldMkLst>
      </pc:sldChg>
      <pc:sldChg chg="addSp delSp modSp new mod setBg">
        <pc:chgData name="Iuliana Dobre (2214239)" userId="S::2214239@student.uwtsd.ac.uk::ea7b3cab-e3ff-4fca-a825-da4396a1a093" providerId="AD" clId="Web-{281F771E-4944-768E-6B46-96C85E88F994}" dt="2023-02-09T09:49:34.470" v="1053"/>
        <pc:sldMkLst>
          <pc:docMk/>
          <pc:sldMk cId="1778984267" sldId="262"/>
        </pc:sldMkLst>
        <pc:spChg chg="mod">
          <ac:chgData name="Iuliana Dobre (2214239)" userId="S::2214239@student.uwtsd.ac.uk::ea7b3cab-e3ff-4fca-a825-da4396a1a093" providerId="AD" clId="Web-{281F771E-4944-768E-6B46-96C85E88F994}" dt="2023-02-09T09:49:34.470" v="1053"/>
          <ac:spMkLst>
            <pc:docMk/>
            <pc:sldMk cId="1778984267" sldId="262"/>
            <ac:spMk id="2" creationId="{0D39E5F1-5650-BA19-A878-5AF74C589E8F}"/>
          </ac:spMkLst>
        </pc:spChg>
        <pc:spChg chg="del">
          <ac:chgData name="Iuliana Dobre (2214239)" userId="S::2214239@student.uwtsd.ac.uk::ea7b3cab-e3ff-4fca-a825-da4396a1a093" providerId="AD" clId="Web-{281F771E-4944-768E-6B46-96C85E88F994}" dt="2023-02-09T09:49:34.470" v="1053"/>
          <ac:spMkLst>
            <pc:docMk/>
            <pc:sldMk cId="1778984267" sldId="262"/>
            <ac:spMk id="3" creationId="{BD51E4AE-2C47-0507-93BB-645F20BDDFEA}"/>
          </ac:spMkLst>
        </pc:spChg>
        <pc:spChg chg="add">
          <ac:chgData name="Iuliana Dobre (2214239)" userId="S::2214239@student.uwtsd.ac.uk::ea7b3cab-e3ff-4fca-a825-da4396a1a093" providerId="AD" clId="Web-{281F771E-4944-768E-6B46-96C85E88F994}" dt="2023-02-09T09:49:34.470" v="1053"/>
          <ac:spMkLst>
            <pc:docMk/>
            <pc:sldMk cId="1778984267" sldId="262"/>
            <ac:spMk id="9" creationId="{AE192E3E-68A9-4F36-936C-1C8D0B9EF132}"/>
          </ac:spMkLst>
        </pc:spChg>
        <pc:spChg chg="add">
          <ac:chgData name="Iuliana Dobre (2214239)" userId="S::2214239@student.uwtsd.ac.uk::ea7b3cab-e3ff-4fca-a825-da4396a1a093" providerId="AD" clId="Web-{281F771E-4944-768E-6B46-96C85E88F994}" dt="2023-02-09T09:49:34.470" v="1053"/>
          <ac:spMkLst>
            <pc:docMk/>
            <pc:sldMk cId="1778984267" sldId="262"/>
            <ac:spMk id="11" creationId="{8B5E4EA8-E8AF-4DE2-81FD-338A059AC3A7}"/>
          </ac:spMkLst>
        </pc:spChg>
        <pc:spChg chg="add">
          <ac:chgData name="Iuliana Dobre (2214239)" userId="S::2214239@student.uwtsd.ac.uk::ea7b3cab-e3ff-4fca-a825-da4396a1a093" providerId="AD" clId="Web-{281F771E-4944-768E-6B46-96C85E88F994}" dt="2023-02-09T09:49:34.470" v="1053"/>
          <ac:spMkLst>
            <pc:docMk/>
            <pc:sldMk cId="1778984267" sldId="262"/>
            <ac:spMk id="13" creationId="{B1F2A19A-CC19-4AE7-A29C-C80120466A7D}"/>
          </ac:spMkLst>
        </pc:spChg>
        <pc:picChg chg="add">
          <ac:chgData name="Iuliana Dobre (2214239)" userId="S::2214239@student.uwtsd.ac.uk::ea7b3cab-e3ff-4fca-a825-da4396a1a093" providerId="AD" clId="Web-{281F771E-4944-768E-6B46-96C85E88F994}" dt="2023-02-09T09:49:34.470" v="1053"/>
          <ac:picMkLst>
            <pc:docMk/>
            <pc:sldMk cId="1778984267" sldId="262"/>
            <ac:picMk id="5" creationId="{21D974A0-1800-7061-5A58-1BA35408BF9B}"/>
          </ac:picMkLst>
        </pc:picChg>
      </pc:sldChg>
      <pc:sldChg chg="modSp new">
        <pc:chgData name="Iuliana Dobre (2214239)" userId="S::2214239@student.uwtsd.ac.uk::ea7b3cab-e3ff-4fca-a825-da4396a1a093" providerId="AD" clId="Web-{281F771E-4944-768E-6B46-96C85E88F994}" dt="2023-02-09T10:24:16.552" v="1554" actId="20577"/>
        <pc:sldMkLst>
          <pc:docMk/>
          <pc:sldMk cId="2839203388" sldId="263"/>
        </pc:sldMkLst>
        <pc:spChg chg="mod">
          <ac:chgData name="Iuliana Dobre (2214239)" userId="S::2214239@student.uwtsd.ac.uk::ea7b3cab-e3ff-4fca-a825-da4396a1a093" providerId="AD" clId="Web-{281F771E-4944-768E-6B46-96C85E88F994}" dt="2023-02-09T10:24:16.552" v="1554" actId="20577"/>
          <ac:spMkLst>
            <pc:docMk/>
            <pc:sldMk cId="2839203388" sldId="263"/>
            <ac:spMk id="2" creationId="{85E61BE0-B38A-7F24-4B5E-783D7376C96F}"/>
          </ac:spMkLst>
        </pc:spChg>
      </pc:sldChg>
      <pc:sldChg chg="addSp modSp new mod setBg">
        <pc:chgData name="Iuliana Dobre (2214239)" userId="S::2214239@student.uwtsd.ac.uk::ea7b3cab-e3ff-4fca-a825-da4396a1a093" providerId="AD" clId="Web-{281F771E-4944-768E-6B46-96C85E88F994}" dt="2023-02-09T10:28:25.715" v="1621" actId="20577"/>
        <pc:sldMkLst>
          <pc:docMk/>
          <pc:sldMk cId="3293587992" sldId="264"/>
        </pc:sldMkLst>
        <pc:spChg chg="mod">
          <ac:chgData name="Iuliana Dobre (2214239)" userId="S::2214239@student.uwtsd.ac.uk::ea7b3cab-e3ff-4fca-a825-da4396a1a093" providerId="AD" clId="Web-{281F771E-4944-768E-6B46-96C85E88F994}" dt="2023-02-09T10:28:25.715" v="1621" actId="20577"/>
          <ac:spMkLst>
            <pc:docMk/>
            <pc:sldMk cId="3293587992" sldId="264"/>
            <ac:spMk id="2" creationId="{B69E8C82-E0AE-F18E-522C-B754275E80A4}"/>
          </ac:spMkLst>
        </pc:spChg>
        <pc:spChg chg="mod">
          <ac:chgData name="Iuliana Dobre (2214239)" userId="S::2214239@student.uwtsd.ac.uk::ea7b3cab-e3ff-4fca-a825-da4396a1a093" providerId="AD" clId="Web-{281F771E-4944-768E-6B46-96C85E88F994}" dt="2023-02-09T10:26:31.259" v="1602"/>
          <ac:spMkLst>
            <pc:docMk/>
            <pc:sldMk cId="3293587992" sldId="264"/>
            <ac:spMk id="3" creationId="{E93B11AD-7E7C-5B2D-6F95-4957CEBF19D3}"/>
          </ac:spMkLst>
        </pc:spChg>
        <pc:spChg chg="add">
          <ac:chgData name="Iuliana Dobre (2214239)" userId="S::2214239@student.uwtsd.ac.uk::ea7b3cab-e3ff-4fca-a825-da4396a1a093" providerId="AD" clId="Web-{281F771E-4944-768E-6B46-96C85E88F994}" dt="2023-02-09T10:26:31.259" v="1602"/>
          <ac:spMkLst>
            <pc:docMk/>
            <pc:sldMk cId="3293587992" sldId="264"/>
            <ac:spMk id="10" creationId="{DA1766D0-745A-4921-A68E-56642A6508CF}"/>
          </ac:spMkLst>
        </pc:spChg>
        <pc:spChg chg="add">
          <ac:chgData name="Iuliana Dobre (2214239)" userId="S::2214239@student.uwtsd.ac.uk::ea7b3cab-e3ff-4fca-a825-da4396a1a093" providerId="AD" clId="Web-{281F771E-4944-768E-6B46-96C85E88F994}" dt="2023-02-09T10:26:31.259" v="1602"/>
          <ac:spMkLst>
            <pc:docMk/>
            <pc:sldMk cId="3293587992" sldId="264"/>
            <ac:spMk id="12" creationId="{583F1E3F-D7BF-4DB5-8016-70B9E385E338}"/>
          </ac:spMkLst>
        </pc:spChg>
        <pc:spChg chg="add">
          <ac:chgData name="Iuliana Dobre (2214239)" userId="S::2214239@student.uwtsd.ac.uk::ea7b3cab-e3ff-4fca-a825-da4396a1a093" providerId="AD" clId="Web-{281F771E-4944-768E-6B46-96C85E88F994}" dt="2023-02-09T10:26:31.259" v="1602"/>
          <ac:spMkLst>
            <pc:docMk/>
            <pc:sldMk cId="3293587992" sldId="264"/>
            <ac:spMk id="14" creationId="{DD0D3E7A-8DF6-4A78-A03C-86AD697468BE}"/>
          </ac:spMkLst>
        </pc:spChg>
        <pc:picChg chg="add">
          <ac:chgData name="Iuliana Dobre (2214239)" userId="S::2214239@student.uwtsd.ac.uk::ea7b3cab-e3ff-4fca-a825-da4396a1a093" providerId="AD" clId="Web-{281F771E-4944-768E-6B46-96C85E88F994}" dt="2023-02-09T10:26:31.259" v="1602"/>
          <ac:picMkLst>
            <pc:docMk/>
            <pc:sldMk cId="3293587992" sldId="264"/>
            <ac:picMk id="7" creationId="{2F9F78DA-DA0D-B26F-5E11-62A28DE3C559}"/>
          </ac:picMkLst>
        </pc:picChg>
      </pc:sldChg>
      <pc:sldChg chg="addSp delSp modSp new mod setBg">
        <pc:chgData name="Iuliana Dobre (2214239)" userId="S::2214239@student.uwtsd.ac.uk::ea7b3cab-e3ff-4fca-a825-da4396a1a093" providerId="AD" clId="Web-{281F771E-4944-768E-6B46-96C85E88F994}" dt="2023-02-09T10:42:40.846" v="1848" actId="20577"/>
        <pc:sldMkLst>
          <pc:docMk/>
          <pc:sldMk cId="2718179464" sldId="265"/>
        </pc:sldMkLst>
        <pc:spChg chg="mod">
          <ac:chgData name="Iuliana Dobre (2214239)" userId="S::2214239@student.uwtsd.ac.uk::ea7b3cab-e3ff-4fca-a825-da4396a1a093" providerId="AD" clId="Web-{281F771E-4944-768E-6B46-96C85E88F994}" dt="2023-02-09T10:32:05.033" v="1635"/>
          <ac:spMkLst>
            <pc:docMk/>
            <pc:sldMk cId="2718179464" sldId="265"/>
            <ac:spMk id="2" creationId="{6DD7B7F1-6652-E414-F0F4-3042799B70F5}"/>
          </ac:spMkLst>
        </pc:spChg>
        <pc:spChg chg="add del">
          <ac:chgData name="Iuliana Dobre (2214239)" userId="S::2214239@student.uwtsd.ac.uk::ea7b3cab-e3ff-4fca-a825-da4396a1a093" providerId="AD" clId="Web-{281F771E-4944-768E-6B46-96C85E88F994}" dt="2023-02-09T10:32:05.033" v="1635"/>
          <ac:spMkLst>
            <pc:docMk/>
            <pc:sldMk cId="2718179464" sldId="265"/>
            <ac:spMk id="3" creationId="{0F6786EE-445E-817A-9F92-3D5EFCE177B3}"/>
          </ac:spMkLst>
        </pc:spChg>
        <pc:spChg chg="add del">
          <ac:chgData name="Iuliana Dobre (2214239)" userId="S::2214239@student.uwtsd.ac.uk::ea7b3cab-e3ff-4fca-a825-da4396a1a093" providerId="AD" clId="Web-{281F771E-4944-768E-6B46-96C85E88F994}" dt="2023-02-09T10:32:05.017" v="1634"/>
          <ac:spMkLst>
            <pc:docMk/>
            <pc:sldMk cId="2718179464" sldId="265"/>
            <ac:spMk id="9" creationId="{AE192E3E-68A9-4F36-936C-1C8D0B9EF132}"/>
          </ac:spMkLst>
        </pc:spChg>
        <pc:spChg chg="add del">
          <ac:chgData name="Iuliana Dobre (2214239)" userId="S::2214239@student.uwtsd.ac.uk::ea7b3cab-e3ff-4fca-a825-da4396a1a093" providerId="AD" clId="Web-{281F771E-4944-768E-6B46-96C85E88F994}" dt="2023-02-09T10:32:05.017" v="1634"/>
          <ac:spMkLst>
            <pc:docMk/>
            <pc:sldMk cId="2718179464" sldId="265"/>
            <ac:spMk id="11" creationId="{2EC24213-FC04-4A18-A697-955F20C8965B}"/>
          </ac:spMkLst>
        </pc:spChg>
        <pc:spChg chg="add del">
          <ac:chgData name="Iuliana Dobre (2214239)" userId="S::2214239@student.uwtsd.ac.uk::ea7b3cab-e3ff-4fca-a825-da4396a1a093" providerId="AD" clId="Web-{281F771E-4944-768E-6B46-96C85E88F994}" dt="2023-02-09T10:32:05.017" v="1634"/>
          <ac:spMkLst>
            <pc:docMk/>
            <pc:sldMk cId="2718179464" sldId="265"/>
            <ac:spMk id="13" creationId="{C7846A0D-19A4-4F64-B17F-AB38D3F47143}"/>
          </ac:spMkLst>
        </pc:spChg>
        <pc:spChg chg="add del">
          <ac:chgData name="Iuliana Dobre (2214239)" userId="S::2214239@student.uwtsd.ac.uk::ea7b3cab-e3ff-4fca-a825-da4396a1a093" providerId="AD" clId="Web-{281F771E-4944-768E-6B46-96C85E88F994}" dt="2023-02-09T10:32:05.017" v="1634"/>
          <ac:spMkLst>
            <pc:docMk/>
            <pc:sldMk cId="2718179464" sldId="265"/>
            <ac:spMk id="15" creationId="{935F47D6-FD2F-4F0A-929E-3C0EEEF7DE30}"/>
          </ac:spMkLst>
        </pc:spChg>
        <pc:spChg chg="add">
          <ac:chgData name="Iuliana Dobre (2214239)" userId="S::2214239@student.uwtsd.ac.uk::ea7b3cab-e3ff-4fca-a825-da4396a1a093" providerId="AD" clId="Web-{281F771E-4944-768E-6B46-96C85E88F994}" dt="2023-02-09T10:32:05.033" v="1635"/>
          <ac:spMkLst>
            <pc:docMk/>
            <pc:sldMk cId="2718179464" sldId="265"/>
            <ac:spMk id="17" creationId="{30901EA4-6CA0-4A64-939C-F76E88D155AA}"/>
          </ac:spMkLst>
        </pc:spChg>
        <pc:spChg chg="add mod">
          <ac:chgData name="Iuliana Dobre (2214239)" userId="S::2214239@student.uwtsd.ac.uk::ea7b3cab-e3ff-4fca-a825-da4396a1a093" providerId="AD" clId="Web-{281F771E-4944-768E-6B46-96C85E88F994}" dt="2023-02-09T10:42:40.846" v="1848" actId="20577"/>
          <ac:spMkLst>
            <pc:docMk/>
            <pc:sldMk cId="2718179464" sldId="265"/>
            <ac:spMk id="18" creationId="{0F6786EE-445E-817A-9F92-3D5EFCE177B3}"/>
          </ac:spMkLst>
        </pc:spChg>
        <pc:spChg chg="add">
          <ac:chgData name="Iuliana Dobre (2214239)" userId="S::2214239@student.uwtsd.ac.uk::ea7b3cab-e3ff-4fca-a825-da4396a1a093" providerId="AD" clId="Web-{281F771E-4944-768E-6B46-96C85E88F994}" dt="2023-02-09T10:32:05.033" v="1635"/>
          <ac:spMkLst>
            <pc:docMk/>
            <pc:sldMk cId="2718179464" sldId="265"/>
            <ac:spMk id="19" creationId="{7E3B2BA1-50FC-4574-838F-AB0B5B93B91D}"/>
          </ac:spMkLst>
        </pc:spChg>
        <pc:picChg chg="add del">
          <ac:chgData name="Iuliana Dobre (2214239)" userId="S::2214239@student.uwtsd.ac.uk::ea7b3cab-e3ff-4fca-a825-da4396a1a093" providerId="AD" clId="Web-{281F771E-4944-768E-6B46-96C85E88F994}" dt="2023-02-09T10:32:05.017" v="1634"/>
          <ac:picMkLst>
            <pc:docMk/>
            <pc:sldMk cId="2718179464" sldId="265"/>
            <ac:picMk id="5" creationId="{0EA65854-A339-D98E-537D-9F0F1CBC3CAB}"/>
          </ac:picMkLst>
        </pc:picChg>
        <pc:picChg chg="add">
          <ac:chgData name="Iuliana Dobre (2214239)" userId="S::2214239@student.uwtsd.ac.uk::ea7b3cab-e3ff-4fca-a825-da4396a1a093" providerId="AD" clId="Web-{281F771E-4944-768E-6B46-96C85E88F994}" dt="2023-02-09T10:32:05.033" v="1635"/>
          <ac:picMkLst>
            <pc:docMk/>
            <pc:sldMk cId="2718179464" sldId="265"/>
            <ac:picMk id="20" creationId="{22EA58F0-5D56-704B-0496-77971FCE5535}"/>
          </ac:picMkLst>
        </pc:picChg>
      </pc:sldChg>
      <pc:sldChg chg="new">
        <pc:chgData name="Iuliana Dobre (2214239)" userId="S::2214239@student.uwtsd.ac.uk::ea7b3cab-e3ff-4fca-a825-da4396a1a093" providerId="AD" clId="Web-{281F771E-4944-768E-6B46-96C85E88F994}" dt="2023-02-09T10:42:41.267" v="1849"/>
        <pc:sldMkLst>
          <pc:docMk/>
          <pc:sldMk cId="1563874650"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2/10/2023</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4069067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384055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834480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47783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820263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868891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806180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672958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040465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10966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2/10/2023</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665520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2/10/2023</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370135842"/>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rollingwrites.blogspot.com/2017/07/singapore-marriott-tang-plaza-hotel.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2194C-5C32-4FF0-898E-D9B65F71BB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84728" y="1597961"/>
            <a:ext cx="3176721" cy="3162300"/>
          </a:xfrm>
        </p:spPr>
        <p:txBody>
          <a:bodyPr anchor="t">
            <a:normAutofit/>
          </a:bodyPr>
          <a:lstStyle/>
          <a:p>
            <a:pPr>
              <a:lnSpc>
                <a:spcPct val="100000"/>
              </a:lnSpc>
            </a:pPr>
            <a:r>
              <a:rPr lang="en-GB" sz="2700">
                <a:cs typeface="Calibri Light"/>
              </a:rPr>
              <a:t>The role &amp;importance of hospitality &amp;guest services within the hotel industry </a:t>
            </a:r>
            <a:br>
              <a:rPr lang="en-GB" sz="2700">
                <a:cs typeface="Calibri Light"/>
              </a:rPr>
            </a:br>
            <a:endParaRPr lang="en-GB" sz="2700">
              <a:cs typeface="Calibri Light"/>
            </a:endParaRPr>
          </a:p>
        </p:txBody>
      </p:sp>
      <p:sp>
        <p:nvSpPr>
          <p:cNvPr id="11" name="Freeform: Shape 10">
            <a:extLst>
              <a:ext uri="{FF2B5EF4-FFF2-40B4-BE49-F238E27FC236}">
                <a16:creationId xmlns:a16="http://schemas.microsoft.com/office/drawing/2014/main" id="{71776ED6-F0C9-44DC-8CB5-8EC765E62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097" y="0"/>
            <a:ext cx="6967702" cy="6858000"/>
          </a:xfrm>
          <a:custGeom>
            <a:avLst/>
            <a:gdLst>
              <a:gd name="connsiteX0" fmla="*/ 0 w 6967702"/>
              <a:gd name="connsiteY0" fmla="*/ 0 h 6858000"/>
              <a:gd name="connsiteX1" fmla="*/ 6967702 w 6967702"/>
              <a:gd name="connsiteY1" fmla="*/ 0 h 6858000"/>
              <a:gd name="connsiteX2" fmla="*/ 6609336 w 6967702"/>
              <a:gd name="connsiteY2" fmla="*/ 8919 h 6858000"/>
              <a:gd name="connsiteX3" fmla="*/ 0 w 69677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967702" h="6858000">
                <a:moveTo>
                  <a:pt x="0" y="0"/>
                </a:moveTo>
                <a:lnTo>
                  <a:pt x="6967702" y="0"/>
                </a:lnTo>
                <a:lnTo>
                  <a:pt x="6609336" y="8919"/>
                </a:lnTo>
                <a:cubicBezTo>
                  <a:pt x="2927707" y="192598"/>
                  <a:pt x="0" y="3188792"/>
                  <a:pt x="0" y="6858000"/>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43ED3809-E4E0-1831-5D66-E1881ECEB6C9}"/>
              </a:ext>
            </a:extLst>
          </p:cNvPr>
          <p:cNvPicPr>
            <a:picLocks noChangeAspect="1"/>
          </p:cNvPicPr>
          <p:nvPr/>
        </p:nvPicPr>
        <p:blipFill rotWithShape="1">
          <a:blip r:embed="rId2"/>
          <a:srcRect r="34659" b="-6"/>
          <a:stretch/>
        </p:blipFill>
        <p:spPr>
          <a:xfrm>
            <a:off x="5804671" y="3"/>
            <a:ext cx="6967903" cy="6858005"/>
          </a:xfrm>
          <a:custGeom>
            <a:avLst/>
            <a:gdLst/>
            <a:ahLst/>
            <a:cxnLst/>
            <a:rect l="l" t="t" r="r" b="b"/>
            <a:pathLst>
              <a:path w="6967903" h="6858005">
                <a:moveTo>
                  <a:pt x="6967903" y="0"/>
                </a:moveTo>
                <a:lnTo>
                  <a:pt x="6967903" y="6858005"/>
                </a:lnTo>
                <a:lnTo>
                  <a:pt x="0" y="6858005"/>
                </a:lnTo>
                <a:cubicBezTo>
                  <a:pt x="0" y="3070435"/>
                  <a:pt x="3119637" y="0"/>
                  <a:pt x="6967903"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6362EDFF-7BE1-4149-A745-FFD7211E6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ceiling, indoor, floor, counter&#10;&#10;Description automatically generated">
            <a:extLst>
              <a:ext uri="{FF2B5EF4-FFF2-40B4-BE49-F238E27FC236}">
                <a16:creationId xmlns:a16="http://schemas.microsoft.com/office/drawing/2014/main" id="{281E0589-7FC2-DDBC-E26C-50E26249133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4632" b="1098"/>
          <a:stretch/>
        </p:blipFill>
        <p:spPr>
          <a:xfrm>
            <a:off x="20" y="10"/>
            <a:ext cx="12191980" cy="6857990"/>
          </a:xfrm>
          <a:prstGeom prst="rect">
            <a:avLst/>
          </a:prstGeom>
        </p:spPr>
      </p:pic>
      <p:sp>
        <p:nvSpPr>
          <p:cNvPr id="6" name="TextBox 5">
            <a:extLst>
              <a:ext uri="{FF2B5EF4-FFF2-40B4-BE49-F238E27FC236}">
                <a16:creationId xmlns:a16="http://schemas.microsoft.com/office/drawing/2014/main" id="{D4E7C5A7-0250-0CB1-4A3F-E8DF596031D8}"/>
              </a:ext>
            </a:extLst>
          </p:cNvPr>
          <p:cNvSpPr txBox="1"/>
          <p:nvPr/>
        </p:nvSpPr>
        <p:spPr>
          <a:xfrm>
            <a:off x="1911047" y="290285"/>
            <a:ext cx="5714999" cy="109876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a:p>
            <a:pPr>
              <a:spcAft>
                <a:spcPts val="600"/>
              </a:spcAft>
            </a:pPr>
            <a:endParaRPr lang="en-GB" b="1"/>
          </a:p>
        </p:txBody>
      </p:sp>
      <p:sp>
        <p:nvSpPr>
          <p:cNvPr id="3" name="TextBox 2">
            <a:extLst>
              <a:ext uri="{FF2B5EF4-FFF2-40B4-BE49-F238E27FC236}">
                <a16:creationId xmlns:a16="http://schemas.microsoft.com/office/drawing/2014/main" id="{D956DF47-742B-CB25-035C-614809B2AEB9}"/>
              </a:ext>
            </a:extLst>
          </p:cNvPr>
          <p:cNvSpPr txBox="1"/>
          <p:nvPr/>
        </p:nvSpPr>
        <p:spPr>
          <a:xfrm>
            <a:off x="9591609" y="6657945"/>
            <a:ext cx="260039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125217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D19C7037-7A32-4A63-B3E2-2A559B793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744E7-2045-FE31-6711-D3DFEEEE7DF9}"/>
              </a:ext>
            </a:extLst>
          </p:cNvPr>
          <p:cNvSpPr>
            <a:spLocks noGrp="1"/>
          </p:cNvSpPr>
          <p:nvPr>
            <p:ph type="title"/>
          </p:nvPr>
        </p:nvSpPr>
        <p:spPr>
          <a:xfrm>
            <a:off x="1082703" y="4077143"/>
            <a:ext cx="3635294" cy="2012875"/>
          </a:xfrm>
        </p:spPr>
        <p:txBody>
          <a:bodyPr anchor="t">
            <a:normAutofit/>
          </a:bodyPr>
          <a:lstStyle/>
          <a:p>
            <a:r>
              <a:rPr lang="en-GB" dirty="0"/>
              <a:t> </a:t>
            </a:r>
            <a:br>
              <a:rPr lang="en-GB" dirty="0"/>
            </a:br>
            <a:endParaRPr lang="en-GB"/>
          </a:p>
        </p:txBody>
      </p:sp>
      <p:sp>
        <p:nvSpPr>
          <p:cNvPr id="19" name="Rectangle 9">
            <a:extLst>
              <a:ext uri="{FF2B5EF4-FFF2-40B4-BE49-F238E27FC236}">
                <a16:creationId xmlns:a16="http://schemas.microsoft.com/office/drawing/2014/main" id="{3B159532-9CCD-4CEC-A6DD-FB1EA6DE6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8713620" cy="342899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34">
            <a:extLst>
              <a:ext uri="{FF2B5EF4-FFF2-40B4-BE49-F238E27FC236}">
                <a16:creationId xmlns:a16="http://schemas.microsoft.com/office/drawing/2014/main" id="{527225CC-54F9-4E67-A779-915E2147A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239163" y="-3"/>
            <a:ext cx="3476120" cy="3429002"/>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13">
            <a:extLst>
              <a:ext uri="{FF2B5EF4-FFF2-40B4-BE49-F238E27FC236}">
                <a16:creationId xmlns:a16="http://schemas.microsoft.com/office/drawing/2014/main" id="{DBAABBA3-C155-4394-9A63-49177C7DD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13622" y="1"/>
            <a:ext cx="3483870" cy="342899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5">
            <a:extLst>
              <a:ext uri="{FF2B5EF4-FFF2-40B4-BE49-F238E27FC236}">
                <a16:creationId xmlns:a16="http://schemas.microsoft.com/office/drawing/2014/main" id="{8DF42D3C-61AD-48DC-BB98-8462944A4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8735507" y="-27492"/>
            <a:ext cx="3429000" cy="3483989"/>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A79C7D61-03EF-F2C4-5DE3-CE6C2E2C23FE}"/>
              </a:ext>
            </a:extLst>
          </p:cNvPr>
          <p:cNvSpPr>
            <a:spLocks noGrp="1"/>
          </p:cNvSpPr>
          <p:nvPr>
            <p:ph idx="1"/>
          </p:nvPr>
        </p:nvSpPr>
        <p:spPr>
          <a:xfrm>
            <a:off x="5234248" y="4077143"/>
            <a:ext cx="5875049" cy="2012875"/>
          </a:xfrm>
        </p:spPr>
        <p:txBody>
          <a:bodyPr vert="horz" lIns="91440" tIns="45720" rIns="91440" bIns="45720" rtlCol="0" anchor="t">
            <a:normAutofit/>
          </a:bodyPr>
          <a:lstStyle/>
          <a:p>
            <a:pPr marL="0" indent="0">
              <a:lnSpc>
                <a:spcPct val="110000"/>
              </a:lnSpc>
              <a:buNone/>
            </a:pPr>
            <a:endParaRPr lang="en-GB" sz="1100"/>
          </a:p>
          <a:p>
            <a:pPr lvl="1">
              <a:lnSpc>
                <a:spcPct val="110000"/>
              </a:lnSpc>
            </a:pPr>
            <a:r>
              <a:rPr lang="en-GB" sz="1100" b="0"/>
              <a:t>                              HOTEL MARRIOT INTERNATIONAL</a:t>
            </a:r>
          </a:p>
          <a:p>
            <a:pPr lvl="1">
              <a:lnSpc>
                <a:spcPct val="110000"/>
              </a:lnSpc>
            </a:pPr>
            <a:endParaRPr lang="en-GB" sz="1100" b="0"/>
          </a:p>
          <a:p>
            <a:pPr lvl="1">
              <a:lnSpc>
                <a:spcPct val="110000"/>
              </a:lnSpc>
            </a:pPr>
            <a:endParaRPr lang="en-GB" sz="1100" b="0"/>
          </a:p>
          <a:p>
            <a:pPr lvl="1">
              <a:lnSpc>
                <a:spcPct val="110000"/>
              </a:lnSpc>
            </a:pPr>
            <a:r>
              <a:rPr lang="en-GB" sz="1100" b="0"/>
              <a:t>                                                                             BY IULIANA DOBRE                                        </a:t>
            </a:r>
          </a:p>
          <a:p>
            <a:pPr lvl="1">
              <a:lnSpc>
                <a:spcPct val="110000"/>
              </a:lnSpc>
            </a:pPr>
            <a:endParaRPr lang="en-GB" sz="1100" b="0"/>
          </a:p>
          <a:p>
            <a:pPr lvl="1">
              <a:lnSpc>
                <a:spcPct val="110000"/>
              </a:lnSpc>
            </a:pPr>
            <a:endParaRPr lang="en-GB" sz="1100" b="0"/>
          </a:p>
          <a:p>
            <a:pPr lvl="1">
              <a:lnSpc>
                <a:spcPct val="110000"/>
              </a:lnSpc>
            </a:pPr>
            <a:r>
              <a:rPr lang="en-GB" sz="1100" b="0"/>
              <a:t>                                            </a:t>
            </a:r>
            <a:endParaRPr lang="en-GB" sz="1100"/>
          </a:p>
          <a:p>
            <a:pPr lvl="1">
              <a:lnSpc>
                <a:spcPct val="110000"/>
              </a:lnSpc>
            </a:pPr>
            <a:endParaRPr lang="en-GB" sz="1100" b="0"/>
          </a:p>
          <a:p>
            <a:pPr lvl="1">
              <a:lnSpc>
                <a:spcPct val="110000"/>
              </a:lnSpc>
            </a:pPr>
            <a:endParaRPr lang="en-GB" sz="1100" b="0"/>
          </a:p>
          <a:p>
            <a:pPr lvl="1">
              <a:lnSpc>
                <a:spcPct val="110000"/>
              </a:lnSpc>
            </a:pPr>
            <a:endParaRPr lang="en-GB" sz="1100" b="0"/>
          </a:p>
          <a:p>
            <a:pPr>
              <a:lnSpc>
                <a:spcPct val="110000"/>
              </a:lnSpc>
            </a:pPr>
            <a:endParaRPr lang="en-GB" sz="1100"/>
          </a:p>
          <a:p>
            <a:pPr>
              <a:lnSpc>
                <a:spcPct val="110000"/>
              </a:lnSpc>
            </a:pPr>
            <a:endParaRPr lang="en-GB" sz="1100"/>
          </a:p>
          <a:p>
            <a:pPr>
              <a:lnSpc>
                <a:spcPct val="110000"/>
              </a:lnSpc>
            </a:pPr>
            <a:endParaRPr lang="en-GB" sz="1100"/>
          </a:p>
          <a:p>
            <a:pPr>
              <a:lnSpc>
                <a:spcPct val="110000"/>
              </a:lnSpc>
            </a:pPr>
            <a:endParaRPr lang="en-GB" sz="1100"/>
          </a:p>
        </p:txBody>
      </p:sp>
    </p:spTree>
    <p:extLst>
      <p:ext uri="{BB962C8B-B14F-4D97-AF65-F5344CB8AC3E}">
        <p14:creationId xmlns:p14="http://schemas.microsoft.com/office/powerpoint/2010/main" val="2947577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64C5B-D8FD-0E46-AFBD-B4A34E1153CE}"/>
              </a:ext>
            </a:extLst>
          </p:cNvPr>
          <p:cNvSpPr>
            <a:spLocks noGrp="1"/>
          </p:cNvSpPr>
          <p:nvPr>
            <p:ph type="title"/>
          </p:nvPr>
        </p:nvSpPr>
        <p:spPr/>
        <p:txBody>
          <a:bodyPr>
            <a:normAutofit fontScale="90000"/>
          </a:bodyPr>
          <a:lstStyle/>
          <a:p>
            <a:br>
              <a:rPr lang="en-GB" sz="1600" dirty="0"/>
            </a:br>
            <a:r>
              <a:rPr lang="en-GB" sz="1600" dirty="0"/>
              <a:t>INTRODUCTION: MARRIOT INTERNATIONAL  DID NOT START OUT AS A MULTIBILION DOLAR ,COMPANY BEGAN AS INE SEAT BEER STAND IN 1927 ,MARRIOT IS AN AMERICAN DIVERSIFIED HOSPITALITY COMPANY  FOUNDED BY JWILLARD MARRIOT .TODAY MARRYOT HAS MORE THAN 3,800 PROPERTIES IN OVER 74 COUNTRIES ,THE MARRIOT IN THE 1930 WENT OUT SERVE FOOD FOR ALL AGES ,IN FOOD INDUSTRY THEY SAW AN OPENING  </a:t>
            </a:r>
            <a:br>
              <a:rPr lang="en-GB" sz="1600" dirty="0"/>
            </a:br>
            <a:r>
              <a:rPr lang="en-GB" sz="1600" dirty="0"/>
              <a:t>IN EXPANDING TO HOTELS MARRIOT CORPORATION WAS VERY CONCENTRATE AN DEVELOPMENT LUXURY </a:t>
            </a:r>
            <a:br>
              <a:rPr lang="en-GB" sz="1600" dirty="0"/>
            </a:br>
            <a:r>
              <a:rPr lang="en-GB" sz="1600" dirty="0"/>
              <a:t>INVESTIMENT . IN 1988 MARRIOT HAD 570 HOTELS WHICH WAS INCRASE 12 PERCENT PER YERS </a:t>
            </a:r>
            <a:br>
              <a:rPr lang="en-GB" sz="1600" dirty="0"/>
            </a:br>
            <a:r>
              <a:rPr lang="en-GB" sz="1600" dirty="0"/>
              <a:t>MARRIOT MANAGEMENT ENSURES SEAMLESS INTEGRATION WITH OUR SYSTEMS ,DRIVING REVENUE AND REALIZING  EFFICIENCIES IN ALIGMENT WITH OWNERSHOP "S GOOLS.MARRIOT "S DIVERSE BRAND OFFERING AND STRONG GLOBAL BASE OF LOYAL GUESTS ,FRANCHISE PARTENERS CAN TAKE ADVANTAGE OF POWERFUL GLOBAL SALES AND MARKETING SYSTEMS AND PROGRAMS DESIGNED TO CONSISTENTLY DRIVE STRONG RESULTS.</a:t>
            </a:r>
            <a:br>
              <a:rPr lang="en-GB" sz="1600" dirty="0"/>
            </a:br>
            <a:r>
              <a:rPr lang="en-GB" sz="1600" dirty="0"/>
              <a:t>.</a:t>
            </a:r>
            <a:br>
              <a:rPr lang="en-GB" sz="1600" dirty="0"/>
            </a:br>
            <a:br>
              <a:rPr lang="en-GB" sz="1600" dirty="0"/>
            </a:br>
            <a:endParaRPr lang="en-GB" sz="1600" dirty="0"/>
          </a:p>
        </p:txBody>
      </p:sp>
      <p:sp>
        <p:nvSpPr>
          <p:cNvPr id="3" name="Content Placeholder 2">
            <a:extLst>
              <a:ext uri="{FF2B5EF4-FFF2-40B4-BE49-F238E27FC236}">
                <a16:creationId xmlns:a16="http://schemas.microsoft.com/office/drawing/2014/main" id="{EC6B8372-E51C-FB4D-9106-C5EB1AEE9377}"/>
              </a:ext>
            </a:extLst>
          </p:cNvPr>
          <p:cNvSpPr>
            <a:spLocks noGrp="1"/>
          </p:cNvSpPr>
          <p:nvPr>
            <p:ph idx="1"/>
          </p:nvPr>
        </p:nvSpPr>
        <p:spPr/>
        <p:txBody>
          <a:bodyPr vert="horz" lIns="91440" tIns="45720" rIns="91440" bIns="45720" rtlCol="0" anchor="t">
            <a:normAutofit/>
          </a:bodyPr>
          <a:lstStyle/>
          <a:p>
            <a:pPr marL="0" indent="0">
              <a:buNone/>
            </a:pPr>
            <a:endParaRPr lang="en-GB" sz="1600" dirty="0"/>
          </a:p>
        </p:txBody>
      </p:sp>
    </p:spTree>
    <p:extLst>
      <p:ext uri="{BB962C8B-B14F-4D97-AF65-F5344CB8AC3E}">
        <p14:creationId xmlns:p14="http://schemas.microsoft.com/office/powerpoint/2010/main" val="1556885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3C0950-3C3C-4FE9-BE59-DAF5AEF99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0BF26-B581-8A28-4BD7-CA3F170FB674}"/>
              </a:ext>
            </a:extLst>
          </p:cNvPr>
          <p:cNvSpPr>
            <a:spLocks noGrp="1"/>
          </p:cNvSpPr>
          <p:nvPr>
            <p:ph type="title"/>
          </p:nvPr>
        </p:nvSpPr>
        <p:spPr>
          <a:xfrm>
            <a:off x="1077362" y="720435"/>
            <a:ext cx="6608086" cy="1507375"/>
          </a:xfrm>
        </p:spPr>
        <p:txBody>
          <a:bodyPr>
            <a:normAutofit/>
          </a:bodyPr>
          <a:lstStyle/>
          <a:p>
            <a:endParaRPr lang="en-GB"/>
          </a:p>
        </p:txBody>
      </p:sp>
      <p:sp>
        <p:nvSpPr>
          <p:cNvPr id="3" name="Content Placeholder 2">
            <a:extLst>
              <a:ext uri="{FF2B5EF4-FFF2-40B4-BE49-F238E27FC236}">
                <a16:creationId xmlns:a16="http://schemas.microsoft.com/office/drawing/2014/main" id="{D5D96485-3838-AE35-BF33-DF95637BEDDE}"/>
              </a:ext>
            </a:extLst>
          </p:cNvPr>
          <p:cNvSpPr>
            <a:spLocks noGrp="1"/>
          </p:cNvSpPr>
          <p:nvPr>
            <p:ph idx="1"/>
          </p:nvPr>
        </p:nvSpPr>
        <p:spPr>
          <a:xfrm>
            <a:off x="1077362" y="2434974"/>
            <a:ext cx="6608086" cy="3505855"/>
          </a:xfrm>
        </p:spPr>
        <p:txBody>
          <a:bodyPr vert="horz" lIns="91440" tIns="45720" rIns="91440" bIns="45720" rtlCol="0" anchor="t">
            <a:normAutofit/>
          </a:bodyPr>
          <a:lstStyle/>
          <a:p>
            <a:r>
              <a:rPr lang="en-GB" dirty="0"/>
              <a:t>TAKING CARE OF THE CUSTOMER IS THE HEART OF THE HOSPITALITY BUSINESS DOING SO MEANS UNDERSTANDING AND ANTICIPATING WHAT THE CUSTOMER NEEDS,AND THEN KNOWING HOW TO BEST MEET AND EXCEED THOSE NEEDS ,ADOPTING AN APPROACH THAT INCORPORATES  INSIGHTS FROM ALL AREAS HOSPITALITY.THE KEY TO HIS SUCCESS IS ,TO KEEPING CUSTOMERS IS TO DESIGN A WEBSITE THAT IS AESTHETICALLY AND FUNCTIONALLY PLEASING</a:t>
            </a:r>
          </a:p>
        </p:txBody>
      </p:sp>
      <p:sp>
        <p:nvSpPr>
          <p:cNvPr id="10" name="Rectangle 9">
            <a:extLst>
              <a:ext uri="{FF2B5EF4-FFF2-40B4-BE49-F238E27FC236}">
                <a16:creationId xmlns:a16="http://schemas.microsoft.com/office/drawing/2014/main" id="{4C415DDA-2676-413C-8636-3E46EB18F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925" y="3401303"/>
            <a:ext cx="3485994" cy="34566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D5FADB-FB52-448C-9702-2000373C2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07923" y="-131"/>
            <a:ext cx="3488653" cy="340619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30F2F495-5DE2-4DF5-8741-3841A9DE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925" y="3406925"/>
            <a:ext cx="3485990" cy="345107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6" name="Rectangle 34">
            <a:extLst>
              <a:ext uri="{FF2B5EF4-FFF2-40B4-BE49-F238E27FC236}">
                <a16:creationId xmlns:a16="http://schemas.microsoft.com/office/drawing/2014/main" id="{6A740D2F-CBAA-486B-B578-F35085ECE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49175" y="-41251"/>
            <a:ext cx="3417103" cy="349959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24323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8B5E4EA8-E8AF-4DE2-81FD-338A059AC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ercentage symbol on red background">
            <a:extLst>
              <a:ext uri="{FF2B5EF4-FFF2-40B4-BE49-F238E27FC236}">
                <a16:creationId xmlns:a16="http://schemas.microsoft.com/office/drawing/2014/main" id="{287CF812-F48B-7763-5B23-14EBC74F1A4B}"/>
              </a:ext>
            </a:extLst>
          </p:cNvPr>
          <p:cNvPicPr>
            <a:picLocks noChangeAspect="1"/>
          </p:cNvPicPr>
          <p:nvPr/>
        </p:nvPicPr>
        <p:blipFill rotWithShape="1">
          <a:blip r:embed="rId2"/>
          <a:srcRect t="15605" r="-2" b="-2"/>
          <a:stretch/>
        </p:blipFill>
        <p:spPr>
          <a:xfrm>
            <a:off x="-388169" y="-301914"/>
            <a:ext cx="12191979" cy="6857990"/>
          </a:xfrm>
          <a:prstGeom prst="rect">
            <a:avLst/>
          </a:prstGeom>
        </p:spPr>
      </p:pic>
      <p:sp>
        <p:nvSpPr>
          <p:cNvPr id="13" name="Rectangle 12">
            <a:extLst>
              <a:ext uri="{FF2B5EF4-FFF2-40B4-BE49-F238E27FC236}">
                <a16:creationId xmlns:a16="http://schemas.microsoft.com/office/drawing/2014/main" id="{B1F2A19A-CC19-4AE7-A29C-C80120466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83874"/>
            <a:ext cx="12191999" cy="4705352"/>
          </a:xfrm>
          <a:prstGeom prst="rect">
            <a:avLst/>
          </a:prstGeom>
          <a:gradFill flip="none" rotWithShape="1">
            <a:gsLst>
              <a:gs pos="45000">
                <a:srgbClr val="000000">
                  <a:alpha val="35000"/>
                </a:srgbClr>
              </a:gs>
              <a:gs pos="55000">
                <a:srgbClr val="000000">
                  <a:alpha val="35000"/>
                </a:srgbClr>
              </a:gs>
              <a:gs pos="25000">
                <a:srgbClr val="000000">
                  <a:alpha val="20000"/>
                </a:srgbClr>
              </a:gs>
              <a:gs pos="0">
                <a:srgbClr val="000000">
                  <a:alpha val="0"/>
                </a:srgbClr>
              </a:gs>
              <a:gs pos="100000">
                <a:srgbClr val="000000">
                  <a:alpha val="0"/>
                </a:srgbClr>
              </a:gs>
              <a:gs pos="75000">
                <a:srgbClr val="000000">
                  <a:alpha val="2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D50B3CD-39D4-F798-6183-3CED8B7EE626}"/>
              </a:ext>
            </a:extLst>
          </p:cNvPr>
          <p:cNvSpPr>
            <a:spLocks noGrp="1"/>
          </p:cNvSpPr>
          <p:nvPr>
            <p:ph type="title"/>
          </p:nvPr>
        </p:nvSpPr>
        <p:spPr>
          <a:xfrm>
            <a:off x="2187677" y="2030361"/>
            <a:ext cx="7816645" cy="1768430"/>
          </a:xfrm>
        </p:spPr>
        <p:txBody>
          <a:bodyPr vert="horz" lIns="91440" tIns="45720" rIns="91440" bIns="45720" rtlCol="0" anchor="b">
            <a:normAutofit/>
          </a:bodyPr>
          <a:lstStyle/>
          <a:p>
            <a:pPr algn="ctr"/>
            <a:r>
              <a:rPr lang="en-US" b="1" kern="1200">
                <a:solidFill>
                  <a:srgbClr val="FFFFFF"/>
                </a:solidFill>
                <a:effectLst/>
                <a:latin typeface="+mj-lt"/>
                <a:ea typeface="+mj-ea"/>
                <a:cs typeface="+mj-cs"/>
              </a:rPr>
              <a:t>PROMOTION</a:t>
            </a:r>
            <a:br>
              <a:rPr lang="en-US" b="1" kern="1200">
                <a:solidFill>
                  <a:srgbClr val="FFFFFF"/>
                </a:solidFill>
                <a:effectLst/>
                <a:latin typeface="+mj-lt"/>
                <a:ea typeface="+mj-ea"/>
                <a:cs typeface="+mj-cs"/>
              </a:rPr>
            </a:br>
            <a:endParaRPr lang="en-US" b="1" kern="1200">
              <a:solidFill>
                <a:srgbClr val="FFFFFF"/>
              </a:solidFill>
              <a:effectLst/>
              <a:latin typeface="+mj-lt"/>
              <a:ea typeface="+mj-ea"/>
              <a:cs typeface="+mj-cs"/>
            </a:endParaRPr>
          </a:p>
        </p:txBody>
      </p:sp>
    </p:spTree>
    <p:extLst>
      <p:ext uri="{BB962C8B-B14F-4D97-AF65-F5344CB8AC3E}">
        <p14:creationId xmlns:p14="http://schemas.microsoft.com/office/powerpoint/2010/main" val="3849024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8B5E4EA8-E8AF-4DE2-81FD-338A059AC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21D974A0-1800-7061-5A58-1BA35408BF9B}"/>
              </a:ext>
            </a:extLst>
          </p:cNvPr>
          <p:cNvPicPr>
            <a:picLocks noChangeAspect="1"/>
          </p:cNvPicPr>
          <p:nvPr/>
        </p:nvPicPr>
        <p:blipFill rotWithShape="1">
          <a:blip r:embed="rId2"/>
          <a:srcRect t="7618" r="-2" b="-2"/>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B1F2A19A-CC19-4AE7-A29C-C80120466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83874"/>
            <a:ext cx="12191999" cy="4705352"/>
          </a:xfrm>
          <a:prstGeom prst="rect">
            <a:avLst/>
          </a:prstGeom>
          <a:gradFill flip="none" rotWithShape="1">
            <a:gsLst>
              <a:gs pos="45000">
                <a:srgbClr val="000000">
                  <a:alpha val="35000"/>
                </a:srgbClr>
              </a:gs>
              <a:gs pos="55000">
                <a:srgbClr val="000000">
                  <a:alpha val="35000"/>
                </a:srgbClr>
              </a:gs>
              <a:gs pos="25000">
                <a:srgbClr val="000000">
                  <a:alpha val="20000"/>
                </a:srgbClr>
              </a:gs>
              <a:gs pos="0">
                <a:srgbClr val="000000">
                  <a:alpha val="0"/>
                </a:srgbClr>
              </a:gs>
              <a:gs pos="100000">
                <a:srgbClr val="000000">
                  <a:alpha val="0"/>
                </a:srgbClr>
              </a:gs>
              <a:gs pos="75000">
                <a:srgbClr val="000000">
                  <a:alpha val="2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D39E5F1-5650-BA19-A878-5AF74C589E8F}"/>
              </a:ext>
            </a:extLst>
          </p:cNvPr>
          <p:cNvSpPr>
            <a:spLocks noGrp="1"/>
          </p:cNvSpPr>
          <p:nvPr>
            <p:ph type="title"/>
          </p:nvPr>
        </p:nvSpPr>
        <p:spPr>
          <a:xfrm>
            <a:off x="2187677" y="2030361"/>
            <a:ext cx="7816645" cy="1768430"/>
          </a:xfrm>
        </p:spPr>
        <p:txBody>
          <a:bodyPr vert="horz" lIns="91440" tIns="45720" rIns="91440" bIns="45720" rtlCol="0" anchor="b">
            <a:normAutofit/>
          </a:bodyPr>
          <a:lstStyle/>
          <a:p>
            <a:pPr algn="ctr">
              <a:lnSpc>
                <a:spcPct val="100000"/>
              </a:lnSpc>
            </a:pPr>
            <a:br>
              <a:rPr lang="en-US" sz="1500" b="1" kern="1200">
                <a:solidFill>
                  <a:srgbClr val="FFFFFF"/>
                </a:solidFill>
                <a:effectLst/>
                <a:latin typeface="+mj-lt"/>
                <a:ea typeface="+mj-ea"/>
                <a:cs typeface="+mj-cs"/>
              </a:rPr>
            </a:br>
            <a:r>
              <a:rPr lang="en-US" sz="1500" b="1" kern="1200">
                <a:solidFill>
                  <a:srgbClr val="FFFFFF"/>
                </a:solidFill>
                <a:effectLst/>
                <a:latin typeface="+mj-lt"/>
                <a:ea typeface="+mj-ea"/>
                <a:cs typeface="+mj-cs"/>
              </a:rPr>
              <a:t>PROMOTION is very in our important in our business promotion can be done in several ways the first would be online after distribution on all channels ,we will be able to create confusion among potential customers who have become very powerful.</a:t>
            </a:r>
            <a:br>
              <a:rPr lang="en-US" sz="1500" b="1" kern="1200">
                <a:solidFill>
                  <a:srgbClr val="FFFFFF"/>
                </a:solidFill>
                <a:effectLst/>
                <a:latin typeface="+mj-lt"/>
                <a:ea typeface="+mj-ea"/>
                <a:cs typeface="+mj-cs"/>
              </a:rPr>
            </a:br>
            <a:br>
              <a:rPr lang="en-US" sz="1500" b="1" kern="1200">
                <a:solidFill>
                  <a:srgbClr val="FFFFFF"/>
                </a:solidFill>
                <a:effectLst/>
                <a:latin typeface="+mj-lt"/>
                <a:ea typeface="+mj-ea"/>
                <a:cs typeface="+mj-cs"/>
              </a:rPr>
            </a:br>
            <a:endParaRPr lang="en-US" sz="1500" b="1" kern="1200">
              <a:solidFill>
                <a:srgbClr val="FFFFFF"/>
              </a:solidFill>
              <a:effectLst/>
              <a:latin typeface="+mj-lt"/>
              <a:ea typeface="+mj-ea"/>
              <a:cs typeface="+mj-cs"/>
            </a:endParaRPr>
          </a:p>
        </p:txBody>
      </p:sp>
    </p:spTree>
    <p:extLst>
      <p:ext uri="{BB962C8B-B14F-4D97-AF65-F5344CB8AC3E}">
        <p14:creationId xmlns:p14="http://schemas.microsoft.com/office/powerpoint/2010/main" val="1778984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61BE0-B38A-7F24-4B5E-783D7376C96F}"/>
              </a:ext>
            </a:extLst>
          </p:cNvPr>
          <p:cNvSpPr>
            <a:spLocks noGrp="1"/>
          </p:cNvSpPr>
          <p:nvPr>
            <p:ph type="title"/>
          </p:nvPr>
        </p:nvSpPr>
        <p:spPr>
          <a:xfrm>
            <a:off x="752242" y="3087714"/>
            <a:ext cx="9950103" cy="1507376"/>
          </a:xfrm>
        </p:spPr>
        <p:txBody>
          <a:bodyPr>
            <a:normAutofit fontScale="90000"/>
          </a:bodyPr>
          <a:lstStyle/>
          <a:p>
            <a:r>
              <a:rPr lang="en-GB" sz="2200" dirty="0"/>
              <a:t>The strategy is to attract as many customers as  possible it is to book plane tickets ,to offer car for rent reserve a table the restaurant  all are thought to facilitate the accommodation .A good manager must reduce costs but not the quality of </a:t>
            </a:r>
            <a:r>
              <a:rPr lang="en-GB" sz="2200" dirty="0" err="1"/>
              <a:t>service.A</a:t>
            </a:r>
            <a:r>
              <a:rPr lang="en-GB" sz="2200" dirty="0"/>
              <a:t> good  example could be instead of buying my own lingerie for the rooms ,often sent to the laundry ,it gets destroyed ,a good manager could call on a company that rents the lingerie and also offers cleaning services and the initial investment is 0.And saving work and lost time ,the solution would be to implant personalized chips that would allow through a simple scan to know exactly what product you delivered and what weight you had.</a:t>
            </a:r>
            <a:br>
              <a:rPr lang="en-GB" dirty="0"/>
            </a:br>
            <a:endParaRPr lang="en-GB" dirty="0"/>
          </a:p>
        </p:txBody>
      </p:sp>
    </p:spTree>
    <p:extLst>
      <p:ext uri="{BB962C8B-B14F-4D97-AF65-F5344CB8AC3E}">
        <p14:creationId xmlns:p14="http://schemas.microsoft.com/office/powerpoint/2010/main" val="2839203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2C59203-3788-4E03-B7CF-439D5C388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E8C82-E0AE-F18E-522C-B754275E80A4}"/>
              </a:ext>
            </a:extLst>
          </p:cNvPr>
          <p:cNvSpPr>
            <a:spLocks noGrp="1"/>
          </p:cNvSpPr>
          <p:nvPr>
            <p:ph type="title"/>
          </p:nvPr>
        </p:nvSpPr>
        <p:spPr>
          <a:xfrm>
            <a:off x="1077362" y="720435"/>
            <a:ext cx="6513197" cy="1507375"/>
          </a:xfrm>
        </p:spPr>
        <p:txBody>
          <a:bodyPr>
            <a:normAutofit/>
          </a:bodyPr>
          <a:lstStyle/>
          <a:p>
            <a:pPr>
              <a:lnSpc>
                <a:spcPct val="100000"/>
              </a:lnSpc>
            </a:pPr>
            <a:r>
              <a:rPr lang="en-GB" sz="2700" dirty="0"/>
              <a:t>TAKE CARE OF YOUR EMPLOYES AND THEY WILL TAKE CARE OF YOUR BUSINESS   ;SIR RICHARD BRANSON</a:t>
            </a:r>
          </a:p>
        </p:txBody>
      </p:sp>
      <p:sp>
        <p:nvSpPr>
          <p:cNvPr id="3" name="Content Placeholder 2">
            <a:extLst>
              <a:ext uri="{FF2B5EF4-FFF2-40B4-BE49-F238E27FC236}">
                <a16:creationId xmlns:a16="http://schemas.microsoft.com/office/drawing/2014/main" id="{E93B11AD-7E7C-5B2D-6F95-4957CEBF19D3}"/>
              </a:ext>
            </a:extLst>
          </p:cNvPr>
          <p:cNvSpPr>
            <a:spLocks noGrp="1"/>
          </p:cNvSpPr>
          <p:nvPr>
            <p:ph idx="1"/>
          </p:nvPr>
        </p:nvSpPr>
        <p:spPr>
          <a:xfrm>
            <a:off x="1077362" y="2434974"/>
            <a:ext cx="6513197" cy="3505855"/>
          </a:xfrm>
        </p:spPr>
        <p:txBody>
          <a:bodyPr vert="horz" lIns="91440" tIns="45720" rIns="91440" bIns="45720" rtlCol="0">
            <a:normAutofit/>
          </a:bodyPr>
          <a:lstStyle/>
          <a:p>
            <a:pPr marL="0" indent="0">
              <a:buNone/>
            </a:pPr>
            <a:endParaRPr lang="en-GB" dirty="0"/>
          </a:p>
          <a:p>
            <a:pPr marL="0" indent="0">
              <a:buNone/>
            </a:pPr>
            <a:endParaRPr lang="en-GB" dirty="0"/>
          </a:p>
        </p:txBody>
      </p:sp>
      <p:sp>
        <p:nvSpPr>
          <p:cNvPr id="21" name="Rectangle 20">
            <a:extLst>
              <a:ext uri="{FF2B5EF4-FFF2-40B4-BE49-F238E27FC236}">
                <a16:creationId xmlns:a16="http://schemas.microsoft.com/office/drawing/2014/main" id="{8A058938-758D-450A-9FDB-2F0400AB8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3429000"/>
            <a:ext cx="3463496" cy="34289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9EE816B5-3840-4903-9656-1A721E428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8504" y="1"/>
            <a:ext cx="3463496" cy="3434976"/>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5F13C2B5-7F4A-48E4-B19A-5A2F9649B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4500" y="178410"/>
            <a:ext cx="3070455" cy="3070455"/>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itcoin">
            <a:extLst>
              <a:ext uri="{FF2B5EF4-FFF2-40B4-BE49-F238E27FC236}">
                <a16:creationId xmlns:a16="http://schemas.microsoft.com/office/drawing/2014/main" id="{2F9F78DA-DA0D-B26F-5E11-62A28DE3C5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17811" y="782128"/>
            <a:ext cx="1943819" cy="1943819"/>
          </a:xfrm>
          <a:prstGeom prst="rect">
            <a:avLst/>
          </a:prstGeom>
        </p:spPr>
      </p:pic>
      <p:sp>
        <p:nvSpPr>
          <p:cNvPr id="27" name="Rectangle 34">
            <a:extLst>
              <a:ext uri="{FF2B5EF4-FFF2-40B4-BE49-F238E27FC236}">
                <a16:creationId xmlns:a16="http://schemas.microsoft.com/office/drawing/2014/main" id="{23DE04B1-F136-49DF-BD00-FB3FA754C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56413" y="3407068"/>
            <a:ext cx="3428999" cy="3484818"/>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93587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7B7F1-6652-E414-F0F4-3042799B70F5}"/>
              </a:ext>
            </a:extLst>
          </p:cNvPr>
          <p:cNvSpPr>
            <a:spLocks noGrp="1"/>
          </p:cNvSpPr>
          <p:nvPr>
            <p:ph type="title"/>
          </p:nvPr>
        </p:nvSpPr>
        <p:spPr>
          <a:xfrm>
            <a:off x="1077362" y="720435"/>
            <a:ext cx="4855352" cy="1507375"/>
          </a:xfrm>
        </p:spPr>
        <p:txBody>
          <a:bodyPr>
            <a:normAutofit/>
          </a:bodyPr>
          <a:lstStyle/>
          <a:p>
            <a:r>
              <a:rPr lang="en-GB" dirty="0"/>
              <a:t>REFERENCES;</a:t>
            </a:r>
          </a:p>
        </p:txBody>
      </p:sp>
      <p:sp>
        <p:nvSpPr>
          <p:cNvPr id="18" name="Content Placeholder 2">
            <a:extLst>
              <a:ext uri="{FF2B5EF4-FFF2-40B4-BE49-F238E27FC236}">
                <a16:creationId xmlns:a16="http://schemas.microsoft.com/office/drawing/2014/main" id="{0F6786EE-445E-817A-9F92-3D5EFCE177B3}"/>
              </a:ext>
            </a:extLst>
          </p:cNvPr>
          <p:cNvSpPr>
            <a:spLocks noGrp="1"/>
          </p:cNvSpPr>
          <p:nvPr>
            <p:ph idx="1"/>
          </p:nvPr>
        </p:nvSpPr>
        <p:spPr>
          <a:xfrm>
            <a:off x="1077362" y="2427316"/>
            <a:ext cx="4855352" cy="3513514"/>
          </a:xfrm>
        </p:spPr>
        <p:txBody>
          <a:bodyPr vert="horz" lIns="91440" tIns="45720" rIns="91440" bIns="45720" rtlCol="0" anchor="t">
            <a:normAutofit lnSpcReduction="10000"/>
          </a:bodyPr>
          <a:lstStyle/>
          <a:p>
            <a:r>
              <a:rPr lang="en-GB" dirty="0"/>
              <a:t>JOURNAL;MENEGEMENT TODAY </a:t>
            </a:r>
          </a:p>
          <a:p>
            <a:r>
              <a:rPr lang="en-GB" dirty="0"/>
              <a:t>JOURNAL ;INTERNATIONAL JOURNAL OF HOSPITALITY MANAGEMENT </a:t>
            </a:r>
          </a:p>
          <a:p>
            <a:r>
              <a:rPr lang="en-GB" dirty="0"/>
              <a:t>JOURNAL ;INSTITUTE OF HOSPITALITY  </a:t>
            </a:r>
          </a:p>
          <a:p>
            <a:r>
              <a:rPr lang="en-GB" dirty="0"/>
              <a:t>ESSENTIAL;WOOD ,R.C.2015 .HOSPITALITY MANAGEMENT </a:t>
            </a:r>
          </a:p>
          <a:p>
            <a:r>
              <a:rPr lang="en-GB" dirty="0"/>
              <a:t>JOHNSTON ,R,CLARK .G.SHULVER .M 2012 SERVICE OPERATIONS MENEGEMENT ,PEARSON LONDON</a:t>
            </a:r>
          </a:p>
        </p:txBody>
      </p:sp>
      <p:sp>
        <p:nvSpPr>
          <p:cNvPr id="19" name="Freeform: Shape 10">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 name="Picture 4" descr="Push pins laying down with one standing up">
            <a:extLst>
              <a:ext uri="{FF2B5EF4-FFF2-40B4-BE49-F238E27FC236}">
                <a16:creationId xmlns:a16="http://schemas.microsoft.com/office/drawing/2014/main" id="{22EA58F0-5D56-704B-0496-77971FCE5535}"/>
              </a:ext>
            </a:extLst>
          </p:cNvPr>
          <p:cNvPicPr>
            <a:picLocks noChangeAspect="1"/>
          </p:cNvPicPr>
          <p:nvPr/>
        </p:nvPicPr>
        <p:blipFill rotWithShape="1">
          <a:blip r:embed="rId2"/>
          <a:srcRect l="27243" r="27068" b="-6"/>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718179464"/>
      </p:ext>
    </p:extLst>
  </p:cSld>
  <p:clrMapOvr>
    <a:masterClrMapping/>
  </p:clrMapOvr>
</p:sld>
</file>

<file path=ppt/theme/theme1.xml><?xml version="1.0" encoding="utf-8"?>
<a:theme xmlns:a="http://schemas.openxmlformats.org/drawingml/2006/main" name="BlocksVTI">
  <a:themeElements>
    <a:clrScheme name="AnalogousFromRegularSeedRightStep">
      <a:dk1>
        <a:srgbClr val="000000"/>
      </a:dk1>
      <a:lt1>
        <a:srgbClr val="FFFFFF"/>
      </a:lt1>
      <a:dk2>
        <a:srgbClr val="41242B"/>
      </a:dk2>
      <a:lt2>
        <a:srgbClr val="E2E8E2"/>
      </a:lt2>
      <a:accent1>
        <a:srgbClr val="C740D0"/>
      </a:accent1>
      <a:accent2>
        <a:srgbClr val="BE2E8B"/>
      </a:accent2>
      <a:accent3>
        <a:srgbClr val="D04061"/>
      </a:accent3>
      <a:accent4>
        <a:srgbClr val="BE492E"/>
      </a:accent4>
      <a:accent5>
        <a:srgbClr val="D09740"/>
      </a:accent5>
      <a:accent6>
        <a:srgbClr val="A4A729"/>
      </a:accent6>
      <a:hlink>
        <a:srgbClr val="379531"/>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docProps/app.xml><?xml version="1.0" encoding="utf-8"?>
<Properties xmlns="http://schemas.openxmlformats.org/officeDocument/2006/extended-properties" xmlns:vt="http://schemas.openxmlformats.org/officeDocument/2006/docPropsVTypes">
  <Template>office theme</Template>
  <TotalTime>3</TotalTime>
  <Words>508</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Avenir Next LT Pro Light</vt:lpstr>
      <vt:lpstr>BlocksVTI</vt:lpstr>
      <vt:lpstr>The role &amp;importance of hospitality &amp;guest services within the hotel industry  </vt:lpstr>
      <vt:lpstr>PowerPoint Presentation</vt:lpstr>
      <vt:lpstr>  </vt:lpstr>
      <vt:lpstr> INTRODUCTION: MARRIOT INTERNATIONAL  DID NOT START OUT AS A MULTIBILION DOLAR ,COMPANY BEGAN AS INE SEAT BEER STAND IN 1927 ,MARRIOT IS AN AMERICAN DIVERSIFIED HOSPITALITY COMPANY  FOUNDED BY JWILLARD MARRIOT .TODAY MARRYOT HAS MORE THAN 3,800 PROPERTIES IN OVER 74 COUNTRIES ,THE MARRIOT IN THE 1930 WENT OUT SERVE FOOD FOR ALL AGES ,IN FOOD INDUSTRY THEY SAW AN OPENING   IN EXPANDING TO HOTELS MARRIOT CORPORATION WAS VERY CONCENTRATE AN DEVELOPMENT LUXURY  INVESTIMENT . IN 1988 MARRIOT HAD 570 HOTELS WHICH WAS INCRASE 12 PERCENT PER YERS  MARRIOT MANAGEMENT ENSURES SEAMLESS INTEGRATION WITH OUR SYSTEMS ,DRIVING REVENUE AND REALIZING  EFFICIENCIES IN ALIGMENT WITH OWNERSHOP "S GOOLS.MARRIOT "S DIVERSE BRAND OFFERING AND STRONG GLOBAL BASE OF LOYAL GUESTS ,FRANCHISE PARTENERS CAN TAKE ADVANTAGE OF POWERFUL GLOBAL SALES AND MARKETING SYSTEMS AND PROGRAMS DESIGNED TO CONSISTENTLY DRIVE STRONG RESULTS. .  </vt:lpstr>
      <vt:lpstr>PowerPoint Presentation</vt:lpstr>
      <vt:lpstr>PROMOTION </vt:lpstr>
      <vt:lpstr> PROMOTION is very in our important in our business promotion can be done in several ways the first would be online after distribution on all channels ,we will be able to create confusion among potential customers who have become very powerful.  </vt:lpstr>
      <vt:lpstr>The strategy is to attract as many customers as  possible it is to book plane tickets ,to offer car for rent reserve a table the restaurant  all are thought to facilitate the accommodation .A good manager must reduce costs but not the quality of service.A good  example could be instead of buying my own lingerie for the rooms ,often sent to the laundry ,it gets destroyed ,a good manager could call on a company that rents the lingerie and also offers cleaning services and the initial investment is 0.And saving work and lost time ,the solution would be to implant personalized chips that would allow through a simple scan to know exactly what product you delivered and what weight you had. </vt:lpstr>
      <vt:lpstr>TAKE CARE OF YOUR EMPLOYES AND THEY WILL TAKE CARE OF YOUR BUSINESS   ;SIR RICHARD BRANSON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Iuliana Dobre (2214239)</cp:lastModifiedBy>
  <cp:revision>960</cp:revision>
  <dcterms:created xsi:type="dcterms:W3CDTF">2023-01-25T18:17:59Z</dcterms:created>
  <dcterms:modified xsi:type="dcterms:W3CDTF">2023-02-10T10:13:32Z</dcterms:modified>
</cp:coreProperties>
</file>