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45"/>
  </p:notesMasterIdLst>
  <p:sldIdLst>
    <p:sldId id="303" r:id="rId3"/>
    <p:sldId id="257" r:id="rId4"/>
    <p:sldId id="304" r:id="rId5"/>
    <p:sldId id="396" r:id="rId6"/>
    <p:sldId id="271" r:id="rId7"/>
    <p:sldId id="305" r:id="rId8"/>
    <p:sldId id="266" r:id="rId9"/>
    <p:sldId id="400" r:id="rId10"/>
    <p:sldId id="330" r:id="rId11"/>
    <p:sldId id="402" r:id="rId12"/>
    <p:sldId id="344" r:id="rId13"/>
    <p:sldId id="332" r:id="rId14"/>
    <p:sldId id="339" r:id="rId15"/>
    <p:sldId id="334" r:id="rId16"/>
    <p:sldId id="340" r:id="rId17"/>
    <p:sldId id="401" r:id="rId18"/>
    <p:sldId id="335" r:id="rId19"/>
    <p:sldId id="338" r:id="rId20"/>
    <p:sldId id="354" r:id="rId21"/>
    <p:sldId id="355" r:id="rId22"/>
    <p:sldId id="337" r:id="rId23"/>
    <p:sldId id="341" r:id="rId24"/>
    <p:sldId id="349" r:id="rId25"/>
    <p:sldId id="346" r:id="rId26"/>
    <p:sldId id="350" r:id="rId27"/>
    <p:sldId id="278" r:id="rId28"/>
    <p:sldId id="263" r:id="rId29"/>
    <p:sldId id="356" r:id="rId30"/>
    <p:sldId id="306" r:id="rId31"/>
    <p:sldId id="351" r:id="rId32"/>
    <p:sldId id="347" r:id="rId33"/>
    <p:sldId id="352" r:id="rId34"/>
    <p:sldId id="357" r:id="rId35"/>
    <p:sldId id="343" r:id="rId36"/>
    <p:sldId id="395" r:id="rId37"/>
    <p:sldId id="392" r:id="rId38"/>
    <p:sldId id="393" r:id="rId39"/>
    <p:sldId id="394" r:id="rId40"/>
    <p:sldId id="358" r:id="rId41"/>
    <p:sldId id="397" r:id="rId42"/>
    <p:sldId id="399" r:id="rId43"/>
    <p:sldId id="39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F65CD1-8FBC-461B-9951-A065054A445B}" v="223" dt="2024-11-28T11:19:45.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170" autoAdjust="0"/>
  </p:normalViewPr>
  <p:slideViewPr>
    <p:cSldViewPr snapToGrid="0">
      <p:cViewPr varScale="1">
        <p:scale>
          <a:sx n="72" d="100"/>
          <a:sy n="72" d="100"/>
        </p:scale>
        <p:origin x="1176" y="60"/>
      </p:cViewPr>
      <p:guideLst/>
    </p:cSldViewPr>
  </p:slideViewPr>
  <p:notesTextViewPr>
    <p:cViewPr>
      <p:scale>
        <a:sx n="1" d="1"/>
        <a:sy n="1" d="1"/>
      </p:scale>
      <p:origin x="0" y="0"/>
    </p:cViewPr>
  </p:notesTextViewPr>
  <p:sorterViewPr>
    <p:cViewPr varScale="1">
      <p:scale>
        <a:sx n="100" d="100"/>
        <a:sy n="100" d="100"/>
      </p:scale>
      <p:origin x="0" y="-35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51"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4AF65CD1-8FBC-461B-9951-A065054A445B}"/>
    <pc:docChg chg="undo custSel addSld delSld modSld sldOrd">
      <pc:chgData name="Julie Thomas" userId="2af13b6d24d29b42" providerId="LiveId" clId="{4AF65CD1-8FBC-461B-9951-A065054A445B}" dt="2024-11-28T11:23:55.865" v="14698" actId="1076"/>
      <pc:docMkLst>
        <pc:docMk/>
      </pc:docMkLst>
      <pc:sldChg chg="modSp del">
        <pc:chgData name="Julie Thomas" userId="2af13b6d24d29b42" providerId="LiveId" clId="{4AF65CD1-8FBC-461B-9951-A065054A445B}" dt="2024-11-21T11:03:01.840" v="4" actId="2696"/>
        <pc:sldMkLst>
          <pc:docMk/>
          <pc:sldMk cId="2232492629" sldId="256"/>
        </pc:sldMkLst>
        <pc:spChg chg="mod">
          <ac:chgData name="Julie Thomas" userId="2af13b6d24d29b42" providerId="LiveId" clId="{4AF65CD1-8FBC-461B-9951-A065054A445B}" dt="2024-11-21T11:02:57.539" v="3"/>
          <ac:spMkLst>
            <pc:docMk/>
            <pc:sldMk cId="2232492629" sldId="256"/>
            <ac:spMk id="2" creationId="{1F17AF0E-2BF5-C408-C74E-050FAA575104}"/>
          </ac:spMkLst>
        </pc:spChg>
        <pc:spChg chg="mod">
          <ac:chgData name="Julie Thomas" userId="2af13b6d24d29b42" providerId="LiveId" clId="{4AF65CD1-8FBC-461B-9951-A065054A445B}" dt="2024-11-21T11:02:57.539" v="3"/>
          <ac:spMkLst>
            <pc:docMk/>
            <pc:sldMk cId="2232492629" sldId="256"/>
            <ac:spMk id="3" creationId="{139889BE-05DD-93E2-5FF2-3C1B54A1597D}"/>
          </ac:spMkLst>
        </pc:spChg>
      </pc:sldChg>
      <pc:sldChg chg="modSp mod">
        <pc:chgData name="Julie Thomas" userId="2af13b6d24d29b42" providerId="LiveId" clId="{4AF65CD1-8FBC-461B-9951-A065054A445B}" dt="2024-11-21T11:03:34.752" v="55" actId="113"/>
        <pc:sldMkLst>
          <pc:docMk/>
          <pc:sldMk cId="3627826806" sldId="257"/>
        </pc:sldMkLst>
        <pc:spChg chg="mod">
          <ac:chgData name="Julie Thomas" userId="2af13b6d24d29b42" providerId="LiveId" clId="{4AF65CD1-8FBC-461B-9951-A065054A445B}" dt="2024-11-21T11:03:34.752" v="55" actId="113"/>
          <ac:spMkLst>
            <pc:docMk/>
            <pc:sldMk cId="3627826806" sldId="257"/>
            <ac:spMk id="2" creationId="{05B8CBDD-56D2-0DA6-192B-C8E6E3BC8B63}"/>
          </ac:spMkLst>
        </pc:spChg>
        <pc:spChg chg="mod">
          <ac:chgData name="Julie Thomas" userId="2af13b6d24d29b42" providerId="LiveId" clId="{4AF65CD1-8FBC-461B-9951-A065054A445B}" dt="2024-11-21T11:03:14.039" v="6" actId="113"/>
          <ac:spMkLst>
            <pc:docMk/>
            <pc:sldMk cId="3627826806" sldId="257"/>
            <ac:spMk id="3" creationId="{37168016-EBED-3C2C-EA33-26D047FA0A9B}"/>
          </ac:spMkLst>
        </pc:spChg>
      </pc:sldChg>
      <pc:sldChg chg="add ord">
        <pc:chgData name="Julie Thomas" userId="2af13b6d24d29b42" providerId="LiveId" clId="{4AF65CD1-8FBC-461B-9951-A065054A445B}" dt="2024-11-22T16:44:47.994" v="8100"/>
        <pc:sldMkLst>
          <pc:docMk/>
          <pc:sldMk cId="1539011099" sldId="263"/>
        </pc:sldMkLst>
      </pc:sldChg>
      <pc:sldChg chg="modSp add mod ord modClrScheme chgLayout modNotesTx">
        <pc:chgData name="Julie Thomas" userId="2af13b6d24d29b42" providerId="LiveId" clId="{4AF65CD1-8FBC-461B-9951-A065054A445B}" dt="2024-11-21T11:29:16.333" v="885" actId="26606"/>
        <pc:sldMkLst>
          <pc:docMk/>
          <pc:sldMk cId="561106907" sldId="266"/>
        </pc:sldMkLst>
        <pc:spChg chg="mod">
          <ac:chgData name="Julie Thomas" userId="2af13b6d24d29b42" providerId="LiveId" clId="{4AF65CD1-8FBC-461B-9951-A065054A445B}" dt="2024-11-21T11:29:16.333" v="885" actId="26606"/>
          <ac:spMkLst>
            <pc:docMk/>
            <pc:sldMk cId="561106907" sldId="266"/>
            <ac:spMk id="2" creationId="{00000000-0000-0000-0000-000000000000}"/>
          </ac:spMkLst>
        </pc:spChg>
        <pc:spChg chg="mod">
          <ac:chgData name="Julie Thomas" userId="2af13b6d24d29b42" providerId="LiveId" clId="{4AF65CD1-8FBC-461B-9951-A065054A445B}" dt="2024-11-21T11:29:16.333" v="885" actId="26606"/>
          <ac:spMkLst>
            <pc:docMk/>
            <pc:sldMk cId="561106907" sldId="266"/>
            <ac:spMk id="3" creationId="{00000000-0000-0000-0000-000000000000}"/>
          </ac:spMkLst>
        </pc:spChg>
        <pc:spChg chg="mod modVis">
          <ac:chgData name="Julie Thomas" userId="2af13b6d24d29b42" providerId="LiveId" clId="{4AF65CD1-8FBC-461B-9951-A065054A445B}" dt="2024-11-21T11:29:16.333" v="885" actId="26606"/>
          <ac:spMkLst>
            <pc:docMk/>
            <pc:sldMk cId="561106907" sldId="266"/>
            <ac:spMk id="4" creationId="{00000000-0000-0000-0000-000000000000}"/>
          </ac:spMkLst>
        </pc:spChg>
        <pc:picChg chg="mod ord">
          <ac:chgData name="Julie Thomas" userId="2af13b6d24d29b42" providerId="LiveId" clId="{4AF65CD1-8FBC-461B-9951-A065054A445B}" dt="2024-11-21T11:29:16.333" v="885" actId="26606"/>
          <ac:picMkLst>
            <pc:docMk/>
            <pc:sldMk cId="561106907" sldId="266"/>
            <ac:picMk id="6" creationId="{D9563351-A924-9E91-AA01-312503AD411F}"/>
          </ac:picMkLst>
        </pc:picChg>
      </pc:sldChg>
      <pc:sldChg chg="addSp modSp add mod ord modNotesTx">
        <pc:chgData name="Julie Thomas" userId="2af13b6d24d29b42" providerId="LiveId" clId="{4AF65CD1-8FBC-461B-9951-A065054A445B}" dt="2024-11-22T15:03:46.779" v="5883"/>
        <pc:sldMkLst>
          <pc:docMk/>
          <pc:sldMk cId="981877532" sldId="271"/>
        </pc:sldMkLst>
        <pc:spChg chg="mod">
          <ac:chgData name="Julie Thomas" userId="2af13b6d24d29b42" providerId="LiveId" clId="{4AF65CD1-8FBC-461B-9951-A065054A445B}" dt="2024-11-21T14:36:47.961" v="1414" actId="1076"/>
          <ac:spMkLst>
            <pc:docMk/>
            <pc:sldMk cId="981877532" sldId="271"/>
            <ac:spMk id="3" creationId="{03BBD938-3CA7-405D-9759-7B51CBEEB75B}"/>
          </ac:spMkLst>
        </pc:spChg>
        <pc:spChg chg="add mod">
          <ac:chgData name="Julie Thomas" userId="2af13b6d24d29b42" providerId="LiveId" clId="{4AF65CD1-8FBC-461B-9951-A065054A445B}" dt="2024-11-22T15:02:56.057" v="5851" actId="14100"/>
          <ac:spMkLst>
            <pc:docMk/>
            <pc:sldMk cId="981877532" sldId="271"/>
            <ac:spMk id="4" creationId="{696A1A50-FDD5-F993-B553-CC80C5823652}"/>
          </ac:spMkLst>
        </pc:spChg>
        <pc:spChg chg="add mod">
          <ac:chgData name="Julie Thomas" userId="2af13b6d24d29b42" providerId="LiveId" clId="{4AF65CD1-8FBC-461B-9951-A065054A445B}" dt="2024-11-22T15:03:22.454" v="5880" actId="113"/>
          <ac:spMkLst>
            <pc:docMk/>
            <pc:sldMk cId="981877532" sldId="271"/>
            <ac:spMk id="5" creationId="{68F9919B-9BED-C427-5A28-8545E67EF77E}"/>
          </ac:spMkLst>
        </pc:spChg>
        <pc:picChg chg="mod">
          <ac:chgData name="Julie Thomas" userId="2af13b6d24d29b42" providerId="LiveId" clId="{4AF65CD1-8FBC-461B-9951-A065054A445B}" dt="2024-11-21T14:36:45.587" v="1413" actId="1076"/>
          <ac:picMkLst>
            <pc:docMk/>
            <pc:sldMk cId="981877532" sldId="271"/>
            <ac:picMk id="2" creationId="{073CA11F-0D1F-4439-A19A-360422911F53}"/>
          </ac:picMkLst>
        </pc:picChg>
      </pc:sldChg>
      <pc:sldChg chg="modSp add del mod ord">
        <pc:chgData name="Julie Thomas" userId="2af13b6d24d29b42" providerId="LiveId" clId="{4AF65CD1-8FBC-461B-9951-A065054A445B}" dt="2024-11-22T15:04:28.224" v="5884" actId="2696"/>
        <pc:sldMkLst>
          <pc:docMk/>
          <pc:sldMk cId="325481060" sldId="273"/>
        </pc:sldMkLst>
        <pc:spChg chg="mod">
          <ac:chgData name="Julie Thomas" userId="2af13b6d24d29b42" providerId="LiveId" clId="{4AF65CD1-8FBC-461B-9951-A065054A445B}" dt="2024-11-21T17:42:40.546" v="3480" actId="113"/>
          <ac:spMkLst>
            <pc:docMk/>
            <pc:sldMk cId="325481060" sldId="273"/>
            <ac:spMk id="2" creationId="{D2A58E66-F7F0-4123-9552-68FC6855F372}"/>
          </ac:spMkLst>
        </pc:spChg>
      </pc:sldChg>
      <pc:sldChg chg="add ord">
        <pc:chgData name="Julie Thomas" userId="2af13b6d24d29b42" providerId="LiveId" clId="{4AF65CD1-8FBC-461B-9951-A065054A445B}" dt="2024-11-22T16:41:29.147" v="8097"/>
        <pc:sldMkLst>
          <pc:docMk/>
          <pc:sldMk cId="950044710" sldId="278"/>
        </pc:sldMkLst>
      </pc:sldChg>
      <pc:sldChg chg="modSp add mod ord">
        <pc:chgData name="Julie Thomas" userId="2af13b6d24d29b42" providerId="LiveId" clId="{4AF65CD1-8FBC-461B-9951-A065054A445B}" dt="2024-11-27T16:40:34.610" v="12354" actId="1076"/>
        <pc:sldMkLst>
          <pc:docMk/>
          <pc:sldMk cId="3193330590" sldId="303"/>
        </pc:sldMkLst>
        <pc:spChg chg="mod">
          <ac:chgData name="Julie Thomas" userId="2af13b6d24d29b42" providerId="LiveId" clId="{4AF65CD1-8FBC-461B-9951-A065054A445B}" dt="2024-11-21T11:02:57.539" v="3"/>
          <ac:spMkLst>
            <pc:docMk/>
            <pc:sldMk cId="3193330590" sldId="303"/>
            <ac:spMk id="4" creationId="{00000000-0000-0000-0000-000000000000}"/>
          </ac:spMkLst>
        </pc:spChg>
        <pc:spChg chg="mod">
          <ac:chgData name="Julie Thomas" userId="2af13b6d24d29b42" providerId="LiveId" clId="{4AF65CD1-8FBC-461B-9951-A065054A445B}" dt="2024-11-27T16:40:34.610" v="12354" actId="1076"/>
          <ac:spMkLst>
            <pc:docMk/>
            <pc:sldMk cId="3193330590" sldId="303"/>
            <ac:spMk id="5" creationId="{00000000-0000-0000-0000-000000000000}"/>
          </ac:spMkLst>
        </pc:spChg>
      </pc:sldChg>
      <pc:sldChg chg="modSp new mod modNotesTx">
        <pc:chgData name="Julie Thomas" userId="2af13b6d24d29b42" providerId="LiveId" clId="{4AF65CD1-8FBC-461B-9951-A065054A445B}" dt="2024-11-21T11:14:34.338" v="174" actId="20577"/>
        <pc:sldMkLst>
          <pc:docMk/>
          <pc:sldMk cId="3410284097" sldId="304"/>
        </pc:sldMkLst>
        <pc:spChg chg="mod">
          <ac:chgData name="Julie Thomas" userId="2af13b6d24d29b42" providerId="LiveId" clId="{4AF65CD1-8FBC-461B-9951-A065054A445B}" dt="2024-11-21T11:04:25.784" v="74" actId="113"/>
          <ac:spMkLst>
            <pc:docMk/>
            <pc:sldMk cId="3410284097" sldId="304"/>
            <ac:spMk id="2" creationId="{7E3C2F0D-0D7B-8CFF-6E74-D51EBA7DF065}"/>
          </ac:spMkLst>
        </pc:spChg>
        <pc:spChg chg="mod">
          <ac:chgData name="Julie Thomas" userId="2af13b6d24d29b42" providerId="LiveId" clId="{4AF65CD1-8FBC-461B-9951-A065054A445B}" dt="2024-11-21T11:05:29.737" v="79"/>
          <ac:spMkLst>
            <pc:docMk/>
            <pc:sldMk cId="3410284097" sldId="304"/>
            <ac:spMk id="3" creationId="{089FEBB2-61C7-9C84-8E49-4CC1A705F8CC}"/>
          </ac:spMkLst>
        </pc:spChg>
      </pc:sldChg>
      <pc:sldChg chg="modSp new mod modNotesTx">
        <pc:chgData name="Julie Thomas" userId="2af13b6d24d29b42" providerId="LiveId" clId="{4AF65CD1-8FBC-461B-9951-A065054A445B}" dt="2024-11-28T10:39:21.263" v="14564" actId="20577"/>
        <pc:sldMkLst>
          <pc:docMk/>
          <pc:sldMk cId="1455215645" sldId="305"/>
        </pc:sldMkLst>
        <pc:spChg chg="mod">
          <ac:chgData name="Julie Thomas" userId="2af13b6d24d29b42" providerId="LiveId" clId="{4AF65CD1-8FBC-461B-9951-A065054A445B}" dt="2024-11-21T11:21:41.069" v="706" actId="14100"/>
          <ac:spMkLst>
            <pc:docMk/>
            <pc:sldMk cId="1455215645" sldId="305"/>
            <ac:spMk id="2" creationId="{11154316-26F3-1323-A460-121902DD7491}"/>
          </ac:spMkLst>
        </pc:spChg>
        <pc:spChg chg="mod">
          <ac:chgData name="Julie Thomas" userId="2af13b6d24d29b42" providerId="LiveId" clId="{4AF65CD1-8FBC-461B-9951-A065054A445B}" dt="2024-11-28T10:39:21.263" v="14564" actId="20577"/>
          <ac:spMkLst>
            <pc:docMk/>
            <pc:sldMk cId="1455215645" sldId="305"/>
            <ac:spMk id="3" creationId="{FAD2D135-6FF5-F194-64FA-C88C5CA27454}"/>
          </ac:spMkLst>
        </pc:spChg>
      </pc:sldChg>
      <pc:sldChg chg="modSp new mod ord modNotesTx">
        <pc:chgData name="Julie Thomas" userId="2af13b6d24d29b42" providerId="LiveId" clId="{4AF65CD1-8FBC-461B-9951-A065054A445B}" dt="2024-11-27T11:03:34.451" v="10608"/>
        <pc:sldMkLst>
          <pc:docMk/>
          <pc:sldMk cId="2249832686" sldId="306"/>
        </pc:sldMkLst>
        <pc:spChg chg="mod">
          <ac:chgData name="Julie Thomas" userId="2af13b6d24d29b42" providerId="LiveId" clId="{4AF65CD1-8FBC-461B-9951-A065054A445B}" dt="2024-11-21T11:32:17.232" v="980" actId="1076"/>
          <ac:spMkLst>
            <pc:docMk/>
            <pc:sldMk cId="2249832686" sldId="306"/>
            <ac:spMk id="2" creationId="{E9C5B195-C67B-5986-8081-B475166446CF}"/>
          </ac:spMkLst>
        </pc:spChg>
        <pc:spChg chg="mod">
          <ac:chgData name="Julie Thomas" userId="2af13b6d24d29b42" providerId="LiveId" clId="{4AF65CD1-8FBC-461B-9951-A065054A445B}" dt="2024-11-21T12:18:35.728" v="1390" actId="27636"/>
          <ac:spMkLst>
            <pc:docMk/>
            <pc:sldMk cId="2249832686" sldId="306"/>
            <ac:spMk id="3" creationId="{51E4FD61-02E4-A75C-0961-2CB73DF89806}"/>
          </ac:spMkLst>
        </pc:spChg>
      </pc:sldChg>
      <pc:sldChg chg="modSp add mod ord modNotesTx">
        <pc:chgData name="Julie Thomas" userId="2af13b6d24d29b42" providerId="LiveId" clId="{4AF65CD1-8FBC-461B-9951-A065054A445B}" dt="2024-11-28T09:46:47.056" v="13931" actId="6549"/>
        <pc:sldMkLst>
          <pc:docMk/>
          <pc:sldMk cId="187720153" sldId="330"/>
        </pc:sldMkLst>
        <pc:spChg chg="mod">
          <ac:chgData name="Julie Thomas" userId="2af13b6d24d29b42" providerId="LiveId" clId="{4AF65CD1-8FBC-461B-9951-A065054A445B}" dt="2024-11-21T17:42:30.891" v="3479" actId="113"/>
          <ac:spMkLst>
            <pc:docMk/>
            <pc:sldMk cId="187720153" sldId="330"/>
            <ac:spMk id="2" creationId="{C0F0580D-D3EC-4D2C-8C58-9C6EF1DBA9C6}"/>
          </ac:spMkLst>
        </pc:spChg>
      </pc:sldChg>
      <pc:sldChg chg="new del ord">
        <pc:chgData name="Julie Thomas" userId="2af13b6d24d29b42" providerId="LiveId" clId="{4AF65CD1-8FBC-461B-9951-A065054A445B}" dt="2024-11-21T15:03:18.164" v="2274" actId="2696"/>
        <pc:sldMkLst>
          <pc:docMk/>
          <pc:sldMk cId="4132391416" sldId="331"/>
        </pc:sldMkLst>
      </pc:sldChg>
      <pc:sldChg chg="addSp modSp new mod ord modClrScheme chgLayout">
        <pc:chgData name="Julie Thomas" userId="2af13b6d24d29b42" providerId="LiveId" clId="{4AF65CD1-8FBC-461B-9951-A065054A445B}" dt="2024-11-22T15:25:30.894" v="6733" actId="255"/>
        <pc:sldMkLst>
          <pc:docMk/>
          <pc:sldMk cId="3511927826" sldId="332"/>
        </pc:sldMkLst>
        <pc:spChg chg="mod">
          <ac:chgData name="Julie Thomas" userId="2af13b6d24d29b42" providerId="LiveId" clId="{4AF65CD1-8FBC-461B-9951-A065054A445B}" dt="2024-11-21T15:17:09.813" v="2444" actId="26606"/>
          <ac:spMkLst>
            <pc:docMk/>
            <pc:sldMk cId="3511927826" sldId="332"/>
            <ac:spMk id="2" creationId="{A17A1ED5-307F-2F4B-1F02-BB8C3271D8F3}"/>
          </ac:spMkLst>
        </pc:spChg>
        <pc:spChg chg="mod">
          <ac:chgData name="Julie Thomas" userId="2af13b6d24d29b42" providerId="LiveId" clId="{4AF65CD1-8FBC-461B-9951-A065054A445B}" dt="2024-11-22T15:25:30.894" v="6733" actId="255"/>
          <ac:spMkLst>
            <pc:docMk/>
            <pc:sldMk cId="3511927826" sldId="332"/>
            <ac:spMk id="3" creationId="{64BEE87F-0F71-220C-8B02-4D806672E594}"/>
          </ac:spMkLst>
        </pc:spChg>
        <pc:spChg chg="add mod">
          <ac:chgData name="Julie Thomas" userId="2af13b6d24d29b42" providerId="LiveId" clId="{4AF65CD1-8FBC-461B-9951-A065054A445B}" dt="2024-11-21T15:25:01.144" v="2485" actId="14100"/>
          <ac:spMkLst>
            <pc:docMk/>
            <pc:sldMk cId="3511927826" sldId="332"/>
            <ac:spMk id="6" creationId="{AA1AFAC3-037F-B89C-EAE1-E2F5FD97C896}"/>
          </ac:spMkLst>
        </pc:spChg>
        <pc:spChg chg="add mod">
          <ac:chgData name="Julie Thomas" userId="2af13b6d24d29b42" providerId="LiveId" clId="{4AF65CD1-8FBC-461B-9951-A065054A445B}" dt="2024-11-21T15:26:05.066" v="2640" actId="1076"/>
          <ac:spMkLst>
            <pc:docMk/>
            <pc:sldMk cId="3511927826" sldId="332"/>
            <ac:spMk id="7" creationId="{FBF2B82C-1F1E-3C1C-120F-EB24AC0EC0A3}"/>
          </ac:spMkLst>
        </pc:spChg>
        <pc:picChg chg="add mod">
          <ac:chgData name="Julie Thomas" userId="2af13b6d24d29b42" providerId="LiveId" clId="{4AF65CD1-8FBC-461B-9951-A065054A445B}" dt="2024-11-21T15:17:09.813" v="2444" actId="26606"/>
          <ac:picMkLst>
            <pc:docMk/>
            <pc:sldMk cId="3511927826" sldId="332"/>
            <ac:picMk id="5" creationId="{94E7BED4-705E-80D2-C30E-DF64B62C084A}"/>
          </ac:picMkLst>
        </pc:picChg>
      </pc:sldChg>
      <pc:sldChg chg="modSp new del mod ord">
        <pc:chgData name="Julie Thomas" userId="2af13b6d24d29b42" providerId="LiveId" clId="{4AF65CD1-8FBC-461B-9951-A065054A445B}" dt="2024-11-27T16:47:23.682" v="12619" actId="2696"/>
        <pc:sldMkLst>
          <pc:docMk/>
          <pc:sldMk cId="3385086497" sldId="333"/>
        </pc:sldMkLst>
        <pc:spChg chg="mod">
          <ac:chgData name="Julie Thomas" userId="2af13b6d24d29b42" providerId="LiveId" clId="{4AF65CD1-8FBC-461B-9951-A065054A445B}" dt="2024-11-21T15:01:43.675" v="2113" actId="113"/>
          <ac:spMkLst>
            <pc:docMk/>
            <pc:sldMk cId="3385086497" sldId="333"/>
            <ac:spMk id="2" creationId="{B1184913-2465-1E6C-0EF9-BA07CFD114CE}"/>
          </ac:spMkLst>
        </pc:spChg>
        <pc:spChg chg="mod">
          <ac:chgData name="Julie Thomas" userId="2af13b6d24d29b42" providerId="LiveId" clId="{4AF65CD1-8FBC-461B-9951-A065054A445B}" dt="2024-11-21T15:03:03.916" v="2267" actId="12"/>
          <ac:spMkLst>
            <pc:docMk/>
            <pc:sldMk cId="3385086497" sldId="333"/>
            <ac:spMk id="3" creationId="{586D54D1-07AD-562E-2433-F3B0924E0363}"/>
          </ac:spMkLst>
        </pc:spChg>
      </pc:sldChg>
      <pc:sldChg chg="addSp delSp modSp new mod">
        <pc:chgData name="Julie Thomas" userId="2af13b6d24d29b42" providerId="LiveId" clId="{4AF65CD1-8FBC-461B-9951-A065054A445B}" dt="2024-11-21T15:45:53.438" v="3205" actId="113"/>
        <pc:sldMkLst>
          <pc:docMk/>
          <pc:sldMk cId="2752907910" sldId="334"/>
        </pc:sldMkLst>
        <pc:spChg chg="mod">
          <ac:chgData name="Julie Thomas" userId="2af13b6d24d29b42" providerId="LiveId" clId="{4AF65CD1-8FBC-461B-9951-A065054A445B}" dt="2024-11-21T15:27:05.945" v="2671" actId="113"/>
          <ac:spMkLst>
            <pc:docMk/>
            <pc:sldMk cId="2752907910" sldId="334"/>
            <ac:spMk id="2" creationId="{5612236B-803C-C5E9-CD9C-AA894FBEBD88}"/>
          </ac:spMkLst>
        </pc:spChg>
        <pc:spChg chg="del mod">
          <ac:chgData name="Julie Thomas" userId="2af13b6d24d29b42" providerId="LiveId" clId="{4AF65CD1-8FBC-461B-9951-A065054A445B}" dt="2024-11-21T15:29:44.890" v="2902" actId="1032"/>
          <ac:spMkLst>
            <pc:docMk/>
            <pc:sldMk cId="2752907910" sldId="334"/>
            <ac:spMk id="3" creationId="{F9919C9C-9883-2FA0-61C8-961B7CEE2D1A}"/>
          </ac:spMkLst>
        </pc:spChg>
        <pc:spChg chg="add mod">
          <ac:chgData name="Julie Thomas" userId="2af13b6d24d29b42" providerId="LiveId" clId="{4AF65CD1-8FBC-461B-9951-A065054A445B}" dt="2024-11-21T15:45:53.438" v="3205" actId="113"/>
          <ac:spMkLst>
            <pc:docMk/>
            <pc:sldMk cId="2752907910" sldId="334"/>
            <ac:spMk id="5" creationId="{01FD3996-C39F-FE20-3748-4089703B49D7}"/>
          </ac:spMkLst>
        </pc:spChg>
        <pc:graphicFrameChg chg="add mod modGraphic">
          <ac:chgData name="Julie Thomas" userId="2af13b6d24d29b42" providerId="LiveId" clId="{4AF65CD1-8FBC-461B-9951-A065054A445B}" dt="2024-11-21T15:30:55.286" v="2992" actId="14100"/>
          <ac:graphicFrameMkLst>
            <pc:docMk/>
            <pc:sldMk cId="2752907910" sldId="334"/>
            <ac:graphicFrameMk id="4" creationId="{9BA63BE0-23C4-BE68-03EB-FD2C241F52F3}"/>
          </ac:graphicFrameMkLst>
        </pc:graphicFrameChg>
      </pc:sldChg>
      <pc:sldChg chg="addSp delSp modSp new mod ord modNotesTx">
        <pc:chgData name="Julie Thomas" userId="2af13b6d24d29b42" providerId="LiveId" clId="{4AF65CD1-8FBC-461B-9951-A065054A445B}" dt="2024-11-28T11:02:09.573" v="14626"/>
        <pc:sldMkLst>
          <pc:docMk/>
          <pc:sldMk cId="3978686213" sldId="335"/>
        </pc:sldMkLst>
        <pc:spChg chg="mod">
          <ac:chgData name="Julie Thomas" userId="2af13b6d24d29b42" providerId="LiveId" clId="{4AF65CD1-8FBC-461B-9951-A065054A445B}" dt="2024-11-21T16:05:21.803" v="3398" actId="27636"/>
          <ac:spMkLst>
            <pc:docMk/>
            <pc:sldMk cId="3978686213" sldId="335"/>
            <ac:spMk id="2" creationId="{A2BA7543-5CF5-5693-E9D5-560325DF4CA4}"/>
          </ac:spMkLst>
        </pc:spChg>
        <pc:spChg chg="del mod">
          <ac:chgData name="Julie Thomas" userId="2af13b6d24d29b42" providerId="LiveId" clId="{4AF65CD1-8FBC-461B-9951-A065054A445B}" dt="2024-11-21T16:04:37.067" v="3388" actId="22"/>
          <ac:spMkLst>
            <pc:docMk/>
            <pc:sldMk cId="3978686213" sldId="335"/>
            <ac:spMk id="3" creationId="{56471791-4F79-6B30-6167-F6BD8C68DA6A}"/>
          </ac:spMkLst>
        </pc:spChg>
        <pc:spChg chg="add mod">
          <ac:chgData name="Julie Thomas" userId="2af13b6d24d29b42" providerId="LiveId" clId="{4AF65CD1-8FBC-461B-9951-A065054A445B}" dt="2024-11-21T16:08:57.712" v="3478" actId="113"/>
          <ac:spMkLst>
            <pc:docMk/>
            <pc:sldMk cId="3978686213" sldId="335"/>
            <ac:spMk id="6" creationId="{45DB873B-585A-F608-A487-CCC46497242A}"/>
          </ac:spMkLst>
        </pc:spChg>
        <pc:picChg chg="add mod ord">
          <ac:chgData name="Julie Thomas" userId="2af13b6d24d29b42" providerId="LiveId" clId="{4AF65CD1-8FBC-461B-9951-A065054A445B}" dt="2024-11-21T16:05:25.351" v="3399" actId="14100"/>
          <ac:picMkLst>
            <pc:docMk/>
            <pc:sldMk cId="3978686213" sldId="335"/>
            <ac:picMk id="5" creationId="{CD071932-6BC6-3EAB-3D75-58429A005C5E}"/>
          </ac:picMkLst>
        </pc:picChg>
      </pc:sldChg>
      <pc:sldChg chg="modSp new del mod">
        <pc:chgData name="Julie Thomas" userId="2af13b6d24d29b42" providerId="LiveId" clId="{4AF65CD1-8FBC-461B-9951-A065054A445B}" dt="2024-11-28T11:02:19.100" v="14627" actId="2696"/>
        <pc:sldMkLst>
          <pc:docMk/>
          <pc:sldMk cId="1716748444" sldId="336"/>
        </pc:sldMkLst>
        <pc:spChg chg="mod">
          <ac:chgData name="Julie Thomas" userId="2af13b6d24d29b42" providerId="LiveId" clId="{4AF65CD1-8FBC-461B-9951-A065054A445B}" dt="2024-11-22T10:59:44.582" v="3591" actId="113"/>
          <ac:spMkLst>
            <pc:docMk/>
            <pc:sldMk cId="1716748444" sldId="336"/>
            <ac:spMk id="2" creationId="{8D1C2429-DBC4-79E2-5FDA-3FEC1C676958}"/>
          </ac:spMkLst>
        </pc:spChg>
        <pc:spChg chg="mod">
          <ac:chgData name="Julie Thomas" userId="2af13b6d24d29b42" providerId="LiveId" clId="{4AF65CD1-8FBC-461B-9951-A065054A445B}" dt="2024-11-28T11:02:00.227" v="14625" actId="27636"/>
          <ac:spMkLst>
            <pc:docMk/>
            <pc:sldMk cId="1716748444" sldId="336"/>
            <ac:spMk id="3" creationId="{9E3E0356-C307-AA5B-7BC8-F79677D6F150}"/>
          </ac:spMkLst>
        </pc:spChg>
      </pc:sldChg>
      <pc:sldChg chg="modSp new mod">
        <pc:chgData name="Julie Thomas" userId="2af13b6d24d29b42" providerId="LiveId" clId="{4AF65CD1-8FBC-461B-9951-A065054A445B}" dt="2024-11-27T10:47:54.419" v="10445" actId="113"/>
        <pc:sldMkLst>
          <pc:docMk/>
          <pc:sldMk cId="1197347862" sldId="337"/>
        </pc:sldMkLst>
        <pc:spChg chg="mod">
          <ac:chgData name="Julie Thomas" userId="2af13b6d24d29b42" providerId="LiveId" clId="{4AF65CD1-8FBC-461B-9951-A065054A445B}" dt="2024-11-22T11:09:35.078" v="4484" actId="14100"/>
          <ac:spMkLst>
            <pc:docMk/>
            <pc:sldMk cId="1197347862" sldId="337"/>
            <ac:spMk id="2" creationId="{C7CF0BF6-A622-2D9C-3F60-0AD74716EC15}"/>
          </ac:spMkLst>
        </pc:spChg>
        <pc:spChg chg="mod">
          <ac:chgData name="Julie Thomas" userId="2af13b6d24d29b42" providerId="LiveId" clId="{4AF65CD1-8FBC-461B-9951-A065054A445B}" dt="2024-11-27T10:47:54.419" v="10445" actId="113"/>
          <ac:spMkLst>
            <pc:docMk/>
            <pc:sldMk cId="1197347862" sldId="337"/>
            <ac:spMk id="3" creationId="{61FEA926-CF63-14D3-5CDA-4E4D359F5940}"/>
          </ac:spMkLst>
        </pc:spChg>
      </pc:sldChg>
      <pc:sldChg chg="modSp new mod ord">
        <pc:chgData name="Julie Thomas" userId="2af13b6d24d29b42" providerId="LiveId" clId="{4AF65CD1-8FBC-461B-9951-A065054A445B}" dt="2024-11-28T10:28:25.294" v="14550" actId="20577"/>
        <pc:sldMkLst>
          <pc:docMk/>
          <pc:sldMk cId="1968176465" sldId="338"/>
        </pc:sldMkLst>
        <pc:spChg chg="mod">
          <ac:chgData name="Julie Thomas" userId="2af13b6d24d29b42" providerId="LiveId" clId="{4AF65CD1-8FBC-461B-9951-A065054A445B}" dt="2024-11-22T15:28:31.906" v="6753" actId="14100"/>
          <ac:spMkLst>
            <pc:docMk/>
            <pc:sldMk cId="1968176465" sldId="338"/>
            <ac:spMk id="2" creationId="{B9E55DC0-2C9B-36B1-78F6-FC7A067AF579}"/>
          </ac:spMkLst>
        </pc:spChg>
        <pc:spChg chg="mod">
          <ac:chgData name="Julie Thomas" userId="2af13b6d24d29b42" providerId="LiveId" clId="{4AF65CD1-8FBC-461B-9951-A065054A445B}" dt="2024-11-28T10:28:25.294" v="14550" actId="20577"/>
          <ac:spMkLst>
            <pc:docMk/>
            <pc:sldMk cId="1968176465" sldId="338"/>
            <ac:spMk id="3" creationId="{552DF3FD-52AE-A808-F10F-CBAB13D59A7E}"/>
          </ac:spMkLst>
        </pc:spChg>
      </pc:sldChg>
      <pc:sldChg chg="modSp new mod">
        <pc:chgData name="Julie Thomas" userId="2af13b6d24d29b42" providerId="LiveId" clId="{4AF65CD1-8FBC-461B-9951-A065054A445B}" dt="2024-11-22T11:23:17.779" v="4642" actId="122"/>
        <pc:sldMkLst>
          <pc:docMk/>
          <pc:sldMk cId="892503838" sldId="339"/>
        </pc:sldMkLst>
        <pc:spChg chg="mod">
          <ac:chgData name="Julie Thomas" userId="2af13b6d24d29b42" providerId="LiveId" clId="{4AF65CD1-8FBC-461B-9951-A065054A445B}" dt="2024-11-22T11:23:01.891" v="4638" actId="20577"/>
          <ac:spMkLst>
            <pc:docMk/>
            <pc:sldMk cId="892503838" sldId="339"/>
            <ac:spMk id="2" creationId="{4C40E9E4-F87C-21F4-74FA-15E505CAC444}"/>
          </ac:spMkLst>
        </pc:spChg>
        <pc:spChg chg="mod">
          <ac:chgData name="Julie Thomas" userId="2af13b6d24d29b42" providerId="LiveId" clId="{4AF65CD1-8FBC-461B-9951-A065054A445B}" dt="2024-11-22T11:23:17.779" v="4642" actId="122"/>
          <ac:spMkLst>
            <pc:docMk/>
            <pc:sldMk cId="892503838" sldId="339"/>
            <ac:spMk id="3" creationId="{66F2CE1A-1059-2826-4DBB-4C2588FCCED9}"/>
          </ac:spMkLst>
        </pc:spChg>
      </pc:sldChg>
      <pc:sldChg chg="addSp delSp modSp new mod ord">
        <pc:chgData name="Julie Thomas" userId="2af13b6d24d29b42" providerId="LiveId" clId="{4AF65CD1-8FBC-461B-9951-A065054A445B}" dt="2024-11-28T10:00:24.181" v="14049"/>
        <pc:sldMkLst>
          <pc:docMk/>
          <pc:sldMk cId="48850357" sldId="340"/>
        </pc:sldMkLst>
        <pc:spChg chg="mod">
          <ac:chgData name="Julie Thomas" userId="2af13b6d24d29b42" providerId="LiveId" clId="{4AF65CD1-8FBC-461B-9951-A065054A445B}" dt="2024-11-22T11:48:11.309" v="5245" actId="113"/>
          <ac:spMkLst>
            <pc:docMk/>
            <pc:sldMk cId="48850357" sldId="340"/>
            <ac:spMk id="2" creationId="{29064ABC-63CB-1139-8315-4B98010B48DD}"/>
          </ac:spMkLst>
        </pc:spChg>
        <pc:spChg chg="del mod">
          <ac:chgData name="Julie Thomas" userId="2af13b6d24d29b42" providerId="LiveId" clId="{4AF65CD1-8FBC-461B-9951-A065054A445B}" dt="2024-11-28T09:52:52.721" v="14032"/>
          <ac:spMkLst>
            <pc:docMk/>
            <pc:sldMk cId="48850357" sldId="340"/>
            <ac:spMk id="3" creationId="{B0CEBDF2-C9DB-085C-3024-F34BA62379A3}"/>
          </ac:spMkLst>
        </pc:spChg>
        <pc:picChg chg="add mod">
          <ac:chgData name="Julie Thomas" userId="2af13b6d24d29b42" providerId="LiveId" clId="{4AF65CD1-8FBC-461B-9951-A065054A445B}" dt="2024-11-28T09:58:37.017" v="14046" actId="1076"/>
          <ac:picMkLst>
            <pc:docMk/>
            <pc:sldMk cId="48850357" sldId="340"/>
            <ac:picMk id="4" creationId="{0C5CDEFC-F460-D97E-CAD4-A20E96CFB7B1}"/>
          </ac:picMkLst>
        </pc:picChg>
        <pc:picChg chg="add mod">
          <ac:chgData name="Julie Thomas" userId="2af13b6d24d29b42" providerId="LiveId" clId="{4AF65CD1-8FBC-461B-9951-A065054A445B}" dt="2024-11-28T09:58:34.065" v="14045" actId="1076"/>
          <ac:picMkLst>
            <pc:docMk/>
            <pc:sldMk cId="48850357" sldId="340"/>
            <ac:picMk id="5" creationId="{F41065E5-3AE0-83E9-F1C6-CC6EC1617FE9}"/>
          </ac:picMkLst>
        </pc:picChg>
        <pc:picChg chg="add mod">
          <ac:chgData name="Julie Thomas" userId="2af13b6d24d29b42" providerId="LiveId" clId="{4AF65CD1-8FBC-461B-9951-A065054A445B}" dt="2024-11-28T09:58:39.471" v="14047" actId="1076"/>
          <ac:picMkLst>
            <pc:docMk/>
            <pc:sldMk cId="48850357" sldId="340"/>
            <ac:picMk id="6" creationId="{4CC1E2EB-AEF3-7396-4B16-A083AD0878E3}"/>
          </ac:picMkLst>
        </pc:picChg>
      </pc:sldChg>
      <pc:sldChg chg="modSp new mod ord">
        <pc:chgData name="Julie Thomas" userId="2af13b6d24d29b42" providerId="LiveId" clId="{4AF65CD1-8FBC-461B-9951-A065054A445B}" dt="2024-11-28T10:30:13.396" v="14556"/>
        <pc:sldMkLst>
          <pc:docMk/>
          <pc:sldMk cId="2970970012" sldId="341"/>
        </pc:sldMkLst>
        <pc:spChg chg="mod">
          <ac:chgData name="Julie Thomas" userId="2af13b6d24d29b42" providerId="LiveId" clId="{4AF65CD1-8FBC-461B-9951-A065054A445B}" dt="2024-11-22T11:49:40.615" v="5379" actId="27636"/>
          <ac:spMkLst>
            <pc:docMk/>
            <pc:sldMk cId="2970970012" sldId="341"/>
            <ac:spMk id="2" creationId="{B5F05DFD-FC5A-5101-855C-8873C0620752}"/>
          </ac:spMkLst>
        </pc:spChg>
        <pc:spChg chg="mod">
          <ac:chgData name="Julie Thomas" userId="2af13b6d24d29b42" providerId="LiveId" clId="{4AF65CD1-8FBC-461B-9951-A065054A445B}" dt="2024-11-22T11:54:29.331" v="5710" actId="20577"/>
          <ac:spMkLst>
            <pc:docMk/>
            <pc:sldMk cId="2970970012" sldId="341"/>
            <ac:spMk id="3" creationId="{A7E9069B-2105-BF59-FDE9-333A65FAC745}"/>
          </ac:spMkLst>
        </pc:spChg>
      </pc:sldChg>
      <pc:sldChg chg="addSp new del mod">
        <pc:chgData name="Julie Thomas" userId="2af13b6d24d29b42" providerId="LiveId" clId="{4AF65CD1-8FBC-461B-9951-A065054A445B}" dt="2024-11-27T16:50:30.389" v="12685" actId="2696"/>
        <pc:sldMkLst>
          <pc:docMk/>
          <pc:sldMk cId="421236145" sldId="342"/>
        </pc:sldMkLst>
        <pc:picChg chg="add">
          <ac:chgData name="Julie Thomas" userId="2af13b6d24d29b42" providerId="LiveId" clId="{4AF65CD1-8FBC-461B-9951-A065054A445B}" dt="2024-11-22T14:33:00.416" v="5716" actId="22"/>
          <ac:picMkLst>
            <pc:docMk/>
            <pc:sldMk cId="421236145" sldId="342"/>
            <ac:picMk id="3" creationId="{41F2F7BA-3CB2-B938-5FBC-C06A4BD31976}"/>
          </ac:picMkLst>
        </pc:picChg>
      </pc:sldChg>
      <pc:sldChg chg="addSp delSp modSp new mod ord">
        <pc:chgData name="Julie Thomas" userId="2af13b6d24d29b42" providerId="LiveId" clId="{4AF65CD1-8FBC-461B-9951-A065054A445B}" dt="2024-11-27T16:55:25.243" v="12730"/>
        <pc:sldMkLst>
          <pc:docMk/>
          <pc:sldMk cId="2577707467" sldId="343"/>
        </pc:sldMkLst>
        <pc:spChg chg="add mod">
          <ac:chgData name="Julie Thomas" userId="2af13b6d24d29b42" providerId="LiveId" clId="{4AF65CD1-8FBC-461B-9951-A065054A445B}" dt="2024-11-27T16:55:25.243" v="12730"/>
          <ac:spMkLst>
            <pc:docMk/>
            <pc:sldMk cId="2577707467" sldId="343"/>
            <ac:spMk id="2" creationId="{8323CBE7-EC8C-9CF4-51EF-E6D04B8AA0BC}"/>
          </ac:spMkLst>
        </pc:spChg>
        <pc:spChg chg="del">
          <ac:chgData name="Julie Thomas" userId="2af13b6d24d29b42" providerId="LiveId" clId="{4AF65CD1-8FBC-461B-9951-A065054A445B}" dt="2024-11-22T16:02:16.057" v="7083" actId="26606"/>
          <ac:spMkLst>
            <pc:docMk/>
            <pc:sldMk cId="2577707467" sldId="343"/>
            <ac:spMk id="2" creationId="{92325F34-7654-C784-96CC-6B36073034A7}"/>
          </ac:spMkLst>
        </pc:spChg>
        <pc:spChg chg="del">
          <ac:chgData name="Julie Thomas" userId="2af13b6d24d29b42" providerId="LiveId" clId="{4AF65CD1-8FBC-461B-9951-A065054A445B}" dt="2024-11-22T14:33:39.042" v="5718" actId="22"/>
          <ac:spMkLst>
            <pc:docMk/>
            <pc:sldMk cId="2577707467" sldId="343"/>
            <ac:spMk id="3" creationId="{2495980E-91AB-BEAA-0FDB-F59D0FFF23BA}"/>
          </ac:spMkLst>
        </pc:spChg>
        <pc:picChg chg="add mod ord">
          <ac:chgData name="Julie Thomas" userId="2af13b6d24d29b42" providerId="LiveId" clId="{4AF65CD1-8FBC-461B-9951-A065054A445B}" dt="2024-11-22T16:02:33.385" v="7085" actId="1076"/>
          <ac:picMkLst>
            <pc:docMk/>
            <pc:sldMk cId="2577707467" sldId="343"/>
            <ac:picMk id="5" creationId="{0D80C9C8-2065-ACAE-BC47-C91CB83C4EF1}"/>
          </ac:picMkLst>
        </pc:picChg>
      </pc:sldChg>
      <pc:sldChg chg="modSp new del mod">
        <pc:chgData name="Julie Thomas" userId="2af13b6d24d29b42" providerId="LiveId" clId="{4AF65CD1-8FBC-461B-9951-A065054A445B}" dt="2024-11-22T15:03:43.316" v="5881" actId="2696"/>
        <pc:sldMkLst>
          <pc:docMk/>
          <pc:sldMk cId="1059316078" sldId="344"/>
        </pc:sldMkLst>
        <pc:spChg chg="mod">
          <ac:chgData name="Julie Thomas" userId="2af13b6d24d29b42" providerId="LiveId" clId="{4AF65CD1-8FBC-461B-9951-A065054A445B}" dt="2024-11-22T15:01:55.419" v="5775" actId="14100"/>
          <ac:spMkLst>
            <pc:docMk/>
            <pc:sldMk cId="1059316078" sldId="344"/>
            <ac:spMk id="2" creationId="{29BC8059-918D-F4C3-B9EE-5AFF3FE4CAC4}"/>
          </ac:spMkLst>
        </pc:spChg>
      </pc:sldChg>
      <pc:sldChg chg="modSp new mod">
        <pc:chgData name="Julie Thomas" userId="2af13b6d24d29b42" providerId="LiveId" clId="{4AF65CD1-8FBC-461B-9951-A065054A445B}" dt="2024-11-22T15:19:21.464" v="6727" actId="20577"/>
        <pc:sldMkLst>
          <pc:docMk/>
          <pc:sldMk cId="2493371453" sldId="344"/>
        </pc:sldMkLst>
        <pc:spChg chg="mod">
          <ac:chgData name="Julie Thomas" userId="2af13b6d24d29b42" providerId="LiveId" clId="{4AF65CD1-8FBC-461B-9951-A065054A445B}" dt="2024-11-22T15:18:29.171" v="6614" actId="27636"/>
          <ac:spMkLst>
            <pc:docMk/>
            <pc:sldMk cId="2493371453" sldId="344"/>
            <ac:spMk id="2" creationId="{D4B1B8AA-CA7B-2A82-68E9-20A6DE4F01F0}"/>
          </ac:spMkLst>
        </pc:spChg>
        <pc:spChg chg="mod">
          <ac:chgData name="Julie Thomas" userId="2af13b6d24d29b42" providerId="LiveId" clId="{4AF65CD1-8FBC-461B-9951-A065054A445B}" dt="2024-11-22T15:19:21.464" v="6727" actId="20577"/>
          <ac:spMkLst>
            <pc:docMk/>
            <pc:sldMk cId="2493371453" sldId="344"/>
            <ac:spMk id="3" creationId="{92333E66-1931-E51E-BE4B-ADDA9CC39F03}"/>
          </ac:spMkLst>
        </pc:spChg>
      </pc:sldChg>
      <pc:sldChg chg="modSp new del mod ord">
        <pc:chgData name="Julie Thomas" userId="2af13b6d24d29b42" providerId="LiveId" clId="{4AF65CD1-8FBC-461B-9951-A065054A445B}" dt="2024-11-28T11:01:17.738" v="14623" actId="2696"/>
        <pc:sldMkLst>
          <pc:docMk/>
          <pc:sldMk cId="701258611" sldId="345"/>
        </pc:sldMkLst>
        <pc:spChg chg="mod">
          <ac:chgData name="Julie Thomas" userId="2af13b6d24d29b42" providerId="LiveId" clId="{4AF65CD1-8FBC-461B-9951-A065054A445B}" dt="2024-11-22T15:35:22.687" v="6852" actId="20577"/>
          <ac:spMkLst>
            <pc:docMk/>
            <pc:sldMk cId="701258611" sldId="345"/>
            <ac:spMk id="2" creationId="{59C94179-2EF4-4214-A897-B6AC00F87048}"/>
          </ac:spMkLst>
        </pc:spChg>
        <pc:spChg chg="mod">
          <ac:chgData name="Julie Thomas" userId="2af13b6d24d29b42" providerId="LiveId" clId="{4AF65CD1-8FBC-461B-9951-A065054A445B}" dt="2024-11-22T15:35:04.856" v="6814" actId="20577"/>
          <ac:spMkLst>
            <pc:docMk/>
            <pc:sldMk cId="701258611" sldId="345"/>
            <ac:spMk id="3" creationId="{3A212F53-36FD-856D-B0D6-306185E9FE16}"/>
          </ac:spMkLst>
        </pc:spChg>
      </pc:sldChg>
      <pc:sldChg chg="addSp modSp new mod modClrScheme chgLayout">
        <pc:chgData name="Julie Thomas" userId="2af13b6d24d29b42" providerId="LiveId" clId="{4AF65CD1-8FBC-461B-9951-A065054A445B}" dt="2024-11-28T11:05:26.755" v="14637" actId="26606"/>
        <pc:sldMkLst>
          <pc:docMk/>
          <pc:sldMk cId="3193743626" sldId="346"/>
        </pc:sldMkLst>
        <pc:spChg chg="mod">
          <ac:chgData name="Julie Thomas" userId="2af13b6d24d29b42" providerId="LiveId" clId="{4AF65CD1-8FBC-461B-9951-A065054A445B}" dt="2024-11-28T11:05:26.755" v="14637" actId="26606"/>
          <ac:spMkLst>
            <pc:docMk/>
            <pc:sldMk cId="3193743626" sldId="346"/>
            <ac:spMk id="2" creationId="{4DC41AEB-E20B-BEA5-BCFD-D51271CDA948}"/>
          </ac:spMkLst>
        </pc:spChg>
        <pc:spChg chg="mod">
          <ac:chgData name="Julie Thomas" userId="2af13b6d24d29b42" providerId="LiveId" clId="{4AF65CD1-8FBC-461B-9951-A065054A445B}" dt="2024-11-28T11:05:26.755" v="14637" actId="26606"/>
          <ac:spMkLst>
            <pc:docMk/>
            <pc:sldMk cId="3193743626" sldId="346"/>
            <ac:spMk id="3" creationId="{46D69DB0-9862-E2BB-0F81-9F7347B6EE0E}"/>
          </ac:spMkLst>
        </pc:spChg>
        <pc:picChg chg="add mod">
          <ac:chgData name="Julie Thomas" userId="2af13b6d24d29b42" providerId="LiveId" clId="{4AF65CD1-8FBC-461B-9951-A065054A445B}" dt="2024-11-28T11:05:26.755" v="14637" actId="26606"/>
          <ac:picMkLst>
            <pc:docMk/>
            <pc:sldMk cId="3193743626" sldId="346"/>
            <ac:picMk id="5" creationId="{E113E85A-59CF-592D-71B4-A32F9398BB8E}"/>
          </ac:picMkLst>
        </pc:picChg>
      </pc:sldChg>
      <pc:sldChg chg="modSp new mod">
        <pc:chgData name="Julie Thomas" userId="2af13b6d24d29b42" providerId="LiveId" clId="{4AF65CD1-8FBC-461B-9951-A065054A445B}" dt="2024-11-27T11:09:25.143" v="10626" actId="14100"/>
        <pc:sldMkLst>
          <pc:docMk/>
          <pc:sldMk cId="2854804697" sldId="347"/>
        </pc:sldMkLst>
        <pc:spChg chg="mod">
          <ac:chgData name="Julie Thomas" userId="2af13b6d24d29b42" providerId="LiveId" clId="{4AF65CD1-8FBC-461B-9951-A065054A445B}" dt="2024-11-27T11:09:25.143" v="10626" actId="14100"/>
          <ac:spMkLst>
            <pc:docMk/>
            <pc:sldMk cId="2854804697" sldId="347"/>
            <ac:spMk id="2" creationId="{B2118D59-7E14-3A32-C457-CB29D92F9004}"/>
          </ac:spMkLst>
        </pc:spChg>
        <pc:spChg chg="mod">
          <ac:chgData name="Julie Thomas" userId="2af13b6d24d29b42" providerId="LiveId" clId="{4AF65CD1-8FBC-461B-9951-A065054A445B}" dt="2024-11-27T11:09:21.329" v="10625" actId="1076"/>
          <ac:spMkLst>
            <pc:docMk/>
            <pc:sldMk cId="2854804697" sldId="347"/>
            <ac:spMk id="3" creationId="{C32AE0D9-3F97-DBEB-C20C-0C6D82591365}"/>
          </ac:spMkLst>
        </pc:spChg>
      </pc:sldChg>
      <pc:sldChg chg="modSp new del mod">
        <pc:chgData name="Julie Thomas" userId="2af13b6d24d29b42" providerId="LiveId" clId="{4AF65CD1-8FBC-461B-9951-A065054A445B}" dt="2024-11-27T11:58:27.469" v="11806" actId="2696"/>
        <pc:sldMkLst>
          <pc:docMk/>
          <pc:sldMk cId="1670681364" sldId="348"/>
        </pc:sldMkLst>
        <pc:spChg chg="mod">
          <ac:chgData name="Julie Thomas" userId="2af13b6d24d29b42" providerId="LiveId" clId="{4AF65CD1-8FBC-461B-9951-A065054A445B}" dt="2024-11-22T16:03:17.079" v="7126" actId="113"/>
          <ac:spMkLst>
            <pc:docMk/>
            <pc:sldMk cId="1670681364" sldId="348"/>
            <ac:spMk id="2" creationId="{F3AE97FF-38DF-810B-C5B1-34D462DA7579}"/>
          </ac:spMkLst>
        </pc:spChg>
        <pc:spChg chg="mod">
          <ac:chgData name="Julie Thomas" userId="2af13b6d24d29b42" providerId="LiveId" clId="{4AF65CD1-8FBC-461B-9951-A065054A445B}" dt="2024-11-22T16:03:38.011" v="7182" actId="20577"/>
          <ac:spMkLst>
            <pc:docMk/>
            <pc:sldMk cId="1670681364" sldId="348"/>
            <ac:spMk id="3" creationId="{18CC6CCA-79E4-C263-0ED6-1E2AEF86D6DD}"/>
          </ac:spMkLst>
        </pc:spChg>
      </pc:sldChg>
      <pc:sldChg chg="addSp modSp new mod ord modClrScheme chgLayout">
        <pc:chgData name="Julie Thomas" userId="2af13b6d24d29b42" providerId="LiveId" clId="{4AF65CD1-8FBC-461B-9951-A065054A445B}" dt="2024-11-28T11:03:19.245" v="14633" actId="26606"/>
        <pc:sldMkLst>
          <pc:docMk/>
          <pc:sldMk cId="1012479991" sldId="349"/>
        </pc:sldMkLst>
        <pc:spChg chg="mod">
          <ac:chgData name="Julie Thomas" userId="2af13b6d24d29b42" providerId="LiveId" clId="{4AF65CD1-8FBC-461B-9951-A065054A445B}" dt="2024-11-28T11:03:04.261" v="14629" actId="26606"/>
          <ac:spMkLst>
            <pc:docMk/>
            <pc:sldMk cId="1012479991" sldId="349"/>
            <ac:spMk id="2" creationId="{C599C997-18D6-52B1-7AC0-090ECA626EE5}"/>
          </ac:spMkLst>
        </pc:spChg>
        <pc:spChg chg="mod ord">
          <ac:chgData name="Julie Thomas" userId="2af13b6d24d29b42" providerId="LiveId" clId="{4AF65CD1-8FBC-461B-9951-A065054A445B}" dt="2024-11-28T11:03:19.245" v="14633" actId="26606"/>
          <ac:spMkLst>
            <pc:docMk/>
            <pc:sldMk cId="1012479991" sldId="349"/>
            <ac:spMk id="3" creationId="{632E2EFF-08C3-FEFB-091F-D619B97D4882}"/>
          </ac:spMkLst>
        </pc:spChg>
        <pc:picChg chg="add mod">
          <ac:chgData name="Julie Thomas" userId="2af13b6d24d29b42" providerId="LiveId" clId="{4AF65CD1-8FBC-461B-9951-A065054A445B}" dt="2024-11-28T11:03:04.261" v="14629" actId="26606"/>
          <ac:picMkLst>
            <pc:docMk/>
            <pc:sldMk cId="1012479991" sldId="349"/>
            <ac:picMk id="5" creationId="{00C1F3EC-691C-8DF9-BF4F-53AC6FBA1CA0}"/>
          </ac:picMkLst>
        </pc:picChg>
      </pc:sldChg>
      <pc:sldChg chg="addSp delSp modSp new mod modClrScheme chgLayout">
        <pc:chgData name="Julie Thomas" userId="2af13b6d24d29b42" providerId="LiveId" clId="{4AF65CD1-8FBC-461B-9951-A065054A445B}" dt="2024-11-22T16:48:01.664" v="8113" actId="14100"/>
        <pc:sldMkLst>
          <pc:docMk/>
          <pc:sldMk cId="1629923075" sldId="350"/>
        </pc:sldMkLst>
        <pc:spChg chg="mod">
          <ac:chgData name="Julie Thomas" userId="2af13b6d24d29b42" providerId="LiveId" clId="{4AF65CD1-8FBC-461B-9951-A065054A445B}" dt="2024-11-22T16:47:53.914" v="8111" actId="27636"/>
          <ac:spMkLst>
            <pc:docMk/>
            <pc:sldMk cId="1629923075" sldId="350"/>
            <ac:spMk id="2" creationId="{27F6429B-8263-135F-FEF1-2F838254DA3A}"/>
          </ac:spMkLst>
        </pc:spChg>
        <pc:spChg chg="mod">
          <ac:chgData name="Julie Thomas" userId="2af13b6d24d29b42" providerId="LiveId" clId="{4AF65CD1-8FBC-461B-9951-A065054A445B}" dt="2024-11-22T16:47:08.266" v="8103" actId="26606"/>
          <ac:spMkLst>
            <pc:docMk/>
            <pc:sldMk cId="1629923075" sldId="350"/>
            <ac:spMk id="3" creationId="{47E9C25C-C686-8519-3AC5-FFF5147FFC32}"/>
          </ac:spMkLst>
        </pc:spChg>
        <pc:picChg chg="add del mod">
          <ac:chgData name="Julie Thomas" userId="2af13b6d24d29b42" providerId="LiveId" clId="{4AF65CD1-8FBC-461B-9951-A065054A445B}" dt="2024-11-22T16:47:35.243" v="8107" actId="478"/>
          <ac:picMkLst>
            <pc:docMk/>
            <pc:sldMk cId="1629923075" sldId="350"/>
            <ac:picMk id="4" creationId="{2B8D9DF6-0012-A230-AFA7-3EA1CE89032C}"/>
          </ac:picMkLst>
        </pc:picChg>
        <pc:picChg chg="add mod">
          <ac:chgData name="Julie Thomas" userId="2af13b6d24d29b42" providerId="LiveId" clId="{4AF65CD1-8FBC-461B-9951-A065054A445B}" dt="2024-11-22T16:48:01.664" v="8113" actId="14100"/>
          <ac:picMkLst>
            <pc:docMk/>
            <pc:sldMk cId="1629923075" sldId="350"/>
            <ac:picMk id="5" creationId="{E88F1E0C-D2C9-0A7C-11C4-FD1EE5DDADA5}"/>
          </ac:picMkLst>
        </pc:picChg>
      </pc:sldChg>
      <pc:sldChg chg="addSp modSp new mod ord modClrScheme chgLayout modNotesTx">
        <pc:chgData name="Julie Thomas" userId="2af13b6d24d29b42" providerId="LiveId" clId="{4AF65CD1-8FBC-461B-9951-A065054A445B}" dt="2024-11-28T11:09:03.732" v="14649" actId="255"/>
        <pc:sldMkLst>
          <pc:docMk/>
          <pc:sldMk cId="1194509630" sldId="351"/>
        </pc:sldMkLst>
        <pc:spChg chg="mod">
          <ac:chgData name="Julie Thomas" userId="2af13b6d24d29b42" providerId="LiveId" clId="{4AF65CD1-8FBC-461B-9951-A065054A445B}" dt="2024-11-28T11:08:54.595" v="14648" actId="26606"/>
          <ac:spMkLst>
            <pc:docMk/>
            <pc:sldMk cId="1194509630" sldId="351"/>
            <ac:spMk id="2" creationId="{7458A2FA-EB6F-F157-565F-C9D162624F61}"/>
          </ac:spMkLst>
        </pc:spChg>
        <pc:spChg chg="mod">
          <ac:chgData name="Julie Thomas" userId="2af13b6d24d29b42" providerId="LiveId" clId="{4AF65CD1-8FBC-461B-9951-A065054A445B}" dt="2024-11-28T11:09:03.732" v="14649" actId="255"/>
          <ac:spMkLst>
            <pc:docMk/>
            <pc:sldMk cId="1194509630" sldId="351"/>
            <ac:spMk id="3" creationId="{0AEBABCF-101E-476D-5F3D-9BCCF70F23CF}"/>
          </ac:spMkLst>
        </pc:spChg>
        <pc:picChg chg="add mod">
          <ac:chgData name="Julie Thomas" userId="2af13b6d24d29b42" providerId="LiveId" clId="{4AF65CD1-8FBC-461B-9951-A065054A445B}" dt="2024-11-28T11:08:54.595" v="14648" actId="26606"/>
          <ac:picMkLst>
            <pc:docMk/>
            <pc:sldMk cId="1194509630" sldId="351"/>
            <ac:picMk id="5" creationId="{E9D9C2A1-0263-241A-D873-4CF87B742741}"/>
          </ac:picMkLst>
        </pc:picChg>
      </pc:sldChg>
      <pc:sldChg chg="addSp delSp modSp new mod ord modClrScheme chgLayout modNotesTx">
        <pc:chgData name="Julie Thomas" userId="2af13b6d24d29b42" providerId="LiveId" clId="{4AF65CD1-8FBC-461B-9951-A065054A445B}" dt="2024-11-28T11:15:07.005" v="14673" actId="14100"/>
        <pc:sldMkLst>
          <pc:docMk/>
          <pc:sldMk cId="1032788450" sldId="352"/>
        </pc:sldMkLst>
        <pc:spChg chg="mod">
          <ac:chgData name="Julie Thomas" userId="2af13b6d24d29b42" providerId="LiveId" clId="{4AF65CD1-8FBC-461B-9951-A065054A445B}" dt="2024-11-28T11:12:13.364" v="14664" actId="26606"/>
          <ac:spMkLst>
            <pc:docMk/>
            <pc:sldMk cId="1032788450" sldId="352"/>
            <ac:spMk id="2" creationId="{D46DF336-E1A0-1B50-94D9-C817A97EAF0B}"/>
          </ac:spMkLst>
        </pc:spChg>
        <pc:spChg chg="mod ord">
          <ac:chgData name="Julie Thomas" userId="2af13b6d24d29b42" providerId="LiveId" clId="{4AF65CD1-8FBC-461B-9951-A065054A445B}" dt="2024-11-28T11:15:07.005" v="14673" actId="14100"/>
          <ac:spMkLst>
            <pc:docMk/>
            <pc:sldMk cId="1032788450" sldId="352"/>
            <ac:spMk id="3" creationId="{2DDBE866-D572-5AB2-0966-C552FFBD4DCE}"/>
          </ac:spMkLst>
        </pc:spChg>
        <pc:picChg chg="add del mod">
          <ac:chgData name="Julie Thomas" userId="2af13b6d24d29b42" providerId="LiveId" clId="{4AF65CD1-8FBC-461B-9951-A065054A445B}" dt="2024-11-28T11:12:43.474" v="14667" actId="478"/>
          <ac:picMkLst>
            <pc:docMk/>
            <pc:sldMk cId="1032788450" sldId="352"/>
            <ac:picMk id="5" creationId="{06D4F3B3-79E8-A110-8F17-3A8FDD21671D}"/>
          </ac:picMkLst>
        </pc:picChg>
        <pc:picChg chg="add mod">
          <ac:chgData name="Julie Thomas" userId="2af13b6d24d29b42" providerId="LiveId" clId="{4AF65CD1-8FBC-461B-9951-A065054A445B}" dt="2024-11-28T11:15:01.313" v="14672" actId="26606"/>
          <ac:picMkLst>
            <pc:docMk/>
            <pc:sldMk cId="1032788450" sldId="352"/>
            <ac:picMk id="7" creationId="{106DB367-129D-315A-08BF-97ACA2309E0C}"/>
          </ac:picMkLst>
        </pc:picChg>
      </pc:sldChg>
      <pc:sldChg chg="modSp new del mod ord modNotesTx">
        <pc:chgData name="Julie Thomas" userId="2af13b6d24d29b42" providerId="LiveId" clId="{4AF65CD1-8FBC-461B-9951-A065054A445B}" dt="2024-11-28T10:58:24.055" v="14619" actId="2696"/>
        <pc:sldMkLst>
          <pc:docMk/>
          <pc:sldMk cId="1610157959" sldId="353"/>
        </pc:sldMkLst>
        <pc:spChg chg="mod">
          <ac:chgData name="Julie Thomas" userId="2af13b6d24d29b42" providerId="LiveId" clId="{4AF65CD1-8FBC-461B-9951-A065054A445B}" dt="2024-11-28T10:57:19.415" v="14609" actId="21"/>
          <ac:spMkLst>
            <pc:docMk/>
            <pc:sldMk cId="1610157959" sldId="353"/>
            <ac:spMk id="2" creationId="{4ECF3325-E4D5-5FCD-AAAE-A981D53C9BB6}"/>
          </ac:spMkLst>
        </pc:spChg>
        <pc:spChg chg="mod">
          <ac:chgData name="Julie Thomas" userId="2af13b6d24d29b42" providerId="LiveId" clId="{4AF65CD1-8FBC-461B-9951-A065054A445B}" dt="2024-11-28T10:56:04.262" v="14603" actId="27636"/>
          <ac:spMkLst>
            <pc:docMk/>
            <pc:sldMk cId="1610157959" sldId="353"/>
            <ac:spMk id="3" creationId="{5C77C25D-BFBA-A652-C94F-08A944A8CE31}"/>
          </ac:spMkLst>
        </pc:spChg>
      </pc:sldChg>
      <pc:sldChg chg="addSp modSp new mod modNotesTx">
        <pc:chgData name="Julie Thomas" userId="2af13b6d24d29b42" providerId="LiveId" clId="{4AF65CD1-8FBC-461B-9951-A065054A445B}" dt="2024-11-27T09:49:22.778" v="9953" actId="20577"/>
        <pc:sldMkLst>
          <pc:docMk/>
          <pc:sldMk cId="1694038529" sldId="354"/>
        </pc:sldMkLst>
        <pc:spChg chg="mod">
          <ac:chgData name="Julie Thomas" userId="2af13b6d24d29b42" providerId="LiveId" clId="{4AF65CD1-8FBC-461B-9951-A065054A445B}" dt="2024-11-27T09:37:29.697" v="8946" actId="113"/>
          <ac:spMkLst>
            <pc:docMk/>
            <pc:sldMk cId="1694038529" sldId="354"/>
            <ac:spMk id="2" creationId="{A883C519-F75A-2164-0A80-59BA43DAEA1B}"/>
          </ac:spMkLst>
        </pc:spChg>
        <pc:spChg chg="mod">
          <ac:chgData name="Julie Thomas" userId="2af13b6d24d29b42" providerId="LiveId" clId="{4AF65CD1-8FBC-461B-9951-A065054A445B}" dt="2024-11-27T09:41:01.249" v="9030" actId="20577"/>
          <ac:spMkLst>
            <pc:docMk/>
            <pc:sldMk cId="1694038529" sldId="354"/>
            <ac:spMk id="3" creationId="{32C40BFD-C820-0B50-9EE9-DAA5651743B2}"/>
          </ac:spMkLst>
        </pc:spChg>
        <pc:graphicFrameChg chg="add mod modGraphic">
          <ac:chgData name="Julie Thomas" userId="2af13b6d24d29b42" providerId="LiveId" clId="{4AF65CD1-8FBC-461B-9951-A065054A445B}" dt="2024-11-27T09:40:34.064" v="9027" actId="20577"/>
          <ac:graphicFrameMkLst>
            <pc:docMk/>
            <pc:sldMk cId="1694038529" sldId="354"/>
            <ac:graphicFrameMk id="4" creationId="{91A49AA7-79B6-8C38-1A67-623E986EE4F1}"/>
          </ac:graphicFrameMkLst>
        </pc:graphicFrameChg>
      </pc:sldChg>
      <pc:sldChg chg="modSp new mod ord modNotesTx">
        <pc:chgData name="Julie Thomas" userId="2af13b6d24d29b42" providerId="LiveId" clId="{4AF65CD1-8FBC-461B-9951-A065054A445B}" dt="2024-11-27T10:47:14.735" v="10442"/>
        <pc:sldMkLst>
          <pc:docMk/>
          <pc:sldMk cId="2474997559" sldId="355"/>
        </pc:sldMkLst>
        <pc:spChg chg="mod">
          <ac:chgData name="Julie Thomas" userId="2af13b6d24d29b42" providerId="LiveId" clId="{4AF65CD1-8FBC-461B-9951-A065054A445B}" dt="2024-11-27T10:11:28.426" v="9996" actId="20577"/>
          <ac:spMkLst>
            <pc:docMk/>
            <pc:sldMk cId="2474997559" sldId="355"/>
            <ac:spMk id="2" creationId="{88BD0C91-5696-F07A-5708-0CFFA04E4DE5}"/>
          </ac:spMkLst>
        </pc:spChg>
        <pc:spChg chg="mod">
          <ac:chgData name="Julie Thomas" userId="2af13b6d24d29b42" providerId="LiveId" clId="{4AF65CD1-8FBC-461B-9951-A065054A445B}" dt="2024-11-27T10:41:48.789" v="10438"/>
          <ac:spMkLst>
            <pc:docMk/>
            <pc:sldMk cId="2474997559" sldId="355"/>
            <ac:spMk id="3" creationId="{7B4C91F2-8776-5B0F-107C-606A590D4E88}"/>
          </ac:spMkLst>
        </pc:spChg>
      </pc:sldChg>
      <pc:sldChg chg="modSp new mod modNotesTx">
        <pc:chgData name="Julie Thomas" userId="2af13b6d24d29b42" providerId="LiveId" clId="{4AF65CD1-8FBC-461B-9951-A065054A445B}" dt="2024-11-28T10:48:27.059" v="14567" actId="20577"/>
        <pc:sldMkLst>
          <pc:docMk/>
          <pc:sldMk cId="130169812" sldId="356"/>
        </pc:sldMkLst>
        <pc:spChg chg="mod">
          <ac:chgData name="Julie Thomas" userId="2af13b6d24d29b42" providerId="LiveId" clId="{4AF65CD1-8FBC-461B-9951-A065054A445B}" dt="2024-11-27T10:51:17.258" v="10468" actId="27636"/>
          <ac:spMkLst>
            <pc:docMk/>
            <pc:sldMk cId="130169812" sldId="356"/>
            <ac:spMk id="2" creationId="{43A6C212-B262-0362-528E-0E361020A3A2}"/>
          </ac:spMkLst>
        </pc:spChg>
        <pc:spChg chg="mod">
          <ac:chgData name="Julie Thomas" userId="2af13b6d24d29b42" providerId="LiveId" clId="{4AF65CD1-8FBC-461B-9951-A065054A445B}" dt="2024-11-28T10:48:27.059" v="14567" actId="20577"/>
          <ac:spMkLst>
            <pc:docMk/>
            <pc:sldMk cId="130169812" sldId="356"/>
            <ac:spMk id="3" creationId="{596402A6-70F0-3164-ED31-4EBB7EABBC5D}"/>
          </ac:spMkLst>
        </pc:spChg>
      </pc:sldChg>
      <pc:sldChg chg="addSp modSp new mod modClrScheme chgLayout">
        <pc:chgData name="Julie Thomas" userId="2af13b6d24d29b42" providerId="LiveId" clId="{4AF65CD1-8FBC-461B-9951-A065054A445B}" dt="2024-11-28T10:52:06.973" v="14572" actId="113"/>
        <pc:sldMkLst>
          <pc:docMk/>
          <pc:sldMk cId="3239647709" sldId="357"/>
        </pc:sldMkLst>
        <pc:spChg chg="mod">
          <ac:chgData name="Julie Thomas" userId="2af13b6d24d29b42" providerId="LiveId" clId="{4AF65CD1-8FBC-461B-9951-A065054A445B}" dt="2024-11-28T10:51:50.493" v="14569" actId="26606"/>
          <ac:spMkLst>
            <pc:docMk/>
            <pc:sldMk cId="3239647709" sldId="357"/>
            <ac:spMk id="2" creationId="{D4670D16-59BD-31BC-B649-469DFE81CB0C}"/>
          </ac:spMkLst>
        </pc:spChg>
        <pc:spChg chg="mod ord">
          <ac:chgData name="Julie Thomas" userId="2af13b6d24d29b42" providerId="LiveId" clId="{4AF65CD1-8FBC-461B-9951-A065054A445B}" dt="2024-11-28T10:52:06.973" v="14572" actId="113"/>
          <ac:spMkLst>
            <pc:docMk/>
            <pc:sldMk cId="3239647709" sldId="357"/>
            <ac:spMk id="3" creationId="{00BEC9B4-6271-88BD-7945-A5C41624AADD}"/>
          </ac:spMkLst>
        </pc:spChg>
        <pc:picChg chg="add mod">
          <ac:chgData name="Julie Thomas" userId="2af13b6d24d29b42" providerId="LiveId" clId="{4AF65CD1-8FBC-461B-9951-A065054A445B}" dt="2024-11-28T10:51:58.323" v="14570" actId="14100"/>
          <ac:picMkLst>
            <pc:docMk/>
            <pc:sldMk cId="3239647709" sldId="357"/>
            <ac:picMk id="5" creationId="{A4BB3B3C-8673-5022-FD45-33905FC787B8}"/>
          </ac:picMkLst>
        </pc:picChg>
      </pc:sldChg>
      <pc:sldChg chg="modSp new mod ord">
        <pc:chgData name="Julie Thomas" userId="2af13b6d24d29b42" providerId="LiveId" clId="{4AF65CD1-8FBC-461B-9951-A065054A445B}" dt="2024-11-27T12:13:05.824" v="12292"/>
        <pc:sldMkLst>
          <pc:docMk/>
          <pc:sldMk cId="3412913176" sldId="358"/>
        </pc:sldMkLst>
        <pc:spChg chg="mod">
          <ac:chgData name="Julie Thomas" userId="2af13b6d24d29b42" providerId="LiveId" clId="{4AF65CD1-8FBC-461B-9951-A065054A445B}" dt="2024-11-27T11:48:09.616" v="11758" actId="113"/>
          <ac:spMkLst>
            <pc:docMk/>
            <pc:sldMk cId="3412913176" sldId="358"/>
            <ac:spMk id="2" creationId="{1480BBE0-8E9C-9BB6-A679-22DDA1BF1EF5}"/>
          </ac:spMkLst>
        </pc:spChg>
        <pc:spChg chg="mod">
          <ac:chgData name="Julie Thomas" userId="2af13b6d24d29b42" providerId="LiveId" clId="{4AF65CD1-8FBC-461B-9951-A065054A445B}" dt="2024-11-27T12:06:53.516" v="11809" actId="20577"/>
          <ac:spMkLst>
            <pc:docMk/>
            <pc:sldMk cId="3412913176" sldId="358"/>
            <ac:spMk id="3" creationId="{86AF685D-0825-77AC-0B6D-6ADA1BC48221}"/>
          </ac:spMkLst>
        </pc:spChg>
      </pc:sldChg>
      <pc:sldChg chg="modSp add mod">
        <pc:chgData name="Julie Thomas" userId="2af13b6d24d29b42" providerId="LiveId" clId="{4AF65CD1-8FBC-461B-9951-A065054A445B}" dt="2024-11-28T10:53:26.589" v="14590" actId="20577"/>
        <pc:sldMkLst>
          <pc:docMk/>
          <pc:sldMk cId="2345685709" sldId="392"/>
        </pc:sldMkLst>
        <pc:spChg chg="mod">
          <ac:chgData name="Julie Thomas" userId="2af13b6d24d29b42" providerId="LiveId" clId="{4AF65CD1-8FBC-461B-9951-A065054A445B}" dt="2024-11-28T10:53:26.589" v="14590" actId="20577"/>
          <ac:spMkLst>
            <pc:docMk/>
            <pc:sldMk cId="2345685709" sldId="392"/>
            <ac:spMk id="2" creationId="{668CFC34-43A5-1264-8643-3D6045B1F3F3}"/>
          </ac:spMkLst>
        </pc:spChg>
        <pc:spChg chg="mod">
          <ac:chgData name="Julie Thomas" userId="2af13b6d24d29b42" providerId="LiveId" clId="{4AF65CD1-8FBC-461B-9951-A065054A445B}" dt="2024-11-27T11:50:16.973" v="11765" actId="1076"/>
          <ac:spMkLst>
            <pc:docMk/>
            <pc:sldMk cId="2345685709" sldId="392"/>
            <ac:spMk id="3" creationId="{E68C8B5E-0FA4-14FE-E434-982747F5C2EC}"/>
          </ac:spMkLst>
        </pc:spChg>
      </pc:sldChg>
      <pc:sldChg chg="addSp modSp add mod">
        <pc:chgData name="Julie Thomas" userId="2af13b6d24d29b42" providerId="LiveId" clId="{4AF65CD1-8FBC-461B-9951-A065054A445B}" dt="2024-11-27T11:54:05.680" v="11805" actId="14100"/>
        <pc:sldMkLst>
          <pc:docMk/>
          <pc:sldMk cId="507006912" sldId="393"/>
        </pc:sldMkLst>
        <pc:spChg chg="mod">
          <ac:chgData name="Julie Thomas" userId="2af13b6d24d29b42" providerId="LiveId" clId="{4AF65CD1-8FBC-461B-9951-A065054A445B}" dt="2024-11-27T11:49:41.219" v="11760" actId="27636"/>
          <ac:spMkLst>
            <pc:docMk/>
            <pc:sldMk cId="507006912" sldId="393"/>
            <ac:spMk id="2" creationId="{8771629F-CCA4-CD13-2F6C-A607760588A3}"/>
          </ac:spMkLst>
        </pc:spChg>
        <pc:spChg chg="mod">
          <ac:chgData name="Julie Thomas" userId="2af13b6d24d29b42" providerId="LiveId" clId="{4AF65CD1-8FBC-461B-9951-A065054A445B}" dt="2024-11-27T11:54:05.680" v="11805" actId="14100"/>
          <ac:spMkLst>
            <pc:docMk/>
            <pc:sldMk cId="507006912" sldId="393"/>
            <ac:spMk id="3" creationId="{72344E7B-68E4-CE35-291F-D13011BDC103}"/>
          </ac:spMkLst>
        </pc:spChg>
        <pc:graphicFrameChg chg="add mod modGraphic">
          <ac:chgData name="Julie Thomas" userId="2af13b6d24d29b42" providerId="LiveId" clId="{4AF65CD1-8FBC-461B-9951-A065054A445B}" dt="2024-11-27T11:53:53.624" v="11804" actId="20577"/>
          <ac:graphicFrameMkLst>
            <pc:docMk/>
            <pc:sldMk cId="507006912" sldId="393"/>
            <ac:graphicFrameMk id="4" creationId="{68C39087-DEAF-833F-C766-D8172B7A03DA}"/>
          </ac:graphicFrameMkLst>
        </pc:graphicFrameChg>
      </pc:sldChg>
      <pc:sldChg chg="modSp add mod">
        <pc:chgData name="Julie Thomas" userId="2af13b6d24d29b42" providerId="LiveId" clId="{4AF65CD1-8FBC-461B-9951-A065054A445B}" dt="2024-11-28T10:54:03.317" v="14595" actId="26606"/>
        <pc:sldMkLst>
          <pc:docMk/>
          <pc:sldMk cId="747784645" sldId="394"/>
        </pc:sldMkLst>
        <pc:spChg chg="mod">
          <ac:chgData name="Julie Thomas" userId="2af13b6d24d29b42" providerId="LiveId" clId="{4AF65CD1-8FBC-461B-9951-A065054A445B}" dt="2024-11-28T10:54:03.317" v="14595" actId="26606"/>
          <ac:spMkLst>
            <pc:docMk/>
            <pc:sldMk cId="747784645" sldId="394"/>
            <ac:spMk id="2" creationId="{AECD8463-1507-E07F-58FF-9FF847C910F0}"/>
          </ac:spMkLst>
        </pc:spChg>
        <pc:spChg chg="mod">
          <ac:chgData name="Julie Thomas" userId="2af13b6d24d29b42" providerId="LiveId" clId="{4AF65CD1-8FBC-461B-9951-A065054A445B}" dt="2024-11-28T10:54:03.317" v="14595" actId="26606"/>
          <ac:spMkLst>
            <pc:docMk/>
            <pc:sldMk cId="747784645" sldId="394"/>
            <ac:spMk id="3" creationId="{9CEC6E57-5EB4-DAD4-3972-36023D46EB1A}"/>
          </ac:spMkLst>
        </pc:spChg>
        <pc:picChg chg="mod ord">
          <ac:chgData name="Julie Thomas" userId="2af13b6d24d29b42" providerId="LiveId" clId="{4AF65CD1-8FBC-461B-9951-A065054A445B}" dt="2024-11-28T10:54:03.317" v="14595" actId="26606"/>
          <ac:picMkLst>
            <pc:docMk/>
            <pc:sldMk cId="747784645" sldId="394"/>
            <ac:picMk id="4" creationId="{04CC9668-96BE-9152-82EC-4D44BA8C21F0}"/>
          </ac:picMkLst>
        </pc:picChg>
      </pc:sldChg>
      <pc:sldChg chg="addSp modSp new mod modClrScheme chgLayout">
        <pc:chgData name="Julie Thomas" userId="2af13b6d24d29b42" providerId="LiveId" clId="{4AF65CD1-8FBC-461B-9951-A065054A445B}" dt="2024-11-28T11:20:04.348" v="14682" actId="20577"/>
        <pc:sldMkLst>
          <pc:docMk/>
          <pc:sldMk cId="2654855973" sldId="395"/>
        </pc:sldMkLst>
        <pc:spChg chg="mod">
          <ac:chgData name="Julie Thomas" userId="2af13b6d24d29b42" providerId="LiveId" clId="{4AF65CD1-8FBC-461B-9951-A065054A445B}" dt="2024-11-28T11:19:48.254" v="14675" actId="26606"/>
          <ac:spMkLst>
            <pc:docMk/>
            <pc:sldMk cId="2654855973" sldId="395"/>
            <ac:spMk id="2" creationId="{488E4337-2928-5516-C9E8-08F3250022C9}"/>
          </ac:spMkLst>
        </pc:spChg>
        <pc:spChg chg="mod ord">
          <ac:chgData name="Julie Thomas" userId="2af13b6d24d29b42" providerId="LiveId" clId="{4AF65CD1-8FBC-461B-9951-A065054A445B}" dt="2024-11-28T11:20:04.348" v="14682" actId="20577"/>
          <ac:spMkLst>
            <pc:docMk/>
            <pc:sldMk cId="2654855973" sldId="395"/>
            <ac:spMk id="3" creationId="{E7836A71-259D-6D15-71D5-420908A833CC}"/>
          </ac:spMkLst>
        </pc:spChg>
        <pc:picChg chg="add mod">
          <ac:chgData name="Julie Thomas" userId="2af13b6d24d29b42" providerId="LiveId" clId="{4AF65CD1-8FBC-461B-9951-A065054A445B}" dt="2024-11-28T11:19:48.254" v="14675" actId="26606"/>
          <ac:picMkLst>
            <pc:docMk/>
            <pc:sldMk cId="2654855973" sldId="395"/>
            <ac:picMk id="5" creationId="{8AAC12A7-1787-525B-C52A-C878A79D5896}"/>
          </ac:picMkLst>
        </pc:picChg>
      </pc:sldChg>
      <pc:sldChg chg="modSp new mod">
        <pc:chgData name="Julie Thomas" userId="2af13b6d24d29b42" providerId="LiveId" clId="{4AF65CD1-8FBC-461B-9951-A065054A445B}" dt="2024-11-27T16:47:57.275" v="12684" actId="20577"/>
        <pc:sldMkLst>
          <pc:docMk/>
          <pc:sldMk cId="2109833549" sldId="396"/>
        </pc:sldMkLst>
        <pc:spChg chg="mod">
          <ac:chgData name="Julie Thomas" userId="2af13b6d24d29b42" providerId="LiveId" clId="{4AF65CD1-8FBC-461B-9951-A065054A445B}" dt="2024-11-27T16:42:50.690" v="12379" actId="113"/>
          <ac:spMkLst>
            <pc:docMk/>
            <pc:sldMk cId="2109833549" sldId="396"/>
            <ac:spMk id="2" creationId="{3E0BECF9-A29A-3EB2-37DE-6F715F0D6B4C}"/>
          </ac:spMkLst>
        </pc:spChg>
        <pc:spChg chg="mod">
          <ac:chgData name="Julie Thomas" userId="2af13b6d24d29b42" providerId="LiveId" clId="{4AF65CD1-8FBC-461B-9951-A065054A445B}" dt="2024-11-27T16:47:57.275" v="12684" actId="20577"/>
          <ac:spMkLst>
            <pc:docMk/>
            <pc:sldMk cId="2109833549" sldId="396"/>
            <ac:spMk id="3" creationId="{46F9C1B5-EA4D-C63B-D6A3-757D0142FF5B}"/>
          </ac:spMkLst>
        </pc:spChg>
      </pc:sldChg>
      <pc:sldChg chg="modSp new del mod">
        <pc:chgData name="Julie Thomas" userId="2af13b6d24d29b42" providerId="LiveId" clId="{4AF65CD1-8FBC-461B-9951-A065054A445B}" dt="2024-11-27T14:41:13.993" v="12353" actId="2696"/>
        <pc:sldMkLst>
          <pc:docMk/>
          <pc:sldMk cId="2704407078" sldId="396"/>
        </pc:sldMkLst>
        <pc:spChg chg="mod">
          <ac:chgData name="Julie Thomas" userId="2af13b6d24d29b42" providerId="LiveId" clId="{4AF65CD1-8FBC-461B-9951-A065054A445B}" dt="2024-11-27T12:16:00.379" v="12349" actId="27636"/>
          <ac:spMkLst>
            <pc:docMk/>
            <pc:sldMk cId="2704407078" sldId="396"/>
            <ac:spMk id="2" creationId="{7C38F416-85D5-CD27-75FC-E25C01FBC142}"/>
          </ac:spMkLst>
        </pc:spChg>
        <pc:spChg chg="mod">
          <ac:chgData name="Julie Thomas" userId="2af13b6d24d29b42" providerId="LiveId" clId="{4AF65CD1-8FBC-461B-9951-A065054A445B}" dt="2024-11-27T12:16:04.590" v="12352" actId="27636"/>
          <ac:spMkLst>
            <pc:docMk/>
            <pc:sldMk cId="2704407078" sldId="396"/>
            <ac:spMk id="3" creationId="{FC360163-475B-19C5-4683-BD6938870CC6}"/>
          </ac:spMkLst>
        </pc:spChg>
      </pc:sldChg>
      <pc:sldChg chg="addSp modSp new mod modClrScheme chgLayout">
        <pc:chgData name="Julie Thomas" userId="2af13b6d24d29b42" providerId="LiveId" clId="{4AF65CD1-8FBC-461B-9951-A065054A445B}" dt="2024-11-28T11:22:05.016" v="14687" actId="962"/>
        <pc:sldMkLst>
          <pc:docMk/>
          <pc:sldMk cId="1613047290" sldId="397"/>
        </pc:sldMkLst>
        <pc:spChg chg="mod">
          <ac:chgData name="Julie Thomas" userId="2af13b6d24d29b42" providerId="LiveId" clId="{4AF65CD1-8FBC-461B-9951-A065054A445B}" dt="2024-11-28T11:21:54.061" v="14684" actId="26606"/>
          <ac:spMkLst>
            <pc:docMk/>
            <pc:sldMk cId="1613047290" sldId="397"/>
            <ac:spMk id="2" creationId="{E20783DC-C31C-A68F-F3DD-1E9D38DD5DD8}"/>
          </ac:spMkLst>
        </pc:spChg>
        <pc:spChg chg="mod ord">
          <ac:chgData name="Julie Thomas" userId="2af13b6d24d29b42" providerId="LiveId" clId="{4AF65CD1-8FBC-461B-9951-A065054A445B}" dt="2024-11-28T11:21:54.061" v="14684" actId="26606"/>
          <ac:spMkLst>
            <pc:docMk/>
            <pc:sldMk cId="1613047290" sldId="397"/>
            <ac:spMk id="3" creationId="{3E308E9C-1FA8-DB33-96A8-B8E19EA99BDF}"/>
          </ac:spMkLst>
        </pc:spChg>
        <pc:picChg chg="add mod">
          <ac:chgData name="Julie Thomas" userId="2af13b6d24d29b42" providerId="LiveId" clId="{4AF65CD1-8FBC-461B-9951-A065054A445B}" dt="2024-11-28T11:22:05.016" v="14687" actId="962"/>
          <ac:picMkLst>
            <pc:docMk/>
            <pc:sldMk cId="1613047290" sldId="397"/>
            <ac:picMk id="5" creationId="{989E1B90-3822-55E0-662B-5631B97ACA8B}"/>
          </ac:picMkLst>
        </pc:picChg>
      </pc:sldChg>
      <pc:sldChg chg="modSp new mod">
        <pc:chgData name="Julie Thomas" userId="2af13b6d24d29b42" providerId="LiveId" clId="{4AF65CD1-8FBC-461B-9951-A065054A445B}" dt="2024-11-27T17:02:44.939" v="13290" actId="1076"/>
        <pc:sldMkLst>
          <pc:docMk/>
          <pc:sldMk cId="1146904634" sldId="398"/>
        </pc:sldMkLst>
        <pc:spChg chg="mod">
          <ac:chgData name="Julie Thomas" userId="2af13b6d24d29b42" providerId="LiveId" clId="{4AF65CD1-8FBC-461B-9951-A065054A445B}" dt="2024-11-27T17:00:19.382" v="13087" actId="113"/>
          <ac:spMkLst>
            <pc:docMk/>
            <pc:sldMk cId="1146904634" sldId="398"/>
            <ac:spMk id="2" creationId="{3A9EB84F-6924-3406-BB6A-2D9A6C6D7564}"/>
          </ac:spMkLst>
        </pc:spChg>
        <pc:spChg chg="mod">
          <ac:chgData name="Julie Thomas" userId="2af13b6d24d29b42" providerId="LiveId" clId="{4AF65CD1-8FBC-461B-9951-A065054A445B}" dt="2024-11-27T17:02:44.939" v="13290" actId="1076"/>
          <ac:spMkLst>
            <pc:docMk/>
            <pc:sldMk cId="1146904634" sldId="398"/>
            <ac:spMk id="3" creationId="{6B07E6FD-5743-986A-20A0-FA65AB7B8C8D}"/>
          </ac:spMkLst>
        </pc:spChg>
      </pc:sldChg>
      <pc:sldChg chg="addSp delSp modSp new mod modClrScheme chgLayout">
        <pc:chgData name="Julie Thomas" userId="2af13b6d24d29b42" providerId="LiveId" clId="{4AF65CD1-8FBC-461B-9951-A065054A445B}" dt="2024-11-28T11:23:55.865" v="14698" actId="1076"/>
        <pc:sldMkLst>
          <pc:docMk/>
          <pc:sldMk cId="510288449" sldId="399"/>
        </pc:sldMkLst>
        <pc:spChg chg="mod">
          <ac:chgData name="Julie Thomas" userId="2af13b6d24d29b42" providerId="LiveId" clId="{4AF65CD1-8FBC-461B-9951-A065054A445B}" dt="2024-11-28T11:23:46.462" v="14697" actId="26606"/>
          <ac:spMkLst>
            <pc:docMk/>
            <pc:sldMk cId="510288449" sldId="399"/>
            <ac:spMk id="2" creationId="{DAB116B8-9580-0B8E-B821-F1FD71514E86}"/>
          </ac:spMkLst>
        </pc:spChg>
        <pc:spChg chg="mod ord">
          <ac:chgData name="Julie Thomas" userId="2af13b6d24d29b42" providerId="LiveId" clId="{4AF65CD1-8FBC-461B-9951-A065054A445B}" dt="2024-11-28T11:23:46.462" v="14697" actId="26606"/>
          <ac:spMkLst>
            <pc:docMk/>
            <pc:sldMk cId="510288449" sldId="399"/>
            <ac:spMk id="3" creationId="{A0816435-98FE-7FA0-11CD-3B7E62624B87}"/>
          </ac:spMkLst>
        </pc:spChg>
        <pc:spChg chg="add del mod">
          <ac:chgData name="Julie Thomas" userId="2af13b6d24d29b42" providerId="LiveId" clId="{4AF65CD1-8FBC-461B-9951-A065054A445B}" dt="2024-11-28T11:23:46.461" v="14696" actId="26606"/>
          <ac:spMkLst>
            <pc:docMk/>
            <pc:sldMk cId="510288449" sldId="399"/>
            <ac:spMk id="10" creationId="{249F7338-3B0D-A264-2D99-28DF7657CED9}"/>
          </ac:spMkLst>
        </pc:spChg>
        <pc:spChg chg="add del mod">
          <ac:chgData name="Julie Thomas" userId="2af13b6d24d29b42" providerId="LiveId" clId="{4AF65CD1-8FBC-461B-9951-A065054A445B}" dt="2024-11-28T11:23:46.461" v="14696" actId="26606"/>
          <ac:spMkLst>
            <pc:docMk/>
            <pc:sldMk cId="510288449" sldId="399"/>
            <ac:spMk id="12" creationId="{94D01563-93BE-C568-D1F5-9849EB1ED534}"/>
          </ac:spMkLst>
        </pc:spChg>
        <pc:picChg chg="add mod">
          <ac:chgData name="Julie Thomas" userId="2af13b6d24d29b42" providerId="LiveId" clId="{4AF65CD1-8FBC-461B-9951-A065054A445B}" dt="2024-11-28T11:23:55.865" v="14698" actId="1076"/>
          <ac:picMkLst>
            <pc:docMk/>
            <pc:sldMk cId="510288449" sldId="399"/>
            <ac:picMk id="5" creationId="{2077CCC1-8889-D911-65C6-5AB23B0322D1}"/>
          </ac:picMkLst>
        </pc:picChg>
      </pc:sldChg>
      <pc:sldChg chg="modSp new mod">
        <pc:chgData name="Julie Thomas" userId="2af13b6d24d29b42" providerId="LiveId" clId="{4AF65CD1-8FBC-461B-9951-A065054A445B}" dt="2024-11-28T09:46:12.891" v="13930" actId="20577"/>
        <pc:sldMkLst>
          <pc:docMk/>
          <pc:sldMk cId="3692126741" sldId="400"/>
        </pc:sldMkLst>
        <pc:spChg chg="mod">
          <ac:chgData name="Julie Thomas" userId="2af13b6d24d29b42" providerId="LiveId" clId="{4AF65CD1-8FBC-461B-9951-A065054A445B}" dt="2024-11-28T09:46:05.566" v="13928" actId="20577"/>
          <ac:spMkLst>
            <pc:docMk/>
            <pc:sldMk cId="3692126741" sldId="400"/>
            <ac:spMk id="2" creationId="{5719B820-E043-38E8-BCF7-EC906C583D01}"/>
          </ac:spMkLst>
        </pc:spChg>
        <pc:spChg chg="mod">
          <ac:chgData name="Julie Thomas" userId="2af13b6d24d29b42" providerId="LiveId" clId="{4AF65CD1-8FBC-461B-9951-A065054A445B}" dt="2024-11-28T09:46:12.891" v="13930" actId="20577"/>
          <ac:spMkLst>
            <pc:docMk/>
            <pc:sldMk cId="3692126741" sldId="400"/>
            <ac:spMk id="3" creationId="{3C557C09-940B-2A76-C9E1-1695AC3F6190}"/>
          </ac:spMkLst>
        </pc:spChg>
      </pc:sldChg>
      <pc:sldChg chg="modSp new mod ord">
        <pc:chgData name="Julie Thomas" userId="2af13b6d24d29b42" providerId="LiveId" clId="{4AF65CD1-8FBC-461B-9951-A065054A445B}" dt="2024-11-28T10:14:13.301" v="14549"/>
        <pc:sldMkLst>
          <pc:docMk/>
          <pc:sldMk cId="494882636" sldId="401"/>
        </pc:sldMkLst>
        <pc:spChg chg="mod">
          <ac:chgData name="Julie Thomas" userId="2af13b6d24d29b42" providerId="LiveId" clId="{4AF65CD1-8FBC-461B-9951-A065054A445B}" dt="2024-11-28T10:02:29.631" v="14128" actId="113"/>
          <ac:spMkLst>
            <pc:docMk/>
            <pc:sldMk cId="494882636" sldId="401"/>
            <ac:spMk id="2" creationId="{C42F3D2B-8CFC-D9B4-7E43-2D8CB4E8F62C}"/>
          </ac:spMkLst>
        </pc:spChg>
        <pc:spChg chg="mod">
          <ac:chgData name="Julie Thomas" userId="2af13b6d24d29b42" providerId="LiveId" clId="{4AF65CD1-8FBC-461B-9951-A065054A445B}" dt="2024-11-28T10:09:20.505" v="14547" actId="27636"/>
          <ac:spMkLst>
            <pc:docMk/>
            <pc:sldMk cId="494882636" sldId="401"/>
            <ac:spMk id="3" creationId="{51AB8EC1-87F6-CB0F-11D3-08C241ACAB98}"/>
          </ac:spMkLst>
        </pc:spChg>
      </pc:sldChg>
      <pc:sldChg chg="addSp modSp new mod modClrScheme chgLayout modNotesTx">
        <pc:chgData name="Julie Thomas" userId="2af13b6d24d29b42" providerId="LiveId" clId="{4AF65CD1-8FBC-461B-9951-A065054A445B}" dt="2024-11-28T11:00:46.260" v="14622" actId="20577"/>
        <pc:sldMkLst>
          <pc:docMk/>
          <pc:sldMk cId="7646951" sldId="402"/>
        </pc:sldMkLst>
        <pc:spChg chg="mod">
          <ac:chgData name="Julie Thomas" userId="2af13b6d24d29b42" providerId="LiveId" clId="{4AF65CD1-8FBC-461B-9951-A065054A445B}" dt="2024-11-28T11:00:35.650" v="14621" actId="26606"/>
          <ac:spMkLst>
            <pc:docMk/>
            <pc:sldMk cId="7646951" sldId="402"/>
            <ac:spMk id="2" creationId="{AB1F58BF-BB67-3F83-F3A1-F34210533570}"/>
          </ac:spMkLst>
        </pc:spChg>
        <pc:spChg chg="mod ord">
          <ac:chgData name="Julie Thomas" userId="2af13b6d24d29b42" providerId="LiveId" clId="{4AF65CD1-8FBC-461B-9951-A065054A445B}" dt="2024-11-28T11:00:46.260" v="14622" actId="20577"/>
          <ac:spMkLst>
            <pc:docMk/>
            <pc:sldMk cId="7646951" sldId="402"/>
            <ac:spMk id="3" creationId="{24A33EE1-FD9E-48D3-2DB6-03D1B20B78AF}"/>
          </ac:spMkLst>
        </pc:spChg>
        <pc:picChg chg="add mod">
          <ac:chgData name="Julie Thomas" userId="2af13b6d24d29b42" providerId="LiveId" clId="{4AF65CD1-8FBC-461B-9951-A065054A445B}" dt="2024-11-28T11:00:35.650" v="14621" actId="26606"/>
          <ac:picMkLst>
            <pc:docMk/>
            <pc:sldMk cId="7646951" sldId="402"/>
            <ac:picMk id="5" creationId="{DCC80C56-A421-1523-2B5D-E8DD3970BDF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1629F7-0E63-4415-9BD7-99B802D16C10}"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74F4BA7B-CD1D-40B1-A7E3-2484EE0270C4}">
      <dgm:prSet phldrT="[Text]"/>
      <dgm:spPr/>
      <dgm:t>
        <a:bodyPr/>
        <a:lstStyle/>
        <a:p>
          <a:r>
            <a:rPr lang="en-GB" dirty="0"/>
            <a:t>Forces determining a decision</a:t>
          </a:r>
        </a:p>
      </dgm:t>
    </dgm:pt>
    <dgm:pt modelId="{6FE7BC92-BA2A-4E4D-B242-2D4E58B9AD0F}" type="parTrans" cxnId="{C3A830FB-49DD-48E4-B132-FF78F0DC60E1}">
      <dgm:prSet/>
      <dgm:spPr/>
      <dgm:t>
        <a:bodyPr/>
        <a:lstStyle/>
        <a:p>
          <a:endParaRPr lang="en-GB"/>
        </a:p>
      </dgm:t>
    </dgm:pt>
    <dgm:pt modelId="{0265225F-61AC-48FB-AAEE-C2B19BD53D86}" type="sibTrans" cxnId="{C3A830FB-49DD-48E4-B132-FF78F0DC60E1}">
      <dgm:prSet/>
      <dgm:spPr/>
      <dgm:t>
        <a:bodyPr/>
        <a:lstStyle/>
        <a:p>
          <a:endParaRPr lang="en-GB"/>
        </a:p>
      </dgm:t>
    </dgm:pt>
    <dgm:pt modelId="{0F11E1F6-C149-4672-B911-7C66D41FBC5E}">
      <dgm:prSet phldrT="[Text]"/>
      <dgm:spPr/>
      <dgm:t>
        <a:bodyPr/>
        <a:lstStyle/>
        <a:p>
          <a:r>
            <a:rPr lang="en-GB" dirty="0"/>
            <a:t>Needs of business</a:t>
          </a:r>
        </a:p>
      </dgm:t>
    </dgm:pt>
    <dgm:pt modelId="{5252DEEA-96F6-4175-BB25-902B69B46D36}" type="parTrans" cxnId="{91C410DF-9771-4EF3-B9E2-B69968271A2F}">
      <dgm:prSet/>
      <dgm:spPr/>
      <dgm:t>
        <a:bodyPr/>
        <a:lstStyle/>
        <a:p>
          <a:endParaRPr lang="en-GB"/>
        </a:p>
      </dgm:t>
    </dgm:pt>
    <dgm:pt modelId="{0CB214D9-C0E4-4A14-A186-E5A4BD8208E7}" type="sibTrans" cxnId="{91C410DF-9771-4EF3-B9E2-B69968271A2F}">
      <dgm:prSet/>
      <dgm:spPr/>
      <dgm:t>
        <a:bodyPr/>
        <a:lstStyle/>
        <a:p>
          <a:endParaRPr lang="en-GB"/>
        </a:p>
      </dgm:t>
    </dgm:pt>
    <dgm:pt modelId="{548DA2B7-8955-44CB-9D7F-D9B900B54A54}">
      <dgm:prSet phldrT="[Text]"/>
      <dgm:spPr/>
      <dgm:t>
        <a:bodyPr/>
        <a:lstStyle/>
        <a:p>
          <a:r>
            <a:rPr lang="en-GB" dirty="0"/>
            <a:t>Ethics</a:t>
          </a:r>
        </a:p>
      </dgm:t>
    </dgm:pt>
    <dgm:pt modelId="{B8174BB0-AD7B-4C2E-A7B0-EE93C4D33E77}" type="parTrans" cxnId="{F3C34F0E-A01D-4EFB-882F-C45B3853FB00}">
      <dgm:prSet/>
      <dgm:spPr/>
      <dgm:t>
        <a:bodyPr/>
        <a:lstStyle/>
        <a:p>
          <a:endParaRPr lang="en-GB"/>
        </a:p>
      </dgm:t>
    </dgm:pt>
    <dgm:pt modelId="{FC692ED5-F9C6-4D14-B11D-F239EA9DF283}" type="sibTrans" cxnId="{F3C34F0E-A01D-4EFB-882F-C45B3853FB00}">
      <dgm:prSet/>
      <dgm:spPr/>
      <dgm:t>
        <a:bodyPr/>
        <a:lstStyle/>
        <a:p>
          <a:endParaRPr lang="en-GB"/>
        </a:p>
      </dgm:t>
    </dgm:pt>
    <dgm:pt modelId="{F797F851-4D88-4B64-B2F5-C0FFBBA44757}">
      <dgm:prSet phldrT="[Text]"/>
      <dgm:spPr/>
      <dgm:t>
        <a:bodyPr/>
        <a:lstStyle/>
        <a:p>
          <a:r>
            <a:rPr lang="en-GB" dirty="0"/>
            <a:t>Law</a:t>
          </a:r>
        </a:p>
      </dgm:t>
    </dgm:pt>
    <dgm:pt modelId="{3A395B6F-B1DE-483F-AC40-CF0213B3D954}" type="parTrans" cxnId="{1B259CA1-37FC-46D4-94CF-E8FFF7C13C70}">
      <dgm:prSet/>
      <dgm:spPr/>
      <dgm:t>
        <a:bodyPr/>
        <a:lstStyle/>
        <a:p>
          <a:endParaRPr lang="en-GB"/>
        </a:p>
      </dgm:t>
    </dgm:pt>
    <dgm:pt modelId="{795324FE-A9B2-4493-888C-154223C3CFCC}" type="sibTrans" cxnId="{1B259CA1-37FC-46D4-94CF-E8FFF7C13C70}">
      <dgm:prSet/>
      <dgm:spPr/>
      <dgm:t>
        <a:bodyPr/>
        <a:lstStyle/>
        <a:p>
          <a:endParaRPr lang="en-GB"/>
        </a:p>
      </dgm:t>
    </dgm:pt>
    <dgm:pt modelId="{E5C78099-D2D8-4758-88D4-DA28EA96022C}">
      <dgm:prSet phldrT="[Text]"/>
      <dgm:spPr/>
      <dgm:t>
        <a:bodyPr/>
        <a:lstStyle/>
        <a:p>
          <a:r>
            <a:rPr lang="en-GB" dirty="0"/>
            <a:t>Personal values</a:t>
          </a:r>
        </a:p>
      </dgm:t>
    </dgm:pt>
    <dgm:pt modelId="{352BE947-9E8C-46F7-A985-C6771EA68A23}" type="parTrans" cxnId="{1C8FD6ED-84B8-471D-AB15-7562CCACBBFD}">
      <dgm:prSet/>
      <dgm:spPr/>
      <dgm:t>
        <a:bodyPr/>
        <a:lstStyle/>
        <a:p>
          <a:endParaRPr lang="en-GB"/>
        </a:p>
      </dgm:t>
    </dgm:pt>
    <dgm:pt modelId="{26316E9B-B99C-4EBA-B4B7-BE3BE01BAFFE}" type="sibTrans" cxnId="{1C8FD6ED-84B8-471D-AB15-7562CCACBBFD}">
      <dgm:prSet/>
      <dgm:spPr/>
      <dgm:t>
        <a:bodyPr/>
        <a:lstStyle/>
        <a:p>
          <a:endParaRPr lang="en-GB"/>
        </a:p>
      </dgm:t>
    </dgm:pt>
    <dgm:pt modelId="{48272572-EFB0-46C3-A3B5-902658E926CD}" type="pres">
      <dgm:prSet presAssocID="{0A1629F7-0E63-4415-9BD7-99B802D16C10}" presName="cycle" presStyleCnt="0">
        <dgm:presLayoutVars>
          <dgm:chMax val="1"/>
          <dgm:dir/>
          <dgm:animLvl val="ctr"/>
          <dgm:resizeHandles val="exact"/>
        </dgm:presLayoutVars>
      </dgm:prSet>
      <dgm:spPr/>
    </dgm:pt>
    <dgm:pt modelId="{8C3E5BE7-C9C4-45F3-89DD-1382DDA63E7C}" type="pres">
      <dgm:prSet presAssocID="{74F4BA7B-CD1D-40B1-A7E3-2484EE0270C4}" presName="centerShape" presStyleLbl="node0" presStyleIdx="0" presStyleCnt="1" custScaleX="157188" custScaleY="143712"/>
      <dgm:spPr/>
    </dgm:pt>
    <dgm:pt modelId="{85B9C449-7714-4BEB-9AC3-4CE5204472D3}" type="pres">
      <dgm:prSet presAssocID="{5252DEEA-96F6-4175-BB25-902B69B46D36}" presName="Name9" presStyleLbl="parChTrans1D2" presStyleIdx="0" presStyleCnt="4"/>
      <dgm:spPr/>
    </dgm:pt>
    <dgm:pt modelId="{974AF641-D6DB-4F05-AA86-88912C1553AD}" type="pres">
      <dgm:prSet presAssocID="{5252DEEA-96F6-4175-BB25-902B69B46D36}" presName="connTx" presStyleLbl="parChTrans1D2" presStyleIdx="0" presStyleCnt="4"/>
      <dgm:spPr/>
    </dgm:pt>
    <dgm:pt modelId="{D6113C77-0A66-4F79-B797-8003007BC65A}" type="pres">
      <dgm:prSet presAssocID="{0F11E1F6-C149-4672-B911-7C66D41FBC5E}" presName="node" presStyleLbl="node1" presStyleIdx="0" presStyleCnt="4">
        <dgm:presLayoutVars>
          <dgm:bulletEnabled val="1"/>
        </dgm:presLayoutVars>
      </dgm:prSet>
      <dgm:spPr/>
    </dgm:pt>
    <dgm:pt modelId="{A1E67146-99F7-4921-B8AD-169D4897FC1D}" type="pres">
      <dgm:prSet presAssocID="{B8174BB0-AD7B-4C2E-A7B0-EE93C4D33E77}" presName="Name9" presStyleLbl="parChTrans1D2" presStyleIdx="1" presStyleCnt="4"/>
      <dgm:spPr/>
    </dgm:pt>
    <dgm:pt modelId="{3262A81F-21DD-4071-AB11-1B01F50281CF}" type="pres">
      <dgm:prSet presAssocID="{B8174BB0-AD7B-4C2E-A7B0-EE93C4D33E77}" presName="connTx" presStyleLbl="parChTrans1D2" presStyleIdx="1" presStyleCnt="4"/>
      <dgm:spPr/>
    </dgm:pt>
    <dgm:pt modelId="{2ED7AAB5-EA9B-4D6B-8066-84D941CCAC98}" type="pres">
      <dgm:prSet presAssocID="{548DA2B7-8955-44CB-9D7F-D9B900B54A54}" presName="node" presStyleLbl="node1" presStyleIdx="1" presStyleCnt="4" custRadScaleRad="126421" custRadScaleInc="-950">
        <dgm:presLayoutVars>
          <dgm:bulletEnabled val="1"/>
        </dgm:presLayoutVars>
      </dgm:prSet>
      <dgm:spPr/>
    </dgm:pt>
    <dgm:pt modelId="{93B87A73-E8D0-4BFC-86C7-2AD846BD8E3E}" type="pres">
      <dgm:prSet presAssocID="{3A395B6F-B1DE-483F-AC40-CF0213B3D954}" presName="Name9" presStyleLbl="parChTrans1D2" presStyleIdx="2" presStyleCnt="4"/>
      <dgm:spPr/>
    </dgm:pt>
    <dgm:pt modelId="{6ED9E706-5506-41BB-8C88-B5D7F166A833}" type="pres">
      <dgm:prSet presAssocID="{3A395B6F-B1DE-483F-AC40-CF0213B3D954}" presName="connTx" presStyleLbl="parChTrans1D2" presStyleIdx="2" presStyleCnt="4"/>
      <dgm:spPr/>
    </dgm:pt>
    <dgm:pt modelId="{8B704197-7AB8-4567-AEA7-4598878AF1B2}" type="pres">
      <dgm:prSet presAssocID="{F797F851-4D88-4B64-B2F5-C0FFBBA44757}" presName="node" presStyleLbl="node1" presStyleIdx="2" presStyleCnt="4">
        <dgm:presLayoutVars>
          <dgm:bulletEnabled val="1"/>
        </dgm:presLayoutVars>
      </dgm:prSet>
      <dgm:spPr/>
    </dgm:pt>
    <dgm:pt modelId="{E0B755BB-D806-4F96-8033-B07EB68317A2}" type="pres">
      <dgm:prSet presAssocID="{352BE947-9E8C-46F7-A985-C6771EA68A23}" presName="Name9" presStyleLbl="parChTrans1D2" presStyleIdx="3" presStyleCnt="4"/>
      <dgm:spPr/>
    </dgm:pt>
    <dgm:pt modelId="{3E30E690-D3E7-45E4-97CB-E966E464F9E8}" type="pres">
      <dgm:prSet presAssocID="{352BE947-9E8C-46F7-A985-C6771EA68A23}" presName="connTx" presStyleLbl="parChTrans1D2" presStyleIdx="3" presStyleCnt="4"/>
      <dgm:spPr/>
    </dgm:pt>
    <dgm:pt modelId="{B0408FFE-7928-484E-BC71-850A03B1DC84}" type="pres">
      <dgm:prSet presAssocID="{E5C78099-D2D8-4758-88D4-DA28EA96022C}" presName="node" presStyleLbl="node1" presStyleIdx="3" presStyleCnt="4" custRadScaleRad="121700">
        <dgm:presLayoutVars>
          <dgm:bulletEnabled val="1"/>
        </dgm:presLayoutVars>
      </dgm:prSet>
      <dgm:spPr/>
    </dgm:pt>
  </dgm:ptLst>
  <dgm:cxnLst>
    <dgm:cxn modelId="{63F2A20B-62A8-4391-8A3F-2F3D54EAE0B1}" type="presOf" srcId="{5252DEEA-96F6-4175-BB25-902B69B46D36}" destId="{85B9C449-7714-4BEB-9AC3-4CE5204472D3}" srcOrd="0" destOrd="0" presId="urn:microsoft.com/office/officeart/2005/8/layout/radial1"/>
    <dgm:cxn modelId="{F3C34F0E-A01D-4EFB-882F-C45B3853FB00}" srcId="{74F4BA7B-CD1D-40B1-A7E3-2484EE0270C4}" destId="{548DA2B7-8955-44CB-9D7F-D9B900B54A54}" srcOrd="1" destOrd="0" parTransId="{B8174BB0-AD7B-4C2E-A7B0-EE93C4D33E77}" sibTransId="{FC692ED5-F9C6-4D14-B11D-F239EA9DF283}"/>
    <dgm:cxn modelId="{CAA68323-0E6B-44F2-85FD-CFCB1FDA531A}" type="presOf" srcId="{F797F851-4D88-4B64-B2F5-C0FFBBA44757}" destId="{8B704197-7AB8-4567-AEA7-4598878AF1B2}" srcOrd="0" destOrd="0" presId="urn:microsoft.com/office/officeart/2005/8/layout/radial1"/>
    <dgm:cxn modelId="{D011673C-D7AD-47B0-8D53-5059BD9CA07C}" type="presOf" srcId="{0A1629F7-0E63-4415-9BD7-99B802D16C10}" destId="{48272572-EFB0-46C3-A3B5-902658E926CD}" srcOrd="0" destOrd="0" presId="urn:microsoft.com/office/officeart/2005/8/layout/radial1"/>
    <dgm:cxn modelId="{A481A244-9772-4FAE-B66D-B92D9C9CFC0C}" type="presOf" srcId="{3A395B6F-B1DE-483F-AC40-CF0213B3D954}" destId="{93B87A73-E8D0-4BFC-86C7-2AD846BD8E3E}" srcOrd="0" destOrd="0" presId="urn:microsoft.com/office/officeart/2005/8/layout/radial1"/>
    <dgm:cxn modelId="{BBFCDD47-32CE-49B0-AB1F-443C3B322AFA}" type="presOf" srcId="{0F11E1F6-C149-4672-B911-7C66D41FBC5E}" destId="{D6113C77-0A66-4F79-B797-8003007BC65A}" srcOrd="0" destOrd="0" presId="urn:microsoft.com/office/officeart/2005/8/layout/radial1"/>
    <dgm:cxn modelId="{FA1DFD47-561B-4025-895C-E7606BF31C42}" type="presOf" srcId="{3A395B6F-B1DE-483F-AC40-CF0213B3D954}" destId="{6ED9E706-5506-41BB-8C88-B5D7F166A833}" srcOrd="1" destOrd="0" presId="urn:microsoft.com/office/officeart/2005/8/layout/radial1"/>
    <dgm:cxn modelId="{97C20E52-BDD7-4370-A349-95D46258BD45}" type="presOf" srcId="{B8174BB0-AD7B-4C2E-A7B0-EE93C4D33E77}" destId="{A1E67146-99F7-4921-B8AD-169D4897FC1D}" srcOrd="0" destOrd="0" presId="urn:microsoft.com/office/officeart/2005/8/layout/radial1"/>
    <dgm:cxn modelId="{58AE6785-BE58-44E1-8658-4E67CEC7B759}" type="presOf" srcId="{5252DEEA-96F6-4175-BB25-902B69B46D36}" destId="{974AF641-D6DB-4F05-AA86-88912C1553AD}" srcOrd="1" destOrd="0" presId="urn:microsoft.com/office/officeart/2005/8/layout/radial1"/>
    <dgm:cxn modelId="{6E940186-290B-46D6-BC71-201CD1B9700D}" type="presOf" srcId="{548DA2B7-8955-44CB-9D7F-D9B900B54A54}" destId="{2ED7AAB5-EA9B-4D6B-8066-84D941CCAC98}" srcOrd="0" destOrd="0" presId="urn:microsoft.com/office/officeart/2005/8/layout/radial1"/>
    <dgm:cxn modelId="{4F5A1A8E-0EC1-4A5C-8026-E7BA06C9B252}" type="presOf" srcId="{352BE947-9E8C-46F7-A985-C6771EA68A23}" destId="{E0B755BB-D806-4F96-8033-B07EB68317A2}" srcOrd="0" destOrd="0" presId="urn:microsoft.com/office/officeart/2005/8/layout/radial1"/>
    <dgm:cxn modelId="{1B259CA1-37FC-46D4-94CF-E8FFF7C13C70}" srcId="{74F4BA7B-CD1D-40B1-A7E3-2484EE0270C4}" destId="{F797F851-4D88-4B64-B2F5-C0FFBBA44757}" srcOrd="2" destOrd="0" parTransId="{3A395B6F-B1DE-483F-AC40-CF0213B3D954}" sibTransId="{795324FE-A9B2-4493-888C-154223C3CFCC}"/>
    <dgm:cxn modelId="{0ED6D4B7-C6EB-4FCF-A2B7-951419E30BBF}" type="presOf" srcId="{352BE947-9E8C-46F7-A985-C6771EA68A23}" destId="{3E30E690-D3E7-45E4-97CB-E966E464F9E8}" srcOrd="1" destOrd="0" presId="urn:microsoft.com/office/officeart/2005/8/layout/radial1"/>
    <dgm:cxn modelId="{11E4B8DC-9D4A-4440-9504-F8FBFAC09712}" type="presOf" srcId="{74F4BA7B-CD1D-40B1-A7E3-2484EE0270C4}" destId="{8C3E5BE7-C9C4-45F3-89DD-1382DDA63E7C}" srcOrd="0" destOrd="0" presId="urn:microsoft.com/office/officeart/2005/8/layout/radial1"/>
    <dgm:cxn modelId="{91C410DF-9771-4EF3-B9E2-B69968271A2F}" srcId="{74F4BA7B-CD1D-40B1-A7E3-2484EE0270C4}" destId="{0F11E1F6-C149-4672-B911-7C66D41FBC5E}" srcOrd="0" destOrd="0" parTransId="{5252DEEA-96F6-4175-BB25-902B69B46D36}" sibTransId="{0CB214D9-C0E4-4A14-A186-E5A4BD8208E7}"/>
    <dgm:cxn modelId="{17557CE8-0515-401F-8594-1587C2E23BF3}" type="presOf" srcId="{B8174BB0-AD7B-4C2E-A7B0-EE93C4D33E77}" destId="{3262A81F-21DD-4071-AB11-1B01F50281CF}" srcOrd="1" destOrd="0" presId="urn:microsoft.com/office/officeart/2005/8/layout/radial1"/>
    <dgm:cxn modelId="{1C8FD6ED-84B8-471D-AB15-7562CCACBBFD}" srcId="{74F4BA7B-CD1D-40B1-A7E3-2484EE0270C4}" destId="{E5C78099-D2D8-4758-88D4-DA28EA96022C}" srcOrd="3" destOrd="0" parTransId="{352BE947-9E8C-46F7-A985-C6771EA68A23}" sibTransId="{26316E9B-B99C-4EBA-B4B7-BE3BE01BAFFE}"/>
    <dgm:cxn modelId="{E72012F4-1259-449E-9991-1A4A5B236989}" type="presOf" srcId="{E5C78099-D2D8-4758-88D4-DA28EA96022C}" destId="{B0408FFE-7928-484E-BC71-850A03B1DC84}" srcOrd="0" destOrd="0" presId="urn:microsoft.com/office/officeart/2005/8/layout/radial1"/>
    <dgm:cxn modelId="{C3A830FB-49DD-48E4-B132-FF78F0DC60E1}" srcId="{0A1629F7-0E63-4415-9BD7-99B802D16C10}" destId="{74F4BA7B-CD1D-40B1-A7E3-2484EE0270C4}" srcOrd="0" destOrd="0" parTransId="{6FE7BC92-BA2A-4E4D-B242-2D4E58B9AD0F}" sibTransId="{0265225F-61AC-48FB-AAEE-C2B19BD53D86}"/>
    <dgm:cxn modelId="{FE1CB9CA-2F8B-418C-BAD3-A9211F2C63E2}" type="presParOf" srcId="{48272572-EFB0-46C3-A3B5-902658E926CD}" destId="{8C3E5BE7-C9C4-45F3-89DD-1382DDA63E7C}" srcOrd="0" destOrd="0" presId="urn:microsoft.com/office/officeart/2005/8/layout/radial1"/>
    <dgm:cxn modelId="{439094B0-347E-438D-AC64-645675712468}" type="presParOf" srcId="{48272572-EFB0-46C3-A3B5-902658E926CD}" destId="{85B9C449-7714-4BEB-9AC3-4CE5204472D3}" srcOrd="1" destOrd="0" presId="urn:microsoft.com/office/officeart/2005/8/layout/radial1"/>
    <dgm:cxn modelId="{38D8497E-8DA5-4078-A2B1-5B320564CFFB}" type="presParOf" srcId="{85B9C449-7714-4BEB-9AC3-4CE5204472D3}" destId="{974AF641-D6DB-4F05-AA86-88912C1553AD}" srcOrd="0" destOrd="0" presId="urn:microsoft.com/office/officeart/2005/8/layout/radial1"/>
    <dgm:cxn modelId="{06C845FD-6B13-43B3-BBC3-62ACA9BF95BF}" type="presParOf" srcId="{48272572-EFB0-46C3-A3B5-902658E926CD}" destId="{D6113C77-0A66-4F79-B797-8003007BC65A}" srcOrd="2" destOrd="0" presId="urn:microsoft.com/office/officeart/2005/8/layout/radial1"/>
    <dgm:cxn modelId="{AEE77FA2-BD33-4B38-96C4-A84E071C9ED3}" type="presParOf" srcId="{48272572-EFB0-46C3-A3B5-902658E926CD}" destId="{A1E67146-99F7-4921-B8AD-169D4897FC1D}" srcOrd="3" destOrd="0" presId="urn:microsoft.com/office/officeart/2005/8/layout/radial1"/>
    <dgm:cxn modelId="{A7FD5681-C296-4754-9B91-DF6D306E297A}" type="presParOf" srcId="{A1E67146-99F7-4921-B8AD-169D4897FC1D}" destId="{3262A81F-21DD-4071-AB11-1B01F50281CF}" srcOrd="0" destOrd="0" presId="urn:microsoft.com/office/officeart/2005/8/layout/radial1"/>
    <dgm:cxn modelId="{EE8D0238-DDEE-4546-9412-2083DEA18F0B}" type="presParOf" srcId="{48272572-EFB0-46C3-A3B5-902658E926CD}" destId="{2ED7AAB5-EA9B-4D6B-8066-84D941CCAC98}" srcOrd="4" destOrd="0" presId="urn:microsoft.com/office/officeart/2005/8/layout/radial1"/>
    <dgm:cxn modelId="{0A0F5E10-9A95-4675-A7E7-D73BECDADB89}" type="presParOf" srcId="{48272572-EFB0-46C3-A3B5-902658E926CD}" destId="{93B87A73-E8D0-4BFC-86C7-2AD846BD8E3E}" srcOrd="5" destOrd="0" presId="urn:microsoft.com/office/officeart/2005/8/layout/radial1"/>
    <dgm:cxn modelId="{1CD9861A-2CEF-480E-BEDE-2249EDF1E288}" type="presParOf" srcId="{93B87A73-E8D0-4BFC-86C7-2AD846BD8E3E}" destId="{6ED9E706-5506-41BB-8C88-B5D7F166A833}" srcOrd="0" destOrd="0" presId="urn:microsoft.com/office/officeart/2005/8/layout/radial1"/>
    <dgm:cxn modelId="{98AF7460-CB6C-4107-8A26-0D13B5DE2E85}" type="presParOf" srcId="{48272572-EFB0-46C3-A3B5-902658E926CD}" destId="{8B704197-7AB8-4567-AEA7-4598878AF1B2}" srcOrd="6" destOrd="0" presId="urn:microsoft.com/office/officeart/2005/8/layout/radial1"/>
    <dgm:cxn modelId="{D48BAE82-1FE6-4EA0-BAE9-50B5A77ABB85}" type="presParOf" srcId="{48272572-EFB0-46C3-A3B5-902658E926CD}" destId="{E0B755BB-D806-4F96-8033-B07EB68317A2}" srcOrd="7" destOrd="0" presId="urn:microsoft.com/office/officeart/2005/8/layout/radial1"/>
    <dgm:cxn modelId="{CB8CAB35-A4F2-44D8-8BA4-05C89A0BD41E}" type="presParOf" srcId="{E0B755BB-D806-4F96-8033-B07EB68317A2}" destId="{3E30E690-D3E7-45E4-97CB-E966E464F9E8}" srcOrd="0" destOrd="0" presId="urn:microsoft.com/office/officeart/2005/8/layout/radial1"/>
    <dgm:cxn modelId="{D9E4F24D-24CE-499B-9664-4F8D1535E501}" type="presParOf" srcId="{48272572-EFB0-46C3-A3B5-902658E926CD}" destId="{B0408FFE-7928-484E-BC71-850A03B1DC84}"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808CFE-3293-4095-8B66-1931F9083C45}"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C535075D-66EA-4318-872A-75B0B3E0171B}">
      <dgm:prSet phldrT="[Text]"/>
      <dgm:spPr/>
      <dgm:t>
        <a:bodyPr/>
        <a:lstStyle/>
        <a:p>
          <a:r>
            <a:rPr lang="en-GB" dirty="0"/>
            <a:t>Power</a:t>
          </a:r>
        </a:p>
      </dgm:t>
    </dgm:pt>
    <dgm:pt modelId="{0A4FA518-C63A-4E17-8590-FFFA55DC18E4}" type="parTrans" cxnId="{C0295EF5-C5CF-46E5-9588-FAB41448FCA1}">
      <dgm:prSet/>
      <dgm:spPr/>
      <dgm:t>
        <a:bodyPr/>
        <a:lstStyle/>
        <a:p>
          <a:endParaRPr lang="en-GB"/>
        </a:p>
      </dgm:t>
    </dgm:pt>
    <dgm:pt modelId="{81AADEEA-3758-40B7-8D95-B5158812EF30}" type="sibTrans" cxnId="{C0295EF5-C5CF-46E5-9588-FAB41448FCA1}">
      <dgm:prSet/>
      <dgm:spPr/>
      <dgm:t>
        <a:bodyPr/>
        <a:lstStyle/>
        <a:p>
          <a:endParaRPr lang="en-GB"/>
        </a:p>
      </dgm:t>
    </dgm:pt>
    <dgm:pt modelId="{91D80734-D82D-4FE4-B8A3-5A24E93353D5}">
      <dgm:prSet phldrT="[Text]"/>
      <dgm:spPr/>
      <dgm:t>
        <a:bodyPr/>
        <a:lstStyle/>
        <a:p>
          <a:r>
            <a:rPr lang="en-GB" dirty="0"/>
            <a:t>Coercive</a:t>
          </a:r>
        </a:p>
      </dgm:t>
    </dgm:pt>
    <dgm:pt modelId="{BD36ADF6-1B98-4CB6-A928-F3E431A4AAB4}" type="parTrans" cxnId="{8008AFF2-69E0-4661-B7E5-48403EAA824F}">
      <dgm:prSet/>
      <dgm:spPr/>
      <dgm:t>
        <a:bodyPr/>
        <a:lstStyle/>
        <a:p>
          <a:endParaRPr lang="en-GB"/>
        </a:p>
      </dgm:t>
    </dgm:pt>
    <dgm:pt modelId="{BE97D114-DBD4-45EF-A5A2-BCDEC61E987F}" type="sibTrans" cxnId="{8008AFF2-69E0-4661-B7E5-48403EAA824F}">
      <dgm:prSet/>
      <dgm:spPr/>
      <dgm:t>
        <a:bodyPr/>
        <a:lstStyle/>
        <a:p>
          <a:endParaRPr lang="en-GB"/>
        </a:p>
      </dgm:t>
    </dgm:pt>
    <dgm:pt modelId="{E0CEC1A0-160B-46C1-B444-91E0CE8CFE45}">
      <dgm:prSet phldrT="[Text]"/>
      <dgm:spPr/>
      <dgm:t>
        <a:bodyPr/>
        <a:lstStyle/>
        <a:p>
          <a:r>
            <a:rPr lang="en-GB" dirty="0"/>
            <a:t>Referent</a:t>
          </a:r>
        </a:p>
      </dgm:t>
    </dgm:pt>
    <dgm:pt modelId="{43893E22-D779-4A6C-BAE2-5AB4707A3001}" type="parTrans" cxnId="{E62BC2AD-0059-4526-9A49-3DBDA7D108B6}">
      <dgm:prSet/>
      <dgm:spPr/>
      <dgm:t>
        <a:bodyPr/>
        <a:lstStyle/>
        <a:p>
          <a:endParaRPr lang="en-GB"/>
        </a:p>
      </dgm:t>
    </dgm:pt>
    <dgm:pt modelId="{26CF923C-9942-4C56-AB66-A54B0C8922B7}" type="sibTrans" cxnId="{E62BC2AD-0059-4526-9A49-3DBDA7D108B6}">
      <dgm:prSet/>
      <dgm:spPr/>
      <dgm:t>
        <a:bodyPr/>
        <a:lstStyle/>
        <a:p>
          <a:endParaRPr lang="en-GB"/>
        </a:p>
      </dgm:t>
    </dgm:pt>
    <dgm:pt modelId="{A7CE8CEC-FBD8-441D-84A8-F4AC94367B4A}">
      <dgm:prSet phldrT="[Text]"/>
      <dgm:spPr/>
      <dgm:t>
        <a:bodyPr/>
        <a:lstStyle/>
        <a:p>
          <a:r>
            <a:rPr lang="en-GB" dirty="0"/>
            <a:t>Information</a:t>
          </a:r>
        </a:p>
      </dgm:t>
    </dgm:pt>
    <dgm:pt modelId="{ECC76A21-51B3-4175-8F4D-3BE35CE6741C}" type="parTrans" cxnId="{5F60A76B-A8F1-4B78-8BAA-79654EE8FCE5}">
      <dgm:prSet/>
      <dgm:spPr/>
      <dgm:t>
        <a:bodyPr/>
        <a:lstStyle/>
        <a:p>
          <a:endParaRPr lang="en-GB"/>
        </a:p>
      </dgm:t>
    </dgm:pt>
    <dgm:pt modelId="{080EB980-C774-4849-84FC-C1FC5BA05AFF}" type="sibTrans" cxnId="{5F60A76B-A8F1-4B78-8BAA-79654EE8FCE5}">
      <dgm:prSet/>
      <dgm:spPr/>
      <dgm:t>
        <a:bodyPr/>
        <a:lstStyle/>
        <a:p>
          <a:endParaRPr lang="en-GB"/>
        </a:p>
      </dgm:t>
    </dgm:pt>
    <dgm:pt modelId="{3B9171B7-491E-4E45-8623-438CF70B328B}">
      <dgm:prSet phldrT="[Text]"/>
      <dgm:spPr/>
      <dgm:t>
        <a:bodyPr/>
        <a:lstStyle/>
        <a:p>
          <a:r>
            <a:rPr lang="en-GB" dirty="0"/>
            <a:t>Legitimate</a:t>
          </a:r>
        </a:p>
      </dgm:t>
    </dgm:pt>
    <dgm:pt modelId="{B6A2C50A-5423-482C-969C-E6802251F051}" type="parTrans" cxnId="{5FB3A724-914E-49B2-A2D4-952992077045}">
      <dgm:prSet/>
      <dgm:spPr/>
      <dgm:t>
        <a:bodyPr/>
        <a:lstStyle/>
        <a:p>
          <a:endParaRPr lang="en-GB"/>
        </a:p>
      </dgm:t>
    </dgm:pt>
    <dgm:pt modelId="{88BE4821-B352-4DAE-BB03-4289B1E0F2EC}" type="sibTrans" cxnId="{5FB3A724-914E-49B2-A2D4-952992077045}">
      <dgm:prSet/>
      <dgm:spPr/>
      <dgm:t>
        <a:bodyPr/>
        <a:lstStyle/>
        <a:p>
          <a:endParaRPr lang="en-GB"/>
        </a:p>
      </dgm:t>
    </dgm:pt>
    <dgm:pt modelId="{5C31F664-F852-4003-99AD-5595A654DDB0}">
      <dgm:prSet/>
      <dgm:spPr/>
      <dgm:t>
        <a:bodyPr/>
        <a:lstStyle/>
        <a:p>
          <a:r>
            <a:rPr lang="en-GB" dirty="0"/>
            <a:t>Reward</a:t>
          </a:r>
        </a:p>
      </dgm:t>
    </dgm:pt>
    <dgm:pt modelId="{438E7E83-136B-4AA9-97A2-F6251877E394}" type="parTrans" cxnId="{9B426AC1-444F-4F5C-A7AD-F8B6FDAFF99E}">
      <dgm:prSet/>
      <dgm:spPr/>
      <dgm:t>
        <a:bodyPr/>
        <a:lstStyle/>
        <a:p>
          <a:endParaRPr lang="en-GB"/>
        </a:p>
      </dgm:t>
    </dgm:pt>
    <dgm:pt modelId="{175A412E-42D7-4D7E-B666-737763FE2276}" type="sibTrans" cxnId="{9B426AC1-444F-4F5C-A7AD-F8B6FDAFF99E}">
      <dgm:prSet/>
      <dgm:spPr/>
      <dgm:t>
        <a:bodyPr/>
        <a:lstStyle/>
        <a:p>
          <a:endParaRPr lang="en-GB"/>
        </a:p>
      </dgm:t>
    </dgm:pt>
    <dgm:pt modelId="{ED17D41A-FA9E-4554-9C90-FEDFE6D6BFDA}">
      <dgm:prSet/>
      <dgm:spPr/>
      <dgm:t>
        <a:bodyPr/>
        <a:lstStyle/>
        <a:p>
          <a:r>
            <a:rPr lang="en-GB" dirty="0"/>
            <a:t>Expert</a:t>
          </a:r>
        </a:p>
      </dgm:t>
    </dgm:pt>
    <dgm:pt modelId="{8FFA66B1-4D00-4BC0-AC06-17F257BCE90B}" type="parTrans" cxnId="{4EB02AC5-33AE-4FBC-A091-1AC8C548DDF9}">
      <dgm:prSet/>
      <dgm:spPr/>
      <dgm:t>
        <a:bodyPr/>
        <a:lstStyle/>
        <a:p>
          <a:endParaRPr lang="en-GB"/>
        </a:p>
      </dgm:t>
    </dgm:pt>
    <dgm:pt modelId="{BE3B1648-39B5-4026-BB2B-ECECDFE8CB29}" type="sibTrans" cxnId="{4EB02AC5-33AE-4FBC-A091-1AC8C548DDF9}">
      <dgm:prSet/>
      <dgm:spPr/>
      <dgm:t>
        <a:bodyPr/>
        <a:lstStyle/>
        <a:p>
          <a:endParaRPr lang="en-GB"/>
        </a:p>
      </dgm:t>
    </dgm:pt>
    <dgm:pt modelId="{89BD257C-6659-46C5-BFCF-36182BFAF69E}" type="pres">
      <dgm:prSet presAssocID="{C0808CFE-3293-4095-8B66-1931F9083C45}" presName="cycle" presStyleCnt="0">
        <dgm:presLayoutVars>
          <dgm:chMax val="1"/>
          <dgm:dir/>
          <dgm:animLvl val="ctr"/>
          <dgm:resizeHandles val="exact"/>
        </dgm:presLayoutVars>
      </dgm:prSet>
      <dgm:spPr/>
    </dgm:pt>
    <dgm:pt modelId="{0375AAD6-67A1-4C8C-A03B-D75629DBBCEC}" type="pres">
      <dgm:prSet presAssocID="{C535075D-66EA-4318-872A-75B0B3E0171B}" presName="centerShape" presStyleLbl="node0" presStyleIdx="0" presStyleCnt="1"/>
      <dgm:spPr/>
    </dgm:pt>
    <dgm:pt modelId="{F18978F0-D61B-402E-ABE1-7F787FBFA671}" type="pres">
      <dgm:prSet presAssocID="{BD36ADF6-1B98-4CB6-A928-F3E431A4AAB4}" presName="Name9" presStyleLbl="parChTrans1D2" presStyleIdx="0" presStyleCnt="6"/>
      <dgm:spPr/>
    </dgm:pt>
    <dgm:pt modelId="{043D67B9-E426-4B98-8252-07879604B420}" type="pres">
      <dgm:prSet presAssocID="{BD36ADF6-1B98-4CB6-A928-F3E431A4AAB4}" presName="connTx" presStyleLbl="parChTrans1D2" presStyleIdx="0" presStyleCnt="6"/>
      <dgm:spPr/>
    </dgm:pt>
    <dgm:pt modelId="{46BA37C2-948E-4CF1-9899-B138CE7401EC}" type="pres">
      <dgm:prSet presAssocID="{91D80734-D82D-4FE4-B8A3-5A24E93353D5}" presName="node" presStyleLbl="node1" presStyleIdx="0" presStyleCnt="6" custRadScaleRad="101001">
        <dgm:presLayoutVars>
          <dgm:bulletEnabled val="1"/>
        </dgm:presLayoutVars>
      </dgm:prSet>
      <dgm:spPr/>
    </dgm:pt>
    <dgm:pt modelId="{7A22F0E0-AA8D-44C6-9357-32DCAC269758}" type="pres">
      <dgm:prSet presAssocID="{43893E22-D779-4A6C-BAE2-5AB4707A3001}" presName="Name9" presStyleLbl="parChTrans1D2" presStyleIdx="1" presStyleCnt="6"/>
      <dgm:spPr/>
    </dgm:pt>
    <dgm:pt modelId="{765A5FDD-9A14-4B5F-BB7A-0B64A3BA8A81}" type="pres">
      <dgm:prSet presAssocID="{43893E22-D779-4A6C-BAE2-5AB4707A3001}" presName="connTx" presStyleLbl="parChTrans1D2" presStyleIdx="1" presStyleCnt="6"/>
      <dgm:spPr/>
    </dgm:pt>
    <dgm:pt modelId="{7731303D-76EC-43D6-8C80-FAC04A30E345}" type="pres">
      <dgm:prSet presAssocID="{E0CEC1A0-160B-46C1-B444-91E0CE8CFE45}" presName="node" presStyleLbl="node1" presStyleIdx="1" presStyleCnt="6">
        <dgm:presLayoutVars>
          <dgm:bulletEnabled val="1"/>
        </dgm:presLayoutVars>
      </dgm:prSet>
      <dgm:spPr/>
    </dgm:pt>
    <dgm:pt modelId="{B3FB7BCB-EF28-4BFB-B682-211BEC1824FF}" type="pres">
      <dgm:prSet presAssocID="{ECC76A21-51B3-4175-8F4D-3BE35CE6741C}" presName="Name9" presStyleLbl="parChTrans1D2" presStyleIdx="2" presStyleCnt="6"/>
      <dgm:spPr/>
    </dgm:pt>
    <dgm:pt modelId="{53283360-A1E5-4829-BE4C-CB81573282AF}" type="pres">
      <dgm:prSet presAssocID="{ECC76A21-51B3-4175-8F4D-3BE35CE6741C}" presName="connTx" presStyleLbl="parChTrans1D2" presStyleIdx="2" presStyleCnt="6"/>
      <dgm:spPr/>
    </dgm:pt>
    <dgm:pt modelId="{A2AE96E7-DC49-4AF9-980B-E9EF2986BAD2}" type="pres">
      <dgm:prSet presAssocID="{A7CE8CEC-FBD8-441D-84A8-F4AC94367B4A}" presName="node" presStyleLbl="node1" presStyleIdx="2" presStyleCnt="6">
        <dgm:presLayoutVars>
          <dgm:bulletEnabled val="1"/>
        </dgm:presLayoutVars>
      </dgm:prSet>
      <dgm:spPr/>
    </dgm:pt>
    <dgm:pt modelId="{78F14D86-DEBD-425E-84D4-BE460A818892}" type="pres">
      <dgm:prSet presAssocID="{8FFA66B1-4D00-4BC0-AC06-17F257BCE90B}" presName="Name9" presStyleLbl="parChTrans1D2" presStyleIdx="3" presStyleCnt="6"/>
      <dgm:spPr/>
    </dgm:pt>
    <dgm:pt modelId="{28F1482F-9EED-4018-A94C-9713FD44AA0C}" type="pres">
      <dgm:prSet presAssocID="{8FFA66B1-4D00-4BC0-AC06-17F257BCE90B}" presName="connTx" presStyleLbl="parChTrans1D2" presStyleIdx="3" presStyleCnt="6"/>
      <dgm:spPr/>
    </dgm:pt>
    <dgm:pt modelId="{1C5D1576-0175-4D70-B11B-B99200FDE6EF}" type="pres">
      <dgm:prSet presAssocID="{ED17D41A-FA9E-4554-9C90-FEDFE6D6BFDA}" presName="node" presStyleLbl="node1" presStyleIdx="3" presStyleCnt="6">
        <dgm:presLayoutVars>
          <dgm:bulletEnabled val="1"/>
        </dgm:presLayoutVars>
      </dgm:prSet>
      <dgm:spPr/>
    </dgm:pt>
    <dgm:pt modelId="{E6A7820E-4A8B-4FCB-8CE2-C8CCB4337AE2}" type="pres">
      <dgm:prSet presAssocID="{B6A2C50A-5423-482C-969C-E6802251F051}" presName="Name9" presStyleLbl="parChTrans1D2" presStyleIdx="4" presStyleCnt="6"/>
      <dgm:spPr/>
    </dgm:pt>
    <dgm:pt modelId="{6E154BFF-5045-4D54-A39C-50B8AE6A806D}" type="pres">
      <dgm:prSet presAssocID="{B6A2C50A-5423-482C-969C-E6802251F051}" presName="connTx" presStyleLbl="parChTrans1D2" presStyleIdx="4" presStyleCnt="6"/>
      <dgm:spPr/>
    </dgm:pt>
    <dgm:pt modelId="{41CD7B38-8191-4555-85E0-861B56A300A2}" type="pres">
      <dgm:prSet presAssocID="{3B9171B7-491E-4E45-8623-438CF70B328B}" presName="node" presStyleLbl="node1" presStyleIdx="4" presStyleCnt="6">
        <dgm:presLayoutVars>
          <dgm:bulletEnabled val="1"/>
        </dgm:presLayoutVars>
      </dgm:prSet>
      <dgm:spPr/>
    </dgm:pt>
    <dgm:pt modelId="{80C35E81-D5E3-4F64-9BA4-742A62B181FD}" type="pres">
      <dgm:prSet presAssocID="{438E7E83-136B-4AA9-97A2-F6251877E394}" presName="Name9" presStyleLbl="parChTrans1D2" presStyleIdx="5" presStyleCnt="6"/>
      <dgm:spPr/>
    </dgm:pt>
    <dgm:pt modelId="{8A62D465-5757-47CC-9E73-FEBA3F5441FF}" type="pres">
      <dgm:prSet presAssocID="{438E7E83-136B-4AA9-97A2-F6251877E394}" presName="connTx" presStyleLbl="parChTrans1D2" presStyleIdx="5" presStyleCnt="6"/>
      <dgm:spPr/>
    </dgm:pt>
    <dgm:pt modelId="{99B15E2B-4538-443E-87AA-C355F9C54E2E}" type="pres">
      <dgm:prSet presAssocID="{5C31F664-F852-4003-99AD-5595A654DDB0}" presName="node" presStyleLbl="node1" presStyleIdx="5" presStyleCnt="6">
        <dgm:presLayoutVars>
          <dgm:bulletEnabled val="1"/>
        </dgm:presLayoutVars>
      </dgm:prSet>
      <dgm:spPr/>
    </dgm:pt>
  </dgm:ptLst>
  <dgm:cxnLst>
    <dgm:cxn modelId="{18737C01-56F8-4C9A-B9B1-8142C7D2BE88}" type="presOf" srcId="{BD36ADF6-1B98-4CB6-A928-F3E431A4AAB4}" destId="{F18978F0-D61B-402E-ABE1-7F787FBFA671}" srcOrd="0" destOrd="0" presId="urn:microsoft.com/office/officeart/2005/8/layout/radial1"/>
    <dgm:cxn modelId="{B55B1A04-509B-4D64-93EC-BBFD7A2B2A44}" type="presOf" srcId="{ECC76A21-51B3-4175-8F4D-3BE35CE6741C}" destId="{53283360-A1E5-4829-BE4C-CB81573282AF}" srcOrd="1" destOrd="0" presId="urn:microsoft.com/office/officeart/2005/8/layout/radial1"/>
    <dgm:cxn modelId="{8F8AAF16-EC9F-450F-9055-A89B331ED020}" type="presOf" srcId="{3B9171B7-491E-4E45-8623-438CF70B328B}" destId="{41CD7B38-8191-4555-85E0-861B56A300A2}" srcOrd="0" destOrd="0" presId="urn:microsoft.com/office/officeart/2005/8/layout/radial1"/>
    <dgm:cxn modelId="{5FB3A724-914E-49B2-A2D4-952992077045}" srcId="{C535075D-66EA-4318-872A-75B0B3E0171B}" destId="{3B9171B7-491E-4E45-8623-438CF70B328B}" srcOrd="4" destOrd="0" parTransId="{B6A2C50A-5423-482C-969C-E6802251F051}" sibTransId="{88BE4821-B352-4DAE-BB03-4289B1E0F2EC}"/>
    <dgm:cxn modelId="{8B547D2B-2FAA-4F64-9C6F-62057366653E}" type="presOf" srcId="{5C31F664-F852-4003-99AD-5595A654DDB0}" destId="{99B15E2B-4538-443E-87AA-C355F9C54E2E}" srcOrd="0" destOrd="0" presId="urn:microsoft.com/office/officeart/2005/8/layout/radial1"/>
    <dgm:cxn modelId="{43ECAC2B-00BC-46A4-BEC0-9E6847E15D38}" type="presOf" srcId="{B6A2C50A-5423-482C-969C-E6802251F051}" destId="{E6A7820E-4A8B-4FCB-8CE2-C8CCB4337AE2}" srcOrd="0" destOrd="0" presId="urn:microsoft.com/office/officeart/2005/8/layout/radial1"/>
    <dgm:cxn modelId="{8DDB375B-9C06-40F5-A620-F55B4E65709F}" type="presOf" srcId="{ED17D41A-FA9E-4554-9C90-FEDFE6D6BFDA}" destId="{1C5D1576-0175-4D70-B11B-B99200FDE6EF}" srcOrd="0" destOrd="0" presId="urn:microsoft.com/office/officeart/2005/8/layout/radial1"/>
    <dgm:cxn modelId="{708B7A46-9CC0-45D0-B501-8C0A08958686}" type="presOf" srcId="{91D80734-D82D-4FE4-B8A3-5A24E93353D5}" destId="{46BA37C2-948E-4CF1-9899-B138CE7401EC}" srcOrd="0" destOrd="0" presId="urn:microsoft.com/office/officeart/2005/8/layout/radial1"/>
    <dgm:cxn modelId="{7099BD66-9CDC-4115-9614-421B03FF2964}" type="presOf" srcId="{BD36ADF6-1B98-4CB6-A928-F3E431A4AAB4}" destId="{043D67B9-E426-4B98-8252-07879604B420}" srcOrd="1" destOrd="0" presId="urn:microsoft.com/office/officeart/2005/8/layout/radial1"/>
    <dgm:cxn modelId="{5F60A76B-A8F1-4B78-8BAA-79654EE8FCE5}" srcId="{C535075D-66EA-4318-872A-75B0B3E0171B}" destId="{A7CE8CEC-FBD8-441D-84A8-F4AC94367B4A}" srcOrd="2" destOrd="0" parTransId="{ECC76A21-51B3-4175-8F4D-3BE35CE6741C}" sibTransId="{080EB980-C774-4849-84FC-C1FC5BA05AFF}"/>
    <dgm:cxn modelId="{17203C4C-3D72-4CCF-8BF2-28C76E7443DE}" type="presOf" srcId="{B6A2C50A-5423-482C-969C-E6802251F051}" destId="{6E154BFF-5045-4D54-A39C-50B8AE6A806D}" srcOrd="1" destOrd="0" presId="urn:microsoft.com/office/officeart/2005/8/layout/radial1"/>
    <dgm:cxn modelId="{ABAD1D6D-75FE-4AC9-A5B2-79703DF58239}" type="presOf" srcId="{438E7E83-136B-4AA9-97A2-F6251877E394}" destId="{80C35E81-D5E3-4F64-9BA4-742A62B181FD}" srcOrd="0" destOrd="0" presId="urn:microsoft.com/office/officeart/2005/8/layout/radial1"/>
    <dgm:cxn modelId="{68C91785-49AA-402F-97C8-B1A2D0CC691E}" type="presOf" srcId="{8FFA66B1-4D00-4BC0-AC06-17F257BCE90B}" destId="{78F14D86-DEBD-425E-84D4-BE460A818892}" srcOrd="0" destOrd="0" presId="urn:microsoft.com/office/officeart/2005/8/layout/radial1"/>
    <dgm:cxn modelId="{601D9C8B-B29C-44AC-8F5B-7BB0684B1AFD}" type="presOf" srcId="{438E7E83-136B-4AA9-97A2-F6251877E394}" destId="{8A62D465-5757-47CC-9E73-FEBA3F5441FF}" srcOrd="1" destOrd="0" presId="urn:microsoft.com/office/officeart/2005/8/layout/radial1"/>
    <dgm:cxn modelId="{36949D8C-062A-4B71-8330-DC0B37043C82}" type="presOf" srcId="{43893E22-D779-4A6C-BAE2-5AB4707A3001}" destId="{7A22F0E0-AA8D-44C6-9357-32DCAC269758}" srcOrd="0" destOrd="0" presId="urn:microsoft.com/office/officeart/2005/8/layout/radial1"/>
    <dgm:cxn modelId="{3D80A19E-36DB-413E-9BE0-30B1D060A2B9}" type="presOf" srcId="{C0808CFE-3293-4095-8B66-1931F9083C45}" destId="{89BD257C-6659-46C5-BFCF-36182BFAF69E}" srcOrd="0" destOrd="0" presId="urn:microsoft.com/office/officeart/2005/8/layout/radial1"/>
    <dgm:cxn modelId="{7D2EA3A8-2D21-4244-9A28-9C10124449AF}" type="presOf" srcId="{A7CE8CEC-FBD8-441D-84A8-F4AC94367B4A}" destId="{A2AE96E7-DC49-4AF9-980B-E9EF2986BAD2}" srcOrd="0" destOrd="0" presId="urn:microsoft.com/office/officeart/2005/8/layout/radial1"/>
    <dgm:cxn modelId="{EC0BABA8-0D0E-4404-99C4-249E98144A57}" type="presOf" srcId="{C535075D-66EA-4318-872A-75B0B3E0171B}" destId="{0375AAD6-67A1-4C8C-A03B-D75629DBBCEC}" srcOrd="0" destOrd="0" presId="urn:microsoft.com/office/officeart/2005/8/layout/radial1"/>
    <dgm:cxn modelId="{E62BC2AD-0059-4526-9A49-3DBDA7D108B6}" srcId="{C535075D-66EA-4318-872A-75B0B3E0171B}" destId="{E0CEC1A0-160B-46C1-B444-91E0CE8CFE45}" srcOrd="1" destOrd="0" parTransId="{43893E22-D779-4A6C-BAE2-5AB4707A3001}" sibTransId="{26CF923C-9942-4C56-AB66-A54B0C8922B7}"/>
    <dgm:cxn modelId="{7D51B7B0-6AE4-42B4-A4D8-4D775A373935}" type="presOf" srcId="{ECC76A21-51B3-4175-8F4D-3BE35CE6741C}" destId="{B3FB7BCB-EF28-4BFB-B682-211BEC1824FF}" srcOrd="0" destOrd="0" presId="urn:microsoft.com/office/officeart/2005/8/layout/radial1"/>
    <dgm:cxn modelId="{D51312BA-0EC9-4D7D-9888-9C373C2428A9}" type="presOf" srcId="{E0CEC1A0-160B-46C1-B444-91E0CE8CFE45}" destId="{7731303D-76EC-43D6-8C80-FAC04A30E345}" srcOrd="0" destOrd="0" presId="urn:microsoft.com/office/officeart/2005/8/layout/radial1"/>
    <dgm:cxn modelId="{9B426AC1-444F-4F5C-A7AD-F8B6FDAFF99E}" srcId="{C535075D-66EA-4318-872A-75B0B3E0171B}" destId="{5C31F664-F852-4003-99AD-5595A654DDB0}" srcOrd="5" destOrd="0" parTransId="{438E7E83-136B-4AA9-97A2-F6251877E394}" sibTransId="{175A412E-42D7-4D7E-B666-737763FE2276}"/>
    <dgm:cxn modelId="{4EB02AC5-33AE-4FBC-A091-1AC8C548DDF9}" srcId="{C535075D-66EA-4318-872A-75B0B3E0171B}" destId="{ED17D41A-FA9E-4554-9C90-FEDFE6D6BFDA}" srcOrd="3" destOrd="0" parTransId="{8FFA66B1-4D00-4BC0-AC06-17F257BCE90B}" sibTransId="{BE3B1648-39B5-4026-BB2B-ECECDFE8CB29}"/>
    <dgm:cxn modelId="{202BC0E1-46E8-4750-9BB7-7FC01AB25C4B}" type="presOf" srcId="{43893E22-D779-4A6C-BAE2-5AB4707A3001}" destId="{765A5FDD-9A14-4B5F-BB7A-0B64A3BA8A81}" srcOrd="1" destOrd="0" presId="urn:microsoft.com/office/officeart/2005/8/layout/radial1"/>
    <dgm:cxn modelId="{D5071CE4-CDDD-40D0-AABB-D27B976E7757}" type="presOf" srcId="{8FFA66B1-4D00-4BC0-AC06-17F257BCE90B}" destId="{28F1482F-9EED-4018-A94C-9713FD44AA0C}" srcOrd="1" destOrd="0" presId="urn:microsoft.com/office/officeart/2005/8/layout/radial1"/>
    <dgm:cxn modelId="{8008AFF2-69E0-4661-B7E5-48403EAA824F}" srcId="{C535075D-66EA-4318-872A-75B0B3E0171B}" destId="{91D80734-D82D-4FE4-B8A3-5A24E93353D5}" srcOrd="0" destOrd="0" parTransId="{BD36ADF6-1B98-4CB6-A928-F3E431A4AAB4}" sibTransId="{BE97D114-DBD4-45EF-A5A2-BCDEC61E987F}"/>
    <dgm:cxn modelId="{C0295EF5-C5CF-46E5-9588-FAB41448FCA1}" srcId="{C0808CFE-3293-4095-8B66-1931F9083C45}" destId="{C535075D-66EA-4318-872A-75B0B3E0171B}" srcOrd="0" destOrd="0" parTransId="{0A4FA518-C63A-4E17-8590-FFFA55DC18E4}" sibTransId="{81AADEEA-3758-40B7-8D95-B5158812EF30}"/>
    <dgm:cxn modelId="{B379F8D3-9131-4280-8F41-64648BAE9B46}" type="presParOf" srcId="{89BD257C-6659-46C5-BFCF-36182BFAF69E}" destId="{0375AAD6-67A1-4C8C-A03B-D75629DBBCEC}" srcOrd="0" destOrd="0" presId="urn:microsoft.com/office/officeart/2005/8/layout/radial1"/>
    <dgm:cxn modelId="{FDF7CB6E-B8C0-4EB5-8C81-0D1BA2652FAC}" type="presParOf" srcId="{89BD257C-6659-46C5-BFCF-36182BFAF69E}" destId="{F18978F0-D61B-402E-ABE1-7F787FBFA671}" srcOrd="1" destOrd="0" presId="urn:microsoft.com/office/officeart/2005/8/layout/radial1"/>
    <dgm:cxn modelId="{E2C6270D-9CBF-4AC3-8815-3E6A81DD7951}" type="presParOf" srcId="{F18978F0-D61B-402E-ABE1-7F787FBFA671}" destId="{043D67B9-E426-4B98-8252-07879604B420}" srcOrd="0" destOrd="0" presId="urn:microsoft.com/office/officeart/2005/8/layout/radial1"/>
    <dgm:cxn modelId="{1A859F2B-0A72-4703-83FB-3EDB2EE81771}" type="presParOf" srcId="{89BD257C-6659-46C5-BFCF-36182BFAF69E}" destId="{46BA37C2-948E-4CF1-9899-B138CE7401EC}" srcOrd="2" destOrd="0" presId="urn:microsoft.com/office/officeart/2005/8/layout/radial1"/>
    <dgm:cxn modelId="{756D2BFC-3874-4E8E-AEC6-A0C03EC3BBE8}" type="presParOf" srcId="{89BD257C-6659-46C5-BFCF-36182BFAF69E}" destId="{7A22F0E0-AA8D-44C6-9357-32DCAC269758}" srcOrd="3" destOrd="0" presId="urn:microsoft.com/office/officeart/2005/8/layout/radial1"/>
    <dgm:cxn modelId="{A5ADC0AA-3BBD-4C85-8F99-1460D7AA19A7}" type="presParOf" srcId="{7A22F0E0-AA8D-44C6-9357-32DCAC269758}" destId="{765A5FDD-9A14-4B5F-BB7A-0B64A3BA8A81}" srcOrd="0" destOrd="0" presId="urn:microsoft.com/office/officeart/2005/8/layout/radial1"/>
    <dgm:cxn modelId="{AA0AD9E4-351C-4511-9EE0-B93F859B7643}" type="presParOf" srcId="{89BD257C-6659-46C5-BFCF-36182BFAF69E}" destId="{7731303D-76EC-43D6-8C80-FAC04A30E345}" srcOrd="4" destOrd="0" presId="urn:microsoft.com/office/officeart/2005/8/layout/radial1"/>
    <dgm:cxn modelId="{C1257BD2-9A99-476A-8132-17A307E1FAF8}" type="presParOf" srcId="{89BD257C-6659-46C5-BFCF-36182BFAF69E}" destId="{B3FB7BCB-EF28-4BFB-B682-211BEC1824FF}" srcOrd="5" destOrd="0" presId="urn:microsoft.com/office/officeart/2005/8/layout/radial1"/>
    <dgm:cxn modelId="{78C8CA82-3DBF-440E-8C7E-CEEB04D8D564}" type="presParOf" srcId="{B3FB7BCB-EF28-4BFB-B682-211BEC1824FF}" destId="{53283360-A1E5-4829-BE4C-CB81573282AF}" srcOrd="0" destOrd="0" presId="urn:microsoft.com/office/officeart/2005/8/layout/radial1"/>
    <dgm:cxn modelId="{C03ED7B4-935F-4FB1-8E72-B0060E7FB70B}" type="presParOf" srcId="{89BD257C-6659-46C5-BFCF-36182BFAF69E}" destId="{A2AE96E7-DC49-4AF9-980B-E9EF2986BAD2}" srcOrd="6" destOrd="0" presId="urn:microsoft.com/office/officeart/2005/8/layout/radial1"/>
    <dgm:cxn modelId="{C2933AB2-CCD7-4379-BCA2-59C77FE106F1}" type="presParOf" srcId="{89BD257C-6659-46C5-BFCF-36182BFAF69E}" destId="{78F14D86-DEBD-425E-84D4-BE460A818892}" srcOrd="7" destOrd="0" presId="urn:microsoft.com/office/officeart/2005/8/layout/radial1"/>
    <dgm:cxn modelId="{FA0B944C-5D88-4AC0-8547-90952BA95627}" type="presParOf" srcId="{78F14D86-DEBD-425E-84D4-BE460A818892}" destId="{28F1482F-9EED-4018-A94C-9713FD44AA0C}" srcOrd="0" destOrd="0" presId="urn:microsoft.com/office/officeart/2005/8/layout/radial1"/>
    <dgm:cxn modelId="{0EFCD5D2-E30E-46E4-A902-D875405C4425}" type="presParOf" srcId="{89BD257C-6659-46C5-BFCF-36182BFAF69E}" destId="{1C5D1576-0175-4D70-B11B-B99200FDE6EF}" srcOrd="8" destOrd="0" presId="urn:microsoft.com/office/officeart/2005/8/layout/radial1"/>
    <dgm:cxn modelId="{2A9E6BB5-8DCB-4527-90F7-3D2DD30FD8DC}" type="presParOf" srcId="{89BD257C-6659-46C5-BFCF-36182BFAF69E}" destId="{E6A7820E-4A8B-4FCB-8CE2-C8CCB4337AE2}" srcOrd="9" destOrd="0" presId="urn:microsoft.com/office/officeart/2005/8/layout/radial1"/>
    <dgm:cxn modelId="{56D1B12C-E665-45CB-9D44-2DA7A728C832}" type="presParOf" srcId="{E6A7820E-4A8B-4FCB-8CE2-C8CCB4337AE2}" destId="{6E154BFF-5045-4D54-A39C-50B8AE6A806D}" srcOrd="0" destOrd="0" presId="urn:microsoft.com/office/officeart/2005/8/layout/radial1"/>
    <dgm:cxn modelId="{17465D63-D6A6-4388-BE89-CC231DA90BE6}" type="presParOf" srcId="{89BD257C-6659-46C5-BFCF-36182BFAF69E}" destId="{41CD7B38-8191-4555-85E0-861B56A300A2}" srcOrd="10" destOrd="0" presId="urn:microsoft.com/office/officeart/2005/8/layout/radial1"/>
    <dgm:cxn modelId="{181D6767-6C8E-4BF1-ADEC-C8C688F949C1}" type="presParOf" srcId="{89BD257C-6659-46C5-BFCF-36182BFAF69E}" destId="{80C35E81-D5E3-4F64-9BA4-742A62B181FD}" srcOrd="11" destOrd="0" presId="urn:microsoft.com/office/officeart/2005/8/layout/radial1"/>
    <dgm:cxn modelId="{12F93371-C777-40C2-BDAE-3A4C6618259E}" type="presParOf" srcId="{80C35E81-D5E3-4F64-9BA4-742A62B181FD}" destId="{8A62D465-5757-47CC-9E73-FEBA3F5441FF}" srcOrd="0" destOrd="0" presId="urn:microsoft.com/office/officeart/2005/8/layout/radial1"/>
    <dgm:cxn modelId="{F4C47D3E-C37B-4AA7-A34D-2C30195D5674}" type="presParOf" srcId="{89BD257C-6659-46C5-BFCF-36182BFAF69E}" destId="{99B15E2B-4538-443E-87AA-C355F9C54E2E}"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CDE011-B7C0-44AC-A661-8036C6D8960A}"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2F77C402-DFE8-40F2-A73B-00AB06AA6CAA}">
      <dgm:prSet phldrT="[Text]"/>
      <dgm:spPr/>
      <dgm:t>
        <a:bodyPr/>
        <a:lstStyle/>
        <a:p>
          <a:r>
            <a:rPr lang="en-GB" dirty="0"/>
            <a:t>Do</a:t>
          </a:r>
        </a:p>
      </dgm:t>
    </dgm:pt>
    <dgm:pt modelId="{2345C4C0-131B-497B-99E2-A67361C4EA16}" type="parTrans" cxnId="{3D0D9ED6-81F3-4EF3-BFFF-120DF73F688B}">
      <dgm:prSet/>
      <dgm:spPr/>
      <dgm:t>
        <a:bodyPr/>
        <a:lstStyle/>
        <a:p>
          <a:endParaRPr lang="en-GB"/>
        </a:p>
      </dgm:t>
    </dgm:pt>
    <dgm:pt modelId="{8E550E5D-DC3B-49CB-A650-CE6C2AC1BC79}" type="sibTrans" cxnId="{3D0D9ED6-81F3-4EF3-BFFF-120DF73F688B}">
      <dgm:prSet/>
      <dgm:spPr/>
      <dgm:t>
        <a:bodyPr/>
        <a:lstStyle/>
        <a:p>
          <a:endParaRPr lang="en-GB"/>
        </a:p>
      </dgm:t>
    </dgm:pt>
    <dgm:pt modelId="{53FF99EA-7C1D-4B62-821B-3362357541BD}">
      <dgm:prSet phldrT="[Text]"/>
      <dgm:spPr/>
      <dgm:t>
        <a:bodyPr/>
        <a:lstStyle/>
        <a:p>
          <a:r>
            <a:rPr lang="en-GB" dirty="0"/>
            <a:t>Review</a:t>
          </a:r>
        </a:p>
      </dgm:t>
    </dgm:pt>
    <dgm:pt modelId="{B17BE5E9-1383-455A-9D72-66B858A1F512}" type="parTrans" cxnId="{DA7DCB1D-7B07-4674-BADB-1E0F45F13382}">
      <dgm:prSet/>
      <dgm:spPr/>
      <dgm:t>
        <a:bodyPr/>
        <a:lstStyle/>
        <a:p>
          <a:endParaRPr lang="en-GB"/>
        </a:p>
      </dgm:t>
    </dgm:pt>
    <dgm:pt modelId="{DA4E28CC-083D-48C3-A967-776ACA4A496B}" type="sibTrans" cxnId="{DA7DCB1D-7B07-4674-BADB-1E0F45F13382}">
      <dgm:prSet/>
      <dgm:spPr/>
      <dgm:t>
        <a:bodyPr/>
        <a:lstStyle/>
        <a:p>
          <a:endParaRPr lang="en-GB"/>
        </a:p>
      </dgm:t>
    </dgm:pt>
    <dgm:pt modelId="{C4D6EE88-4DB5-4098-84EF-195D5AEFD3E6}">
      <dgm:prSet phldrT="[Text]"/>
      <dgm:spPr/>
      <dgm:t>
        <a:bodyPr/>
        <a:lstStyle/>
        <a:p>
          <a:r>
            <a:rPr lang="en-GB" dirty="0"/>
            <a:t>Plan</a:t>
          </a:r>
        </a:p>
      </dgm:t>
    </dgm:pt>
    <dgm:pt modelId="{8B8F4B48-02D4-4C86-A3CF-E4D2CAB3B0FB}" type="parTrans" cxnId="{D57C7367-449E-4E36-A47E-17915C202BD0}">
      <dgm:prSet/>
      <dgm:spPr/>
      <dgm:t>
        <a:bodyPr/>
        <a:lstStyle/>
        <a:p>
          <a:endParaRPr lang="en-GB"/>
        </a:p>
      </dgm:t>
    </dgm:pt>
    <dgm:pt modelId="{49C45AE0-D057-40F0-AD5A-06BD34FD41F4}" type="sibTrans" cxnId="{D57C7367-449E-4E36-A47E-17915C202BD0}">
      <dgm:prSet/>
      <dgm:spPr/>
      <dgm:t>
        <a:bodyPr/>
        <a:lstStyle/>
        <a:p>
          <a:endParaRPr lang="en-GB"/>
        </a:p>
      </dgm:t>
    </dgm:pt>
    <dgm:pt modelId="{DD0E6C6B-D18F-4F35-8978-151B4638359E}" type="pres">
      <dgm:prSet presAssocID="{84CDE011-B7C0-44AC-A661-8036C6D8960A}" presName="cycle" presStyleCnt="0">
        <dgm:presLayoutVars>
          <dgm:dir/>
          <dgm:resizeHandles val="exact"/>
        </dgm:presLayoutVars>
      </dgm:prSet>
      <dgm:spPr/>
    </dgm:pt>
    <dgm:pt modelId="{8CCF2BCD-0397-495D-B036-D965F613082A}" type="pres">
      <dgm:prSet presAssocID="{2F77C402-DFE8-40F2-A73B-00AB06AA6CAA}" presName="dummy" presStyleCnt="0"/>
      <dgm:spPr/>
    </dgm:pt>
    <dgm:pt modelId="{1C9B953A-000F-499F-8757-1AA4D4265CA1}" type="pres">
      <dgm:prSet presAssocID="{2F77C402-DFE8-40F2-A73B-00AB06AA6CAA}" presName="node" presStyleLbl="revTx" presStyleIdx="0" presStyleCnt="3">
        <dgm:presLayoutVars>
          <dgm:bulletEnabled val="1"/>
        </dgm:presLayoutVars>
      </dgm:prSet>
      <dgm:spPr/>
    </dgm:pt>
    <dgm:pt modelId="{5240C197-58B9-44B3-A484-F0D8EA019196}" type="pres">
      <dgm:prSet presAssocID="{8E550E5D-DC3B-49CB-A650-CE6C2AC1BC79}" presName="sibTrans" presStyleLbl="node1" presStyleIdx="0" presStyleCnt="3"/>
      <dgm:spPr/>
    </dgm:pt>
    <dgm:pt modelId="{1054DFC1-9ADD-4E54-B031-BC0D247ED914}" type="pres">
      <dgm:prSet presAssocID="{53FF99EA-7C1D-4B62-821B-3362357541BD}" presName="dummy" presStyleCnt="0"/>
      <dgm:spPr/>
    </dgm:pt>
    <dgm:pt modelId="{3444D6E5-145D-4C9D-BFCC-2583FBF24E7F}" type="pres">
      <dgm:prSet presAssocID="{53FF99EA-7C1D-4B62-821B-3362357541BD}" presName="node" presStyleLbl="revTx" presStyleIdx="1" presStyleCnt="3">
        <dgm:presLayoutVars>
          <dgm:bulletEnabled val="1"/>
        </dgm:presLayoutVars>
      </dgm:prSet>
      <dgm:spPr/>
    </dgm:pt>
    <dgm:pt modelId="{6E60FDF5-BB1D-4F5F-83A7-E2B92F5624EA}" type="pres">
      <dgm:prSet presAssocID="{DA4E28CC-083D-48C3-A967-776ACA4A496B}" presName="sibTrans" presStyleLbl="node1" presStyleIdx="1" presStyleCnt="3"/>
      <dgm:spPr/>
    </dgm:pt>
    <dgm:pt modelId="{3E414061-5E7C-4D05-9488-BEF7B7631491}" type="pres">
      <dgm:prSet presAssocID="{C4D6EE88-4DB5-4098-84EF-195D5AEFD3E6}" presName="dummy" presStyleCnt="0"/>
      <dgm:spPr/>
    </dgm:pt>
    <dgm:pt modelId="{C45F8EC0-278F-48A7-AC22-EEC0E3D556AC}" type="pres">
      <dgm:prSet presAssocID="{C4D6EE88-4DB5-4098-84EF-195D5AEFD3E6}" presName="node" presStyleLbl="revTx" presStyleIdx="2" presStyleCnt="3">
        <dgm:presLayoutVars>
          <dgm:bulletEnabled val="1"/>
        </dgm:presLayoutVars>
      </dgm:prSet>
      <dgm:spPr/>
    </dgm:pt>
    <dgm:pt modelId="{2FAFC6D1-DBD6-486A-89A6-DAF8453CE6CC}" type="pres">
      <dgm:prSet presAssocID="{49C45AE0-D057-40F0-AD5A-06BD34FD41F4}" presName="sibTrans" presStyleLbl="node1" presStyleIdx="2" presStyleCnt="3"/>
      <dgm:spPr/>
    </dgm:pt>
  </dgm:ptLst>
  <dgm:cxnLst>
    <dgm:cxn modelId="{DA7DCB1D-7B07-4674-BADB-1E0F45F13382}" srcId="{84CDE011-B7C0-44AC-A661-8036C6D8960A}" destId="{53FF99EA-7C1D-4B62-821B-3362357541BD}" srcOrd="1" destOrd="0" parTransId="{B17BE5E9-1383-455A-9D72-66B858A1F512}" sibTransId="{DA4E28CC-083D-48C3-A967-776ACA4A496B}"/>
    <dgm:cxn modelId="{26280F1E-AC05-47EF-AC87-7833EE09E12B}" type="presOf" srcId="{2F77C402-DFE8-40F2-A73B-00AB06AA6CAA}" destId="{1C9B953A-000F-499F-8757-1AA4D4265CA1}" srcOrd="0" destOrd="0" presId="urn:microsoft.com/office/officeart/2005/8/layout/cycle1"/>
    <dgm:cxn modelId="{D57C7367-449E-4E36-A47E-17915C202BD0}" srcId="{84CDE011-B7C0-44AC-A661-8036C6D8960A}" destId="{C4D6EE88-4DB5-4098-84EF-195D5AEFD3E6}" srcOrd="2" destOrd="0" parTransId="{8B8F4B48-02D4-4C86-A3CF-E4D2CAB3B0FB}" sibTransId="{49C45AE0-D057-40F0-AD5A-06BD34FD41F4}"/>
    <dgm:cxn modelId="{1BBEDE8B-1F0B-41B2-AE11-7CC24CEEBF50}" type="presOf" srcId="{53FF99EA-7C1D-4B62-821B-3362357541BD}" destId="{3444D6E5-145D-4C9D-BFCC-2583FBF24E7F}" srcOrd="0" destOrd="0" presId="urn:microsoft.com/office/officeart/2005/8/layout/cycle1"/>
    <dgm:cxn modelId="{574EE6AD-3E46-4EF3-BDCB-1101692511DE}" type="presOf" srcId="{8E550E5D-DC3B-49CB-A650-CE6C2AC1BC79}" destId="{5240C197-58B9-44B3-A484-F0D8EA019196}" srcOrd="0" destOrd="0" presId="urn:microsoft.com/office/officeart/2005/8/layout/cycle1"/>
    <dgm:cxn modelId="{E3BAC9CA-B12D-4464-BDDB-03702913291D}" type="presOf" srcId="{DA4E28CC-083D-48C3-A967-776ACA4A496B}" destId="{6E60FDF5-BB1D-4F5F-83A7-E2B92F5624EA}" srcOrd="0" destOrd="0" presId="urn:microsoft.com/office/officeart/2005/8/layout/cycle1"/>
    <dgm:cxn modelId="{CA6E87D5-7C21-4761-895B-24D42FEB4056}" type="presOf" srcId="{84CDE011-B7C0-44AC-A661-8036C6D8960A}" destId="{DD0E6C6B-D18F-4F35-8978-151B4638359E}" srcOrd="0" destOrd="0" presId="urn:microsoft.com/office/officeart/2005/8/layout/cycle1"/>
    <dgm:cxn modelId="{3D0D9ED6-81F3-4EF3-BFFF-120DF73F688B}" srcId="{84CDE011-B7C0-44AC-A661-8036C6D8960A}" destId="{2F77C402-DFE8-40F2-A73B-00AB06AA6CAA}" srcOrd="0" destOrd="0" parTransId="{2345C4C0-131B-497B-99E2-A67361C4EA16}" sibTransId="{8E550E5D-DC3B-49CB-A650-CE6C2AC1BC79}"/>
    <dgm:cxn modelId="{820D06D7-C246-4597-AFF7-74393E57C4EA}" type="presOf" srcId="{49C45AE0-D057-40F0-AD5A-06BD34FD41F4}" destId="{2FAFC6D1-DBD6-486A-89A6-DAF8453CE6CC}" srcOrd="0" destOrd="0" presId="urn:microsoft.com/office/officeart/2005/8/layout/cycle1"/>
    <dgm:cxn modelId="{AEA547EB-66BB-44B7-98C7-4E5D289E4E3F}" type="presOf" srcId="{C4D6EE88-4DB5-4098-84EF-195D5AEFD3E6}" destId="{C45F8EC0-278F-48A7-AC22-EEC0E3D556AC}" srcOrd="0" destOrd="0" presId="urn:microsoft.com/office/officeart/2005/8/layout/cycle1"/>
    <dgm:cxn modelId="{03D6D642-361D-44ED-9875-1B90FF08129A}" type="presParOf" srcId="{DD0E6C6B-D18F-4F35-8978-151B4638359E}" destId="{8CCF2BCD-0397-495D-B036-D965F613082A}" srcOrd="0" destOrd="0" presId="urn:microsoft.com/office/officeart/2005/8/layout/cycle1"/>
    <dgm:cxn modelId="{0A13A48A-1CCB-4679-838B-71978C346512}" type="presParOf" srcId="{DD0E6C6B-D18F-4F35-8978-151B4638359E}" destId="{1C9B953A-000F-499F-8757-1AA4D4265CA1}" srcOrd="1" destOrd="0" presId="urn:microsoft.com/office/officeart/2005/8/layout/cycle1"/>
    <dgm:cxn modelId="{C53C10ED-6E76-4FD7-8E01-87F8DCEA07C2}" type="presParOf" srcId="{DD0E6C6B-D18F-4F35-8978-151B4638359E}" destId="{5240C197-58B9-44B3-A484-F0D8EA019196}" srcOrd="2" destOrd="0" presId="urn:microsoft.com/office/officeart/2005/8/layout/cycle1"/>
    <dgm:cxn modelId="{03FF000A-528A-4FD8-BE14-DA51B8C101E1}" type="presParOf" srcId="{DD0E6C6B-D18F-4F35-8978-151B4638359E}" destId="{1054DFC1-9ADD-4E54-B031-BC0D247ED914}" srcOrd="3" destOrd="0" presId="urn:microsoft.com/office/officeart/2005/8/layout/cycle1"/>
    <dgm:cxn modelId="{6DA529A3-07A9-49BC-9EB8-130F10160503}" type="presParOf" srcId="{DD0E6C6B-D18F-4F35-8978-151B4638359E}" destId="{3444D6E5-145D-4C9D-BFCC-2583FBF24E7F}" srcOrd="4" destOrd="0" presId="urn:microsoft.com/office/officeart/2005/8/layout/cycle1"/>
    <dgm:cxn modelId="{DF6911D6-6CD3-44A7-8368-B0C0410107BA}" type="presParOf" srcId="{DD0E6C6B-D18F-4F35-8978-151B4638359E}" destId="{6E60FDF5-BB1D-4F5F-83A7-E2B92F5624EA}" srcOrd="5" destOrd="0" presId="urn:microsoft.com/office/officeart/2005/8/layout/cycle1"/>
    <dgm:cxn modelId="{8072E0F8-775E-4690-8466-0132867A6683}" type="presParOf" srcId="{DD0E6C6B-D18F-4F35-8978-151B4638359E}" destId="{3E414061-5E7C-4D05-9488-BEF7B7631491}" srcOrd="6" destOrd="0" presId="urn:microsoft.com/office/officeart/2005/8/layout/cycle1"/>
    <dgm:cxn modelId="{DA10FB61-2FD5-4581-A0EF-70A7DD455A18}" type="presParOf" srcId="{DD0E6C6B-D18F-4F35-8978-151B4638359E}" destId="{C45F8EC0-278F-48A7-AC22-EEC0E3D556AC}" srcOrd="7" destOrd="0" presId="urn:microsoft.com/office/officeart/2005/8/layout/cycle1"/>
    <dgm:cxn modelId="{82F6C866-B0D1-4258-9C9C-BE38E5288D6F}" type="presParOf" srcId="{DD0E6C6B-D18F-4F35-8978-151B4638359E}" destId="{2FAFC6D1-DBD6-486A-89A6-DAF8453CE6CC}"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E5BE7-C9C4-45F3-89DD-1382DDA63E7C}">
      <dsp:nvSpPr>
        <dsp:cNvPr id="0" name=""/>
        <dsp:cNvSpPr/>
      </dsp:nvSpPr>
      <dsp:spPr>
        <a:xfrm>
          <a:off x="4579769" y="1265112"/>
          <a:ext cx="1813261" cy="165780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Forces determining a decision</a:t>
          </a:r>
        </a:p>
      </dsp:txBody>
      <dsp:txXfrm>
        <a:off x="4845315" y="1507892"/>
        <a:ext cx="1282169" cy="1172247"/>
      </dsp:txXfrm>
    </dsp:sp>
    <dsp:sp modelId="{85B9C449-7714-4BEB-9AC3-4CE5204472D3}">
      <dsp:nvSpPr>
        <dsp:cNvPr id="0" name=""/>
        <dsp:cNvSpPr/>
      </dsp:nvSpPr>
      <dsp:spPr>
        <a:xfrm rot="16200000">
          <a:off x="5438212" y="1207463"/>
          <a:ext cx="96375" cy="18923"/>
        </a:xfrm>
        <a:custGeom>
          <a:avLst/>
          <a:gdLst/>
          <a:ahLst/>
          <a:cxnLst/>
          <a:rect l="0" t="0" r="0" b="0"/>
          <a:pathLst>
            <a:path>
              <a:moveTo>
                <a:pt x="0" y="9461"/>
              </a:moveTo>
              <a:lnTo>
                <a:pt x="96375" y="94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83990" y="1214515"/>
        <a:ext cx="4818" cy="4818"/>
      </dsp:txXfrm>
    </dsp:sp>
    <dsp:sp modelId="{D6113C77-0A66-4F79-B797-8003007BC65A}">
      <dsp:nvSpPr>
        <dsp:cNvPr id="0" name=""/>
        <dsp:cNvSpPr/>
      </dsp:nvSpPr>
      <dsp:spPr>
        <a:xfrm>
          <a:off x="4909618" y="15174"/>
          <a:ext cx="1153562" cy="115356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Needs of business</a:t>
          </a:r>
        </a:p>
      </dsp:txBody>
      <dsp:txXfrm>
        <a:off x="5078553" y="184109"/>
        <a:ext cx="815692" cy="815692"/>
      </dsp:txXfrm>
    </dsp:sp>
    <dsp:sp modelId="{A1E67146-99F7-4921-B8AD-169D4897FC1D}">
      <dsp:nvSpPr>
        <dsp:cNvPr id="0" name=""/>
        <dsp:cNvSpPr/>
      </dsp:nvSpPr>
      <dsp:spPr>
        <a:xfrm rot="21574350">
          <a:off x="6392994" y="2076239"/>
          <a:ext cx="415512" cy="18923"/>
        </a:xfrm>
        <a:custGeom>
          <a:avLst/>
          <a:gdLst/>
          <a:ahLst/>
          <a:cxnLst/>
          <a:rect l="0" t="0" r="0" b="0"/>
          <a:pathLst>
            <a:path>
              <a:moveTo>
                <a:pt x="0" y="9461"/>
              </a:moveTo>
              <a:lnTo>
                <a:pt x="415512" y="94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590363" y="2075313"/>
        <a:ext cx="20775" cy="20775"/>
      </dsp:txXfrm>
    </dsp:sp>
    <dsp:sp modelId="{2ED7AAB5-EA9B-4D6B-8066-84D941CCAC98}">
      <dsp:nvSpPr>
        <dsp:cNvPr id="0" name=""/>
        <dsp:cNvSpPr/>
      </dsp:nvSpPr>
      <dsp:spPr>
        <a:xfrm>
          <a:off x="6808485" y="1503066"/>
          <a:ext cx="1153562" cy="115356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Ethics</a:t>
          </a:r>
        </a:p>
      </dsp:txBody>
      <dsp:txXfrm>
        <a:off x="6977420" y="1672001"/>
        <a:ext cx="815692" cy="815692"/>
      </dsp:txXfrm>
    </dsp:sp>
    <dsp:sp modelId="{93B87A73-E8D0-4BFC-86C7-2AD846BD8E3E}">
      <dsp:nvSpPr>
        <dsp:cNvPr id="0" name=""/>
        <dsp:cNvSpPr/>
      </dsp:nvSpPr>
      <dsp:spPr>
        <a:xfrm rot="5400000">
          <a:off x="5438212" y="2961645"/>
          <a:ext cx="96375" cy="18923"/>
        </a:xfrm>
        <a:custGeom>
          <a:avLst/>
          <a:gdLst/>
          <a:ahLst/>
          <a:cxnLst/>
          <a:rect l="0" t="0" r="0" b="0"/>
          <a:pathLst>
            <a:path>
              <a:moveTo>
                <a:pt x="0" y="9461"/>
              </a:moveTo>
              <a:lnTo>
                <a:pt x="96375" y="94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83990" y="2968697"/>
        <a:ext cx="4818" cy="4818"/>
      </dsp:txXfrm>
    </dsp:sp>
    <dsp:sp modelId="{8B704197-7AB8-4567-AEA7-4598878AF1B2}">
      <dsp:nvSpPr>
        <dsp:cNvPr id="0" name=""/>
        <dsp:cNvSpPr/>
      </dsp:nvSpPr>
      <dsp:spPr>
        <a:xfrm>
          <a:off x="4909618" y="3019294"/>
          <a:ext cx="1153562" cy="115356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Law</a:t>
          </a:r>
        </a:p>
      </dsp:txBody>
      <dsp:txXfrm>
        <a:off x="5078553" y="3188229"/>
        <a:ext cx="815692" cy="815692"/>
      </dsp:txXfrm>
    </dsp:sp>
    <dsp:sp modelId="{E0B755BB-D806-4F96-8033-B07EB68317A2}">
      <dsp:nvSpPr>
        <dsp:cNvPr id="0" name=""/>
        <dsp:cNvSpPr/>
      </dsp:nvSpPr>
      <dsp:spPr>
        <a:xfrm rot="10800000">
          <a:off x="4235173" y="2084554"/>
          <a:ext cx="344595" cy="18923"/>
        </a:xfrm>
        <a:custGeom>
          <a:avLst/>
          <a:gdLst/>
          <a:ahLst/>
          <a:cxnLst/>
          <a:rect l="0" t="0" r="0" b="0"/>
          <a:pathLst>
            <a:path>
              <a:moveTo>
                <a:pt x="0" y="9461"/>
              </a:moveTo>
              <a:lnTo>
                <a:pt x="344595" y="94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398856" y="2085401"/>
        <a:ext cx="17229" cy="17229"/>
      </dsp:txXfrm>
    </dsp:sp>
    <dsp:sp modelId="{B0408FFE-7928-484E-BC71-850A03B1DC84}">
      <dsp:nvSpPr>
        <dsp:cNvPr id="0" name=""/>
        <dsp:cNvSpPr/>
      </dsp:nvSpPr>
      <dsp:spPr>
        <a:xfrm>
          <a:off x="3081611" y="1517234"/>
          <a:ext cx="1153562" cy="115356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Personal values</a:t>
          </a:r>
        </a:p>
      </dsp:txBody>
      <dsp:txXfrm>
        <a:off x="3250546" y="1686169"/>
        <a:ext cx="815692" cy="815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5AAD6-67A1-4C8C-A03B-D75629DBBCEC}">
      <dsp:nvSpPr>
        <dsp:cNvPr id="0" name=""/>
        <dsp:cNvSpPr/>
      </dsp:nvSpPr>
      <dsp:spPr>
        <a:xfrm>
          <a:off x="3317797" y="1963130"/>
          <a:ext cx="1492405" cy="14924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Power</a:t>
          </a:r>
        </a:p>
      </dsp:txBody>
      <dsp:txXfrm>
        <a:off x="3536355" y="2181688"/>
        <a:ext cx="1055289" cy="1055289"/>
      </dsp:txXfrm>
    </dsp:sp>
    <dsp:sp modelId="{F18978F0-D61B-402E-ABE1-7F787FBFA671}">
      <dsp:nvSpPr>
        <dsp:cNvPr id="0" name=""/>
        <dsp:cNvSpPr/>
      </dsp:nvSpPr>
      <dsp:spPr>
        <a:xfrm rot="16200000">
          <a:off x="3828638" y="1711244"/>
          <a:ext cx="470722" cy="33050"/>
        </a:xfrm>
        <a:custGeom>
          <a:avLst/>
          <a:gdLst/>
          <a:ahLst/>
          <a:cxnLst/>
          <a:rect l="0" t="0" r="0" b="0"/>
          <a:pathLst>
            <a:path>
              <a:moveTo>
                <a:pt x="0" y="16525"/>
              </a:moveTo>
              <a:lnTo>
                <a:pt x="470722" y="165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52231" y="1716001"/>
        <a:ext cx="23536" cy="23536"/>
      </dsp:txXfrm>
    </dsp:sp>
    <dsp:sp modelId="{46BA37C2-948E-4CF1-9899-B138CE7401EC}">
      <dsp:nvSpPr>
        <dsp:cNvPr id="0" name=""/>
        <dsp:cNvSpPr/>
      </dsp:nvSpPr>
      <dsp:spPr>
        <a:xfrm>
          <a:off x="3317797" y="3"/>
          <a:ext cx="1492405" cy="14924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Coercive</a:t>
          </a:r>
        </a:p>
      </dsp:txBody>
      <dsp:txXfrm>
        <a:off x="3536355" y="218561"/>
        <a:ext cx="1055289" cy="1055289"/>
      </dsp:txXfrm>
    </dsp:sp>
    <dsp:sp modelId="{7A22F0E0-AA8D-44C6-9357-32DCAC269758}">
      <dsp:nvSpPr>
        <dsp:cNvPr id="0" name=""/>
        <dsp:cNvSpPr/>
      </dsp:nvSpPr>
      <dsp:spPr>
        <a:xfrm rot="19800000">
          <a:off x="4680001" y="2206890"/>
          <a:ext cx="451266" cy="33050"/>
        </a:xfrm>
        <a:custGeom>
          <a:avLst/>
          <a:gdLst/>
          <a:ahLst/>
          <a:cxnLst/>
          <a:rect l="0" t="0" r="0" b="0"/>
          <a:pathLst>
            <a:path>
              <a:moveTo>
                <a:pt x="0" y="16525"/>
              </a:moveTo>
              <a:lnTo>
                <a:pt x="451266" y="165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4352" y="2212133"/>
        <a:ext cx="22563" cy="22563"/>
      </dsp:txXfrm>
    </dsp:sp>
    <dsp:sp modelId="{7731303D-76EC-43D6-8C80-FAC04A30E345}">
      <dsp:nvSpPr>
        <dsp:cNvPr id="0" name=""/>
        <dsp:cNvSpPr/>
      </dsp:nvSpPr>
      <dsp:spPr>
        <a:xfrm>
          <a:off x="5001066" y="991295"/>
          <a:ext cx="1492405" cy="14924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Referent</a:t>
          </a:r>
        </a:p>
      </dsp:txBody>
      <dsp:txXfrm>
        <a:off x="5219624" y="1209853"/>
        <a:ext cx="1055289" cy="1055289"/>
      </dsp:txXfrm>
    </dsp:sp>
    <dsp:sp modelId="{B3FB7BCB-EF28-4BFB-B682-211BEC1824FF}">
      <dsp:nvSpPr>
        <dsp:cNvPr id="0" name=""/>
        <dsp:cNvSpPr/>
      </dsp:nvSpPr>
      <dsp:spPr>
        <a:xfrm rot="1800000">
          <a:off x="4680001" y="3178726"/>
          <a:ext cx="451266" cy="33050"/>
        </a:xfrm>
        <a:custGeom>
          <a:avLst/>
          <a:gdLst/>
          <a:ahLst/>
          <a:cxnLst/>
          <a:rect l="0" t="0" r="0" b="0"/>
          <a:pathLst>
            <a:path>
              <a:moveTo>
                <a:pt x="0" y="16525"/>
              </a:moveTo>
              <a:lnTo>
                <a:pt x="451266" y="165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4352" y="3183969"/>
        <a:ext cx="22563" cy="22563"/>
      </dsp:txXfrm>
    </dsp:sp>
    <dsp:sp modelId="{A2AE96E7-DC49-4AF9-980B-E9EF2986BAD2}">
      <dsp:nvSpPr>
        <dsp:cNvPr id="0" name=""/>
        <dsp:cNvSpPr/>
      </dsp:nvSpPr>
      <dsp:spPr>
        <a:xfrm>
          <a:off x="5001066" y="2934966"/>
          <a:ext cx="1492405" cy="14924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Information</a:t>
          </a:r>
        </a:p>
      </dsp:txBody>
      <dsp:txXfrm>
        <a:off x="5219624" y="3153524"/>
        <a:ext cx="1055289" cy="1055289"/>
      </dsp:txXfrm>
    </dsp:sp>
    <dsp:sp modelId="{78F14D86-DEBD-425E-84D4-BE460A818892}">
      <dsp:nvSpPr>
        <dsp:cNvPr id="0" name=""/>
        <dsp:cNvSpPr/>
      </dsp:nvSpPr>
      <dsp:spPr>
        <a:xfrm rot="5400000">
          <a:off x="3838366" y="3664644"/>
          <a:ext cx="451266" cy="33050"/>
        </a:xfrm>
        <a:custGeom>
          <a:avLst/>
          <a:gdLst/>
          <a:ahLst/>
          <a:cxnLst/>
          <a:rect l="0" t="0" r="0" b="0"/>
          <a:pathLst>
            <a:path>
              <a:moveTo>
                <a:pt x="0" y="16525"/>
              </a:moveTo>
              <a:lnTo>
                <a:pt x="451266" y="165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52718" y="3669887"/>
        <a:ext cx="22563" cy="22563"/>
      </dsp:txXfrm>
    </dsp:sp>
    <dsp:sp modelId="{1C5D1576-0175-4D70-B11B-B99200FDE6EF}">
      <dsp:nvSpPr>
        <dsp:cNvPr id="0" name=""/>
        <dsp:cNvSpPr/>
      </dsp:nvSpPr>
      <dsp:spPr>
        <a:xfrm>
          <a:off x="3317797" y="3906802"/>
          <a:ext cx="1492405" cy="14924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Expert</a:t>
          </a:r>
        </a:p>
      </dsp:txBody>
      <dsp:txXfrm>
        <a:off x="3536355" y="4125360"/>
        <a:ext cx="1055289" cy="1055289"/>
      </dsp:txXfrm>
    </dsp:sp>
    <dsp:sp modelId="{E6A7820E-4A8B-4FCB-8CE2-C8CCB4337AE2}">
      <dsp:nvSpPr>
        <dsp:cNvPr id="0" name=""/>
        <dsp:cNvSpPr/>
      </dsp:nvSpPr>
      <dsp:spPr>
        <a:xfrm rot="9000000">
          <a:off x="2996732" y="3178726"/>
          <a:ext cx="451266" cy="33050"/>
        </a:xfrm>
        <a:custGeom>
          <a:avLst/>
          <a:gdLst/>
          <a:ahLst/>
          <a:cxnLst/>
          <a:rect l="0" t="0" r="0" b="0"/>
          <a:pathLst>
            <a:path>
              <a:moveTo>
                <a:pt x="0" y="16525"/>
              </a:moveTo>
              <a:lnTo>
                <a:pt x="451266" y="165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211083" y="3183969"/>
        <a:ext cx="22563" cy="22563"/>
      </dsp:txXfrm>
    </dsp:sp>
    <dsp:sp modelId="{41CD7B38-8191-4555-85E0-861B56A300A2}">
      <dsp:nvSpPr>
        <dsp:cNvPr id="0" name=""/>
        <dsp:cNvSpPr/>
      </dsp:nvSpPr>
      <dsp:spPr>
        <a:xfrm>
          <a:off x="1634528" y="2934966"/>
          <a:ext cx="1492405" cy="14924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Legitimate</a:t>
          </a:r>
        </a:p>
      </dsp:txBody>
      <dsp:txXfrm>
        <a:off x="1853086" y="3153524"/>
        <a:ext cx="1055289" cy="1055289"/>
      </dsp:txXfrm>
    </dsp:sp>
    <dsp:sp modelId="{80C35E81-D5E3-4F64-9BA4-742A62B181FD}">
      <dsp:nvSpPr>
        <dsp:cNvPr id="0" name=""/>
        <dsp:cNvSpPr/>
      </dsp:nvSpPr>
      <dsp:spPr>
        <a:xfrm rot="12600000">
          <a:off x="2996732" y="2206890"/>
          <a:ext cx="451266" cy="33050"/>
        </a:xfrm>
        <a:custGeom>
          <a:avLst/>
          <a:gdLst/>
          <a:ahLst/>
          <a:cxnLst/>
          <a:rect l="0" t="0" r="0" b="0"/>
          <a:pathLst>
            <a:path>
              <a:moveTo>
                <a:pt x="0" y="16525"/>
              </a:moveTo>
              <a:lnTo>
                <a:pt x="451266" y="1652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211083" y="2212133"/>
        <a:ext cx="22563" cy="22563"/>
      </dsp:txXfrm>
    </dsp:sp>
    <dsp:sp modelId="{99B15E2B-4538-443E-87AA-C355F9C54E2E}">
      <dsp:nvSpPr>
        <dsp:cNvPr id="0" name=""/>
        <dsp:cNvSpPr/>
      </dsp:nvSpPr>
      <dsp:spPr>
        <a:xfrm>
          <a:off x="1634528" y="991295"/>
          <a:ext cx="1492405" cy="149240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Reward</a:t>
          </a:r>
        </a:p>
      </dsp:txBody>
      <dsp:txXfrm>
        <a:off x="1853086" y="1209853"/>
        <a:ext cx="1055289" cy="1055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B953A-000F-499F-8757-1AA4D4265CA1}">
      <dsp:nvSpPr>
        <dsp:cNvPr id="0" name=""/>
        <dsp:cNvSpPr/>
      </dsp:nvSpPr>
      <dsp:spPr>
        <a:xfrm>
          <a:off x="3568821" y="289961"/>
          <a:ext cx="1475952" cy="1475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dirty="0"/>
            <a:t>Do</a:t>
          </a:r>
        </a:p>
      </dsp:txBody>
      <dsp:txXfrm>
        <a:off x="3568821" y="289961"/>
        <a:ext cx="1475952" cy="1475952"/>
      </dsp:txXfrm>
    </dsp:sp>
    <dsp:sp modelId="{5240C197-58B9-44B3-A484-F0D8EA019196}">
      <dsp:nvSpPr>
        <dsp:cNvPr id="0" name=""/>
        <dsp:cNvSpPr/>
      </dsp:nvSpPr>
      <dsp:spPr>
        <a:xfrm>
          <a:off x="1320742" y="-423"/>
          <a:ext cx="3489853" cy="3489853"/>
        </a:xfrm>
        <a:prstGeom prst="circularArrow">
          <a:avLst>
            <a:gd name="adj1" fmla="val 8247"/>
            <a:gd name="adj2" fmla="val 575999"/>
            <a:gd name="adj3" fmla="val 2964396"/>
            <a:gd name="adj4" fmla="val 51360"/>
            <a:gd name="adj5" fmla="val 96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4D6E5-145D-4C9D-BFCC-2583FBF24E7F}">
      <dsp:nvSpPr>
        <dsp:cNvPr id="0" name=""/>
        <dsp:cNvSpPr/>
      </dsp:nvSpPr>
      <dsp:spPr>
        <a:xfrm>
          <a:off x="2327693" y="2439658"/>
          <a:ext cx="1475952" cy="1475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dirty="0"/>
            <a:t>Review</a:t>
          </a:r>
        </a:p>
      </dsp:txBody>
      <dsp:txXfrm>
        <a:off x="2327693" y="2439658"/>
        <a:ext cx="1475952" cy="1475952"/>
      </dsp:txXfrm>
    </dsp:sp>
    <dsp:sp modelId="{6E60FDF5-BB1D-4F5F-83A7-E2B92F5624EA}">
      <dsp:nvSpPr>
        <dsp:cNvPr id="0" name=""/>
        <dsp:cNvSpPr/>
      </dsp:nvSpPr>
      <dsp:spPr>
        <a:xfrm>
          <a:off x="1320742" y="-423"/>
          <a:ext cx="3489853" cy="3489853"/>
        </a:xfrm>
        <a:prstGeom prst="circularArrow">
          <a:avLst>
            <a:gd name="adj1" fmla="val 8247"/>
            <a:gd name="adj2" fmla="val 575999"/>
            <a:gd name="adj3" fmla="val 10172641"/>
            <a:gd name="adj4" fmla="val 7259605"/>
            <a:gd name="adj5" fmla="val 96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F8EC0-278F-48A7-AC22-EEC0E3D556AC}">
      <dsp:nvSpPr>
        <dsp:cNvPr id="0" name=""/>
        <dsp:cNvSpPr/>
      </dsp:nvSpPr>
      <dsp:spPr>
        <a:xfrm>
          <a:off x="1086564" y="289961"/>
          <a:ext cx="1475952" cy="1475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dirty="0"/>
            <a:t>Plan</a:t>
          </a:r>
        </a:p>
      </dsp:txBody>
      <dsp:txXfrm>
        <a:off x="1086564" y="289961"/>
        <a:ext cx="1475952" cy="1475952"/>
      </dsp:txXfrm>
    </dsp:sp>
    <dsp:sp modelId="{2FAFC6D1-DBD6-486A-89A6-DAF8453CE6CC}">
      <dsp:nvSpPr>
        <dsp:cNvPr id="0" name=""/>
        <dsp:cNvSpPr/>
      </dsp:nvSpPr>
      <dsp:spPr>
        <a:xfrm>
          <a:off x="1320742" y="-423"/>
          <a:ext cx="3489853" cy="3489853"/>
        </a:xfrm>
        <a:prstGeom prst="circularArrow">
          <a:avLst>
            <a:gd name="adj1" fmla="val 8247"/>
            <a:gd name="adj2" fmla="val 575999"/>
            <a:gd name="adj3" fmla="val 16857226"/>
            <a:gd name="adj4" fmla="val 14966775"/>
            <a:gd name="adj5" fmla="val 9622"/>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65824E-ED49-4EB0-B72D-8A10D960061D}" type="datetimeFigureOut">
              <a:rPr lang="en-GB" smtClean="0"/>
              <a:t>28/11/2024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CC717A-3818-427A-BE97-A632EDFED5EB}" type="slidenum">
              <a:rPr lang="en-GB" smtClean="0"/>
              <a:t>‹#›</a:t>
            </a:fld>
            <a:endParaRPr lang="en-GB"/>
          </a:p>
        </p:txBody>
      </p:sp>
    </p:spTree>
    <p:extLst>
      <p:ext uri="{BB962C8B-B14F-4D97-AF65-F5344CB8AC3E}">
        <p14:creationId xmlns:p14="http://schemas.microsoft.com/office/powerpoint/2010/main" val="447504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theconversation.com/nudge-theory-what-15-years-of-research-tells-us-about-its-promises-and-politics-210534"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a:t>
            </a:fld>
            <a:endParaRPr lang="en-GB"/>
          </a:p>
        </p:txBody>
      </p:sp>
    </p:spTree>
    <p:extLst>
      <p:ext uri="{BB962C8B-B14F-4D97-AF65-F5344CB8AC3E}">
        <p14:creationId xmlns:p14="http://schemas.microsoft.com/office/powerpoint/2010/main" val="1208188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these values will contribute to better decision-making in all aspects of professional practice.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77DE39-8C43-41EA-A72F-BA87F309D13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67090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meant to demonstrate professional and ethical behaviours, but what does this mean?</a:t>
            </a:r>
          </a:p>
        </p:txBody>
      </p:sp>
      <p:sp>
        <p:nvSpPr>
          <p:cNvPr id="4" name="Slide Number Placeholder 3"/>
          <p:cNvSpPr>
            <a:spLocks noGrp="1"/>
          </p:cNvSpPr>
          <p:nvPr>
            <p:ph type="sldNum" sz="quarter" idx="5"/>
          </p:nvPr>
        </p:nvSpPr>
        <p:spPr/>
        <p:txBody>
          <a:bodyPr/>
          <a:lstStyle/>
          <a:p>
            <a:fld id="{9FCC717A-3818-427A-BE97-A632EDFED5EB}" type="slidenum">
              <a:rPr lang="en-GB" smtClean="0"/>
              <a:t>6</a:t>
            </a:fld>
            <a:endParaRPr lang="en-GB"/>
          </a:p>
        </p:txBody>
      </p:sp>
    </p:spTree>
    <p:extLst>
      <p:ext uri="{BB962C8B-B14F-4D97-AF65-F5344CB8AC3E}">
        <p14:creationId xmlns:p14="http://schemas.microsoft.com/office/powerpoint/2010/main" val="3685703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31165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accessed free, just need to sign in.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29833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Make responsible choices about your work, </a:t>
            </a:r>
            <a:r>
              <a:rPr kumimoji="0" lang="en-GB" sz="27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applying professional principles and values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Consider the purpose and implications of actions, decisions and people practices for </a:t>
            </a:r>
            <a:r>
              <a:rPr kumimoji="0" lang="en-GB" sz="27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all stakeholders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Raise concerns </a:t>
            </a:r>
            <a:r>
              <a:rPr kumimoji="0" lang="en-GB" sz="2700" b="0" i="0" u="none" strike="noStrike" kern="1200" cap="none" spc="0" normalizeH="0" baseline="0" noProof="0" dirty="0">
                <a:ln>
                  <a:noFill/>
                </a:ln>
                <a:solidFill>
                  <a:prstClr val="black"/>
                </a:solidFill>
                <a:effectLst/>
                <a:uLnTx/>
                <a:uFillTx/>
                <a:latin typeface="Myriad Pro"/>
                <a:ea typeface="+mn-ea"/>
                <a:cs typeface="+mn-cs"/>
              </a:rPr>
              <a:t>about people practices and policies which are not consistent with values or legislation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Provide explanations </a:t>
            </a:r>
            <a:r>
              <a:rPr kumimoji="0" lang="en-GB" sz="2700" b="0" i="0" u="none" strike="noStrike" kern="1200" cap="none" spc="0" normalizeH="0" baseline="0" noProof="0" dirty="0">
                <a:ln>
                  <a:noFill/>
                </a:ln>
                <a:solidFill>
                  <a:prstClr val="black"/>
                </a:solidFill>
                <a:effectLst/>
                <a:uLnTx/>
                <a:uFillTx/>
                <a:latin typeface="Myriad Pro"/>
                <a:ea typeface="+mn-ea"/>
                <a:cs typeface="+mn-cs"/>
              </a:rPr>
              <a:t>and reasons for the choices you make and the advice you provide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Demonstrate professionalism and consistency </a:t>
            </a:r>
            <a:r>
              <a:rPr kumimoji="0" lang="en-GB" sz="2700" b="0" i="0" u="none" strike="noStrike" kern="1200" cap="none" spc="0" normalizeH="0" baseline="0" noProof="0" dirty="0">
                <a:ln>
                  <a:noFill/>
                </a:ln>
                <a:solidFill>
                  <a:prstClr val="black"/>
                </a:solidFill>
                <a:effectLst/>
                <a:uLnTx/>
                <a:uFillTx/>
                <a:latin typeface="Myriad Pro"/>
                <a:ea typeface="+mn-ea"/>
                <a:cs typeface="+mn-cs"/>
              </a:rPr>
              <a:t>in what you say and do in order to build trust </a:t>
            </a:r>
          </a:p>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10</a:t>
            </a:fld>
            <a:endParaRPr lang="en-GB"/>
          </a:p>
        </p:txBody>
      </p:sp>
    </p:spTree>
    <p:extLst>
      <p:ext uri="{BB962C8B-B14F-4D97-AF65-F5344CB8AC3E}">
        <p14:creationId xmlns:p14="http://schemas.microsoft.com/office/powerpoint/2010/main" val="3625367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12</a:t>
            </a:fld>
            <a:endParaRPr lang="en-GB"/>
          </a:p>
        </p:txBody>
      </p:sp>
    </p:spTree>
    <p:extLst>
      <p:ext uri="{BB962C8B-B14F-4D97-AF65-F5344CB8AC3E}">
        <p14:creationId xmlns:p14="http://schemas.microsoft.com/office/powerpoint/2010/main" val="3460977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13</a:t>
            </a:fld>
            <a:endParaRPr lang="en-GB"/>
          </a:p>
        </p:txBody>
      </p:sp>
    </p:spTree>
    <p:extLst>
      <p:ext uri="{BB962C8B-B14F-4D97-AF65-F5344CB8AC3E}">
        <p14:creationId xmlns:p14="http://schemas.microsoft.com/office/powerpoint/2010/main" val="3985837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16</a:t>
            </a:fld>
            <a:endParaRPr lang="en-GB"/>
          </a:p>
        </p:txBody>
      </p:sp>
    </p:spTree>
    <p:extLst>
      <p:ext uri="{BB962C8B-B14F-4D97-AF65-F5344CB8AC3E}">
        <p14:creationId xmlns:p14="http://schemas.microsoft.com/office/powerpoint/2010/main" val="17243812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There is often conflict between the 4 forces and between those with differing values/morals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People professionals need to champion better work and working lives and advocate for people in this respect, ensuring that decision makers act ethically and lawfully, whilst also considering the needs of the business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We also need to challenge inappropriate behaviour</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As a result, we need to be able to contribute to discussions in an informed, clear and confident way to influence others</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This requires professional courage and a range of communication skills</a:t>
            </a:r>
          </a:p>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17</a:t>
            </a:fld>
            <a:endParaRPr lang="en-GB"/>
          </a:p>
        </p:txBody>
      </p:sp>
    </p:spTree>
    <p:extLst>
      <p:ext uri="{BB962C8B-B14F-4D97-AF65-F5344CB8AC3E}">
        <p14:creationId xmlns:p14="http://schemas.microsoft.com/office/powerpoint/2010/main" val="324392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18</a:t>
            </a:fld>
            <a:endParaRPr lang="en-GB"/>
          </a:p>
        </p:txBody>
      </p:sp>
    </p:spTree>
    <p:extLst>
      <p:ext uri="{BB962C8B-B14F-4D97-AF65-F5344CB8AC3E}">
        <p14:creationId xmlns:p14="http://schemas.microsoft.com/office/powerpoint/2010/main" val="28004740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Trying to get managers to do appraisals:</a:t>
            </a:r>
          </a:p>
          <a:p>
            <a:endParaRPr lang="en-GB" dirty="0"/>
          </a:p>
          <a:p>
            <a:r>
              <a:rPr lang="en-GB" dirty="0"/>
              <a:t>Coercive – do this or you won’t receive your bonus! (not likely to be effective).</a:t>
            </a:r>
          </a:p>
          <a:p>
            <a:r>
              <a:rPr lang="en-GB" dirty="0"/>
              <a:t>Referent – others respect you and your work.</a:t>
            </a:r>
          </a:p>
          <a:p>
            <a:r>
              <a:rPr lang="en-GB" dirty="0"/>
              <a:t>Information – you have all the information, policy, forms.</a:t>
            </a:r>
          </a:p>
          <a:p>
            <a:r>
              <a:rPr lang="en-GB" dirty="0"/>
              <a:t>Expert – you are seen as the expert.</a:t>
            </a:r>
          </a:p>
          <a:p>
            <a:r>
              <a:rPr lang="en-GB" dirty="0"/>
              <a:t>Legitimate – you have the right to implement this in your role as people professional.</a:t>
            </a:r>
          </a:p>
          <a:p>
            <a:r>
              <a:rPr lang="en-GB" dirty="0"/>
              <a:t>Reward – ‘if you do this, you will receive a bonus’. </a:t>
            </a:r>
          </a:p>
          <a:p>
            <a:endParaRPr lang="en-GB" dirty="0"/>
          </a:p>
          <a:p>
            <a:r>
              <a:rPr lang="en-GB" dirty="0"/>
              <a:t>Important for you to have the knowledge and expertise to influence others. Needed to convince managers of benefits of the change/need to do something. </a:t>
            </a:r>
          </a:p>
          <a:p>
            <a:r>
              <a:rPr lang="en-GB" dirty="0"/>
              <a:t>Also need to be friendly and assertive, to build trust so that managers are able to communicate their concerns. May need to compromise, be courageous. </a:t>
            </a:r>
          </a:p>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19</a:t>
            </a:fld>
            <a:endParaRPr lang="en-GB"/>
          </a:p>
        </p:txBody>
      </p:sp>
    </p:spTree>
    <p:extLst>
      <p:ext uri="{BB962C8B-B14F-4D97-AF65-F5344CB8AC3E}">
        <p14:creationId xmlns:p14="http://schemas.microsoft.com/office/powerpoint/2010/main" val="22412113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Nudge theory: what 15 years of research tells us about its promises and politics</a:t>
            </a:r>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20</a:t>
            </a:fld>
            <a:endParaRPr lang="en-GB"/>
          </a:p>
        </p:txBody>
      </p:sp>
    </p:spTree>
    <p:extLst>
      <p:ext uri="{BB962C8B-B14F-4D97-AF65-F5344CB8AC3E}">
        <p14:creationId xmlns:p14="http://schemas.microsoft.com/office/powerpoint/2010/main" val="26665717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Compassionate leadership provides an environment in which these staff needs can be met.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5197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0" i="0" u="none" strike="noStrike" kern="1200" cap="none" spc="0" normalizeH="0" baseline="0" noProof="0" dirty="0">
                <a:ln>
                  <a:noFill/>
                </a:ln>
                <a:solidFill>
                  <a:srgbClr val="202020"/>
                </a:solidFill>
                <a:effectLst/>
                <a:uLnTx/>
                <a:uFillTx/>
                <a:latin typeface="Museo"/>
                <a:ea typeface="+mn-ea"/>
                <a:cs typeface="+mn-cs"/>
              </a:rPr>
              <a:t>Employees who have good quality jobs and are managed well, will not only be happier, healthier and more fulfilled, but are also more likely to drive productivity, better products or services, and innovation. This mutual gains view of motivation and people management lies at the heart of employee engagement.</a:t>
            </a:r>
          </a:p>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28</a:t>
            </a:fld>
            <a:endParaRPr lang="en-GB"/>
          </a:p>
        </p:txBody>
      </p:sp>
    </p:spTree>
    <p:extLst>
      <p:ext uri="{BB962C8B-B14F-4D97-AF65-F5344CB8AC3E}">
        <p14:creationId xmlns:p14="http://schemas.microsoft.com/office/powerpoint/2010/main" val="13523766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srgbClr val="202020"/>
                </a:solidFill>
                <a:effectLst/>
                <a:uLnTx/>
                <a:uFillTx/>
                <a:latin typeface="Museo"/>
                <a:ea typeface="+mn-ea"/>
                <a:cs typeface="+mn-cs"/>
              </a:rPr>
              <a:t>The CIPD believes that good work is fundamental to individual wellbeing, supports a strong, fair society, and creates motivated workers, productive organisations and a strong economy.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srgbClr val="202020"/>
                </a:solidFill>
                <a:effectLst/>
                <a:uLnTx/>
                <a:uFillTx/>
                <a:latin typeface="Museo"/>
                <a:ea typeface="+mn-ea"/>
                <a:cs typeface="+mn-cs"/>
              </a:rPr>
              <a:t>Based on 7 main dimensions of good work.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200" b="0" i="0" u="none" strike="noStrike" kern="1200" cap="none" spc="0" normalizeH="0" baseline="0" noProof="0" dirty="0">
              <a:ln>
                <a:noFill/>
              </a:ln>
              <a:solidFill>
                <a:srgbClr val="202020"/>
              </a:solidFill>
              <a:effectLst/>
              <a:uLnTx/>
              <a:uFillTx/>
              <a:latin typeface="Muse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lang="en-GB" dirty="0"/>
              <a:t>The CIPD’s purpose is to champion better work and working lives. This is a key survey of job quality. </a:t>
            </a:r>
          </a:p>
          <a:p>
            <a:r>
              <a:rPr lang="en-GB" dirty="0"/>
              <a:t>Survey highlights inequalities. Purpose of survey is to inform public policy. </a:t>
            </a:r>
          </a:p>
          <a:p>
            <a:endParaRPr lang="en-GB" dirty="0"/>
          </a:p>
          <a:p>
            <a:r>
              <a:rPr lang="en-GB" dirty="0"/>
              <a:t>Wales has its own fair work framework as well. </a:t>
            </a:r>
          </a:p>
        </p:txBody>
      </p:sp>
      <p:sp>
        <p:nvSpPr>
          <p:cNvPr id="4" name="Slide Number Placeholder 3"/>
          <p:cNvSpPr>
            <a:spLocks noGrp="1"/>
          </p:cNvSpPr>
          <p:nvPr>
            <p:ph type="sldNum" sz="quarter" idx="5"/>
          </p:nvPr>
        </p:nvSpPr>
        <p:spPr/>
        <p:txBody>
          <a:bodyPr/>
          <a:lstStyle/>
          <a:p>
            <a:fld id="{9FCC717A-3818-427A-BE97-A632EDFED5EB}" type="slidenum">
              <a:rPr lang="en-GB" smtClean="0"/>
              <a:t>29</a:t>
            </a:fld>
            <a:endParaRPr lang="en-GB"/>
          </a:p>
        </p:txBody>
      </p:sp>
    </p:spTree>
    <p:extLst>
      <p:ext uri="{BB962C8B-B14F-4D97-AF65-F5344CB8AC3E}">
        <p14:creationId xmlns:p14="http://schemas.microsoft.com/office/powerpoint/2010/main" val="4181144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Build a sense of team spirit and purpose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Treat people fairly and considerately in your work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Enable others to develop skills and capabilities to be their best at work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Coach and advise others in the business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Enable people to have a voice when designing and delivering solutions which impact them</a:t>
            </a:r>
          </a:p>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30</a:t>
            </a:fld>
            <a:endParaRPr lang="en-GB"/>
          </a:p>
        </p:txBody>
      </p:sp>
    </p:spTree>
    <p:extLst>
      <p:ext uri="{BB962C8B-B14F-4D97-AF65-F5344CB8AC3E}">
        <p14:creationId xmlns:p14="http://schemas.microsoft.com/office/powerpoint/2010/main" val="28409856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Get to know people as individuals so you can work together more effectively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500" b="1" i="0" u="none" strike="noStrike" kern="1200" cap="none" spc="0" normalizeH="0" baseline="0" noProof="0" dirty="0">
                <a:ln>
                  <a:noFill/>
                </a:ln>
                <a:solidFill>
                  <a:prstClr val="black"/>
                </a:solidFill>
                <a:effectLst/>
                <a:uLnTx/>
                <a:uFillTx/>
                <a:latin typeface="Myriad Pro"/>
                <a:ea typeface="+mn-ea"/>
                <a:cs typeface="+mn-cs"/>
              </a:rPr>
              <a:t>Actively seek and listen to diverse views and opinions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Build purposeful working relationships with and collaborate with wider colleagues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Readily share your knowledge and expertise with others to solve problems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Support others to resolve conflict and build trust before issues escalate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Encourage others to recognise when they need help, to admit mistakes, and share concerns and ideas</a:t>
            </a:r>
          </a:p>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32</a:t>
            </a:fld>
            <a:endParaRPr lang="en-GB"/>
          </a:p>
        </p:txBody>
      </p:sp>
    </p:spTree>
    <p:extLst>
      <p:ext uri="{BB962C8B-B14F-4D97-AF65-F5344CB8AC3E}">
        <p14:creationId xmlns:p14="http://schemas.microsoft.com/office/powerpoint/2010/main" val="37765701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33</a:t>
            </a:fld>
            <a:endParaRPr lang="en-GB"/>
          </a:p>
        </p:txBody>
      </p:sp>
    </p:spTree>
    <p:extLst>
      <p:ext uri="{BB962C8B-B14F-4D97-AF65-F5344CB8AC3E}">
        <p14:creationId xmlns:p14="http://schemas.microsoft.com/office/powerpoint/2010/main" val="1113005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35</a:t>
            </a:fld>
            <a:endParaRPr lang="en-GB"/>
          </a:p>
        </p:txBody>
      </p:sp>
    </p:spTree>
    <p:extLst>
      <p:ext uri="{BB962C8B-B14F-4D97-AF65-F5344CB8AC3E}">
        <p14:creationId xmlns:p14="http://schemas.microsoft.com/office/powerpoint/2010/main" val="38133064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36</a:t>
            </a:fld>
            <a:endParaRPr lang="en-GB"/>
          </a:p>
        </p:txBody>
      </p:sp>
    </p:spTree>
    <p:extLst>
      <p:ext uri="{BB962C8B-B14F-4D97-AF65-F5344CB8AC3E}">
        <p14:creationId xmlns:p14="http://schemas.microsoft.com/office/powerpoint/2010/main" val="33890582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41</a:t>
            </a:fld>
            <a:endParaRPr lang="en-GB"/>
          </a:p>
        </p:txBody>
      </p:sp>
    </p:spTree>
    <p:extLst>
      <p:ext uri="{BB962C8B-B14F-4D97-AF65-F5344CB8AC3E}">
        <p14:creationId xmlns:p14="http://schemas.microsoft.com/office/powerpoint/2010/main" val="4090861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28/11/2024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34227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46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52952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22933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73771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52666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5921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7759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030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80274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4059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1849472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6E9DE0A-A122-461F-8F53-94339D20DC11}" type="datetimeFigureOut">
              <a:rPr lang="en-GB" smtClean="0"/>
              <a:t>28/11/2024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2026989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28/11/2024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6859916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E9DE0A-A122-461F-8F53-94339D20DC11}" type="datetimeFigureOut">
              <a:rPr lang="en-GB" smtClean="0"/>
              <a:t>28/11/2024</a:t>
            </a:fld>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256637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E9DE0A-A122-461F-8F53-94339D20DC11}" type="datetimeFigureOut">
              <a:rPr lang="en-GB" smtClean="0"/>
              <a:t>28/11/2024</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373509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6E9DE0A-A122-461F-8F53-94339D20DC11}" type="datetimeFigureOut">
              <a:rPr lang="en-GB" smtClean="0"/>
              <a:t>28/11/2024</a:t>
            </a:fld>
            <a:endParaRPr lang="en-GB"/>
          </a:p>
        </p:txBody>
      </p:sp>
      <p:sp>
        <p:nvSpPr>
          <p:cNvPr id="9" name="Slide Number Placeholder 8"/>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40499973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6E9DE0A-A122-461F-8F53-94339D20DC11}" type="datetimeFigureOut">
              <a:rPr lang="en-GB" smtClean="0"/>
              <a:t>28/11/2024</a:t>
            </a:fld>
            <a:endParaRPr lang="en-GB"/>
          </a:p>
        </p:txBody>
      </p:sp>
      <p:sp>
        <p:nvSpPr>
          <p:cNvPr id="5" name="Slide Number Placeholder 4"/>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38822736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E9DE0A-A122-461F-8F53-94339D20DC11}" type="datetimeFigureOut">
              <a:rPr lang="en-GB" smtClean="0"/>
              <a:t>28/11/2024</a:t>
            </a:fld>
            <a:endParaRPr lang="en-GB"/>
          </a:p>
        </p:txBody>
      </p:sp>
      <p:sp>
        <p:nvSpPr>
          <p:cNvPr id="4" name="Slide Number Placeholder 3"/>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356084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E9DE0A-A122-461F-8F53-94339D20DC11}" type="datetimeFigureOut">
              <a:rPr lang="en-GB" smtClean="0"/>
              <a:t>28/11/2024</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610060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E9DE0A-A122-461F-8F53-94339D20DC11}" type="datetimeFigureOut">
              <a:rPr lang="en-GB" smtClean="0"/>
              <a:t>28/11/2024</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36035962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28/11/2024</a:t>
            </a:fld>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32961711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28/11/2024</a:t>
            </a:fld>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2923365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9934730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6E9DE0A-A122-461F-8F53-94339D20DC11}" type="datetimeFigureOut">
              <a:rPr lang="en-GB" smtClean="0"/>
              <a:t>28/11/2024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9D19067-FB0E-46EA-91DA-E9950B1581FA}" type="slidenum">
              <a:rPr lang="en-GB" smtClean="0"/>
              <a:t>‹#›</a:t>
            </a:fld>
            <a:endParaRPr lang="en-GB"/>
          </a:p>
        </p:txBody>
      </p:sp>
    </p:spTree>
    <p:extLst>
      <p:ext uri="{BB962C8B-B14F-4D97-AF65-F5344CB8AC3E}">
        <p14:creationId xmlns:p14="http://schemas.microsoft.com/office/powerpoint/2010/main" val="40218525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co.uk/about/what-we-do/professional-standards/code"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hyperlink" Target="https://www.cipd.org/uk/membership/professional-standards/code-of-conduct/#code" TargetMode="Externa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learninghub.cipd.org/d2l/home/666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psf.cipduat.co.uk/learning/professional-courage-influencing" TargetMode="External"/><Relationship Id="rId5" Type="http://schemas.openxmlformats.org/officeDocument/2006/relationships/hyperlink" Target="https://learninghub.cipd.org/d2l/home/6666" TargetMode="External"/><Relationship Id="rId4" Type="http://schemas.openxmlformats.org/officeDocument/2006/relationships/hyperlink" Target="https://peopleprofession.cipd.org/learning/ethical-practic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hyperlink" Target="https://www.cipd.org/globalassets/media/knowledge/knowledge-hub/reports/unethical-behaviour-in-the-workplace_report-2_tcm18-57022.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ipd.org/globalassets/media/knowledge/knowledge-hub/guides/2023-pdfs/2023-ethics-transparent-decision-making-checklist-7919.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cipd.org/uk/knowledge/guides/ethics-work-guide/" TargetMode="External"/><Relationship Id="rId4" Type="http://schemas.openxmlformats.org/officeDocument/2006/relationships/hyperlink" Target="https://community.cipd.co.uk/discussion-forums/workplace-dilemmas-in-confidence/"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yR8ev2jzzX0&amp;t=823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youtube.com/watch?v=eCNeOga965U"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pd.org/uk/knowledge/reports/goodwork/wal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hyperlink" Target="https://www.cipd.org/uk/knowledge/reports/diversity-management-recommendations/" TargetMode="External"/><Relationship Id="rId4" Type="http://schemas.openxmlformats.org/officeDocument/2006/relationships/hyperlink" Target="https://www.cipd.org/uk/knowledge/guides/five-actions-fostering-inclusion/"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CIPD Associate Diploma in People Management</a:t>
            </a:r>
          </a:p>
        </p:txBody>
      </p:sp>
      <p:sp>
        <p:nvSpPr>
          <p:cNvPr id="5" name="Subtitle 4"/>
          <p:cNvSpPr>
            <a:spLocks noGrp="1"/>
          </p:cNvSpPr>
          <p:nvPr>
            <p:ph type="subTitle" idx="1"/>
          </p:nvPr>
        </p:nvSpPr>
        <p:spPr>
          <a:xfrm>
            <a:off x="3092829" y="2228405"/>
            <a:ext cx="6400800" cy="1752600"/>
          </a:xfrm>
        </p:spPr>
        <p:txBody>
          <a:bodyPr>
            <a:normAutofit/>
          </a:bodyPr>
          <a:lstStyle/>
          <a:p>
            <a:r>
              <a:rPr lang="en-GB" sz="4000" b="1" dirty="0">
                <a:solidFill>
                  <a:srgbClr val="7030A0"/>
                </a:solidFill>
              </a:rPr>
              <a:t>Professional Behaviours and Valuing People</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8CBDD-56D2-0DA6-192B-C8E6E3BC8B63}"/>
              </a:ext>
            </a:extLst>
          </p:cNvPr>
          <p:cNvSpPr>
            <a:spLocks noGrp="1"/>
          </p:cNvSpPr>
          <p:nvPr>
            <p:ph type="title"/>
          </p:nvPr>
        </p:nvSpPr>
        <p:spPr/>
        <p:txBody>
          <a:bodyPr/>
          <a:lstStyle/>
          <a:p>
            <a:r>
              <a:rPr lang="en-GB" b="1" dirty="0"/>
              <a:t>Overview of Module</a:t>
            </a:r>
          </a:p>
        </p:txBody>
      </p:sp>
      <p:sp>
        <p:nvSpPr>
          <p:cNvPr id="3" name="Content Placeholder 2">
            <a:extLst>
              <a:ext uri="{FF2B5EF4-FFF2-40B4-BE49-F238E27FC236}">
                <a16:creationId xmlns:a16="http://schemas.microsoft.com/office/drawing/2014/main" id="{37168016-EBED-3C2C-EA33-26D047FA0A9B}"/>
              </a:ext>
            </a:extLst>
          </p:cNvPr>
          <p:cNvSpPr>
            <a:spLocks noGrp="1"/>
          </p:cNvSpPr>
          <p:nvPr>
            <p:ph idx="1"/>
          </p:nvPr>
        </p:nvSpPr>
        <p:spPr/>
        <p:txBody>
          <a:bodyPr/>
          <a:lstStyle/>
          <a:p>
            <a:pPr marL="0" indent="0">
              <a:buNone/>
            </a:pPr>
            <a:r>
              <a:rPr lang="en-GB" dirty="0"/>
              <a:t>This unit focuses on how applying core professional behaviours such as </a:t>
            </a:r>
            <a:r>
              <a:rPr lang="en-GB" b="1" dirty="0"/>
              <a:t>ethical practice, courage and inclusivity </a:t>
            </a:r>
            <a:r>
              <a:rPr lang="en-GB" dirty="0"/>
              <a:t>can build positive working relationships and support employee voice and wellbeing. It considers how developing and mastering new professional behaviours and practice can impact performance.</a:t>
            </a:r>
          </a:p>
        </p:txBody>
      </p:sp>
    </p:spTree>
    <p:extLst>
      <p:ext uri="{BB962C8B-B14F-4D97-AF65-F5344CB8AC3E}">
        <p14:creationId xmlns:p14="http://schemas.microsoft.com/office/powerpoint/2010/main" val="3627826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C2F0D-0D7B-8CFF-6E74-D51EBA7DF065}"/>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089FEBB2-61C7-9C84-8E49-4CC1A705F8CC}"/>
              </a:ext>
            </a:extLst>
          </p:cNvPr>
          <p:cNvSpPr>
            <a:spLocks noGrp="1"/>
          </p:cNvSpPr>
          <p:nvPr>
            <p:ph idx="1"/>
          </p:nvPr>
        </p:nvSpPr>
        <p:spPr/>
        <p:txBody>
          <a:bodyPr/>
          <a:lstStyle/>
          <a:p>
            <a:r>
              <a:rPr lang="en-GB" dirty="0"/>
              <a:t>Be able to demonstrate professional and ethical behaviours, in the context of people practice. </a:t>
            </a:r>
          </a:p>
          <a:p>
            <a:r>
              <a:rPr lang="en-GB" dirty="0"/>
              <a:t>Be able to champion inclusive and collaborative strategies for building positive working relationships. </a:t>
            </a:r>
          </a:p>
          <a:p>
            <a:r>
              <a:rPr lang="en-GB" dirty="0"/>
              <a:t>Be able to demonstrate personal commitment to learning, professional development and performance improvement.</a:t>
            </a:r>
          </a:p>
        </p:txBody>
      </p:sp>
    </p:spTree>
    <p:extLst>
      <p:ext uri="{BB962C8B-B14F-4D97-AF65-F5344CB8AC3E}">
        <p14:creationId xmlns:p14="http://schemas.microsoft.com/office/powerpoint/2010/main" val="3410284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BECF9-A29A-3EB2-37DE-6F715F0D6B4C}"/>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46F9C1B5-EA4D-C63B-D6A3-757D0142FF5B}"/>
              </a:ext>
            </a:extLst>
          </p:cNvPr>
          <p:cNvSpPr>
            <a:spLocks noGrp="1"/>
          </p:cNvSpPr>
          <p:nvPr>
            <p:ph idx="1"/>
          </p:nvPr>
        </p:nvSpPr>
        <p:spPr/>
        <p:txBody>
          <a:bodyPr>
            <a:normAutofit fontScale="92500" lnSpcReduction="10000"/>
          </a:bodyPr>
          <a:lstStyle/>
          <a:p>
            <a:pPr marL="514350" marR="0" lvl="0" indent="-514350" algn="l" defTabSz="914400" rtl="0" eaLnBrk="1" fontAlgn="auto" latinLnBrk="0" hangingPunct="1">
              <a:lnSpc>
                <a:spcPct val="100000"/>
              </a:lnSpc>
              <a:spcBef>
                <a:spcPct val="20000"/>
              </a:spcBef>
              <a:spcAft>
                <a:spcPts val="0"/>
              </a:spcAft>
              <a:buClrTx/>
              <a:buSzTx/>
              <a:buAutoNum type="arabicPeriod"/>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What it means to be a people professional</a:t>
            </a:r>
          </a:p>
          <a:p>
            <a:pPr marL="514350" marR="0" lvl="0" indent="-514350" algn="l" defTabSz="914400" rtl="0" eaLnBrk="1" fontAlgn="auto" latinLnBrk="0" hangingPunct="1">
              <a:lnSpc>
                <a:spcPct val="100000"/>
              </a:lnSpc>
              <a:spcBef>
                <a:spcPct val="20000"/>
              </a:spcBef>
              <a:spcAft>
                <a:spcPts val="0"/>
              </a:spcAft>
              <a:buClrTx/>
              <a:buSzTx/>
              <a:buAutoNum type="arabicPeriod"/>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The following CIPD Core B</a:t>
            </a:r>
            <a:r>
              <a:rPr lang="en-GB" dirty="0" err="1">
                <a:solidFill>
                  <a:prstClr val="black"/>
                </a:solidFill>
                <a:latin typeface="Myriad Pro"/>
              </a:rPr>
              <a:t>ehaviours</a:t>
            </a:r>
            <a:r>
              <a:rPr lang="en-GB" dirty="0">
                <a:solidFill>
                  <a:prstClr val="black"/>
                </a:solidFill>
                <a:latin typeface="Myriad Pro"/>
              </a:rPr>
              <a:t>:</a:t>
            </a:r>
          </a:p>
          <a:p>
            <a:pPr lvl="1" indent="-342900">
              <a:buFont typeface="Arial" pitchFamily="34" charset="0"/>
              <a:buChar char="•"/>
              <a:defRPr/>
            </a:pPr>
            <a:r>
              <a:rPr kumimoji="0" lang="en-GB" b="0" i="0" u="none" strike="noStrike" kern="1200" cap="none" spc="0" normalizeH="0" baseline="0" noProof="0" dirty="0">
                <a:ln>
                  <a:noFill/>
                </a:ln>
                <a:solidFill>
                  <a:prstClr val="black"/>
                </a:solidFill>
                <a:effectLst/>
                <a:uLnTx/>
                <a:uFillTx/>
                <a:latin typeface="Myriad Pro"/>
                <a:ea typeface="+mn-ea"/>
                <a:cs typeface="+mn-cs"/>
              </a:rPr>
              <a:t>Ethical practice</a:t>
            </a:r>
          </a:p>
          <a:p>
            <a:pPr lvl="1" indent="-342900">
              <a:buFont typeface="Arial" pitchFamily="34" charset="0"/>
              <a:buChar char="•"/>
              <a:defRPr/>
            </a:pPr>
            <a:r>
              <a:rPr kumimoji="0" lang="en-GB" b="0" i="0" u="none" strike="noStrike" kern="1200" cap="none" spc="0" normalizeH="0" baseline="0" noProof="0" dirty="0">
                <a:ln>
                  <a:noFill/>
                </a:ln>
                <a:solidFill>
                  <a:prstClr val="black"/>
                </a:solidFill>
                <a:effectLst/>
                <a:uLnTx/>
                <a:uFillTx/>
                <a:latin typeface="Myriad Pro"/>
                <a:ea typeface="+mn-ea"/>
                <a:cs typeface="+mn-cs"/>
              </a:rPr>
              <a:t>Professional courage and influence</a:t>
            </a:r>
          </a:p>
          <a:p>
            <a:pPr lvl="1" indent="-342900">
              <a:buFont typeface="Arial" pitchFamily="34" charset="0"/>
              <a:buChar char="•"/>
              <a:defRPr/>
            </a:pPr>
            <a:r>
              <a:rPr kumimoji="0" lang="en-GB" b="0" i="0" u="none" strike="noStrike" kern="1200" cap="none" spc="0" normalizeH="0" baseline="0" noProof="0" dirty="0">
                <a:ln>
                  <a:noFill/>
                </a:ln>
                <a:solidFill>
                  <a:prstClr val="black"/>
                </a:solidFill>
                <a:effectLst/>
                <a:uLnTx/>
                <a:uFillTx/>
                <a:latin typeface="Myriad Pro"/>
                <a:ea typeface="+mn-ea"/>
                <a:cs typeface="+mn-cs"/>
              </a:rPr>
              <a:t>Working inclusively</a:t>
            </a:r>
          </a:p>
          <a:p>
            <a:pPr lvl="1" indent="-342900">
              <a:buFont typeface="Arial" pitchFamily="34" charset="0"/>
              <a:buChar char="•"/>
              <a:defRPr/>
            </a:pPr>
            <a:r>
              <a:rPr kumimoji="0" lang="en-GB" b="0" i="0" u="none" strike="noStrike" kern="1200" cap="none" spc="0" normalizeH="0" baseline="0" noProof="0" dirty="0">
                <a:ln>
                  <a:noFill/>
                </a:ln>
                <a:solidFill>
                  <a:prstClr val="black"/>
                </a:solidFill>
                <a:effectLst/>
                <a:uLnTx/>
                <a:uFillTx/>
                <a:latin typeface="Myriad Pro"/>
                <a:ea typeface="+mn-ea"/>
                <a:cs typeface="+mn-cs"/>
              </a:rPr>
              <a:t>Valuing people</a:t>
            </a:r>
          </a:p>
          <a:p>
            <a:pPr lvl="1" indent="-342900">
              <a:buFont typeface="Arial" pitchFamily="34" charset="0"/>
              <a:buChar char="•"/>
              <a:defRPr/>
            </a:pPr>
            <a:r>
              <a:rPr kumimoji="0" lang="en-GB" b="0" i="0" u="none" strike="noStrike" kern="1200" cap="none" spc="0" normalizeH="0" baseline="0" noProof="0" dirty="0">
                <a:ln>
                  <a:noFill/>
                </a:ln>
                <a:solidFill>
                  <a:prstClr val="black"/>
                </a:solidFill>
                <a:effectLst/>
                <a:uLnTx/>
                <a:uFillTx/>
                <a:latin typeface="Myriad Pro"/>
                <a:ea typeface="+mn-ea"/>
                <a:cs typeface="+mn-cs"/>
              </a:rPr>
              <a:t>Passion for learning</a:t>
            </a:r>
          </a:p>
          <a:p>
            <a:pPr marL="0" marR="0" lvl="0" indent="0" algn="l" defTabSz="914400" rtl="0" eaLnBrk="1" fontAlgn="auto" latinLnBrk="0" hangingPunct="1">
              <a:lnSpc>
                <a:spcPct val="100000"/>
              </a:lnSpc>
              <a:spcBef>
                <a:spcPct val="20000"/>
              </a:spcBef>
              <a:spcAft>
                <a:spcPts val="0"/>
              </a:spcAft>
              <a:buClrTx/>
              <a:buSzTx/>
              <a:buNone/>
              <a:tabLst/>
              <a:defRPr/>
            </a:pPr>
            <a:r>
              <a:rPr lang="en-GB" dirty="0">
                <a:solidFill>
                  <a:prstClr val="black"/>
                </a:solidFill>
                <a:latin typeface="Myriad Pro"/>
              </a:rPr>
              <a:t>3. The Assignment</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09833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46152" y="740207"/>
            <a:ext cx="8899695" cy="4639648"/>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7766179" y="3071531"/>
            <a:ext cx="2470280" cy="2308324"/>
          </a:xfrm>
          <a:prstGeom prst="rect">
            <a:avLst/>
          </a:prstGeom>
          <a:solidFill>
            <a:schemeClr val="accent1">
              <a:lumMod val="20000"/>
              <a:lumOff val="80000"/>
            </a:schemeClr>
          </a:solidFill>
        </p:spPr>
        <p:txBody>
          <a:bodyPr wrap="square" rtlCol="0">
            <a:spAutoFit/>
          </a:bodyPr>
          <a:lstStyle/>
          <a:p>
            <a:r>
              <a:rPr lang="en-GB" sz="2400" b="1" dirty="0">
                <a:solidFill>
                  <a:prstClr val="black"/>
                </a:solidFill>
                <a:latin typeface="Myriad Pro"/>
              </a:rPr>
              <a:t>Professional Values</a:t>
            </a:r>
            <a:r>
              <a:rPr lang="en-GB" sz="2400" dirty="0">
                <a:solidFill>
                  <a:prstClr val="black"/>
                </a:solidFill>
                <a:latin typeface="Myriad Pro"/>
              </a:rPr>
              <a:t> -  Principles-led, evidence-based and outcomes-driven </a:t>
            </a:r>
          </a:p>
        </p:txBody>
      </p:sp>
      <p:sp>
        <p:nvSpPr>
          <p:cNvPr id="4" name="TextBox 3">
            <a:extLst>
              <a:ext uri="{FF2B5EF4-FFF2-40B4-BE49-F238E27FC236}">
                <a16:creationId xmlns:a16="http://schemas.microsoft.com/office/drawing/2014/main" id="{696A1A50-FDD5-F993-B553-CC80C5823652}"/>
              </a:ext>
            </a:extLst>
          </p:cNvPr>
          <p:cNvSpPr txBox="1"/>
          <p:nvPr/>
        </p:nvSpPr>
        <p:spPr>
          <a:xfrm>
            <a:off x="477078" y="159026"/>
            <a:ext cx="9647583" cy="523220"/>
          </a:xfrm>
          <a:prstGeom prst="rect">
            <a:avLst/>
          </a:prstGeom>
          <a:noFill/>
        </p:spPr>
        <p:txBody>
          <a:bodyPr wrap="square" rtlCol="0">
            <a:spAutoFit/>
          </a:bodyPr>
          <a:lstStyle/>
          <a:p>
            <a:r>
              <a:rPr lang="en-GB" sz="2800" b="1" dirty="0"/>
              <a:t>What does it mean to be a People Professional?</a:t>
            </a:r>
          </a:p>
        </p:txBody>
      </p:sp>
      <p:sp>
        <p:nvSpPr>
          <p:cNvPr id="5" name="TextBox 4">
            <a:extLst>
              <a:ext uri="{FF2B5EF4-FFF2-40B4-BE49-F238E27FC236}">
                <a16:creationId xmlns:a16="http://schemas.microsoft.com/office/drawing/2014/main" id="{68F9919B-9BED-C427-5A28-8545E67EF77E}"/>
              </a:ext>
            </a:extLst>
          </p:cNvPr>
          <p:cNvSpPr txBox="1"/>
          <p:nvPr/>
        </p:nvSpPr>
        <p:spPr>
          <a:xfrm>
            <a:off x="477078" y="1166191"/>
            <a:ext cx="1802296" cy="923330"/>
          </a:xfrm>
          <a:prstGeom prst="rect">
            <a:avLst/>
          </a:prstGeom>
          <a:noFill/>
        </p:spPr>
        <p:txBody>
          <a:bodyPr wrap="square" rtlCol="0">
            <a:spAutoFit/>
          </a:bodyPr>
          <a:lstStyle/>
          <a:p>
            <a:r>
              <a:rPr lang="en-GB" b="1" dirty="0"/>
              <a:t>CIPD Profession Map</a:t>
            </a:r>
          </a:p>
        </p:txBody>
      </p:sp>
    </p:spTree>
    <p:extLst>
      <p:ext uri="{BB962C8B-B14F-4D97-AF65-F5344CB8AC3E}">
        <p14:creationId xmlns:p14="http://schemas.microsoft.com/office/powerpoint/2010/main" val="981877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54316-26F3-1323-A460-121902DD7491}"/>
              </a:ext>
            </a:extLst>
          </p:cNvPr>
          <p:cNvSpPr>
            <a:spLocks noGrp="1"/>
          </p:cNvSpPr>
          <p:nvPr>
            <p:ph type="title"/>
          </p:nvPr>
        </p:nvSpPr>
        <p:spPr>
          <a:xfrm>
            <a:off x="288758" y="274638"/>
            <a:ext cx="11646568" cy="832267"/>
          </a:xfrm>
        </p:spPr>
        <p:txBody>
          <a:bodyPr>
            <a:normAutofit/>
          </a:bodyPr>
          <a:lstStyle/>
          <a:p>
            <a:r>
              <a:rPr lang="en-GB" b="1" dirty="0"/>
              <a:t>What does it mean to be a Professional?</a:t>
            </a:r>
          </a:p>
        </p:txBody>
      </p:sp>
      <p:sp>
        <p:nvSpPr>
          <p:cNvPr id="3" name="Content Placeholder 2">
            <a:extLst>
              <a:ext uri="{FF2B5EF4-FFF2-40B4-BE49-F238E27FC236}">
                <a16:creationId xmlns:a16="http://schemas.microsoft.com/office/drawing/2014/main" id="{FAD2D135-6FF5-F194-64FA-C88C5CA27454}"/>
              </a:ext>
            </a:extLst>
          </p:cNvPr>
          <p:cNvSpPr>
            <a:spLocks noGrp="1"/>
          </p:cNvSpPr>
          <p:nvPr>
            <p:ph idx="1"/>
          </p:nvPr>
        </p:nvSpPr>
        <p:spPr>
          <a:xfrm>
            <a:off x="609600" y="1106905"/>
            <a:ext cx="10972800" cy="4410328"/>
          </a:xfrm>
        </p:spPr>
        <p:txBody>
          <a:bodyPr>
            <a:normAutofit fontScale="92500" lnSpcReduction="10000"/>
          </a:bodyPr>
          <a:lstStyle/>
          <a:p>
            <a:r>
              <a:rPr lang="en-GB" dirty="0"/>
              <a:t>Member of a profession</a:t>
            </a:r>
          </a:p>
          <a:p>
            <a:r>
              <a:rPr lang="en-GB" dirty="0"/>
              <a:t>Governed by codes of ethics/conduct</a:t>
            </a:r>
          </a:p>
          <a:p>
            <a:r>
              <a:rPr lang="en-GB" dirty="0"/>
              <a:t>Commitment to competence (keeping skills and knowledge up to date), integrity, morality, altruism, working for public good</a:t>
            </a:r>
          </a:p>
          <a:p>
            <a:r>
              <a:rPr lang="en-GB" dirty="0"/>
              <a:t>Accountable to those served and to society</a:t>
            </a:r>
          </a:p>
          <a:p>
            <a:r>
              <a:rPr lang="en-GB" dirty="0"/>
              <a:t>Carries out role to a high standard</a:t>
            </a:r>
          </a:p>
          <a:p>
            <a:endParaRPr lang="en-GB" dirty="0"/>
          </a:p>
          <a:p>
            <a:pPr marL="0" indent="0">
              <a:buNone/>
            </a:pPr>
            <a:r>
              <a:rPr lang="en-GB" i="1" dirty="0"/>
              <a:t>So, can people practitioners be considered professionals?</a:t>
            </a:r>
          </a:p>
        </p:txBody>
      </p:sp>
    </p:spTree>
    <p:extLst>
      <p:ext uri="{BB962C8B-B14F-4D97-AF65-F5344CB8AC3E}">
        <p14:creationId xmlns:p14="http://schemas.microsoft.com/office/powerpoint/2010/main" val="1455215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b="1" dirty="0"/>
              <a:t>CIPD Code of Conduct &amp; Ethics</a:t>
            </a:r>
          </a:p>
        </p:txBody>
      </p:sp>
      <p:pic>
        <p:nvPicPr>
          <p:cNvPr id="6" name="Picture 5" descr="A person sitting at a table&#10;&#10;Description automatically generated with medium confidence">
            <a:hlinkClick r:id="rId3"/>
            <a:extLst>
              <a:ext uri="{FF2B5EF4-FFF2-40B4-BE49-F238E27FC236}">
                <a16:creationId xmlns:a16="http://schemas.microsoft.com/office/drawing/2014/main" id="{D9563351-A924-9E91-AA01-312503AD411F}"/>
              </a:ext>
            </a:extLst>
          </p:cNvPr>
          <p:cNvPicPr>
            <a:picLocks noChangeAspect="1"/>
          </p:cNvPicPr>
          <p:nvPr/>
        </p:nvPicPr>
        <p:blipFill>
          <a:blip r:embed="rId4" cstate="print">
            <a:extLst>
              <a:ext uri="{28A0092B-C50C-407E-A947-70E740481C1C}">
                <a14:useLocalDpi xmlns:a14="http://schemas.microsoft.com/office/drawing/2010/main" val="0"/>
              </a:ext>
            </a:extLst>
          </a:blip>
          <a:srcRect t="28466" r="2" b="17086"/>
          <a:stretch/>
        </p:blipFill>
        <p:spPr>
          <a:xfrm>
            <a:off x="609600" y="1600201"/>
            <a:ext cx="5384800" cy="3989040"/>
          </a:xfrm>
          <a:prstGeom prst="rect">
            <a:avLst/>
          </a:prstGeom>
          <a:noFill/>
        </p:spPr>
      </p:pic>
      <p:sp>
        <p:nvSpPr>
          <p:cNvPr id="3" name="Content Placeholder 2"/>
          <p:cNvSpPr>
            <a:spLocks noGrp="1"/>
          </p:cNvSpPr>
          <p:nvPr>
            <p:ph sz="half" idx="2"/>
          </p:nvPr>
        </p:nvSpPr>
        <p:spPr>
          <a:xfrm>
            <a:off x="6197600" y="1600201"/>
            <a:ext cx="5384800" cy="3989040"/>
          </a:xfrm>
        </p:spPr>
        <p:txBody>
          <a:bodyPr>
            <a:normAutofit/>
          </a:bodyPr>
          <a:lstStyle/>
          <a:p>
            <a:pPr marL="0" indent="0">
              <a:lnSpc>
                <a:spcPct val="90000"/>
              </a:lnSpc>
              <a:buNone/>
            </a:pPr>
            <a:r>
              <a:rPr lang="en-GB" sz="2200" dirty="0"/>
              <a:t>Ethics and need to observe high standards of conduct – part of being a professional.</a:t>
            </a:r>
          </a:p>
          <a:p>
            <a:pPr marL="0" indent="0">
              <a:lnSpc>
                <a:spcPct val="90000"/>
              </a:lnSpc>
              <a:buNone/>
            </a:pPr>
            <a:endParaRPr lang="en-GB" sz="2200" dirty="0"/>
          </a:p>
          <a:p>
            <a:pPr marL="0" indent="0">
              <a:lnSpc>
                <a:spcPct val="90000"/>
              </a:lnSpc>
              <a:buNone/>
            </a:pPr>
            <a:r>
              <a:rPr lang="en-GB" sz="2200" dirty="0"/>
              <a:t>HR as role models. </a:t>
            </a:r>
          </a:p>
          <a:p>
            <a:pPr marL="0" indent="0">
              <a:lnSpc>
                <a:spcPct val="90000"/>
              </a:lnSpc>
              <a:buNone/>
            </a:pPr>
            <a:endParaRPr lang="en-GB" sz="2200" dirty="0"/>
          </a:p>
          <a:p>
            <a:pPr marL="0" indent="0">
              <a:lnSpc>
                <a:spcPct val="90000"/>
              </a:lnSpc>
              <a:buNone/>
            </a:pPr>
            <a:r>
              <a:rPr lang="en-GB" sz="2200" dirty="0"/>
              <a:t>CIPD Code of Conduct includes ethical standards and integrity. </a:t>
            </a:r>
          </a:p>
          <a:p>
            <a:pPr marL="0" indent="0">
              <a:lnSpc>
                <a:spcPct val="90000"/>
              </a:lnSpc>
              <a:buNone/>
            </a:pPr>
            <a:endParaRPr lang="en-GB" sz="2200" dirty="0"/>
          </a:p>
          <a:p>
            <a:pPr marL="0" indent="0">
              <a:lnSpc>
                <a:spcPct val="90000"/>
              </a:lnSpc>
              <a:buNone/>
            </a:pPr>
            <a:r>
              <a:rPr lang="en-GB" sz="2200" dirty="0">
                <a:hlinkClick r:id="rId5"/>
              </a:rPr>
              <a:t>CIPD Professional Standards: Code of Conduct &amp; Ethics | CIPD | CIPD</a:t>
            </a:r>
            <a:endParaRPr lang="en-GB" sz="2200" dirty="0"/>
          </a:p>
          <a:p>
            <a:pPr marL="0" indent="0">
              <a:lnSpc>
                <a:spcPct val="90000"/>
              </a:lnSpc>
              <a:buNone/>
            </a:pPr>
            <a:endParaRPr lang="en-GB" sz="2200" dirty="0"/>
          </a:p>
          <a:p>
            <a:pPr marL="0" indent="0">
              <a:lnSpc>
                <a:spcPct val="90000"/>
              </a:lnSpc>
              <a:buNone/>
            </a:pPr>
            <a:endParaRPr lang="en-GB" sz="2200" dirty="0"/>
          </a:p>
          <a:p>
            <a:pPr marL="0" indent="0">
              <a:lnSpc>
                <a:spcPct val="90000"/>
              </a:lnSpc>
              <a:buNone/>
            </a:pPr>
            <a:endParaRPr lang="en-GB" sz="2200" dirty="0"/>
          </a:p>
          <a:p>
            <a:pPr>
              <a:lnSpc>
                <a:spcPct val="90000"/>
              </a:lnSpc>
            </a:pPr>
            <a:endParaRPr lang="en-GB" sz="2200" dirty="0"/>
          </a:p>
        </p:txBody>
      </p:sp>
      <p:sp>
        <p:nvSpPr>
          <p:cNvPr id="4" name="Slide Number Placeholder 3" hidden="1"/>
          <p:cNvSpPr>
            <a:spLocks noGrp="1"/>
          </p:cNvSpPr>
          <p:nvPr>
            <p:ph type="sldNum" sz="quarter" idx="12"/>
          </p:nvPr>
        </p:nvSpPr>
        <p:spPr/>
        <p:txBody>
          <a:bodyPr/>
          <a:lstStyle/>
          <a:p>
            <a:pPr>
              <a:spcAft>
                <a:spcPts val="600"/>
              </a:spcAft>
            </a:pPr>
            <a:fld id="{AC82685A-BD3A-4230-8D85-804689F67293}" type="slidenum">
              <a:rPr lang="en-GB">
                <a:solidFill>
                  <a:prstClr val="black">
                    <a:tint val="75000"/>
                  </a:prstClr>
                </a:solidFill>
                <a:latin typeface="Myriad Pro"/>
              </a:rPr>
              <a:pPr>
                <a:spcAft>
                  <a:spcPts val="600"/>
                </a:spcAft>
              </a:pPr>
              <a:t>7</a:t>
            </a:fld>
            <a:endParaRPr lang="en-GB">
              <a:solidFill>
                <a:prstClr val="black">
                  <a:tint val="75000"/>
                </a:prstClr>
              </a:solidFill>
              <a:latin typeface="Myriad Pro"/>
            </a:endParaRPr>
          </a:p>
        </p:txBody>
      </p:sp>
    </p:spTree>
    <p:extLst>
      <p:ext uri="{BB962C8B-B14F-4D97-AF65-F5344CB8AC3E}">
        <p14:creationId xmlns:p14="http://schemas.microsoft.com/office/powerpoint/2010/main" val="561106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B820-E043-38E8-BCF7-EC906C583D01}"/>
              </a:ext>
            </a:extLst>
          </p:cNvPr>
          <p:cNvSpPr>
            <a:spLocks noGrp="1"/>
          </p:cNvSpPr>
          <p:nvPr>
            <p:ph type="title"/>
          </p:nvPr>
        </p:nvSpPr>
        <p:spPr/>
        <p:txBody>
          <a:bodyPr/>
          <a:lstStyle/>
          <a:p>
            <a:r>
              <a:rPr lang="en-GB" b="1" dirty="0"/>
              <a:t>Code of Conduct – Key Areas</a:t>
            </a:r>
          </a:p>
        </p:txBody>
      </p:sp>
      <p:sp>
        <p:nvSpPr>
          <p:cNvPr id="3" name="Content Placeholder 2">
            <a:extLst>
              <a:ext uri="{FF2B5EF4-FFF2-40B4-BE49-F238E27FC236}">
                <a16:creationId xmlns:a16="http://schemas.microsoft.com/office/drawing/2014/main" id="{3C557C09-940B-2A76-C9E1-1695AC3F6190}"/>
              </a:ext>
            </a:extLst>
          </p:cNvPr>
          <p:cNvSpPr>
            <a:spLocks noGrp="1"/>
          </p:cNvSpPr>
          <p:nvPr>
            <p:ph idx="1"/>
          </p:nvPr>
        </p:nvSpPr>
        <p:spPr/>
        <p:txBody>
          <a:bodyPr>
            <a:normAutofit fontScale="92500" lnSpcReduction="20000"/>
          </a:bodyPr>
          <a:lstStyle/>
          <a:p>
            <a:pPr marL="514350" indent="-514350">
              <a:buAutoNum type="arabicPeriod"/>
            </a:pPr>
            <a:r>
              <a:rPr lang="en-GB" dirty="0"/>
              <a:t>Positive and active impact on working lives</a:t>
            </a:r>
          </a:p>
          <a:p>
            <a:pPr marL="514350" indent="-514350">
              <a:buAutoNum type="arabicPeriod"/>
            </a:pPr>
            <a:r>
              <a:rPr lang="en-GB" dirty="0"/>
              <a:t>Civic virtue and stewardship</a:t>
            </a:r>
          </a:p>
          <a:p>
            <a:pPr marL="514350" indent="-514350">
              <a:buAutoNum type="arabicPeriod"/>
            </a:pPr>
            <a:r>
              <a:rPr lang="en-GB" dirty="0"/>
              <a:t>Good character</a:t>
            </a:r>
          </a:p>
          <a:p>
            <a:pPr marL="514350" indent="-514350">
              <a:buAutoNum type="arabicPeriod"/>
            </a:pPr>
            <a:r>
              <a:rPr lang="en-GB" dirty="0"/>
              <a:t>Professional service and competence</a:t>
            </a:r>
          </a:p>
          <a:p>
            <a:pPr marL="514350" indent="-514350">
              <a:buAutoNum type="arabicPeriod"/>
            </a:pPr>
            <a:r>
              <a:rPr lang="en-GB" dirty="0"/>
              <a:t>Personal responsibility</a:t>
            </a:r>
          </a:p>
          <a:p>
            <a:pPr marL="0" indent="0">
              <a:buNone/>
            </a:pPr>
            <a:endParaRPr lang="en-GB" dirty="0"/>
          </a:p>
          <a:p>
            <a:pPr marL="0" indent="0">
              <a:buNone/>
            </a:pPr>
            <a:r>
              <a:rPr lang="en-GB" dirty="0"/>
              <a:t>In your groups discuss the area you have been given. What will you personally do to uphold this part of the Code?</a:t>
            </a:r>
          </a:p>
        </p:txBody>
      </p:sp>
    </p:spTree>
    <p:extLst>
      <p:ext uri="{BB962C8B-B14F-4D97-AF65-F5344CB8AC3E}">
        <p14:creationId xmlns:p14="http://schemas.microsoft.com/office/powerpoint/2010/main" val="3692126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0580D-D3EC-4D2C-8C58-9C6EF1DBA9C6}"/>
              </a:ext>
            </a:extLst>
          </p:cNvPr>
          <p:cNvSpPr>
            <a:spLocks noGrp="1"/>
          </p:cNvSpPr>
          <p:nvPr>
            <p:ph type="title"/>
          </p:nvPr>
        </p:nvSpPr>
        <p:spPr/>
        <p:txBody>
          <a:bodyPr>
            <a:normAutofit fontScale="90000"/>
          </a:bodyPr>
          <a:lstStyle/>
          <a:p>
            <a:r>
              <a:rPr lang="en-GB" b="1" dirty="0"/>
              <a:t>Relevant CIPD Courses on Core Behaviours (Free, online)</a:t>
            </a:r>
          </a:p>
        </p:txBody>
      </p:sp>
      <p:sp>
        <p:nvSpPr>
          <p:cNvPr id="3" name="Content Placeholder 2">
            <a:extLst>
              <a:ext uri="{FF2B5EF4-FFF2-40B4-BE49-F238E27FC236}">
                <a16:creationId xmlns:a16="http://schemas.microsoft.com/office/drawing/2014/main" id="{15DB6AFE-D874-4F36-A95C-0E0879872716}"/>
              </a:ext>
            </a:extLst>
          </p:cNvPr>
          <p:cNvSpPr>
            <a:spLocks noGrp="1"/>
          </p:cNvSpPr>
          <p:nvPr>
            <p:ph idx="1"/>
          </p:nvPr>
        </p:nvSpPr>
        <p:spPr>
          <a:xfrm>
            <a:off x="1981200" y="2443163"/>
            <a:ext cx="8229600" cy="2937774"/>
          </a:xfrm>
        </p:spPr>
        <p:txBody>
          <a:bodyPr/>
          <a:lstStyle/>
          <a:p>
            <a:r>
              <a:rPr lang="en-GB" dirty="0">
                <a:hlinkClick r:id="rId3"/>
              </a:rPr>
              <a:t>Course: Valuing People </a:t>
            </a:r>
            <a:endParaRPr lang="en-GB" dirty="0"/>
          </a:p>
          <a:p>
            <a:r>
              <a:rPr lang="en-GB" dirty="0">
                <a:hlinkClick r:id="rId4"/>
              </a:rPr>
              <a:t>Course: Ethical practice </a:t>
            </a:r>
            <a:endParaRPr lang="en-GB" dirty="0"/>
          </a:p>
          <a:p>
            <a:r>
              <a:rPr lang="en-GB" dirty="0">
                <a:hlinkClick r:id="rId5"/>
              </a:rPr>
              <a:t>Course: Working inclusively</a:t>
            </a:r>
            <a:endParaRPr lang="en-GB" dirty="0"/>
          </a:p>
          <a:p>
            <a:r>
              <a:rPr lang="en-GB" dirty="0">
                <a:hlinkClick r:id="rId6"/>
              </a:rPr>
              <a:t>Course: Professional courage and influence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87720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58BF-BB67-3F83-F3A1-F34210533570}"/>
              </a:ext>
            </a:extLst>
          </p:cNvPr>
          <p:cNvSpPr>
            <a:spLocks noGrp="1"/>
          </p:cNvSpPr>
          <p:nvPr>
            <p:ph type="title"/>
          </p:nvPr>
        </p:nvSpPr>
        <p:spPr>
          <a:xfrm>
            <a:off x="609600" y="274638"/>
            <a:ext cx="10972800" cy="1143000"/>
          </a:xfrm>
        </p:spPr>
        <p:txBody>
          <a:bodyPr anchor="ctr">
            <a:normAutofit/>
          </a:bodyPr>
          <a:lstStyle/>
          <a:p>
            <a:r>
              <a:rPr kumimoji="0" lang="en-GB" b="1" i="0" u="none" strike="noStrike" kern="1200" cap="none" spc="0" normalizeH="0" baseline="0" noProof="0">
                <a:ln>
                  <a:noFill/>
                </a:ln>
                <a:effectLst/>
                <a:uLnTx/>
                <a:uFillTx/>
              </a:rPr>
              <a:t>Ethical practice (CIPD Profession Map)</a:t>
            </a:r>
            <a:endParaRPr lang="en-GB"/>
          </a:p>
        </p:txBody>
      </p:sp>
      <p:pic>
        <p:nvPicPr>
          <p:cNvPr id="5" name="Picture 4" descr="One person helping other person climb up a rock">
            <a:extLst>
              <a:ext uri="{FF2B5EF4-FFF2-40B4-BE49-F238E27FC236}">
                <a16:creationId xmlns:a16="http://schemas.microsoft.com/office/drawing/2014/main" id="{DCC80C56-A421-1523-2B5D-E8DD3970BDF1}"/>
              </a:ext>
            </a:extLst>
          </p:cNvPr>
          <p:cNvPicPr>
            <a:picLocks noChangeAspect="1"/>
          </p:cNvPicPr>
          <p:nvPr/>
        </p:nvPicPr>
        <p:blipFill>
          <a:blip r:embed="rId3">
            <a:extLst>
              <a:ext uri="{28A0092B-C50C-407E-A947-70E740481C1C}">
                <a14:useLocalDpi xmlns:a14="http://schemas.microsoft.com/office/drawing/2010/main" val="0"/>
              </a:ext>
            </a:extLst>
          </a:blip>
          <a:srcRect r="9893"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24A33EE1-FD9E-48D3-2DB6-03D1B20B78AF}"/>
              </a:ext>
            </a:extLst>
          </p:cNvPr>
          <p:cNvSpPr>
            <a:spLocks noGrp="1"/>
          </p:cNvSpPr>
          <p:nvPr>
            <p:ph sz="half" idx="2"/>
          </p:nvPr>
        </p:nvSpPr>
        <p:spPr>
          <a:xfrm>
            <a:off x="6197600" y="1600201"/>
            <a:ext cx="5384800" cy="3989040"/>
          </a:xfrm>
        </p:spPr>
        <p:txBody>
          <a:bodyPr>
            <a:normAutofit/>
          </a:bodyPr>
          <a:lstStyle/>
          <a:p>
            <a:pPr marL="0" indent="0">
              <a:buNone/>
            </a:pPr>
            <a:br>
              <a:rPr kumimoji="0" lang="en-GB" b="1" i="0" u="none" strike="noStrike" kern="1200" cap="none" spc="0" normalizeH="0" baseline="0" noProof="0" dirty="0">
                <a:ln>
                  <a:noFill/>
                </a:ln>
                <a:effectLst/>
                <a:uLnTx/>
                <a:uFillTx/>
              </a:rPr>
            </a:br>
            <a:br>
              <a:rPr kumimoji="0" lang="en-GB" b="1" i="0" u="none" strike="noStrike" kern="1200" cap="none" spc="0" normalizeH="0" baseline="0" noProof="0" dirty="0">
                <a:ln>
                  <a:noFill/>
                </a:ln>
                <a:effectLst/>
                <a:uLnTx/>
                <a:uFillTx/>
              </a:rPr>
            </a:br>
            <a:r>
              <a:rPr kumimoji="0" lang="en-GB" i="0" u="none" strike="noStrike" kern="1200" cap="none" spc="0" normalizeH="0" baseline="0" noProof="0" dirty="0">
                <a:ln>
                  <a:noFill/>
                </a:ln>
                <a:effectLst/>
                <a:uLnTx/>
                <a:uFillTx/>
              </a:rPr>
              <a:t>Building trust by role-modelling ethical behaviour, and applying principles and values consistently in decision-making.</a:t>
            </a:r>
            <a:endParaRPr lang="en-GB" dirty="0"/>
          </a:p>
        </p:txBody>
      </p:sp>
    </p:spTree>
    <p:extLst>
      <p:ext uri="{BB962C8B-B14F-4D97-AF65-F5344CB8AC3E}">
        <p14:creationId xmlns:p14="http://schemas.microsoft.com/office/powerpoint/2010/main" val="7646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1B8AA-CA7B-2A82-68E9-20A6DE4F01F0}"/>
              </a:ext>
            </a:extLst>
          </p:cNvPr>
          <p:cNvSpPr>
            <a:spLocks noGrp="1"/>
          </p:cNvSpPr>
          <p:nvPr>
            <p:ph type="title"/>
          </p:nvPr>
        </p:nvSpPr>
        <p:spPr>
          <a:xfrm>
            <a:off x="609600" y="274638"/>
            <a:ext cx="10972800" cy="671846"/>
          </a:xfrm>
        </p:spPr>
        <p:txBody>
          <a:bodyPr>
            <a:normAutofit fontScale="90000"/>
          </a:bodyPr>
          <a:lstStyle/>
          <a:p>
            <a:r>
              <a:rPr lang="en-GB" b="1" dirty="0"/>
              <a:t>Ethical Values</a:t>
            </a:r>
          </a:p>
        </p:txBody>
      </p:sp>
      <p:sp>
        <p:nvSpPr>
          <p:cNvPr id="3" name="Content Placeholder 2">
            <a:extLst>
              <a:ext uri="{FF2B5EF4-FFF2-40B4-BE49-F238E27FC236}">
                <a16:creationId xmlns:a16="http://schemas.microsoft.com/office/drawing/2014/main" id="{92333E66-1931-E51E-BE4B-ADDA9CC39F03}"/>
              </a:ext>
            </a:extLst>
          </p:cNvPr>
          <p:cNvSpPr>
            <a:spLocks noGrp="1"/>
          </p:cNvSpPr>
          <p:nvPr>
            <p:ph idx="1"/>
          </p:nvPr>
        </p:nvSpPr>
        <p:spPr>
          <a:xfrm>
            <a:off x="609600" y="1283368"/>
            <a:ext cx="10972800" cy="4233865"/>
          </a:xfrm>
        </p:spPr>
        <p:txBody>
          <a:bodyPr>
            <a:normAutofit fontScale="85000" lnSpcReduction="10000"/>
          </a:bodyPr>
          <a:lstStyle/>
          <a:p>
            <a:pPr marL="0" indent="0">
              <a:buNone/>
            </a:pPr>
            <a:r>
              <a:rPr lang="en-GB" dirty="0"/>
              <a:t>Ethical values provide the moral compass by which we live our lives and make decisions – doing the right thing because it’s the right thing to do</a:t>
            </a:r>
          </a:p>
          <a:p>
            <a:pPr marL="0" indent="0">
              <a:buNone/>
            </a:pPr>
            <a:r>
              <a:rPr lang="en-GB" dirty="0"/>
              <a:t>Ethical frameworks – e.g. deontology, utilitarianism, CIPD’s Eight ethical lenses</a:t>
            </a:r>
          </a:p>
          <a:p>
            <a:pPr marL="0" indent="0">
              <a:buNone/>
            </a:pPr>
            <a:r>
              <a:rPr lang="en-GB" dirty="0"/>
              <a:t>Influenced by our personal values – what’s important to us</a:t>
            </a:r>
          </a:p>
          <a:p>
            <a:pPr marL="0" indent="0">
              <a:buNone/>
            </a:pPr>
            <a:r>
              <a:rPr lang="en-GB" dirty="0"/>
              <a:t>There can be overlap between personal and ethical values. Smith and Mitchell (2022) describe three kinds of ethical values – personal (foundation of your ability to judge right from wrong), professional (CIPD, your organisation’s) and public (for the common good)</a:t>
            </a:r>
          </a:p>
        </p:txBody>
      </p:sp>
    </p:spTree>
    <p:extLst>
      <p:ext uri="{BB962C8B-B14F-4D97-AF65-F5344CB8AC3E}">
        <p14:creationId xmlns:p14="http://schemas.microsoft.com/office/powerpoint/2010/main" val="2493371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A1ED5-307F-2F4B-1F02-BB8C3271D8F3}"/>
              </a:ext>
            </a:extLst>
          </p:cNvPr>
          <p:cNvSpPr>
            <a:spLocks noGrp="1"/>
          </p:cNvSpPr>
          <p:nvPr>
            <p:ph type="title"/>
          </p:nvPr>
        </p:nvSpPr>
        <p:spPr>
          <a:xfrm>
            <a:off x="609600" y="274638"/>
            <a:ext cx="10972800" cy="1143000"/>
          </a:xfrm>
        </p:spPr>
        <p:txBody>
          <a:bodyPr anchor="ctr">
            <a:normAutofit/>
          </a:bodyPr>
          <a:lstStyle/>
          <a:p>
            <a:r>
              <a:rPr lang="en-GB" b="1" dirty="0"/>
              <a:t>Professional and Personal Values</a:t>
            </a:r>
          </a:p>
        </p:txBody>
      </p:sp>
      <p:sp>
        <p:nvSpPr>
          <p:cNvPr id="3" name="Content Placeholder 2">
            <a:extLst>
              <a:ext uri="{FF2B5EF4-FFF2-40B4-BE49-F238E27FC236}">
                <a16:creationId xmlns:a16="http://schemas.microsoft.com/office/drawing/2014/main" id="{64BEE87F-0F71-220C-8B02-4D806672E594}"/>
              </a:ext>
            </a:extLst>
          </p:cNvPr>
          <p:cNvSpPr>
            <a:spLocks noGrp="1"/>
          </p:cNvSpPr>
          <p:nvPr>
            <p:ph sz="half" idx="1"/>
          </p:nvPr>
        </p:nvSpPr>
        <p:spPr>
          <a:xfrm>
            <a:off x="609600" y="1600201"/>
            <a:ext cx="5384800" cy="3989040"/>
          </a:xfrm>
        </p:spPr>
        <p:txBody>
          <a:bodyPr>
            <a:normAutofit/>
          </a:bodyPr>
          <a:lstStyle/>
          <a:p>
            <a:pPr>
              <a:lnSpc>
                <a:spcPct val="90000"/>
              </a:lnSpc>
              <a:spcBef>
                <a:spcPts val="0"/>
              </a:spcBef>
              <a:defRPr/>
            </a:pPr>
            <a:r>
              <a:rPr kumimoji="0" lang="en-GB" sz="2000" b="0" i="0" u="none" strike="noStrike" kern="1200" cap="none" spc="0" normalizeH="0" baseline="0" noProof="0" dirty="0">
                <a:ln>
                  <a:noFill/>
                </a:ln>
                <a:effectLst/>
                <a:uLnTx/>
                <a:uFillTx/>
              </a:rPr>
              <a:t>Applying the CIPD’s professional values will contribute to better decision-making in all aspects of professional practice. </a:t>
            </a:r>
          </a:p>
          <a:p>
            <a:pPr>
              <a:lnSpc>
                <a:spcPct val="90000"/>
              </a:lnSpc>
              <a:spcBef>
                <a:spcPts val="0"/>
              </a:spcBef>
              <a:defRPr/>
            </a:pPr>
            <a:endParaRPr lang="en-GB" sz="2000" dirty="0"/>
          </a:p>
          <a:p>
            <a:pPr>
              <a:lnSpc>
                <a:spcPct val="90000"/>
              </a:lnSpc>
              <a:spcBef>
                <a:spcPts val="0"/>
              </a:spcBef>
              <a:defRPr/>
            </a:pPr>
            <a:r>
              <a:rPr kumimoji="0" lang="en-GB" sz="2000" b="0" i="0" u="none" strike="noStrike" kern="1200" cap="none" spc="0" normalizeH="0" baseline="0" noProof="0" dirty="0">
                <a:ln>
                  <a:noFill/>
                </a:ln>
                <a:effectLst/>
                <a:uLnTx/>
                <a:uFillTx/>
              </a:rPr>
              <a:t>Our behaviour is also influenced by our attitudes, personal values and beliefs, as well as </a:t>
            </a:r>
            <a:r>
              <a:rPr lang="en-GB" sz="2000" dirty="0"/>
              <a:t>context. </a:t>
            </a:r>
          </a:p>
          <a:p>
            <a:pPr marL="0" indent="0">
              <a:lnSpc>
                <a:spcPct val="90000"/>
              </a:lnSpc>
              <a:spcBef>
                <a:spcPts val="0"/>
              </a:spcBef>
              <a:buNone/>
              <a:defRPr/>
            </a:pPr>
            <a:endParaRPr lang="en-GB" sz="2000" dirty="0"/>
          </a:p>
          <a:p>
            <a:pPr>
              <a:lnSpc>
                <a:spcPct val="90000"/>
              </a:lnSpc>
              <a:spcBef>
                <a:spcPts val="0"/>
              </a:spcBef>
              <a:defRPr/>
            </a:pPr>
            <a:r>
              <a:rPr kumimoji="0" lang="en-GB" sz="2000" b="0" i="0" u="none" strike="noStrike" kern="1200" cap="none" spc="0" normalizeH="0" baseline="0" noProof="0" dirty="0">
                <a:ln>
                  <a:noFill/>
                </a:ln>
                <a:effectLst/>
                <a:uLnTx/>
                <a:uFillTx/>
              </a:rPr>
              <a:t>Integrity – particularly important for professionals. Having strong moral principles, acting in accordance with values, being consistent, just and fair. </a:t>
            </a:r>
          </a:p>
          <a:p>
            <a:pPr>
              <a:lnSpc>
                <a:spcPct val="90000"/>
              </a:lnSpc>
            </a:pPr>
            <a:endParaRPr lang="en-GB" sz="1800" dirty="0"/>
          </a:p>
        </p:txBody>
      </p:sp>
      <p:pic>
        <p:nvPicPr>
          <p:cNvPr id="5" name="Picture 4" descr="Tip of iceberg submerged in water">
            <a:extLst>
              <a:ext uri="{FF2B5EF4-FFF2-40B4-BE49-F238E27FC236}">
                <a16:creationId xmlns:a16="http://schemas.microsoft.com/office/drawing/2014/main" id="{94E7BED4-705E-80D2-C30E-DF64B62C08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23503"/>
            <a:ext cx="5384800" cy="3742436"/>
          </a:xfrm>
          <a:prstGeom prst="rect">
            <a:avLst/>
          </a:prstGeom>
          <a:noFill/>
        </p:spPr>
      </p:pic>
      <p:sp>
        <p:nvSpPr>
          <p:cNvPr id="6" name="TextBox 5">
            <a:extLst>
              <a:ext uri="{FF2B5EF4-FFF2-40B4-BE49-F238E27FC236}">
                <a16:creationId xmlns:a16="http://schemas.microsoft.com/office/drawing/2014/main" id="{AA1AFAC3-037F-B89C-EAE1-E2F5FD97C896}"/>
              </a:ext>
            </a:extLst>
          </p:cNvPr>
          <p:cNvSpPr txBox="1"/>
          <p:nvPr/>
        </p:nvSpPr>
        <p:spPr>
          <a:xfrm>
            <a:off x="9037983" y="2080591"/>
            <a:ext cx="2040834" cy="646331"/>
          </a:xfrm>
          <a:prstGeom prst="rect">
            <a:avLst/>
          </a:prstGeom>
          <a:noFill/>
        </p:spPr>
        <p:txBody>
          <a:bodyPr wrap="square" rtlCol="0">
            <a:spAutoFit/>
          </a:bodyPr>
          <a:lstStyle/>
          <a:p>
            <a:r>
              <a:rPr lang="en-GB" b="1" dirty="0"/>
              <a:t>Behaviour – what people see</a:t>
            </a:r>
          </a:p>
        </p:txBody>
      </p:sp>
      <p:sp>
        <p:nvSpPr>
          <p:cNvPr id="7" name="TextBox 6">
            <a:extLst>
              <a:ext uri="{FF2B5EF4-FFF2-40B4-BE49-F238E27FC236}">
                <a16:creationId xmlns:a16="http://schemas.microsoft.com/office/drawing/2014/main" id="{FBF2B82C-1F1E-3C1C-120F-EB24AC0EC0A3}"/>
              </a:ext>
            </a:extLst>
          </p:cNvPr>
          <p:cNvSpPr txBox="1"/>
          <p:nvPr/>
        </p:nvSpPr>
        <p:spPr>
          <a:xfrm>
            <a:off x="9037983" y="3177209"/>
            <a:ext cx="2040834" cy="1477328"/>
          </a:xfrm>
          <a:prstGeom prst="rect">
            <a:avLst/>
          </a:prstGeom>
          <a:noFill/>
        </p:spPr>
        <p:txBody>
          <a:bodyPr wrap="square" rtlCol="0">
            <a:spAutoFit/>
          </a:bodyPr>
          <a:lstStyle/>
          <a:p>
            <a:r>
              <a:rPr lang="en-GB" b="1" dirty="0"/>
              <a:t>Attitudes, Values and Beliefs – influence our behaviour and decisions</a:t>
            </a:r>
          </a:p>
        </p:txBody>
      </p:sp>
    </p:spTree>
    <p:extLst>
      <p:ext uri="{BB962C8B-B14F-4D97-AF65-F5344CB8AC3E}">
        <p14:creationId xmlns:p14="http://schemas.microsoft.com/office/powerpoint/2010/main" val="3511927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0E9E4-F87C-21F4-74FA-15E505CAC444}"/>
              </a:ext>
            </a:extLst>
          </p:cNvPr>
          <p:cNvSpPr>
            <a:spLocks noGrp="1"/>
          </p:cNvSpPr>
          <p:nvPr>
            <p:ph type="title"/>
          </p:nvPr>
        </p:nvSpPr>
        <p:spPr/>
        <p:txBody>
          <a:bodyPr/>
          <a:lstStyle/>
          <a:p>
            <a:r>
              <a:rPr lang="en-GB" b="1" dirty="0"/>
              <a:t>Activity – Personal Values</a:t>
            </a:r>
          </a:p>
        </p:txBody>
      </p:sp>
      <p:sp>
        <p:nvSpPr>
          <p:cNvPr id="3" name="Content Placeholder 2">
            <a:extLst>
              <a:ext uri="{FF2B5EF4-FFF2-40B4-BE49-F238E27FC236}">
                <a16:creationId xmlns:a16="http://schemas.microsoft.com/office/drawing/2014/main" id="{66F2CE1A-1059-2826-4DBB-4C2588FCCED9}"/>
              </a:ext>
            </a:extLst>
          </p:cNvPr>
          <p:cNvSpPr>
            <a:spLocks noGrp="1"/>
          </p:cNvSpPr>
          <p:nvPr>
            <p:ph idx="1"/>
          </p:nvPr>
        </p:nvSpPr>
        <p:spPr>
          <a:xfrm>
            <a:off x="3641557" y="1600201"/>
            <a:ext cx="4908885" cy="3917032"/>
          </a:xfrm>
        </p:spPr>
        <p:txBody>
          <a:bodyPr/>
          <a:lstStyle/>
          <a:p>
            <a:pPr algn="ctr"/>
            <a:r>
              <a:rPr lang="en-GB" dirty="0"/>
              <a:t>Read the handout</a:t>
            </a:r>
          </a:p>
          <a:p>
            <a:pPr algn="ctr"/>
            <a:r>
              <a:rPr lang="en-GB" dirty="0"/>
              <a:t>Complete the exercise to determine your top 7 values</a:t>
            </a:r>
          </a:p>
        </p:txBody>
      </p:sp>
    </p:spTree>
    <p:extLst>
      <p:ext uri="{BB962C8B-B14F-4D97-AF65-F5344CB8AC3E}">
        <p14:creationId xmlns:p14="http://schemas.microsoft.com/office/powerpoint/2010/main" val="892503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236B-803C-C5E9-CD9C-AA894FBEBD88}"/>
              </a:ext>
            </a:extLst>
          </p:cNvPr>
          <p:cNvSpPr>
            <a:spLocks noGrp="1"/>
          </p:cNvSpPr>
          <p:nvPr>
            <p:ph type="title"/>
          </p:nvPr>
        </p:nvSpPr>
        <p:spPr/>
        <p:txBody>
          <a:bodyPr/>
          <a:lstStyle/>
          <a:p>
            <a:r>
              <a:rPr lang="en-GB" b="1" dirty="0"/>
              <a:t>The Four Forces</a:t>
            </a:r>
          </a:p>
        </p:txBody>
      </p:sp>
      <p:graphicFrame>
        <p:nvGraphicFramePr>
          <p:cNvPr id="4" name="Content Placeholder 3">
            <a:extLst>
              <a:ext uri="{FF2B5EF4-FFF2-40B4-BE49-F238E27FC236}">
                <a16:creationId xmlns:a16="http://schemas.microsoft.com/office/drawing/2014/main" id="{9BA63BE0-23C4-BE68-03EB-FD2C241F52F3}"/>
              </a:ext>
            </a:extLst>
          </p:cNvPr>
          <p:cNvGraphicFramePr>
            <a:graphicFrameLocks noGrp="1"/>
          </p:cNvGraphicFramePr>
          <p:nvPr>
            <p:ph idx="1"/>
            <p:extLst>
              <p:ext uri="{D42A27DB-BD31-4B8C-83A1-F6EECF244321}">
                <p14:modId xmlns:p14="http://schemas.microsoft.com/office/powerpoint/2010/main" val="1320000657"/>
              </p:ext>
            </p:extLst>
          </p:nvPr>
        </p:nvGraphicFramePr>
        <p:xfrm>
          <a:off x="609600" y="1417638"/>
          <a:ext cx="10972800" cy="4188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1FD3996-C39F-FE20-3748-4089703B49D7}"/>
              </a:ext>
            </a:extLst>
          </p:cNvPr>
          <p:cNvSpPr txBox="1"/>
          <p:nvPr/>
        </p:nvSpPr>
        <p:spPr>
          <a:xfrm>
            <a:off x="9236765" y="993913"/>
            <a:ext cx="2756452" cy="2031325"/>
          </a:xfrm>
          <a:prstGeom prst="rect">
            <a:avLst/>
          </a:prstGeom>
          <a:noFill/>
        </p:spPr>
        <p:txBody>
          <a:bodyPr wrap="square" rtlCol="0">
            <a:spAutoFit/>
          </a:bodyPr>
          <a:lstStyle/>
          <a:p>
            <a:r>
              <a:rPr lang="en-GB" b="1" dirty="0"/>
              <a:t>Conflict between the forces can occur. Can require professional courage to speak up for what you believe in and what your professional values are</a:t>
            </a:r>
          </a:p>
        </p:txBody>
      </p:sp>
    </p:spTree>
    <p:extLst>
      <p:ext uri="{BB962C8B-B14F-4D97-AF65-F5344CB8AC3E}">
        <p14:creationId xmlns:p14="http://schemas.microsoft.com/office/powerpoint/2010/main" val="2752907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64ABC-63CB-1139-8315-4B98010B48DD}"/>
              </a:ext>
            </a:extLst>
          </p:cNvPr>
          <p:cNvSpPr>
            <a:spLocks noGrp="1"/>
          </p:cNvSpPr>
          <p:nvPr>
            <p:ph type="title"/>
          </p:nvPr>
        </p:nvSpPr>
        <p:spPr/>
        <p:txBody>
          <a:bodyPr/>
          <a:lstStyle/>
          <a:p>
            <a:r>
              <a:rPr lang="en-GB" b="1" dirty="0"/>
              <a:t>Examples of Unethical Behaviour</a:t>
            </a:r>
          </a:p>
        </p:txBody>
      </p:sp>
      <p:pic>
        <p:nvPicPr>
          <p:cNvPr id="4" name="Content Placeholder 3">
            <a:extLst>
              <a:ext uri="{FF2B5EF4-FFF2-40B4-BE49-F238E27FC236}">
                <a16:creationId xmlns:a16="http://schemas.microsoft.com/office/drawing/2014/main" id="{0C5CDEFC-F460-D97E-CAD4-A20E96CFB7B1}"/>
              </a:ext>
            </a:extLst>
          </p:cNvPr>
          <p:cNvPicPr>
            <a:picLocks noGrp="1" noChangeAspect="1"/>
          </p:cNvPicPr>
          <p:nvPr>
            <p:ph idx="1"/>
          </p:nvPr>
        </p:nvPicPr>
        <p:blipFill>
          <a:blip r:embed="rId2"/>
          <a:stretch>
            <a:fillRect/>
          </a:stretch>
        </p:blipFill>
        <p:spPr>
          <a:xfrm>
            <a:off x="4137818" y="1417638"/>
            <a:ext cx="3916363" cy="3916363"/>
          </a:xfrm>
          <a:prstGeom prst="rect">
            <a:avLst/>
          </a:prstGeom>
        </p:spPr>
      </p:pic>
      <p:pic>
        <p:nvPicPr>
          <p:cNvPr id="5" name="Picture 4">
            <a:extLst>
              <a:ext uri="{FF2B5EF4-FFF2-40B4-BE49-F238E27FC236}">
                <a16:creationId xmlns:a16="http://schemas.microsoft.com/office/drawing/2014/main" id="{F41065E5-3AE0-83E9-F1C6-CC6EC1617FE9}"/>
              </a:ext>
            </a:extLst>
          </p:cNvPr>
          <p:cNvPicPr>
            <a:picLocks noChangeAspect="1"/>
          </p:cNvPicPr>
          <p:nvPr/>
        </p:nvPicPr>
        <p:blipFill>
          <a:blip r:embed="rId3"/>
          <a:stretch>
            <a:fillRect/>
          </a:stretch>
        </p:blipFill>
        <p:spPr>
          <a:xfrm>
            <a:off x="8157059" y="1621752"/>
            <a:ext cx="3669131" cy="3116308"/>
          </a:xfrm>
          <a:prstGeom prst="rect">
            <a:avLst/>
          </a:prstGeom>
        </p:spPr>
      </p:pic>
      <p:pic>
        <p:nvPicPr>
          <p:cNvPr id="6" name="Picture 5">
            <a:extLst>
              <a:ext uri="{FF2B5EF4-FFF2-40B4-BE49-F238E27FC236}">
                <a16:creationId xmlns:a16="http://schemas.microsoft.com/office/drawing/2014/main" id="{4CC1E2EB-AEF3-7396-4B16-A083AD0878E3}"/>
              </a:ext>
            </a:extLst>
          </p:cNvPr>
          <p:cNvPicPr>
            <a:picLocks noChangeAspect="1"/>
          </p:cNvPicPr>
          <p:nvPr/>
        </p:nvPicPr>
        <p:blipFill>
          <a:blip r:embed="rId4"/>
          <a:stretch>
            <a:fillRect/>
          </a:stretch>
        </p:blipFill>
        <p:spPr>
          <a:xfrm>
            <a:off x="221454" y="1621752"/>
            <a:ext cx="3916364" cy="3343275"/>
          </a:xfrm>
          <a:prstGeom prst="rect">
            <a:avLst/>
          </a:prstGeom>
        </p:spPr>
      </p:pic>
    </p:spTree>
    <p:extLst>
      <p:ext uri="{BB962C8B-B14F-4D97-AF65-F5344CB8AC3E}">
        <p14:creationId xmlns:p14="http://schemas.microsoft.com/office/powerpoint/2010/main" val="48850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F3D2B-8CFC-D9B4-7E43-2D8CB4E8F62C}"/>
              </a:ext>
            </a:extLst>
          </p:cNvPr>
          <p:cNvSpPr>
            <a:spLocks noGrp="1"/>
          </p:cNvSpPr>
          <p:nvPr>
            <p:ph type="title"/>
          </p:nvPr>
        </p:nvSpPr>
        <p:spPr>
          <a:xfrm>
            <a:off x="198783" y="274638"/>
            <a:ext cx="11767930" cy="1143000"/>
          </a:xfrm>
        </p:spPr>
        <p:txBody>
          <a:bodyPr>
            <a:normAutofit fontScale="90000"/>
          </a:bodyPr>
          <a:lstStyle/>
          <a:p>
            <a:r>
              <a:rPr lang="en-GB" b="1" dirty="0"/>
              <a:t>Business Benefits of Encouraging Ethical Behaviour</a:t>
            </a:r>
          </a:p>
        </p:txBody>
      </p:sp>
      <p:sp>
        <p:nvSpPr>
          <p:cNvPr id="3" name="Content Placeholder 2">
            <a:extLst>
              <a:ext uri="{FF2B5EF4-FFF2-40B4-BE49-F238E27FC236}">
                <a16:creationId xmlns:a16="http://schemas.microsoft.com/office/drawing/2014/main" id="{51AB8EC1-87F6-CB0F-11D3-08C241ACAB98}"/>
              </a:ext>
            </a:extLst>
          </p:cNvPr>
          <p:cNvSpPr>
            <a:spLocks noGrp="1"/>
          </p:cNvSpPr>
          <p:nvPr>
            <p:ph idx="1"/>
          </p:nvPr>
        </p:nvSpPr>
        <p:spPr>
          <a:xfrm>
            <a:off x="609600" y="1600201"/>
            <a:ext cx="10972800" cy="4094746"/>
          </a:xfrm>
        </p:spPr>
        <p:txBody>
          <a:bodyPr>
            <a:normAutofit fontScale="85000" lnSpcReduction="20000"/>
          </a:bodyPr>
          <a:lstStyle/>
          <a:p>
            <a:r>
              <a:rPr lang="en-GB" dirty="0"/>
              <a:t>Not just the ‘right thing to do’</a:t>
            </a:r>
          </a:p>
          <a:p>
            <a:r>
              <a:rPr lang="en-GB" dirty="0"/>
              <a:t>Clear business benefits to building trust and confidence in the organisation</a:t>
            </a:r>
          </a:p>
          <a:p>
            <a:r>
              <a:rPr lang="en-GB" dirty="0"/>
              <a:t>The issue is real - just under a third (31%) of people professionals say that managers in their organisations often demonstrate unethical behaviour</a:t>
            </a:r>
          </a:p>
          <a:p>
            <a:r>
              <a:rPr lang="en-GB" dirty="0"/>
              <a:t>Useful document: </a:t>
            </a:r>
            <a:r>
              <a:rPr lang="en-GB" dirty="0">
                <a:hlinkClick r:id="rId3"/>
              </a:rPr>
              <a:t>unethical-behaviour-in-the-workplace_report-2_tcm18-57022.pdf</a:t>
            </a:r>
            <a:endParaRPr lang="en-GB" dirty="0"/>
          </a:p>
          <a:p>
            <a:r>
              <a:rPr lang="en-GB" dirty="0"/>
              <a:t>Ethical behaviour can be a result of rotten apples (individual choice), bad barrels (systemic issues such as poor culture/norms) and sticky situations (lack of time etc). </a:t>
            </a:r>
          </a:p>
          <a:p>
            <a:endParaRPr lang="en-GB" dirty="0"/>
          </a:p>
        </p:txBody>
      </p:sp>
    </p:spTree>
    <p:extLst>
      <p:ext uri="{BB962C8B-B14F-4D97-AF65-F5344CB8AC3E}">
        <p14:creationId xmlns:p14="http://schemas.microsoft.com/office/powerpoint/2010/main" val="494882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A7543-5CF5-5693-E9D5-560325DF4CA4}"/>
              </a:ext>
            </a:extLst>
          </p:cNvPr>
          <p:cNvSpPr>
            <a:spLocks noGrp="1"/>
          </p:cNvSpPr>
          <p:nvPr>
            <p:ph type="title"/>
          </p:nvPr>
        </p:nvSpPr>
        <p:spPr>
          <a:xfrm>
            <a:off x="609600" y="274638"/>
            <a:ext cx="10972800" cy="546997"/>
          </a:xfrm>
        </p:spPr>
        <p:txBody>
          <a:bodyPr>
            <a:normAutofit fontScale="90000"/>
          </a:bodyPr>
          <a:lstStyle/>
          <a:p>
            <a:r>
              <a:rPr lang="en-GB" b="1" dirty="0"/>
              <a:t>Professional Courage and Influence</a:t>
            </a:r>
          </a:p>
        </p:txBody>
      </p:sp>
      <p:pic>
        <p:nvPicPr>
          <p:cNvPr id="5" name="Content Placeholder 4">
            <a:extLst>
              <a:ext uri="{FF2B5EF4-FFF2-40B4-BE49-F238E27FC236}">
                <a16:creationId xmlns:a16="http://schemas.microsoft.com/office/drawing/2014/main" id="{CD071932-6BC6-3EAB-3D75-58429A005C5E}"/>
              </a:ext>
            </a:extLst>
          </p:cNvPr>
          <p:cNvPicPr>
            <a:picLocks noGrp="1" noChangeAspect="1"/>
          </p:cNvPicPr>
          <p:nvPr>
            <p:ph idx="1"/>
          </p:nvPr>
        </p:nvPicPr>
        <p:blipFill>
          <a:blip r:embed="rId3"/>
          <a:stretch>
            <a:fillRect/>
          </a:stretch>
        </p:blipFill>
        <p:spPr>
          <a:xfrm>
            <a:off x="3180521" y="967409"/>
            <a:ext cx="6162262" cy="5764695"/>
          </a:xfrm>
        </p:spPr>
      </p:pic>
      <p:sp>
        <p:nvSpPr>
          <p:cNvPr id="6" name="TextBox 5">
            <a:extLst>
              <a:ext uri="{FF2B5EF4-FFF2-40B4-BE49-F238E27FC236}">
                <a16:creationId xmlns:a16="http://schemas.microsoft.com/office/drawing/2014/main" id="{45DB873B-585A-F608-A487-CCC46497242A}"/>
              </a:ext>
            </a:extLst>
          </p:cNvPr>
          <p:cNvSpPr txBox="1"/>
          <p:nvPr/>
        </p:nvSpPr>
        <p:spPr>
          <a:xfrm>
            <a:off x="609600" y="1285461"/>
            <a:ext cx="2093843" cy="2308324"/>
          </a:xfrm>
          <a:prstGeom prst="rect">
            <a:avLst/>
          </a:prstGeom>
          <a:noFill/>
        </p:spPr>
        <p:txBody>
          <a:bodyPr wrap="square" rtlCol="0">
            <a:spAutoFit/>
          </a:bodyPr>
          <a:lstStyle/>
          <a:p>
            <a:r>
              <a:rPr lang="en-GB" b="1" dirty="0"/>
              <a:t>Extract from Profession Map - Showing courage to speak up and skilfully influencing others to gain buy in.</a:t>
            </a:r>
          </a:p>
        </p:txBody>
      </p:sp>
    </p:spTree>
    <p:extLst>
      <p:ext uri="{BB962C8B-B14F-4D97-AF65-F5344CB8AC3E}">
        <p14:creationId xmlns:p14="http://schemas.microsoft.com/office/powerpoint/2010/main" val="3978686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55DC0-2C9B-36B1-78F6-FC7A067AF579}"/>
              </a:ext>
            </a:extLst>
          </p:cNvPr>
          <p:cNvSpPr>
            <a:spLocks noGrp="1"/>
          </p:cNvSpPr>
          <p:nvPr>
            <p:ph type="title"/>
          </p:nvPr>
        </p:nvSpPr>
        <p:spPr>
          <a:xfrm>
            <a:off x="240632" y="274638"/>
            <a:ext cx="11710736" cy="415173"/>
          </a:xfrm>
        </p:spPr>
        <p:txBody>
          <a:bodyPr>
            <a:normAutofit fontScale="90000"/>
          </a:bodyPr>
          <a:lstStyle/>
          <a:p>
            <a:r>
              <a:rPr lang="en-GB" b="1" dirty="0"/>
              <a:t>How do we know when and how to speak up?</a:t>
            </a:r>
          </a:p>
        </p:txBody>
      </p:sp>
      <p:sp>
        <p:nvSpPr>
          <p:cNvPr id="3" name="Content Placeholder 2">
            <a:extLst>
              <a:ext uri="{FF2B5EF4-FFF2-40B4-BE49-F238E27FC236}">
                <a16:creationId xmlns:a16="http://schemas.microsoft.com/office/drawing/2014/main" id="{552DF3FD-52AE-A808-F10F-CBAB13D59A7E}"/>
              </a:ext>
            </a:extLst>
          </p:cNvPr>
          <p:cNvSpPr>
            <a:spLocks noGrp="1"/>
          </p:cNvSpPr>
          <p:nvPr>
            <p:ph idx="1"/>
          </p:nvPr>
        </p:nvSpPr>
        <p:spPr>
          <a:xfrm>
            <a:off x="609600" y="1026695"/>
            <a:ext cx="10972800" cy="4652209"/>
          </a:xfrm>
        </p:spPr>
        <p:txBody>
          <a:bodyPr>
            <a:normAutofit fontScale="77500" lnSpcReduction="20000"/>
          </a:bodyPr>
          <a:lstStyle/>
          <a:p>
            <a:r>
              <a:rPr lang="en-GB" dirty="0"/>
              <a:t>Know your values – check the CIPD Code of Conduct and Ethics</a:t>
            </a:r>
          </a:p>
          <a:p>
            <a:r>
              <a:rPr lang="en-GB" dirty="0"/>
              <a:t>Speak to your manager, peers</a:t>
            </a:r>
          </a:p>
          <a:p>
            <a:r>
              <a:rPr lang="en-GB" dirty="0"/>
              <a:t>Understand your organisation and how it works</a:t>
            </a:r>
          </a:p>
          <a:p>
            <a:r>
              <a:rPr lang="en-GB" dirty="0"/>
              <a:t>Speak directly to those concerned, fact-finding and non-judgemental</a:t>
            </a:r>
          </a:p>
          <a:p>
            <a:r>
              <a:rPr lang="en-GB" dirty="0"/>
              <a:t>Whistle-blowing Policies</a:t>
            </a:r>
          </a:p>
          <a:p>
            <a:r>
              <a:rPr lang="en-GB" dirty="0"/>
              <a:t>Use the CIPD’s checklist to help make decision - </a:t>
            </a:r>
            <a:r>
              <a:rPr lang="en-GB" dirty="0" err="1">
                <a:hlinkClick r:id="rId3"/>
              </a:rPr>
              <a:t>decison</a:t>
            </a:r>
            <a:r>
              <a:rPr lang="en-GB" dirty="0">
                <a:hlinkClick r:id="rId3"/>
              </a:rPr>
              <a:t> making checklist </a:t>
            </a:r>
            <a:r>
              <a:rPr lang="en-GB" dirty="0" err="1">
                <a:hlinkClick r:id="rId3"/>
              </a:rPr>
              <a:t>pg</a:t>
            </a:r>
            <a:r>
              <a:rPr lang="en-GB" dirty="0">
                <a:hlinkClick r:id="rId3"/>
              </a:rPr>
              <a:t> 30- v2 pdf</a:t>
            </a:r>
            <a:endParaRPr lang="en-GB" dirty="0"/>
          </a:p>
          <a:p>
            <a:pPr algn="l"/>
            <a:r>
              <a:rPr lang="en-GB" b="0" i="0" dirty="0">
                <a:solidFill>
                  <a:srgbClr val="202020"/>
                </a:solidFill>
                <a:effectLst/>
              </a:rPr>
              <a:t>CIPD members facing challenges can use the discussion forum </a:t>
            </a:r>
            <a:r>
              <a:rPr lang="en-GB" b="1" i="0" dirty="0">
                <a:solidFill>
                  <a:srgbClr val="202020"/>
                </a:solidFill>
                <a:effectLst/>
                <a:hlinkClick r:id="rId4" tooltip="Workplace dilemmas: in confidence"/>
              </a:rPr>
              <a:t>Workplace dilemmas: in confidence</a:t>
            </a:r>
            <a:r>
              <a:rPr lang="en-GB" b="0" i="0" dirty="0">
                <a:solidFill>
                  <a:srgbClr val="202020"/>
                </a:solidFill>
                <a:effectLst/>
              </a:rPr>
              <a:t> to post anonymously and seek valuable guidance and peer support from the member community</a:t>
            </a:r>
          </a:p>
          <a:p>
            <a:pPr algn="l"/>
            <a:r>
              <a:rPr lang="en-GB" b="0" i="0" dirty="0">
                <a:solidFill>
                  <a:srgbClr val="202020"/>
                </a:solidFill>
                <a:effectLst/>
              </a:rPr>
              <a:t>There's a checklist on addressing the ethical climate of your organisation in the </a:t>
            </a:r>
            <a:r>
              <a:rPr lang="en-GB" b="1" i="0" dirty="0">
                <a:solidFill>
                  <a:srgbClr val="202020"/>
                </a:solidFill>
                <a:effectLst/>
                <a:hlinkClick r:id="rId5" tooltip="Ethics at work: an employer’s guide"/>
              </a:rPr>
              <a:t>Ethics at work employer's guide</a:t>
            </a:r>
            <a:r>
              <a:rPr lang="en-GB" b="0" i="0" dirty="0">
                <a:solidFill>
                  <a:srgbClr val="202020"/>
                </a:solidFill>
                <a:effectLst/>
              </a:rPr>
              <a:t>.</a:t>
            </a:r>
          </a:p>
        </p:txBody>
      </p:sp>
    </p:spTree>
    <p:extLst>
      <p:ext uri="{BB962C8B-B14F-4D97-AF65-F5344CB8AC3E}">
        <p14:creationId xmlns:p14="http://schemas.microsoft.com/office/powerpoint/2010/main" val="19681764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3C519-F75A-2164-0A80-59BA43DAEA1B}"/>
              </a:ext>
            </a:extLst>
          </p:cNvPr>
          <p:cNvSpPr>
            <a:spLocks noGrp="1"/>
          </p:cNvSpPr>
          <p:nvPr>
            <p:ph type="title"/>
          </p:nvPr>
        </p:nvSpPr>
        <p:spPr>
          <a:xfrm>
            <a:off x="609600" y="274638"/>
            <a:ext cx="10972800" cy="600005"/>
          </a:xfrm>
        </p:spPr>
        <p:txBody>
          <a:bodyPr>
            <a:normAutofit fontScale="90000"/>
          </a:bodyPr>
          <a:lstStyle/>
          <a:p>
            <a:r>
              <a:rPr lang="en-GB" b="1" dirty="0"/>
              <a:t>Influencing – 6 types of Power</a:t>
            </a:r>
          </a:p>
        </p:txBody>
      </p:sp>
      <p:sp>
        <p:nvSpPr>
          <p:cNvPr id="3" name="Content Placeholder 2">
            <a:extLst>
              <a:ext uri="{FF2B5EF4-FFF2-40B4-BE49-F238E27FC236}">
                <a16:creationId xmlns:a16="http://schemas.microsoft.com/office/drawing/2014/main" id="{32C40BFD-C820-0B50-9EE9-DAA5651743B2}"/>
              </a:ext>
            </a:extLst>
          </p:cNvPr>
          <p:cNvSpPr>
            <a:spLocks noGrp="1"/>
          </p:cNvSpPr>
          <p:nvPr>
            <p:ph idx="1"/>
          </p:nvPr>
        </p:nvSpPr>
        <p:spPr>
          <a:xfrm>
            <a:off x="609600" y="1176132"/>
            <a:ext cx="3975652" cy="3917032"/>
          </a:xfrm>
        </p:spPr>
        <p:txBody>
          <a:bodyPr>
            <a:normAutofit/>
          </a:bodyPr>
          <a:lstStyle/>
          <a:p>
            <a:pPr marL="0" indent="0">
              <a:buNone/>
            </a:pPr>
            <a:r>
              <a:rPr lang="en-GB" dirty="0"/>
              <a:t>You can only influence if you have some form of power</a:t>
            </a:r>
          </a:p>
          <a:p>
            <a:pPr marL="0" indent="0">
              <a:buNone/>
            </a:pPr>
            <a:endParaRPr lang="en-GB" dirty="0"/>
          </a:p>
          <a:p>
            <a:pPr marL="0" indent="0">
              <a:buNone/>
            </a:pPr>
            <a:r>
              <a:rPr lang="en-GB" dirty="0"/>
              <a:t>French and Raven’s 6 Forms of Power</a:t>
            </a:r>
          </a:p>
          <a:p>
            <a:pPr marL="0" indent="0">
              <a:buNone/>
            </a:pPr>
            <a:endParaRPr lang="en-GB" dirty="0"/>
          </a:p>
          <a:p>
            <a:pPr marL="0" indent="0">
              <a:buNone/>
            </a:pPr>
            <a:endParaRPr lang="en-GB" dirty="0"/>
          </a:p>
        </p:txBody>
      </p:sp>
      <p:graphicFrame>
        <p:nvGraphicFramePr>
          <p:cNvPr id="4" name="Diagram 3">
            <a:extLst>
              <a:ext uri="{FF2B5EF4-FFF2-40B4-BE49-F238E27FC236}">
                <a16:creationId xmlns:a16="http://schemas.microsoft.com/office/drawing/2014/main" id="{91A49AA7-79B6-8C38-1A67-623E986EE4F1}"/>
              </a:ext>
            </a:extLst>
          </p:cNvPr>
          <p:cNvGraphicFramePr/>
          <p:nvPr>
            <p:extLst>
              <p:ext uri="{D42A27DB-BD31-4B8C-83A1-F6EECF244321}">
                <p14:modId xmlns:p14="http://schemas.microsoft.com/office/powerpoint/2010/main" val="3663552524"/>
              </p:ext>
            </p:extLst>
          </p:nvPr>
        </p:nvGraphicFramePr>
        <p:xfrm>
          <a:off x="3741530" y="87464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4038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D0C91-5696-F07A-5708-0CFFA04E4DE5}"/>
              </a:ext>
            </a:extLst>
          </p:cNvPr>
          <p:cNvSpPr>
            <a:spLocks noGrp="1"/>
          </p:cNvSpPr>
          <p:nvPr>
            <p:ph type="title"/>
          </p:nvPr>
        </p:nvSpPr>
        <p:spPr>
          <a:xfrm>
            <a:off x="609600" y="274638"/>
            <a:ext cx="10972800" cy="851797"/>
          </a:xfrm>
        </p:spPr>
        <p:txBody>
          <a:bodyPr/>
          <a:lstStyle/>
          <a:p>
            <a:r>
              <a:rPr lang="en-GB" b="1" dirty="0"/>
              <a:t>Influencing Techniques</a:t>
            </a:r>
          </a:p>
        </p:txBody>
      </p:sp>
      <p:sp>
        <p:nvSpPr>
          <p:cNvPr id="3" name="Content Placeholder 2">
            <a:extLst>
              <a:ext uri="{FF2B5EF4-FFF2-40B4-BE49-F238E27FC236}">
                <a16:creationId xmlns:a16="http://schemas.microsoft.com/office/drawing/2014/main" id="{7B4C91F2-8776-5B0F-107C-606A590D4E88}"/>
              </a:ext>
            </a:extLst>
          </p:cNvPr>
          <p:cNvSpPr>
            <a:spLocks noGrp="1"/>
          </p:cNvSpPr>
          <p:nvPr>
            <p:ph idx="1"/>
          </p:nvPr>
        </p:nvSpPr>
        <p:spPr>
          <a:xfrm>
            <a:off x="609600" y="1321905"/>
            <a:ext cx="10972800" cy="3917032"/>
          </a:xfrm>
        </p:spPr>
        <p:txBody>
          <a:bodyPr>
            <a:normAutofit fontScale="92500" lnSpcReduction="20000"/>
          </a:bodyPr>
          <a:lstStyle/>
          <a:p>
            <a:r>
              <a:rPr lang="en-GB" dirty="0"/>
              <a:t>Nudge Theory – pension auto-enrolment</a:t>
            </a:r>
          </a:p>
          <a:p>
            <a:r>
              <a:rPr lang="en-GB" dirty="0">
                <a:hlinkClick r:id="rId3"/>
              </a:rPr>
              <a:t>Nudge: The Final Edition – a conversation with Professor Richard H. Thaler</a:t>
            </a:r>
            <a:endParaRPr lang="en-GB" dirty="0"/>
          </a:p>
          <a:p>
            <a:r>
              <a:rPr lang="en-GB" dirty="0"/>
              <a:t>How can we use nudge theory in people management?</a:t>
            </a:r>
          </a:p>
          <a:p>
            <a:r>
              <a:rPr lang="en-GB" dirty="0"/>
              <a:t>Six Rules of Influence (Cialdini, 2007) – consistency and commitment, authority, liking, lemming behaviour, ends soon (scarcity) and reciprocity. </a:t>
            </a:r>
          </a:p>
          <a:p>
            <a:r>
              <a:rPr lang="en-GB" dirty="0">
                <a:hlinkClick r:id="rId4"/>
              </a:rPr>
              <a:t>Robert Cialdini | Six principles of influence</a:t>
            </a:r>
            <a:endParaRPr lang="en-GB" dirty="0"/>
          </a:p>
          <a:p>
            <a:r>
              <a:rPr lang="en-GB" dirty="0"/>
              <a:t>Communicating well – verbally and in writing</a:t>
            </a:r>
          </a:p>
        </p:txBody>
      </p:sp>
    </p:spTree>
    <p:extLst>
      <p:ext uri="{BB962C8B-B14F-4D97-AF65-F5344CB8AC3E}">
        <p14:creationId xmlns:p14="http://schemas.microsoft.com/office/powerpoint/2010/main" val="2474997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F0BF6-A622-2D9C-3F60-0AD74716EC15}"/>
              </a:ext>
            </a:extLst>
          </p:cNvPr>
          <p:cNvSpPr>
            <a:spLocks noGrp="1"/>
          </p:cNvSpPr>
          <p:nvPr>
            <p:ph type="title"/>
          </p:nvPr>
        </p:nvSpPr>
        <p:spPr>
          <a:xfrm>
            <a:off x="609600" y="274638"/>
            <a:ext cx="10972800" cy="719973"/>
          </a:xfrm>
        </p:spPr>
        <p:txBody>
          <a:bodyPr>
            <a:normAutofit fontScale="90000"/>
          </a:bodyPr>
          <a:lstStyle/>
          <a:p>
            <a:r>
              <a:rPr lang="en-GB" b="1" dirty="0"/>
              <a:t>Communicating well and Influencing Others</a:t>
            </a:r>
          </a:p>
        </p:txBody>
      </p:sp>
      <p:sp>
        <p:nvSpPr>
          <p:cNvPr id="3" name="Content Placeholder 2">
            <a:extLst>
              <a:ext uri="{FF2B5EF4-FFF2-40B4-BE49-F238E27FC236}">
                <a16:creationId xmlns:a16="http://schemas.microsoft.com/office/drawing/2014/main" id="{61FEA926-CF63-14D3-5CDA-4E4D359F5940}"/>
              </a:ext>
            </a:extLst>
          </p:cNvPr>
          <p:cNvSpPr>
            <a:spLocks noGrp="1"/>
          </p:cNvSpPr>
          <p:nvPr>
            <p:ph idx="1"/>
          </p:nvPr>
        </p:nvSpPr>
        <p:spPr>
          <a:xfrm>
            <a:off x="609600" y="1417638"/>
            <a:ext cx="10972800" cy="4099595"/>
          </a:xfrm>
        </p:spPr>
        <p:txBody>
          <a:bodyPr>
            <a:normAutofit fontScale="85000" lnSpcReduction="10000"/>
          </a:bodyPr>
          <a:lstStyle/>
          <a:p>
            <a:r>
              <a:rPr lang="en-GB" dirty="0"/>
              <a:t>Gaining attention</a:t>
            </a:r>
          </a:p>
          <a:p>
            <a:r>
              <a:rPr lang="en-GB" dirty="0"/>
              <a:t>Using volume, tone, and pace</a:t>
            </a:r>
          </a:p>
          <a:p>
            <a:r>
              <a:rPr lang="en-GB" dirty="0"/>
              <a:t>Summarising and checking understanding</a:t>
            </a:r>
          </a:p>
          <a:p>
            <a:r>
              <a:rPr lang="en-GB" dirty="0"/>
              <a:t>Using listening skills and questioning to understand different viewpoints and clarify questions</a:t>
            </a:r>
          </a:p>
          <a:p>
            <a:r>
              <a:rPr lang="en-GB" b="1" dirty="0"/>
              <a:t>Making an evidence-based argument</a:t>
            </a:r>
            <a:r>
              <a:rPr lang="en-GB" dirty="0"/>
              <a:t>; using facts and data to support contributions</a:t>
            </a:r>
          </a:p>
          <a:p>
            <a:r>
              <a:rPr lang="en-GB" b="1" dirty="0"/>
              <a:t>Using examples </a:t>
            </a:r>
            <a:r>
              <a:rPr lang="en-GB" dirty="0"/>
              <a:t>to illustrate key points and enhance engagement</a:t>
            </a:r>
          </a:p>
          <a:p>
            <a:r>
              <a:rPr lang="en-GB" b="1" dirty="0"/>
              <a:t>Recognising context and adapting content to suit the audience</a:t>
            </a:r>
          </a:p>
        </p:txBody>
      </p:sp>
    </p:spTree>
    <p:extLst>
      <p:ext uri="{BB962C8B-B14F-4D97-AF65-F5344CB8AC3E}">
        <p14:creationId xmlns:p14="http://schemas.microsoft.com/office/powerpoint/2010/main" val="11973478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DFD-FC5A-5101-855C-8873C0620752}"/>
              </a:ext>
            </a:extLst>
          </p:cNvPr>
          <p:cNvSpPr>
            <a:spLocks noGrp="1"/>
          </p:cNvSpPr>
          <p:nvPr>
            <p:ph type="title"/>
          </p:nvPr>
        </p:nvSpPr>
        <p:spPr>
          <a:xfrm>
            <a:off x="112295" y="274638"/>
            <a:ext cx="11919284" cy="687888"/>
          </a:xfrm>
        </p:spPr>
        <p:txBody>
          <a:bodyPr>
            <a:normAutofit/>
          </a:bodyPr>
          <a:lstStyle/>
          <a:p>
            <a:r>
              <a:rPr lang="en-GB" sz="3600" b="1" dirty="0"/>
              <a:t>Ethical Dilemmas – How would you deal with them?</a:t>
            </a:r>
          </a:p>
        </p:txBody>
      </p:sp>
      <p:sp>
        <p:nvSpPr>
          <p:cNvPr id="3" name="Content Placeholder 2">
            <a:extLst>
              <a:ext uri="{FF2B5EF4-FFF2-40B4-BE49-F238E27FC236}">
                <a16:creationId xmlns:a16="http://schemas.microsoft.com/office/drawing/2014/main" id="{A7E9069B-2105-BF59-FDE9-333A65FAC745}"/>
              </a:ext>
            </a:extLst>
          </p:cNvPr>
          <p:cNvSpPr>
            <a:spLocks noGrp="1"/>
          </p:cNvSpPr>
          <p:nvPr>
            <p:ph idx="1"/>
          </p:nvPr>
        </p:nvSpPr>
        <p:spPr>
          <a:xfrm>
            <a:off x="609600" y="1155032"/>
            <a:ext cx="10972800" cy="4362201"/>
          </a:xfrm>
        </p:spPr>
        <p:txBody>
          <a:bodyPr/>
          <a:lstStyle/>
          <a:p>
            <a:r>
              <a:rPr lang="en-GB" dirty="0"/>
              <a:t>A manager wants to employ a family member without interviewing them</a:t>
            </a:r>
          </a:p>
          <a:p>
            <a:r>
              <a:rPr lang="en-GB" dirty="0"/>
              <a:t>The chief executive wants to allow home working for some departments but not others</a:t>
            </a:r>
          </a:p>
          <a:p>
            <a:r>
              <a:rPr lang="en-GB" dirty="0"/>
              <a:t>A manager wants to give everyone the same appraisal rating as the section has performed poorly over the year</a:t>
            </a:r>
          </a:p>
          <a:p>
            <a:r>
              <a:rPr lang="en-GB" dirty="0"/>
              <a:t>The managing director wants to stop the annual pay rise due to rising costs</a:t>
            </a:r>
          </a:p>
          <a:p>
            <a:endParaRPr lang="en-GB" dirty="0"/>
          </a:p>
        </p:txBody>
      </p:sp>
    </p:spTree>
    <p:extLst>
      <p:ext uri="{BB962C8B-B14F-4D97-AF65-F5344CB8AC3E}">
        <p14:creationId xmlns:p14="http://schemas.microsoft.com/office/powerpoint/2010/main" val="2970970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9C997-18D6-52B1-7AC0-090ECA626EE5}"/>
              </a:ext>
            </a:extLst>
          </p:cNvPr>
          <p:cNvSpPr>
            <a:spLocks noGrp="1"/>
          </p:cNvSpPr>
          <p:nvPr>
            <p:ph type="title"/>
          </p:nvPr>
        </p:nvSpPr>
        <p:spPr>
          <a:xfrm>
            <a:off x="609600" y="274638"/>
            <a:ext cx="10972800" cy="1143000"/>
          </a:xfrm>
        </p:spPr>
        <p:txBody>
          <a:bodyPr anchor="ctr">
            <a:normAutofit/>
          </a:bodyPr>
          <a:lstStyle/>
          <a:p>
            <a:r>
              <a:rPr lang="en-GB" b="1" dirty="0"/>
              <a:t>Inclusion</a:t>
            </a:r>
          </a:p>
        </p:txBody>
      </p:sp>
      <p:pic>
        <p:nvPicPr>
          <p:cNvPr id="5" name="Picture 4" descr="Multi-colored cubes letters spelling inclusion">
            <a:extLst>
              <a:ext uri="{FF2B5EF4-FFF2-40B4-BE49-F238E27FC236}">
                <a16:creationId xmlns:a16="http://schemas.microsoft.com/office/drawing/2014/main" id="{00C1F3EC-691C-8DF9-BF4F-53AC6FBA1CA0}"/>
              </a:ext>
            </a:extLst>
          </p:cNvPr>
          <p:cNvPicPr>
            <a:picLocks noChangeAspect="1"/>
          </p:cNvPicPr>
          <p:nvPr/>
        </p:nvPicPr>
        <p:blipFill>
          <a:blip r:embed="rId2">
            <a:extLst>
              <a:ext uri="{28A0092B-C50C-407E-A947-70E740481C1C}">
                <a14:useLocalDpi xmlns:a14="http://schemas.microsoft.com/office/drawing/2010/main" val="0"/>
              </a:ext>
            </a:extLst>
          </a:blip>
          <a:srcRect l="3918" r="5975"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632E2EFF-08C3-FEFB-091F-D619B97D4882}"/>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lang="en-GB" sz="2400" dirty="0"/>
              <a:t>Extent to which everyone, regardless of their background, identity or circumstance feels valued, accepted and supported to succeed at work</a:t>
            </a:r>
          </a:p>
          <a:p>
            <a:pPr marL="0" indent="0">
              <a:lnSpc>
                <a:spcPct val="90000"/>
              </a:lnSpc>
              <a:buNone/>
            </a:pPr>
            <a:endParaRPr lang="en-GB" sz="2400" dirty="0"/>
          </a:p>
          <a:p>
            <a:pPr marL="0" indent="0">
              <a:lnSpc>
                <a:spcPct val="90000"/>
              </a:lnSpc>
              <a:buNone/>
            </a:pPr>
            <a:r>
              <a:rPr lang="en-GB" sz="2400" dirty="0"/>
              <a:t>Often used in conjunction with terms such as diversity (demographic differences of a group, related to protected characteristics such as age, disability, race, sex), equality and equity</a:t>
            </a:r>
          </a:p>
        </p:txBody>
      </p:sp>
    </p:spTree>
    <p:extLst>
      <p:ext uri="{BB962C8B-B14F-4D97-AF65-F5344CB8AC3E}">
        <p14:creationId xmlns:p14="http://schemas.microsoft.com/office/powerpoint/2010/main" val="1012479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1AEB-E20B-BEA5-BCFD-D51271CDA94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Benefits of people feeling included, valued and fairly treated at work</a:t>
            </a:r>
          </a:p>
        </p:txBody>
      </p:sp>
      <p:sp>
        <p:nvSpPr>
          <p:cNvPr id="3" name="Content Placeholder 2">
            <a:extLst>
              <a:ext uri="{FF2B5EF4-FFF2-40B4-BE49-F238E27FC236}">
                <a16:creationId xmlns:a16="http://schemas.microsoft.com/office/drawing/2014/main" id="{46D69DB0-9862-E2BB-0F81-9F7347B6EE0E}"/>
              </a:ext>
            </a:extLst>
          </p:cNvPr>
          <p:cNvSpPr>
            <a:spLocks noGrp="1"/>
          </p:cNvSpPr>
          <p:nvPr>
            <p:ph sz="half" idx="1"/>
          </p:nvPr>
        </p:nvSpPr>
        <p:spPr>
          <a:xfrm>
            <a:off x="609600" y="1600201"/>
            <a:ext cx="5384800" cy="3989040"/>
          </a:xfrm>
        </p:spPr>
        <p:txBody>
          <a:bodyPr>
            <a:normAutofit/>
          </a:bodyPr>
          <a:lstStyle/>
          <a:p>
            <a:pPr>
              <a:lnSpc>
                <a:spcPct val="90000"/>
              </a:lnSpc>
            </a:pPr>
            <a:r>
              <a:rPr lang="en-GB" sz="2600"/>
              <a:t>Job satisfaction</a:t>
            </a:r>
          </a:p>
          <a:p>
            <a:pPr>
              <a:lnSpc>
                <a:spcPct val="90000"/>
              </a:lnSpc>
            </a:pPr>
            <a:r>
              <a:rPr lang="en-GB" sz="2600"/>
              <a:t>Reduced dispute and conflict</a:t>
            </a:r>
          </a:p>
          <a:p>
            <a:pPr>
              <a:lnSpc>
                <a:spcPct val="90000"/>
              </a:lnSpc>
            </a:pPr>
            <a:r>
              <a:rPr lang="en-GB" sz="2600"/>
              <a:t>Enhanced corporate reputation</a:t>
            </a:r>
          </a:p>
          <a:p>
            <a:pPr>
              <a:lnSpc>
                <a:spcPct val="90000"/>
              </a:lnSpc>
            </a:pPr>
            <a:r>
              <a:rPr lang="en-GB" sz="2600"/>
              <a:t>Enhanced worker wellbeing</a:t>
            </a:r>
          </a:p>
          <a:p>
            <a:pPr>
              <a:lnSpc>
                <a:spcPct val="90000"/>
              </a:lnSpc>
            </a:pPr>
            <a:r>
              <a:rPr lang="en-GB" sz="2600"/>
              <a:t>Increased retention and reduced turnover rates</a:t>
            </a:r>
          </a:p>
          <a:p>
            <a:pPr>
              <a:lnSpc>
                <a:spcPct val="90000"/>
              </a:lnSpc>
            </a:pPr>
            <a:r>
              <a:rPr lang="en-GB" sz="2600"/>
              <a:t>Reduced sickness</a:t>
            </a:r>
          </a:p>
          <a:p>
            <a:pPr>
              <a:lnSpc>
                <a:spcPct val="90000"/>
              </a:lnSpc>
            </a:pPr>
            <a:r>
              <a:rPr lang="en-GB" sz="2600"/>
              <a:t>Increased efficiency and effectiveness of work</a:t>
            </a:r>
          </a:p>
        </p:txBody>
      </p:sp>
      <p:pic>
        <p:nvPicPr>
          <p:cNvPr id="5" name="Picture 4" descr="Construction workers celebrating">
            <a:extLst>
              <a:ext uri="{FF2B5EF4-FFF2-40B4-BE49-F238E27FC236}">
                <a16:creationId xmlns:a16="http://schemas.microsoft.com/office/drawing/2014/main" id="{E113E85A-59CF-592D-71B4-A32F9398BB8E}"/>
              </a:ext>
            </a:extLst>
          </p:cNvPr>
          <p:cNvPicPr>
            <a:picLocks noChangeAspect="1"/>
          </p:cNvPicPr>
          <p:nvPr/>
        </p:nvPicPr>
        <p:blipFill>
          <a:blip r:embed="rId2">
            <a:extLst>
              <a:ext uri="{28A0092B-C50C-407E-A947-70E740481C1C}">
                <a14:useLocalDpi xmlns:a14="http://schemas.microsoft.com/office/drawing/2010/main" val="0"/>
              </a:ext>
            </a:extLst>
          </a:blip>
          <a:srcRect r="9893" b="-2"/>
          <a:stretch/>
        </p:blipFill>
        <p:spPr>
          <a:xfrm>
            <a:off x="6197600" y="1600201"/>
            <a:ext cx="5384800" cy="3989040"/>
          </a:xfrm>
          <a:prstGeom prst="rect">
            <a:avLst/>
          </a:prstGeom>
          <a:noFill/>
        </p:spPr>
      </p:pic>
    </p:spTree>
    <p:extLst>
      <p:ext uri="{BB962C8B-B14F-4D97-AF65-F5344CB8AC3E}">
        <p14:creationId xmlns:p14="http://schemas.microsoft.com/office/powerpoint/2010/main" val="3193743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6429B-8263-135F-FEF1-2F838254DA3A}"/>
              </a:ext>
            </a:extLst>
          </p:cNvPr>
          <p:cNvSpPr>
            <a:spLocks noGrp="1"/>
          </p:cNvSpPr>
          <p:nvPr>
            <p:ph type="title"/>
          </p:nvPr>
        </p:nvSpPr>
        <p:spPr>
          <a:xfrm>
            <a:off x="609600" y="274638"/>
            <a:ext cx="10972800" cy="467484"/>
          </a:xfrm>
        </p:spPr>
        <p:txBody>
          <a:bodyPr anchor="ctr">
            <a:normAutofit fontScale="90000"/>
          </a:bodyPr>
          <a:lstStyle/>
          <a:p>
            <a:r>
              <a:rPr lang="en-GB" b="1" dirty="0"/>
              <a:t>Underpinning Theory</a:t>
            </a:r>
          </a:p>
        </p:txBody>
      </p:sp>
      <p:sp>
        <p:nvSpPr>
          <p:cNvPr id="3" name="Content Placeholder 2">
            <a:extLst>
              <a:ext uri="{FF2B5EF4-FFF2-40B4-BE49-F238E27FC236}">
                <a16:creationId xmlns:a16="http://schemas.microsoft.com/office/drawing/2014/main" id="{47E9C25C-C686-8519-3AC5-FFF5147FFC32}"/>
              </a:ext>
            </a:extLst>
          </p:cNvPr>
          <p:cNvSpPr>
            <a:spLocks noGrp="1"/>
          </p:cNvSpPr>
          <p:nvPr>
            <p:ph sz="half" idx="1"/>
          </p:nvPr>
        </p:nvSpPr>
        <p:spPr>
          <a:xfrm>
            <a:off x="609600" y="1600201"/>
            <a:ext cx="5384800" cy="3989040"/>
          </a:xfrm>
        </p:spPr>
        <p:txBody>
          <a:bodyPr>
            <a:normAutofit/>
          </a:bodyPr>
          <a:lstStyle/>
          <a:p>
            <a:pPr>
              <a:lnSpc>
                <a:spcPct val="90000"/>
              </a:lnSpc>
            </a:pPr>
            <a:r>
              <a:rPr lang="en-GB" dirty="0"/>
              <a:t>Maslow’s Hierarchy of Needs</a:t>
            </a:r>
            <a:endParaRPr lang="en-GB"/>
          </a:p>
          <a:p>
            <a:pPr>
              <a:lnSpc>
                <a:spcPct val="90000"/>
              </a:lnSpc>
            </a:pPr>
            <a:r>
              <a:rPr lang="en-GB" dirty="0"/>
              <a:t>ABC of basic psychological needs – autonomy, belonging, competence (Deci and Ryan, Self-determination theory)</a:t>
            </a:r>
            <a:endParaRPr lang="en-GB"/>
          </a:p>
          <a:p>
            <a:pPr>
              <a:lnSpc>
                <a:spcPct val="90000"/>
              </a:lnSpc>
            </a:pPr>
            <a:r>
              <a:rPr lang="en-GB" dirty="0"/>
              <a:t>Link between wellbeing and performance</a:t>
            </a:r>
            <a:endParaRPr lang="en-GB"/>
          </a:p>
          <a:p>
            <a:pPr>
              <a:lnSpc>
                <a:spcPct val="90000"/>
              </a:lnSpc>
            </a:pPr>
            <a:r>
              <a:rPr lang="en-GB" dirty="0"/>
              <a:t>Link between engagement and performance</a:t>
            </a:r>
            <a:endParaRPr lang="en-GB"/>
          </a:p>
          <a:p>
            <a:pPr>
              <a:lnSpc>
                <a:spcPct val="90000"/>
              </a:lnSpc>
            </a:pPr>
            <a:endParaRPr lang="en-GB"/>
          </a:p>
        </p:txBody>
      </p:sp>
      <p:pic>
        <p:nvPicPr>
          <p:cNvPr id="5" name="Picture 4">
            <a:extLst>
              <a:ext uri="{FF2B5EF4-FFF2-40B4-BE49-F238E27FC236}">
                <a16:creationId xmlns:a16="http://schemas.microsoft.com/office/drawing/2014/main" id="{E88F1E0C-D2C9-0A7C-11C4-FD1EE5DDADA5}"/>
              </a:ext>
            </a:extLst>
          </p:cNvPr>
          <p:cNvPicPr>
            <a:picLocks noChangeAspect="1"/>
          </p:cNvPicPr>
          <p:nvPr/>
        </p:nvPicPr>
        <p:blipFill>
          <a:blip r:embed="rId2"/>
          <a:stretch>
            <a:fillRect/>
          </a:stretch>
        </p:blipFill>
        <p:spPr>
          <a:xfrm>
            <a:off x="6895480" y="742122"/>
            <a:ext cx="5018224" cy="4847119"/>
          </a:xfrm>
          <a:prstGeom prst="rect">
            <a:avLst/>
          </a:prstGeom>
          <a:noFill/>
        </p:spPr>
      </p:pic>
    </p:spTree>
    <p:extLst>
      <p:ext uri="{BB962C8B-B14F-4D97-AF65-F5344CB8AC3E}">
        <p14:creationId xmlns:p14="http://schemas.microsoft.com/office/powerpoint/2010/main" val="16299230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470516" y="232299"/>
            <a:ext cx="11431480" cy="550985"/>
          </a:xfrm>
        </p:spPr>
        <p:txBody>
          <a:bodyPr>
            <a:noAutofit/>
          </a:bodyPr>
          <a:lstStyle/>
          <a:p>
            <a:r>
              <a:rPr lang="en-GB" sz="3600" b="1" dirty="0"/>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2"/>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92CCCF-99EC-468D-8E38-F23E36EA7567}"/>
              </a:ext>
            </a:extLst>
          </p:cNvPr>
          <p:cNvPicPr>
            <a:picLocks noGrp="1" noChangeAspect="1"/>
          </p:cNvPicPr>
          <p:nvPr>
            <p:ph idx="1"/>
          </p:nvPr>
        </p:nvPicPr>
        <p:blipFill>
          <a:blip r:embed="rId3"/>
          <a:stretch>
            <a:fillRect/>
          </a:stretch>
        </p:blipFill>
        <p:spPr>
          <a:xfrm>
            <a:off x="2877014" y="446050"/>
            <a:ext cx="5954751" cy="5070514"/>
          </a:xfrm>
        </p:spPr>
      </p:pic>
    </p:spTree>
    <p:extLst>
      <p:ext uri="{BB962C8B-B14F-4D97-AF65-F5344CB8AC3E}">
        <p14:creationId xmlns:p14="http://schemas.microsoft.com/office/powerpoint/2010/main" val="15390110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C212-B262-0362-528E-0E361020A3A2}"/>
              </a:ext>
            </a:extLst>
          </p:cNvPr>
          <p:cNvSpPr>
            <a:spLocks noGrp="1"/>
          </p:cNvSpPr>
          <p:nvPr>
            <p:ph type="title"/>
          </p:nvPr>
        </p:nvSpPr>
        <p:spPr>
          <a:xfrm>
            <a:off x="609600" y="274638"/>
            <a:ext cx="10972800" cy="706023"/>
          </a:xfrm>
        </p:spPr>
        <p:txBody>
          <a:bodyPr>
            <a:normAutofit fontScale="90000"/>
          </a:bodyPr>
          <a:lstStyle/>
          <a:p>
            <a:r>
              <a:rPr lang="en-GB" b="1" dirty="0"/>
              <a:t>Engagement</a:t>
            </a:r>
          </a:p>
        </p:txBody>
      </p:sp>
      <p:sp>
        <p:nvSpPr>
          <p:cNvPr id="3" name="Content Placeholder 2">
            <a:extLst>
              <a:ext uri="{FF2B5EF4-FFF2-40B4-BE49-F238E27FC236}">
                <a16:creationId xmlns:a16="http://schemas.microsoft.com/office/drawing/2014/main" id="{596402A6-70F0-3164-ED31-4EBB7EABBC5D}"/>
              </a:ext>
            </a:extLst>
          </p:cNvPr>
          <p:cNvSpPr>
            <a:spLocks noGrp="1"/>
          </p:cNvSpPr>
          <p:nvPr>
            <p:ph idx="1"/>
          </p:nvPr>
        </p:nvSpPr>
        <p:spPr>
          <a:xfrm>
            <a:off x="609600" y="1298714"/>
            <a:ext cx="10972800" cy="4218520"/>
          </a:xfrm>
        </p:spPr>
        <p:txBody>
          <a:bodyPr>
            <a:normAutofit fontScale="92500" lnSpcReduction="20000"/>
          </a:bodyPr>
          <a:lstStyle/>
          <a:p>
            <a:pPr marL="0" indent="0">
              <a:buNone/>
            </a:pPr>
            <a:r>
              <a:rPr lang="en-GB" b="0" i="0" dirty="0">
                <a:solidFill>
                  <a:srgbClr val="202020"/>
                </a:solidFill>
                <a:effectLst/>
              </a:rPr>
              <a:t>A state of mind in which, rather than being burnt out, employees show:</a:t>
            </a:r>
          </a:p>
          <a:p>
            <a:pPr algn="l">
              <a:buFont typeface="Arial" panose="020B0604020202020204" pitchFamily="34" charset="0"/>
              <a:buChar char="•"/>
            </a:pPr>
            <a:r>
              <a:rPr lang="en-GB" b="1" i="0" dirty="0">
                <a:solidFill>
                  <a:srgbClr val="202020"/>
                </a:solidFill>
                <a:effectLst/>
              </a:rPr>
              <a:t>Vigour</a:t>
            </a:r>
            <a:r>
              <a:rPr lang="en-GB" b="0" i="0" dirty="0">
                <a:solidFill>
                  <a:srgbClr val="202020"/>
                </a:solidFill>
                <a:effectLst/>
              </a:rPr>
              <a:t> (energy, resilience and effort)</a:t>
            </a:r>
          </a:p>
          <a:p>
            <a:pPr algn="l">
              <a:buFont typeface="Arial" panose="020B0604020202020204" pitchFamily="34" charset="0"/>
              <a:buChar char="•"/>
            </a:pPr>
            <a:r>
              <a:rPr lang="en-GB" b="1" i="0" dirty="0">
                <a:solidFill>
                  <a:srgbClr val="202020"/>
                </a:solidFill>
                <a:effectLst/>
              </a:rPr>
              <a:t>Dedication</a:t>
            </a:r>
            <a:r>
              <a:rPr lang="en-GB" b="0" i="0" dirty="0">
                <a:solidFill>
                  <a:srgbClr val="202020"/>
                </a:solidFill>
                <a:effectLst/>
              </a:rPr>
              <a:t> (for example, enthusiasm, inspiration and pride)</a:t>
            </a:r>
          </a:p>
          <a:p>
            <a:pPr algn="l">
              <a:buFont typeface="Arial" panose="020B0604020202020204" pitchFamily="34" charset="0"/>
              <a:buChar char="•"/>
            </a:pPr>
            <a:r>
              <a:rPr lang="en-GB" b="1" i="0" dirty="0">
                <a:solidFill>
                  <a:srgbClr val="202020"/>
                </a:solidFill>
                <a:effectLst/>
              </a:rPr>
              <a:t>Absorption</a:t>
            </a:r>
            <a:r>
              <a:rPr lang="en-GB" b="0" i="0" dirty="0">
                <a:solidFill>
                  <a:srgbClr val="202020"/>
                </a:solidFill>
                <a:effectLst/>
              </a:rPr>
              <a:t> (concentration and being engrossed in one’s work)</a:t>
            </a:r>
          </a:p>
          <a:p>
            <a:pPr marL="0" indent="0">
              <a:buNone/>
            </a:pPr>
            <a:endParaRPr lang="en-GB" dirty="0"/>
          </a:p>
          <a:p>
            <a:pPr marL="0" indent="0">
              <a:buNone/>
            </a:pPr>
            <a:r>
              <a:rPr lang="en-GB" dirty="0"/>
              <a:t>The CIPD’s Good Work Index measures various aspects relating to employee engagement.</a:t>
            </a:r>
          </a:p>
        </p:txBody>
      </p:sp>
    </p:spTree>
    <p:extLst>
      <p:ext uri="{BB962C8B-B14F-4D97-AF65-F5344CB8AC3E}">
        <p14:creationId xmlns:p14="http://schemas.microsoft.com/office/powerpoint/2010/main" val="1301698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5B195-C67B-5986-8081-B475166446CF}"/>
              </a:ext>
            </a:extLst>
          </p:cNvPr>
          <p:cNvSpPr>
            <a:spLocks noGrp="1"/>
          </p:cNvSpPr>
          <p:nvPr>
            <p:ph type="title"/>
          </p:nvPr>
        </p:nvSpPr>
        <p:spPr>
          <a:xfrm>
            <a:off x="609600" y="168621"/>
            <a:ext cx="10972800" cy="454232"/>
          </a:xfrm>
        </p:spPr>
        <p:txBody>
          <a:bodyPr>
            <a:normAutofit fontScale="90000"/>
          </a:bodyPr>
          <a:lstStyle/>
          <a:p>
            <a:r>
              <a:rPr lang="en-GB" b="1" dirty="0"/>
              <a:t>Commitment to Good Work</a:t>
            </a:r>
          </a:p>
        </p:txBody>
      </p:sp>
      <p:sp>
        <p:nvSpPr>
          <p:cNvPr id="3" name="Content Placeholder 2">
            <a:extLst>
              <a:ext uri="{FF2B5EF4-FFF2-40B4-BE49-F238E27FC236}">
                <a16:creationId xmlns:a16="http://schemas.microsoft.com/office/drawing/2014/main" id="{51E4FD61-02E4-A75C-0961-2CB73DF89806}"/>
              </a:ext>
            </a:extLst>
          </p:cNvPr>
          <p:cNvSpPr>
            <a:spLocks noGrp="1"/>
          </p:cNvSpPr>
          <p:nvPr>
            <p:ph idx="1"/>
          </p:nvPr>
        </p:nvSpPr>
        <p:spPr>
          <a:xfrm>
            <a:off x="609600" y="887896"/>
            <a:ext cx="10972800" cy="4929807"/>
          </a:xfrm>
        </p:spPr>
        <p:txBody>
          <a:bodyPr>
            <a:normAutofit fontScale="77500" lnSpcReduction="20000"/>
          </a:bodyPr>
          <a:lstStyle/>
          <a:p>
            <a:r>
              <a:rPr lang="en-GB" dirty="0">
                <a:hlinkClick r:id="rId3"/>
              </a:rPr>
              <a:t>CIPD Good Work Index: Wales | CIPD</a:t>
            </a:r>
            <a:endParaRPr lang="en-GB" b="0" i="0" dirty="0">
              <a:solidFill>
                <a:srgbClr val="202020"/>
              </a:solidFill>
              <a:effectLst/>
              <a:latin typeface="Museo"/>
            </a:endParaRPr>
          </a:p>
          <a:p>
            <a:pPr marL="0" indent="0" algn="l">
              <a:buNone/>
            </a:pPr>
            <a:r>
              <a:rPr lang="en-GB" dirty="0">
                <a:solidFill>
                  <a:srgbClr val="202020"/>
                </a:solidFill>
                <a:latin typeface="Museo"/>
              </a:rPr>
              <a:t>They</a:t>
            </a:r>
            <a:r>
              <a:rPr lang="en-GB" b="0" i="0" dirty="0">
                <a:solidFill>
                  <a:srgbClr val="202020"/>
                </a:solidFill>
                <a:effectLst/>
                <a:latin typeface="Museo"/>
              </a:rPr>
              <a:t> define ‘good work’ as work that:  </a:t>
            </a:r>
          </a:p>
          <a:p>
            <a:pPr algn="l">
              <a:buFont typeface="Arial" panose="020B0604020202020204" pitchFamily="34" charset="0"/>
              <a:buChar char="•"/>
            </a:pPr>
            <a:r>
              <a:rPr lang="en-GB" b="0" i="0" dirty="0">
                <a:solidFill>
                  <a:srgbClr val="202020"/>
                </a:solidFill>
                <a:effectLst/>
                <a:latin typeface="Museo"/>
              </a:rPr>
              <a:t>is fairly rewarded  </a:t>
            </a:r>
          </a:p>
          <a:p>
            <a:pPr algn="l">
              <a:buFont typeface="Arial" panose="020B0604020202020204" pitchFamily="34" charset="0"/>
              <a:buChar char="•"/>
            </a:pPr>
            <a:r>
              <a:rPr lang="en-GB" b="0" i="0" dirty="0">
                <a:solidFill>
                  <a:srgbClr val="202020"/>
                </a:solidFill>
                <a:effectLst/>
                <a:latin typeface="Museo"/>
              </a:rPr>
              <a:t>gives people the means to securely make a living  </a:t>
            </a:r>
          </a:p>
          <a:p>
            <a:pPr algn="l">
              <a:buFont typeface="Arial" panose="020B0604020202020204" pitchFamily="34" charset="0"/>
              <a:buChar char="•"/>
            </a:pPr>
            <a:r>
              <a:rPr lang="en-GB" b="0" i="0" dirty="0">
                <a:solidFill>
                  <a:srgbClr val="202020"/>
                </a:solidFill>
                <a:effectLst/>
                <a:latin typeface="Museo"/>
              </a:rPr>
              <a:t>provides opportunities to develop skills and a career and gives a sense of fulfilment  </a:t>
            </a:r>
          </a:p>
          <a:p>
            <a:pPr algn="l">
              <a:buFont typeface="Arial" panose="020B0604020202020204" pitchFamily="34" charset="0"/>
              <a:buChar char="•"/>
            </a:pPr>
            <a:r>
              <a:rPr lang="en-GB" b="0" i="0" dirty="0">
                <a:solidFill>
                  <a:srgbClr val="202020"/>
                </a:solidFill>
                <a:effectLst/>
                <a:latin typeface="Museo"/>
              </a:rPr>
              <a:t>delivers a supportive environment with constructive relationships  </a:t>
            </a:r>
          </a:p>
          <a:p>
            <a:pPr algn="l">
              <a:buFont typeface="Arial" panose="020B0604020202020204" pitchFamily="34" charset="0"/>
              <a:buChar char="•"/>
            </a:pPr>
            <a:r>
              <a:rPr lang="en-GB" b="0" i="0" dirty="0">
                <a:solidFill>
                  <a:srgbClr val="202020"/>
                </a:solidFill>
                <a:effectLst/>
                <a:latin typeface="Museo"/>
              </a:rPr>
              <a:t>allows for work–life balance  </a:t>
            </a:r>
          </a:p>
          <a:p>
            <a:pPr algn="l">
              <a:buFont typeface="Arial" panose="020B0604020202020204" pitchFamily="34" charset="0"/>
              <a:buChar char="•"/>
            </a:pPr>
            <a:r>
              <a:rPr lang="en-GB" b="0" i="0" dirty="0">
                <a:solidFill>
                  <a:srgbClr val="202020"/>
                </a:solidFill>
                <a:effectLst/>
                <a:latin typeface="Museo"/>
              </a:rPr>
              <a:t>is physically and mentally healthy for people  </a:t>
            </a:r>
          </a:p>
          <a:p>
            <a:pPr algn="l">
              <a:buFont typeface="Arial" panose="020B0604020202020204" pitchFamily="34" charset="0"/>
              <a:buChar char="•"/>
            </a:pPr>
            <a:r>
              <a:rPr lang="en-GB" b="0" i="0" dirty="0">
                <a:solidFill>
                  <a:srgbClr val="202020"/>
                </a:solidFill>
                <a:effectLst/>
                <a:latin typeface="Museo"/>
              </a:rPr>
              <a:t>gives people the voice and choice they need to shape their working lives  </a:t>
            </a:r>
          </a:p>
          <a:p>
            <a:pPr algn="l">
              <a:buFont typeface="Arial" panose="020B0604020202020204" pitchFamily="34" charset="0"/>
              <a:buChar char="•"/>
            </a:pPr>
            <a:r>
              <a:rPr lang="en-GB" b="0" i="0" dirty="0">
                <a:solidFill>
                  <a:srgbClr val="202020"/>
                </a:solidFill>
                <a:effectLst/>
                <a:latin typeface="Museo"/>
              </a:rPr>
              <a:t>is accessible to all  </a:t>
            </a:r>
          </a:p>
          <a:p>
            <a:pPr algn="l">
              <a:buFont typeface="Arial" panose="020B0604020202020204" pitchFamily="34" charset="0"/>
              <a:buChar char="•"/>
            </a:pPr>
            <a:r>
              <a:rPr lang="en-GB" b="0" i="0" dirty="0">
                <a:solidFill>
                  <a:srgbClr val="202020"/>
                </a:solidFill>
                <a:effectLst/>
                <a:latin typeface="Museo"/>
              </a:rPr>
              <a:t>is affected by a range of factors, including HR practices, the quality of people management and by workers themselves. </a:t>
            </a:r>
          </a:p>
          <a:p>
            <a:endParaRPr lang="en-GB" dirty="0"/>
          </a:p>
        </p:txBody>
      </p:sp>
    </p:spTree>
    <p:extLst>
      <p:ext uri="{BB962C8B-B14F-4D97-AF65-F5344CB8AC3E}">
        <p14:creationId xmlns:p14="http://schemas.microsoft.com/office/powerpoint/2010/main" val="22498326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8A2FA-EB6F-F157-565F-C9D162624F61}"/>
              </a:ext>
            </a:extLst>
          </p:cNvPr>
          <p:cNvSpPr>
            <a:spLocks noGrp="1"/>
          </p:cNvSpPr>
          <p:nvPr>
            <p:ph type="title"/>
          </p:nvPr>
        </p:nvSpPr>
        <p:spPr>
          <a:xfrm>
            <a:off x="609600" y="274638"/>
            <a:ext cx="10972800" cy="1143000"/>
          </a:xfrm>
        </p:spPr>
        <p:txBody>
          <a:bodyPr anchor="ctr">
            <a:normAutofit/>
          </a:bodyPr>
          <a:lstStyle/>
          <a:p>
            <a:r>
              <a:rPr lang="en-GB" b="1"/>
              <a:t>Valuing People (CIPD Profession Map)</a:t>
            </a:r>
          </a:p>
        </p:txBody>
      </p:sp>
      <p:sp>
        <p:nvSpPr>
          <p:cNvPr id="3" name="Content Placeholder 2">
            <a:extLst>
              <a:ext uri="{FF2B5EF4-FFF2-40B4-BE49-F238E27FC236}">
                <a16:creationId xmlns:a16="http://schemas.microsoft.com/office/drawing/2014/main" id="{0AEBABCF-101E-476D-5F3D-9BCCF70F23CF}"/>
              </a:ext>
            </a:extLst>
          </p:cNvPr>
          <p:cNvSpPr>
            <a:spLocks noGrp="1"/>
          </p:cNvSpPr>
          <p:nvPr>
            <p:ph sz="half" idx="1"/>
          </p:nvPr>
        </p:nvSpPr>
        <p:spPr>
          <a:xfrm>
            <a:off x="609600" y="1600201"/>
            <a:ext cx="5384800" cy="3989040"/>
          </a:xfrm>
        </p:spPr>
        <p:txBody>
          <a:bodyPr>
            <a:normAutofit/>
          </a:bodyPr>
          <a:lstStyle/>
          <a:p>
            <a:pPr marL="0" indent="0">
              <a:buNone/>
            </a:pPr>
            <a:r>
              <a:rPr kumimoji="0" lang="en-GB" sz="3600" i="0" u="none" strike="noStrike" kern="1200" cap="none" spc="0" normalizeH="0" baseline="0" noProof="0" dirty="0">
                <a:ln>
                  <a:noFill/>
                </a:ln>
                <a:effectLst/>
                <a:uLnTx/>
                <a:uFillTx/>
              </a:rPr>
              <a:t>Creating a shared purpose and enabling people development, voice and wellbeing</a:t>
            </a:r>
            <a:endParaRPr lang="en-GB" sz="3600" dirty="0"/>
          </a:p>
        </p:txBody>
      </p:sp>
      <p:pic>
        <p:nvPicPr>
          <p:cNvPr id="5" name="Picture 4" descr="Two smiling people looking at tablet">
            <a:extLst>
              <a:ext uri="{FF2B5EF4-FFF2-40B4-BE49-F238E27FC236}">
                <a16:creationId xmlns:a16="http://schemas.microsoft.com/office/drawing/2014/main" id="{E9D9C2A1-0263-241A-D873-4CF87B742741}"/>
              </a:ext>
            </a:extLst>
          </p:cNvPr>
          <p:cNvPicPr>
            <a:picLocks noChangeAspect="1"/>
          </p:cNvPicPr>
          <p:nvPr/>
        </p:nvPicPr>
        <p:blipFill>
          <a:blip r:embed="rId3">
            <a:extLst>
              <a:ext uri="{28A0092B-C50C-407E-A947-70E740481C1C}">
                <a14:useLocalDpi xmlns:a14="http://schemas.microsoft.com/office/drawing/2010/main" val="0"/>
              </a:ext>
            </a:extLst>
          </a:blip>
          <a:srcRect l="9894" r="-2" b="-2"/>
          <a:stretch/>
        </p:blipFill>
        <p:spPr>
          <a:xfrm>
            <a:off x="6197600" y="1600201"/>
            <a:ext cx="5384800" cy="3989040"/>
          </a:xfrm>
          <a:prstGeom prst="rect">
            <a:avLst/>
          </a:prstGeom>
          <a:noFill/>
        </p:spPr>
      </p:pic>
    </p:spTree>
    <p:extLst>
      <p:ext uri="{BB962C8B-B14F-4D97-AF65-F5344CB8AC3E}">
        <p14:creationId xmlns:p14="http://schemas.microsoft.com/office/powerpoint/2010/main" val="1194509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18D59-7E14-3A32-C457-CB29D92F9004}"/>
              </a:ext>
            </a:extLst>
          </p:cNvPr>
          <p:cNvSpPr>
            <a:spLocks noGrp="1"/>
          </p:cNvSpPr>
          <p:nvPr>
            <p:ph type="title"/>
          </p:nvPr>
        </p:nvSpPr>
        <p:spPr>
          <a:xfrm>
            <a:off x="609600" y="274638"/>
            <a:ext cx="10972800" cy="851797"/>
          </a:xfrm>
        </p:spPr>
        <p:txBody>
          <a:bodyPr/>
          <a:lstStyle/>
          <a:p>
            <a:r>
              <a:rPr lang="en-GB" b="1" dirty="0"/>
              <a:t>Designing Inclusive Initiatives</a:t>
            </a:r>
          </a:p>
        </p:txBody>
      </p:sp>
      <p:sp>
        <p:nvSpPr>
          <p:cNvPr id="3" name="Content Placeholder 2">
            <a:extLst>
              <a:ext uri="{FF2B5EF4-FFF2-40B4-BE49-F238E27FC236}">
                <a16:creationId xmlns:a16="http://schemas.microsoft.com/office/drawing/2014/main" id="{C32AE0D9-3F97-DBEB-C20C-0C6D82591365}"/>
              </a:ext>
            </a:extLst>
          </p:cNvPr>
          <p:cNvSpPr>
            <a:spLocks noGrp="1"/>
          </p:cNvSpPr>
          <p:nvPr>
            <p:ph idx="1"/>
          </p:nvPr>
        </p:nvSpPr>
        <p:spPr>
          <a:xfrm>
            <a:off x="609600" y="1417638"/>
            <a:ext cx="10972800" cy="3917032"/>
          </a:xfrm>
        </p:spPr>
        <p:txBody>
          <a:bodyPr>
            <a:normAutofit fontScale="92500" lnSpcReduction="10000"/>
          </a:bodyPr>
          <a:lstStyle/>
          <a:p>
            <a:r>
              <a:rPr lang="en-GB" dirty="0">
                <a:solidFill>
                  <a:srgbClr val="202020"/>
                </a:solidFill>
                <a:latin typeface="Museo"/>
              </a:rPr>
              <a:t>A</a:t>
            </a:r>
            <a:r>
              <a:rPr lang="en-GB" b="0" i="0" dirty="0">
                <a:solidFill>
                  <a:srgbClr val="202020"/>
                </a:solidFill>
                <a:effectLst/>
                <a:latin typeface="Museo"/>
              </a:rPr>
              <a:t>n effective EDI strategy should go beyond legal compliance and take an intersectional (that a person's different intersecting identities can advantage or disadvantage them) approach to EDI</a:t>
            </a:r>
          </a:p>
          <a:p>
            <a:r>
              <a:rPr lang="en-GB" b="0" i="0" dirty="0">
                <a:solidFill>
                  <a:srgbClr val="202020"/>
                </a:solidFill>
                <a:effectLst/>
                <a:latin typeface="Museo"/>
              </a:rPr>
              <a:t>Things to consider include: accent, age, caring responsibilities, colour, culture, visible and invisible disability, gender identity and expression, mental health, neurodiversity, physical appearance, political opinion, pregnancy and maternity/paternity and family status and socio-economic circumstances, amongst other personal characteristics and experiences.</a:t>
            </a:r>
            <a:endParaRPr lang="en-GB" dirty="0"/>
          </a:p>
        </p:txBody>
      </p:sp>
    </p:spTree>
    <p:extLst>
      <p:ext uri="{BB962C8B-B14F-4D97-AF65-F5344CB8AC3E}">
        <p14:creationId xmlns:p14="http://schemas.microsoft.com/office/powerpoint/2010/main" val="2854804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F336-E1A0-1B50-94D9-C817A97EAF0B}"/>
              </a:ext>
            </a:extLst>
          </p:cNvPr>
          <p:cNvSpPr>
            <a:spLocks noGrp="1"/>
          </p:cNvSpPr>
          <p:nvPr>
            <p:ph type="title"/>
          </p:nvPr>
        </p:nvSpPr>
        <p:spPr>
          <a:xfrm>
            <a:off x="609600" y="274638"/>
            <a:ext cx="10972800" cy="1143000"/>
          </a:xfrm>
        </p:spPr>
        <p:txBody>
          <a:bodyPr anchor="ctr">
            <a:normAutofit/>
          </a:bodyPr>
          <a:lstStyle/>
          <a:p>
            <a:r>
              <a:rPr lang="en-GB" sz="4100" b="1"/>
              <a:t>Working inclusively (CIPD Profession Map)</a:t>
            </a:r>
          </a:p>
        </p:txBody>
      </p:sp>
      <p:pic>
        <p:nvPicPr>
          <p:cNvPr id="7" name="Picture 6" descr="People at meeting">
            <a:extLst>
              <a:ext uri="{FF2B5EF4-FFF2-40B4-BE49-F238E27FC236}">
                <a16:creationId xmlns:a16="http://schemas.microsoft.com/office/drawing/2014/main" id="{106DB367-129D-315A-08BF-97ACA2309E0C}"/>
              </a:ext>
            </a:extLst>
          </p:cNvPr>
          <p:cNvPicPr>
            <a:picLocks noChangeAspect="1"/>
          </p:cNvPicPr>
          <p:nvPr/>
        </p:nvPicPr>
        <p:blipFill>
          <a:blip r:embed="rId3">
            <a:extLst>
              <a:ext uri="{28A0092B-C50C-407E-A947-70E740481C1C}">
                <a14:useLocalDpi xmlns:a14="http://schemas.microsoft.com/office/drawing/2010/main" val="0"/>
              </a:ext>
            </a:extLst>
          </a:blip>
          <a:srcRect l="9894" r="-2"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2DDBE866-D572-5AB2-0966-C552FFBD4DCE}"/>
              </a:ext>
            </a:extLst>
          </p:cNvPr>
          <p:cNvSpPr>
            <a:spLocks noGrp="1"/>
          </p:cNvSpPr>
          <p:nvPr>
            <p:ph sz="half" idx="2"/>
          </p:nvPr>
        </p:nvSpPr>
        <p:spPr>
          <a:xfrm>
            <a:off x="7460974" y="1600201"/>
            <a:ext cx="4121426" cy="3989040"/>
          </a:xfrm>
        </p:spPr>
        <p:txBody>
          <a:bodyPr>
            <a:normAutofit/>
          </a:bodyPr>
          <a:lstStyle/>
          <a:p>
            <a:pPr marL="0" indent="0">
              <a:buNone/>
            </a:pPr>
            <a:r>
              <a:rPr kumimoji="0" lang="en-GB" i="0" u="none" strike="noStrike" kern="1200" cap="none" spc="0" normalizeH="0" baseline="0" noProof="0" dirty="0">
                <a:ln>
                  <a:noFill/>
                </a:ln>
                <a:effectLst/>
                <a:uLnTx/>
                <a:uFillTx/>
              </a:rPr>
              <a:t>Working and collaborating across boundaries, effectively and inclusively, to achieve positive outcomes</a:t>
            </a:r>
            <a:endParaRPr lang="en-GB" dirty="0"/>
          </a:p>
        </p:txBody>
      </p:sp>
    </p:spTree>
    <p:extLst>
      <p:ext uri="{BB962C8B-B14F-4D97-AF65-F5344CB8AC3E}">
        <p14:creationId xmlns:p14="http://schemas.microsoft.com/office/powerpoint/2010/main" val="10327884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70D16-59BD-31BC-B649-469DFE81CB0C}"/>
              </a:ext>
            </a:extLst>
          </p:cNvPr>
          <p:cNvSpPr>
            <a:spLocks noGrp="1"/>
          </p:cNvSpPr>
          <p:nvPr>
            <p:ph type="title"/>
          </p:nvPr>
        </p:nvSpPr>
        <p:spPr>
          <a:xfrm>
            <a:off x="609600" y="274638"/>
            <a:ext cx="10972800" cy="1143000"/>
          </a:xfrm>
        </p:spPr>
        <p:txBody>
          <a:bodyPr anchor="ctr">
            <a:normAutofit/>
          </a:bodyPr>
          <a:lstStyle/>
          <a:p>
            <a:r>
              <a:rPr lang="en-GB" b="1" dirty="0"/>
              <a:t>Involving People in Design of Initiatives</a:t>
            </a:r>
          </a:p>
        </p:txBody>
      </p:sp>
      <p:pic>
        <p:nvPicPr>
          <p:cNvPr id="5" name="Picture 4" descr="People and speech bubbles">
            <a:extLst>
              <a:ext uri="{FF2B5EF4-FFF2-40B4-BE49-F238E27FC236}">
                <a16:creationId xmlns:a16="http://schemas.microsoft.com/office/drawing/2014/main" id="{A4BB3B3C-8673-5022-FD45-33905FC787B8}"/>
              </a:ext>
            </a:extLst>
          </p:cNvPr>
          <p:cNvPicPr>
            <a:picLocks noChangeAspect="1"/>
          </p:cNvPicPr>
          <p:nvPr/>
        </p:nvPicPr>
        <p:blipFill>
          <a:blip r:embed="rId3">
            <a:extLst>
              <a:ext uri="{28A0092B-C50C-407E-A947-70E740481C1C}">
                <a14:useLocalDpi xmlns:a14="http://schemas.microsoft.com/office/drawing/2010/main" val="0"/>
              </a:ext>
            </a:extLst>
          </a:blip>
          <a:srcRect t="17715" b="8205"/>
          <a:stretch/>
        </p:blipFill>
        <p:spPr>
          <a:xfrm>
            <a:off x="609600" y="1417638"/>
            <a:ext cx="5384800" cy="4171603"/>
          </a:xfrm>
          <a:prstGeom prst="rect">
            <a:avLst/>
          </a:prstGeom>
          <a:noFill/>
        </p:spPr>
      </p:pic>
      <p:sp>
        <p:nvSpPr>
          <p:cNvPr id="3" name="Content Placeholder 2">
            <a:extLst>
              <a:ext uri="{FF2B5EF4-FFF2-40B4-BE49-F238E27FC236}">
                <a16:creationId xmlns:a16="http://schemas.microsoft.com/office/drawing/2014/main" id="{00BEC9B4-6271-88BD-7945-A5C41624AADD}"/>
              </a:ext>
            </a:extLst>
          </p:cNvPr>
          <p:cNvSpPr>
            <a:spLocks noGrp="1"/>
          </p:cNvSpPr>
          <p:nvPr>
            <p:ph sz="half" idx="2"/>
          </p:nvPr>
        </p:nvSpPr>
        <p:spPr>
          <a:xfrm>
            <a:off x="6197600" y="1417638"/>
            <a:ext cx="5384800" cy="4171603"/>
          </a:xfrm>
        </p:spPr>
        <p:txBody>
          <a:bodyPr>
            <a:normAutofit/>
          </a:bodyPr>
          <a:lstStyle/>
          <a:p>
            <a:pPr>
              <a:lnSpc>
                <a:spcPct val="90000"/>
              </a:lnSpc>
            </a:pPr>
            <a:r>
              <a:rPr lang="en-GB" sz="1800" dirty="0"/>
              <a:t>Enable people to have a </a:t>
            </a:r>
            <a:r>
              <a:rPr lang="en-GB" sz="1800" b="1" dirty="0"/>
              <a:t>voice</a:t>
            </a:r>
          </a:p>
          <a:p>
            <a:pPr>
              <a:lnSpc>
                <a:spcPct val="90000"/>
              </a:lnSpc>
            </a:pPr>
            <a:r>
              <a:rPr lang="en-GB" sz="1800" dirty="0"/>
              <a:t>Appropriate channels for employee voice - focus groups, surveys, email feedback</a:t>
            </a:r>
          </a:p>
          <a:p>
            <a:pPr>
              <a:lnSpc>
                <a:spcPct val="90000"/>
              </a:lnSpc>
            </a:pPr>
            <a:r>
              <a:rPr lang="en-GB" sz="1800" dirty="0"/>
              <a:t>Ensure communication is accessible and inclusive – noticeboards, newsletters, intranets</a:t>
            </a:r>
          </a:p>
          <a:p>
            <a:pPr>
              <a:lnSpc>
                <a:spcPct val="90000"/>
              </a:lnSpc>
            </a:pPr>
            <a:r>
              <a:rPr lang="en-GB" sz="1800" dirty="0"/>
              <a:t>Consulting stakeholders, experts, trade unions</a:t>
            </a:r>
          </a:p>
          <a:p>
            <a:pPr>
              <a:lnSpc>
                <a:spcPct val="90000"/>
              </a:lnSpc>
            </a:pPr>
            <a:r>
              <a:rPr lang="en-GB" sz="1800" dirty="0"/>
              <a:t>Seeking out opinions of marginalised individuals</a:t>
            </a:r>
          </a:p>
          <a:p>
            <a:pPr>
              <a:lnSpc>
                <a:spcPct val="90000"/>
              </a:lnSpc>
            </a:pPr>
            <a:r>
              <a:rPr lang="en-GB" sz="1800" dirty="0"/>
              <a:t>Asking for feedback after rolling out initiatives</a:t>
            </a:r>
          </a:p>
          <a:p>
            <a:pPr marL="0" indent="0">
              <a:lnSpc>
                <a:spcPct val="90000"/>
              </a:lnSpc>
              <a:buNone/>
            </a:pPr>
            <a:endParaRPr lang="en-GB" sz="1800" dirty="0"/>
          </a:p>
          <a:p>
            <a:pPr>
              <a:lnSpc>
                <a:spcPct val="90000"/>
              </a:lnSpc>
            </a:pPr>
            <a:r>
              <a:rPr lang="en-GB" sz="1800" dirty="0">
                <a:hlinkClick r:id="rId4"/>
              </a:rPr>
              <a:t>Five actions you can take to foster inclusion | CIPD</a:t>
            </a:r>
            <a:endParaRPr lang="en-GB" sz="1800" dirty="0"/>
          </a:p>
          <a:p>
            <a:pPr>
              <a:lnSpc>
                <a:spcPct val="90000"/>
              </a:lnSpc>
            </a:pPr>
            <a:r>
              <a:rPr lang="en-GB" sz="1800" dirty="0">
                <a:hlinkClick r:id="rId5"/>
              </a:rPr>
              <a:t>Diversity management that works: summary of recommendations | CIPD</a:t>
            </a:r>
            <a:endParaRPr lang="en-GB" sz="1800" dirty="0"/>
          </a:p>
          <a:p>
            <a:pPr>
              <a:lnSpc>
                <a:spcPct val="90000"/>
              </a:lnSpc>
            </a:pPr>
            <a:endParaRPr lang="en-GB" sz="1800" dirty="0"/>
          </a:p>
          <a:p>
            <a:pPr>
              <a:lnSpc>
                <a:spcPct val="90000"/>
              </a:lnSpc>
            </a:pPr>
            <a:endParaRPr lang="en-GB" sz="1800" dirty="0"/>
          </a:p>
        </p:txBody>
      </p:sp>
    </p:spTree>
    <p:extLst>
      <p:ext uri="{BB962C8B-B14F-4D97-AF65-F5344CB8AC3E}">
        <p14:creationId xmlns:p14="http://schemas.microsoft.com/office/powerpoint/2010/main" val="32396477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80C9C8-2065-ACAE-BC47-C91CB83C4EF1}"/>
              </a:ext>
            </a:extLst>
          </p:cNvPr>
          <p:cNvPicPr>
            <a:picLocks noGrp="1" noChangeAspect="1"/>
          </p:cNvPicPr>
          <p:nvPr>
            <p:ph idx="1"/>
          </p:nvPr>
        </p:nvPicPr>
        <p:blipFill>
          <a:blip r:embed="rId2"/>
          <a:stretch>
            <a:fillRect/>
          </a:stretch>
        </p:blipFill>
        <p:spPr>
          <a:xfrm>
            <a:off x="2022492" y="460149"/>
            <a:ext cx="8147015" cy="5539971"/>
          </a:xfrm>
          <a:noFill/>
        </p:spPr>
      </p:pic>
      <p:sp>
        <p:nvSpPr>
          <p:cNvPr id="2" name="TextBox 1">
            <a:extLst>
              <a:ext uri="{FF2B5EF4-FFF2-40B4-BE49-F238E27FC236}">
                <a16:creationId xmlns:a16="http://schemas.microsoft.com/office/drawing/2014/main" id="{8323CBE7-EC8C-9CF4-51EF-E6D04B8AA0BC}"/>
              </a:ext>
            </a:extLst>
          </p:cNvPr>
          <p:cNvSpPr txBox="1"/>
          <p:nvPr/>
        </p:nvSpPr>
        <p:spPr>
          <a:xfrm>
            <a:off x="8627165" y="460149"/>
            <a:ext cx="3154018" cy="1384995"/>
          </a:xfrm>
          <a:prstGeom prst="rect">
            <a:avLst/>
          </a:prstGeom>
          <a:noFill/>
          <a:ln w="12700">
            <a:solidFill>
              <a:schemeClr val="tx1"/>
            </a:solidFill>
            <a:extLst>
              <a:ext uri="{C807C97D-BFC1-408E-A445-0C87EB9F89A2}">
                <ask:lineSketchStyleProps xmlns:ask="http://schemas.microsoft.com/office/drawing/2018/sketchyshapes" sd="2297866276">
                  <a:custGeom>
                    <a:avLst/>
                    <a:gdLst>
                      <a:gd name="connsiteX0" fmla="*/ 0 w 3154018"/>
                      <a:gd name="connsiteY0" fmla="*/ 0 h 1384995"/>
                      <a:gd name="connsiteX1" fmla="*/ 557210 w 3154018"/>
                      <a:gd name="connsiteY1" fmla="*/ 0 h 1384995"/>
                      <a:gd name="connsiteX2" fmla="*/ 1114420 w 3154018"/>
                      <a:gd name="connsiteY2" fmla="*/ 0 h 1384995"/>
                      <a:gd name="connsiteX3" fmla="*/ 1671630 w 3154018"/>
                      <a:gd name="connsiteY3" fmla="*/ 0 h 1384995"/>
                      <a:gd name="connsiteX4" fmla="*/ 2134219 w 3154018"/>
                      <a:gd name="connsiteY4" fmla="*/ 0 h 1384995"/>
                      <a:gd name="connsiteX5" fmla="*/ 2628348 w 3154018"/>
                      <a:gd name="connsiteY5" fmla="*/ 0 h 1384995"/>
                      <a:gd name="connsiteX6" fmla="*/ 3154018 w 3154018"/>
                      <a:gd name="connsiteY6" fmla="*/ 0 h 1384995"/>
                      <a:gd name="connsiteX7" fmla="*/ 3154018 w 3154018"/>
                      <a:gd name="connsiteY7" fmla="*/ 433965 h 1384995"/>
                      <a:gd name="connsiteX8" fmla="*/ 3154018 w 3154018"/>
                      <a:gd name="connsiteY8" fmla="*/ 923330 h 1384995"/>
                      <a:gd name="connsiteX9" fmla="*/ 3154018 w 3154018"/>
                      <a:gd name="connsiteY9" fmla="*/ 1384995 h 1384995"/>
                      <a:gd name="connsiteX10" fmla="*/ 2722969 w 3154018"/>
                      <a:gd name="connsiteY10" fmla="*/ 1384995 h 1384995"/>
                      <a:gd name="connsiteX11" fmla="*/ 2291920 w 3154018"/>
                      <a:gd name="connsiteY11" fmla="*/ 1384995 h 1384995"/>
                      <a:gd name="connsiteX12" fmla="*/ 1860871 w 3154018"/>
                      <a:gd name="connsiteY12" fmla="*/ 1384995 h 1384995"/>
                      <a:gd name="connsiteX13" fmla="*/ 1429821 w 3154018"/>
                      <a:gd name="connsiteY13" fmla="*/ 1384995 h 1384995"/>
                      <a:gd name="connsiteX14" fmla="*/ 967232 w 3154018"/>
                      <a:gd name="connsiteY14" fmla="*/ 1384995 h 1384995"/>
                      <a:gd name="connsiteX15" fmla="*/ 504643 w 3154018"/>
                      <a:gd name="connsiteY15" fmla="*/ 1384995 h 1384995"/>
                      <a:gd name="connsiteX16" fmla="*/ 0 w 3154018"/>
                      <a:gd name="connsiteY16" fmla="*/ 1384995 h 1384995"/>
                      <a:gd name="connsiteX17" fmla="*/ 0 w 3154018"/>
                      <a:gd name="connsiteY17" fmla="*/ 895630 h 1384995"/>
                      <a:gd name="connsiteX18" fmla="*/ 0 w 3154018"/>
                      <a:gd name="connsiteY18" fmla="*/ 420115 h 1384995"/>
                      <a:gd name="connsiteX19" fmla="*/ 0 w 3154018"/>
                      <a:gd name="connsiteY19" fmla="*/ 0 h 1384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54018" h="1384995" extrusionOk="0">
                        <a:moveTo>
                          <a:pt x="0" y="0"/>
                        </a:moveTo>
                        <a:cubicBezTo>
                          <a:pt x="253153" y="-1343"/>
                          <a:pt x="415230" y="64907"/>
                          <a:pt x="557210" y="0"/>
                        </a:cubicBezTo>
                        <a:cubicBezTo>
                          <a:pt x="699190" y="-64907"/>
                          <a:pt x="895000" y="52305"/>
                          <a:pt x="1114420" y="0"/>
                        </a:cubicBezTo>
                        <a:cubicBezTo>
                          <a:pt x="1333840" y="-52305"/>
                          <a:pt x="1412025" y="21496"/>
                          <a:pt x="1671630" y="0"/>
                        </a:cubicBezTo>
                        <a:cubicBezTo>
                          <a:pt x="1931235" y="-21496"/>
                          <a:pt x="1974404" y="12495"/>
                          <a:pt x="2134219" y="0"/>
                        </a:cubicBezTo>
                        <a:cubicBezTo>
                          <a:pt x="2294034" y="-12495"/>
                          <a:pt x="2405943" y="28152"/>
                          <a:pt x="2628348" y="0"/>
                        </a:cubicBezTo>
                        <a:cubicBezTo>
                          <a:pt x="2850753" y="-28152"/>
                          <a:pt x="3039694" y="30383"/>
                          <a:pt x="3154018" y="0"/>
                        </a:cubicBezTo>
                        <a:cubicBezTo>
                          <a:pt x="3183289" y="191441"/>
                          <a:pt x="3115062" y="261005"/>
                          <a:pt x="3154018" y="433965"/>
                        </a:cubicBezTo>
                        <a:cubicBezTo>
                          <a:pt x="3192974" y="606925"/>
                          <a:pt x="3095661" y="788551"/>
                          <a:pt x="3154018" y="923330"/>
                        </a:cubicBezTo>
                        <a:cubicBezTo>
                          <a:pt x="3212375" y="1058110"/>
                          <a:pt x="3112230" y="1214721"/>
                          <a:pt x="3154018" y="1384995"/>
                        </a:cubicBezTo>
                        <a:cubicBezTo>
                          <a:pt x="3016322" y="1433323"/>
                          <a:pt x="2923010" y="1363784"/>
                          <a:pt x="2722969" y="1384995"/>
                        </a:cubicBezTo>
                        <a:cubicBezTo>
                          <a:pt x="2522928" y="1406206"/>
                          <a:pt x="2429614" y="1345019"/>
                          <a:pt x="2291920" y="1384995"/>
                        </a:cubicBezTo>
                        <a:cubicBezTo>
                          <a:pt x="2154226" y="1424971"/>
                          <a:pt x="2005073" y="1365063"/>
                          <a:pt x="1860871" y="1384995"/>
                        </a:cubicBezTo>
                        <a:cubicBezTo>
                          <a:pt x="1716669" y="1404927"/>
                          <a:pt x="1607986" y="1345628"/>
                          <a:pt x="1429821" y="1384995"/>
                        </a:cubicBezTo>
                        <a:cubicBezTo>
                          <a:pt x="1251656" y="1424362"/>
                          <a:pt x="1185513" y="1365078"/>
                          <a:pt x="967232" y="1384995"/>
                        </a:cubicBezTo>
                        <a:cubicBezTo>
                          <a:pt x="748951" y="1404912"/>
                          <a:pt x="633983" y="1355682"/>
                          <a:pt x="504643" y="1384995"/>
                        </a:cubicBezTo>
                        <a:cubicBezTo>
                          <a:pt x="375303" y="1414308"/>
                          <a:pt x="205039" y="1342890"/>
                          <a:pt x="0" y="1384995"/>
                        </a:cubicBezTo>
                        <a:cubicBezTo>
                          <a:pt x="-53141" y="1167653"/>
                          <a:pt x="13545" y="1002803"/>
                          <a:pt x="0" y="895630"/>
                        </a:cubicBezTo>
                        <a:cubicBezTo>
                          <a:pt x="-13545" y="788457"/>
                          <a:pt x="19723" y="638020"/>
                          <a:pt x="0" y="420115"/>
                        </a:cubicBezTo>
                        <a:cubicBezTo>
                          <a:pt x="-19723" y="202210"/>
                          <a:pt x="11245" y="195641"/>
                          <a:pt x="0" y="0"/>
                        </a:cubicBezTo>
                        <a:close/>
                      </a:path>
                    </a:pathLst>
                  </a:custGeom>
                  <ask:type>
                    <ask:lineSketchNone/>
                  </ask:type>
                </ask:lineSketchStyleProps>
              </a:ext>
            </a:extLst>
          </a:ln>
        </p:spPr>
        <p:txBody>
          <a:bodyPr wrap="square" rtlCol="0">
            <a:spAutoFit/>
          </a:bodyPr>
          <a:lstStyle/>
          <a:p>
            <a:r>
              <a:rPr lang="en-GB" sz="2800" b="1" dirty="0"/>
              <a:t>Discuss with the person next to you</a:t>
            </a:r>
          </a:p>
        </p:txBody>
      </p:sp>
    </p:spTree>
    <p:extLst>
      <p:ext uri="{BB962C8B-B14F-4D97-AF65-F5344CB8AC3E}">
        <p14:creationId xmlns:p14="http://schemas.microsoft.com/office/powerpoint/2010/main" val="25777074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E4337-2928-5516-C9E8-08F3250022C9}"/>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Continuing Professional Development (CPD)</a:t>
            </a:r>
          </a:p>
        </p:txBody>
      </p:sp>
      <p:pic>
        <p:nvPicPr>
          <p:cNvPr id="5" name="Picture 4" descr="Person using laptop">
            <a:extLst>
              <a:ext uri="{FF2B5EF4-FFF2-40B4-BE49-F238E27FC236}">
                <a16:creationId xmlns:a16="http://schemas.microsoft.com/office/drawing/2014/main" id="{8AAC12A7-1787-525B-C52A-C878A79D5896}"/>
              </a:ext>
            </a:extLst>
          </p:cNvPr>
          <p:cNvPicPr>
            <a:picLocks noChangeAspect="1"/>
          </p:cNvPicPr>
          <p:nvPr/>
        </p:nvPicPr>
        <p:blipFill>
          <a:blip r:embed="rId3">
            <a:extLst>
              <a:ext uri="{28A0092B-C50C-407E-A947-70E740481C1C}">
                <a14:useLocalDpi xmlns:a14="http://schemas.microsoft.com/office/drawing/2010/main" val="0"/>
              </a:ext>
            </a:extLst>
          </a:blip>
          <a:srcRect l="9894" r="-2"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E7836A71-259D-6D15-71D5-420908A833CC}"/>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lang="en-GB" sz="2200" dirty="0"/>
              <a:t>Vital to continually improve and develop or you could be making decisions on outdated evidence, giving inaccurate advice or even acting illegally</a:t>
            </a:r>
          </a:p>
          <a:p>
            <a:pPr marL="0" indent="0">
              <a:lnSpc>
                <a:spcPct val="90000"/>
              </a:lnSpc>
              <a:buNone/>
            </a:pPr>
            <a:endParaRPr lang="en-GB" sz="2200" dirty="0"/>
          </a:p>
          <a:p>
            <a:pPr marL="0" indent="0">
              <a:lnSpc>
                <a:spcPct val="90000"/>
              </a:lnSpc>
              <a:buNone/>
            </a:pPr>
            <a:r>
              <a:rPr lang="en-GB" sz="2200" dirty="0"/>
              <a:t>Outputs of reflection – development plans and development records</a:t>
            </a:r>
          </a:p>
          <a:p>
            <a:pPr marL="0" indent="0">
              <a:lnSpc>
                <a:spcPct val="90000"/>
              </a:lnSpc>
              <a:buNone/>
            </a:pPr>
            <a:endParaRPr lang="en-GB" sz="2200" dirty="0"/>
          </a:p>
          <a:p>
            <a:pPr marL="0" indent="0">
              <a:lnSpc>
                <a:spcPct val="90000"/>
              </a:lnSpc>
              <a:buNone/>
            </a:pPr>
            <a:r>
              <a:rPr lang="en-GB" sz="2200" dirty="0"/>
              <a:t>Important to gain feedback on whether you have improved/need further development. Seek a variety of views to gain a balanced view. </a:t>
            </a:r>
          </a:p>
        </p:txBody>
      </p:sp>
    </p:spTree>
    <p:extLst>
      <p:ext uri="{BB962C8B-B14F-4D97-AF65-F5344CB8AC3E}">
        <p14:creationId xmlns:p14="http://schemas.microsoft.com/office/powerpoint/2010/main" val="26548559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CFC34-43A5-1264-8643-3D6045B1F3F3}"/>
              </a:ext>
            </a:extLst>
          </p:cNvPr>
          <p:cNvSpPr>
            <a:spLocks noGrp="1"/>
          </p:cNvSpPr>
          <p:nvPr>
            <p:ph type="title"/>
          </p:nvPr>
        </p:nvSpPr>
        <p:spPr/>
        <p:txBody>
          <a:bodyPr/>
          <a:lstStyle/>
          <a:p>
            <a:r>
              <a:rPr lang="en-GB" b="1" dirty="0"/>
              <a:t>Reflection</a:t>
            </a:r>
          </a:p>
        </p:txBody>
      </p:sp>
      <p:sp>
        <p:nvSpPr>
          <p:cNvPr id="3" name="Content Placeholder 2">
            <a:extLst>
              <a:ext uri="{FF2B5EF4-FFF2-40B4-BE49-F238E27FC236}">
                <a16:creationId xmlns:a16="http://schemas.microsoft.com/office/drawing/2014/main" id="{E68C8B5E-0FA4-14FE-E434-982747F5C2EC}"/>
              </a:ext>
            </a:extLst>
          </p:cNvPr>
          <p:cNvSpPr>
            <a:spLocks noGrp="1"/>
          </p:cNvSpPr>
          <p:nvPr>
            <p:ph idx="1"/>
          </p:nvPr>
        </p:nvSpPr>
        <p:spPr>
          <a:xfrm>
            <a:off x="1074821" y="1947029"/>
            <a:ext cx="10507579" cy="4099595"/>
          </a:xfrm>
        </p:spPr>
        <p:txBody>
          <a:bodyPr>
            <a:normAutofit/>
          </a:bodyPr>
          <a:lstStyle/>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‘Reflection is an important part of the learning process – both good and bad experiences in the workplace can be used to inform current and future practice and result in a professional who is on a journey of constant self-improvement, for the benefit of all (Ashwin, 2015).’</a:t>
            </a:r>
          </a:p>
          <a:p>
            <a:pPr marL="0" indent="0">
              <a:buNone/>
            </a:pPr>
            <a:endParaRPr lang="en-GB" dirty="0"/>
          </a:p>
        </p:txBody>
      </p:sp>
    </p:spTree>
    <p:extLst>
      <p:ext uri="{BB962C8B-B14F-4D97-AF65-F5344CB8AC3E}">
        <p14:creationId xmlns:p14="http://schemas.microsoft.com/office/powerpoint/2010/main" val="23456857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1629F-CCA4-CD13-2F6C-A607760588A3}"/>
              </a:ext>
            </a:extLst>
          </p:cNvPr>
          <p:cNvSpPr>
            <a:spLocks noGrp="1"/>
          </p:cNvSpPr>
          <p:nvPr>
            <p:ph type="title"/>
          </p:nvPr>
        </p:nvSpPr>
        <p:spPr/>
        <p:txBody>
          <a:bodyPr>
            <a:normAutofit/>
          </a:bodyPr>
          <a:lstStyle/>
          <a:p>
            <a:r>
              <a:rPr lang="en-GB" b="1" dirty="0"/>
              <a:t>Reflective Frameworks/Models</a:t>
            </a:r>
          </a:p>
        </p:txBody>
      </p:sp>
      <p:sp>
        <p:nvSpPr>
          <p:cNvPr id="3" name="Content Placeholder 2">
            <a:extLst>
              <a:ext uri="{FF2B5EF4-FFF2-40B4-BE49-F238E27FC236}">
                <a16:creationId xmlns:a16="http://schemas.microsoft.com/office/drawing/2014/main" id="{72344E7B-68E4-CE35-291F-D13011BDC103}"/>
              </a:ext>
            </a:extLst>
          </p:cNvPr>
          <p:cNvSpPr>
            <a:spLocks noGrp="1"/>
          </p:cNvSpPr>
          <p:nvPr>
            <p:ph idx="1"/>
          </p:nvPr>
        </p:nvSpPr>
        <p:spPr>
          <a:xfrm>
            <a:off x="609599" y="1600201"/>
            <a:ext cx="5685183" cy="3917032"/>
          </a:xfrm>
        </p:spPr>
        <p:txBody>
          <a:bodyPr>
            <a:normAutofit/>
          </a:bodyPr>
          <a:lstStyle/>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Reflective frameworks tend to be based on a continuous cycle of planning, doing, reviewing and applying that learning to future situations (Gibbs, 1988; Norton and Campbell, 2007). </a:t>
            </a:r>
          </a:p>
        </p:txBody>
      </p:sp>
      <p:graphicFrame>
        <p:nvGraphicFramePr>
          <p:cNvPr id="4" name="Diagram 3">
            <a:extLst>
              <a:ext uri="{FF2B5EF4-FFF2-40B4-BE49-F238E27FC236}">
                <a16:creationId xmlns:a16="http://schemas.microsoft.com/office/drawing/2014/main" id="{68C39087-DEAF-833F-C766-D8172B7A03DA}"/>
              </a:ext>
            </a:extLst>
          </p:cNvPr>
          <p:cNvGraphicFramePr/>
          <p:nvPr>
            <p:extLst>
              <p:ext uri="{D42A27DB-BD31-4B8C-83A1-F6EECF244321}">
                <p14:modId xmlns:p14="http://schemas.microsoft.com/office/powerpoint/2010/main" val="1095405871"/>
              </p:ext>
            </p:extLst>
          </p:nvPr>
        </p:nvGraphicFramePr>
        <p:xfrm>
          <a:off x="5855368" y="1600201"/>
          <a:ext cx="6131339"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70069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8463-1507-E07F-58FF-9FF847C910F0}"/>
              </a:ext>
            </a:extLst>
          </p:cNvPr>
          <p:cNvSpPr>
            <a:spLocks noGrp="1"/>
          </p:cNvSpPr>
          <p:nvPr>
            <p:ph type="title"/>
          </p:nvPr>
        </p:nvSpPr>
        <p:spPr>
          <a:xfrm>
            <a:off x="609600" y="274638"/>
            <a:ext cx="10972800" cy="1143000"/>
          </a:xfrm>
        </p:spPr>
        <p:txBody>
          <a:bodyPr anchor="ctr">
            <a:normAutofit/>
          </a:bodyPr>
          <a:lstStyle/>
          <a:p>
            <a:r>
              <a:rPr lang="en-GB" b="1" dirty="0"/>
              <a:t>Gibbs Reflective Cycle</a:t>
            </a:r>
          </a:p>
        </p:txBody>
      </p:sp>
      <p:pic>
        <p:nvPicPr>
          <p:cNvPr id="4" name="Picture 3">
            <a:extLst>
              <a:ext uri="{FF2B5EF4-FFF2-40B4-BE49-F238E27FC236}">
                <a16:creationId xmlns:a16="http://schemas.microsoft.com/office/drawing/2014/main" id="{04CC9668-96BE-9152-82EC-4D44BA8C21F0}"/>
              </a:ext>
            </a:extLst>
          </p:cNvPr>
          <p:cNvPicPr>
            <a:picLocks noChangeAspect="1"/>
          </p:cNvPicPr>
          <p:nvPr/>
        </p:nvPicPr>
        <p:blipFill>
          <a:blip r:embed="rId2"/>
          <a:stretch>
            <a:fillRect/>
          </a:stretch>
        </p:blipFill>
        <p:spPr>
          <a:xfrm>
            <a:off x="1307480" y="1600201"/>
            <a:ext cx="3989040" cy="3989040"/>
          </a:xfrm>
          <a:prstGeom prst="rect">
            <a:avLst/>
          </a:prstGeom>
          <a:noFill/>
        </p:spPr>
      </p:pic>
      <p:sp>
        <p:nvSpPr>
          <p:cNvPr id="3" name="Content Placeholder 2">
            <a:extLst>
              <a:ext uri="{FF2B5EF4-FFF2-40B4-BE49-F238E27FC236}">
                <a16:creationId xmlns:a16="http://schemas.microsoft.com/office/drawing/2014/main" id="{9CEC6E57-5EB4-DAD4-3972-36023D46EB1A}"/>
              </a:ext>
            </a:extLst>
          </p:cNvPr>
          <p:cNvSpPr>
            <a:spLocks noGrp="1"/>
          </p:cNvSpPr>
          <p:nvPr>
            <p:ph sz="half" idx="2"/>
          </p:nvPr>
        </p:nvSpPr>
        <p:spPr>
          <a:xfrm>
            <a:off x="6197600" y="1600201"/>
            <a:ext cx="5384800" cy="3989040"/>
          </a:xfrm>
        </p:spPr>
        <p:txBody>
          <a:bodyPr>
            <a:normAutofit/>
          </a:bodyPr>
          <a:lstStyle/>
          <a:p>
            <a:pPr>
              <a:lnSpc>
                <a:spcPct val="90000"/>
              </a:lnSpc>
              <a:buFont typeface="Arial" panose="020B0604020202020204" pitchFamily="34" charset="0"/>
              <a:buChar char="•"/>
            </a:pPr>
            <a:r>
              <a:rPr lang="en-GB" sz="1800" b="1" dirty="0"/>
              <a:t>Description</a:t>
            </a:r>
            <a:r>
              <a:rPr lang="en-GB" sz="1800" dirty="0"/>
              <a:t> of the experience</a:t>
            </a:r>
          </a:p>
          <a:p>
            <a:pPr>
              <a:lnSpc>
                <a:spcPct val="90000"/>
              </a:lnSpc>
              <a:buFont typeface="Arial" panose="020B0604020202020204" pitchFamily="34" charset="0"/>
              <a:buChar char="•"/>
            </a:pPr>
            <a:r>
              <a:rPr lang="en-GB" sz="1800" b="1" dirty="0"/>
              <a:t>Feelings</a:t>
            </a:r>
            <a:r>
              <a:rPr lang="en-GB" sz="1800" dirty="0"/>
              <a:t> and thoughts about the experience</a:t>
            </a:r>
          </a:p>
          <a:p>
            <a:pPr>
              <a:lnSpc>
                <a:spcPct val="90000"/>
              </a:lnSpc>
              <a:buFont typeface="Arial" panose="020B0604020202020204" pitchFamily="34" charset="0"/>
              <a:buChar char="•"/>
            </a:pPr>
            <a:r>
              <a:rPr lang="en-GB" sz="1800" b="1" dirty="0"/>
              <a:t>Evaluation</a:t>
            </a:r>
            <a:r>
              <a:rPr lang="en-GB" sz="1800" dirty="0"/>
              <a:t> of the experience, both good and bad</a:t>
            </a:r>
          </a:p>
          <a:p>
            <a:pPr>
              <a:lnSpc>
                <a:spcPct val="90000"/>
              </a:lnSpc>
              <a:buFont typeface="Arial" panose="020B0604020202020204" pitchFamily="34" charset="0"/>
              <a:buChar char="•"/>
            </a:pPr>
            <a:r>
              <a:rPr lang="en-GB" sz="1800" b="1" dirty="0"/>
              <a:t>Analysis</a:t>
            </a:r>
            <a:r>
              <a:rPr lang="en-GB" sz="1800" dirty="0"/>
              <a:t> to make sense of the situation</a:t>
            </a:r>
          </a:p>
          <a:p>
            <a:pPr>
              <a:lnSpc>
                <a:spcPct val="90000"/>
              </a:lnSpc>
              <a:buFont typeface="Arial" panose="020B0604020202020204" pitchFamily="34" charset="0"/>
              <a:buChar char="•"/>
            </a:pPr>
            <a:r>
              <a:rPr lang="en-GB" sz="1800" b="1" dirty="0"/>
              <a:t>Conclusion</a:t>
            </a:r>
            <a:r>
              <a:rPr lang="en-GB" sz="1800" dirty="0"/>
              <a:t> about what you learned and what you could have done differently</a:t>
            </a:r>
          </a:p>
          <a:p>
            <a:pPr>
              <a:lnSpc>
                <a:spcPct val="90000"/>
              </a:lnSpc>
              <a:buFont typeface="Arial" panose="020B0604020202020204" pitchFamily="34" charset="0"/>
              <a:buChar char="•"/>
            </a:pPr>
            <a:r>
              <a:rPr lang="en-GB" sz="1800" b="1" dirty="0"/>
              <a:t>Action plan</a:t>
            </a:r>
            <a:r>
              <a:rPr lang="en-GB" sz="1800" dirty="0"/>
              <a:t> for how you would deal with similar situations in the future, or general changes you might find appropriate.</a:t>
            </a:r>
          </a:p>
          <a:p>
            <a:pPr marL="0" indent="0">
              <a:lnSpc>
                <a:spcPct val="90000"/>
              </a:lnSpc>
              <a:buNone/>
            </a:pPr>
            <a:endParaRPr lang="en-GB" sz="1800" dirty="0"/>
          </a:p>
          <a:p>
            <a:pPr marL="0" indent="0">
              <a:lnSpc>
                <a:spcPct val="90000"/>
              </a:lnSpc>
              <a:buNone/>
            </a:pPr>
            <a:r>
              <a:rPr lang="en-GB" sz="1800" dirty="0"/>
              <a:t>(The University of Edinburgh, 2024)</a:t>
            </a:r>
          </a:p>
          <a:p>
            <a:pPr>
              <a:lnSpc>
                <a:spcPct val="90000"/>
              </a:lnSpc>
              <a:buFont typeface="Arial" panose="020B0604020202020204" pitchFamily="34" charset="0"/>
              <a:buChar char="•"/>
            </a:pPr>
            <a:endParaRPr lang="en-GB" sz="1800" dirty="0"/>
          </a:p>
          <a:p>
            <a:pPr>
              <a:lnSpc>
                <a:spcPct val="90000"/>
              </a:lnSpc>
              <a:buFont typeface="Arial" panose="020B0604020202020204" pitchFamily="34" charset="0"/>
              <a:buChar char="•"/>
            </a:pPr>
            <a:endParaRPr lang="en-GB" sz="1800" dirty="0"/>
          </a:p>
          <a:p>
            <a:pPr marL="0" indent="0">
              <a:lnSpc>
                <a:spcPct val="90000"/>
              </a:lnSpc>
              <a:buNone/>
            </a:pPr>
            <a:endParaRPr lang="en-GB" sz="1800" dirty="0"/>
          </a:p>
          <a:p>
            <a:pPr>
              <a:lnSpc>
                <a:spcPct val="90000"/>
              </a:lnSpc>
            </a:pPr>
            <a:endParaRPr lang="en-GB" sz="1800" dirty="0"/>
          </a:p>
        </p:txBody>
      </p:sp>
    </p:spTree>
    <p:extLst>
      <p:ext uri="{BB962C8B-B14F-4D97-AF65-F5344CB8AC3E}">
        <p14:creationId xmlns:p14="http://schemas.microsoft.com/office/powerpoint/2010/main" val="7477846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0BBE0-8E9C-9BB6-A679-22DDA1BF1EF5}"/>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86AF685D-0825-77AC-0B6D-6ADA1BC48221}"/>
              </a:ext>
            </a:extLst>
          </p:cNvPr>
          <p:cNvSpPr>
            <a:spLocks noGrp="1"/>
          </p:cNvSpPr>
          <p:nvPr>
            <p:ph idx="1"/>
          </p:nvPr>
        </p:nvSpPr>
        <p:spPr/>
        <p:txBody>
          <a:bodyPr/>
          <a:lstStyle/>
          <a:p>
            <a:r>
              <a:rPr lang="en-GB" dirty="0"/>
              <a:t>In groups, discuss how your role has changed over the years and how you see it evolving</a:t>
            </a:r>
          </a:p>
          <a:p>
            <a:pPr marL="0" indent="0">
              <a:buNone/>
            </a:pPr>
            <a:r>
              <a:rPr lang="en-GB" dirty="0"/>
              <a:t>	Issues to consider – technology, hybrid working, 	collaborative working</a:t>
            </a:r>
          </a:p>
          <a:p>
            <a:r>
              <a:rPr lang="en-GB" dirty="0"/>
              <a:t>What are the implications for your continuing professional development (CPD)?</a:t>
            </a:r>
          </a:p>
        </p:txBody>
      </p:sp>
    </p:spTree>
    <p:extLst>
      <p:ext uri="{BB962C8B-B14F-4D97-AF65-F5344CB8AC3E}">
        <p14:creationId xmlns:p14="http://schemas.microsoft.com/office/powerpoint/2010/main" val="34129131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783DC-C31C-A68F-F3DD-1E9D38DD5DD8}"/>
              </a:ext>
            </a:extLst>
          </p:cNvPr>
          <p:cNvSpPr>
            <a:spLocks noGrp="1"/>
          </p:cNvSpPr>
          <p:nvPr>
            <p:ph type="title"/>
          </p:nvPr>
        </p:nvSpPr>
        <p:spPr>
          <a:xfrm>
            <a:off x="609600" y="274638"/>
            <a:ext cx="10972800" cy="1143000"/>
          </a:xfrm>
        </p:spPr>
        <p:txBody>
          <a:bodyPr anchor="ctr">
            <a:normAutofit/>
          </a:bodyPr>
          <a:lstStyle/>
          <a:p>
            <a:r>
              <a:rPr lang="en-GB" b="1" dirty="0"/>
              <a:t>Self-Assessments</a:t>
            </a:r>
          </a:p>
        </p:txBody>
      </p:sp>
      <p:pic>
        <p:nvPicPr>
          <p:cNvPr id="5" name="Picture 4" descr="A screenshot of a computer&#10;&#10;Description automatically generated">
            <a:extLst>
              <a:ext uri="{FF2B5EF4-FFF2-40B4-BE49-F238E27FC236}">
                <a16:creationId xmlns:a16="http://schemas.microsoft.com/office/drawing/2014/main" id="{989E1B90-3822-55E0-662B-5631B97ACA8B}"/>
              </a:ext>
            </a:extLst>
          </p:cNvPr>
          <p:cNvPicPr>
            <a:picLocks noChangeAspect="1"/>
          </p:cNvPicPr>
          <p:nvPr/>
        </p:nvPicPr>
        <p:blipFill>
          <a:blip r:embed="rId2"/>
          <a:srcRect l="1341" r="41979" b="1"/>
          <a:stretch/>
        </p:blipFill>
        <p:spPr>
          <a:xfrm>
            <a:off x="609600" y="1600201"/>
            <a:ext cx="5384800" cy="3989040"/>
          </a:xfrm>
          <a:prstGeom prst="rect">
            <a:avLst/>
          </a:prstGeom>
          <a:noFill/>
          <a:ln>
            <a:solidFill>
              <a:schemeClr val="tx1"/>
            </a:solidFill>
          </a:ln>
        </p:spPr>
      </p:pic>
      <p:sp>
        <p:nvSpPr>
          <p:cNvPr id="3" name="Content Placeholder 2">
            <a:extLst>
              <a:ext uri="{FF2B5EF4-FFF2-40B4-BE49-F238E27FC236}">
                <a16:creationId xmlns:a16="http://schemas.microsoft.com/office/drawing/2014/main" id="{3E308E9C-1FA8-DB33-96A8-B8E19EA99BDF}"/>
              </a:ext>
            </a:extLst>
          </p:cNvPr>
          <p:cNvSpPr>
            <a:spLocks noGrp="1"/>
          </p:cNvSpPr>
          <p:nvPr>
            <p:ph sz="half" idx="2"/>
          </p:nvPr>
        </p:nvSpPr>
        <p:spPr>
          <a:xfrm>
            <a:off x="6197600" y="1600201"/>
            <a:ext cx="5384800" cy="3989040"/>
          </a:xfrm>
        </p:spPr>
        <p:txBody>
          <a:bodyPr>
            <a:normAutofit/>
          </a:bodyPr>
          <a:lstStyle/>
          <a:p>
            <a:r>
              <a:rPr lang="en-GB" dirty="0"/>
              <a:t>Go to CIPD Website</a:t>
            </a:r>
          </a:p>
          <a:p>
            <a:r>
              <a:rPr lang="en-GB" dirty="0"/>
              <a:t>Search for ‘Learning Hub’</a:t>
            </a:r>
          </a:p>
          <a:p>
            <a:r>
              <a:rPr lang="en-GB" dirty="0"/>
              <a:t>Log in </a:t>
            </a:r>
          </a:p>
          <a:p>
            <a:r>
              <a:rPr lang="en-GB" dirty="0"/>
              <a:t>Complete 2 self-assessments against the core behaviours</a:t>
            </a:r>
          </a:p>
          <a:p>
            <a:r>
              <a:rPr lang="en-GB" dirty="0"/>
              <a:t>Add to your learning plan</a:t>
            </a:r>
          </a:p>
          <a:p>
            <a:r>
              <a:rPr lang="en-GB" dirty="0"/>
              <a:t>Can be used to record reflections</a:t>
            </a:r>
          </a:p>
        </p:txBody>
      </p:sp>
    </p:spTree>
    <p:extLst>
      <p:ext uri="{BB962C8B-B14F-4D97-AF65-F5344CB8AC3E}">
        <p14:creationId xmlns:p14="http://schemas.microsoft.com/office/powerpoint/2010/main" val="16130472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116B8-9580-0B8E-B821-F1FD71514E86}"/>
              </a:ext>
            </a:extLst>
          </p:cNvPr>
          <p:cNvSpPr>
            <a:spLocks noGrp="1"/>
          </p:cNvSpPr>
          <p:nvPr>
            <p:ph type="title"/>
          </p:nvPr>
        </p:nvSpPr>
        <p:spPr>
          <a:xfrm>
            <a:off x="609600" y="274638"/>
            <a:ext cx="10972800" cy="1143000"/>
          </a:xfrm>
        </p:spPr>
        <p:txBody>
          <a:bodyPr anchor="ctr">
            <a:normAutofit/>
          </a:bodyPr>
          <a:lstStyle/>
          <a:p>
            <a:r>
              <a:rPr lang="en-GB" b="1" dirty="0"/>
              <a:t>Development Plan/Record</a:t>
            </a:r>
          </a:p>
        </p:txBody>
      </p:sp>
      <p:pic>
        <p:nvPicPr>
          <p:cNvPr id="5" name="Picture 4">
            <a:extLst>
              <a:ext uri="{FF2B5EF4-FFF2-40B4-BE49-F238E27FC236}">
                <a16:creationId xmlns:a16="http://schemas.microsoft.com/office/drawing/2014/main" id="{2077CCC1-8889-D911-65C6-5AB23B0322D1}"/>
              </a:ext>
            </a:extLst>
          </p:cNvPr>
          <p:cNvPicPr>
            <a:picLocks noChangeAspect="1"/>
          </p:cNvPicPr>
          <p:nvPr/>
        </p:nvPicPr>
        <p:blipFill>
          <a:blip r:embed="rId3"/>
          <a:stretch>
            <a:fillRect/>
          </a:stretch>
        </p:blipFill>
        <p:spPr>
          <a:xfrm>
            <a:off x="609601" y="1600201"/>
            <a:ext cx="5384800" cy="2086609"/>
          </a:xfrm>
          <a:prstGeom prst="rect">
            <a:avLst/>
          </a:prstGeom>
          <a:noFill/>
        </p:spPr>
      </p:pic>
      <p:sp>
        <p:nvSpPr>
          <p:cNvPr id="3" name="Content Placeholder 2">
            <a:extLst>
              <a:ext uri="{FF2B5EF4-FFF2-40B4-BE49-F238E27FC236}">
                <a16:creationId xmlns:a16="http://schemas.microsoft.com/office/drawing/2014/main" id="{A0816435-98FE-7FA0-11CD-3B7E62624B87}"/>
              </a:ext>
            </a:extLst>
          </p:cNvPr>
          <p:cNvSpPr>
            <a:spLocks noGrp="1"/>
          </p:cNvSpPr>
          <p:nvPr>
            <p:ph sz="half" idx="2"/>
          </p:nvPr>
        </p:nvSpPr>
        <p:spPr>
          <a:xfrm>
            <a:off x="6197600" y="1600201"/>
            <a:ext cx="5384800" cy="3989040"/>
          </a:xfrm>
        </p:spPr>
        <p:txBody>
          <a:bodyPr>
            <a:normAutofit/>
          </a:bodyPr>
          <a:lstStyle/>
          <a:p>
            <a:r>
              <a:rPr lang="en-GB" dirty="0"/>
              <a:t>Use outcome of assessments for development plan</a:t>
            </a:r>
          </a:p>
          <a:p>
            <a:r>
              <a:rPr lang="en-GB" dirty="0"/>
              <a:t>Use templates on Moodle</a:t>
            </a:r>
          </a:p>
          <a:p>
            <a:r>
              <a:rPr lang="en-GB" dirty="0"/>
              <a:t>Headings ensure you consider why they are development needs, resources needed, timescales, plus what you have learnt, how you will apply it</a:t>
            </a:r>
          </a:p>
          <a:p>
            <a:pPr marL="0" indent="0">
              <a:buNone/>
            </a:pPr>
            <a:endParaRPr lang="en-GB" dirty="0"/>
          </a:p>
        </p:txBody>
      </p:sp>
    </p:spTree>
    <p:extLst>
      <p:ext uri="{BB962C8B-B14F-4D97-AF65-F5344CB8AC3E}">
        <p14:creationId xmlns:p14="http://schemas.microsoft.com/office/powerpoint/2010/main" val="5102884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EB84F-6924-3406-BB6A-2D9A6C6D7564}"/>
              </a:ext>
            </a:extLst>
          </p:cNvPr>
          <p:cNvSpPr>
            <a:spLocks noGrp="1"/>
          </p:cNvSpPr>
          <p:nvPr>
            <p:ph type="title"/>
          </p:nvPr>
        </p:nvSpPr>
        <p:spPr/>
        <p:txBody>
          <a:bodyPr/>
          <a:lstStyle/>
          <a:p>
            <a:r>
              <a:rPr lang="en-GB" b="1" dirty="0"/>
              <a:t>What have we covered today?</a:t>
            </a:r>
          </a:p>
        </p:txBody>
      </p:sp>
      <p:sp>
        <p:nvSpPr>
          <p:cNvPr id="3" name="Content Placeholder 2">
            <a:extLst>
              <a:ext uri="{FF2B5EF4-FFF2-40B4-BE49-F238E27FC236}">
                <a16:creationId xmlns:a16="http://schemas.microsoft.com/office/drawing/2014/main" id="{6B07E6FD-5743-986A-20A0-FA65AB7B8C8D}"/>
              </a:ext>
            </a:extLst>
          </p:cNvPr>
          <p:cNvSpPr>
            <a:spLocks noGrp="1"/>
          </p:cNvSpPr>
          <p:nvPr>
            <p:ph idx="1"/>
          </p:nvPr>
        </p:nvSpPr>
        <p:spPr>
          <a:xfrm>
            <a:off x="609600" y="1696454"/>
            <a:ext cx="10972800" cy="3917032"/>
          </a:xfrm>
        </p:spPr>
        <p:txBody>
          <a:bodyPr/>
          <a:lstStyle/>
          <a:p>
            <a:r>
              <a:rPr lang="en-GB" dirty="0">
                <a:ea typeface="Arial" panose="020B0604020202020204" pitchFamily="34" charset="0"/>
                <a:cs typeface="Arial" panose="020B0604020202020204" pitchFamily="34" charset="0"/>
              </a:rPr>
              <a:t>What it means to be a people professional</a:t>
            </a:r>
          </a:p>
          <a:p>
            <a:r>
              <a:rPr lang="en-GB" dirty="0">
                <a:ea typeface="Arial" panose="020B0604020202020204" pitchFamily="34" charset="0"/>
                <a:cs typeface="Arial" panose="020B0604020202020204" pitchFamily="34" charset="0"/>
              </a:rPr>
              <a:t>K</a:t>
            </a:r>
            <a:r>
              <a:rPr lang="en-GB" dirty="0">
                <a:effectLst/>
                <a:ea typeface="Arial" panose="020B0604020202020204" pitchFamily="34" charset="0"/>
                <a:cs typeface="Arial" panose="020B0604020202020204" pitchFamily="34" charset="0"/>
              </a:rPr>
              <a:t>ey professional and ethical behaviours that are expected of a people practice professional</a:t>
            </a:r>
          </a:p>
          <a:p>
            <a:r>
              <a:rPr lang="en-GB" dirty="0">
                <a:ea typeface="Arial" panose="020B0604020202020204" pitchFamily="34" charset="0"/>
                <a:cs typeface="Arial" panose="020B0604020202020204" pitchFamily="34" charset="0"/>
              </a:rPr>
              <a:t>How to self-assess and create a development plan plus CPD record</a:t>
            </a:r>
            <a:endParaRPr lang="en-GB" dirty="0">
              <a:effectLst/>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69046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1300</TotalTime>
  <Words>2652</Words>
  <Application>Microsoft Office PowerPoint</Application>
  <PresentationFormat>Widescreen</PresentationFormat>
  <Paragraphs>297</Paragraphs>
  <Slides>42</Slides>
  <Notes>23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Aptos</vt:lpstr>
      <vt:lpstr>Arial</vt:lpstr>
      <vt:lpstr>Calibri</vt:lpstr>
      <vt:lpstr>Museo</vt:lpstr>
      <vt:lpstr>Myriad Pro</vt:lpstr>
      <vt:lpstr>20140311PresentationUWTSDTemplate</vt:lpstr>
      <vt:lpstr>ThemeUWTSD</vt:lpstr>
      <vt:lpstr>    CIPD Associate Diploma in People Management</vt:lpstr>
      <vt:lpstr>Overview of Module</vt:lpstr>
      <vt:lpstr>Learning Outcomes</vt:lpstr>
      <vt:lpstr>What we’ll cover today</vt:lpstr>
      <vt:lpstr>PowerPoint Presentation</vt:lpstr>
      <vt:lpstr>What does it mean to be a Professional?</vt:lpstr>
      <vt:lpstr>CIPD Code of Conduct &amp; Ethics</vt:lpstr>
      <vt:lpstr>Code of Conduct – Key Areas</vt:lpstr>
      <vt:lpstr>Relevant CIPD Courses on Core Behaviours (Free, online)</vt:lpstr>
      <vt:lpstr>Ethical practice (CIPD Profession Map)</vt:lpstr>
      <vt:lpstr>Ethical Values</vt:lpstr>
      <vt:lpstr>Professional and Personal Values</vt:lpstr>
      <vt:lpstr>Activity – Personal Values</vt:lpstr>
      <vt:lpstr>The Four Forces</vt:lpstr>
      <vt:lpstr>Examples of Unethical Behaviour</vt:lpstr>
      <vt:lpstr>Business Benefits of Encouraging Ethical Behaviour</vt:lpstr>
      <vt:lpstr>Professional Courage and Influence</vt:lpstr>
      <vt:lpstr>How do we know when and how to speak up?</vt:lpstr>
      <vt:lpstr>Influencing – 6 types of Power</vt:lpstr>
      <vt:lpstr>Influencing Techniques</vt:lpstr>
      <vt:lpstr>Communicating well and Influencing Others</vt:lpstr>
      <vt:lpstr>Ethical Dilemmas – How would you deal with them?</vt:lpstr>
      <vt:lpstr>Inclusion</vt:lpstr>
      <vt:lpstr>Benefits of people feeling included, valued and fairly treated at work</vt:lpstr>
      <vt:lpstr>Underpinning Theory</vt:lpstr>
      <vt:lpstr>HR Practices that Promote Wellbeing - Guest (2017)</vt:lpstr>
      <vt:lpstr>PowerPoint Presentation</vt:lpstr>
      <vt:lpstr>Engagement</vt:lpstr>
      <vt:lpstr>Commitment to Good Work</vt:lpstr>
      <vt:lpstr>Valuing People (CIPD Profession Map)</vt:lpstr>
      <vt:lpstr>Designing Inclusive Initiatives</vt:lpstr>
      <vt:lpstr>Working inclusively (CIPD Profession Map)</vt:lpstr>
      <vt:lpstr>Involving People in Design of Initiatives</vt:lpstr>
      <vt:lpstr>PowerPoint Presentation</vt:lpstr>
      <vt:lpstr>Continuing Professional Development (CPD)</vt:lpstr>
      <vt:lpstr>Reflection</vt:lpstr>
      <vt:lpstr>Reflective Frameworks/Models</vt:lpstr>
      <vt:lpstr>Gibbs Reflective Cycle</vt:lpstr>
      <vt:lpstr>Activity</vt:lpstr>
      <vt:lpstr>Self-Assessments</vt:lpstr>
      <vt:lpstr>Development Plan/Record</vt:lpstr>
      <vt:lpstr>What have we covered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2024-11-21T10:58:30Z</dcterms:created>
  <dcterms:modified xsi:type="dcterms:W3CDTF">2024-11-28T11:24:04Z</dcterms:modified>
</cp:coreProperties>
</file>