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 id="2147483720" r:id="rId2"/>
  </p:sldMasterIdLst>
  <p:notesMasterIdLst>
    <p:notesMasterId r:id="rId19"/>
  </p:notesMasterIdLst>
  <p:sldIdLst>
    <p:sldId id="307" r:id="rId3"/>
    <p:sldId id="290" r:id="rId4"/>
    <p:sldId id="304" r:id="rId5"/>
    <p:sldId id="292" r:id="rId6"/>
    <p:sldId id="291" r:id="rId7"/>
    <p:sldId id="293" r:id="rId8"/>
    <p:sldId id="294" r:id="rId9"/>
    <p:sldId id="295" r:id="rId10"/>
    <p:sldId id="296" r:id="rId11"/>
    <p:sldId id="297" r:id="rId12"/>
    <p:sldId id="299" r:id="rId13"/>
    <p:sldId id="300" r:id="rId14"/>
    <p:sldId id="301" r:id="rId15"/>
    <p:sldId id="302" r:id="rId16"/>
    <p:sldId id="303" r:id="rId17"/>
    <p:sldId id="306" r:id="rId18"/>
  </p:sldIdLst>
  <p:sldSz cx="12192000" cy="6858000"/>
  <p:notesSz cx="6797675" cy="9926638"/>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modifyVerifier cryptProviderType="rsaAES" cryptAlgorithmClass="hash" cryptAlgorithmType="typeAny" cryptAlgorithmSid="14" spinCount="100000" saltData="gLb+1aUaKpos23wBygMIJg==" hashData="zY5LoQC+MqrRC4oX685M+F9tPdZxFbgrDnrlzk/YdUitt0FST0udWB2DngSEXc9iOVHLA612cZzTVNQrQvtZVQ=="/>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6600"/>
    <a:srgbClr val="FF3300"/>
    <a:srgbClr val="00CC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74" autoAdjust="0"/>
    <p:restoredTop sz="50767" autoAdjust="0"/>
  </p:normalViewPr>
  <p:slideViewPr>
    <p:cSldViewPr>
      <p:cViewPr varScale="1">
        <p:scale>
          <a:sx n="29" d="100"/>
          <a:sy n="29" d="100"/>
        </p:scale>
        <p:origin x="2072" y="32"/>
      </p:cViewPr>
      <p:guideLst>
        <p:guide orient="horz" pos="2160"/>
        <p:guide pos="3840"/>
      </p:guideLst>
    </p:cSldViewPr>
  </p:slideViewPr>
  <p:outlineViewPr>
    <p:cViewPr>
      <p:scale>
        <a:sx n="33" d="100"/>
        <a:sy n="33" d="100"/>
      </p:scale>
      <p:origin x="0" y="-80898"/>
    </p:cViewPr>
  </p:outlineViewPr>
  <p:notesTextViewPr>
    <p:cViewPr>
      <p:scale>
        <a:sx n="3" d="2"/>
        <a:sy n="3" d="2"/>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3" Type="http://schemas.openxmlformats.org/officeDocument/2006/relationships/slide" Target="slides/slide1.xml"/><Relationship Id="rId21"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D5562A1-F1B0-4BA7-A0F2-22E7452AF997}" type="doc">
      <dgm:prSet loTypeId="urn:microsoft.com/office/officeart/2005/8/layout/hList3" loCatId="list" qsTypeId="urn:microsoft.com/office/officeart/2005/8/quickstyle/simple1" qsCatId="simple" csTypeId="urn:microsoft.com/office/officeart/2005/8/colors/accent2_2" csCatId="accent2" phldr="1"/>
      <dgm:spPr/>
      <dgm:t>
        <a:bodyPr/>
        <a:lstStyle/>
        <a:p>
          <a:endParaRPr lang="en-AS"/>
        </a:p>
      </dgm:t>
    </dgm:pt>
    <dgm:pt modelId="{1467AA77-661F-432F-901F-5242E25632A9}">
      <dgm:prSet phldrT="[Text]"/>
      <dgm:spPr/>
      <dgm:t>
        <a:bodyPr/>
        <a:lstStyle/>
        <a:p>
          <a:r>
            <a:rPr lang="en-GB" altLang="en-US" b="1" dirty="0">
              <a:solidFill>
                <a:srgbClr val="002060"/>
              </a:solidFill>
              <a:latin typeface="Arial"/>
            </a:rPr>
            <a:t>Criminal Attempts Act 1981 Section 1 </a:t>
          </a:r>
          <a:endParaRPr lang="en-AS" dirty="0">
            <a:solidFill>
              <a:srgbClr val="002060"/>
            </a:solidFill>
          </a:endParaRPr>
        </a:p>
      </dgm:t>
    </dgm:pt>
    <dgm:pt modelId="{718CE774-C090-4B0A-BA54-2FA9748C977F}" type="parTrans" cxnId="{D1E16F58-453B-4691-B5A5-FC03E73949CD}">
      <dgm:prSet/>
      <dgm:spPr/>
      <dgm:t>
        <a:bodyPr/>
        <a:lstStyle/>
        <a:p>
          <a:endParaRPr lang="en-AS"/>
        </a:p>
      </dgm:t>
    </dgm:pt>
    <dgm:pt modelId="{409FF16D-66FA-4510-A61D-9B64AE264480}" type="sibTrans" cxnId="{D1E16F58-453B-4691-B5A5-FC03E73949CD}">
      <dgm:prSet/>
      <dgm:spPr/>
      <dgm:t>
        <a:bodyPr/>
        <a:lstStyle/>
        <a:p>
          <a:endParaRPr lang="en-AS"/>
        </a:p>
      </dgm:t>
    </dgm:pt>
    <dgm:pt modelId="{AB817B7D-56A7-4476-A6CE-CA6DC3DF2B88}">
      <dgm:prSet phldrT="[Text]"/>
      <dgm:spPr/>
      <dgm:t>
        <a:bodyPr/>
        <a:lstStyle/>
        <a:p>
          <a:r>
            <a:rPr lang="en-GB" altLang="en-US" dirty="0">
              <a:solidFill>
                <a:srgbClr val="002060"/>
              </a:solidFill>
              <a:latin typeface="Arial"/>
            </a:rPr>
            <a:t>If, with </a:t>
          </a:r>
          <a:r>
            <a:rPr lang="en-GB" altLang="en-US" b="1" dirty="0">
              <a:solidFill>
                <a:srgbClr val="002060"/>
              </a:solidFill>
              <a:latin typeface="Arial"/>
            </a:rPr>
            <a:t>intent</a:t>
          </a:r>
          <a:r>
            <a:rPr lang="en-GB" altLang="en-US" dirty="0">
              <a:solidFill>
                <a:srgbClr val="002060"/>
              </a:solidFill>
              <a:latin typeface="Arial"/>
            </a:rPr>
            <a:t> to commit an </a:t>
          </a:r>
        </a:p>
        <a:p>
          <a:r>
            <a:rPr lang="en-GB" altLang="en-US" b="1" dirty="0">
              <a:solidFill>
                <a:srgbClr val="002060"/>
              </a:solidFill>
              <a:latin typeface="Arial"/>
            </a:rPr>
            <a:t>offence to which this section applies</a:t>
          </a:r>
          <a:r>
            <a:rPr lang="en-GB" altLang="en-US" dirty="0">
              <a:solidFill>
                <a:srgbClr val="002060"/>
              </a:solidFill>
              <a:latin typeface="Arial"/>
            </a:rPr>
            <a:t> </a:t>
          </a:r>
          <a:endParaRPr lang="en-AS" dirty="0">
            <a:solidFill>
              <a:srgbClr val="002060"/>
            </a:solidFill>
          </a:endParaRPr>
        </a:p>
      </dgm:t>
    </dgm:pt>
    <dgm:pt modelId="{1FCB3A95-CF33-4E76-8618-71A01C89F281}" type="parTrans" cxnId="{8F41230D-64CC-4C8E-9D1C-9A436EC10E1F}">
      <dgm:prSet/>
      <dgm:spPr/>
      <dgm:t>
        <a:bodyPr/>
        <a:lstStyle/>
        <a:p>
          <a:endParaRPr lang="en-AS"/>
        </a:p>
      </dgm:t>
    </dgm:pt>
    <dgm:pt modelId="{BD1B887A-6A8F-49AD-951F-06E53201E65D}" type="sibTrans" cxnId="{8F41230D-64CC-4C8E-9D1C-9A436EC10E1F}">
      <dgm:prSet/>
      <dgm:spPr/>
      <dgm:t>
        <a:bodyPr/>
        <a:lstStyle/>
        <a:p>
          <a:endParaRPr lang="en-AS"/>
        </a:p>
      </dgm:t>
    </dgm:pt>
    <dgm:pt modelId="{8D1C0023-6033-44A0-9405-B16CC238F6D1}">
      <dgm:prSet phldrT="[Text]"/>
      <dgm:spPr/>
      <dgm:t>
        <a:bodyPr/>
        <a:lstStyle/>
        <a:p>
          <a:r>
            <a:rPr lang="en-GB" altLang="en-US" dirty="0">
              <a:solidFill>
                <a:srgbClr val="002060"/>
              </a:solidFill>
              <a:latin typeface="Arial"/>
            </a:rPr>
            <a:t>a person does an act </a:t>
          </a:r>
        </a:p>
        <a:p>
          <a:r>
            <a:rPr lang="en-GB" altLang="en-US" dirty="0">
              <a:solidFill>
                <a:srgbClr val="002060"/>
              </a:solidFill>
              <a:latin typeface="Arial"/>
            </a:rPr>
            <a:t>which is </a:t>
          </a:r>
          <a:r>
            <a:rPr lang="en-GB" altLang="en-US" b="1" dirty="0">
              <a:solidFill>
                <a:srgbClr val="002060"/>
              </a:solidFill>
              <a:latin typeface="Arial"/>
            </a:rPr>
            <a:t>more than merely preparatory </a:t>
          </a:r>
          <a:r>
            <a:rPr lang="en-GB" altLang="en-US" dirty="0">
              <a:solidFill>
                <a:srgbClr val="002060"/>
              </a:solidFill>
              <a:latin typeface="Arial"/>
            </a:rPr>
            <a:t>to </a:t>
          </a:r>
        </a:p>
        <a:p>
          <a:r>
            <a:rPr lang="en-GB" altLang="en-US" dirty="0">
              <a:solidFill>
                <a:srgbClr val="002060"/>
              </a:solidFill>
              <a:latin typeface="Arial"/>
            </a:rPr>
            <a:t>the commission of the offence</a:t>
          </a:r>
          <a:endParaRPr lang="en-AS" dirty="0">
            <a:solidFill>
              <a:srgbClr val="002060"/>
            </a:solidFill>
          </a:endParaRPr>
        </a:p>
      </dgm:t>
    </dgm:pt>
    <dgm:pt modelId="{21755A20-7380-49E5-BF80-F55164D3B944}" type="parTrans" cxnId="{C01134B5-946D-4816-BF63-C6FE7F6049D6}">
      <dgm:prSet/>
      <dgm:spPr/>
      <dgm:t>
        <a:bodyPr/>
        <a:lstStyle/>
        <a:p>
          <a:endParaRPr lang="en-AS"/>
        </a:p>
      </dgm:t>
    </dgm:pt>
    <dgm:pt modelId="{ECFAC3D0-ED50-46B5-8ED4-2ED00D19F802}" type="sibTrans" cxnId="{C01134B5-946D-4816-BF63-C6FE7F6049D6}">
      <dgm:prSet/>
      <dgm:spPr/>
      <dgm:t>
        <a:bodyPr/>
        <a:lstStyle/>
        <a:p>
          <a:endParaRPr lang="en-AS"/>
        </a:p>
      </dgm:t>
    </dgm:pt>
    <dgm:pt modelId="{763F4ED4-1B59-4EE6-B310-DA73A5C7C046}">
      <dgm:prSet phldrT="[Text]"/>
      <dgm:spPr/>
      <dgm:t>
        <a:bodyPr/>
        <a:lstStyle/>
        <a:p>
          <a:r>
            <a:rPr lang="en-GB" altLang="en-US" dirty="0">
              <a:solidFill>
                <a:srgbClr val="002060"/>
              </a:solidFill>
              <a:latin typeface="Arial"/>
            </a:rPr>
            <a:t>they are guilty of </a:t>
          </a:r>
          <a:r>
            <a:rPr lang="en-GB" altLang="en-US" b="1" dirty="0">
              <a:solidFill>
                <a:srgbClr val="002060"/>
              </a:solidFill>
              <a:latin typeface="Arial"/>
            </a:rPr>
            <a:t>attempting</a:t>
          </a:r>
          <a:r>
            <a:rPr lang="en-GB" altLang="en-US" dirty="0">
              <a:solidFill>
                <a:srgbClr val="002060"/>
              </a:solidFill>
              <a:latin typeface="Arial"/>
            </a:rPr>
            <a:t> to</a:t>
          </a:r>
        </a:p>
        <a:p>
          <a:r>
            <a:rPr lang="en-GB" altLang="en-US" b="1" dirty="0">
              <a:solidFill>
                <a:srgbClr val="002060"/>
              </a:solidFill>
              <a:latin typeface="Arial"/>
            </a:rPr>
            <a:t>commit the offence</a:t>
          </a:r>
          <a:endParaRPr lang="en-AS" b="1" dirty="0">
            <a:solidFill>
              <a:srgbClr val="002060"/>
            </a:solidFill>
          </a:endParaRPr>
        </a:p>
      </dgm:t>
    </dgm:pt>
    <dgm:pt modelId="{9D7AD06D-8E36-47F2-A3F0-F476001647A2}" type="parTrans" cxnId="{EA5D407F-1D42-4DEC-8DDC-2D26A0C650F7}">
      <dgm:prSet/>
      <dgm:spPr/>
      <dgm:t>
        <a:bodyPr/>
        <a:lstStyle/>
        <a:p>
          <a:endParaRPr lang="en-AS"/>
        </a:p>
      </dgm:t>
    </dgm:pt>
    <dgm:pt modelId="{C3CA9391-32D5-453C-8F8A-438892A3D269}" type="sibTrans" cxnId="{EA5D407F-1D42-4DEC-8DDC-2D26A0C650F7}">
      <dgm:prSet/>
      <dgm:spPr/>
      <dgm:t>
        <a:bodyPr/>
        <a:lstStyle/>
        <a:p>
          <a:endParaRPr lang="en-AS"/>
        </a:p>
      </dgm:t>
    </dgm:pt>
    <dgm:pt modelId="{7DE74DDD-0403-46A2-96B0-C7F6D125CC57}" type="pres">
      <dgm:prSet presAssocID="{2D5562A1-F1B0-4BA7-A0F2-22E7452AF997}" presName="composite" presStyleCnt="0">
        <dgm:presLayoutVars>
          <dgm:chMax val="1"/>
          <dgm:dir/>
          <dgm:resizeHandles val="exact"/>
        </dgm:presLayoutVars>
      </dgm:prSet>
      <dgm:spPr/>
    </dgm:pt>
    <dgm:pt modelId="{D0395499-0941-4D1F-AAD9-A81F9D0595E4}" type="pres">
      <dgm:prSet presAssocID="{1467AA77-661F-432F-901F-5242E25632A9}" presName="roof" presStyleLbl="dkBgShp" presStyleIdx="0" presStyleCnt="2"/>
      <dgm:spPr/>
    </dgm:pt>
    <dgm:pt modelId="{166F59F2-AEC7-4F97-BE40-D620AB9EA619}" type="pres">
      <dgm:prSet presAssocID="{1467AA77-661F-432F-901F-5242E25632A9}" presName="pillars" presStyleCnt="0"/>
      <dgm:spPr/>
    </dgm:pt>
    <dgm:pt modelId="{EBE1E913-6378-40B9-A9FE-0AEE39D77091}" type="pres">
      <dgm:prSet presAssocID="{1467AA77-661F-432F-901F-5242E25632A9}" presName="pillar1" presStyleLbl="node1" presStyleIdx="0" presStyleCnt="3">
        <dgm:presLayoutVars>
          <dgm:bulletEnabled val="1"/>
        </dgm:presLayoutVars>
      </dgm:prSet>
      <dgm:spPr/>
    </dgm:pt>
    <dgm:pt modelId="{3BBCE43A-270B-416B-B877-34375C67592A}" type="pres">
      <dgm:prSet presAssocID="{8D1C0023-6033-44A0-9405-B16CC238F6D1}" presName="pillarX" presStyleLbl="node1" presStyleIdx="1" presStyleCnt="3">
        <dgm:presLayoutVars>
          <dgm:bulletEnabled val="1"/>
        </dgm:presLayoutVars>
      </dgm:prSet>
      <dgm:spPr/>
    </dgm:pt>
    <dgm:pt modelId="{B5BE0BF1-DAC9-4832-BA7B-046336094C84}" type="pres">
      <dgm:prSet presAssocID="{763F4ED4-1B59-4EE6-B310-DA73A5C7C046}" presName="pillarX" presStyleLbl="node1" presStyleIdx="2" presStyleCnt="3">
        <dgm:presLayoutVars>
          <dgm:bulletEnabled val="1"/>
        </dgm:presLayoutVars>
      </dgm:prSet>
      <dgm:spPr/>
    </dgm:pt>
    <dgm:pt modelId="{4B1E514E-0BE8-42B9-83F5-B4AD5D4FFEC7}" type="pres">
      <dgm:prSet presAssocID="{1467AA77-661F-432F-901F-5242E25632A9}" presName="base" presStyleLbl="dkBgShp" presStyleIdx="1" presStyleCnt="2"/>
      <dgm:spPr/>
    </dgm:pt>
  </dgm:ptLst>
  <dgm:cxnLst>
    <dgm:cxn modelId="{8F41230D-64CC-4C8E-9D1C-9A436EC10E1F}" srcId="{1467AA77-661F-432F-901F-5242E25632A9}" destId="{AB817B7D-56A7-4476-A6CE-CA6DC3DF2B88}" srcOrd="0" destOrd="0" parTransId="{1FCB3A95-CF33-4E76-8618-71A01C89F281}" sibTransId="{BD1B887A-6A8F-49AD-951F-06E53201E65D}"/>
    <dgm:cxn modelId="{967E3C48-5437-4D3E-B8F8-D3D14F83CF0C}" type="presOf" srcId="{AB817B7D-56A7-4476-A6CE-CA6DC3DF2B88}" destId="{EBE1E913-6378-40B9-A9FE-0AEE39D77091}" srcOrd="0" destOrd="0" presId="urn:microsoft.com/office/officeart/2005/8/layout/hList3"/>
    <dgm:cxn modelId="{96087952-EABD-4314-8652-4AAF230A215D}" type="presOf" srcId="{2D5562A1-F1B0-4BA7-A0F2-22E7452AF997}" destId="{7DE74DDD-0403-46A2-96B0-C7F6D125CC57}" srcOrd="0" destOrd="0" presId="urn:microsoft.com/office/officeart/2005/8/layout/hList3"/>
    <dgm:cxn modelId="{E1E15877-1752-461C-A3D6-142E4D0B7B0C}" type="presOf" srcId="{8D1C0023-6033-44A0-9405-B16CC238F6D1}" destId="{3BBCE43A-270B-416B-B877-34375C67592A}" srcOrd="0" destOrd="0" presId="urn:microsoft.com/office/officeart/2005/8/layout/hList3"/>
    <dgm:cxn modelId="{D1E16F58-453B-4691-B5A5-FC03E73949CD}" srcId="{2D5562A1-F1B0-4BA7-A0F2-22E7452AF997}" destId="{1467AA77-661F-432F-901F-5242E25632A9}" srcOrd="0" destOrd="0" parTransId="{718CE774-C090-4B0A-BA54-2FA9748C977F}" sibTransId="{409FF16D-66FA-4510-A61D-9B64AE264480}"/>
    <dgm:cxn modelId="{EA5D407F-1D42-4DEC-8DDC-2D26A0C650F7}" srcId="{1467AA77-661F-432F-901F-5242E25632A9}" destId="{763F4ED4-1B59-4EE6-B310-DA73A5C7C046}" srcOrd="2" destOrd="0" parTransId="{9D7AD06D-8E36-47F2-A3F0-F476001647A2}" sibTransId="{C3CA9391-32D5-453C-8F8A-438892A3D269}"/>
    <dgm:cxn modelId="{28B90F8B-7B80-409F-9A5E-42696266290D}" type="presOf" srcId="{763F4ED4-1B59-4EE6-B310-DA73A5C7C046}" destId="{B5BE0BF1-DAC9-4832-BA7B-046336094C84}" srcOrd="0" destOrd="0" presId="urn:microsoft.com/office/officeart/2005/8/layout/hList3"/>
    <dgm:cxn modelId="{C01134B5-946D-4816-BF63-C6FE7F6049D6}" srcId="{1467AA77-661F-432F-901F-5242E25632A9}" destId="{8D1C0023-6033-44A0-9405-B16CC238F6D1}" srcOrd="1" destOrd="0" parTransId="{21755A20-7380-49E5-BF80-F55164D3B944}" sibTransId="{ECFAC3D0-ED50-46B5-8ED4-2ED00D19F802}"/>
    <dgm:cxn modelId="{3A7FCBD9-B3E1-4ED7-8838-0610E140A3D0}" type="presOf" srcId="{1467AA77-661F-432F-901F-5242E25632A9}" destId="{D0395499-0941-4D1F-AAD9-A81F9D0595E4}" srcOrd="0" destOrd="0" presId="urn:microsoft.com/office/officeart/2005/8/layout/hList3"/>
    <dgm:cxn modelId="{17DEC81D-6414-47BB-A238-09BE4C188E68}" type="presParOf" srcId="{7DE74DDD-0403-46A2-96B0-C7F6D125CC57}" destId="{D0395499-0941-4D1F-AAD9-A81F9D0595E4}" srcOrd="0" destOrd="0" presId="urn:microsoft.com/office/officeart/2005/8/layout/hList3"/>
    <dgm:cxn modelId="{8EC69E48-4386-4269-A0FF-D3FC44EA0F23}" type="presParOf" srcId="{7DE74DDD-0403-46A2-96B0-C7F6D125CC57}" destId="{166F59F2-AEC7-4F97-BE40-D620AB9EA619}" srcOrd="1" destOrd="0" presId="urn:microsoft.com/office/officeart/2005/8/layout/hList3"/>
    <dgm:cxn modelId="{F1CD4B89-D943-468A-B4DD-CD2DF43F5BFB}" type="presParOf" srcId="{166F59F2-AEC7-4F97-BE40-D620AB9EA619}" destId="{EBE1E913-6378-40B9-A9FE-0AEE39D77091}" srcOrd="0" destOrd="0" presId="urn:microsoft.com/office/officeart/2005/8/layout/hList3"/>
    <dgm:cxn modelId="{AB9E8777-B1C7-4613-8CA2-4A54E35A4D19}" type="presParOf" srcId="{166F59F2-AEC7-4F97-BE40-D620AB9EA619}" destId="{3BBCE43A-270B-416B-B877-34375C67592A}" srcOrd="1" destOrd="0" presId="urn:microsoft.com/office/officeart/2005/8/layout/hList3"/>
    <dgm:cxn modelId="{81FD6ED6-D703-45C8-A4BB-4217D64A5354}" type="presParOf" srcId="{166F59F2-AEC7-4F97-BE40-D620AB9EA619}" destId="{B5BE0BF1-DAC9-4832-BA7B-046336094C84}" srcOrd="2" destOrd="0" presId="urn:microsoft.com/office/officeart/2005/8/layout/hList3"/>
    <dgm:cxn modelId="{9B1640EE-29B9-4E71-B704-BE94AE2453E3}" type="presParOf" srcId="{7DE74DDD-0403-46A2-96B0-C7F6D125CC57}" destId="{4B1E514E-0BE8-42B9-83F5-B4AD5D4FFEC7}" srcOrd="2" destOrd="0" presId="urn:microsoft.com/office/officeart/2005/8/layout/hList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08F949F-A4C2-4B5B-AD8C-AEFFD931E53D}" type="doc">
      <dgm:prSet loTypeId="urn:microsoft.com/office/officeart/2011/layout/CircleProcess" loCatId="process" qsTypeId="urn:microsoft.com/office/officeart/2005/8/quickstyle/simple1" qsCatId="simple" csTypeId="urn:microsoft.com/office/officeart/2005/8/colors/accent2_2" csCatId="accent2" phldr="1"/>
      <dgm:spPr/>
      <dgm:t>
        <a:bodyPr/>
        <a:lstStyle/>
        <a:p>
          <a:endParaRPr lang="en-AS"/>
        </a:p>
      </dgm:t>
    </dgm:pt>
    <dgm:pt modelId="{1A37F84D-6779-4B34-B58B-41297ED30337}">
      <dgm:prSet phldrT="[Text]" custT="1"/>
      <dgm:spPr/>
      <dgm:t>
        <a:bodyPr/>
        <a:lstStyle/>
        <a:p>
          <a:r>
            <a:rPr lang="en-GB" altLang="en-US" sz="1600" dirty="0">
              <a:solidFill>
                <a:srgbClr val="002060"/>
              </a:solidFill>
              <a:latin typeface="Arial"/>
            </a:rPr>
            <a:t>Where a </a:t>
          </a:r>
          <a:r>
            <a:rPr lang="en-GB" altLang="en-US" sz="1600" b="1" dirty="0">
              <a:solidFill>
                <a:srgbClr val="002060"/>
              </a:solidFill>
              <a:latin typeface="Arial"/>
            </a:rPr>
            <a:t>person carries out an act </a:t>
          </a:r>
          <a:endParaRPr lang="en-AS" sz="1600" b="1" dirty="0">
            <a:solidFill>
              <a:srgbClr val="002060"/>
            </a:solidFill>
          </a:endParaRPr>
        </a:p>
      </dgm:t>
    </dgm:pt>
    <dgm:pt modelId="{B632453F-8031-40B9-8B06-18D5A730B76C}" type="parTrans" cxnId="{294ED9FE-8B5C-4B14-94D7-2A4E975524A0}">
      <dgm:prSet/>
      <dgm:spPr/>
      <dgm:t>
        <a:bodyPr/>
        <a:lstStyle/>
        <a:p>
          <a:endParaRPr lang="en-AS"/>
        </a:p>
      </dgm:t>
    </dgm:pt>
    <dgm:pt modelId="{45EC0609-5186-49F8-A21B-6984B6A38C29}" type="sibTrans" cxnId="{294ED9FE-8B5C-4B14-94D7-2A4E975524A0}">
      <dgm:prSet/>
      <dgm:spPr/>
      <dgm:t>
        <a:bodyPr/>
        <a:lstStyle/>
        <a:p>
          <a:endParaRPr lang="en-AS"/>
        </a:p>
      </dgm:t>
    </dgm:pt>
    <dgm:pt modelId="{EB6F275E-6DA9-4C23-8455-14E315ADF78D}">
      <dgm:prSet phldrT="[Text]" custT="1"/>
      <dgm:spPr/>
      <dgm:t>
        <a:bodyPr/>
        <a:lstStyle/>
        <a:p>
          <a:pPr>
            <a:buFontTx/>
            <a:buNone/>
          </a:pPr>
          <a:r>
            <a:rPr lang="en-GB" altLang="en-US" sz="1600" dirty="0">
              <a:solidFill>
                <a:srgbClr val="002060"/>
              </a:solidFill>
              <a:latin typeface="Arial"/>
            </a:rPr>
            <a:t>which </a:t>
          </a:r>
          <a:r>
            <a:rPr lang="en-GB" altLang="en-US" sz="1600" b="1" dirty="0">
              <a:solidFill>
                <a:srgbClr val="002060"/>
              </a:solidFill>
              <a:latin typeface="Arial"/>
            </a:rPr>
            <a:t>they believe to be an offence</a:t>
          </a:r>
          <a:endParaRPr lang="en-AS" sz="1600" b="1" dirty="0">
            <a:solidFill>
              <a:srgbClr val="002060"/>
            </a:solidFill>
          </a:endParaRPr>
        </a:p>
      </dgm:t>
    </dgm:pt>
    <dgm:pt modelId="{1FF731BD-2D9C-4791-B030-5F17FB2C5F57}" type="parTrans" cxnId="{A1F5D466-B40C-491E-8F4B-0A7255AB4F33}">
      <dgm:prSet/>
      <dgm:spPr/>
      <dgm:t>
        <a:bodyPr/>
        <a:lstStyle/>
        <a:p>
          <a:endParaRPr lang="en-AS"/>
        </a:p>
      </dgm:t>
    </dgm:pt>
    <dgm:pt modelId="{6E58A1B2-62B8-4B90-8E5C-4535D296C225}" type="sibTrans" cxnId="{A1F5D466-B40C-491E-8F4B-0A7255AB4F33}">
      <dgm:prSet/>
      <dgm:spPr/>
      <dgm:t>
        <a:bodyPr/>
        <a:lstStyle/>
        <a:p>
          <a:endParaRPr lang="en-AS"/>
        </a:p>
      </dgm:t>
    </dgm:pt>
    <dgm:pt modelId="{3E8D196A-B458-4132-AD8C-5568410C872D}">
      <dgm:prSet phldrT="[Text]" custT="1"/>
      <dgm:spPr/>
      <dgm:t>
        <a:bodyPr/>
        <a:lstStyle/>
        <a:p>
          <a:r>
            <a:rPr lang="en-GB" altLang="en-US" sz="1600" dirty="0">
              <a:solidFill>
                <a:srgbClr val="002060"/>
              </a:solidFill>
              <a:latin typeface="Arial"/>
            </a:rPr>
            <a:t>but </a:t>
          </a:r>
          <a:r>
            <a:rPr lang="en-GB" altLang="en-US" sz="1600" b="1" dirty="0">
              <a:solidFill>
                <a:srgbClr val="002060"/>
              </a:solidFill>
              <a:latin typeface="Arial"/>
            </a:rPr>
            <a:t>which is not an offence</a:t>
          </a:r>
          <a:endParaRPr lang="en-AS" sz="1600" b="1" dirty="0">
            <a:solidFill>
              <a:srgbClr val="002060"/>
            </a:solidFill>
          </a:endParaRPr>
        </a:p>
      </dgm:t>
    </dgm:pt>
    <dgm:pt modelId="{512F0A0A-285B-4D66-82BF-861447B7B0D0}" type="parTrans" cxnId="{E4A36D51-FABB-49E5-A9F2-8323F29494E5}">
      <dgm:prSet/>
      <dgm:spPr/>
      <dgm:t>
        <a:bodyPr/>
        <a:lstStyle/>
        <a:p>
          <a:endParaRPr lang="en-AS"/>
        </a:p>
      </dgm:t>
    </dgm:pt>
    <dgm:pt modelId="{38F2029E-F6D5-499F-A83D-280283D7759E}" type="sibTrans" cxnId="{E4A36D51-FABB-49E5-A9F2-8323F29494E5}">
      <dgm:prSet/>
      <dgm:spPr/>
      <dgm:t>
        <a:bodyPr/>
        <a:lstStyle/>
        <a:p>
          <a:endParaRPr lang="en-AS"/>
        </a:p>
      </dgm:t>
    </dgm:pt>
    <dgm:pt modelId="{B8660A04-BC9C-4F19-A075-A353F3648601}">
      <dgm:prSet phldrT="[Text]" custT="1"/>
      <dgm:spPr/>
      <dgm:t>
        <a:bodyPr/>
        <a:lstStyle/>
        <a:p>
          <a:pPr>
            <a:buFontTx/>
            <a:buNone/>
          </a:pPr>
          <a:r>
            <a:rPr lang="en-GB" altLang="en-US" sz="1600" dirty="0">
              <a:solidFill>
                <a:srgbClr val="002060"/>
              </a:solidFill>
              <a:latin typeface="Arial"/>
            </a:rPr>
            <a:t>then because of their </a:t>
          </a:r>
          <a:r>
            <a:rPr lang="en-GB" altLang="en-US" sz="1600" b="1" dirty="0">
              <a:solidFill>
                <a:srgbClr val="002060"/>
              </a:solidFill>
              <a:latin typeface="Arial"/>
            </a:rPr>
            <a:t>intention </a:t>
          </a:r>
          <a:r>
            <a:rPr lang="en-GB" altLang="en-US" sz="1600" dirty="0">
              <a:solidFill>
                <a:srgbClr val="002060"/>
              </a:solidFill>
              <a:latin typeface="Arial"/>
            </a:rPr>
            <a:t>to</a:t>
          </a:r>
          <a:r>
            <a:rPr lang="en-GB" altLang="en-US" sz="1600" b="1" dirty="0">
              <a:solidFill>
                <a:srgbClr val="002060"/>
              </a:solidFill>
              <a:latin typeface="Arial"/>
            </a:rPr>
            <a:t> </a:t>
          </a:r>
          <a:r>
            <a:rPr lang="en-GB" altLang="en-US" sz="1600" dirty="0">
              <a:solidFill>
                <a:srgbClr val="002060"/>
              </a:solidFill>
              <a:latin typeface="Arial"/>
            </a:rPr>
            <a:t>commit</a:t>
          </a:r>
          <a:r>
            <a:rPr lang="en-GB" altLang="en-US" sz="1600" b="1" dirty="0">
              <a:solidFill>
                <a:srgbClr val="002060"/>
              </a:solidFill>
              <a:latin typeface="Arial"/>
            </a:rPr>
            <a:t> </a:t>
          </a:r>
          <a:r>
            <a:rPr lang="en-GB" altLang="en-US" sz="1600" dirty="0">
              <a:solidFill>
                <a:srgbClr val="002060"/>
              </a:solidFill>
              <a:latin typeface="Arial"/>
            </a:rPr>
            <a:t>the offence</a:t>
          </a:r>
          <a:endParaRPr lang="en-AS" sz="1600" dirty="0">
            <a:solidFill>
              <a:srgbClr val="002060"/>
            </a:solidFill>
          </a:endParaRPr>
        </a:p>
      </dgm:t>
    </dgm:pt>
    <dgm:pt modelId="{BE1B8248-05F1-4E0B-94A6-F1EFF291A5C2}" type="parTrans" cxnId="{9E4BB615-CF96-4C06-A17C-69CC1812CC23}">
      <dgm:prSet/>
      <dgm:spPr/>
      <dgm:t>
        <a:bodyPr/>
        <a:lstStyle/>
        <a:p>
          <a:endParaRPr lang="en-AS"/>
        </a:p>
      </dgm:t>
    </dgm:pt>
    <dgm:pt modelId="{EBE3CAAF-606D-437C-92E9-D4F97B0D42B8}" type="sibTrans" cxnId="{9E4BB615-CF96-4C06-A17C-69CC1812CC23}">
      <dgm:prSet/>
      <dgm:spPr/>
      <dgm:t>
        <a:bodyPr/>
        <a:lstStyle/>
        <a:p>
          <a:endParaRPr lang="en-AS"/>
        </a:p>
      </dgm:t>
    </dgm:pt>
    <dgm:pt modelId="{186A733F-F479-4A26-B6BA-AE03DB9DAF3C}">
      <dgm:prSet phldrT="[Text]" custT="1"/>
      <dgm:spPr/>
      <dgm:t>
        <a:bodyPr/>
        <a:lstStyle/>
        <a:p>
          <a:pPr>
            <a:buFontTx/>
            <a:buNone/>
          </a:pPr>
          <a:r>
            <a:rPr lang="en-GB" altLang="en-US" sz="1600" b="1" u="sng" dirty="0">
              <a:solidFill>
                <a:srgbClr val="002060"/>
              </a:solidFill>
              <a:latin typeface="Arial"/>
            </a:rPr>
            <a:t>they are guilty of an offence of attempt</a:t>
          </a:r>
          <a:endParaRPr lang="en-AS" sz="1600" b="1" u="sng" dirty="0">
            <a:solidFill>
              <a:srgbClr val="002060"/>
            </a:solidFill>
          </a:endParaRPr>
        </a:p>
      </dgm:t>
    </dgm:pt>
    <dgm:pt modelId="{A422FFC0-8453-4A7F-996B-AFB050C1A1C6}" type="parTrans" cxnId="{E8015B5B-C8DD-4661-8086-9B45EA64EE50}">
      <dgm:prSet/>
      <dgm:spPr/>
      <dgm:t>
        <a:bodyPr/>
        <a:lstStyle/>
        <a:p>
          <a:endParaRPr lang="en-AS"/>
        </a:p>
      </dgm:t>
    </dgm:pt>
    <dgm:pt modelId="{3B609155-F9FA-4AB4-A52A-7709F7A9DAAA}" type="sibTrans" cxnId="{E8015B5B-C8DD-4661-8086-9B45EA64EE50}">
      <dgm:prSet/>
      <dgm:spPr/>
      <dgm:t>
        <a:bodyPr/>
        <a:lstStyle/>
        <a:p>
          <a:endParaRPr lang="en-AS"/>
        </a:p>
      </dgm:t>
    </dgm:pt>
    <dgm:pt modelId="{1157F03E-8E4A-4332-8865-1E314C4CFF83}" type="pres">
      <dgm:prSet presAssocID="{B08F949F-A4C2-4B5B-AD8C-AEFFD931E53D}" presName="Name0" presStyleCnt="0">
        <dgm:presLayoutVars>
          <dgm:chMax val="11"/>
          <dgm:chPref val="11"/>
          <dgm:dir/>
          <dgm:resizeHandles/>
        </dgm:presLayoutVars>
      </dgm:prSet>
      <dgm:spPr/>
    </dgm:pt>
    <dgm:pt modelId="{0AE4892A-3C3F-4A10-A2C6-FBB2C507D128}" type="pres">
      <dgm:prSet presAssocID="{186A733F-F479-4A26-B6BA-AE03DB9DAF3C}" presName="Accent5" presStyleCnt="0"/>
      <dgm:spPr/>
    </dgm:pt>
    <dgm:pt modelId="{F8D017E0-FFA7-4470-9963-32D62C61A14E}" type="pres">
      <dgm:prSet presAssocID="{186A733F-F479-4A26-B6BA-AE03DB9DAF3C}" presName="Accent" presStyleLbl="node1" presStyleIdx="0" presStyleCnt="5"/>
      <dgm:spPr/>
    </dgm:pt>
    <dgm:pt modelId="{79D4812C-E4FB-44EE-B159-50361DD65696}" type="pres">
      <dgm:prSet presAssocID="{186A733F-F479-4A26-B6BA-AE03DB9DAF3C}" presName="ParentBackground5" presStyleCnt="0"/>
      <dgm:spPr/>
    </dgm:pt>
    <dgm:pt modelId="{8098F0D3-0BCA-49C9-A7F3-4BA885623380}" type="pres">
      <dgm:prSet presAssocID="{186A733F-F479-4A26-B6BA-AE03DB9DAF3C}" presName="ParentBackground" presStyleLbl="fgAcc1" presStyleIdx="0" presStyleCnt="5"/>
      <dgm:spPr/>
    </dgm:pt>
    <dgm:pt modelId="{10C1E62D-C5CC-4DC6-B95B-13F5196E472A}" type="pres">
      <dgm:prSet presAssocID="{186A733F-F479-4A26-B6BA-AE03DB9DAF3C}" presName="Parent5" presStyleLbl="revTx" presStyleIdx="0" presStyleCnt="0">
        <dgm:presLayoutVars>
          <dgm:chMax val="1"/>
          <dgm:chPref val="1"/>
          <dgm:bulletEnabled val="1"/>
        </dgm:presLayoutVars>
      </dgm:prSet>
      <dgm:spPr/>
    </dgm:pt>
    <dgm:pt modelId="{BF4313F3-110F-4EC6-B6C0-EB6677291176}" type="pres">
      <dgm:prSet presAssocID="{B8660A04-BC9C-4F19-A075-A353F3648601}" presName="Accent4" presStyleCnt="0"/>
      <dgm:spPr/>
    </dgm:pt>
    <dgm:pt modelId="{5D0A5FF2-985A-4B7C-9E79-72DBBDB17EAB}" type="pres">
      <dgm:prSet presAssocID="{B8660A04-BC9C-4F19-A075-A353F3648601}" presName="Accent" presStyleLbl="node1" presStyleIdx="1" presStyleCnt="5"/>
      <dgm:spPr/>
    </dgm:pt>
    <dgm:pt modelId="{BAAF2784-8A77-4AFA-9684-A2F0C627CB3D}" type="pres">
      <dgm:prSet presAssocID="{B8660A04-BC9C-4F19-A075-A353F3648601}" presName="ParentBackground4" presStyleCnt="0"/>
      <dgm:spPr/>
    </dgm:pt>
    <dgm:pt modelId="{B5EE653A-62FA-4E48-A91C-B68895A25C3B}" type="pres">
      <dgm:prSet presAssocID="{B8660A04-BC9C-4F19-A075-A353F3648601}" presName="ParentBackground" presStyleLbl="fgAcc1" presStyleIdx="1" presStyleCnt="5"/>
      <dgm:spPr/>
    </dgm:pt>
    <dgm:pt modelId="{24CCF37B-041F-4A49-B66F-EE2A5B9C92BA}" type="pres">
      <dgm:prSet presAssocID="{B8660A04-BC9C-4F19-A075-A353F3648601}" presName="Parent4" presStyleLbl="revTx" presStyleIdx="0" presStyleCnt="0">
        <dgm:presLayoutVars>
          <dgm:chMax val="1"/>
          <dgm:chPref val="1"/>
          <dgm:bulletEnabled val="1"/>
        </dgm:presLayoutVars>
      </dgm:prSet>
      <dgm:spPr/>
    </dgm:pt>
    <dgm:pt modelId="{DF07A56A-436C-4D87-B71F-65D2A71ED95A}" type="pres">
      <dgm:prSet presAssocID="{3E8D196A-B458-4132-AD8C-5568410C872D}" presName="Accent3" presStyleCnt="0"/>
      <dgm:spPr/>
    </dgm:pt>
    <dgm:pt modelId="{3F57798B-251C-455A-82DB-E734D2653B96}" type="pres">
      <dgm:prSet presAssocID="{3E8D196A-B458-4132-AD8C-5568410C872D}" presName="Accent" presStyleLbl="node1" presStyleIdx="2" presStyleCnt="5"/>
      <dgm:spPr/>
    </dgm:pt>
    <dgm:pt modelId="{66C031C1-4600-4316-87C3-A82A7CDFCA9D}" type="pres">
      <dgm:prSet presAssocID="{3E8D196A-B458-4132-AD8C-5568410C872D}" presName="ParentBackground3" presStyleCnt="0"/>
      <dgm:spPr/>
    </dgm:pt>
    <dgm:pt modelId="{A9AD5CED-CA6A-4391-9288-A8D66A2798FC}" type="pres">
      <dgm:prSet presAssocID="{3E8D196A-B458-4132-AD8C-5568410C872D}" presName="ParentBackground" presStyleLbl="fgAcc1" presStyleIdx="2" presStyleCnt="5"/>
      <dgm:spPr/>
    </dgm:pt>
    <dgm:pt modelId="{E013709E-3867-434E-A415-68E7CA8BF2B0}" type="pres">
      <dgm:prSet presAssocID="{3E8D196A-B458-4132-AD8C-5568410C872D}" presName="Parent3" presStyleLbl="revTx" presStyleIdx="0" presStyleCnt="0">
        <dgm:presLayoutVars>
          <dgm:chMax val="1"/>
          <dgm:chPref val="1"/>
          <dgm:bulletEnabled val="1"/>
        </dgm:presLayoutVars>
      </dgm:prSet>
      <dgm:spPr/>
    </dgm:pt>
    <dgm:pt modelId="{186F43CF-8D08-44BA-B89F-A564B9C69D88}" type="pres">
      <dgm:prSet presAssocID="{EB6F275E-6DA9-4C23-8455-14E315ADF78D}" presName="Accent2" presStyleCnt="0"/>
      <dgm:spPr/>
    </dgm:pt>
    <dgm:pt modelId="{FC4EF7BB-D9DD-4DE3-9D3A-309E4BA418AD}" type="pres">
      <dgm:prSet presAssocID="{EB6F275E-6DA9-4C23-8455-14E315ADF78D}" presName="Accent" presStyleLbl="node1" presStyleIdx="3" presStyleCnt="5"/>
      <dgm:spPr/>
    </dgm:pt>
    <dgm:pt modelId="{50AD55CC-72AC-43FA-B75A-425484CC9963}" type="pres">
      <dgm:prSet presAssocID="{EB6F275E-6DA9-4C23-8455-14E315ADF78D}" presName="ParentBackground2" presStyleCnt="0"/>
      <dgm:spPr/>
    </dgm:pt>
    <dgm:pt modelId="{DE6BEB4D-94E5-4BE8-A762-27C81D608947}" type="pres">
      <dgm:prSet presAssocID="{EB6F275E-6DA9-4C23-8455-14E315ADF78D}" presName="ParentBackground" presStyleLbl="fgAcc1" presStyleIdx="3" presStyleCnt="5"/>
      <dgm:spPr/>
    </dgm:pt>
    <dgm:pt modelId="{CA1AA914-79CB-4F57-ADBB-26DC67E70F61}" type="pres">
      <dgm:prSet presAssocID="{EB6F275E-6DA9-4C23-8455-14E315ADF78D}" presName="Parent2" presStyleLbl="revTx" presStyleIdx="0" presStyleCnt="0">
        <dgm:presLayoutVars>
          <dgm:chMax val="1"/>
          <dgm:chPref val="1"/>
          <dgm:bulletEnabled val="1"/>
        </dgm:presLayoutVars>
      </dgm:prSet>
      <dgm:spPr/>
    </dgm:pt>
    <dgm:pt modelId="{CADD4993-E91A-4B78-870D-CEB19C6BBE5F}" type="pres">
      <dgm:prSet presAssocID="{1A37F84D-6779-4B34-B58B-41297ED30337}" presName="Accent1" presStyleCnt="0"/>
      <dgm:spPr/>
    </dgm:pt>
    <dgm:pt modelId="{64C2BDF0-AA1B-4DFA-B31B-2BD17E932DFD}" type="pres">
      <dgm:prSet presAssocID="{1A37F84D-6779-4B34-B58B-41297ED30337}" presName="Accent" presStyleLbl="node1" presStyleIdx="4" presStyleCnt="5"/>
      <dgm:spPr/>
    </dgm:pt>
    <dgm:pt modelId="{6392BE2E-58A4-4E47-85FB-148270815CF9}" type="pres">
      <dgm:prSet presAssocID="{1A37F84D-6779-4B34-B58B-41297ED30337}" presName="ParentBackground1" presStyleCnt="0"/>
      <dgm:spPr/>
    </dgm:pt>
    <dgm:pt modelId="{631AA4DD-2031-424A-9D84-D0280D22CDC4}" type="pres">
      <dgm:prSet presAssocID="{1A37F84D-6779-4B34-B58B-41297ED30337}" presName="ParentBackground" presStyleLbl="fgAcc1" presStyleIdx="4" presStyleCnt="5"/>
      <dgm:spPr/>
    </dgm:pt>
    <dgm:pt modelId="{65283351-6D1D-44AA-A2A0-5210806D7ECC}" type="pres">
      <dgm:prSet presAssocID="{1A37F84D-6779-4B34-B58B-41297ED30337}" presName="Parent1" presStyleLbl="revTx" presStyleIdx="0" presStyleCnt="0">
        <dgm:presLayoutVars>
          <dgm:chMax val="1"/>
          <dgm:chPref val="1"/>
          <dgm:bulletEnabled val="1"/>
        </dgm:presLayoutVars>
      </dgm:prSet>
      <dgm:spPr/>
    </dgm:pt>
  </dgm:ptLst>
  <dgm:cxnLst>
    <dgm:cxn modelId="{75E27C13-C70B-4E06-BA1C-02BC704F6BF5}" type="presOf" srcId="{1A37F84D-6779-4B34-B58B-41297ED30337}" destId="{631AA4DD-2031-424A-9D84-D0280D22CDC4}" srcOrd="0" destOrd="0" presId="urn:microsoft.com/office/officeart/2011/layout/CircleProcess"/>
    <dgm:cxn modelId="{9E4BB615-CF96-4C06-A17C-69CC1812CC23}" srcId="{B08F949F-A4C2-4B5B-AD8C-AEFFD931E53D}" destId="{B8660A04-BC9C-4F19-A075-A353F3648601}" srcOrd="3" destOrd="0" parTransId="{BE1B8248-05F1-4E0B-94A6-F1EFF291A5C2}" sibTransId="{EBE3CAAF-606D-437C-92E9-D4F97B0D42B8}"/>
    <dgm:cxn modelId="{16F01F18-4438-41B4-8806-1558B0143A55}" type="presOf" srcId="{B08F949F-A4C2-4B5B-AD8C-AEFFD931E53D}" destId="{1157F03E-8E4A-4332-8865-1E314C4CFF83}" srcOrd="0" destOrd="0" presId="urn:microsoft.com/office/officeart/2011/layout/CircleProcess"/>
    <dgm:cxn modelId="{011CF120-8D10-4E64-B836-82DC55C70BC4}" type="presOf" srcId="{B8660A04-BC9C-4F19-A075-A353F3648601}" destId="{B5EE653A-62FA-4E48-A91C-B68895A25C3B}" srcOrd="0" destOrd="0" presId="urn:microsoft.com/office/officeart/2011/layout/CircleProcess"/>
    <dgm:cxn modelId="{E8015B5B-C8DD-4661-8086-9B45EA64EE50}" srcId="{B08F949F-A4C2-4B5B-AD8C-AEFFD931E53D}" destId="{186A733F-F479-4A26-B6BA-AE03DB9DAF3C}" srcOrd="4" destOrd="0" parTransId="{A422FFC0-8453-4A7F-996B-AFB050C1A1C6}" sibTransId="{3B609155-F9FA-4AB4-A52A-7709F7A9DAAA}"/>
    <dgm:cxn modelId="{A1F5D466-B40C-491E-8F4B-0A7255AB4F33}" srcId="{B08F949F-A4C2-4B5B-AD8C-AEFFD931E53D}" destId="{EB6F275E-6DA9-4C23-8455-14E315ADF78D}" srcOrd="1" destOrd="0" parTransId="{1FF731BD-2D9C-4791-B030-5F17FB2C5F57}" sibTransId="{6E58A1B2-62B8-4B90-8E5C-4535D296C225}"/>
    <dgm:cxn modelId="{D42E4E4D-7257-43BD-A665-34A4AD8FE34F}" type="presOf" srcId="{186A733F-F479-4A26-B6BA-AE03DB9DAF3C}" destId="{8098F0D3-0BCA-49C9-A7F3-4BA885623380}" srcOrd="0" destOrd="0" presId="urn:microsoft.com/office/officeart/2011/layout/CircleProcess"/>
    <dgm:cxn modelId="{30964A50-BBDC-46FA-8851-4E0DBAF890F8}" type="presOf" srcId="{3E8D196A-B458-4132-AD8C-5568410C872D}" destId="{A9AD5CED-CA6A-4391-9288-A8D66A2798FC}" srcOrd="0" destOrd="0" presId="urn:microsoft.com/office/officeart/2011/layout/CircleProcess"/>
    <dgm:cxn modelId="{E4A36D51-FABB-49E5-A9F2-8323F29494E5}" srcId="{B08F949F-A4C2-4B5B-AD8C-AEFFD931E53D}" destId="{3E8D196A-B458-4132-AD8C-5568410C872D}" srcOrd="2" destOrd="0" parTransId="{512F0A0A-285B-4D66-82BF-861447B7B0D0}" sibTransId="{38F2029E-F6D5-499F-A83D-280283D7759E}"/>
    <dgm:cxn modelId="{BD9BAE59-C77C-4278-9ADA-862B66806C08}" type="presOf" srcId="{3E8D196A-B458-4132-AD8C-5568410C872D}" destId="{E013709E-3867-434E-A415-68E7CA8BF2B0}" srcOrd="1" destOrd="0" presId="urn:microsoft.com/office/officeart/2011/layout/CircleProcess"/>
    <dgm:cxn modelId="{A6D31786-7046-4DEB-8383-4E44D31EF838}" type="presOf" srcId="{EB6F275E-6DA9-4C23-8455-14E315ADF78D}" destId="{DE6BEB4D-94E5-4BE8-A762-27C81D608947}" srcOrd="0" destOrd="0" presId="urn:microsoft.com/office/officeart/2011/layout/CircleProcess"/>
    <dgm:cxn modelId="{9C68288D-1B74-426D-A244-02529CDF0AE6}" type="presOf" srcId="{1A37F84D-6779-4B34-B58B-41297ED30337}" destId="{65283351-6D1D-44AA-A2A0-5210806D7ECC}" srcOrd="1" destOrd="0" presId="urn:microsoft.com/office/officeart/2011/layout/CircleProcess"/>
    <dgm:cxn modelId="{ECD6D7EF-1993-4F18-AAB3-3C9AB9BE9539}" type="presOf" srcId="{186A733F-F479-4A26-B6BA-AE03DB9DAF3C}" destId="{10C1E62D-C5CC-4DC6-B95B-13F5196E472A}" srcOrd="1" destOrd="0" presId="urn:microsoft.com/office/officeart/2011/layout/CircleProcess"/>
    <dgm:cxn modelId="{5A09BBF2-F717-45F2-AA1E-A790E80E51D1}" type="presOf" srcId="{B8660A04-BC9C-4F19-A075-A353F3648601}" destId="{24CCF37B-041F-4A49-B66F-EE2A5B9C92BA}" srcOrd="1" destOrd="0" presId="urn:microsoft.com/office/officeart/2011/layout/CircleProcess"/>
    <dgm:cxn modelId="{BD97ADF3-B009-4DDF-B75D-5B850678FE92}" type="presOf" srcId="{EB6F275E-6DA9-4C23-8455-14E315ADF78D}" destId="{CA1AA914-79CB-4F57-ADBB-26DC67E70F61}" srcOrd="1" destOrd="0" presId="urn:microsoft.com/office/officeart/2011/layout/CircleProcess"/>
    <dgm:cxn modelId="{294ED9FE-8B5C-4B14-94D7-2A4E975524A0}" srcId="{B08F949F-A4C2-4B5B-AD8C-AEFFD931E53D}" destId="{1A37F84D-6779-4B34-B58B-41297ED30337}" srcOrd="0" destOrd="0" parTransId="{B632453F-8031-40B9-8B06-18D5A730B76C}" sibTransId="{45EC0609-5186-49F8-A21B-6984B6A38C29}"/>
    <dgm:cxn modelId="{431DC1AA-5453-43D4-945A-EBA94221AEFB}" type="presParOf" srcId="{1157F03E-8E4A-4332-8865-1E314C4CFF83}" destId="{0AE4892A-3C3F-4A10-A2C6-FBB2C507D128}" srcOrd="0" destOrd="0" presId="urn:microsoft.com/office/officeart/2011/layout/CircleProcess"/>
    <dgm:cxn modelId="{186C8EDD-31F9-4A79-BFB3-689AB57655C5}" type="presParOf" srcId="{0AE4892A-3C3F-4A10-A2C6-FBB2C507D128}" destId="{F8D017E0-FFA7-4470-9963-32D62C61A14E}" srcOrd="0" destOrd="0" presId="urn:microsoft.com/office/officeart/2011/layout/CircleProcess"/>
    <dgm:cxn modelId="{97A648E4-E1BA-4C97-ABD1-FA5DEC1E63EC}" type="presParOf" srcId="{1157F03E-8E4A-4332-8865-1E314C4CFF83}" destId="{79D4812C-E4FB-44EE-B159-50361DD65696}" srcOrd="1" destOrd="0" presId="urn:microsoft.com/office/officeart/2011/layout/CircleProcess"/>
    <dgm:cxn modelId="{EE9DE8FD-DC3C-4D03-AFCA-EA0A8E3C0DE9}" type="presParOf" srcId="{79D4812C-E4FB-44EE-B159-50361DD65696}" destId="{8098F0D3-0BCA-49C9-A7F3-4BA885623380}" srcOrd="0" destOrd="0" presId="urn:microsoft.com/office/officeart/2011/layout/CircleProcess"/>
    <dgm:cxn modelId="{AF9A3F24-09B3-4D50-A4B5-C20A498E99CD}" type="presParOf" srcId="{1157F03E-8E4A-4332-8865-1E314C4CFF83}" destId="{10C1E62D-C5CC-4DC6-B95B-13F5196E472A}" srcOrd="2" destOrd="0" presId="urn:microsoft.com/office/officeart/2011/layout/CircleProcess"/>
    <dgm:cxn modelId="{BC768E1D-FFC5-4952-BE03-0B396D6560CC}" type="presParOf" srcId="{1157F03E-8E4A-4332-8865-1E314C4CFF83}" destId="{BF4313F3-110F-4EC6-B6C0-EB6677291176}" srcOrd="3" destOrd="0" presId="urn:microsoft.com/office/officeart/2011/layout/CircleProcess"/>
    <dgm:cxn modelId="{1D81197F-0024-4328-BF7E-3FBB5F5FF50F}" type="presParOf" srcId="{BF4313F3-110F-4EC6-B6C0-EB6677291176}" destId="{5D0A5FF2-985A-4B7C-9E79-72DBBDB17EAB}" srcOrd="0" destOrd="0" presId="urn:microsoft.com/office/officeart/2011/layout/CircleProcess"/>
    <dgm:cxn modelId="{77BF6608-86CB-404B-8A23-47887CE7EA50}" type="presParOf" srcId="{1157F03E-8E4A-4332-8865-1E314C4CFF83}" destId="{BAAF2784-8A77-4AFA-9684-A2F0C627CB3D}" srcOrd="4" destOrd="0" presId="urn:microsoft.com/office/officeart/2011/layout/CircleProcess"/>
    <dgm:cxn modelId="{81D23ACF-04CE-44B3-98A3-66B3CF9B080A}" type="presParOf" srcId="{BAAF2784-8A77-4AFA-9684-A2F0C627CB3D}" destId="{B5EE653A-62FA-4E48-A91C-B68895A25C3B}" srcOrd="0" destOrd="0" presId="urn:microsoft.com/office/officeart/2011/layout/CircleProcess"/>
    <dgm:cxn modelId="{5DFBE436-F390-4C71-8F21-2566FC21B86E}" type="presParOf" srcId="{1157F03E-8E4A-4332-8865-1E314C4CFF83}" destId="{24CCF37B-041F-4A49-B66F-EE2A5B9C92BA}" srcOrd="5" destOrd="0" presId="urn:microsoft.com/office/officeart/2011/layout/CircleProcess"/>
    <dgm:cxn modelId="{EC3C33BF-5436-4411-9145-C311C8732FEB}" type="presParOf" srcId="{1157F03E-8E4A-4332-8865-1E314C4CFF83}" destId="{DF07A56A-436C-4D87-B71F-65D2A71ED95A}" srcOrd="6" destOrd="0" presId="urn:microsoft.com/office/officeart/2011/layout/CircleProcess"/>
    <dgm:cxn modelId="{62A54EC1-B5E8-416D-9B8E-4F351EAD6E9E}" type="presParOf" srcId="{DF07A56A-436C-4D87-B71F-65D2A71ED95A}" destId="{3F57798B-251C-455A-82DB-E734D2653B96}" srcOrd="0" destOrd="0" presId="urn:microsoft.com/office/officeart/2011/layout/CircleProcess"/>
    <dgm:cxn modelId="{A555A206-6BEA-416F-BC95-ED4B80DEAEE8}" type="presParOf" srcId="{1157F03E-8E4A-4332-8865-1E314C4CFF83}" destId="{66C031C1-4600-4316-87C3-A82A7CDFCA9D}" srcOrd="7" destOrd="0" presId="urn:microsoft.com/office/officeart/2011/layout/CircleProcess"/>
    <dgm:cxn modelId="{E012A52E-1789-4415-A6A8-7519B974ADE3}" type="presParOf" srcId="{66C031C1-4600-4316-87C3-A82A7CDFCA9D}" destId="{A9AD5CED-CA6A-4391-9288-A8D66A2798FC}" srcOrd="0" destOrd="0" presId="urn:microsoft.com/office/officeart/2011/layout/CircleProcess"/>
    <dgm:cxn modelId="{F16452D8-367E-4E93-A660-F11CA5DFEBA0}" type="presParOf" srcId="{1157F03E-8E4A-4332-8865-1E314C4CFF83}" destId="{E013709E-3867-434E-A415-68E7CA8BF2B0}" srcOrd="8" destOrd="0" presId="urn:microsoft.com/office/officeart/2011/layout/CircleProcess"/>
    <dgm:cxn modelId="{18B6E20B-FAA8-4E15-A344-400D59E99018}" type="presParOf" srcId="{1157F03E-8E4A-4332-8865-1E314C4CFF83}" destId="{186F43CF-8D08-44BA-B89F-A564B9C69D88}" srcOrd="9" destOrd="0" presId="urn:microsoft.com/office/officeart/2011/layout/CircleProcess"/>
    <dgm:cxn modelId="{4C0E53B0-25F0-4326-9D90-25A6F3DD85CF}" type="presParOf" srcId="{186F43CF-8D08-44BA-B89F-A564B9C69D88}" destId="{FC4EF7BB-D9DD-4DE3-9D3A-309E4BA418AD}" srcOrd="0" destOrd="0" presId="urn:microsoft.com/office/officeart/2011/layout/CircleProcess"/>
    <dgm:cxn modelId="{3E920162-6A65-48A8-8235-E6E2693D051B}" type="presParOf" srcId="{1157F03E-8E4A-4332-8865-1E314C4CFF83}" destId="{50AD55CC-72AC-43FA-B75A-425484CC9963}" srcOrd="10" destOrd="0" presId="urn:microsoft.com/office/officeart/2011/layout/CircleProcess"/>
    <dgm:cxn modelId="{B225D49E-AB8B-4522-9A2E-5D9018710B6A}" type="presParOf" srcId="{50AD55CC-72AC-43FA-B75A-425484CC9963}" destId="{DE6BEB4D-94E5-4BE8-A762-27C81D608947}" srcOrd="0" destOrd="0" presId="urn:microsoft.com/office/officeart/2011/layout/CircleProcess"/>
    <dgm:cxn modelId="{13DB5357-41D5-45B7-84B6-7958793BC954}" type="presParOf" srcId="{1157F03E-8E4A-4332-8865-1E314C4CFF83}" destId="{CA1AA914-79CB-4F57-ADBB-26DC67E70F61}" srcOrd="11" destOrd="0" presId="urn:microsoft.com/office/officeart/2011/layout/CircleProcess"/>
    <dgm:cxn modelId="{14A306E3-D3EE-417D-AEE0-19BF630FD53E}" type="presParOf" srcId="{1157F03E-8E4A-4332-8865-1E314C4CFF83}" destId="{CADD4993-E91A-4B78-870D-CEB19C6BBE5F}" srcOrd="12" destOrd="0" presId="urn:microsoft.com/office/officeart/2011/layout/CircleProcess"/>
    <dgm:cxn modelId="{E34904A1-2094-4CFA-AAAF-3C002FEEB8BA}" type="presParOf" srcId="{CADD4993-E91A-4B78-870D-CEB19C6BBE5F}" destId="{64C2BDF0-AA1B-4DFA-B31B-2BD17E932DFD}" srcOrd="0" destOrd="0" presId="urn:microsoft.com/office/officeart/2011/layout/CircleProcess"/>
    <dgm:cxn modelId="{F2E58DF7-47C5-4C71-BC73-73265B6E6005}" type="presParOf" srcId="{1157F03E-8E4A-4332-8865-1E314C4CFF83}" destId="{6392BE2E-58A4-4E47-85FB-148270815CF9}" srcOrd="13" destOrd="0" presId="urn:microsoft.com/office/officeart/2011/layout/CircleProcess"/>
    <dgm:cxn modelId="{10B83A67-51FE-4AB5-BB1F-89D0D93FF8B6}" type="presParOf" srcId="{6392BE2E-58A4-4E47-85FB-148270815CF9}" destId="{631AA4DD-2031-424A-9D84-D0280D22CDC4}" srcOrd="0" destOrd="0" presId="urn:microsoft.com/office/officeart/2011/layout/CircleProcess"/>
    <dgm:cxn modelId="{B0F54245-ACA2-41B1-BAED-37204871FA00}" type="presParOf" srcId="{1157F03E-8E4A-4332-8865-1E314C4CFF83}" destId="{65283351-6D1D-44AA-A2A0-5210806D7ECC}" srcOrd="14" destOrd="0" presId="urn:microsoft.com/office/officeart/2011/layout/CircleProcess"/>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1406673-B73C-412A-BE89-3251E068DD43}"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AS"/>
        </a:p>
      </dgm:t>
    </dgm:pt>
    <dgm:pt modelId="{92E98D72-3587-4B84-81A8-96E327E65A4B}">
      <dgm:prSet phldrT="[Text]" custT="1"/>
      <dgm:spPr>
        <a:solidFill>
          <a:schemeClr val="accent2"/>
        </a:solidFill>
      </dgm:spPr>
      <dgm:t>
        <a:bodyPr/>
        <a:lstStyle/>
        <a:p>
          <a:pPr>
            <a:buFontTx/>
            <a:buNone/>
          </a:pPr>
          <a:r>
            <a:rPr lang="en-GB" altLang="en-US" sz="2400" dirty="0">
              <a:solidFill>
                <a:srgbClr val="002060"/>
              </a:solidFill>
              <a:latin typeface="Arial"/>
            </a:rPr>
            <a:t>A person’s actions must be shown to have gone beyond </a:t>
          </a:r>
          <a:r>
            <a:rPr lang="en-GB" altLang="en-US" sz="2400" b="1" u="sng" dirty="0">
              <a:solidFill>
                <a:srgbClr val="002060"/>
              </a:solidFill>
              <a:latin typeface="Arial"/>
            </a:rPr>
            <a:t>mere preparation </a:t>
          </a:r>
          <a:r>
            <a:rPr lang="en-GB" altLang="en-US" sz="2400" b="1" dirty="0">
              <a:solidFill>
                <a:srgbClr val="002060"/>
              </a:solidFill>
              <a:latin typeface="Arial"/>
            </a:rPr>
            <a:t>towards the commission of the substantive offence</a:t>
          </a:r>
          <a:endParaRPr lang="en-AS" sz="2400" dirty="0"/>
        </a:p>
      </dgm:t>
    </dgm:pt>
    <dgm:pt modelId="{A449C050-6AD6-459E-BE67-267EAC386EF6}" type="parTrans" cxnId="{9AAFCA90-155F-4289-BF25-081CB9407950}">
      <dgm:prSet/>
      <dgm:spPr/>
      <dgm:t>
        <a:bodyPr/>
        <a:lstStyle/>
        <a:p>
          <a:endParaRPr lang="en-AS"/>
        </a:p>
      </dgm:t>
    </dgm:pt>
    <dgm:pt modelId="{AC393D83-9FA0-486A-9DB4-58656098ABF0}" type="sibTrans" cxnId="{9AAFCA90-155F-4289-BF25-081CB9407950}">
      <dgm:prSet/>
      <dgm:spPr/>
      <dgm:t>
        <a:bodyPr/>
        <a:lstStyle/>
        <a:p>
          <a:endParaRPr lang="en-AS"/>
        </a:p>
      </dgm:t>
    </dgm:pt>
    <dgm:pt modelId="{4127C6B2-998E-48BB-B34C-5E0EF7D4AE5F}">
      <dgm:prSet phldrT="[Text]" custT="1"/>
      <dgm:spPr>
        <a:solidFill>
          <a:schemeClr val="accent2"/>
        </a:solidFill>
      </dgm:spPr>
      <dgm:t>
        <a:bodyPr/>
        <a:lstStyle/>
        <a:p>
          <a:pPr>
            <a:buFontTx/>
            <a:buNone/>
          </a:pPr>
          <a:r>
            <a:rPr lang="en-GB" altLang="en-US" sz="2400" dirty="0">
              <a:solidFill>
                <a:srgbClr val="002060"/>
              </a:solidFill>
              <a:latin typeface="Arial"/>
            </a:rPr>
            <a:t>This is what the court considers - whether this is the </a:t>
          </a:r>
          <a:r>
            <a:rPr lang="en-GB" altLang="en-US" sz="2400" b="1" u="sng" dirty="0">
              <a:solidFill>
                <a:srgbClr val="002060"/>
              </a:solidFill>
              <a:latin typeface="Arial"/>
            </a:rPr>
            <a:t>final step</a:t>
          </a:r>
          <a:r>
            <a:rPr lang="en-GB" altLang="en-US" sz="2400" b="1" u="none" dirty="0">
              <a:solidFill>
                <a:srgbClr val="002060"/>
              </a:solidFill>
              <a:latin typeface="Arial"/>
            </a:rPr>
            <a:t> before</a:t>
          </a:r>
          <a:r>
            <a:rPr lang="en-GB" altLang="en-US" sz="2400" b="1" dirty="0">
              <a:solidFill>
                <a:srgbClr val="002060"/>
              </a:solidFill>
              <a:latin typeface="Arial"/>
            </a:rPr>
            <a:t> the full offence is committed.</a:t>
          </a:r>
          <a:endParaRPr lang="en-AS" sz="2400" dirty="0"/>
        </a:p>
      </dgm:t>
    </dgm:pt>
    <dgm:pt modelId="{3FA38975-70C6-4189-8838-8BBC3A40EC57}" type="parTrans" cxnId="{F26D34DF-C447-4CF3-8C59-6CC395A82DBF}">
      <dgm:prSet/>
      <dgm:spPr/>
      <dgm:t>
        <a:bodyPr/>
        <a:lstStyle/>
        <a:p>
          <a:endParaRPr lang="en-AS"/>
        </a:p>
      </dgm:t>
    </dgm:pt>
    <dgm:pt modelId="{E9766686-5D9B-4054-B05D-3086C6D370C4}" type="sibTrans" cxnId="{F26D34DF-C447-4CF3-8C59-6CC395A82DBF}">
      <dgm:prSet/>
      <dgm:spPr/>
      <dgm:t>
        <a:bodyPr/>
        <a:lstStyle/>
        <a:p>
          <a:endParaRPr lang="en-AS"/>
        </a:p>
      </dgm:t>
    </dgm:pt>
    <dgm:pt modelId="{A6891896-CB98-4216-BAA3-C68881F5981B}" type="pres">
      <dgm:prSet presAssocID="{C1406673-B73C-412A-BE89-3251E068DD43}" presName="diagram" presStyleCnt="0">
        <dgm:presLayoutVars>
          <dgm:dir/>
          <dgm:resizeHandles val="exact"/>
        </dgm:presLayoutVars>
      </dgm:prSet>
      <dgm:spPr/>
    </dgm:pt>
    <dgm:pt modelId="{E9456D03-7FDC-4291-B062-5BAC7EC3618A}" type="pres">
      <dgm:prSet presAssocID="{92E98D72-3587-4B84-81A8-96E327E65A4B}" presName="node" presStyleLbl="node1" presStyleIdx="0" presStyleCnt="2" custScaleX="2000000" custScaleY="2000000">
        <dgm:presLayoutVars>
          <dgm:bulletEnabled val="1"/>
        </dgm:presLayoutVars>
      </dgm:prSet>
      <dgm:spPr/>
    </dgm:pt>
    <dgm:pt modelId="{4F9A5937-3F23-41A4-8C94-A400914F390F}" type="pres">
      <dgm:prSet presAssocID="{AC393D83-9FA0-486A-9DB4-58656098ABF0}" presName="sibTrans" presStyleCnt="0"/>
      <dgm:spPr/>
    </dgm:pt>
    <dgm:pt modelId="{3F4BB6F8-1E00-4D9D-863C-912092EBDCD6}" type="pres">
      <dgm:prSet presAssocID="{4127C6B2-998E-48BB-B34C-5E0EF7D4AE5F}" presName="node" presStyleLbl="node1" presStyleIdx="1" presStyleCnt="2" custScaleX="2000000" custScaleY="2000000">
        <dgm:presLayoutVars>
          <dgm:bulletEnabled val="1"/>
        </dgm:presLayoutVars>
      </dgm:prSet>
      <dgm:spPr/>
    </dgm:pt>
  </dgm:ptLst>
  <dgm:cxnLst>
    <dgm:cxn modelId="{8897D812-A36A-44EC-8471-B3EB8DF30F5A}" type="presOf" srcId="{4127C6B2-998E-48BB-B34C-5E0EF7D4AE5F}" destId="{3F4BB6F8-1E00-4D9D-863C-912092EBDCD6}" srcOrd="0" destOrd="0" presId="urn:microsoft.com/office/officeart/2005/8/layout/default"/>
    <dgm:cxn modelId="{52AA352A-F048-43F3-8B06-5C1FB460AE1B}" type="presOf" srcId="{92E98D72-3587-4B84-81A8-96E327E65A4B}" destId="{E9456D03-7FDC-4291-B062-5BAC7EC3618A}" srcOrd="0" destOrd="0" presId="urn:microsoft.com/office/officeart/2005/8/layout/default"/>
    <dgm:cxn modelId="{9AAFCA90-155F-4289-BF25-081CB9407950}" srcId="{C1406673-B73C-412A-BE89-3251E068DD43}" destId="{92E98D72-3587-4B84-81A8-96E327E65A4B}" srcOrd="0" destOrd="0" parTransId="{A449C050-6AD6-459E-BE67-267EAC386EF6}" sibTransId="{AC393D83-9FA0-486A-9DB4-58656098ABF0}"/>
    <dgm:cxn modelId="{F26D34DF-C447-4CF3-8C59-6CC395A82DBF}" srcId="{C1406673-B73C-412A-BE89-3251E068DD43}" destId="{4127C6B2-998E-48BB-B34C-5E0EF7D4AE5F}" srcOrd="1" destOrd="0" parTransId="{3FA38975-70C6-4189-8838-8BBC3A40EC57}" sibTransId="{E9766686-5D9B-4054-B05D-3086C6D370C4}"/>
    <dgm:cxn modelId="{F14102FF-753D-421C-9619-BCADF4E3FCA5}" type="presOf" srcId="{C1406673-B73C-412A-BE89-3251E068DD43}" destId="{A6891896-CB98-4216-BAA3-C68881F5981B}" srcOrd="0" destOrd="0" presId="urn:microsoft.com/office/officeart/2005/8/layout/default"/>
    <dgm:cxn modelId="{68585BB4-28F5-4B93-B539-DFF400C24ACE}" type="presParOf" srcId="{A6891896-CB98-4216-BAA3-C68881F5981B}" destId="{E9456D03-7FDC-4291-B062-5BAC7EC3618A}" srcOrd="0" destOrd="0" presId="urn:microsoft.com/office/officeart/2005/8/layout/default"/>
    <dgm:cxn modelId="{B866DA0F-1245-41DC-8424-C5B5688654AE}" type="presParOf" srcId="{A6891896-CB98-4216-BAA3-C68881F5981B}" destId="{4F9A5937-3F23-41A4-8C94-A400914F390F}" srcOrd="1" destOrd="0" presId="urn:microsoft.com/office/officeart/2005/8/layout/default"/>
    <dgm:cxn modelId="{9460E47C-E7B4-4C82-AE76-857D2F8278D3}" type="presParOf" srcId="{A6891896-CB98-4216-BAA3-C68881F5981B}" destId="{3F4BB6F8-1E00-4D9D-863C-912092EBDCD6}"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7CF1078-DF56-49EC-9DEF-8B0824FCB86F}" type="doc">
      <dgm:prSet loTypeId="urn:microsoft.com/office/officeart/2005/8/layout/StepDownProcess" loCatId="process" qsTypeId="urn:microsoft.com/office/officeart/2005/8/quickstyle/simple1" qsCatId="simple" csTypeId="urn:microsoft.com/office/officeart/2005/8/colors/accent2_2" csCatId="accent2" phldr="1"/>
      <dgm:spPr/>
    </dgm:pt>
    <dgm:pt modelId="{A049F222-2FB4-4061-8E42-AF92D19E7DFA}">
      <dgm:prSet phldrT="[Text]"/>
      <dgm:spPr/>
      <dgm:t>
        <a:bodyPr/>
        <a:lstStyle/>
        <a:p>
          <a:pPr>
            <a:buFontTx/>
            <a:buNone/>
          </a:pPr>
          <a:r>
            <a:rPr lang="en-GB" altLang="en-US" dirty="0">
              <a:solidFill>
                <a:srgbClr val="002060"/>
              </a:solidFill>
            </a:rPr>
            <a:t>Talking/thinking about committing an offence of burglary</a:t>
          </a:r>
          <a:endParaRPr lang="en-AS" dirty="0">
            <a:solidFill>
              <a:srgbClr val="002060"/>
            </a:solidFill>
          </a:endParaRPr>
        </a:p>
      </dgm:t>
    </dgm:pt>
    <dgm:pt modelId="{8174E322-2FE4-4D9C-A4E0-7C92A4C5FC28}" type="parTrans" cxnId="{1A697F82-585A-4262-A318-C352B12D976D}">
      <dgm:prSet/>
      <dgm:spPr/>
      <dgm:t>
        <a:bodyPr/>
        <a:lstStyle/>
        <a:p>
          <a:endParaRPr lang="en-AS">
            <a:solidFill>
              <a:srgbClr val="002060"/>
            </a:solidFill>
          </a:endParaRPr>
        </a:p>
      </dgm:t>
    </dgm:pt>
    <dgm:pt modelId="{A0F604C4-EF9A-4A15-8BEA-1B7DE62621F8}" type="sibTrans" cxnId="{1A697F82-585A-4262-A318-C352B12D976D}">
      <dgm:prSet/>
      <dgm:spPr/>
      <dgm:t>
        <a:bodyPr/>
        <a:lstStyle/>
        <a:p>
          <a:endParaRPr lang="en-AS">
            <a:solidFill>
              <a:srgbClr val="002060"/>
            </a:solidFill>
          </a:endParaRPr>
        </a:p>
      </dgm:t>
    </dgm:pt>
    <dgm:pt modelId="{D606967E-499C-4B8C-846A-1108A89D8A4C}">
      <dgm:prSet phldrT="[Text]"/>
      <dgm:spPr/>
      <dgm:t>
        <a:bodyPr/>
        <a:lstStyle/>
        <a:p>
          <a:pPr>
            <a:buFontTx/>
            <a:buNone/>
          </a:pPr>
          <a:r>
            <a:rPr lang="en-GB" altLang="en-US" b="1" dirty="0">
              <a:solidFill>
                <a:srgbClr val="002060"/>
              </a:solidFill>
            </a:rPr>
            <a:t>No attempt to commit an offence</a:t>
          </a:r>
          <a:endParaRPr lang="en-AS" dirty="0">
            <a:solidFill>
              <a:srgbClr val="002060"/>
            </a:solidFill>
          </a:endParaRPr>
        </a:p>
      </dgm:t>
    </dgm:pt>
    <dgm:pt modelId="{861A9007-45E3-4BD8-91AA-E46FDEE26FD4}" type="parTrans" cxnId="{D0CDCCC9-571A-4CE0-9C78-C6BB6C2DF770}">
      <dgm:prSet/>
      <dgm:spPr/>
      <dgm:t>
        <a:bodyPr/>
        <a:lstStyle/>
        <a:p>
          <a:endParaRPr lang="en-AS">
            <a:solidFill>
              <a:srgbClr val="002060"/>
            </a:solidFill>
          </a:endParaRPr>
        </a:p>
      </dgm:t>
    </dgm:pt>
    <dgm:pt modelId="{C5F59ABF-E694-4096-817D-EA921E6028C2}" type="sibTrans" cxnId="{D0CDCCC9-571A-4CE0-9C78-C6BB6C2DF770}">
      <dgm:prSet/>
      <dgm:spPr/>
      <dgm:t>
        <a:bodyPr/>
        <a:lstStyle/>
        <a:p>
          <a:endParaRPr lang="en-AS">
            <a:solidFill>
              <a:srgbClr val="002060"/>
            </a:solidFill>
          </a:endParaRPr>
        </a:p>
      </dgm:t>
    </dgm:pt>
    <dgm:pt modelId="{7E3FC384-0942-4365-9415-C7B4D96F6D06}" type="pres">
      <dgm:prSet presAssocID="{87CF1078-DF56-49EC-9DEF-8B0824FCB86F}" presName="rootnode" presStyleCnt="0">
        <dgm:presLayoutVars>
          <dgm:chMax/>
          <dgm:chPref/>
          <dgm:dir/>
          <dgm:animLvl val="lvl"/>
        </dgm:presLayoutVars>
      </dgm:prSet>
      <dgm:spPr/>
    </dgm:pt>
    <dgm:pt modelId="{0FB2E0FB-C7D3-4D58-941F-1856FB86A7A6}" type="pres">
      <dgm:prSet presAssocID="{A049F222-2FB4-4061-8E42-AF92D19E7DFA}" presName="composite" presStyleCnt="0"/>
      <dgm:spPr/>
    </dgm:pt>
    <dgm:pt modelId="{62A6BFEC-5A2E-442D-AF8E-030DE3B91BF1}" type="pres">
      <dgm:prSet presAssocID="{A049F222-2FB4-4061-8E42-AF92D19E7DFA}" presName="bentUpArrow1" presStyleLbl="alignImgPlace1" presStyleIdx="0" presStyleCnt="1"/>
      <dgm:spPr/>
    </dgm:pt>
    <dgm:pt modelId="{FD654C1D-F9CA-48D7-BF14-B98765CA69D6}" type="pres">
      <dgm:prSet presAssocID="{A049F222-2FB4-4061-8E42-AF92D19E7DFA}" presName="ParentText" presStyleLbl="node1" presStyleIdx="0" presStyleCnt="2">
        <dgm:presLayoutVars>
          <dgm:chMax val="1"/>
          <dgm:chPref val="1"/>
          <dgm:bulletEnabled val="1"/>
        </dgm:presLayoutVars>
      </dgm:prSet>
      <dgm:spPr/>
    </dgm:pt>
    <dgm:pt modelId="{71D0FA60-EF78-4004-BC47-9416AA094A29}" type="pres">
      <dgm:prSet presAssocID="{A049F222-2FB4-4061-8E42-AF92D19E7DFA}" presName="ChildText" presStyleLbl="revTx" presStyleIdx="0" presStyleCnt="1">
        <dgm:presLayoutVars>
          <dgm:chMax val="0"/>
          <dgm:chPref val="0"/>
          <dgm:bulletEnabled val="1"/>
        </dgm:presLayoutVars>
      </dgm:prSet>
      <dgm:spPr/>
    </dgm:pt>
    <dgm:pt modelId="{42160089-D629-4F37-A4D5-2A84CC3190BE}" type="pres">
      <dgm:prSet presAssocID="{A0F604C4-EF9A-4A15-8BEA-1B7DE62621F8}" presName="sibTrans" presStyleCnt="0"/>
      <dgm:spPr/>
    </dgm:pt>
    <dgm:pt modelId="{220372B2-ACFE-47F8-9734-23773DF30005}" type="pres">
      <dgm:prSet presAssocID="{D606967E-499C-4B8C-846A-1108A89D8A4C}" presName="composite" presStyleCnt="0"/>
      <dgm:spPr/>
    </dgm:pt>
    <dgm:pt modelId="{3ADF3E93-D34F-4CEF-861D-4467763D63F4}" type="pres">
      <dgm:prSet presAssocID="{D606967E-499C-4B8C-846A-1108A89D8A4C}" presName="ParentText" presStyleLbl="node1" presStyleIdx="1" presStyleCnt="2">
        <dgm:presLayoutVars>
          <dgm:chMax val="1"/>
          <dgm:chPref val="1"/>
          <dgm:bulletEnabled val="1"/>
        </dgm:presLayoutVars>
      </dgm:prSet>
      <dgm:spPr/>
    </dgm:pt>
  </dgm:ptLst>
  <dgm:cxnLst>
    <dgm:cxn modelId="{1A697F82-585A-4262-A318-C352B12D976D}" srcId="{87CF1078-DF56-49EC-9DEF-8B0824FCB86F}" destId="{A049F222-2FB4-4061-8E42-AF92D19E7DFA}" srcOrd="0" destOrd="0" parTransId="{8174E322-2FE4-4D9C-A4E0-7C92A4C5FC28}" sibTransId="{A0F604C4-EF9A-4A15-8BEA-1B7DE62621F8}"/>
    <dgm:cxn modelId="{C336F297-3848-4B55-8CBA-C5403B0D3116}" type="presOf" srcId="{87CF1078-DF56-49EC-9DEF-8B0824FCB86F}" destId="{7E3FC384-0942-4365-9415-C7B4D96F6D06}" srcOrd="0" destOrd="0" presId="urn:microsoft.com/office/officeart/2005/8/layout/StepDownProcess"/>
    <dgm:cxn modelId="{C58F68B3-5B98-49B8-B3BA-5756F08F405E}" type="presOf" srcId="{D606967E-499C-4B8C-846A-1108A89D8A4C}" destId="{3ADF3E93-D34F-4CEF-861D-4467763D63F4}" srcOrd="0" destOrd="0" presId="urn:microsoft.com/office/officeart/2005/8/layout/StepDownProcess"/>
    <dgm:cxn modelId="{D0CDCCC9-571A-4CE0-9C78-C6BB6C2DF770}" srcId="{87CF1078-DF56-49EC-9DEF-8B0824FCB86F}" destId="{D606967E-499C-4B8C-846A-1108A89D8A4C}" srcOrd="1" destOrd="0" parTransId="{861A9007-45E3-4BD8-91AA-E46FDEE26FD4}" sibTransId="{C5F59ABF-E694-4096-817D-EA921E6028C2}"/>
    <dgm:cxn modelId="{54E510CF-E58B-48F5-886A-CF0B87DEE7FB}" type="presOf" srcId="{A049F222-2FB4-4061-8E42-AF92D19E7DFA}" destId="{FD654C1D-F9CA-48D7-BF14-B98765CA69D6}" srcOrd="0" destOrd="0" presId="urn:microsoft.com/office/officeart/2005/8/layout/StepDownProcess"/>
    <dgm:cxn modelId="{61D7E6E2-C475-43CB-B839-94F5C6614BC7}" type="presParOf" srcId="{7E3FC384-0942-4365-9415-C7B4D96F6D06}" destId="{0FB2E0FB-C7D3-4D58-941F-1856FB86A7A6}" srcOrd="0" destOrd="0" presId="urn:microsoft.com/office/officeart/2005/8/layout/StepDownProcess"/>
    <dgm:cxn modelId="{4C4FDF44-C570-41A9-BD0F-94736EBFB1CB}" type="presParOf" srcId="{0FB2E0FB-C7D3-4D58-941F-1856FB86A7A6}" destId="{62A6BFEC-5A2E-442D-AF8E-030DE3B91BF1}" srcOrd="0" destOrd="0" presId="urn:microsoft.com/office/officeart/2005/8/layout/StepDownProcess"/>
    <dgm:cxn modelId="{980676F8-05E0-46AC-B996-26C442AD75BB}" type="presParOf" srcId="{0FB2E0FB-C7D3-4D58-941F-1856FB86A7A6}" destId="{FD654C1D-F9CA-48D7-BF14-B98765CA69D6}" srcOrd="1" destOrd="0" presId="urn:microsoft.com/office/officeart/2005/8/layout/StepDownProcess"/>
    <dgm:cxn modelId="{4EEA5A34-8CA3-46AC-A4D5-E387A33F5D6F}" type="presParOf" srcId="{0FB2E0FB-C7D3-4D58-941F-1856FB86A7A6}" destId="{71D0FA60-EF78-4004-BC47-9416AA094A29}" srcOrd="2" destOrd="0" presId="urn:microsoft.com/office/officeart/2005/8/layout/StepDownProcess"/>
    <dgm:cxn modelId="{ECF4EB4A-411C-450D-A1BB-9C364BBC344E}" type="presParOf" srcId="{7E3FC384-0942-4365-9415-C7B4D96F6D06}" destId="{42160089-D629-4F37-A4D5-2A84CC3190BE}" srcOrd="1" destOrd="0" presId="urn:microsoft.com/office/officeart/2005/8/layout/StepDownProcess"/>
    <dgm:cxn modelId="{639C55D9-180B-4A64-B4EE-7F949E5C02B6}" type="presParOf" srcId="{7E3FC384-0942-4365-9415-C7B4D96F6D06}" destId="{220372B2-ACFE-47F8-9734-23773DF30005}" srcOrd="2" destOrd="0" presId="urn:microsoft.com/office/officeart/2005/8/layout/StepDownProcess"/>
    <dgm:cxn modelId="{42E247D7-51A0-4357-96C3-E3FF3BDFEF6F}" type="presParOf" srcId="{220372B2-ACFE-47F8-9734-23773DF30005}" destId="{3ADF3E93-D34F-4CEF-861D-4467763D63F4}" srcOrd="0" destOrd="0" presId="urn:microsoft.com/office/officeart/2005/8/layout/StepDownProcess"/>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E330439-6493-494F-9B3D-03B49A3A7706}" type="doc">
      <dgm:prSet loTypeId="urn:microsoft.com/office/officeart/2005/8/layout/StepDownProcess" loCatId="process" qsTypeId="urn:microsoft.com/office/officeart/2005/8/quickstyle/simple1" qsCatId="simple" csTypeId="urn:microsoft.com/office/officeart/2005/8/colors/accent2_2" csCatId="accent2" phldr="1"/>
      <dgm:spPr/>
      <dgm:t>
        <a:bodyPr/>
        <a:lstStyle/>
        <a:p>
          <a:endParaRPr lang="en-AS"/>
        </a:p>
      </dgm:t>
    </dgm:pt>
    <dgm:pt modelId="{81B4834D-C42B-480D-81D3-77A036C3E1BF}">
      <dgm:prSet phldrT="[Text]"/>
      <dgm:spPr/>
      <dgm:t>
        <a:bodyPr/>
        <a:lstStyle/>
        <a:p>
          <a:pPr>
            <a:buFontTx/>
            <a:buNone/>
          </a:pPr>
          <a:r>
            <a:rPr lang="en-GB" altLang="en-US" dirty="0">
              <a:solidFill>
                <a:srgbClr val="002060"/>
              </a:solidFill>
            </a:rPr>
            <a:t>Drive to a property to be burgled and get out of the car with a bag of tools</a:t>
          </a:r>
          <a:endParaRPr lang="en-AS" dirty="0">
            <a:solidFill>
              <a:srgbClr val="002060"/>
            </a:solidFill>
          </a:endParaRPr>
        </a:p>
      </dgm:t>
    </dgm:pt>
    <dgm:pt modelId="{1533878B-6E77-411C-B3CE-1335E1FDEA3B}" type="parTrans" cxnId="{13114EAE-B6F1-4693-A493-B0F13001C250}">
      <dgm:prSet/>
      <dgm:spPr/>
      <dgm:t>
        <a:bodyPr/>
        <a:lstStyle/>
        <a:p>
          <a:endParaRPr lang="en-AS"/>
        </a:p>
      </dgm:t>
    </dgm:pt>
    <dgm:pt modelId="{92B67F77-9B5A-4397-AA45-DC37D210D98A}" type="sibTrans" cxnId="{13114EAE-B6F1-4693-A493-B0F13001C250}">
      <dgm:prSet/>
      <dgm:spPr/>
      <dgm:t>
        <a:bodyPr/>
        <a:lstStyle/>
        <a:p>
          <a:endParaRPr lang="en-AS"/>
        </a:p>
      </dgm:t>
    </dgm:pt>
    <dgm:pt modelId="{BC292207-7695-4894-9817-EA2C42424426}">
      <dgm:prSet phldrT="[Text]"/>
      <dgm:spPr/>
      <dgm:t>
        <a:bodyPr/>
        <a:lstStyle/>
        <a:p>
          <a:pPr>
            <a:buFontTx/>
            <a:buNone/>
          </a:pPr>
          <a:r>
            <a:rPr lang="en-GB" altLang="en-US" b="1" dirty="0">
              <a:solidFill>
                <a:srgbClr val="002060"/>
              </a:solidFill>
            </a:rPr>
            <a:t>No attempt to commit an offence</a:t>
          </a:r>
          <a:endParaRPr lang="en-AS" dirty="0">
            <a:solidFill>
              <a:srgbClr val="002060"/>
            </a:solidFill>
          </a:endParaRPr>
        </a:p>
      </dgm:t>
    </dgm:pt>
    <dgm:pt modelId="{A97B4B3B-E776-4F96-A259-3584FC468423}" type="parTrans" cxnId="{150231F3-1D6D-4EA5-A2D2-76BD51B26E33}">
      <dgm:prSet/>
      <dgm:spPr/>
      <dgm:t>
        <a:bodyPr/>
        <a:lstStyle/>
        <a:p>
          <a:endParaRPr lang="en-AS"/>
        </a:p>
      </dgm:t>
    </dgm:pt>
    <dgm:pt modelId="{510D05BD-2B12-4477-8517-0FA3D999AAD9}" type="sibTrans" cxnId="{150231F3-1D6D-4EA5-A2D2-76BD51B26E33}">
      <dgm:prSet/>
      <dgm:spPr/>
      <dgm:t>
        <a:bodyPr/>
        <a:lstStyle/>
        <a:p>
          <a:endParaRPr lang="en-AS"/>
        </a:p>
      </dgm:t>
    </dgm:pt>
    <dgm:pt modelId="{0376EE20-E647-4540-B052-3B53D80E4650}" type="pres">
      <dgm:prSet presAssocID="{5E330439-6493-494F-9B3D-03B49A3A7706}" presName="rootnode" presStyleCnt="0">
        <dgm:presLayoutVars>
          <dgm:chMax/>
          <dgm:chPref/>
          <dgm:dir/>
          <dgm:animLvl val="lvl"/>
        </dgm:presLayoutVars>
      </dgm:prSet>
      <dgm:spPr/>
    </dgm:pt>
    <dgm:pt modelId="{3E1A8212-592E-4E3D-AA0C-5109911BD179}" type="pres">
      <dgm:prSet presAssocID="{81B4834D-C42B-480D-81D3-77A036C3E1BF}" presName="composite" presStyleCnt="0"/>
      <dgm:spPr/>
    </dgm:pt>
    <dgm:pt modelId="{4EE5C5AF-486F-4DB7-88B4-D8FE6A59EBE3}" type="pres">
      <dgm:prSet presAssocID="{81B4834D-C42B-480D-81D3-77A036C3E1BF}" presName="bentUpArrow1" presStyleLbl="alignImgPlace1" presStyleIdx="0" presStyleCnt="1"/>
      <dgm:spPr/>
    </dgm:pt>
    <dgm:pt modelId="{528FBCA5-9A8D-4244-BAB1-5CD097E03CF1}" type="pres">
      <dgm:prSet presAssocID="{81B4834D-C42B-480D-81D3-77A036C3E1BF}" presName="ParentText" presStyleLbl="node1" presStyleIdx="0" presStyleCnt="2">
        <dgm:presLayoutVars>
          <dgm:chMax val="1"/>
          <dgm:chPref val="1"/>
          <dgm:bulletEnabled val="1"/>
        </dgm:presLayoutVars>
      </dgm:prSet>
      <dgm:spPr/>
    </dgm:pt>
    <dgm:pt modelId="{3835B11E-71A0-4C29-8624-527D6E6538D3}" type="pres">
      <dgm:prSet presAssocID="{81B4834D-C42B-480D-81D3-77A036C3E1BF}" presName="ChildText" presStyleLbl="revTx" presStyleIdx="0" presStyleCnt="1">
        <dgm:presLayoutVars>
          <dgm:chMax val="0"/>
          <dgm:chPref val="0"/>
          <dgm:bulletEnabled val="1"/>
        </dgm:presLayoutVars>
      </dgm:prSet>
      <dgm:spPr/>
    </dgm:pt>
    <dgm:pt modelId="{01CD6E6E-09B5-4E62-9834-1B3570E86949}" type="pres">
      <dgm:prSet presAssocID="{92B67F77-9B5A-4397-AA45-DC37D210D98A}" presName="sibTrans" presStyleCnt="0"/>
      <dgm:spPr/>
    </dgm:pt>
    <dgm:pt modelId="{654A4D21-E265-4140-A655-D461577D9A5E}" type="pres">
      <dgm:prSet presAssocID="{BC292207-7695-4894-9817-EA2C42424426}" presName="composite" presStyleCnt="0"/>
      <dgm:spPr/>
    </dgm:pt>
    <dgm:pt modelId="{79FF09EF-5754-44D0-8413-F39CC1D321AD}" type="pres">
      <dgm:prSet presAssocID="{BC292207-7695-4894-9817-EA2C42424426}" presName="ParentText" presStyleLbl="node1" presStyleIdx="1" presStyleCnt="2">
        <dgm:presLayoutVars>
          <dgm:chMax val="1"/>
          <dgm:chPref val="1"/>
          <dgm:bulletEnabled val="1"/>
        </dgm:presLayoutVars>
      </dgm:prSet>
      <dgm:spPr/>
    </dgm:pt>
  </dgm:ptLst>
  <dgm:cxnLst>
    <dgm:cxn modelId="{171EB800-7F20-406E-BDFF-348A517E1F67}" type="presOf" srcId="{BC292207-7695-4894-9817-EA2C42424426}" destId="{79FF09EF-5754-44D0-8413-F39CC1D321AD}" srcOrd="0" destOrd="0" presId="urn:microsoft.com/office/officeart/2005/8/layout/StepDownProcess"/>
    <dgm:cxn modelId="{13114EAE-B6F1-4693-A493-B0F13001C250}" srcId="{5E330439-6493-494F-9B3D-03B49A3A7706}" destId="{81B4834D-C42B-480D-81D3-77A036C3E1BF}" srcOrd="0" destOrd="0" parTransId="{1533878B-6E77-411C-B3CE-1335E1FDEA3B}" sibTransId="{92B67F77-9B5A-4397-AA45-DC37D210D98A}"/>
    <dgm:cxn modelId="{030C4BC6-CEE3-49AC-B3DB-46BCF38FA1B0}" type="presOf" srcId="{81B4834D-C42B-480D-81D3-77A036C3E1BF}" destId="{528FBCA5-9A8D-4244-BAB1-5CD097E03CF1}" srcOrd="0" destOrd="0" presId="urn:microsoft.com/office/officeart/2005/8/layout/StepDownProcess"/>
    <dgm:cxn modelId="{7E4895E8-4FA2-4726-8503-84DE4742CC21}" type="presOf" srcId="{5E330439-6493-494F-9B3D-03B49A3A7706}" destId="{0376EE20-E647-4540-B052-3B53D80E4650}" srcOrd="0" destOrd="0" presId="urn:microsoft.com/office/officeart/2005/8/layout/StepDownProcess"/>
    <dgm:cxn modelId="{150231F3-1D6D-4EA5-A2D2-76BD51B26E33}" srcId="{5E330439-6493-494F-9B3D-03B49A3A7706}" destId="{BC292207-7695-4894-9817-EA2C42424426}" srcOrd="1" destOrd="0" parTransId="{A97B4B3B-E776-4F96-A259-3584FC468423}" sibTransId="{510D05BD-2B12-4477-8517-0FA3D999AAD9}"/>
    <dgm:cxn modelId="{D902783B-E452-457B-B17C-ECC6062B7CF6}" type="presParOf" srcId="{0376EE20-E647-4540-B052-3B53D80E4650}" destId="{3E1A8212-592E-4E3D-AA0C-5109911BD179}" srcOrd="0" destOrd="0" presId="urn:microsoft.com/office/officeart/2005/8/layout/StepDownProcess"/>
    <dgm:cxn modelId="{42BD5672-8B14-4C09-988D-27720F72919E}" type="presParOf" srcId="{3E1A8212-592E-4E3D-AA0C-5109911BD179}" destId="{4EE5C5AF-486F-4DB7-88B4-D8FE6A59EBE3}" srcOrd="0" destOrd="0" presId="urn:microsoft.com/office/officeart/2005/8/layout/StepDownProcess"/>
    <dgm:cxn modelId="{7B94E254-38C7-4008-805F-3F8A7847397A}" type="presParOf" srcId="{3E1A8212-592E-4E3D-AA0C-5109911BD179}" destId="{528FBCA5-9A8D-4244-BAB1-5CD097E03CF1}" srcOrd="1" destOrd="0" presId="urn:microsoft.com/office/officeart/2005/8/layout/StepDownProcess"/>
    <dgm:cxn modelId="{BFCE1FB4-2B9B-4FAE-BFC2-B0F6C9204093}" type="presParOf" srcId="{3E1A8212-592E-4E3D-AA0C-5109911BD179}" destId="{3835B11E-71A0-4C29-8624-527D6E6538D3}" srcOrd="2" destOrd="0" presId="urn:microsoft.com/office/officeart/2005/8/layout/StepDownProcess"/>
    <dgm:cxn modelId="{AFC99AF8-BC57-4F1C-A83F-07D0F0DBD792}" type="presParOf" srcId="{0376EE20-E647-4540-B052-3B53D80E4650}" destId="{01CD6E6E-09B5-4E62-9834-1B3570E86949}" srcOrd="1" destOrd="0" presId="urn:microsoft.com/office/officeart/2005/8/layout/StepDownProcess"/>
    <dgm:cxn modelId="{3D8A332B-199D-427E-A592-D22509303BA6}" type="presParOf" srcId="{0376EE20-E647-4540-B052-3B53D80E4650}" destId="{654A4D21-E265-4140-A655-D461577D9A5E}" srcOrd="2" destOrd="0" presId="urn:microsoft.com/office/officeart/2005/8/layout/StepDownProcess"/>
    <dgm:cxn modelId="{6EC5E6A5-89AC-4FD6-904D-19CDCE773652}" type="presParOf" srcId="{654A4D21-E265-4140-A655-D461577D9A5E}" destId="{79FF09EF-5754-44D0-8413-F39CC1D321AD}" srcOrd="0" destOrd="0" presId="urn:microsoft.com/office/officeart/2005/8/layout/StepDown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EA3174D-BD1F-47E8-AB34-0D58C32B1792}" type="doc">
      <dgm:prSet loTypeId="urn:microsoft.com/office/officeart/2005/8/layout/StepDownProcess" loCatId="process" qsTypeId="urn:microsoft.com/office/officeart/2005/8/quickstyle/simple1" qsCatId="simple" csTypeId="urn:microsoft.com/office/officeart/2005/8/colors/accent2_2" csCatId="accent2" phldr="1"/>
      <dgm:spPr/>
      <dgm:t>
        <a:bodyPr/>
        <a:lstStyle/>
        <a:p>
          <a:endParaRPr lang="en-AS"/>
        </a:p>
      </dgm:t>
    </dgm:pt>
    <dgm:pt modelId="{2159DCA6-0355-46F0-8229-4A9B73DC1DB5}">
      <dgm:prSet phldrT="[Text]" custT="1"/>
      <dgm:spPr/>
      <dgm:t>
        <a:bodyPr/>
        <a:lstStyle/>
        <a:p>
          <a:pPr>
            <a:buFontTx/>
            <a:buNone/>
          </a:pPr>
          <a:r>
            <a:rPr lang="en-GB" altLang="en-US" sz="2400" dirty="0">
              <a:solidFill>
                <a:srgbClr val="002060"/>
              </a:solidFill>
            </a:rPr>
            <a:t>Go to a rear window and start to jemmy the window open</a:t>
          </a:r>
          <a:endParaRPr lang="en-AS" sz="2400" dirty="0">
            <a:solidFill>
              <a:srgbClr val="002060"/>
            </a:solidFill>
          </a:endParaRPr>
        </a:p>
      </dgm:t>
    </dgm:pt>
    <dgm:pt modelId="{F872A728-6B02-42DF-B605-FD763C195F43}" type="parTrans" cxnId="{82045C69-4DB1-4029-A99A-37AF394C2B94}">
      <dgm:prSet/>
      <dgm:spPr/>
      <dgm:t>
        <a:bodyPr/>
        <a:lstStyle/>
        <a:p>
          <a:endParaRPr lang="en-AS"/>
        </a:p>
      </dgm:t>
    </dgm:pt>
    <dgm:pt modelId="{D455EC5C-5CAB-4B7C-A7E4-C368ADEF95C2}" type="sibTrans" cxnId="{82045C69-4DB1-4029-A99A-37AF394C2B94}">
      <dgm:prSet/>
      <dgm:spPr/>
      <dgm:t>
        <a:bodyPr/>
        <a:lstStyle/>
        <a:p>
          <a:endParaRPr lang="en-AS"/>
        </a:p>
      </dgm:t>
    </dgm:pt>
    <dgm:pt modelId="{A6E14BF5-D5C6-4DF3-B43A-1E71AF189CF7}">
      <dgm:prSet phldrT="[Text]" custT="1"/>
      <dgm:spPr/>
      <dgm:t>
        <a:bodyPr/>
        <a:lstStyle/>
        <a:p>
          <a:pPr>
            <a:buFontTx/>
            <a:buNone/>
          </a:pPr>
          <a:r>
            <a:rPr lang="en-GB" altLang="en-US" sz="2400" dirty="0">
              <a:solidFill>
                <a:srgbClr val="002060"/>
              </a:solidFill>
            </a:rPr>
            <a:t>This is </a:t>
          </a:r>
          <a:r>
            <a:rPr lang="en-GB" altLang="en-US" sz="2400" b="1" dirty="0">
              <a:solidFill>
                <a:srgbClr val="002060"/>
              </a:solidFill>
            </a:rPr>
            <a:t>more than merely preparatory </a:t>
          </a:r>
          <a:endParaRPr lang="en-AS" sz="2400" b="1" dirty="0">
            <a:solidFill>
              <a:srgbClr val="002060"/>
            </a:solidFill>
          </a:endParaRPr>
        </a:p>
      </dgm:t>
    </dgm:pt>
    <dgm:pt modelId="{60F7D854-2594-4A0A-8319-62DFBB2EFFD4}" type="parTrans" cxnId="{712C820D-73EB-4C55-8C66-BE8740C53880}">
      <dgm:prSet/>
      <dgm:spPr/>
      <dgm:t>
        <a:bodyPr/>
        <a:lstStyle/>
        <a:p>
          <a:endParaRPr lang="en-AS"/>
        </a:p>
      </dgm:t>
    </dgm:pt>
    <dgm:pt modelId="{5B9B21EE-1713-4473-8025-ABFB30208F61}" type="sibTrans" cxnId="{712C820D-73EB-4C55-8C66-BE8740C53880}">
      <dgm:prSet/>
      <dgm:spPr/>
      <dgm:t>
        <a:bodyPr/>
        <a:lstStyle/>
        <a:p>
          <a:endParaRPr lang="en-AS"/>
        </a:p>
      </dgm:t>
    </dgm:pt>
    <dgm:pt modelId="{67D53ECD-009C-4032-8A8F-690C1F42CA27}">
      <dgm:prSet custT="1"/>
      <dgm:spPr/>
      <dgm:t>
        <a:bodyPr/>
        <a:lstStyle/>
        <a:p>
          <a:r>
            <a:rPr lang="en-GB" altLang="en-US" sz="2400" dirty="0">
              <a:solidFill>
                <a:srgbClr val="002060"/>
              </a:solidFill>
            </a:rPr>
            <a:t>This is an </a:t>
          </a:r>
          <a:r>
            <a:rPr lang="en-GB" altLang="en-US" sz="2400" b="1" dirty="0">
              <a:solidFill>
                <a:srgbClr val="002060"/>
              </a:solidFill>
            </a:rPr>
            <a:t>attempt</a:t>
          </a:r>
          <a:r>
            <a:rPr lang="en-GB" altLang="en-US" sz="2400" dirty="0">
              <a:solidFill>
                <a:srgbClr val="002060"/>
              </a:solidFill>
            </a:rPr>
            <a:t> to commit an indictable offence</a:t>
          </a:r>
        </a:p>
      </dgm:t>
    </dgm:pt>
    <dgm:pt modelId="{B1E1AB15-584A-460C-B897-1385E0D2111D}" type="parTrans" cxnId="{C99F79D8-DF5E-46A3-974A-288531F9F763}">
      <dgm:prSet/>
      <dgm:spPr/>
      <dgm:t>
        <a:bodyPr/>
        <a:lstStyle/>
        <a:p>
          <a:endParaRPr lang="en-AS"/>
        </a:p>
      </dgm:t>
    </dgm:pt>
    <dgm:pt modelId="{60E27880-72A7-4C75-95EB-CDA370FE8C17}" type="sibTrans" cxnId="{C99F79D8-DF5E-46A3-974A-288531F9F763}">
      <dgm:prSet/>
      <dgm:spPr/>
      <dgm:t>
        <a:bodyPr/>
        <a:lstStyle/>
        <a:p>
          <a:endParaRPr lang="en-AS"/>
        </a:p>
      </dgm:t>
    </dgm:pt>
    <dgm:pt modelId="{89638B48-D864-46C7-96D3-19EA4DA0CE41}" type="pres">
      <dgm:prSet presAssocID="{2EA3174D-BD1F-47E8-AB34-0D58C32B1792}" presName="rootnode" presStyleCnt="0">
        <dgm:presLayoutVars>
          <dgm:chMax/>
          <dgm:chPref/>
          <dgm:dir/>
          <dgm:animLvl val="lvl"/>
        </dgm:presLayoutVars>
      </dgm:prSet>
      <dgm:spPr/>
    </dgm:pt>
    <dgm:pt modelId="{176BD01D-9E13-4A41-93C6-1BD8FC91DE1F}" type="pres">
      <dgm:prSet presAssocID="{2159DCA6-0355-46F0-8229-4A9B73DC1DB5}" presName="composite" presStyleCnt="0"/>
      <dgm:spPr/>
    </dgm:pt>
    <dgm:pt modelId="{2B38168D-AB0D-4EB1-A603-DA36438BD0E0}" type="pres">
      <dgm:prSet presAssocID="{2159DCA6-0355-46F0-8229-4A9B73DC1DB5}" presName="bentUpArrow1" presStyleLbl="alignImgPlace1" presStyleIdx="0" presStyleCnt="2"/>
      <dgm:spPr/>
    </dgm:pt>
    <dgm:pt modelId="{09CDD40C-6A39-4E79-994F-B6B3E7681660}" type="pres">
      <dgm:prSet presAssocID="{2159DCA6-0355-46F0-8229-4A9B73DC1DB5}" presName="ParentText" presStyleLbl="node1" presStyleIdx="0" presStyleCnt="3">
        <dgm:presLayoutVars>
          <dgm:chMax val="1"/>
          <dgm:chPref val="1"/>
          <dgm:bulletEnabled val="1"/>
        </dgm:presLayoutVars>
      </dgm:prSet>
      <dgm:spPr/>
    </dgm:pt>
    <dgm:pt modelId="{37E5275D-DEBA-466C-B366-9FA335D4F6EF}" type="pres">
      <dgm:prSet presAssocID="{2159DCA6-0355-46F0-8229-4A9B73DC1DB5}" presName="ChildText" presStyleLbl="revTx" presStyleIdx="0" presStyleCnt="2">
        <dgm:presLayoutVars>
          <dgm:chMax val="0"/>
          <dgm:chPref val="0"/>
          <dgm:bulletEnabled val="1"/>
        </dgm:presLayoutVars>
      </dgm:prSet>
      <dgm:spPr/>
    </dgm:pt>
    <dgm:pt modelId="{F920F24B-B945-4B45-8779-B4F4230D72B9}" type="pres">
      <dgm:prSet presAssocID="{D455EC5C-5CAB-4B7C-A7E4-C368ADEF95C2}" presName="sibTrans" presStyleCnt="0"/>
      <dgm:spPr/>
    </dgm:pt>
    <dgm:pt modelId="{F30EDB20-097F-4C8A-BCC3-E09150518810}" type="pres">
      <dgm:prSet presAssocID="{A6E14BF5-D5C6-4DF3-B43A-1E71AF189CF7}" presName="composite" presStyleCnt="0"/>
      <dgm:spPr/>
    </dgm:pt>
    <dgm:pt modelId="{44C3F643-AADE-4505-9A20-BE3CAABD307C}" type="pres">
      <dgm:prSet presAssocID="{A6E14BF5-D5C6-4DF3-B43A-1E71AF189CF7}" presName="bentUpArrow1" presStyleLbl="alignImgPlace1" presStyleIdx="1" presStyleCnt="2"/>
      <dgm:spPr/>
    </dgm:pt>
    <dgm:pt modelId="{3812BD98-002E-4020-9837-C07AF22AC513}" type="pres">
      <dgm:prSet presAssocID="{A6E14BF5-D5C6-4DF3-B43A-1E71AF189CF7}" presName="ParentText" presStyleLbl="node1" presStyleIdx="1" presStyleCnt="3">
        <dgm:presLayoutVars>
          <dgm:chMax val="1"/>
          <dgm:chPref val="1"/>
          <dgm:bulletEnabled val="1"/>
        </dgm:presLayoutVars>
      </dgm:prSet>
      <dgm:spPr/>
    </dgm:pt>
    <dgm:pt modelId="{62EEC6B2-1EE7-48CF-946A-C3D3D7B0A702}" type="pres">
      <dgm:prSet presAssocID="{A6E14BF5-D5C6-4DF3-B43A-1E71AF189CF7}" presName="ChildText" presStyleLbl="revTx" presStyleIdx="1" presStyleCnt="2">
        <dgm:presLayoutVars>
          <dgm:chMax val="0"/>
          <dgm:chPref val="0"/>
          <dgm:bulletEnabled val="1"/>
        </dgm:presLayoutVars>
      </dgm:prSet>
      <dgm:spPr/>
    </dgm:pt>
    <dgm:pt modelId="{36F01D4A-D8BA-46EC-B83B-3846BC2E763D}" type="pres">
      <dgm:prSet presAssocID="{5B9B21EE-1713-4473-8025-ABFB30208F61}" presName="sibTrans" presStyleCnt="0"/>
      <dgm:spPr/>
    </dgm:pt>
    <dgm:pt modelId="{17696E1A-8FF9-4A41-B2F6-CB5D58C648E2}" type="pres">
      <dgm:prSet presAssocID="{67D53ECD-009C-4032-8A8F-690C1F42CA27}" presName="composite" presStyleCnt="0"/>
      <dgm:spPr/>
    </dgm:pt>
    <dgm:pt modelId="{8A305FF4-4D7F-45AF-A3FA-D8212632F8BD}" type="pres">
      <dgm:prSet presAssocID="{67D53ECD-009C-4032-8A8F-690C1F42CA27}" presName="ParentText" presStyleLbl="node1" presStyleIdx="2" presStyleCnt="3">
        <dgm:presLayoutVars>
          <dgm:chMax val="1"/>
          <dgm:chPref val="1"/>
          <dgm:bulletEnabled val="1"/>
        </dgm:presLayoutVars>
      </dgm:prSet>
      <dgm:spPr/>
    </dgm:pt>
  </dgm:ptLst>
  <dgm:cxnLst>
    <dgm:cxn modelId="{712C820D-73EB-4C55-8C66-BE8740C53880}" srcId="{2EA3174D-BD1F-47E8-AB34-0D58C32B1792}" destId="{A6E14BF5-D5C6-4DF3-B43A-1E71AF189CF7}" srcOrd="1" destOrd="0" parTransId="{60F7D854-2594-4A0A-8319-62DFBB2EFFD4}" sibTransId="{5B9B21EE-1713-4473-8025-ABFB30208F61}"/>
    <dgm:cxn modelId="{99CC355D-5B24-455A-A8FE-BBDC472C20B5}" type="presOf" srcId="{2159DCA6-0355-46F0-8229-4A9B73DC1DB5}" destId="{09CDD40C-6A39-4E79-994F-B6B3E7681660}" srcOrd="0" destOrd="0" presId="urn:microsoft.com/office/officeart/2005/8/layout/StepDownProcess"/>
    <dgm:cxn modelId="{82045C69-4DB1-4029-A99A-37AF394C2B94}" srcId="{2EA3174D-BD1F-47E8-AB34-0D58C32B1792}" destId="{2159DCA6-0355-46F0-8229-4A9B73DC1DB5}" srcOrd="0" destOrd="0" parTransId="{F872A728-6B02-42DF-B605-FD763C195F43}" sibTransId="{D455EC5C-5CAB-4B7C-A7E4-C368ADEF95C2}"/>
    <dgm:cxn modelId="{6D4A0E70-9F76-4D1D-B2DA-040D113493B5}" type="presOf" srcId="{A6E14BF5-D5C6-4DF3-B43A-1E71AF189CF7}" destId="{3812BD98-002E-4020-9837-C07AF22AC513}" srcOrd="0" destOrd="0" presId="urn:microsoft.com/office/officeart/2005/8/layout/StepDownProcess"/>
    <dgm:cxn modelId="{4560D475-A7E7-4B51-9DDB-A828885C2299}" type="presOf" srcId="{67D53ECD-009C-4032-8A8F-690C1F42CA27}" destId="{8A305FF4-4D7F-45AF-A3FA-D8212632F8BD}" srcOrd="0" destOrd="0" presId="urn:microsoft.com/office/officeart/2005/8/layout/StepDownProcess"/>
    <dgm:cxn modelId="{E51775B2-237B-491F-9BCE-020CECCCDE81}" type="presOf" srcId="{2EA3174D-BD1F-47E8-AB34-0D58C32B1792}" destId="{89638B48-D864-46C7-96D3-19EA4DA0CE41}" srcOrd="0" destOrd="0" presId="urn:microsoft.com/office/officeart/2005/8/layout/StepDownProcess"/>
    <dgm:cxn modelId="{C99F79D8-DF5E-46A3-974A-288531F9F763}" srcId="{2EA3174D-BD1F-47E8-AB34-0D58C32B1792}" destId="{67D53ECD-009C-4032-8A8F-690C1F42CA27}" srcOrd="2" destOrd="0" parTransId="{B1E1AB15-584A-460C-B897-1385E0D2111D}" sibTransId="{60E27880-72A7-4C75-95EB-CDA370FE8C17}"/>
    <dgm:cxn modelId="{85566856-4B58-4408-AA2C-030AF82D4663}" type="presParOf" srcId="{89638B48-D864-46C7-96D3-19EA4DA0CE41}" destId="{176BD01D-9E13-4A41-93C6-1BD8FC91DE1F}" srcOrd="0" destOrd="0" presId="urn:microsoft.com/office/officeart/2005/8/layout/StepDownProcess"/>
    <dgm:cxn modelId="{FEC69634-FC3D-4D23-A52E-2329FEA7066E}" type="presParOf" srcId="{176BD01D-9E13-4A41-93C6-1BD8FC91DE1F}" destId="{2B38168D-AB0D-4EB1-A603-DA36438BD0E0}" srcOrd="0" destOrd="0" presId="urn:microsoft.com/office/officeart/2005/8/layout/StepDownProcess"/>
    <dgm:cxn modelId="{E997A411-FBA9-4868-BBB7-2ACF1DE01BBD}" type="presParOf" srcId="{176BD01D-9E13-4A41-93C6-1BD8FC91DE1F}" destId="{09CDD40C-6A39-4E79-994F-B6B3E7681660}" srcOrd="1" destOrd="0" presId="urn:microsoft.com/office/officeart/2005/8/layout/StepDownProcess"/>
    <dgm:cxn modelId="{13DEEAA6-C3F4-4316-8585-450711CC27F3}" type="presParOf" srcId="{176BD01D-9E13-4A41-93C6-1BD8FC91DE1F}" destId="{37E5275D-DEBA-466C-B366-9FA335D4F6EF}" srcOrd="2" destOrd="0" presId="urn:microsoft.com/office/officeart/2005/8/layout/StepDownProcess"/>
    <dgm:cxn modelId="{56BCBB26-DD2B-4F8A-9530-E4816B40C7E1}" type="presParOf" srcId="{89638B48-D864-46C7-96D3-19EA4DA0CE41}" destId="{F920F24B-B945-4B45-8779-B4F4230D72B9}" srcOrd="1" destOrd="0" presId="urn:microsoft.com/office/officeart/2005/8/layout/StepDownProcess"/>
    <dgm:cxn modelId="{01D7BE14-6080-40CC-9E48-7EBB77CA3844}" type="presParOf" srcId="{89638B48-D864-46C7-96D3-19EA4DA0CE41}" destId="{F30EDB20-097F-4C8A-BCC3-E09150518810}" srcOrd="2" destOrd="0" presId="urn:microsoft.com/office/officeart/2005/8/layout/StepDownProcess"/>
    <dgm:cxn modelId="{8F5DF2D5-6D9C-425F-A13E-DEB181D83567}" type="presParOf" srcId="{F30EDB20-097F-4C8A-BCC3-E09150518810}" destId="{44C3F643-AADE-4505-9A20-BE3CAABD307C}" srcOrd="0" destOrd="0" presId="urn:microsoft.com/office/officeart/2005/8/layout/StepDownProcess"/>
    <dgm:cxn modelId="{0E27E069-E99A-41AB-BAB1-F8A6FB58FE76}" type="presParOf" srcId="{F30EDB20-097F-4C8A-BCC3-E09150518810}" destId="{3812BD98-002E-4020-9837-C07AF22AC513}" srcOrd="1" destOrd="0" presId="urn:microsoft.com/office/officeart/2005/8/layout/StepDownProcess"/>
    <dgm:cxn modelId="{2093E6F1-C00B-4297-9721-29A2150CCA05}" type="presParOf" srcId="{F30EDB20-097F-4C8A-BCC3-E09150518810}" destId="{62EEC6B2-1EE7-48CF-946A-C3D3D7B0A702}" srcOrd="2" destOrd="0" presId="urn:microsoft.com/office/officeart/2005/8/layout/StepDownProcess"/>
    <dgm:cxn modelId="{26CA4CE9-EABE-4FBD-93DB-176308CB31B3}" type="presParOf" srcId="{89638B48-D864-46C7-96D3-19EA4DA0CE41}" destId="{36F01D4A-D8BA-46EC-B83B-3846BC2E763D}" srcOrd="3" destOrd="0" presId="urn:microsoft.com/office/officeart/2005/8/layout/StepDownProcess"/>
    <dgm:cxn modelId="{9310897C-4A5E-4458-A222-337DB5B9DEAE}" type="presParOf" srcId="{89638B48-D864-46C7-96D3-19EA4DA0CE41}" destId="{17696E1A-8FF9-4A41-B2F6-CB5D58C648E2}" srcOrd="4" destOrd="0" presId="urn:microsoft.com/office/officeart/2005/8/layout/StepDownProcess"/>
    <dgm:cxn modelId="{034F8B38-9A79-4C52-A7FD-37216BF394EE}" type="presParOf" srcId="{17696E1A-8FF9-4A41-B2F6-CB5D58C648E2}" destId="{8A305FF4-4D7F-45AF-A3FA-D8212632F8BD}" srcOrd="0" destOrd="0" presId="urn:microsoft.com/office/officeart/2005/8/layout/StepDownProcess"/>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395499-0941-4D1F-AAD9-A81F9D0595E4}">
      <dsp:nvSpPr>
        <dsp:cNvPr id="0" name=""/>
        <dsp:cNvSpPr/>
      </dsp:nvSpPr>
      <dsp:spPr>
        <a:xfrm>
          <a:off x="0" y="0"/>
          <a:ext cx="6096000" cy="1219200"/>
        </a:xfrm>
        <a:prstGeom prst="rect">
          <a:avLst/>
        </a:prstGeom>
        <a:solidFill>
          <a:schemeClr val="accent2">
            <a:shade val="8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altLang="en-US" sz="3500" b="1" kern="1200" dirty="0">
              <a:solidFill>
                <a:srgbClr val="002060"/>
              </a:solidFill>
              <a:latin typeface="Arial"/>
            </a:rPr>
            <a:t>Criminal Attempts Act 1981 Section 1 </a:t>
          </a:r>
          <a:endParaRPr lang="en-AS" sz="3500" kern="1200" dirty="0">
            <a:solidFill>
              <a:srgbClr val="002060"/>
            </a:solidFill>
          </a:endParaRPr>
        </a:p>
      </dsp:txBody>
      <dsp:txXfrm>
        <a:off x="0" y="0"/>
        <a:ext cx="6096000" cy="1219200"/>
      </dsp:txXfrm>
    </dsp:sp>
    <dsp:sp modelId="{EBE1E913-6378-40B9-A9FE-0AEE39D77091}">
      <dsp:nvSpPr>
        <dsp:cNvPr id="0" name=""/>
        <dsp:cNvSpPr/>
      </dsp:nvSpPr>
      <dsp:spPr>
        <a:xfrm>
          <a:off x="2976" y="1219200"/>
          <a:ext cx="2030015" cy="256032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altLang="en-US" sz="2100" kern="1200" dirty="0">
              <a:solidFill>
                <a:srgbClr val="002060"/>
              </a:solidFill>
              <a:latin typeface="Arial"/>
            </a:rPr>
            <a:t>If, with </a:t>
          </a:r>
          <a:r>
            <a:rPr lang="en-GB" altLang="en-US" sz="2100" b="1" kern="1200" dirty="0">
              <a:solidFill>
                <a:srgbClr val="002060"/>
              </a:solidFill>
              <a:latin typeface="Arial"/>
            </a:rPr>
            <a:t>intent</a:t>
          </a:r>
          <a:r>
            <a:rPr lang="en-GB" altLang="en-US" sz="2100" kern="1200" dirty="0">
              <a:solidFill>
                <a:srgbClr val="002060"/>
              </a:solidFill>
              <a:latin typeface="Arial"/>
            </a:rPr>
            <a:t> to commit an </a:t>
          </a:r>
        </a:p>
        <a:p>
          <a:pPr marL="0" lvl="0" indent="0" algn="ctr" defTabSz="933450">
            <a:lnSpc>
              <a:spcPct val="90000"/>
            </a:lnSpc>
            <a:spcBef>
              <a:spcPct val="0"/>
            </a:spcBef>
            <a:spcAft>
              <a:spcPct val="35000"/>
            </a:spcAft>
            <a:buNone/>
          </a:pPr>
          <a:r>
            <a:rPr lang="en-GB" altLang="en-US" sz="2100" b="1" kern="1200" dirty="0">
              <a:solidFill>
                <a:srgbClr val="002060"/>
              </a:solidFill>
              <a:latin typeface="Arial"/>
            </a:rPr>
            <a:t>offence to which this section applies</a:t>
          </a:r>
          <a:r>
            <a:rPr lang="en-GB" altLang="en-US" sz="2100" kern="1200" dirty="0">
              <a:solidFill>
                <a:srgbClr val="002060"/>
              </a:solidFill>
              <a:latin typeface="Arial"/>
            </a:rPr>
            <a:t> </a:t>
          </a:r>
          <a:endParaRPr lang="en-AS" sz="2100" kern="1200" dirty="0">
            <a:solidFill>
              <a:srgbClr val="002060"/>
            </a:solidFill>
          </a:endParaRPr>
        </a:p>
      </dsp:txBody>
      <dsp:txXfrm>
        <a:off x="2976" y="1219200"/>
        <a:ext cx="2030015" cy="2560320"/>
      </dsp:txXfrm>
    </dsp:sp>
    <dsp:sp modelId="{3BBCE43A-270B-416B-B877-34375C67592A}">
      <dsp:nvSpPr>
        <dsp:cNvPr id="0" name=""/>
        <dsp:cNvSpPr/>
      </dsp:nvSpPr>
      <dsp:spPr>
        <a:xfrm>
          <a:off x="2032992" y="1219200"/>
          <a:ext cx="2030015" cy="256032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altLang="en-US" sz="2100" kern="1200" dirty="0">
              <a:solidFill>
                <a:srgbClr val="002060"/>
              </a:solidFill>
              <a:latin typeface="Arial"/>
            </a:rPr>
            <a:t>a person does an act </a:t>
          </a:r>
        </a:p>
        <a:p>
          <a:pPr marL="0" lvl="0" indent="0" algn="ctr" defTabSz="933450">
            <a:lnSpc>
              <a:spcPct val="90000"/>
            </a:lnSpc>
            <a:spcBef>
              <a:spcPct val="0"/>
            </a:spcBef>
            <a:spcAft>
              <a:spcPct val="35000"/>
            </a:spcAft>
            <a:buNone/>
          </a:pPr>
          <a:r>
            <a:rPr lang="en-GB" altLang="en-US" sz="2100" kern="1200" dirty="0">
              <a:solidFill>
                <a:srgbClr val="002060"/>
              </a:solidFill>
              <a:latin typeface="Arial"/>
            </a:rPr>
            <a:t>which is </a:t>
          </a:r>
          <a:r>
            <a:rPr lang="en-GB" altLang="en-US" sz="2100" b="1" kern="1200" dirty="0">
              <a:solidFill>
                <a:srgbClr val="002060"/>
              </a:solidFill>
              <a:latin typeface="Arial"/>
            </a:rPr>
            <a:t>more than merely preparatory </a:t>
          </a:r>
          <a:r>
            <a:rPr lang="en-GB" altLang="en-US" sz="2100" kern="1200" dirty="0">
              <a:solidFill>
                <a:srgbClr val="002060"/>
              </a:solidFill>
              <a:latin typeface="Arial"/>
            </a:rPr>
            <a:t>to </a:t>
          </a:r>
        </a:p>
        <a:p>
          <a:pPr marL="0" lvl="0" indent="0" algn="ctr" defTabSz="933450">
            <a:lnSpc>
              <a:spcPct val="90000"/>
            </a:lnSpc>
            <a:spcBef>
              <a:spcPct val="0"/>
            </a:spcBef>
            <a:spcAft>
              <a:spcPct val="35000"/>
            </a:spcAft>
            <a:buNone/>
          </a:pPr>
          <a:r>
            <a:rPr lang="en-GB" altLang="en-US" sz="2100" kern="1200" dirty="0">
              <a:solidFill>
                <a:srgbClr val="002060"/>
              </a:solidFill>
              <a:latin typeface="Arial"/>
            </a:rPr>
            <a:t>the commission of the offence</a:t>
          </a:r>
          <a:endParaRPr lang="en-AS" sz="2100" kern="1200" dirty="0">
            <a:solidFill>
              <a:srgbClr val="002060"/>
            </a:solidFill>
          </a:endParaRPr>
        </a:p>
      </dsp:txBody>
      <dsp:txXfrm>
        <a:off x="2032992" y="1219200"/>
        <a:ext cx="2030015" cy="2560320"/>
      </dsp:txXfrm>
    </dsp:sp>
    <dsp:sp modelId="{B5BE0BF1-DAC9-4832-BA7B-046336094C84}">
      <dsp:nvSpPr>
        <dsp:cNvPr id="0" name=""/>
        <dsp:cNvSpPr/>
      </dsp:nvSpPr>
      <dsp:spPr>
        <a:xfrm>
          <a:off x="4063007" y="1219200"/>
          <a:ext cx="2030015" cy="256032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altLang="en-US" sz="2100" kern="1200" dirty="0">
              <a:solidFill>
                <a:srgbClr val="002060"/>
              </a:solidFill>
              <a:latin typeface="Arial"/>
            </a:rPr>
            <a:t>they are guilty of </a:t>
          </a:r>
          <a:r>
            <a:rPr lang="en-GB" altLang="en-US" sz="2100" b="1" kern="1200" dirty="0">
              <a:solidFill>
                <a:srgbClr val="002060"/>
              </a:solidFill>
              <a:latin typeface="Arial"/>
            </a:rPr>
            <a:t>attempting</a:t>
          </a:r>
          <a:r>
            <a:rPr lang="en-GB" altLang="en-US" sz="2100" kern="1200" dirty="0">
              <a:solidFill>
                <a:srgbClr val="002060"/>
              </a:solidFill>
              <a:latin typeface="Arial"/>
            </a:rPr>
            <a:t> to</a:t>
          </a:r>
        </a:p>
        <a:p>
          <a:pPr marL="0" lvl="0" indent="0" algn="ctr" defTabSz="933450">
            <a:lnSpc>
              <a:spcPct val="90000"/>
            </a:lnSpc>
            <a:spcBef>
              <a:spcPct val="0"/>
            </a:spcBef>
            <a:spcAft>
              <a:spcPct val="35000"/>
            </a:spcAft>
            <a:buNone/>
          </a:pPr>
          <a:r>
            <a:rPr lang="en-GB" altLang="en-US" sz="2100" b="1" kern="1200" dirty="0">
              <a:solidFill>
                <a:srgbClr val="002060"/>
              </a:solidFill>
              <a:latin typeface="Arial"/>
            </a:rPr>
            <a:t>commit the offence</a:t>
          </a:r>
          <a:endParaRPr lang="en-AS" sz="2100" b="1" kern="1200" dirty="0">
            <a:solidFill>
              <a:srgbClr val="002060"/>
            </a:solidFill>
          </a:endParaRPr>
        </a:p>
      </dsp:txBody>
      <dsp:txXfrm>
        <a:off x="4063007" y="1219200"/>
        <a:ext cx="2030015" cy="2560320"/>
      </dsp:txXfrm>
    </dsp:sp>
    <dsp:sp modelId="{4B1E514E-0BE8-42B9-83F5-B4AD5D4FFEC7}">
      <dsp:nvSpPr>
        <dsp:cNvPr id="0" name=""/>
        <dsp:cNvSpPr/>
      </dsp:nvSpPr>
      <dsp:spPr>
        <a:xfrm>
          <a:off x="0" y="3779520"/>
          <a:ext cx="6096000" cy="284480"/>
        </a:xfrm>
        <a:prstGeom prst="rect">
          <a:avLst/>
        </a:prstGeom>
        <a:solidFill>
          <a:schemeClr val="accent2">
            <a:shade val="8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D017E0-FFA7-4470-9963-32D62C61A14E}">
      <dsp:nvSpPr>
        <dsp:cNvPr id="0" name=""/>
        <dsp:cNvSpPr/>
      </dsp:nvSpPr>
      <dsp:spPr>
        <a:xfrm>
          <a:off x="7366787" y="1815056"/>
          <a:ext cx="1679747" cy="1680022"/>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098F0D3-0BCA-49C9-A7F3-4BA885623380}">
      <dsp:nvSpPr>
        <dsp:cNvPr id="0" name=""/>
        <dsp:cNvSpPr/>
      </dsp:nvSpPr>
      <dsp:spPr>
        <a:xfrm>
          <a:off x="7422212" y="1871066"/>
          <a:ext cx="1568002" cy="1568000"/>
        </a:xfrm>
        <a:prstGeom prst="ellipse">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FontTx/>
            <a:buNone/>
          </a:pPr>
          <a:r>
            <a:rPr lang="en-GB" altLang="en-US" sz="1600" b="1" u="sng" kern="1200" dirty="0">
              <a:solidFill>
                <a:srgbClr val="002060"/>
              </a:solidFill>
              <a:latin typeface="Arial"/>
            </a:rPr>
            <a:t>they are guilty of an offence of attempt</a:t>
          </a:r>
          <a:endParaRPr lang="en-AS" sz="1600" b="1" u="sng" kern="1200" dirty="0">
            <a:solidFill>
              <a:srgbClr val="002060"/>
            </a:solidFill>
          </a:endParaRPr>
        </a:p>
      </dsp:txBody>
      <dsp:txXfrm>
        <a:off x="7646596" y="2095109"/>
        <a:ext cx="1120129" cy="1119916"/>
      </dsp:txXfrm>
    </dsp:sp>
    <dsp:sp modelId="{5D0A5FF2-985A-4B7C-9E79-72DBBDB17EAB}">
      <dsp:nvSpPr>
        <dsp:cNvPr id="0" name=""/>
        <dsp:cNvSpPr/>
      </dsp:nvSpPr>
      <dsp:spPr>
        <a:xfrm rot="2700000">
          <a:off x="5629923" y="1815143"/>
          <a:ext cx="1679552" cy="1679552"/>
        </a:xfrm>
        <a:prstGeom prst="teardrop">
          <a:avLst>
            <a:gd name="adj" fmla="val 10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EE653A-62FA-4E48-A91C-B68895A25C3B}">
      <dsp:nvSpPr>
        <dsp:cNvPr id="0" name=""/>
        <dsp:cNvSpPr/>
      </dsp:nvSpPr>
      <dsp:spPr>
        <a:xfrm>
          <a:off x="5687040" y="1871066"/>
          <a:ext cx="1568002" cy="1568000"/>
        </a:xfrm>
        <a:prstGeom prst="ellipse">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FontTx/>
            <a:buNone/>
          </a:pPr>
          <a:r>
            <a:rPr lang="en-GB" altLang="en-US" sz="1600" kern="1200" dirty="0">
              <a:solidFill>
                <a:srgbClr val="002060"/>
              </a:solidFill>
              <a:latin typeface="Arial"/>
            </a:rPr>
            <a:t>then because of their </a:t>
          </a:r>
          <a:r>
            <a:rPr lang="en-GB" altLang="en-US" sz="1600" b="1" kern="1200" dirty="0">
              <a:solidFill>
                <a:srgbClr val="002060"/>
              </a:solidFill>
              <a:latin typeface="Arial"/>
            </a:rPr>
            <a:t>intention </a:t>
          </a:r>
          <a:r>
            <a:rPr lang="en-GB" altLang="en-US" sz="1600" kern="1200" dirty="0">
              <a:solidFill>
                <a:srgbClr val="002060"/>
              </a:solidFill>
              <a:latin typeface="Arial"/>
            </a:rPr>
            <a:t>to</a:t>
          </a:r>
          <a:r>
            <a:rPr lang="en-GB" altLang="en-US" sz="1600" b="1" kern="1200" dirty="0">
              <a:solidFill>
                <a:srgbClr val="002060"/>
              </a:solidFill>
              <a:latin typeface="Arial"/>
            </a:rPr>
            <a:t> </a:t>
          </a:r>
          <a:r>
            <a:rPr lang="en-GB" altLang="en-US" sz="1600" kern="1200" dirty="0">
              <a:solidFill>
                <a:srgbClr val="002060"/>
              </a:solidFill>
              <a:latin typeface="Arial"/>
            </a:rPr>
            <a:t>commit</a:t>
          </a:r>
          <a:r>
            <a:rPr lang="en-GB" altLang="en-US" sz="1600" b="1" kern="1200" dirty="0">
              <a:solidFill>
                <a:srgbClr val="002060"/>
              </a:solidFill>
              <a:latin typeface="Arial"/>
            </a:rPr>
            <a:t> </a:t>
          </a:r>
          <a:r>
            <a:rPr lang="en-GB" altLang="en-US" sz="1600" kern="1200" dirty="0">
              <a:solidFill>
                <a:srgbClr val="002060"/>
              </a:solidFill>
              <a:latin typeface="Arial"/>
            </a:rPr>
            <a:t>the offence</a:t>
          </a:r>
          <a:endParaRPr lang="en-AS" sz="1600" kern="1200" dirty="0">
            <a:solidFill>
              <a:srgbClr val="002060"/>
            </a:solidFill>
          </a:endParaRPr>
        </a:p>
      </dsp:txBody>
      <dsp:txXfrm>
        <a:off x="5910529" y="2095109"/>
        <a:ext cx="1120129" cy="1119916"/>
      </dsp:txXfrm>
    </dsp:sp>
    <dsp:sp modelId="{3F57798B-251C-455A-82DB-E734D2653B96}">
      <dsp:nvSpPr>
        <dsp:cNvPr id="0" name=""/>
        <dsp:cNvSpPr/>
      </dsp:nvSpPr>
      <dsp:spPr>
        <a:xfrm rot="2700000">
          <a:off x="3894751" y="1815143"/>
          <a:ext cx="1679552" cy="1679552"/>
        </a:xfrm>
        <a:prstGeom prst="teardrop">
          <a:avLst>
            <a:gd name="adj" fmla="val 10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9AD5CED-CA6A-4391-9288-A8D66A2798FC}">
      <dsp:nvSpPr>
        <dsp:cNvPr id="0" name=""/>
        <dsp:cNvSpPr/>
      </dsp:nvSpPr>
      <dsp:spPr>
        <a:xfrm>
          <a:off x="3950973" y="1871066"/>
          <a:ext cx="1568002" cy="1568000"/>
        </a:xfrm>
        <a:prstGeom prst="ellipse">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altLang="en-US" sz="1600" kern="1200" dirty="0">
              <a:solidFill>
                <a:srgbClr val="002060"/>
              </a:solidFill>
              <a:latin typeface="Arial"/>
            </a:rPr>
            <a:t>but </a:t>
          </a:r>
          <a:r>
            <a:rPr lang="en-GB" altLang="en-US" sz="1600" b="1" kern="1200" dirty="0">
              <a:solidFill>
                <a:srgbClr val="002060"/>
              </a:solidFill>
              <a:latin typeface="Arial"/>
            </a:rPr>
            <a:t>which is not an offence</a:t>
          </a:r>
          <a:endParaRPr lang="en-AS" sz="1600" b="1" kern="1200" dirty="0">
            <a:solidFill>
              <a:srgbClr val="002060"/>
            </a:solidFill>
          </a:endParaRPr>
        </a:p>
      </dsp:txBody>
      <dsp:txXfrm>
        <a:off x="4174463" y="2095109"/>
        <a:ext cx="1120129" cy="1119916"/>
      </dsp:txXfrm>
    </dsp:sp>
    <dsp:sp modelId="{FC4EF7BB-D9DD-4DE3-9D3A-309E4BA418AD}">
      <dsp:nvSpPr>
        <dsp:cNvPr id="0" name=""/>
        <dsp:cNvSpPr/>
      </dsp:nvSpPr>
      <dsp:spPr>
        <a:xfrm rot="2700000">
          <a:off x="2158684" y="1815143"/>
          <a:ext cx="1679552" cy="1679552"/>
        </a:xfrm>
        <a:prstGeom prst="teardrop">
          <a:avLst>
            <a:gd name="adj" fmla="val 10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E6BEB4D-94E5-4BE8-A762-27C81D608947}">
      <dsp:nvSpPr>
        <dsp:cNvPr id="0" name=""/>
        <dsp:cNvSpPr/>
      </dsp:nvSpPr>
      <dsp:spPr>
        <a:xfrm>
          <a:off x="2214907" y="1871066"/>
          <a:ext cx="1568002" cy="1568000"/>
        </a:xfrm>
        <a:prstGeom prst="ellipse">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FontTx/>
            <a:buNone/>
          </a:pPr>
          <a:r>
            <a:rPr lang="en-GB" altLang="en-US" sz="1600" kern="1200" dirty="0">
              <a:solidFill>
                <a:srgbClr val="002060"/>
              </a:solidFill>
              <a:latin typeface="Arial"/>
            </a:rPr>
            <a:t>which </a:t>
          </a:r>
          <a:r>
            <a:rPr lang="en-GB" altLang="en-US" sz="1600" b="1" kern="1200" dirty="0">
              <a:solidFill>
                <a:srgbClr val="002060"/>
              </a:solidFill>
              <a:latin typeface="Arial"/>
            </a:rPr>
            <a:t>they believe to be an offence</a:t>
          </a:r>
          <a:endParaRPr lang="en-AS" sz="1600" b="1" kern="1200" dirty="0">
            <a:solidFill>
              <a:srgbClr val="002060"/>
            </a:solidFill>
          </a:endParaRPr>
        </a:p>
      </dsp:txBody>
      <dsp:txXfrm>
        <a:off x="2439290" y="2095109"/>
        <a:ext cx="1120129" cy="1119916"/>
      </dsp:txXfrm>
    </dsp:sp>
    <dsp:sp modelId="{64C2BDF0-AA1B-4DFA-B31B-2BD17E932DFD}">
      <dsp:nvSpPr>
        <dsp:cNvPr id="0" name=""/>
        <dsp:cNvSpPr/>
      </dsp:nvSpPr>
      <dsp:spPr>
        <a:xfrm rot="2700000">
          <a:off x="422618" y="1815143"/>
          <a:ext cx="1679552" cy="1679552"/>
        </a:xfrm>
        <a:prstGeom prst="teardrop">
          <a:avLst>
            <a:gd name="adj" fmla="val 10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31AA4DD-2031-424A-9D84-D0280D22CDC4}">
      <dsp:nvSpPr>
        <dsp:cNvPr id="0" name=""/>
        <dsp:cNvSpPr/>
      </dsp:nvSpPr>
      <dsp:spPr>
        <a:xfrm>
          <a:off x="478840" y="1871066"/>
          <a:ext cx="1568002" cy="1568000"/>
        </a:xfrm>
        <a:prstGeom prst="ellipse">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altLang="en-US" sz="1600" kern="1200" dirty="0">
              <a:solidFill>
                <a:srgbClr val="002060"/>
              </a:solidFill>
              <a:latin typeface="Arial"/>
            </a:rPr>
            <a:t>Where a </a:t>
          </a:r>
          <a:r>
            <a:rPr lang="en-GB" altLang="en-US" sz="1600" b="1" kern="1200" dirty="0">
              <a:solidFill>
                <a:srgbClr val="002060"/>
              </a:solidFill>
              <a:latin typeface="Arial"/>
            </a:rPr>
            <a:t>person carries out an act </a:t>
          </a:r>
          <a:endParaRPr lang="en-AS" sz="1600" b="1" kern="1200" dirty="0">
            <a:solidFill>
              <a:srgbClr val="002060"/>
            </a:solidFill>
          </a:endParaRPr>
        </a:p>
      </dsp:txBody>
      <dsp:txXfrm>
        <a:off x="703224" y="2095109"/>
        <a:ext cx="1120129" cy="111991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456D03-7FDC-4291-B062-5BAC7EC3618A}">
      <dsp:nvSpPr>
        <dsp:cNvPr id="0" name=""/>
        <dsp:cNvSpPr/>
      </dsp:nvSpPr>
      <dsp:spPr>
        <a:xfrm>
          <a:off x="756" y="1026422"/>
          <a:ext cx="3925696" cy="2355418"/>
        </a:xfrm>
        <a:prstGeom prst="rect">
          <a:avLst/>
        </a:prstGeom>
        <a:solidFill>
          <a:schemeClr val="accent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FontTx/>
            <a:buNone/>
          </a:pPr>
          <a:r>
            <a:rPr lang="en-GB" altLang="en-US" sz="2400" kern="1200" dirty="0">
              <a:solidFill>
                <a:srgbClr val="002060"/>
              </a:solidFill>
              <a:latin typeface="Arial"/>
            </a:rPr>
            <a:t>A person’s actions must be shown to have gone beyond </a:t>
          </a:r>
          <a:r>
            <a:rPr lang="en-GB" altLang="en-US" sz="2400" b="1" u="sng" kern="1200" dirty="0">
              <a:solidFill>
                <a:srgbClr val="002060"/>
              </a:solidFill>
              <a:latin typeface="Arial"/>
            </a:rPr>
            <a:t>mere preparation </a:t>
          </a:r>
          <a:r>
            <a:rPr lang="en-GB" altLang="en-US" sz="2400" b="1" kern="1200" dirty="0">
              <a:solidFill>
                <a:srgbClr val="002060"/>
              </a:solidFill>
              <a:latin typeface="Arial"/>
            </a:rPr>
            <a:t>towards the commission of the substantive offence</a:t>
          </a:r>
          <a:endParaRPr lang="en-AS" sz="2400" kern="1200" dirty="0"/>
        </a:p>
      </dsp:txBody>
      <dsp:txXfrm>
        <a:off x="756" y="1026422"/>
        <a:ext cx="3925696" cy="2355418"/>
      </dsp:txXfrm>
    </dsp:sp>
    <dsp:sp modelId="{3F4BB6F8-1E00-4D9D-863C-912092EBDCD6}">
      <dsp:nvSpPr>
        <dsp:cNvPr id="0" name=""/>
        <dsp:cNvSpPr/>
      </dsp:nvSpPr>
      <dsp:spPr>
        <a:xfrm>
          <a:off x="3946082" y="1026422"/>
          <a:ext cx="3925696" cy="2355418"/>
        </a:xfrm>
        <a:prstGeom prst="rect">
          <a:avLst/>
        </a:prstGeom>
        <a:solidFill>
          <a:schemeClr val="accent2"/>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FontTx/>
            <a:buNone/>
          </a:pPr>
          <a:r>
            <a:rPr lang="en-GB" altLang="en-US" sz="2400" kern="1200" dirty="0">
              <a:solidFill>
                <a:srgbClr val="002060"/>
              </a:solidFill>
              <a:latin typeface="Arial"/>
            </a:rPr>
            <a:t>This is what the court considers - whether this is the </a:t>
          </a:r>
          <a:r>
            <a:rPr lang="en-GB" altLang="en-US" sz="2400" b="1" u="sng" kern="1200" dirty="0">
              <a:solidFill>
                <a:srgbClr val="002060"/>
              </a:solidFill>
              <a:latin typeface="Arial"/>
            </a:rPr>
            <a:t>final step</a:t>
          </a:r>
          <a:r>
            <a:rPr lang="en-GB" altLang="en-US" sz="2400" b="1" u="none" kern="1200" dirty="0">
              <a:solidFill>
                <a:srgbClr val="002060"/>
              </a:solidFill>
              <a:latin typeface="Arial"/>
            </a:rPr>
            <a:t> before</a:t>
          </a:r>
          <a:r>
            <a:rPr lang="en-GB" altLang="en-US" sz="2400" b="1" kern="1200" dirty="0">
              <a:solidFill>
                <a:srgbClr val="002060"/>
              </a:solidFill>
              <a:latin typeface="Arial"/>
            </a:rPr>
            <a:t> the full offence is committed.</a:t>
          </a:r>
          <a:endParaRPr lang="en-AS" sz="2400" kern="1200" dirty="0"/>
        </a:p>
      </dsp:txBody>
      <dsp:txXfrm>
        <a:off x="3946082" y="1026422"/>
        <a:ext cx="3925696" cy="235541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A6BFEC-5A2E-442D-AF8E-030DE3B91BF1}">
      <dsp:nvSpPr>
        <dsp:cNvPr id="0" name=""/>
        <dsp:cNvSpPr/>
      </dsp:nvSpPr>
      <dsp:spPr>
        <a:xfrm rot="5400000">
          <a:off x="467400" y="2014111"/>
          <a:ext cx="1754507" cy="1997444"/>
        </a:xfrm>
        <a:prstGeom prst="bentUpArrow">
          <a:avLst>
            <a:gd name="adj1" fmla="val 32840"/>
            <a:gd name="adj2" fmla="val 25000"/>
            <a:gd name="adj3" fmla="val 35780"/>
          </a:avLst>
        </a:prstGeom>
        <a:solidFill>
          <a:schemeClr val="accent2">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D654C1D-F9CA-48D7-BF14-B98765CA69D6}">
      <dsp:nvSpPr>
        <dsp:cNvPr id="0" name=""/>
        <dsp:cNvSpPr/>
      </dsp:nvSpPr>
      <dsp:spPr>
        <a:xfrm>
          <a:off x="2562" y="69205"/>
          <a:ext cx="2953557" cy="2067394"/>
        </a:xfrm>
        <a:prstGeom prst="roundRect">
          <a:avLst>
            <a:gd name="adj" fmla="val 1667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FontTx/>
            <a:buNone/>
          </a:pPr>
          <a:r>
            <a:rPr lang="en-GB" altLang="en-US" sz="2700" kern="1200" dirty="0">
              <a:solidFill>
                <a:srgbClr val="002060"/>
              </a:solidFill>
            </a:rPr>
            <a:t>Talking/thinking about committing an offence of burglary</a:t>
          </a:r>
          <a:endParaRPr lang="en-AS" sz="2700" kern="1200" dirty="0">
            <a:solidFill>
              <a:srgbClr val="002060"/>
            </a:solidFill>
          </a:endParaRPr>
        </a:p>
      </dsp:txBody>
      <dsp:txXfrm>
        <a:off x="103502" y="170145"/>
        <a:ext cx="2751677" cy="1865514"/>
      </dsp:txXfrm>
    </dsp:sp>
    <dsp:sp modelId="{71D0FA60-EF78-4004-BC47-9416AA094A29}">
      <dsp:nvSpPr>
        <dsp:cNvPr id="0" name=""/>
        <dsp:cNvSpPr/>
      </dsp:nvSpPr>
      <dsp:spPr>
        <a:xfrm>
          <a:off x="2956120" y="266378"/>
          <a:ext cx="2148136" cy="1670959"/>
        </a:xfrm>
        <a:prstGeom prst="rect">
          <a:avLst/>
        </a:prstGeom>
        <a:noFill/>
        <a:ln>
          <a:noFill/>
        </a:ln>
        <a:effectLst/>
      </dsp:spPr>
      <dsp:style>
        <a:lnRef idx="0">
          <a:scrgbClr r="0" g="0" b="0"/>
        </a:lnRef>
        <a:fillRef idx="0">
          <a:scrgbClr r="0" g="0" b="0"/>
        </a:fillRef>
        <a:effectRef idx="0">
          <a:scrgbClr r="0" g="0" b="0"/>
        </a:effectRef>
        <a:fontRef idx="minor"/>
      </dsp:style>
    </dsp:sp>
    <dsp:sp modelId="{3ADF3E93-D34F-4CEF-861D-4467763D63F4}">
      <dsp:nvSpPr>
        <dsp:cNvPr id="0" name=""/>
        <dsp:cNvSpPr/>
      </dsp:nvSpPr>
      <dsp:spPr>
        <a:xfrm>
          <a:off x="2451375" y="2391571"/>
          <a:ext cx="2953557" cy="2067394"/>
        </a:xfrm>
        <a:prstGeom prst="roundRect">
          <a:avLst>
            <a:gd name="adj" fmla="val 1667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FontTx/>
            <a:buNone/>
          </a:pPr>
          <a:r>
            <a:rPr lang="en-GB" altLang="en-US" sz="2700" b="1" kern="1200" dirty="0">
              <a:solidFill>
                <a:srgbClr val="002060"/>
              </a:solidFill>
            </a:rPr>
            <a:t>No attempt to commit an offence</a:t>
          </a:r>
          <a:endParaRPr lang="en-AS" sz="2700" kern="1200" dirty="0">
            <a:solidFill>
              <a:srgbClr val="002060"/>
            </a:solidFill>
          </a:endParaRPr>
        </a:p>
      </dsp:txBody>
      <dsp:txXfrm>
        <a:off x="2552315" y="2492511"/>
        <a:ext cx="2751677" cy="186551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E5C5AF-486F-4DB7-88B4-D8FE6A59EBE3}">
      <dsp:nvSpPr>
        <dsp:cNvPr id="0" name=""/>
        <dsp:cNvSpPr/>
      </dsp:nvSpPr>
      <dsp:spPr>
        <a:xfrm rot="5400000">
          <a:off x="993464" y="1802348"/>
          <a:ext cx="1611868" cy="1835054"/>
        </a:xfrm>
        <a:prstGeom prst="bentUpArrow">
          <a:avLst>
            <a:gd name="adj1" fmla="val 32840"/>
            <a:gd name="adj2" fmla="val 25000"/>
            <a:gd name="adj3" fmla="val 35780"/>
          </a:avLst>
        </a:prstGeom>
        <a:solidFill>
          <a:schemeClr val="accent2">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28FBCA5-9A8D-4244-BAB1-5CD097E03CF1}">
      <dsp:nvSpPr>
        <dsp:cNvPr id="0" name=""/>
        <dsp:cNvSpPr/>
      </dsp:nvSpPr>
      <dsp:spPr>
        <a:xfrm>
          <a:off x="566417" y="15560"/>
          <a:ext cx="2713437" cy="1899317"/>
        </a:xfrm>
        <a:prstGeom prst="roundRect">
          <a:avLst>
            <a:gd name="adj" fmla="val 1667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FontTx/>
            <a:buNone/>
          </a:pPr>
          <a:r>
            <a:rPr lang="en-GB" altLang="en-US" sz="2400" kern="1200" dirty="0">
              <a:solidFill>
                <a:srgbClr val="002060"/>
              </a:solidFill>
            </a:rPr>
            <a:t>Drive to a property to be burgled and get out of the car with a bag of tools</a:t>
          </a:r>
          <a:endParaRPr lang="en-AS" sz="2400" kern="1200" dirty="0">
            <a:solidFill>
              <a:srgbClr val="002060"/>
            </a:solidFill>
          </a:endParaRPr>
        </a:p>
      </dsp:txBody>
      <dsp:txXfrm>
        <a:off x="659151" y="108294"/>
        <a:ext cx="2527969" cy="1713849"/>
      </dsp:txXfrm>
    </dsp:sp>
    <dsp:sp modelId="{3835B11E-71A0-4C29-8624-527D6E6538D3}">
      <dsp:nvSpPr>
        <dsp:cNvPr id="0" name=""/>
        <dsp:cNvSpPr/>
      </dsp:nvSpPr>
      <dsp:spPr>
        <a:xfrm>
          <a:off x="3279854" y="196703"/>
          <a:ext cx="1973495" cy="1535112"/>
        </a:xfrm>
        <a:prstGeom prst="rect">
          <a:avLst/>
        </a:prstGeom>
        <a:noFill/>
        <a:ln>
          <a:noFill/>
        </a:ln>
        <a:effectLst/>
      </dsp:spPr>
      <dsp:style>
        <a:lnRef idx="0">
          <a:scrgbClr r="0" g="0" b="0"/>
        </a:lnRef>
        <a:fillRef idx="0">
          <a:scrgbClr r="0" g="0" b="0"/>
        </a:fillRef>
        <a:effectRef idx="0">
          <a:scrgbClr r="0" g="0" b="0"/>
        </a:effectRef>
        <a:fontRef idx="minor"/>
      </dsp:style>
    </dsp:sp>
    <dsp:sp modelId="{79FF09EF-5754-44D0-8413-F39CC1D321AD}">
      <dsp:nvSpPr>
        <dsp:cNvPr id="0" name=""/>
        <dsp:cNvSpPr/>
      </dsp:nvSpPr>
      <dsp:spPr>
        <a:xfrm>
          <a:off x="2816145" y="2149121"/>
          <a:ext cx="2713437" cy="1899317"/>
        </a:xfrm>
        <a:prstGeom prst="roundRect">
          <a:avLst>
            <a:gd name="adj" fmla="val 1667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FontTx/>
            <a:buNone/>
          </a:pPr>
          <a:r>
            <a:rPr lang="en-GB" altLang="en-US" sz="2400" b="1" kern="1200" dirty="0">
              <a:solidFill>
                <a:srgbClr val="002060"/>
              </a:solidFill>
            </a:rPr>
            <a:t>No attempt to commit an offence</a:t>
          </a:r>
          <a:endParaRPr lang="en-AS" sz="2400" kern="1200" dirty="0">
            <a:solidFill>
              <a:srgbClr val="002060"/>
            </a:solidFill>
          </a:endParaRPr>
        </a:p>
      </dsp:txBody>
      <dsp:txXfrm>
        <a:off x="2908879" y="2241855"/>
        <a:ext cx="2527969" cy="171384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38168D-AB0D-4EB1-A603-DA36438BD0E0}">
      <dsp:nvSpPr>
        <dsp:cNvPr id="0" name=""/>
        <dsp:cNvSpPr/>
      </dsp:nvSpPr>
      <dsp:spPr>
        <a:xfrm rot="5400000">
          <a:off x="831790" y="1628327"/>
          <a:ext cx="1440114" cy="1639519"/>
        </a:xfrm>
        <a:prstGeom prst="bentUpArrow">
          <a:avLst>
            <a:gd name="adj1" fmla="val 32840"/>
            <a:gd name="adj2" fmla="val 25000"/>
            <a:gd name="adj3" fmla="val 35780"/>
          </a:avLst>
        </a:prstGeom>
        <a:solidFill>
          <a:schemeClr val="accent2">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9CDD40C-6A39-4E79-994F-B6B3E7681660}">
      <dsp:nvSpPr>
        <dsp:cNvPr id="0" name=""/>
        <dsp:cNvSpPr/>
      </dsp:nvSpPr>
      <dsp:spPr>
        <a:xfrm>
          <a:off x="450247" y="31930"/>
          <a:ext cx="2424305" cy="1696935"/>
        </a:xfrm>
        <a:prstGeom prst="roundRect">
          <a:avLst>
            <a:gd name="adj" fmla="val 1667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FontTx/>
            <a:buNone/>
          </a:pPr>
          <a:r>
            <a:rPr lang="en-GB" altLang="en-US" sz="2400" kern="1200" dirty="0">
              <a:solidFill>
                <a:srgbClr val="002060"/>
              </a:solidFill>
            </a:rPr>
            <a:t>Go to a rear window and start to jemmy the window open</a:t>
          </a:r>
          <a:endParaRPr lang="en-AS" sz="2400" kern="1200" dirty="0">
            <a:solidFill>
              <a:srgbClr val="002060"/>
            </a:solidFill>
          </a:endParaRPr>
        </a:p>
      </dsp:txBody>
      <dsp:txXfrm>
        <a:off x="533099" y="114782"/>
        <a:ext cx="2258601" cy="1531231"/>
      </dsp:txXfrm>
    </dsp:sp>
    <dsp:sp modelId="{37E5275D-DEBA-466C-B366-9FA335D4F6EF}">
      <dsp:nvSpPr>
        <dsp:cNvPr id="0" name=""/>
        <dsp:cNvSpPr/>
      </dsp:nvSpPr>
      <dsp:spPr>
        <a:xfrm>
          <a:off x="2874553" y="193772"/>
          <a:ext cx="1763209" cy="1371538"/>
        </a:xfrm>
        <a:prstGeom prst="rect">
          <a:avLst/>
        </a:prstGeom>
        <a:noFill/>
        <a:ln>
          <a:noFill/>
        </a:ln>
        <a:effectLst/>
      </dsp:spPr>
      <dsp:style>
        <a:lnRef idx="0">
          <a:scrgbClr r="0" g="0" b="0"/>
        </a:lnRef>
        <a:fillRef idx="0">
          <a:scrgbClr r="0" g="0" b="0"/>
        </a:fillRef>
        <a:effectRef idx="0">
          <a:scrgbClr r="0" g="0" b="0"/>
        </a:effectRef>
        <a:fontRef idx="minor"/>
      </dsp:style>
    </dsp:sp>
    <dsp:sp modelId="{44C3F643-AADE-4505-9A20-BE3CAABD307C}">
      <dsp:nvSpPr>
        <dsp:cNvPr id="0" name=""/>
        <dsp:cNvSpPr/>
      </dsp:nvSpPr>
      <dsp:spPr>
        <a:xfrm rot="5400000">
          <a:off x="2841798" y="3534545"/>
          <a:ext cx="1440114" cy="1639519"/>
        </a:xfrm>
        <a:prstGeom prst="bentUpArrow">
          <a:avLst>
            <a:gd name="adj1" fmla="val 32840"/>
            <a:gd name="adj2" fmla="val 25000"/>
            <a:gd name="adj3" fmla="val 35780"/>
          </a:avLst>
        </a:prstGeom>
        <a:solidFill>
          <a:schemeClr val="accent2">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812BD98-002E-4020-9837-C07AF22AC513}">
      <dsp:nvSpPr>
        <dsp:cNvPr id="0" name=""/>
        <dsp:cNvSpPr/>
      </dsp:nvSpPr>
      <dsp:spPr>
        <a:xfrm>
          <a:off x="2460255" y="1938149"/>
          <a:ext cx="2424305" cy="1696935"/>
        </a:xfrm>
        <a:prstGeom prst="roundRect">
          <a:avLst>
            <a:gd name="adj" fmla="val 1667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FontTx/>
            <a:buNone/>
          </a:pPr>
          <a:r>
            <a:rPr lang="en-GB" altLang="en-US" sz="2400" kern="1200" dirty="0">
              <a:solidFill>
                <a:srgbClr val="002060"/>
              </a:solidFill>
            </a:rPr>
            <a:t>This is </a:t>
          </a:r>
          <a:r>
            <a:rPr lang="en-GB" altLang="en-US" sz="2400" b="1" kern="1200" dirty="0">
              <a:solidFill>
                <a:srgbClr val="002060"/>
              </a:solidFill>
            </a:rPr>
            <a:t>more than merely preparatory </a:t>
          </a:r>
          <a:endParaRPr lang="en-AS" sz="2400" b="1" kern="1200" dirty="0">
            <a:solidFill>
              <a:srgbClr val="002060"/>
            </a:solidFill>
          </a:endParaRPr>
        </a:p>
      </dsp:txBody>
      <dsp:txXfrm>
        <a:off x="2543107" y="2021001"/>
        <a:ext cx="2258601" cy="1531231"/>
      </dsp:txXfrm>
    </dsp:sp>
    <dsp:sp modelId="{62EEC6B2-1EE7-48CF-946A-C3D3D7B0A702}">
      <dsp:nvSpPr>
        <dsp:cNvPr id="0" name=""/>
        <dsp:cNvSpPr/>
      </dsp:nvSpPr>
      <dsp:spPr>
        <a:xfrm>
          <a:off x="4884560" y="2099990"/>
          <a:ext cx="1763209" cy="1371538"/>
        </a:xfrm>
        <a:prstGeom prst="rect">
          <a:avLst/>
        </a:prstGeom>
        <a:noFill/>
        <a:ln>
          <a:noFill/>
        </a:ln>
        <a:effectLst/>
      </dsp:spPr>
      <dsp:style>
        <a:lnRef idx="0">
          <a:scrgbClr r="0" g="0" b="0"/>
        </a:lnRef>
        <a:fillRef idx="0">
          <a:scrgbClr r="0" g="0" b="0"/>
        </a:fillRef>
        <a:effectRef idx="0">
          <a:scrgbClr r="0" g="0" b="0"/>
        </a:effectRef>
        <a:fontRef idx="minor"/>
      </dsp:style>
    </dsp:sp>
    <dsp:sp modelId="{8A305FF4-4D7F-45AF-A3FA-D8212632F8BD}">
      <dsp:nvSpPr>
        <dsp:cNvPr id="0" name=""/>
        <dsp:cNvSpPr/>
      </dsp:nvSpPr>
      <dsp:spPr>
        <a:xfrm>
          <a:off x="4470262" y="3844367"/>
          <a:ext cx="2424305" cy="1696935"/>
        </a:xfrm>
        <a:prstGeom prst="roundRect">
          <a:avLst>
            <a:gd name="adj" fmla="val 1667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altLang="en-US" sz="2400" kern="1200" dirty="0">
              <a:solidFill>
                <a:srgbClr val="002060"/>
              </a:solidFill>
            </a:rPr>
            <a:t>This is an </a:t>
          </a:r>
          <a:r>
            <a:rPr lang="en-GB" altLang="en-US" sz="2400" b="1" kern="1200" dirty="0">
              <a:solidFill>
                <a:srgbClr val="002060"/>
              </a:solidFill>
            </a:rPr>
            <a:t>attempt</a:t>
          </a:r>
          <a:r>
            <a:rPr lang="en-GB" altLang="en-US" sz="2400" kern="1200" dirty="0">
              <a:solidFill>
                <a:srgbClr val="002060"/>
              </a:solidFill>
            </a:rPr>
            <a:t> to commit an indictable offence</a:t>
          </a:r>
        </a:p>
      </dsp:txBody>
      <dsp:txXfrm>
        <a:off x="4553114" y="3927219"/>
        <a:ext cx="2258601" cy="1531231"/>
      </dsp:txXfrm>
    </dsp:sp>
  </dsp:spTree>
</dsp:drawing>
</file>

<file path=ppt/diagrams/layout1.xml><?xml version="1.0" encoding="utf-8"?>
<dgm:layoutDef xmlns:dgm="http://schemas.openxmlformats.org/drawingml/2006/diagram" xmlns:a="http://schemas.openxmlformats.org/drawingml/2006/main" uniqueId="urn:microsoft.com/office/officeart/2005/8/layout/hList3">
  <dgm:title val=""/>
  <dgm:desc val=""/>
  <dgm:catLst>
    <dgm:cat type="list" pri="1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1" destId="2" srcOrd="0" destOrd="0"/>
        <dgm:cxn modelId="7" srcId="1" destId="3" srcOrd="1" destOrd="0"/>
        <dgm:cxn modelId="8" srcId="1" destId="4" srcOrd="2" destOrd="0"/>
      </dgm:cxnLst>
      <dgm:bg/>
      <dgm:whole/>
    </dgm:dataModel>
  </dgm:sampData>
  <dgm:styleData>
    <dgm:dataModel>
      <dgm:ptLst>
        <dgm:pt modelId="0" type="doc"/>
        <dgm:pt modelId="1"/>
        <dgm:pt modelId="2"/>
        <dgm:pt modelId="3"/>
      </dgm:ptLst>
      <dgm:cxnLst>
        <dgm:cxn modelId="5" srcId="0" destId="1" srcOrd="0" destOrd="0"/>
        <dgm:cxn modelId="6" srcId="1" destId="2" srcOrd="0" destOrd="0"/>
        <dgm:cxn modelId="7" srcId="1" destId="3" srcOrd="1" destOrd="0"/>
      </dgm:cxnLst>
      <dgm:bg/>
      <dgm:whole/>
    </dgm:dataModel>
  </dgm:styleData>
  <dgm:clrData>
    <dgm:dataModel>
      <dgm:ptLst>
        <dgm:pt modelId="0" type="doc"/>
        <dgm:pt modelId="1"/>
        <dgm:pt modelId="2"/>
        <dgm:pt modelId="3"/>
        <dgm:pt modelId="4"/>
        <dgm:pt modelId="5"/>
      </dgm:ptLst>
      <dgm:cxnLst>
        <dgm:cxn modelId="6" srcId="0" destId="1" srcOrd="0" destOrd="0"/>
        <dgm:cxn modelId="7" srcId="1" destId="2" srcOrd="0" destOrd="0"/>
        <dgm:cxn modelId="8" srcId="1" destId="3" srcOrd="1" destOrd="0"/>
        <dgm:cxn modelId="9" srcId="1" destId="4" srcOrd="2" destOrd="0"/>
        <dgm:cxn modelId="10" srcId="1" destId="5" srcOrd="3" destOrd="0"/>
      </dgm:cxnLst>
      <dgm:bg/>
      <dgm:whole/>
    </dgm:dataModel>
  </dgm:clrData>
  <dgm:layoutNode name="composite">
    <dgm:varLst>
      <dgm:chMax val="1"/>
      <dgm:dir/>
      <dgm:resizeHandles val="exact"/>
    </dgm:varLst>
    <dgm:alg type="composite"/>
    <dgm:shape xmlns:r="http://schemas.openxmlformats.org/officeDocument/2006/relationships" r:blip="">
      <dgm:adjLst/>
    </dgm:shape>
    <dgm:presOf/>
    <dgm:constrLst>
      <dgm:constr type="w" for="ch" forName="roof" refType="w"/>
      <dgm:constr type="h" for="ch" forName="roof" refType="h" fact="0.3"/>
      <dgm:constr type="primFontSz" for="ch" forName="roof" val="65"/>
      <dgm:constr type="w" for="ch" forName="pillars" refType="w"/>
      <dgm:constr type="h" for="ch" forName="pillars" refType="h" fact="0.63"/>
      <dgm:constr type="t" for="ch" forName="pillars" refType="h" fact="0.3"/>
      <dgm:constr type="primFontSz" for="des" forName="pillar1" val="65"/>
      <dgm:constr type="primFontSz" for="des" forName="pillarX" refType="primFontSz" refFor="des" refForName="pillar1" op="equ"/>
      <dgm:constr type="w" for="ch" forName="base" refType="w"/>
      <dgm:constr type="h" for="ch" forName="base" refType="h" fact="0.07"/>
      <dgm:constr type="t" for="ch" forName="base" refType="h" fact="0.93"/>
    </dgm:constrLst>
    <dgm:ruleLst/>
    <dgm:forEach name="Name0" axis="ch" ptType="node" cnt="1">
      <dgm:layoutNode name="roof" styleLbl="dkBgShp">
        <dgm:alg type="tx"/>
        <dgm:shape xmlns:r="http://schemas.openxmlformats.org/officeDocument/2006/relationships" type="rect" r:blip="">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illars" styleLbl="node1">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pillar1" refType="w"/>
          <dgm:constr type="h" for="ch" forName="pillar1" refType="h"/>
          <dgm:constr type="w" for="ch" forName="pillarX" refType="w"/>
          <dgm:constr type="h" for="ch" forName="pillarX" refType="h"/>
        </dgm:constrLst>
        <dgm:ruleLst/>
        <dgm:layoutNode name="pillar1" styleLbl="node1">
          <dgm:varLst>
            <dgm:bulletEnabled val="1"/>
          </dgm:varLst>
          <dgm:alg type="tx"/>
          <dgm:shape xmlns:r="http://schemas.openxmlformats.org/officeDocument/2006/relationships" type="rect" r:blip="">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ch" ptType="node" st="2">
          <dgm:layoutNode name="pillarX" styleLbl="node1">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dgm:layoutNode>
      <dgm:layoutNode name="base" styleLbl="dkBgShp">
        <dgm:alg type="sp"/>
        <dgm:shape xmlns:r="http://schemas.openxmlformats.org/officeDocument/2006/relationships" type="rect" r:blip="">
          <dgm:adjLst/>
        </dgm:shape>
        <dgm:presOf/>
        <dgm:constrLst/>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StepDownProcess">
  <dgm:title val=""/>
  <dgm:desc val=""/>
  <dgm:catLst>
    <dgm:cat type="process" pri="1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60" srcId="0" destId="10" srcOrd="0" destOrd="0"/>
        <dgm:cxn modelId="12" srcId="10" destId="11" srcOrd="0" destOrd="0"/>
        <dgm:cxn modelId="70" srcId="0" destId="20" srcOrd="1" destOrd="0"/>
        <dgm:cxn modelId="22" srcId="20" destId="21" srcOrd="0" destOrd="0"/>
        <dgm:cxn modelId="8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tL"/>
          <dgm:param type="flowDir" val="row"/>
          <dgm:param type="off" val="off"/>
          <dgm:param type="bkpt" val="fixed"/>
          <dgm:param type="bkPtFixedVal" val="1"/>
        </dgm:alg>
      </dgm:if>
      <dgm:else name="Name2">
        <dgm:alg type="snake">
          <dgm:param type="grDir" val="tR"/>
          <dgm:param type="flowDir" val="row"/>
          <dgm:param type="off" val="off"/>
          <dgm:param type="bkpt" val="fixed"/>
          <dgm:param type="bkPtFixedVal" val="1"/>
        </dgm:alg>
      </dgm:else>
    </dgm:choose>
    <dgm:shape xmlns:r="http://schemas.openxmlformats.org/officeDocument/2006/relationships" r:blip="">
      <dgm:adjLst/>
    </dgm:shape>
    <dgm:choose name="Name3">
      <dgm:if name="Name4" func="var" arg="dir" op="equ" val="norm">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if>
      <dgm:else name="Name5">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else>
    </dgm:choose>
    <dgm:forEach name="nodesForEach" axis="ch" ptType="node">
      <dgm:layoutNode name="composite">
        <dgm:alg type="composite">
          <dgm:param type="ar" val="1.2439"/>
        </dgm:alg>
        <dgm:shape xmlns:r="http://schemas.openxmlformats.org/officeDocument/2006/relationships" r:blip="">
          <dgm:adjLst/>
        </dgm:shape>
        <dgm:choose name="Name6">
          <dgm:if name="Name7" func="var" arg="dir" op="equ" val="norm">
            <dgm:constrLst>
              <dgm:constr type="l" for="ch" forName="bentUpArrow1" refType="w" fact="0.07"/>
              <dgm:constr type="t" for="ch" forName="bentUpArrow1" refType="h" fact="0.524"/>
              <dgm:constr type="w" for="ch" forName="bentUpArrow1" refType="w" fact="0.3844"/>
              <dgm:constr type="h" for="ch" forName="bentUpArrow1" refType="h" fact="0.42"/>
              <dgm:constr type="l" for="ch" forName="ParentText" refType="w" fact="0"/>
              <dgm:constr type="t" for="ch" forName="ParentText" refType="h" fact="0"/>
              <dgm:constr type="w" for="ch" forName="ParentText" refType="w" fact="0.5684"/>
              <dgm:constr type="h" for="ch" forName="ParentText" refType="h" fact="0.4949"/>
              <dgm:constr type="l" for="ch" forName="ChildText" refType="w" refFor="ch" refForName="ParentText"/>
              <dgm:constr type="t" for="ch" forName="ChildText" refType="h" fact="0.05"/>
              <dgm:constr type="w" for="ch" forName="ChildText" refType="w" fact="0.4134"/>
              <dgm:constr type="h" for="ch" forName="ChildText" refType="h" fact="0.4"/>
              <dgm:constr type="l" for="ch" forName="FinalChildText" refType="w" refFor="ch" refForName="ParentText"/>
              <dgm:constr type="t" for="ch" forName="FinalChildText" refType="h" fact="0.05"/>
              <dgm:constr type="w" for="ch" forName="FinalChildText" refType="w" fact="0.4134"/>
              <dgm:constr type="h" for="ch" forName="FinalChildText" refType="h" fact="0.4"/>
            </dgm:constrLst>
          </dgm:if>
          <dgm:else name="Name8">
            <dgm:constrLst>
              <dgm:constr type="r" for="ch" forName="bentUpArrow1" refType="w" fact="0.97"/>
              <dgm:constr type="t" for="ch" forName="bentUpArrow1" refType="h" fact="0.524"/>
              <dgm:constr type="w" for="ch" forName="bentUpArrow1" refType="w" fact="0.3844"/>
              <dgm:constr type="h" for="ch" forName="bentUpArrow1" refType="h" fact="0.42"/>
              <dgm:constr type="l" for="ch" forName="ParentText" refType="w" fact="0.4316"/>
              <dgm:constr type="t" for="ch" forName="ParentText" refType="h" fact="0"/>
              <dgm:constr type="w" for="ch" forName="ParentText" refType="w" fact="0.5684"/>
              <dgm:constr type="h" for="ch" forName="ParentText" refType="h" fact="0.4949"/>
              <dgm:constr type="l" for="ch" forName="ChildText" refType="w" fact="0"/>
              <dgm:constr type="t" for="ch" forName="ChildText" refType="h" fact="0.05"/>
              <dgm:constr type="w" for="ch" forName="ChildText" refType="w" fact="0.4134"/>
              <dgm:constr type="h" for="ch" forName="ChildText" refType="h" fact="0.4"/>
              <dgm:constr type="l" for="ch" forName="FinalChildText" refType="w" fact="0"/>
              <dgm:constr type="t" for="ch" forName="FinalChildText" refType="h" fact="0.05"/>
              <dgm:constr type="w" for="ch" forName="FinalChildText" refType="w" fact="0.4134"/>
              <dgm:constr type="h" for="ch" forName="FinalChildText" refType="h" fact="0.4"/>
            </dgm:constrLst>
          </dgm:else>
        </dgm:choose>
        <dgm:choose name="Name9">
          <dgm:if name="Name10" axis="followSib" ptType="node" func="cnt" op="gte" val="1">
            <dgm:layoutNode name="bentUpArrow1" styleLbl="alignImgPlace1">
              <dgm:alg type="sp"/>
              <dgm:choose name="Name11">
                <dgm:if name="Name12" func="var" arg="dir" op="equ" val="norm">
                  <dgm:shape xmlns:r="http://schemas.openxmlformats.org/officeDocument/2006/relationships" rot="90" type="bentUpArrow" r:blip="">
                    <dgm:adjLst>
                      <dgm:adj idx="1" val="0.3284"/>
                      <dgm:adj idx="2" val="0.25"/>
                      <dgm:adj idx="3" val="0.3578"/>
                    </dgm:adjLst>
                  </dgm:shape>
                </dgm:if>
                <dgm:else name="Name13">
                  <dgm:shape xmlns:r="http://schemas.openxmlformats.org/officeDocument/2006/relationships" rot="180" type="bentArrow" r:blip="">
                    <dgm:adjLst>
                      <dgm:adj idx="1" val="0.3284"/>
                      <dgm:adj idx="2" val="0.25"/>
                      <dgm:adj idx="3" val="0.3578"/>
                      <dgm:adj idx="4" val="0"/>
                    </dgm:adjLst>
                  </dgm:shape>
                </dgm:else>
              </dgm:choose>
              <dgm:presOf/>
            </dgm:layoutNode>
          </dgm:if>
          <dgm:else name="Name14"/>
        </dgm:choose>
        <dgm:layoutNode name="ParentText" styleLbl="node1">
          <dgm:varLst>
            <dgm:chMax val="1"/>
            <dgm:chPref val="1"/>
            <dgm:bulletEnabled val="1"/>
          </dgm:varLst>
          <dgm:alg type="tx"/>
          <dgm:shape xmlns:r="http://schemas.openxmlformats.org/officeDocument/2006/relationships" type="roundRect" r:blip="">
            <dgm:adjLst>
              <dgm:adj idx="1" val="0.166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15">
          <dgm:if name="Name16" axis="followSib" ptType="node" func="cnt" op="equ" val="0">
            <dgm:choose name="Name17">
              <dgm:if name="Name18" axis="ch" ptType="node" func="cnt" op="gte" val="1">
                <dgm:layoutNode name="Final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9"/>
            </dgm:choose>
          </dgm:if>
          <dgm:else name="Name20">
            <dgm:layoutNode name="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StepDownProcess">
  <dgm:title val=""/>
  <dgm:desc val=""/>
  <dgm:catLst>
    <dgm:cat type="process" pri="1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60" srcId="0" destId="10" srcOrd="0" destOrd="0"/>
        <dgm:cxn modelId="12" srcId="10" destId="11" srcOrd="0" destOrd="0"/>
        <dgm:cxn modelId="70" srcId="0" destId="20" srcOrd="1" destOrd="0"/>
        <dgm:cxn modelId="22" srcId="20" destId="21" srcOrd="0" destOrd="0"/>
        <dgm:cxn modelId="8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tL"/>
          <dgm:param type="flowDir" val="row"/>
          <dgm:param type="off" val="off"/>
          <dgm:param type="bkpt" val="fixed"/>
          <dgm:param type="bkPtFixedVal" val="1"/>
        </dgm:alg>
      </dgm:if>
      <dgm:else name="Name2">
        <dgm:alg type="snake">
          <dgm:param type="grDir" val="tR"/>
          <dgm:param type="flowDir" val="row"/>
          <dgm:param type="off" val="off"/>
          <dgm:param type="bkpt" val="fixed"/>
          <dgm:param type="bkPtFixedVal" val="1"/>
        </dgm:alg>
      </dgm:else>
    </dgm:choose>
    <dgm:shape xmlns:r="http://schemas.openxmlformats.org/officeDocument/2006/relationships" r:blip="">
      <dgm:adjLst/>
    </dgm:shape>
    <dgm:choose name="Name3">
      <dgm:if name="Name4" func="var" arg="dir" op="equ" val="norm">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if>
      <dgm:else name="Name5">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else>
    </dgm:choose>
    <dgm:forEach name="nodesForEach" axis="ch" ptType="node">
      <dgm:layoutNode name="composite">
        <dgm:alg type="composite">
          <dgm:param type="ar" val="1.2439"/>
        </dgm:alg>
        <dgm:shape xmlns:r="http://schemas.openxmlformats.org/officeDocument/2006/relationships" r:blip="">
          <dgm:adjLst/>
        </dgm:shape>
        <dgm:choose name="Name6">
          <dgm:if name="Name7" func="var" arg="dir" op="equ" val="norm">
            <dgm:constrLst>
              <dgm:constr type="l" for="ch" forName="bentUpArrow1" refType="w" fact="0.07"/>
              <dgm:constr type="t" for="ch" forName="bentUpArrow1" refType="h" fact="0.524"/>
              <dgm:constr type="w" for="ch" forName="bentUpArrow1" refType="w" fact="0.3844"/>
              <dgm:constr type="h" for="ch" forName="bentUpArrow1" refType="h" fact="0.42"/>
              <dgm:constr type="l" for="ch" forName="ParentText" refType="w" fact="0"/>
              <dgm:constr type="t" for="ch" forName="ParentText" refType="h" fact="0"/>
              <dgm:constr type="w" for="ch" forName="ParentText" refType="w" fact="0.5684"/>
              <dgm:constr type="h" for="ch" forName="ParentText" refType="h" fact="0.4949"/>
              <dgm:constr type="l" for="ch" forName="ChildText" refType="w" refFor="ch" refForName="ParentText"/>
              <dgm:constr type="t" for="ch" forName="ChildText" refType="h" fact="0.05"/>
              <dgm:constr type="w" for="ch" forName="ChildText" refType="w" fact="0.4134"/>
              <dgm:constr type="h" for="ch" forName="ChildText" refType="h" fact="0.4"/>
              <dgm:constr type="l" for="ch" forName="FinalChildText" refType="w" refFor="ch" refForName="ParentText"/>
              <dgm:constr type="t" for="ch" forName="FinalChildText" refType="h" fact="0.05"/>
              <dgm:constr type="w" for="ch" forName="FinalChildText" refType="w" fact="0.4134"/>
              <dgm:constr type="h" for="ch" forName="FinalChildText" refType="h" fact="0.4"/>
            </dgm:constrLst>
          </dgm:if>
          <dgm:else name="Name8">
            <dgm:constrLst>
              <dgm:constr type="r" for="ch" forName="bentUpArrow1" refType="w" fact="0.97"/>
              <dgm:constr type="t" for="ch" forName="bentUpArrow1" refType="h" fact="0.524"/>
              <dgm:constr type="w" for="ch" forName="bentUpArrow1" refType="w" fact="0.3844"/>
              <dgm:constr type="h" for="ch" forName="bentUpArrow1" refType="h" fact="0.42"/>
              <dgm:constr type="l" for="ch" forName="ParentText" refType="w" fact="0.4316"/>
              <dgm:constr type="t" for="ch" forName="ParentText" refType="h" fact="0"/>
              <dgm:constr type="w" for="ch" forName="ParentText" refType="w" fact="0.5684"/>
              <dgm:constr type="h" for="ch" forName="ParentText" refType="h" fact="0.4949"/>
              <dgm:constr type="l" for="ch" forName="ChildText" refType="w" fact="0"/>
              <dgm:constr type="t" for="ch" forName="ChildText" refType="h" fact="0.05"/>
              <dgm:constr type="w" for="ch" forName="ChildText" refType="w" fact="0.4134"/>
              <dgm:constr type="h" for="ch" forName="ChildText" refType="h" fact="0.4"/>
              <dgm:constr type="l" for="ch" forName="FinalChildText" refType="w" fact="0"/>
              <dgm:constr type="t" for="ch" forName="FinalChildText" refType="h" fact="0.05"/>
              <dgm:constr type="w" for="ch" forName="FinalChildText" refType="w" fact="0.4134"/>
              <dgm:constr type="h" for="ch" forName="FinalChildText" refType="h" fact="0.4"/>
            </dgm:constrLst>
          </dgm:else>
        </dgm:choose>
        <dgm:choose name="Name9">
          <dgm:if name="Name10" axis="followSib" ptType="node" func="cnt" op="gte" val="1">
            <dgm:layoutNode name="bentUpArrow1" styleLbl="alignImgPlace1">
              <dgm:alg type="sp"/>
              <dgm:choose name="Name11">
                <dgm:if name="Name12" func="var" arg="dir" op="equ" val="norm">
                  <dgm:shape xmlns:r="http://schemas.openxmlformats.org/officeDocument/2006/relationships" rot="90" type="bentUpArrow" r:blip="">
                    <dgm:adjLst>
                      <dgm:adj idx="1" val="0.3284"/>
                      <dgm:adj idx="2" val="0.25"/>
                      <dgm:adj idx="3" val="0.3578"/>
                    </dgm:adjLst>
                  </dgm:shape>
                </dgm:if>
                <dgm:else name="Name13">
                  <dgm:shape xmlns:r="http://schemas.openxmlformats.org/officeDocument/2006/relationships" rot="180" type="bentArrow" r:blip="">
                    <dgm:adjLst>
                      <dgm:adj idx="1" val="0.3284"/>
                      <dgm:adj idx="2" val="0.25"/>
                      <dgm:adj idx="3" val="0.3578"/>
                      <dgm:adj idx="4" val="0"/>
                    </dgm:adjLst>
                  </dgm:shape>
                </dgm:else>
              </dgm:choose>
              <dgm:presOf/>
            </dgm:layoutNode>
          </dgm:if>
          <dgm:else name="Name14"/>
        </dgm:choose>
        <dgm:layoutNode name="ParentText" styleLbl="node1">
          <dgm:varLst>
            <dgm:chMax val="1"/>
            <dgm:chPref val="1"/>
            <dgm:bulletEnabled val="1"/>
          </dgm:varLst>
          <dgm:alg type="tx"/>
          <dgm:shape xmlns:r="http://schemas.openxmlformats.org/officeDocument/2006/relationships" type="roundRect" r:blip="">
            <dgm:adjLst>
              <dgm:adj idx="1" val="0.166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15">
          <dgm:if name="Name16" axis="followSib" ptType="node" func="cnt" op="equ" val="0">
            <dgm:choose name="Name17">
              <dgm:if name="Name18" axis="ch" ptType="node" func="cnt" op="gte" val="1">
                <dgm:layoutNode name="Final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9"/>
            </dgm:choose>
          </dgm:if>
          <dgm:else name="Name20">
            <dgm:layoutNode name="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StepDownProcess">
  <dgm:title val=""/>
  <dgm:desc val=""/>
  <dgm:catLst>
    <dgm:cat type="process" pri="1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60" srcId="0" destId="10" srcOrd="0" destOrd="0"/>
        <dgm:cxn modelId="12" srcId="10" destId="11" srcOrd="0" destOrd="0"/>
        <dgm:cxn modelId="70" srcId="0" destId="20" srcOrd="1" destOrd="0"/>
        <dgm:cxn modelId="22" srcId="20" destId="21" srcOrd="0" destOrd="0"/>
        <dgm:cxn modelId="8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tL"/>
          <dgm:param type="flowDir" val="row"/>
          <dgm:param type="off" val="off"/>
          <dgm:param type="bkpt" val="fixed"/>
          <dgm:param type="bkPtFixedVal" val="1"/>
        </dgm:alg>
      </dgm:if>
      <dgm:else name="Name2">
        <dgm:alg type="snake">
          <dgm:param type="grDir" val="tR"/>
          <dgm:param type="flowDir" val="row"/>
          <dgm:param type="off" val="off"/>
          <dgm:param type="bkpt" val="fixed"/>
          <dgm:param type="bkPtFixedVal" val="1"/>
        </dgm:alg>
      </dgm:else>
    </dgm:choose>
    <dgm:shape xmlns:r="http://schemas.openxmlformats.org/officeDocument/2006/relationships" r:blip="">
      <dgm:adjLst/>
    </dgm:shape>
    <dgm:choose name="Name3">
      <dgm:if name="Name4" func="var" arg="dir" op="equ" val="norm">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if>
      <dgm:else name="Name5">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else>
    </dgm:choose>
    <dgm:forEach name="nodesForEach" axis="ch" ptType="node">
      <dgm:layoutNode name="composite">
        <dgm:alg type="composite">
          <dgm:param type="ar" val="1.2439"/>
        </dgm:alg>
        <dgm:shape xmlns:r="http://schemas.openxmlformats.org/officeDocument/2006/relationships" r:blip="">
          <dgm:adjLst/>
        </dgm:shape>
        <dgm:choose name="Name6">
          <dgm:if name="Name7" func="var" arg="dir" op="equ" val="norm">
            <dgm:constrLst>
              <dgm:constr type="l" for="ch" forName="bentUpArrow1" refType="w" fact="0.07"/>
              <dgm:constr type="t" for="ch" forName="bentUpArrow1" refType="h" fact="0.524"/>
              <dgm:constr type="w" for="ch" forName="bentUpArrow1" refType="w" fact="0.3844"/>
              <dgm:constr type="h" for="ch" forName="bentUpArrow1" refType="h" fact="0.42"/>
              <dgm:constr type="l" for="ch" forName="ParentText" refType="w" fact="0"/>
              <dgm:constr type="t" for="ch" forName="ParentText" refType="h" fact="0"/>
              <dgm:constr type="w" for="ch" forName="ParentText" refType="w" fact="0.5684"/>
              <dgm:constr type="h" for="ch" forName="ParentText" refType="h" fact="0.4949"/>
              <dgm:constr type="l" for="ch" forName="ChildText" refType="w" refFor="ch" refForName="ParentText"/>
              <dgm:constr type="t" for="ch" forName="ChildText" refType="h" fact="0.05"/>
              <dgm:constr type="w" for="ch" forName="ChildText" refType="w" fact="0.4134"/>
              <dgm:constr type="h" for="ch" forName="ChildText" refType="h" fact="0.4"/>
              <dgm:constr type="l" for="ch" forName="FinalChildText" refType="w" refFor="ch" refForName="ParentText"/>
              <dgm:constr type="t" for="ch" forName="FinalChildText" refType="h" fact="0.05"/>
              <dgm:constr type="w" for="ch" forName="FinalChildText" refType="w" fact="0.4134"/>
              <dgm:constr type="h" for="ch" forName="FinalChildText" refType="h" fact="0.4"/>
            </dgm:constrLst>
          </dgm:if>
          <dgm:else name="Name8">
            <dgm:constrLst>
              <dgm:constr type="r" for="ch" forName="bentUpArrow1" refType="w" fact="0.97"/>
              <dgm:constr type="t" for="ch" forName="bentUpArrow1" refType="h" fact="0.524"/>
              <dgm:constr type="w" for="ch" forName="bentUpArrow1" refType="w" fact="0.3844"/>
              <dgm:constr type="h" for="ch" forName="bentUpArrow1" refType="h" fact="0.42"/>
              <dgm:constr type="l" for="ch" forName="ParentText" refType="w" fact="0.4316"/>
              <dgm:constr type="t" for="ch" forName="ParentText" refType="h" fact="0"/>
              <dgm:constr type="w" for="ch" forName="ParentText" refType="w" fact="0.5684"/>
              <dgm:constr type="h" for="ch" forName="ParentText" refType="h" fact="0.4949"/>
              <dgm:constr type="l" for="ch" forName="ChildText" refType="w" fact="0"/>
              <dgm:constr type="t" for="ch" forName="ChildText" refType="h" fact="0.05"/>
              <dgm:constr type="w" for="ch" forName="ChildText" refType="w" fact="0.4134"/>
              <dgm:constr type="h" for="ch" forName="ChildText" refType="h" fact="0.4"/>
              <dgm:constr type="l" for="ch" forName="FinalChildText" refType="w" fact="0"/>
              <dgm:constr type="t" for="ch" forName="FinalChildText" refType="h" fact="0.05"/>
              <dgm:constr type="w" for="ch" forName="FinalChildText" refType="w" fact="0.4134"/>
              <dgm:constr type="h" for="ch" forName="FinalChildText" refType="h" fact="0.4"/>
            </dgm:constrLst>
          </dgm:else>
        </dgm:choose>
        <dgm:choose name="Name9">
          <dgm:if name="Name10" axis="followSib" ptType="node" func="cnt" op="gte" val="1">
            <dgm:layoutNode name="bentUpArrow1" styleLbl="alignImgPlace1">
              <dgm:alg type="sp"/>
              <dgm:choose name="Name11">
                <dgm:if name="Name12" func="var" arg="dir" op="equ" val="norm">
                  <dgm:shape xmlns:r="http://schemas.openxmlformats.org/officeDocument/2006/relationships" rot="90" type="bentUpArrow" r:blip="">
                    <dgm:adjLst>
                      <dgm:adj idx="1" val="0.3284"/>
                      <dgm:adj idx="2" val="0.25"/>
                      <dgm:adj idx="3" val="0.3578"/>
                    </dgm:adjLst>
                  </dgm:shape>
                </dgm:if>
                <dgm:else name="Name13">
                  <dgm:shape xmlns:r="http://schemas.openxmlformats.org/officeDocument/2006/relationships" rot="180" type="bentArrow" r:blip="">
                    <dgm:adjLst>
                      <dgm:adj idx="1" val="0.3284"/>
                      <dgm:adj idx="2" val="0.25"/>
                      <dgm:adj idx="3" val="0.3578"/>
                      <dgm:adj idx="4" val="0"/>
                    </dgm:adjLst>
                  </dgm:shape>
                </dgm:else>
              </dgm:choose>
              <dgm:presOf/>
            </dgm:layoutNode>
          </dgm:if>
          <dgm:else name="Name14"/>
        </dgm:choose>
        <dgm:layoutNode name="ParentText" styleLbl="node1">
          <dgm:varLst>
            <dgm:chMax val="1"/>
            <dgm:chPref val="1"/>
            <dgm:bulletEnabled val="1"/>
          </dgm:varLst>
          <dgm:alg type="tx"/>
          <dgm:shape xmlns:r="http://schemas.openxmlformats.org/officeDocument/2006/relationships" type="roundRect" r:blip="">
            <dgm:adjLst>
              <dgm:adj idx="1" val="0.166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15">
          <dgm:if name="Name16" axis="followSib" ptType="node" func="cnt" op="equ" val="0">
            <dgm:choose name="Name17">
              <dgm:if name="Name18" axis="ch" ptType="node" func="cnt" op="gte" val="1">
                <dgm:layoutNode name="Final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9"/>
            </dgm:choose>
          </dgm:if>
          <dgm:else name="Name20">
            <dgm:layoutNode name="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554" name="Rectangle 2"/>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5362" tIns="47682" rIns="95362" bIns="47682" numCol="1" anchor="t" anchorCtr="0" compatLnSpc="1">
            <a:prstTxWarp prst="textNoShape">
              <a:avLst/>
            </a:prstTxWarp>
          </a:bodyPr>
          <a:lstStyle>
            <a:lvl1pPr eaLnBrk="1" hangingPunct="1">
              <a:defRPr sz="1300">
                <a:latin typeface="Arial" charset="0"/>
              </a:defRPr>
            </a:lvl1pPr>
          </a:lstStyle>
          <a:p>
            <a:pPr>
              <a:defRPr/>
            </a:pPr>
            <a:endParaRPr lang="en-GB"/>
          </a:p>
        </p:txBody>
      </p:sp>
      <p:sp>
        <p:nvSpPr>
          <p:cNvPr id="23555" name="Rectangle 3"/>
          <p:cNvSpPr>
            <a:spLocks noGrp="1" noChangeArrowheads="1"/>
          </p:cNvSpPr>
          <p:nvPr>
            <p:ph type="dt" idx="1"/>
          </p:nvPr>
        </p:nvSpPr>
        <p:spPr bwMode="auto">
          <a:xfrm>
            <a:off x="3849688" y="0"/>
            <a:ext cx="2946400" cy="496888"/>
          </a:xfrm>
          <a:prstGeom prst="rect">
            <a:avLst/>
          </a:prstGeom>
          <a:noFill/>
          <a:ln w="9525">
            <a:noFill/>
            <a:miter lim="800000"/>
            <a:headEnd/>
            <a:tailEnd/>
          </a:ln>
          <a:effectLst/>
        </p:spPr>
        <p:txBody>
          <a:bodyPr vert="horz" wrap="square" lIns="95362" tIns="47682" rIns="95362" bIns="47682" numCol="1" anchor="t" anchorCtr="0" compatLnSpc="1">
            <a:prstTxWarp prst="textNoShape">
              <a:avLst/>
            </a:prstTxWarp>
          </a:bodyPr>
          <a:lstStyle>
            <a:lvl1pPr algn="r" eaLnBrk="1" hangingPunct="1">
              <a:defRPr sz="1300">
                <a:latin typeface="Arial" charset="0"/>
              </a:defRPr>
            </a:lvl1pPr>
          </a:lstStyle>
          <a:p>
            <a:pPr>
              <a:defRPr/>
            </a:pPr>
            <a:endParaRPr lang="en-GB"/>
          </a:p>
        </p:txBody>
      </p:sp>
      <p:sp>
        <p:nvSpPr>
          <p:cNvPr id="3076" name="Rectangle 4"/>
          <p:cNvSpPr>
            <a:spLocks noGrp="1" noRot="1" noChangeAspect="1" noChangeArrowheads="1" noTextEdit="1"/>
          </p:cNvSpPr>
          <p:nvPr>
            <p:ph type="sldImg" idx="2"/>
          </p:nvPr>
        </p:nvSpPr>
        <p:spPr bwMode="auto">
          <a:xfrm>
            <a:off x="90488" y="744538"/>
            <a:ext cx="6616700" cy="372268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7" name="Rectangle 5"/>
          <p:cNvSpPr>
            <a:spLocks noGrp="1" noChangeArrowheads="1"/>
          </p:cNvSpPr>
          <p:nvPr>
            <p:ph type="body" sz="quarter" idx="3"/>
          </p:nvPr>
        </p:nvSpPr>
        <p:spPr bwMode="auto">
          <a:xfrm>
            <a:off x="679450" y="4716463"/>
            <a:ext cx="5438775" cy="4465637"/>
          </a:xfrm>
          <a:prstGeom prst="rect">
            <a:avLst/>
          </a:prstGeom>
          <a:noFill/>
          <a:ln w="9525">
            <a:noFill/>
            <a:miter lim="800000"/>
            <a:headEnd/>
            <a:tailEnd/>
          </a:ln>
          <a:effectLst/>
        </p:spPr>
        <p:txBody>
          <a:bodyPr vert="horz" wrap="square" lIns="95362" tIns="47682" rIns="95362" bIns="47682"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23558" name="Rectangle 6"/>
          <p:cNvSpPr>
            <a:spLocks noGrp="1" noChangeArrowheads="1"/>
          </p:cNvSpPr>
          <p:nvPr>
            <p:ph type="ftr" sz="quarter" idx="4"/>
          </p:nvPr>
        </p:nvSpPr>
        <p:spPr bwMode="auto">
          <a:xfrm>
            <a:off x="0" y="9428163"/>
            <a:ext cx="2946400" cy="496887"/>
          </a:xfrm>
          <a:prstGeom prst="rect">
            <a:avLst/>
          </a:prstGeom>
          <a:noFill/>
          <a:ln w="9525">
            <a:noFill/>
            <a:miter lim="800000"/>
            <a:headEnd/>
            <a:tailEnd/>
          </a:ln>
          <a:effectLst/>
        </p:spPr>
        <p:txBody>
          <a:bodyPr vert="horz" wrap="square" lIns="95362" tIns="47682" rIns="95362" bIns="47682" numCol="1" anchor="b" anchorCtr="0" compatLnSpc="1">
            <a:prstTxWarp prst="textNoShape">
              <a:avLst/>
            </a:prstTxWarp>
          </a:bodyPr>
          <a:lstStyle>
            <a:lvl1pPr eaLnBrk="1" hangingPunct="1">
              <a:defRPr sz="1300">
                <a:latin typeface="Arial" charset="0"/>
              </a:defRPr>
            </a:lvl1pPr>
          </a:lstStyle>
          <a:p>
            <a:pPr>
              <a:defRPr/>
            </a:pPr>
            <a:endParaRPr lang="en-GB"/>
          </a:p>
        </p:txBody>
      </p:sp>
      <p:sp>
        <p:nvSpPr>
          <p:cNvPr id="23559" name="Rectangle 7"/>
          <p:cNvSpPr>
            <a:spLocks noGrp="1" noChangeArrowheads="1"/>
          </p:cNvSpPr>
          <p:nvPr>
            <p:ph type="sldNum" sz="quarter" idx="5"/>
          </p:nvPr>
        </p:nvSpPr>
        <p:spPr bwMode="auto">
          <a:xfrm>
            <a:off x="3849688" y="9428163"/>
            <a:ext cx="2946400" cy="496887"/>
          </a:xfrm>
          <a:prstGeom prst="rect">
            <a:avLst/>
          </a:prstGeom>
          <a:noFill/>
          <a:ln w="9525">
            <a:noFill/>
            <a:miter lim="800000"/>
            <a:headEnd/>
            <a:tailEnd/>
          </a:ln>
          <a:effectLst/>
        </p:spPr>
        <p:txBody>
          <a:bodyPr vert="horz" wrap="square" lIns="95362" tIns="47682" rIns="95362" bIns="47682" numCol="1" anchor="b" anchorCtr="0" compatLnSpc="1">
            <a:prstTxWarp prst="textNoShape">
              <a:avLst/>
            </a:prstTxWarp>
          </a:bodyPr>
          <a:lstStyle>
            <a:lvl1pPr algn="r" eaLnBrk="1" hangingPunct="1">
              <a:defRPr sz="1300"/>
            </a:lvl1pPr>
          </a:lstStyle>
          <a:p>
            <a:pPr>
              <a:defRPr/>
            </a:pPr>
            <a:fld id="{43F1ABC2-ADAD-4876-8B5F-5146FC24C21E}"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docmanager.pnld.co.uk/content/D20.htm" TargetMode="External"/><Relationship Id="rId2" Type="http://schemas.openxmlformats.org/officeDocument/2006/relationships/slide" Target="../slides/slide6.xml"/><Relationship Id="rId1" Type="http://schemas.openxmlformats.org/officeDocument/2006/relationships/notesMaster" Target="../notesMasters/notesMaster1.xml"/><Relationship Id="rId4" Type="http://schemas.openxmlformats.org/officeDocument/2006/relationships/hyperlink" Target="https://docmanager.pnld.co.uk/content/D45.htm" TargetMode="Externa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a:ln>
                  <a:noFill/>
                </a:ln>
                <a:solidFill>
                  <a:srgbClr val="000000"/>
                </a:solidFill>
                <a:effectLst/>
                <a:uLnTx/>
                <a:uFillTx/>
                <a:latin typeface="Arial" charset="0"/>
                <a:ea typeface="+mn-ea"/>
                <a:cs typeface="+mn-cs"/>
              </a:rPr>
              <a:t>On successful completion of this module, learners will be able to:</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100" b="1" i="0" u="none" strike="noStrike" kern="1200" cap="none" spc="0" normalizeH="0" baseline="0" noProof="0" dirty="0">
              <a:ln>
                <a:noFill/>
              </a:ln>
              <a:solidFill>
                <a:srgbClr val="000000"/>
              </a:solidFill>
              <a:effectLst/>
              <a:uLnTx/>
              <a:uFillTx/>
              <a:latin typeface="Arial" charset="0"/>
              <a:ea typeface="+mn-ea"/>
              <a:cs typeface="+mn-cs"/>
            </a:endParaRPr>
          </a:p>
          <a:p>
            <a:pPr marL="228600" marR="0" lvl="0" indent="-228600" algn="l" defTabSz="914400" rtl="0" eaLnBrk="0" fontAlgn="base" latinLnBrk="0" hangingPunct="0">
              <a:lnSpc>
                <a:spcPct val="100000"/>
              </a:lnSpc>
              <a:spcBef>
                <a:spcPct val="30000"/>
              </a:spcBef>
              <a:spcAft>
                <a:spcPct val="0"/>
              </a:spcAft>
              <a:buClrTx/>
              <a:buSzTx/>
              <a:buFont typeface="+mj-lt"/>
              <a:buAutoNum type="arabicPeriod"/>
              <a:tabLst/>
              <a:defRPr/>
            </a:pPr>
            <a:r>
              <a:rPr kumimoji="0" lang="en-GB" sz="1200" b="1" i="0" u="none" strike="noStrike" kern="1200" cap="none" spc="0" normalizeH="0" baseline="0" noProof="0" dirty="0">
                <a:ln>
                  <a:noFill/>
                </a:ln>
                <a:solidFill>
                  <a:srgbClr val="000000"/>
                </a:solidFill>
                <a:effectLst/>
                <a:uLnTx/>
                <a:uFillTx/>
                <a:latin typeface="Arial" charset="0"/>
                <a:ea typeface="+mn-ea"/>
                <a:cs typeface="+mn-cs"/>
              </a:rPr>
              <a:t>Describe</a:t>
            </a:r>
            <a:r>
              <a:rPr kumimoji="0" lang="en-GB" sz="1200" b="0" i="0" u="none" strike="noStrike" kern="1200" cap="none" spc="0" normalizeH="0" baseline="0" noProof="0" dirty="0">
                <a:ln>
                  <a:noFill/>
                </a:ln>
                <a:solidFill>
                  <a:srgbClr val="000000"/>
                </a:solidFill>
                <a:effectLst/>
                <a:uLnTx/>
                <a:uFillTx/>
                <a:latin typeface="Arial" charset="0"/>
                <a:ea typeface="+mn-ea"/>
                <a:cs typeface="+mn-cs"/>
              </a:rPr>
              <a:t> the points to prove relating to a Criminal Attempts offence. </a:t>
            </a:r>
          </a:p>
          <a:p>
            <a:pPr marL="228600" marR="0" lvl="0" indent="-228600" algn="l" defTabSz="914400" rtl="0" eaLnBrk="0" fontAlgn="base" latinLnBrk="0" hangingPunct="0">
              <a:lnSpc>
                <a:spcPct val="100000"/>
              </a:lnSpc>
              <a:spcBef>
                <a:spcPct val="30000"/>
              </a:spcBef>
              <a:spcAft>
                <a:spcPct val="0"/>
              </a:spcAft>
              <a:buClrTx/>
              <a:buSzTx/>
              <a:buFont typeface="+mj-lt"/>
              <a:buAutoNum type="arabicPeriod"/>
              <a:tabLst/>
              <a:defRPr/>
            </a:pPr>
            <a:r>
              <a:rPr kumimoji="0" lang="en-GB" sz="1200" b="1" i="0" u="none" strike="noStrike" kern="1200" cap="none" spc="0" normalizeH="0" baseline="0" noProof="0" dirty="0">
                <a:ln>
                  <a:noFill/>
                </a:ln>
                <a:solidFill>
                  <a:srgbClr val="000000"/>
                </a:solidFill>
                <a:effectLst/>
                <a:uLnTx/>
                <a:uFillTx/>
                <a:latin typeface="Arial" charset="0"/>
                <a:ea typeface="+mn-ea"/>
                <a:cs typeface="+mn-cs"/>
              </a:rPr>
              <a:t>Identify</a:t>
            </a:r>
            <a:r>
              <a:rPr kumimoji="0" lang="en-GB" sz="1200" b="0" i="0" u="none" strike="noStrike" kern="1200" cap="none" spc="0" normalizeH="0" baseline="0" noProof="0" dirty="0">
                <a:ln>
                  <a:noFill/>
                </a:ln>
                <a:solidFill>
                  <a:srgbClr val="000000"/>
                </a:solidFill>
                <a:effectLst/>
                <a:uLnTx/>
                <a:uFillTx/>
                <a:latin typeface="Arial" charset="0"/>
                <a:ea typeface="+mn-ea"/>
                <a:cs typeface="+mn-cs"/>
              </a:rPr>
              <a:t> when a Criminal Attempts offence has taken place. </a:t>
            </a:r>
            <a:endParaRPr kumimoji="0" lang="en-GB" altLang="en-US" sz="11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endParaRPr>
          </a:p>
          <a:p>
            <a:endParaRPr lang="en-GB" dirty="0"/>
          </a:p>
        </p:txBody>
      </p:sp>
      <p:sp>
        <p:nvSpPr>
          <p:cNvPr id="4" name="Slide Number Placeholder 3"/>
          <p:cNvSpPr>
            <a:spLocks noGrp="1"/>
          </p:cNvSpPr>
          <p:nvPr>
            <p:ph type="sldNum" sz="quarter" idx="10"/>
          </p:nvPr>
        </p:nvSpPr>
        <p:spPr/>
        <p:txBody>
          <a:bodyPr/>
          <a:lstStyle/>
          <a:p>
            <a:pPr>
              <a:defRPr/>
            </a:pPr>
            <a:fld id="{43F1ABC2-ADAD-4876-8B5F-5146FC24C21E}" type="slidenum">
              <a:rPr lang="en-GB" altLang="en-US" smtClean="0"/>
              <a:pPr>
                <a:defRPr/>
              </a:pPr>
              <a:t>1</a:t>
            </a:fld>
            <a:endParaRPr lang="en-GB" altLang="en-US"/>
          </a:p>
        </p:txBody>
      </p:sp>
    </p:spTree>
    <p:extLst>
      <p:ext uri="{BB962C8B-B14F-4D97-AF65-F5344CB8AC3E}">
        <p14:creationId xmlns:p14="http://schemas.microsoft.com/office/powerpoint/2010/main" val="4639197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p:cNvSpPr>
            <a:spLocks noGrp="1" noRot="1" noChangeAspect="1" noTextEdit="1"/>
          </p:cNvSpPr>
          <p:nvPr>
            <p:ph type="sldImg"/>
          </p:nvPr>
        </p:nvSpPr>
        <p:spPr>
          <a:xfrm>
            <a:off x="90488" y="744538"/>
            <a:ext cx="6616700" cy="3722687"/>
          </a:xfrm>
          <a:ln/>
        </p:spPr>
      </p:sp>
      <p:sp>
        <p:nvSpPr>
          <p:cNvPr id="71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1100" dirty="0">
                <a:latin typeface="Arial" panose="020B0604020202020204" pitchFamily="34" charset="0"/>
              </a:rPr>
              <a:t>The police have to provide evidence that the act was</a:t>
            </a:r>
            <a:r>
              <a:rPr lang="en-GB" altLang="en-US" sz="1100" b="1" dirty="0">
                <a:latin typeface="Arial" panose="020B0604020202020204" pitchFamily="34" charset="0"/>
              </a:rPr>
              <a:t> immediately</a:t>
            </a:r>
            <a:r>
              <a:rPr lang="en-GB" altLang="en-US" sz="1100" dirty="0">
                <a:latin typeface="Arial" panose="020B0604020202020204" pitchFamily="34" charset="0"/>
              </a:rPr>
              <a:t>, and </a:t>
            </a:r>
            <a:r>
              <a:rPr lang="en-GB" altLang="en-US" sz="1100" b="1" dirty="0">
                <a:latin typeface="Arial" panose="020B0604020202020204" pitchFamily="34" charset="0"/>
              </a:rPr>
              <a:t>not remotely</a:t>
            </a:r>
            <a:r>
              <a:rPr lang="en-GB" altLang="en-US" sz="1100" dirty="0">
                <a:latin typeface="Arial" panose="020B0604020202020204" pitchFamily="34" charset="0"/>
              </a:rPr>
              <a:t>, connected with the commission of the crime as well as more than merely preparatory. </a:t>
            </a:r>
          </a:p>
          <a:p>
            <a:r>
              <a:rPr lang="en-GB" altLang="en-US" sz="1100" b="1" dirty="0">
                <a:latin typeface="Arial" panose="020B0604020202020204" pitchFamily="34" charset="0"/>
              </a:rPr>
              <a:t>Intent</a:t>
            </a:r>
            <a:r>
              <a:rPr lang="en-GB" altLang="en-US" sz="1100" dirty="0">
                <a:latin typeface="Arial" panose="020B0604020202020204" pitchFamily="34" charset="0"/>
              </a:rPr>
              <a:t> is looked at in more detail in the following slide;</a:t>
            </a:r>
          </a:p>
          <a:p>
            <a:r>
              <a:rPr lang="en-GB" altLang="en-US" sz="1100" b="1" dirty="0">
                <a:latin typeface="Arial" panose="020B0604020202020204" pitchFamily="34" charset="0"/>
              </a:rPr>
              <a:t>Offence to which this section applies </a:t>
            </a:r>
            <a:r>
              <a:rPr lang="en-GB" altLang="en-US" sz="1100" dirty="0">
                <a:latin typeface="Arial" panose="020B0604020202020204" pitchFamily="34" charset="0"/>
              </a:rPr>
              <a:t>includes</a:t>
            </a:r>
            <a:r>
              <a:rPr lang="en-GB" altLang="en-US" sz="1100" b="1" dirty="0">
                <a:latin typeface="Arial" panose="020B0604020202020204" pitchFamily="34" charset="0"/>
              </a:rPr>
              <a:t> indictable</a:t>
            </a:r>
            <a:r>
              <a:rPr lang="en-GB" altLang="en-US" sz="1100" dirty="0">
                <a:latin typeface="Arial" panose="020B0604020202020204" pitchFamily="34" charset="0"/>
              </a:rPr>
              <a:t> or </a:t>
            </a:r>
            <a:r>
              <a:rPr lang="en-GB" altLang="en-US" sz="1100" b="1" dirty="0">
                <a:latin typeface="Arial" panose="020B0604020202020204" pitchFamily="34" charset="0"/>
              </a:rPr>
              <a:t>triable either way </a:t>
            </a:r>
            <a:r>
              <a:rPr lang="en-GB" altLang="en-US" sz="1100" dirty="0">
                <a:latin typeface="Arial" panose="020B0604020202020204" pitchFamily="34" charset="0"/>
              </a:rPr>
              <a:t>offences, it </a:t>
            </a:r>
            <a:r>
              <a:rPr lang="en-GB" altLang="en-US" sz="1100" b="1" dirty="0">
                <a:latin typeface="Arial" panose="020B0604020202020204" pitchFamily="34" charset="0"/>
              </a:rPr>
              <a:t>does not </a:t>
            </a:r>
            <a:r>
              <a:rPr lang="en-GB" altLang="en-US" sz="1100" dirty="0">
                <a:latin typeface="Arial" panose="020B0604020202020204" pitchFamily="34" charset="0"/>
              </a:rPr>
              <a:t>apply to </a:t>
            </a:r>
            <a:r>
              <a:rPr lang="en-GB" altLang="en-US" sz="1100" b="1" dirty="0">
                <a:latin typeface="Arial" panose="020B0604020202020204" pitchFamily="34" charset="0"/>
              </a:rPr>
              <a:t>summary</a:t>
            </a:r>
            <a:r>
              <a:rPr lang="en-GB" altLang="en-US" sz="1100" dirty="0">
                <a:latin typeface="Arial" panose="020B0604020202020204" pitchFamily="34" charset="0"/>
              </a:rPr>
              <a:t> offences. </a:t>
            </a:r>
          </a:p>
          <a:p>
            <a:endParaRPr lang="en-GB" altLang="en-US" sz="1100" dirty="0">
              <a:latin typeface="Arial" panose="020B0604020202020204" pitchFamily="34" charset="0"/>
            </a:endParaRPr>
          </a:p>
          <a:p>
            <a:r>
              <a:rPr lang="en-GB" altLang="en-US" sz="1100" b="1" dirty="0">
                <a:latin typeface="Arial" panose="020B0604020202020204" pitchFamily="34" charset="0"/>
              </a:rPr>
              <a:t>This means you cannot ‘attempt to commit’ a summary offence </a:t>
            </a:r>
            <a:r>
              <a:rPr lang="en-GB" altLang="en-US" sz="1100" dirty="0">
                <a:latin typeface="Arial" panose="020B0604020202020204" pitchFamily="34" charset="0"/>
              </a:rPr>
              <a:t>(e.g. depositing litter or taking a vehicle without the owner’s consent)</a:t>
            </a:r>
          </a:p>
          <a:p>
            <a:endParaRPr lang="en-GB" altLang="en-US" dirty="0">
              <a:latin typeface="Arial" panose="020B0604020202020204" pitchFamily="34" charset="0"/>
            </a:endParaRPr>
          </a:p>
        </p:txBody>
      </p:sp>
      <p:sp>
        <p:nvSpPr>
          <p:cNvPr id="71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0DF9ACB-C80D-454D-9531-18E1E31C52E4}" type="slidenum">
              <a:rPr lang="en-GB" altLang="en-US" smtClean="0"/>
              <a:pPr/>
              <a:t>2</a:t>
            </a:fld>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p:cNvSpPr>
            <a:spLocks noGrp="1" noRot="1" noChangeAspect="1" noTextEdit="1"/>
          </p:cNvSpPr>
          <p:nvPr>
            <p:ph type="sldImg"/>
          </p:nvPr>
        </p:nvSpPr>
        <p:spPr>
          <a:xfrm>
            <a:off x="90488" y="744538"/>
            <a:ext cx="6616700" cy="3722687"/>
          </a:xfrm>
          <a:ln/>
        </p:spPr>
      </p:sp>
      <p:sp>
        <p:nvSpPr>
          <p:cNvPr id="92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1100">
                <a:latin typeface="Arial" panose="020B0604020202020204" pitchFamily="34" charset="0"/>
              </a:rPr>
              <a:t>The police have to provide evidence that the act was</a:t>
            </a:r>
            <a:r>
              <a:rPr lang="en-GB" altLang="en-US" sz="1100" b="1">
                <a:latin typeface="Arial" panose="020B0604020202020204" pitchFamily="34" charset="0"/>
              </a:rPr>
              <a:t> immediately</a:t>
            </a:r>
            <a:r>
              <a:rPr lang="en-GB" altLang="en-US" sz="1100">
                <a:latin typeface="Arial" panose="020B0604020202020204" pitchFamily="34" charset="0"/>
              </a:rPr>
              <a:t>, and </a:t>
            </a:r>
            <a:r>
              <a:rPr lang="en-GB" altLang="en-US" sz="1100" b="1">
                <a:latin typeface="Arial" panose="020B0604020202020204" pitchFamily="34" charset="0"/>
              </a:rPr>
              <a:t>not remotely</a:t>
            </a:r>
            <a:r>
              <a:rPr lang="en-GB" altLang="en-US" sz="1100">
                <a:latin typeface="Arial" panose="020B0604020202020204" pitchFamily="34" charset="0"/>
              </a:rPr>
              <a:t>, connected with the commission of the crime as well as more than merely preparatory. </a:t>
            </a:r>
          </a:p>
          <a:p>
            <a:r>
              <a:rPr lang="en-GB" altLang="en-US" sz="1100" b="1">
                <a:latin typeface="Arial" panose="020B0604020202020204" pitchFamily="34" charset="0"/>
              </a:rPr>
              <a:t>Intent</a:t>
            </a:r>
            <a:r>
              <a:rPr lang="en-GB" altLang="en-US" sz="1100">
                <a:latin typeface="Arial" panose="020B0604020202020204" pitchFamily="34" charset="0"/>
              </a:rPr>
              <a:t> is looked at in more detail in the following slide;</a:t>
            </a:r>
          </a:p>
          <a:p>
            <a:r>
              <a:rPr lang="en-GB" altLang="en-US" sz="1100" b="1">
                <a:latin typeface="Arial" panose="020B0604020202020204" pitchFamily="34" charset="0"/>
              </a:rPr>
              <a:t>Offence to which this section applies </a:t>
            </a:r>
            <a:r>
              <a:rPr lang="en-GB" altLang="en-US" sz="1100">
                <a:latin typeface="Arial" panose="020B0604020202020204" pitchFamily="34" charset="0"/>
              </a:rPr>
              <a:t>includes</a:t>
            </a:r>
            <a:r>
              <a:rPr lang="en-GB" altLang="en-US" sz="1100" b="1">
                <a:latin typeface="Arial" panose="020B0604020202020204" pitchFamily="34" charset="0"/>
              </a:rPr>
              <a:t> indictable</a:t>
            </a:r>
            <a:r>
              <a:rPr lang="en-GB" altLang="en-US" sz="1100">
                <a:latin typeface="Arial" panose="020B0604020202020204" pitchFamily="34" charset="0"/>
              </a:rPr>
              <a:t> or </a:t>
            </a:r>
            <a:r>
              <a:rPr lang="en-GB" altLang="en-US" sz="1100" b="1">
                <a:latin typeface="Arial" panose="020B0604020202020204" pitchFamily="34" charset="0"/>
              </a:rPr>
              <a:t>triable either way </a:t>
            </a:r>
            <a:r>
              <a:rPr lang="en-GB" altLang="en-US" sz="1100">
                <a:latin typeface="Arial" panose="020B0604020202020204" pitchFamily="34" charset="0"/>
              </a:rPr>
              <a:t>offences, it </a:t>
            </a:r>
            <a:r>
              <a:rPr lang="en-GB" altLang="en-US" sz="1100" b="1">
                <a:latin typeface="Arial" panose="020B0604020202020204" pitchFamily="34" charset="0"/>
              </a:rPr>
              <a:t>does not </a:t>
            </a:r>
            <a:r>
              <a:rPr lang="en-GB" altLang="en-US" sz="1100">
                <a:latin typeface="Arial" panose="020B0604020202020204" pitchFamily="34" charset="0"/>
              </a:rPr>
              <a:t>apply to </a:t>
            </a:r>
            <a:r>
              <a:rPr lang="en-GB" altLang="en-US" sz="1100" b="1">
                <a:latin typeface="Arial" panose="020B0604020202020204" pitchFamily="34" charset="0"/>
              </a:rPr>
              <a:t>summary</a:t>
            </a:r>
            <a:r>
              <a:rPr lang="en-GB" altLang="en-US" sz="1100">
                <a:latin typeface="Arial" panose="020B0604020202020204" pitchFamily="34" charset="0"/>
              </a:rPr>
              <a:t> offences. </a:t>
            </a:r>
          </a:p>
          <a:p>
            <a:endParaRPr lang="en-GB" altLang="en-US" sz="1100">
              <a:latin typeface="Arial" panose="020B0604020202020204" pitchFamily="34" charset="0"/>
            </a:endParaRPr>
          </a:p>
          <a:p>
            <a:r>
              <a:rPr lang="en-GB" altLang="en-US" sz="1100">
                <a:latin typeface="Arial" panose="020B0604020202020204" pitchFamily="34" charset="0"/>
              </a:rPr>
              <a:t>This means you cannot ‘attempt to commit’ a summary offence (e.g. depositing litter or taking a vehicle without the owner’s consent)</a:t>
            </a:r>
          </a:p>
          <a:p>
            <a:endParaRPr lang="en-GB" altLang="en-US">
              <a:latin typeface="Arial" panose="020B0604020202020204" pitchFamily="34" charset="0"/>
            </a:endParaRPr>
          </a:p>
        </p:txBody>
      </p:sp>
      <p:sp>
        <p:nvSpPr>
          <p:cNvPr id="92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044F060-879C-49E5-882C-1D67E20BD135}" type="slidenum">
              <a:rPr lang="en-GB" altLang="en-US" smtClean="0"/>
              <a:pPr/>
              <a:t>3</a:t>
            </a:fld>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p:cNvSpPr>
            <a:spLocks noGrp="1" noRot="1" noChangeAspect="1" noTextEdit="1"/>
          </p:cNvSpPr>
          <p:nvPr>
            <p:ph type="sldImg"/>
          </p:nvPr>
        </p:nvSpPr>
        <p:spPr>
          <a:xfrm>
            <a:off x="90488" y="744538"/>
            <a:ext cx="6616700" cy="3722687"/>
          </a:xfrm>
          <a:ln/>
        </p:spPr>
      </p:sp>
      <p:sp>
        <p:nvSpPr>
          <p:cNvPr id="3" name="Notes Placeholder 2"/>
          <p:cNvSpPr>
            <a:spLocks noGrp="1"/>
          </p:cNvSpPr>
          <p:nvPr>
            <p:ph type="body" idx="1"/>
          </p:nvPr>
        </p:nvSpPr>
        <p:spPr/>
        <p:txBody>
          <a:bodyPr/>
          <a:lstStyle/>
          <a:p>
            <a:pPr>
              <a:defRPr/>
            </a:pPr>
            <a:r>
              <a:rPr lang="en-GB" altLang="en-US" sz="1100" dirty="0"/>
              <a:t>For a person to be guilty of an attempt to commit an offence, they must have more than an intention to do it. They must demonstrate their guilty intent by carrying out acts, and these must be more than just preparing to commit the full offence.</a:t>
            </a:r>
          </a:p>
          <a:p>
            <a:pPr>
              <a:defRPr/>
            </a:pPr>
            <a:endParaRPr lang="en-GB" altLang="en-US" sz="1100" dirty="0"/>
          </a:p>
          <a:p>
            <a:pPr>
              <a:defRPr/>
            </a:pPr>
            <a:r>
              <a:rPr lang="en-GB" altLang="en-US" sz="1100" dirty="0"/>
              <a:t>Specific intent is required to commit a criminal attempt. Intent is known in law as </a:t>
            </a:r>
            <a:r>
              <a:rPr lang="en-GB" altLang="en-US" sz="1100" i="1" dirty="0" err="1"/>
              <a:t>mens</a:t>
            </a:r>
            <a:r>
              <a:rPr lang="en-GB" altLang="en-US" sz="1100" i="1" dirty="0"/>
              <a:t> rea </a:t>
            </a:r>
            <a:r>
              <a:rPr lang="en-GB" altLang="en-US" sz="1100" dirty="0"/>
              <a:t>which means a </a:t>
            </a:r>
            <a:r>
              <a:rPr lang="en-GB" altLang="en-US" sz="1100" i="1" dirty="0"/>
              <a:t>guilty mind</a:t>
            </a:r>
            <a:r>
              <a:rPr lang="en-GB" altLang="en-US" sz="1100" dirty="0"/>
              <a:t>. </a:t>
            </a:r>
          </a:p>
          <a:p>
            <a:pPr>
              <a:defRPr/>
            </a:pPr>
            <a:r>
              <a:rPr lang="en-GB" altLang="en-US" sz="1100" dirty="0"/>
              <a:t>Intention can be proved by</a:t>
            </a:r>
          </a:p>
          <a:p>
            <a:pPr marL="171399" indent="-171399">
              <a:buFont typeface="Arial" panose="020B0604020202020204" pitchFamily="34" charset="0"/>
              <a:buChar char="•"/>
              <a:defRPr/>
            </a:pPr>
            <a:r>
              <a:rPr lang="en-GB" altLang="en-US" sz="1100" dirty="0"/>
              <a:t>An admission by the suspect during interview as to their state of mind when committing the offence.</a:t>
            </a:r>
          </a:p>
          <a:p>
            <a:pPr marL="171399" indent="-171399">
              <a:buFont typeface="Arial" panose="020B0604020202020204" pitchFamily="34" charset="0"/>
              <a:buChar char="•"/>
              <a:defRPr/>
            </a:pPr>
            <a:r>
              <a:rPr lang="en-GB" altLang="en-US" sz="1100" dirty="0"/>
              <a:t>By inference from the circumstances of the offence; evidence from witnesses, the suspect’s actions, property found on them or in their control </a:t>
            </a:r>
            <a:r>
              <a:rPr lang="en-GB" altLang="en-US" sz="1100" dirty="0" err="1"/>
              <a:t>eg</a:t>
            </a:r>
            <a:r>
              <a:rPr lang="en-GB" altLang="en-US" sz="1100" dirty="0"/>
              <a:t> a motor vehicle for transporting property.</a:t>
            </a:r>
          </a:p>
          <a:p>
            <a:pPr>
              <a:buFont typeface="Arial" panose="020B0604020202020204" pitchFamily="34" charset="0"/>
              <a:buNone/>
              <a:defRPr/>
            </a:pPr>
            <a:r>
              <a:rPr lang="en-GB" sz="1100" dirty="0"/>
              <a:t>To prove intent, an officer needs to take all this into account, the important thing is that he has to prove the defendant's state of mind at the time. </a:t>
            </a:r>
            <a:endParaRPr lang="en-GB" altLang="en-US" sz="1100" dirty="0"/>
          </a:p>
          <a:p>
            <a:pPr>
              <a:defRPr/>
            </a:pPr>
            <a:r>
              <a:rPr lang="en-GB" sz="1100" dirty="0"/>
              <a:t>When looking at these facts, a jury must look at the circumstances and decide whether the defendant would have intended or foreseen the results which occurred, which is a subjective test. </a:t>
            </a:r>
            <a:endParaRPr lang="en-GB" altLang="en-US" sz="1100" dirty="0"/>
          </a:p>
          <a:p>
            <a:pPr>
              <a:defRPr/>
            </a:pPr>
            <a:endParaRPr lang="en-GB" sz="1100" b="1" dirty="0"/>
          </a:p>
          <a:p>
            <a:pPr>
              <a:defRPr/>
            </a:pPr>
            <a:r>
              <a:rPr lang="en-GB" sz="1100" b="1" dirty="0"/>
              <a:t>Explanation:</a:t>
            </a:r>
            <a:endParaRPr lang="en-GB" sz="1100" dirty="0"/>
          </a:p>
          <a:p>
            <a:pPr>
              <a:defRPr/>
            </a:pPr>
            <a:r>
              <a:rPr lang="en-GB" sz="1100" dirty="0"/>
              <a:t>A person is detained having been seen selling drugs to people inside. The police arrive and they search the individual finding large quantities of tablets marked “ecstasy”. The person is arrested and interviewed at the police station. During the interview the person admits that they bought the drugs from a dealer and that they were selling ecstasy tablets to people in the club. </a:t>
            </a:r>
          </a:p>
          <a:p>
            <a:pPr>
              <a:defRPr/>
            </a:pPr>
            <a:r>
              <a:rPr lang="en-GB" sz="1100" dirty="0"/>
              <a:t>When the forensic test is done the tablets are found to contain no drugs but are made of sugar.</a:t>
            </a:r>
          </a:p>
          <a:p>
            <a:pPr>
              <a:defRPr/>
            </a:pPr>
            <a:r>
              <a:rPr lang="en-GB" sz="1100" dirty="0"/>
              <a:t>It is impossible for the person to be charged with supplying controlled drugs because the tablets were not controlled drugs. </a:t>
            </a:r>
          </a:p>
          <a:p>
            <a:pPr>
              <a:defRPr/>
            </a:pPr>
            <a:r>
              <a:rPr lang="en-GB" sz="1100" dirty="0"/>
              <a:t>The Criminal Attempts Act 1981 allows the person to be charged with the offence of attempting to supply a controlled drug: The person </a:t>
            </a:r>
            <a:r>
              <a:rPr lang="en-GB" sz="1100" b="1" dirty="0"/>
              <a:t>believed</a:t>
            </a:r>
            <a:r>
              <a:rPr lang="en-GB" sz="1100" dirty="0"/>
              <a:t> the sugar tablets to be ecstasy tablets, so they believed they were committing an offence, but because the tablets were sugar, they were not committing an offence, but because of their </a:t>
            </a:r>
            <a:r>
              <a:rPr lang="en-GB" sz="1100" b="1" dirty="0"/>
              <a:t>intention</a:t>
            </a:r>
            <a:r>
              <a:rPr lang="en-GB" sz="1100" dirty="0"/>
              <a:t> to commit the offence they are guilty of attempting to supply a controlled drug.</a:t>
            </a:r>
          </a:p>
          <a:p>
            <a:pPr>
              <a:defRPr/>
            </a:pPr>
            <a:r>
              <a:rPr lang="en-GB" sz="1100" dirty="0"/>
              <a:t>The same concept could be applied to a person who </a:t>
            </a:r>
          </a:p>
          <a:p>
            <a:pPr marL="171399" indent="-171399">
              <a:buFont typeface="Arial" panose="020B0604020202020204" pitchFamily="34" charset="0"/>
              <a:buChar char="•"/>
              <a:defRPr/>
            </a:pPr>
            <a:r>
              <a:rPr lang="en-GB" altLang="en-US" sz="1100" dirty="0"/>
              <a:t>tries to kill someone using a starting pistol, or to</a:t>
            </a:r>
          </a:p>
          <a:p>
            <a:pPr marL="171433" indent="-171433">
              <a:buFont typeface="Arial" panose="020B0604020202020204" pitchFamily="34" charset="0"/>
              <a:buChar char="•"/>
              <a:defRPr/>
            </a:pPr>
            <a:r>
              <a:rPr lang="en-GB" altLang="en-US" sz="1100" dirty="0"/>
              <a:t>a person who handles stolen goods which are not in fact stolen</a:t>
            </a:r>
          </a:p>
          <a:p>
            <a:pPr>
              <a:defRPr/>
            </a:pPr>
            <a:endParaRPr lang="en-GB" dirty="0"/>
          </a:p>
        </p:txBody>
      </p:sp>
      <p:sp>
        <p:nvSpPr>
          <p:cNvPr id="1126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9CF5579-C08A-4EB0-8AB0-DA6F1C44D3AD}" type="slidenum">
              <a:rPr lang="en-GB" altLang="en-US" smtClean="0"/>
              <a:pPr/>
              <a:t>4</a:t>
            </a:fld>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p:cNvSpPr>
            <a:spLocks noGrp="1" noRot="1" noChangeAspect="1" noTextEdit="1"/>
          </p:cNvSpPr>
          <p:nvPr>
            <p:ph type="sldImg"/>
          </p:nvPr>
        </p:nvSpPr>
        <p:spPr>
          <a:xfrm>
            <a:off x="90488" y="744538"/>
            <a:ext cx="6616700" cy="3722687"/>
          </a:xfrm>
          <a:ln/>
        </p:spPr>
      </p:sp>
      <p:sp>
        <p:nvSpPr>
          <p:cNvPr id="1331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133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FB73970-7C8F-4DB2-8EFA-33B2480B7513}" type="slidenum">
              <a:rPr lang="en-GB" altLang="en-US" smtClean="0"/>
              <a:pPr/>
              <a:t>5</a:t>
            </a:fld>
            <a:endParaRPr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p:cNvSpPr>
            <a:spLocks noGrp="1" noRot="1" noChangeAspect="1" noTextEdit="1"/>
          </p:cNvSpPr>
          <p:nvPr>
            <p:ph type="sldImg"/>
          </p:nvPr>
        </p:nvSpPr>
        <p:spPr>
          <a:xfrm>
            <a:off x="90488" y="744538"/>
            <a:ext cx="6616700" cy="3722687"/>
          </a:xfrm>
          <a:ln/>
        </p:spPr>
      </p:sp>
      <p:sp>
        <p:nvSpPr>
          <p:cNvPr id="3" name="Notes Placeholder 2"/>
          <p:cNvSpPr>
            <a:spLocks noGrp="1"/>
          </p:cNvSpPr>
          <p:nvPr>
            <p:ph type="body" idx="1"/>
          </p:nvPr>
        </p:nvSpPr>
        <p:spPr/>
        <p:txBody>
          <a:bodyPr/>
          <a:lstStyle/>
          <a:p>
            <a:pPr>
              <a:defRPr/>
            </a:pPr>
            <a:r>
              <a:rPr lang="en-GB" altLang="en-US" sz="1100" dirty="0">
                <a:latin typeface="Arial" panose="020B0604020202020204" pitchFamily="34" charset="0"/>
              </a:rPr>
              <a:t>The question as to whether an act is </a:t>
            </a:r>
            <a:r>
              <a:rPr lang="en-GB" altLang="en-US" sz="1100" b="1" dirty="0">
                <a:latin typeface="Arial" panose="020B0604020202020204" pitchFamily="34" charset="0"/>
              </a:rPr>
              <a:t>more than merely preparatory </a:t>
            </a:r>
            <a:r>
              <a:rPr lang="en-GB" altLang="en-US" sz="1100" dirty="0">
                <a:latin typeface="Arial" panose="020B0604020202020204" pitchFamily="34" charset="0"/>
              </a:rPr>
              <a:t>to the commission of an offence is ultimately one for the jury to decide. However 2 tests have been set out over the years and have been accepted by the Appeal Courts:</a:t>
            </a:r>
          </a:p>
          <a:p>
            <a:pPr>
              <a:defRPr/>
            </a:pPr>
            <a:r>
              <a:rPr lang="en-GB" altLang="en-US" sz="1100" dirty="0">
                <a:latin typeface="Arial" panose="020B0604020202020204" pitchFamily="34" charset="0"/>
              </a:rPr>
              <a:t>1) The test set out in </a:t>
            </a:r>
            <a:r>
              <a:rPr lang="en-GB" altLang="en-US" sz="1100" b="1" dirty="0">
                <a:latin typeface="Arial" panose="020B0604020202020204" pitchFamily="34" charset="0"/>
              </a:rPr>
              <a:t>R v Eagleton 1855 (Dears 515) </a:t>
            </a:r>
            <a:r>
              <a:rPr lang="en-GB" altLang="en-US" sz="1100" dirty="0">
                <a:latin typeface="Arial" panose="020B0604020202020204" pitchFamily="34" charset="0"/>
              </a:rPr>
              <a:t>states:</a:t>
            </a:r>
          </a:p>
          <a:p>
            <a:pPr>
              <a:defRPr/>
            </a:pPr>
            <a:r>
              <a:rPr lang="en-GB" altLang="en-US" sz="1100" dirty="0">
                <a:latin typeface="Arial" panose="020B0604020202020204" pitchFamily="34" charset="0"/>
              </a:rPr>
              <a:t>Whether there was any further act on the defendant’s part remaining to be done before the completion of the crime.</a:t>
            </a:r>
          </a:p>
          <a:p>
            <a:pPr>
              <a:defRPr/>
            </a:pPr>
            <a:endParaRPr lang="en-GB" altLang="en-US" sz="1100" dirty="0">
              <a:latin typeface="Arial" panose="020B0604020202020204" pitchFamily="34" charset="0"/>
            </a:endParaRPr>
          </a:p>
          <a:p>
            <a:pPr>
              <a:defRPr/>
            </a:pPr>
            <a:r>
              <a:rPr lang="en-GB" altLang="en-US" sz="1100" dirty="0">
                <a:latin typeface="Arial" panose="020B0604020202020204" pitchFamily="34" charset="0"/>
              </a:rPr>
              <a:t>2) In </a:t>
            </a:r>
            <a:r>
              <a:rPr lang="en-GB" altLang="en-US" sz="1100" b="1" dirty="0">
                <a:latin typeface="Arial" panose="020B0604020202020204" pitchFamily="34" charset="0"/>
              </a:rPr>
              <a:t>Davey v Lee 1967  </a:t>
            </a:r>
          </a:p>
          <a:p>
            <a:pPr>
              <a:defRPr/>
            </a:pPr>
            <a:r>
              <a:rPr lang="en-GB" altLang="en-US" sz="1100" dirty="0">
                <a:latin typeface="Arial" panose="020B0604020202020204" pitchFamily="34" charset="0"/>
              </a:rPr>
              <a:t>The offence of attempt is complete if: </a:t>
            </a:r>
          </a:p>
          <a:p>
            <a:pPr marL="171450" indent="-171450">
              <a:buFont typeface="Arial" panose="020B0604020202020204" pitchFamily="34" charset="0"/>
              <a:buChar char="•"/>
              <a:defRPr/>
            </a:pPr>
            <a:r>
              <a:rPr lang="en-GB" altLang="en-US" sz="1100" dirty="0">
                <a:latin typeface="Arial" panose="020B0604020202020204" pitchFamily="34" charset="0"/>
              </a:rPr>
              <a:t>the defendant does an act which is a step towards the commission of the specific crime,</a:t>
            </a:r>
          </a:p>
          <a:p>
            <a:pPr marL="171450" indent="-171450">
              <a:buFont typeface="Arial" panose="020B0604020202020204" pitchFamily="34" charset="0"/>
              <a:buChar char="•"/>
              <a:defRPr/>
            </a:pPr>
            <a:r>
              <a:rPr lang="en-GB" altLang="en-US" sz="1100" dirty="0">
                <a:latin typeface="Arial" panose="020B0604020202020204" pitchFamily="34" charset="0"/>
              </a:rPr>
              <a:t>which is immediately and not just remotely connected with the commission of it, and </a:t>
            </a:r>
          </a:p>
          <a:p>
            <a:pPr marL="171450" indent="-171450">
              <a:buFont typeface="Arial" panose="020B0604020202020204" pitchFamily="34" charset="0"/>
              <a:buChar char="•"/>
              <a:defRPr/>
            </a:pPr>
            <a:r>
              <a:rPr lang="en-GB" altLang="en-US" sz="1100" dirty="0">
                <a:latin typeface="Arial" panose="020B0604020202020204" pitchFamily="34" charset="0"/>
              </a:rPr>
              <a:t>the doing of which cannot reasonably be regarded as having any other purpose than the commission of the specific crime.</a:t>
            </a:r>
            <a:br>
              <a:rPr lang="en-GB" altLang="en-US" sz="1100" dirty="0">
                <a:latin typeface="Arial" panose="020B0604020202020204" pitchFamily="34" charset="0"/>
              </a:rPr>
            </a:br>
            <a:endParaRPr lang="en-GB" altLang="en-US" sz="1100" dirty="0">
              <a:latin typeface="Arial" panose="020B0604020202020204" pitchFamily="34" charset="0"/>
            </a:endParaRPr>
          </a:p>
          <a:p>
            <a:pPr>
              <a:buFont typeface="Arial" panose="020B0604020202020204" pitchFamily="34" charset="0"/>
              <a:buNone/>
              <a:defRPr/>
            </a:pPr>
            <a:r>
              <a:rPr lang="en-GB" sz="1100" dirty="0"/>
              <a:t>A point to remember is that an </a:t>
            </a:r>
            <a:r>
              <a:rPr lang="en-GB" sz="1100" dirty="0">
                <a:hlinkClick r:id="rId3"/>
              </a:rPr>
              <a:t>‘</a:t>
            </a:r>
            <a:r>
              <a:rPr lang="en-GB" sz="1100" dirty="0"/>
              <a:t>attempt' is not the same as the </a:t>
            </a:r>
            <a:r>
              <a:rPr lang="en-GB" sz="1100" dirty="0">
                <a:hlinkClick r:id="rId4"/>
              </a:rPr>
              <a:t>‘</a:t>
            </a:r>
            <a:r>
              <a:rPr lang="en-GB" sz="1100" dirty="0"/>
              <a:t>intent to commit an offence'. If an act is merely preparatory (e.g. obtaining an insurance claim form to make a false claim), then it is not an attempt. There would have to be some other act such as actually filling the form out and posting it. Simple intent is not enough.</a:t>
            </a:r>
            <a:br>
              <a:rPr lang="en-GB" sz="1100" dirty="0"/>
            </a:br>
            <a:endParaRPr lang="en-GB" sz="1100" dirty="0"/>
          </a:p>
          <a:p>
            <a:pPr>
              <a:buFont typeface="Arial" panose="020B0604020202020204" pitchFamily="34" charset="0"/>
              <a:buNone/>
              <a:defRPr/>
            </a:pPr>
            <a:r>
              <a:rPr lang="en-GB" sz="1100" b="1" dirty="0"/>
              <a:t>Examples:</a:t>
            </a:r>
            <a:br>
              <a:rPr lang="en-GB" sz="1100" dirty="0"/>
            </a:br>
            <a:r>
              <a:rPr lang="en-GB" sz="1100" dirty="0"/>
              <a:t>A typical example is R v Geddes, G had hidden materials on school premises which could be used for kidnapping a child. There was no evidence he had started to carry out his intended deed. The Appeal Court determined that his actions were preparatory to the offence and not an attempt.</a:t>
            </a:r>
          </a:p>
          <a:p>
            <a:pPr>
              <a:buFont typeface="Arial" panose="020B0604020202020204" pitchFamily="34" charset="0"/>
              <a:buNone/>
              <a:defRPr/>
            </a:pPr>
            <a:r>
              <a:rPr lang="en-GB" sz="1100" dirty="0"/>
              <a:t>Compare this case with R v </a:t>
            </a:r>
            <a:r>
              <a:rPr lang="en-GB" sz="1100" dirty="0" err="1"/>
              <a:t>Tosti</a:t>
            </a:r>
            <a:r>
              <a:rPr lang="en-GB" sz="1100" dirty="0"/>
              <a:t> &amp; White in which examining a padlock with a view to breaking into a building was considered to be an early step in committing that crime and more than a preparatory act.</a:t>
            </a:r>
            <a:endParaRPr lang="en-GB" altLang="en-US" sz="1100" dirty="0">
              <a:latin typeface="Arial" panose="020B0604020202020204" pitchFamily="34" charset="0"/>
            </a:endParaRPr>
          </a:p>
          <a:p>
            <a:pPr>
              <a:defRPr/>
            </a:pPr>
            <a:endParaRPr lang="en-GB" dirty="0"/>
          </a:p>
        </p:txBody>
      </p:sp>
      <p:sp>
        <p:nvSpPr>
          <p:cNvPr id="153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D2E3E99-9EC1-4F38-9B00-1FF4920FF699}" type="slidenum">
              <a:rPr lang="en-GB" altLang="en-US" smtClean="0"/>
              <a:pPr/>
              <a:t>6</a:t>
            </a:fld>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a:xfrm>
            <a:off x="90488" y="744538"/>
            <a:ext cx="6616700" cy="3722687"/>
          </a:xfrm>
          <a:ln/>
        </p:spPr>
      </p:sp>
      <p:sp>
        <p:nvSpPr>
          <p:cNvPr id="1741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1100">
                <a:latin typeface="Arial" panose="020B0604020202020204" pitchFamily="34" charset="0"/>
              </a:rPr>
              <a:t>It does not matter, for the offence of criminal attempt, whether the attempted offence would actually have been impossible to carry out. </a:t>
            </a:r>
          </a:p>
          <a:p>
            <a:r>
              <a:rPr lang="en-GB" altLang="en-US" sz="1100">
                <a:latin typeface="Arial" panose="020B0604020202020204" pitchFamily="34" charset="0"/>
              </a:rPr>
              <a:t>Section 1(2) of the Criminal Attempts Act 1981, makes it is possible for someone to attempt the impossible.</a:t>
            </a:r>
          </a:p>
          <a:p>
            <a:endParaRPr lang="en-GB" altLang="en-US" sz="1100" b="1">
              <a:latin typeface="Arial" panose="020B0604020202020204" pitchFamily="34" charset="0"/>
            </a:endParaRPr>
          </a:p>
          <a:p>
            <a:r>
              <a:rPr lang="en-GB" altLang="en-US" sz="1100" b="1">
                <a:latin typeface="Arial" panose="020B0604020202020204" pitchFamily="34" charset="0"/>
              </a:rPr>
              <a:t>An example of this would be:</a:t>
            </a:r>
          </a:p>
          <a:p>
            <a:r>
              <a:rPr lang="en-GB" altLang="en-US" sz="1100">
                <a:latin typeface="Arial" panose="020B0604020202020204" pitchFamily="34" charset="0"/>
              </a:rPr>
              <a:t>A woman tries to steal property from an open bag: she gently puts her hand into another person’s open bag whilst standing next to them on a bus. The woman intends to steal a purse, wallet or mobile phone but when she feels around inside the bag she realises the bag is empty. Even though the full offence of theft is impossible, she has still attempted to commit the offence of theft. </a:t>
            </a:r>
          </a:p>
          <a:p>
            <a:endParaRPr lang="en-GB" altLang="en-US">
              <a:latin typeface="Arial" panose="020B0604020202020204" pitchFamily="34" charset="0"/>
            </a:endParaRPr>
          </a:p>
        </p:txBody>
      </p:sp>
      <p:sp>
        <p:nvSpPr>
          <p:cNvPr id="1741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5F46852-1869-4C70-8F55-BD5A6301B6E4}" type="slidenum">
              <a:rPr lang="en-GB" altLang="en-US" smtClean="0"/>
              <a:pPr/>
              <a:t>7</a:t>
            </a:fld>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p:cNvSpPr>
            <a:spLocks noGrp="1" noRot="1" noChangeAspect="1" noTextEdit="1"/>
          </p:cNvSpPr>
          <p:nvPr>
            <p:ph type="sldImg"/>
          </p:nvPr>
        </p:nvSpPr>
        <p:spPr>
          <a:xfrm>
            <a:off x="90488" y="744538"/>
            <a:ext cx="6616700" cy="3722687"/>
          </a:xfrm>
          <a:ln/>
        </p:spPr>
      </p:sp>
      <p:sp>
        <p:nvSpPr>
          <p:cNvPr id="194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194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78005142-EABC-41E1-93D3-36ADB2A00EB3}" type="slidenum">
              <a:rPr lang="en-GB" altLang="en-US" smtClean="0"/>
              <a:pPr/>
              <a:t>8</a:t>
            </a:fld>
            <a:endParaRPr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a:xfrm>
            <a:off x="90488" y="744538"/>
            <a:ext cx="6616700" cy="3722687"/>
          </a:xfrm>
          <a:ln/>
        </p:spPr>
      </p:sp>
      <p:sp>
        <p:nvSpPr>
          <p:cNvPr id="2150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2150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1BB7F09F-6A7D-40F5-BD2D-8F79C2D23362}" type="slidenum">
              <a:rPr lang="en-GB" altLang="en-US" smtClean="0"/>
              <a:pPr/>
              <a:t>9</a:t>
            </a:fld>
            <a:endParaRPr lang="en-GB"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a:xfrm>
            <a:off x="90488" y="744538"/>
            <a:ext cx="6616700" cy="3722687"/>
          </a:xfrm>
          <a:ln/>
        </p:spPr>
      </p:sp>
      <p:sp>
        <p:nvSpPr>
          <p:cNvPr id="235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235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E416F97E-65D4-449C-A242-53D0BA3C15BC}" type="slidenum">
              <a:rPr lang="en-GB" altLang="en-US" smtClean="0"/>
              <a:pPr/>
              <a:t>10</a:t>
            </a:fld>
            <a:endParaRPr lang="en-GB"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a:xfrm>
            <a:off x="90488" y="744538"/>
            <a:ext cx="6616700" cy="3722687"/>
          </a:xfrm>
          <a:ln/>
        </p:spPr>
      </p:sp>
      <p:sp>
        <p:nvSpPr>
          <p:cNvPr id="256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1100">
                <a:latin typeface="Arial" panose="020B0604020202020204" pitchFamily="34" charset="0"/>
              </a:rPr>
              <a:t>Class to get into pairs. </a:t>
            </a:r>
          </a:p>
          <a:p>
            <a:r>
              <a:rPr lang="en-GB" altLang="en-US" sz="1100">
                <a:latin typeface="Arial" panose="020B0604020202020204" pitchFamily="34" charset="0"/>
              </a:rPr>
              <a:t> </a:t>
            </a:r>
          </a:p>
          <a:p>
            <a:r>
              <a:rPr lang="en-GB" altLang="en-US" sz="1100">
                <a:latin typeface="Arial" panose="020B0604020202020204" pitchFamily="34" charset="0"/>
              </a:rPr>
              <a:t>Pairs to attempt the multiple choice questions that appear on the next few slides. </a:t>
            </a:r>
          </a:p>
          <a:p>
            <a:r>
              <a:rPr lang="en-GB" altLang="en-US" sz="1100">
                <a:latin typeface="Arial" panose="020B0604020202020204" pitchFamily="34" charset="0"/>
              </a:rPr>
              <a:t> </a:t>
            </a:r>
          </a:p>
          <a:p>
            <a:r>
              <a:rPr lang="en-GB" altLang="en-US" sz="1100">
                <a:latin typeface="Arial" panose="020B0604020202020204" pitchFamily="34" charset="0"/>
              </a:rPr>
              <a:t>Pairs to shares their answer and views with the rest of the class</a:t>
            </a:r>
            <a:r>
              <a:rPr lang="en-GB" altLang="en-US" sz="1100" i="1">
                <a:latin typeface="Arial" panose="020B0604020202020204" pitchFamily="34" charset="0"/>
              </a:rPr>
              <a:t> </a:t>
            </a:r>
          </a:p>
          <a:p>
            <a:endParaRPr lang="en-GB" altLang="en-US" sz="1100" i="1">
              <a:latin typeface="Arial" panose="020B0604020202020204" pitchFamily="34" charset="0"/>
            </a:endParaRPr>
          </a:p>
          <a:p>
            <a:r>
              <a:rPr lang="en-GB" altLang="en-US" sz="1100">
                <a:latin typeface="Arial" panose="020B0604020202020204" pitchFamily="34" charset="0"/>
              </a:rPr>
              <a:t>Trainer to assist with the consolidation of learning by explaining the answers </a:t>
            </a:r>
          </a:p>
          <a:p>
            <a:endParaRPr lang="en-US" altLang="en-US">
              <a:latin typeface="Arial" panose="020B0604020202020204" pitchFamily="34" charset="0"/>
            </a:endParaRPr>
          </a:p>
        </p:txBody>
      </p:sp>
      <p:sp>
        <p:nvSpPr>
          <p:cNvPr id="256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7438295-6861-4857-AFEF-76762F6675D3}" type="slidenum">
              <a:rPr lang="en-GB" altLang="en-US" smtClean="0"/>
              <a:pPr/>
              <a:t>11</a:t>
            </a:fld>
            <a:endParaRPr lang="en-GB"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a:xfrm>
            <a:off x="90488" y="744538"/>
            <a:ext cx="6616700" cy="3722687"/>
          </a:xfrm>
          <a:ln/>
        </p:spPr>
      </p:sp>
      <p:sp>
        <p:nvSpPr>
          <p:cNvPr id="276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1100" b="1">
                <a:latin typeface="Arial" panose="020B0604020202020204" pitchFamily="34" charset="0"/>
              </a:rPr>
              <a:t>Yes - </a:t>
            </a:r>
            <a:r>
              <a:rPr lang="en-GB" altLang="en-US" sz="1100">
                <a:latin typeface="Arial" panose="020B0604020202020204" pitchFamily="34" charset="0"/>
              </a:rPr>
              <a:t>When the car door has been opened </a:t>
            </a:r>
            <a:endParaRPr lang="en-US" altLang="en-US" sz="1100">
              <a:latin typeface="Arial" panose="020B0604020202020204" pitchFamily="34" charset="0"/>
            </a:endParaRPr>
          </a:p>
          <a:p>
            <a:endParaRPr lang="en-GB" altLang="en-US">
              <a:latin typeface="Arial" panose="020B0604020202020204" pitchFamily="34" charset="0"/>
            </a:endParaRPr>
          </a:p>
        </p:txBody>
      </p:sp>
      <p:sp>
        <p:nvSpPr>
          <p:cNvPr id="276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71245C01-C1D1-45B7-8DD6-FD3C3667E9F9}" type="slidenum">
              <a:rPr lang="en-GB" altLang="en-US" smtClean="0"/>
              <a:pPr/>
              <a:t>12</a:t>
            </a:fld>
            <a:endParaRPr lang="en-GB"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xfrm>
            <a:off x="90488" y="744538"/>
            <a:ext cx="6616700" cy="3722687"/>
          </a:xfrm>
          <a:ln/>
        </p:spPr>
      </p:sp>
      <p:sp>
        <p:nvSpPr>
          <p:cNvPr id="296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1100" b="1">
                <a:latin typeface="Arial" panose="020B0604020202020204" pitchFamily="34" charset="0"/>
              </a:rPr>
              <a:t>No</a:t>
            </a:r>
            <a:r>
              <a:rPr lang="en-GB" altLang="en-US" sz="1100">
                <a:latin typeface="Arial" panose="020B0604020202020204" pitchFamily="34" charset="0"/>
              </a:rPr>
              <a:t> - TWOC is a summary offence therefore there is no criminal attempt.</a:t>
            </a:r>
          </a:p>
          <a:p>
            <a:endParaRPr lang="en-GB" altLang="en-US">
              <a:latin typeface="Arial" panose="020B0604020202020204" pitchFamily="34" charset="0"/>
            </a:endParaRPr>
          </a:p>
        </p:txBody>
      </p:sp>
      <p:sp>
        <p:nvSpPr>
          <p:cNvPr id="2970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B00E8B9D-29EE-49F9-A69E-1FCA1E1DC0C0}" type="slidenum">
              <a:rPr lang="en-GB" altLang="en-US" smtClean="0"/>
              <a:pPr/>
              <a:t>13</a:t>
            </a:fld>
            <a:endParaRPr lang="en-GB"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a:xfrm>
            <a:off x="90488" y="744538"/>
            <a:ext cx="6616700" cy="3722687"/>
          </a:xfrm>
          <a:ln/>
        </p:spPr>
      </p:sp>
      <p:sp>
        <p:nvSpPr>
          <p:cNvPr id="317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1100" b="1">
                <a:latin typeface="Arial" panose="020B0604020202020204" pitchFamily="34" charset="0"/>
              </a:rPr>
              <a:t>Yes </a:t>
            </a:r>
            <a:r>
              <a:rPr lang="en-GB" altLang="en-US" sz="1100">
                <a:latin typeface="Arial" panose="020B0604020202020204" pitchFamily="34" charset="0"/>
              </a:rPr>
              <a:t>- Even though SPELL cannot commit the full offence as these were not ecstasy tablets it was his INTENT to sell these as ecstasy tablets (controlled drugs)</a:t>
            </a:r>
          </a:p>
          <a:p>
            <a:endParaRPr lang="en-GB" altLang="en-US">
              <a:latin typeface="Arial" panose="020B0604020202020204" pitchFamily="34" charset="0"/>
            </a:endParaRPr>
          </a:p>
        </p:txBody>
      </p:sp>
      <p:sp>
        <p:nvSpPr>
          <p:cNvPr id="317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8B323EE7-7360-45D1-9A83-3024805469C4}" type="slidenum">
              <a:rPr lang="en-GB" altLang="en-US" smtClean="0"/>
              <a:pPr/>
              <a:t>14</a:t>
            </a:fld>
            <a:endParaRPr lang="en-GB"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a:xfrm>
            <a:off x="90488" y="744538"/>
            <a:ext cx="6616700" cy="3722687"/>
          </a:xfrm>
          <a:ln/>
        </p:spPr>
      </p:sp>
      <p:sp>
        <p:nvSpPr>
          <p:cNvPr id="337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1100" b="1">
                <a:latin typeface="Arial" panose="020B0604020202020204" pitchFamily="34" charset="0"/>
              </a:rPr>
              <a:t>Yes – </a:t>
            </a:r>
            <a:r>
              <a:rPr lang="en-GB" altLang="en-US" sz="1100">
                <a:latin typeface="Arial" panose="020B0604020202020204" pitchFamily="34" charset="0"/>
              </a:rPr>
              <a:t>JONES’ intent was to commit the full offence but even though he couldn’t he does commit the offence of attempt to commit abstract electricity.</a:t>
            </a:r>
          </a:p>
          <a:p>
            <a:endParaRPr lang="en-GB" altLang="en-US">
              <a:latin typeface="Arial" panose="020B0604020202020204" pitchFamily="34" charset="0"/>
            </a:endParaRPr>
          </a:p>
        </p:txBody>
      </p:sp>
      <p:sp>
        <p:nvSpPr>
          <p:cNvPr id="337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87909436-C622-45B6-AF45-6B4056BAADEA}" type="slidenum">
              <a:rPr lang="en-GB" altLang="en-US" smtClean="0"/>
              <a:pPr/>
              <a:t>15</a:t>
            </a:fld>
            <a:endParaRPr lang="en-GB"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a:xfrm>
            <a:off x="90488" y="744538"/>
            <a:ext cx="6616700" cy="3722687"/>
          </a:xfrm>
          <a:ln/>
        </p:spPr>
      </p:sp>
      <p:sp>
        <p:nvSpPr>
          <p:cNvPr id="358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58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90B0278-9445-4246-A740-DE8160C0BC4E}" type="slidenum">
              <a:rPr lang="en-GB" altLang="en-US" smtClean="0"/>
              <a:pPr/>
              <a:t>16</a:t>
            </a:fld>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t>29/06/2022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2911429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t>29/06/2022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1632976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29/06/2022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347799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8B2DD80-2896-40E9-A8FD-0602C065F1AE}" type="datetimeFigureOut">
              <a:rPr lang="en-GB" smtClean="0"/>
              <a:t>29/06/2022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637249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8B2DD80-2896-40E9-A8FD-0602C065F1AE}" type="datetimeFigureOut">
              <a:rPr lang="en-GB" smtClean="0"/>
              <a:t>29/06/2022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0123794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8B2DD80-2896-40E9-A8FD-0602C065F1AE}" type="datetimeFigureOut">
              <a:rPr lang="en-GB" smtClean="0"/>
              <a:t>29/06/2022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7531988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29/06/2022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79284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29/06/2022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900655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29/06/2022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777347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t>29/06/2022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0019723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t>29/06/2022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05293316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defRPr/>
            </a:pPr>
            <a:fld id="{65A832E8-5A9B-4FF5-B1D8-E9F0AC54AB7F}" type="datetimeFigureOut">
              <a:rPr lang="en-GB" smtClean="0"/>
              <a:pPr>
                <a:defRPr/>
              </a:pPr>
              <a:t>29/06/2022</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B2685234-94B8-438B-952F-2EC90666AD42}" type="slidenum">
              <a:rPr lang="en-GB" smtClean="0"/>
              <a:pPr>
                <a:defRPr/>
              </a:pPr>
              <a:t>‹#›</a:t>
            </a:fld>
            <a:endParaRPr lang="en-GB"/>
          </a:p>
        </p:txBody>
      </p:sp>
    </p:spTree>
    <p:extLst>
      <p:ext uri="{BB962C8B-B14F-4D97-AF65-F5344CB8AC3E}">
        <p14:creationId xmlns:p14="http://schemas.microsoft.com/office/powerpoint/2010/main" val="34781829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1FA61D18-062D-425F-A65D-EAB19F39FE4A}" type="datetimeFigureOut">
              <a:rPr lang="en-GB" smtClean="0"/>
              <a:pPr>
                <a:defRPr/>
              </a:pPr>
              <a:t>29/06/2022</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08A670B5-E1C7-4825-BAD5-91EC018CEB09}" type="slidenum">
              <a:rPr lang="en-GB" smtClean="0"/>
              <a:pPr>
                <a:defRPr/>
              </a:pPr>
              <a:t>‹#›</a:t>
            </a:fld>
            <a:endParaRPr lang="en-GB"/>
          </a:p>
        </p:txBody>
      </p:sp>
    </p:spTree>
    <p:extLst>
      <p:ext uri="{BB962C8B-B14F-4D97-AF65-F5344CB8AC3E}">
        <p14:creationId xmlns:p14="http://schemas.microsoft.com/office/powerpoint/2010/main" val="228112158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fld id="{67027B8F-82DC-42D1-B905-110C58FEB2E1}" type="datetimeFigureOut">
              <a:rPr lang="en-GB" smtClean="0"/>
              <a:pPr>
                <a:defRPr/>
              </a:pPr>
              <a:t>29/06/2022</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51ADC321-3D9A-4867-96C0-9A27B089ADF8}" type="slidenum">
              <a:rPr lang="en-GB" smtClean="0"/>
              <a:pPr>
                <a:defRPr/>
              </a:pPr>
              <a:t>‹#›</a:t>
            </a:fld>
            <a:endParaRPr lang="en-GB"/>
          </a:p>
        </p:txBody>
      </p:sp>
    </p:spTree>
    <p:extLst>
      <p:ext uri="{BB962C8B-B14F-4D97-AF65-F5344CB8AC3E}">
        <p14:creationId xmlns:p14="http://schemas.microsoft.com/office/powerpoint/2010/main" val="90402916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fld id="{790AF75B-5D56-478C-A00E-9794A2F74697}" type="datetimeFigureOut">
              <a:rPr lang="en-GB" smtClean="0"/>
              <a:pPr>
                <a:defRPr/>
              </a:pPr>
              <a:t>29/06/2022</a:t>
            </a:fld>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99FA23FA-38D5-4215-9F3F-17A537740D84}" type="slidenum">
              <a:rPr lang="en-GB" smtClean="0"/>
              <a:pPr>
                <a:defRPr/>
              </a:pPr>
              <a:t>‹#›</a:t>
            </a:fld>
            <a:endParaRPr lang="en-GB"/>
          </a:p>
        </p:txBody>
      </p:sp>
    </p:spTree>
    <p:extLst>
      <p:ext uri="{BB962C8B-B14F-4D97-AF65-F5344CB8AC3E}">
        <p14:creationId xmlns:p14="http://schemas.microsoft.com/office/powerpoint/2010/main" val="23773918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fld id="{1C7C8BC0-786F-44A2-8C83-9F1D31760CC7}" type="datetimeFigureOut">
              <a:rPr lang="en-GB" smtClean="0"/>
              <a:pPr>
                <a:defRPr/>
              </a:pPr>
              <a:t>29/06/2022</a:t>
            </a:fld>
            <a:endParaRPr lang="en-GB"/>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pPr>
              <a:defRPr/>
            </a:pPr>
            <a:fld id="{0800C5C3-56C8-41CE-B1AE-1AE5FC046924}" type="slidenum">
              <a:rPr lang="en-GB" smtClean="0"/>
              <a:pPr>
                <a:defRPr/>
              </a:pPr>
              <a:t>‹#›</a:t>
            </a:fld>
            <a:endParaRPr lang="en-GB"/>
          </a:p>
        </p:txBody>
      </p:sp>
    </p:spTree>
    <p:extLst>
      <p:ext uri="{BB962C8B-B14F-4D97-AF65-F5344CB8AC3E}">
        <p14:creationId xmlns:p14="http://schemas.microsoft.com/office/powerpoint/2010/main" val="85912278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fld id="{00D76B03-A030-4284-8546-01A1191DD641}" type="datetimeFigureOut">
              <a:rPr lang="en-GB" smtClean="0"/>
              <a:pPr>
                <a:defRPr/>
              </a:pPr>
              <a:t>29/06/2022</a:t>
            </a:fld>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p>
            <a:pPr>
              <a:defRPr/>
            </a:pPr>
            <a:fld id="{5043ED07-FD66-4728-B96B-BBFAED018DE9}" type="slidenum">
              <a:rPr lang="en-GB" smtClean="0"/>
              <a:pPr>
                <a:defRPr/>
              </a:pPr>
              <a:t>‹#›</a:t>
            </a:fld>
            <a:endParaRPr lang="en-GB"/>
          </a:p>
        </p:txBody>
      </p:sp>
    </p:spTree>
    <p:extLst>
      <p:ext uri="{BB962C8B-B14F-4D97-AF65-F5344CB8AC3E}">
        <p14:creationId xmlns:p14="http://schemas.microsoft.com/office/powerpoint/2010/main" val="169483369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22C04D62-EF3F-42A7-811C-2FAB6781D416}" type="datetimeFigureOut">
              <a:rPr lang="en-GB" smtClean="0"/>
              <a:pPr>
                <a:defRPr/>
              </a:pPr>
              <a:t>29/06/2022</a:t>
            </a:fld>
            <a:endParaRPr lang="en-GB"/>
          </a:p>
        </p:txBody>
      </p:sp>
      <p:sp>
        <p:nvSpPr>
          <p:cNvPr id="3" name="Footer Placeholder 2"/>
          <p:cNvSpPr>
            <a:spLocks noGrp="1"/>
          </p:cNvSpPr>
          <p:nvPr>
            <p:ph type="ftr" sz="quarter" idx="11"/>
          </p:nvPr>
        </p:nvSpPr>
        <p:spPr/>
        <p:txBody>
          <a:bodyPr/>
          <a:lstStyle/>
          <a:p>
            <a:pPr>
              <a:defRPr/>
            </a:pPr>
            <a:endParaRPr lang="en-GB"/>
          </a:p>
        </p:txBody>
      </p:sp>
      <p:sp>
        <p:nvSpPr>
          <p:cNvPr id="4" name="Slide Number Placeholder 3"/>
          <p:cNvSpPr>
            <a:spLocks noGrp="1"/>
          </p:cNvSpPr>
          <p:nvPr>
            <p:ph type="sldNum" sz="quarter" idx="12"/>
          </p:nvPr>
        </p:nvSpPr>
        <p:spPr/>
        <p:txBody>
          <a:bodyPr/>
          <a:lstStyle/>
          <a:p>
            <a:pPr>
              <a:defRPr/>
            </a:pPr>
            <a:fld id="{637E1D7C-F7BA-4E8F-93EF-5A2A8C2D6DD3}" type="slidenum">
              <a:rPr lang="en-GB" smtClean="0"/>
              <a:pPr>
                <a:defRPr/>
              </a:pPr>
              <a:t>‹#›</a:t>
            </a:fld>
            <a:endParaRPr lang="en-GB"/>
          </a:p>
        </p:txBody>
      </p:sp>
    </p:spTree>
    <p:extLst>
      <p:ext uri="{BB962C8B-B14F-4D97-AF65-F5344CB8AC3E}">
        <p14:creationId xmlns:p14="http://schemas.microsoft.com/office/powerpoint/2010/main" val="162919278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pPr>
              <a:defRPr/>
            </a:pPr>
            <a:fld id="{E60F1898-3B60-48BC-8DAD-6CA11A7DE377}" type="datetimeFigureOut">
              <a:rPr lang="en-GB" smtClean="0"/>
              <a:pPr>
                <a:defRPr/>
              </a:pPr>
              <a:t>29/06/2022</a:t>
            </a:fld>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AB626101-0D00-44BF-9A21-E3E1E86F0895}" type="slidenum">
              <a:rPr lang="en-GB" smtClean="0"/>
              <a:pPr>
                <a:defRPr/>
              </a:pPr>
              <a:t>‹#›</a:t>
            </a:fld>
            <a:endParaRPr lang="en-GB"/>
          </a:p>
        </p:txBody>
      </p:sp>
    </p:spTree>
    <p:extLst>
      <p:ext uri="{BB962C8B-B14F-4D97-AF65-F5344CB8AC3E}">
        <p14:creationId xmlns:p14="http://schemas.microsoft.com/office/powerpoint/2010/main" val="30356441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pPr>
              <a:defRPr/>
            </a:pPr>
            <a:fld id="{B19960ED-323F-492E-81F6-22D10514A0AD}" type="datetimeFigureOut">
              <a:rPr lang="en-GB" smtClean="0"/>
              <a:pPr>
                <a:defRPr/>
              </a:pPr>
              <a:t>29/06/2022</a:t>
            </a:fld>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6AE823C1-7BBC-4B2B-B1D0-6F347BBA149E}" type="slidenum">
              <a:rPr lang="en-GB" smtClean="0"/>
              <a:pPr>
                <a:defRPr/>
              </a:pPr>
              <a:t>‹#›</a:t>
            </a:fld>
            <a:endParaRPr lang="en-GB"/>
          </a:p>
        </p:txBody>
      </p:sp>
    </p:spTree>
    <p:extLst>
      <p:ext uri="{BB962C8B-B14F-4D97-AF65-F5344CB8AC3E}">
        <p14:creationId xmlns:p14="http://schemas.microsoft.com/office/powerpoint/2010/main" val="46625420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333B867A-6BCB-43EB-BD07-451E65258484}" type="datetimeFigureOut">
              <a:rPr lang="en-GB" smtClean="0"/>
              <a:pPr>
                <a:defRPr/>
              </a:pPr>
              <a:t>29/06/2022</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CB77AC2D-3A35-4E90-B526-306131CB9CB0}" type="slidenum">
              <a:rPr lang="en-GB" smtClean="0"/>
              <a:pPr>
                <a:defRPr/>
              </a:pPr>
              <a:t>‹#›</a:t>
            </a:fld>
            <a:endParaRPr lang="en-GB"/>
          </a:p>
        </p:txBody>
      </p:sp>
    </p:spTree>
    <p:extLst>
      <p:ext uri="{BB962C8B-B14F-4D97-AF65-F5344CB8AC3E}">
        <p14:creationId xmlns:p14="http://schemas.microsoft.com/office/powerpoint/2010/main" val="210996204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05331186-6265-44DD-8907-AB58A6AEA447}" type="datetimeFigureOut">
              <a:rPr lang="en-GB" smtClean="0"/>
              <a:pPr>
                <a:defRPr/>
              </a:pPr>
              <a:t>29/06/2022</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2F44A33E-E917-44DF-B816-943964AA477E}" type="slidenum">
              <a:rPr lang="en-GB" smtClean="0"/>
              <a:pPr>
                <a:defRPr/>
              </a:pPr>
              <a:t>‹#›</a:t>
            </a:fld>
            <a:endParaRPr lang="en-GB"/>
          </a:p>
        </p:txBody>
      </p:sp>
    </p:spTree>
    <p:extLst>
      <p:ext uri="{BB962C8B-B14F-4D97-AF65-F5344CB8AC3E}">
        <p14:creationId xmlns:p14="http://schemas.microsoft.com/office/powerpoint/2010/main" val="12600209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fld id="{80B6EFEA-1BD3-4AB9-824C-D5ABB2CAE889}" type="datetimeFigureOut">
              <a:rPr lang="en-GB" smtClean="0"/>
              <a:pPr>
                <a:defRPr/>
              </a:pPr>
              <a:t>29/06/2022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3B06B370-3D61-444C-91B0-90A2C338D81A}" type="slidenum">
              <a:rPr lang="en-GB" smtClean="0"/>
              <a:pPr>
                <a:defRPr/>
              </a:pPr>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1908215729"/>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fld id="{80B6EFEA-1BD3-4AB9-824C-D5ABB2CAE889}" type="datetimeFigureOut">
              <a:rPr lang="en-GB" smtClean="0"/>
              <a:pPr>
                <a:defRPr/>
              </a:pPr>
              <a:t>29/06/2022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3B06B370-3D61-444C-91B0-90A2C338D81A}" type="slidenum">
              <a:rPr lang="en-GB" smtClean="0"/>
              <a:pPr>
                <a:defRPr/>
              </a:pPr>
              <a:t>‹#›</a:t>
            </a:fld>
            <a:endParaRPr lang="en-GB"/>
          </a:p>
        </p:txBody>
      </p:sp>
      <p:sp>
        <p:nvSpPr>
          <p:cNvPr id="7" name="hl" descr=" "/>
          <p:cNvSpPr txBox="1"/>
          <p:nvPr userDrawn="1"/>
        </p:nvSpPr>
        <p:spPr>
          <a:xfrm>
            <a:off x="0" y="0"/>
            <a:ext cx="12192000" cy="223838"/>
          </a:xfrm>
          <a:prstGeom prst="rect">
            <a:avLst/>
          </a:prstGeom>
          <a:noFill/>
        </p:spPr>
        <p:txBody>
          <a:bodyPr>
            <a:spAutoFit/>
          </a:bodyPr>
          <a:lstStyle/>
          <a:p>
            <a:pPr algn="l">
              <a:defRPr/>
            </a:pPr>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838"/>
          </a:xfrm>
          <a:prstGeom prst="rect">
            <a:avLst/>
          </a:prstGeom>
          <a:noFill/>
        </p:spPr>
        <p:txBody>
          <a:bodyPr>
            <a:spAutoFit/>
          </a:bodyPr>
          <a:lstStyle/>
          <a:p>
            <a:pPr algn="l">
              <a:defRPr/>
            </a:pPr>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2763388664"/>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4.pn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18.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18.xml"/><Relationship Id="rId4" Type="http://schemas.openxmlformats.org/officeDocument/2006/relationships/hyperlink" Target="https://www.youtube.com/watch?v=srCUp3Vg6NE" TargetMode="External"/></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6.png"/><Relationship Id="rId7" Type="http://schemas.openxmlformats.org/officeDocument/2006/relationships/diagramColors" Target="../diagrams/colors2.xml"/><Relationship Id="rId2" Type="http://schemas.openxmlformats.org/officeDocument/2006/relationships/notesSlide" Target="../notesSlides/notesSlide4.xml"/><Relationship Id="rId1" Type="http://schemas.openxmlformats.org/officeDocument/2006/relationships/slideLayout" Target="../slideLayouts/slideLayout18.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18.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9.png"/><Relationship Id="rId7" Type="http://schemas.openxmlformats.org/officeDocument/2006/relationships/diagramColors" Target="../diagrams/colors4.xml"/><Relationship Id="rId2" Type="http://schemas.openxmlformats.org/officeDocument/2006/relationships/notesSlide" Target="../notesSlides/notesSlide8.xml"/><Relationship Id="rId1" Type="http://schemas.openxmlformats.org/officeDocument/2006/relationships/slideLayout" Target="../slideLayouts/slideLayout18.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9.xml"/><Relationship Id="rId1" Type="http://schemas.openxmlformats.org/officeDocument/2006/relationships/slideLayout" Target="../slideLayouts/slideLayout18.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10.png"/><Relationship Id="rId7" Type="http://schemas.openxmlformats.org/officeDocument/2006/relationships/diagramColors" Target="../diagrams/colors6.xml"/><Relationship Id="rId2" Type="http://schemas.openxmlformats.org/officeDocument/2006/relationships/notesSlide" Target="../notesSlides/notesSlide10.xml"/><Relationship Id="rId1" Type="http://schemas.openxmlformats.org/officeDocument/2006/relationships/slideLayout" Target="../slideLayouts/slideLayout18.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6.xm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 sky, outdoor, silhouette&#10;&#10;Description automatically generated">
            <a:extLst>
              <a:ext uri="{FF2B5EF4-FFF2-40B4-BE49-F238E27FC236}">
                <a16:creationId xmlns:a16="http://schemas.microsoft.com/office/drawing/2014/main" id="{27C766DE-5A6F-47BB-A75B-0A869F5FF5B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92000" cy="5949280"/>
          </a:xfrm>
          <a:prstGeom prst="rect">
            <a:avLst/>
          </a:prstGeom>
        </p:spPr>
      </p:pic>
      <p:pic>
        <p:nvPicPr>
          <p:cNvPr id="3" name="Picture 2">
            <a:extLst>
              <a:ext uri="{FF2B5EF4-FFF2-40B4-BE49-F238E27FC236}">
                <a16:creationId xmlns:a16="http://schemas.microsoft.com/office/drawing/2014/main" id="{2C699B1C-38D3-437B-ACD1-4D50A7AD5B2E}"/>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191344" y="98333"/>
            <a:ext cx="9143997" cy="1620773"/>
          </a:xfrm>
          <a:prstGeom prst="rect">
            <a:avLst/>
          </a:prstGeom>
        </p:spPr>
      </p:pic>
      <p:sp>
        <p:nvSpPr>
          <p:cNvPr id="10" name="TextBox 9">
            <a:extLst>
              <a:ext uri="{FF2B5EF4-FFF2-40B4-BE49-F238E27FC236}">
                <a16:creationId xmlns:a16="http://schemas.microsoft.com/office/drawing/2014/main" id="{D11BBBE3-89BD-4392-B5CB-F459ACD19BC8}"/>
              </a:ext>
            </a:extLst>
          </p:cNvPr>
          <p:cNvSpPr txBox="1"/>
          <p:nvPr/>
        </p:nvSpPr>
        <p:spPr>
          <a:xfrm>
            <a:off x="8256240" y="545158"/>
            <a:ext cx="3203416" cy="727122"/>
          </a:xfrm>
          <a:prstGeom prst="rect">
            <a:avLst/>
          </a:prstGeom>
          <a:solidFill>
            <a:schemeClr val="bg1"/>
          </a:solidFill>
        </p:spPr>
        <p:txBody>
          <a:bodyPr wrap="square" rtlCol="0">
            <a:spAutoFit/>
          </a:bodyPr>
          <a:lstStyle/>
          <a:p>
            <a:pPr defTabSz="685800" eaLnBrk="1" fontAlgn="auto" hangingPunct="1">
              <a:spcBef>
                <a:spcPts val="0"/>
              </a:spcBef>
              <a:spcAft>
                <a:spcPts val="0"/>
              </a:spcAft>
            </a:pPr>
            <a:r>
              <a:rPr lang="en-GB" sz="2625" b="1" dirty="0">
                <a:solidFill>
                  <a:srgbClr val="002A68"/>
                </a:solidFill>
                <a:latin typeface="Arial Nova Cond" panose="020B0604020202020204" pitchFamily="34" charset="0"/>
                <a:ea typeface="Tahoma" panose="020B0604030504040204" pitchFamily="34" charset="0"/>
                <a:cs typeface="Tahoma" panose="020B0604030504040204" pitchFamily="34" charset="0"/>
              </a:rPr>
              <a:t>Criminal Attempts</a:t>
            </a:r>
            <a:endParaRPr lang="en-GB" sz="1200" dirty="0">
              <a:solidFill>
                <a:prstClr val="black"/>
              </a:solidFill>
              <a:latin typeface="Arial Nova" panose="020B0504020202020204" pitchFamily="34" charset="0"/>
              <a:ea typeface="Tahoma" panose="020B0604030504040204" pitchFamily="34" charset="0"/>
              <a:cs typeface="Tahoma" panose="020B0604030504040204" pitchFamily="34" charset="0"/>
            </a:endParaRPr>
          </a:p>
          <a:p>
            <a:pPr defTabSz="685800" eaLnBrk="1" fontAlgn="auto" hangingPunct="1">
              <a:spcBef>
                <a:spcPts val="0"/>
              </a:spcBef>
              <a:spcAft>
                <a:spcPts val="0"/>
              </a:spcAft>
            </a:pPr>
            <a:endParaRPr lang="en-GB" sz="1500" dirty="0">
              <a:solidFill>
                <a:srgbClr val="42516F"/>
              </a:solidFill>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10181198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TextBox 3"/>
          <p:cNvSpPr txBox="1">
            <a:spLocks noChangeArrowheads="1"/>
          </p:cNvSpPr>
          <p:nvPr/>
        </p:nvSpPr>
        <p:spPr bwMode="auto">
          <a:xfrm>
            <a:off x="2640013" y="304801"/>
            <a:ext cx="6697662" cy="708025"/>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4000" b="1">
                <a:solidFill>
                  <a:schemeClr val="bg1"/>
                </a:solidFill>
              </a:rPr>
              <a:t>Criminal Attempts</a:t>
            </a:r>
          </a:p>
        </p:txBody>
      </p:sp>
      <p:pic>
        <p:nvPicPr>
          <p:cNvPr id="6148" name="Picture 4"/>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265958" y="1490536"/>
            <a:ext cx="2267950" cy="34506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4" name="Diagram 3">
            <a:extLst>
              <a:ext uri="{FF2B5EF4-FFF2-40B4-BE49-F238E27FC236}">
                <a16:creationId xmlns:a16="http://schemas.microsoft.com/office/drawing/2014/main" id="{A2AE5F41-F007-44AC-8F9A-EA59E778E726}"/>
              </a:ext>
            </a:extLst>
          </p:cNvPr>
          <p:cNvGraphicFramePr/>
          <p:nvPr>
            <p:extLst>
              <p:ext uri="{D42A27DB-BD31-4B8C-83A1-F6EECF244321}">
                <p14:modId xmlns:p14="http://schemas.microsoft.com/office/powerpoint/2010/main" val="791377585"/>
              </p:ext>
            </p:extLst>
          </p:nvPr>
        </p:nvGraphicFramePr>
        <p:xfrm>
          <a:off x="1919536" y="1183852"/>
          <a:ext cx="6096000" cy="40640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graphicEl>
                                              <a:dgm id="{4B1E514E-0BE8-42B9-83F5-B4AD5D4FFEC7}"/>
                                            </p:graphic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graphicEl>
                                              <a:dgm id="{D0395499-0941-4D1F-AAD9-A81F9D0595E4}"/>
                                            </p:graphic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4">
                                            <p:graphicEl>
                                              <a:dgm id="{EBE1E913-6378-40B9-A9FE-0AEE39D77091}"/>
                                            </p:graphic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4">
                                            <p:graphicEl>
                                              <a:dgm id="{3BBCE43A-270B-416B-B877-34375C67592A}"/>
                                            </p:graphic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4">
                                            <p:graphicEl>
                                              <a:dgm id="{B5BE0BF1-DAC9-4832-BA7B-046336094C84}"/>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375025" y="2060575"/>
            <a:ext cx="5340350" cy="299878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8195" name="Rectangle 2"/>
          <p:cNvSpPr>
            <a:spLocks noChangeArrowheads="1"/>
          </p:cNvSpPr>
          <p:nvPr/>
        </p:nvSpPr>
        <p:spPr bwMode="auto">
          <a:xfrm>
            <a:off x="3217864" y="1052513"/>
            <a:ext cx="5653087"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a:hlinkClick r:id="rId4"/>
              </a:rPr>
              <a:t>https://www.youtube.com/watch?v=srCUp3Vg6NE</a:t>
            </a:r>
            <a:endParaRPr lang="en-GB" altLang="en-US"/>
          </a:p>
          <a:p>
            <a:pPr algn="ctr"/>
            <a:endParaRPr lang="en-GB" alt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TextBox 3"/>
          <p:cNvSpPr txBox="1">
            <a:spLocks noChangeArrowheads="1"/>
          </p:cNvSpPr>
          <p:nvPr/>
        </p:nvSpPr>
        <p:spPr bwMode="auto">
          <a:xfrm>
            <a:off x="2640013" y="304800"/>
            <a:ext cx="6697662" cy="584200"/>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200" b="1">
                <a:solidFill>
                  <a:schemeClr val="bg1"/>
                </a:solidFill>
              </a:rPr>
              <a:t>Criminal Intent</a:t>
            </a:r>
          </a:p>
        </p:txBody>
      </p:sp>
      <p:pic>
        <p:nvPicPr>
          <p:cNvPr id="10244" name="Picture 4"/>
          <p:cNvPicPr>
            <a:picLocks noChangeAspect="1"/>
          </p:cNvPicPr>
          <p:nvPr/>
        </p:nvPicPr>
        <p:blipFill>
          <a:blip r:embed="rId3">
            <a:extLst>
              <a:ext uri="{28A0092B-C50C-407E-A947-70E740481C1C}">
                <a14:useLocalDpi xmlns:a14="http://schemas.microsoft.com/office/drawing/2010/main" val="0"/>
              </a:ext>
            </a:extLst>
          </a:blip>
          <a:srcRect l="4248" t="18178" r="4440" b="18823"/>
          <a:stretch>
            <a:fillRect/>
          </a:stretch>
        </p:blipFill>
        <p:spPr bwMode="auto">
          <a:xfrm>
            <a:off x="4224337" y="4030315"/>
            <a:ext cx="3743325" cy="1584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2" name="Diagram 1">
            <a:extLst>
              <a:ext uri="{FF2B5EF4-FFF2-40B4-BE49-F238E27FC236}">
                <a16:creationId xmlns:a16="http://schemas.microsoft.com/office/drawing/2014/main" id="{2FE40F68-3AF2-43A5-B93E-24D8D71F4DC0}"/>
              </a:ext>
            </a:extLst>
          </p:cNvPr>
          <p:cNvGraphicFramePr/>
          <p:nvPr>
            <p:extLst>
              <p:ext uri="{D42A27DB-BD31-4B8C-83A1-F6EECF244321}">
                <p14:modId xmlns:p14="http://schemas.microsoft.com/office/powerpoint/2010/main" val="1663812309"/>
              </p:ext>
            </p:extLst>
          </p:nvPr>
        </p:nvGraphicFramePr>
        <p:xfrm>
          <a:off x="1343472" y="304800"/>
          <a:ext cx="9121306" cy="530984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graphicEl>
                                              <a:dgm id="{64C2BDF0-AA1B-4DFA-B31B-2BD17E932DFD}"/>
                                            </p:graphic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
                                            <p:graphicEl>
                                              <a:dgm id="{631AA4DD-2031-424A-9D84-D0280D22CDC4}"/>
                                            </p:graphic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2">
                                            <p:graphicEl>
                                              <a:dgm id="{FC4EF7BB-D9DD-4DE3-9D3A-309E4BA418AD}"/>
                                            </p:graphic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
                                            <p:graphicEl>
                                              <a:dgm id="{DE6BEB4D-94E5-4BE8-A762-27C81D608947}"/>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graphicEl>
                                              <a:dgm id="{3F57798B-251C-455A-82DB-E734D2653B96}"/>
                                            </p:graphic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
                                            <p:graphicEl>
                                              <a:dgm id="{A9AD5CED-CA6A-4391-9288-A8D66A2798FC}"/>
                                            </p:graphic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2">
                                            <p:graphicEl>
                                              <a:dgm id="{5D0A5FF2-985A-4B7C-9E79-72DBBDB17EAB}"/>
                                            </p:graphic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2">
                                            <p:graphicEl>
                                              <a:dgm id="{B5EE653A-62FA-4E48-A91C-B68895A25C3B}"/>
                                            </p:graphic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graphicEl>
                                              <a:dgm id="{F8D017E0-FFA7-4470-9963-32D62C61A14E}"/>
                                            </p:graphic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2">
                                            <p:graphicEl>
                                              <a:dgm id="{8098F0D3-0BCA-49C9-A7F3-4BA885623380}"/>
                                            </p:graphic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1024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1" name="TextBox 3"/>
          <p:cNvSpPr txBox="1">
            <a:spLocks noChangeArrowheads="1"/>
          </p:cNvSpPr>
          <p:nvPr/>
        </p:nvSpPr>
        <p:spPr bwMode="auto">
          <a:xfrm>
            <a:off x="2640013" y="304800"/>
            <a:ext cx="6697662" cy="584200"/>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200" b="1" dirty="0">
                <a:solidFill>
                  <a:schemeClr val="bg1"/>
                </a:solidFill>
              </a:rPr>
              <a:t>Example of Intent</a:t>
            </a:r>
          </a:p>
        </p:txBody>
      </p:sp>
      <p:pic>
        <p:nvPicPr>
          <p:cNvPr id="12292" name="Picture 6"/>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663952" y="4456832"/>
            <a:ext cx="2114550" cy="1360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Rounded Corners 1">
            <a:extLst>
              <a:ext uri="{FF2B5EF4-FFF2-40B4-BE49-F238E27FC236}">
                <a16:creationId xmlns:a16="http://schemas.microsoft.com/office/drawing/2014/main" id="{0B94C22D-CDFC-4941-A4AC-A1CA97EC604D}"/>
              </a:ext>
            </a:extLst>
          </p:cNvPr>
          <p:cNvSpPr/>
          <p:nvPr/>
        </p:nvSpPr>
        <p:spPr>
          <a:xfrm>
            <a:off x="1952456" y="1105024"/>
            <a:ext cx="8460331" cy="1728192"/>
          </a:xfrm>
          <a:prstGeom prst="round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altLang="en-US" sz="2400" kern="0" dirty="0">
                <a:solidFill>
                  <a:srgbClr val="002060"/>
                </a:solidFill>
                <a:latin typeface="Arial"/>
              </a:rPr>
              <a:t>JACOBS buys a computer from someone at a local pub.  JACOBS believes the computer was property taken from a recent burglary so he believed he was handling stolen goods. In fact the computer was acquired legally. </a:t>
            </a:r>
          </a:p>
        </p:txBody>
      </p:sp>
      <p:sp>
        <p:nvSpPr>
          <p:cNvPr id="4" name="Rectangle: Rounded Corners 3">
            <a:extLst>
              <a:ext uri="{FF2B5EF4-FFF2-40B4-BE49-F238E27FC236}">
                <a16:creationId xmlns:a16="http://schemas.microsoft.com/office/drawing/2014/main" id="{61176C2E-2C58-4DB4-9845-0CD59506A6EC}"/>
              </a:ext>
            </a:extLst>
          </p:cNvPr>
          <p:cNvSpPr/>
          <p:nvPr/>
        </p:nvSpPr>
        <p:spPr>
          <a:xfrm>
            <a:off x="3575721" y="3140968"/>
            <a:ext cx="5761955" cy="1008112"/>
          </a:xfrm>
          <a:prstGeom prst="round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ltLang="en-US" sz="2800" kern="0" dirty="0">
                <a:solidFill>
                  <a:srgbClr val="002060"/>
                </a:solidFill>
                <a:latin typeface="Arial"/>
              </a:rPr>
              <a:t>No offence of handling but it is an </a:t>
            </a:r>
            <a:r>
              <a:rPr lang="en-GB" altLang="en-US" sz="2800" b="1" kern="0" dirty="0">
                <a:solidFill>
                  <a:srgbClr val="002060"/>
                </a:solidFill>
                <a:latin typeface="Arial"/>
              </a:rPr>
              <a:t>attempt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229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TextBox 3"/>
          <p:cNvSpPr txBox="1">
            <a:spLocks noChangeArrowheads="1"/>
          </p:cNvSpPr>
          <p:nvPr/>
        </p:nvSpPr>
        <p:spPr bwMode="auto">
          <a:xfrm>
            <a:off x="1992313" y="304800"/>
            <a:ext cx="8229600" cy="584200"/>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200" b="1">
                <a:solidFill>
                  <a:schemeClr val="bg1"/>
                </a:solidFill>
              </a:rPr>
              <a:t>More than Merely Preparatory</a:t>
            </a:r>
          </a:p>
        </p:txBody>
      </p:sp>
      <p:graphicFrame>
        <p:nvGraphicFramePr>
          <p:cNvPr id="4" name="Diagram 3">
            <a:extLst>
              <a:ext uri="{FF2B5EF4-FFF2-40B4-BE49-F238E27FC236}">
                <a16:creationId xmlns:a16="http://schemas.microsoft.com/office/drawing/2014/main" id="{5AFE76AA-F515-430A-B3EB-58B03AADC386}"/>
              </a:ext>
            </a:extLst>
          </p:cNvPr>
          <p:cNvGraphicFramePr/>
          <p:nvPr>
            <p:extLst>
              <p:ext uri="{D42A27DB-BD31-4B8C-83A1-F6EECF244321}">
                <p14:modId xmlns:p14="http://schemas.microsoft.com/office/powerpoint/2010/main" val="2705513802"/>
              </p:ext>
            </p:extLst>
          </p:nvPr>
        </p:nvGraphicFramePr>
        <p:xfrm>
          <a:off x="2159732" y="1052736"/>
          <a:ext cx="7872536" cy="44082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graphicEl>
                                              <a:dgm id="{E9456D03-7FDC-4291-B062-5BAC7EC3618A}"/>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graphicEl>
                                              <a:dgm id="{3F4BB6F8-1E00-4D9D-863C-912092EBDCD6}"/>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7" name="TextBox 3"/>
          <p:cNvSpPr txBox="1">
            <a:spLocks noChangeArrowheads="1"/>
          </p:cNvSpPr>
          <p:nvPr/>
        </p:nvSpPr>
        <p:spPr bwMode="auto">
          <a:xfrm>
            <a:off x="2640013" y="304800"/>
            <a:ext cx="6697662" cy="584200"/>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200" b="1">
                <a:solidFill>
                  <a:schemeClr val="bg1"/>
                </a:solidFill>
              </a:rPr>
              <a:t>Attempting the Impossible</a:t>
            </a:r>
          </a:p>
        </p:txBody>
      </p:sp>
      <p:pic>
        <p:nvPicPr>
          <p:cNvPr id="16388" name="Picture 5"/>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079777" y="4797152"/>
            <a:ext cx="4371975" cy="1047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Rounded Corners 1">
            <a:extLst>
              <a:ext uri="{FF2B5EF4-FFF2-40B4-BE49-F238E27FC236}">
                <a16:creationId xmlns:a16="http://schemas.microsoft.com/office/drawing/2014/main" id="{924AB32A-1942-40AC-8FD5-CE8B6759A045}"/>
              </a:ext>
            </a:extLst>
          </p:cNvPr>
          <p:cNvSpPr/>
          <p:nvPr/>
        </p:nvSpPr>
        <p:spPr>
          <a:xfrm>
            <a:off x="3396716" y="1453303"/>
            <a:ext cx="5977979" cy="2952328"/>
          </a:xfrm>
          <a:prstGeom prst="round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r>
              <a:rPr lang="en-GB" altLang="en-US" sz="2800" kern="0" dirty="0">
                <a:solidFill>
                  <a:srgbClr val="002060"/>
                </a:solidFill>
                <a:latin typeface="Arial"/>
              </a:rPr>
              <a:t>A person may be guilty of</a:t>
            </a:r>
          </a:p>
          <a:p>
            <a:pPr algn="ctr">
              <a:defRPr/>
            </a:pPr>
            <a:r>
              <a:rPr lang="en-GB" altLang="en-US" sz="2800" kern="0" dirty="0">
                <a:solidFill>
                  <a:srgbClr val="002060"/>
                </a:solidFill>
                <a:latin typeface="Arial"/>
              </a:rPr>
              <a:t> ‘</a:t>
            </a:r>
            <a:r>
              <a:rPr lang="en-GB" altLang="en-US" sz="2800" b="1" kern="0" dirty="0">
                <a:solidFill>
                  <a:srgbClr val="002060"/>
                </a:solidFill>
                <a:latin typeface="Arial"/>
              </a:rPr>
              <a:t>attempting to commit</a:t>
            </a:r>
            <a:r>
              <a:rPr lang="en-GB" altLang="en-US" sz="2800" kern="0" dirty="0">
                <a:solidFill>
                  <a:srgbClr val="002060"/>
                </a:solidFill>
                <a:latin typeface="Arial"/>
              </a:rPr>
              <a:t>’</a:t>
            </a:r>
          </a:p>
          <a:p>
            <a:pPr algn="ctr">
              <a:defRPr/>
            </a:pPr>
            <a:r>
              <a:rPr lang="en-GB" altLang="en-US" sz="2800" kern="0" dirty="0">
                <a:solidFill>
                  <a:srgbClr val="002060"/>
                </a:solidFill>
                <a:latin typeface="Arial"/>
              </a:rPr>
              <a:t> an offence even though the facts are such that the commission</a:t>
            </a:r>
          </a:p>
          <a:p>
            <a:pPr algn="ctr">
              <a:defRPr/>
            </a:pPr>
            <a:r>
              <a:rPr lang="en-GB" altLang="en-US" sz="2800" kern="0" dirty="0">
                <a:solidFill>
                  <a:srgbClr val="002060"/>
                </a:solidFill>
                <a:latin typeface="Arial"/>
              </a:rPr>
              <a:t> of the offence is </a:t>
            </a:r>
            <a:r>
              <a:rPr lang="en-GB" altLang="en-US" sz="2800" b="1" kern="0" dirty="0">
                <a:solidFill>
                  <a:srgbClr val="002060"/>
                </a:solidFill>
                <a:latin typeface="Arial"/>
              </a:rPr>
              <a:t>impossible</a:t>
            </a:r>
          </a:p>
          <a:p>
            <a:pPr algn="ctr"/>
            <a:endParaRPr lang="en-A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638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5" name="TextBox 3"/>
          <p:cNvSpPr txBox="1">
            <a:spLocks noChangeArrowheads="1"/>
          </p:cNvSpPr>
          <p:nvPr/>
        </p:nvSpPr>
        <p:spPr bwMode="auto">
          <a:xfrm>
            <a:off x="2640013" y="304800"/>
            <a:ext cx="6697662" cy="584200"/>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200" b="1">
                <a:solidFill>
                  <a:schemeClr val="bg1"/>
                </a:solidFill>
              </a:rPr>
              <a:t>Ready!</a:t>
            </a:r>
          </a:p>
        </p:txBody>
      </p:sp>
      <p:pic>
        <p:nvPicPr>
          <p:cNvPr id="18436" name="Picture 4"/>
          <p:cNvPicPr>
            <a:picLocks noChangeAspect="1"/>
          </p:cNvPicPr>
          <p:nvPr/>
        </p:nvPicPr>
        <p:blipFill>
          <a:blip r:embed="rId3">
            <a:extLst>
              <a:ext uri="{28A0092B-C50C-407E-A947-70E740481C1C}">
                <a14:useLocalDpi xmlns:a14="http://schemas.microsoft.com/office/drawing/2010/main" val="0"/>
              </a:ext>
            </a:extLst>
          </a:blip>
          <a:srcRect b="14738"/>
          <a:stretch>
            <a:fillRect/>
          </a:stretch>
        </p:blipFill>
        <p:spPr bwMode="auto">
          <a:xfrm>
            <a:off x="8225738" y="1519859"/>
            <a:ext cx="2381250" cy="3313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2" name="Diagram 1">
            <a:extLst>
              <a:ext uri="{FF2B5EF4-FFF2-40B4-BE49-F238E27FC236}">
                <a16:creationId xmlns:a16="http://schemas.microsoft.com/office/drawing/2014/main" id="{DBBB8645-D807-4968-B127-7CC8AFA9D5BD}"/>
              </a:ext>
            </a:extLst>
          </p:cNvPr>
          <p:cNvGraphicFramePr/>
          <p:nvPr>
            <p:extLst>
              <p:ext uri="{D42A27DB-BD31-4B8C-83A1-F6EECF244321}">
                <p14:modId xmlns:p14="http://schemas.microsoft.com/office/powerpoint/2010/main" val="3896607957"/>
              </p:ext>
            </p:extLst>
          </p:nvPr>
        </p:nvGraphicFramePr>
        <p:xfrm>
          <a:off x="2207568" y="1196010"/>
          <a:ext cx="5407496" cy="452817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graphicEl>
                                              <a:dgm id="{62A6BFEC-5A2E-442D-AF8E-030DE3B91BF1}"/>
                                            </p:graphic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
                                            <p:graphicEl>
                                              <a:dgm id="{FD654C1D-F9CA-48D7-BF14-B98765CA69D6}"/>
                                            </p:graphic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2">
                                            <p:graphicEl>
                                              <a:dgm id="{71D0FA60-EF78-4004-BC47-9416AA094A29}"/>
                                            </p:graphic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2">
                                            <p:graphicEl>
                                              <a:dgm id="{3ADF3E93-D34F-4CEF-861D-4467763D63F4}"/>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3" name="TextBox 3"/>
          <p:cNvSpPr txBox="1">
            <a:spLocks noChangeArrowheads="1"/>
          </p:cNvSpPr>
          <p:nvPr/>
        </p:nvSpPr>
        <p:spPr bwMode="auto">
          <a:xfrm>
            <a:off x="2736851" y="404813"/>
            <a:ext cx="6697663" cy="584200"/>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200" b="1">
                <a:solidFill>
                  <a:schemeClr val="bg1"/>
                </a:solidFill>
              </a:rPr>
              <a:t>Steady!</a:t>
            </a:r>
          </a:p>
        </p:txBody>
      </p:sp>
      <p:graphicFrame>
        <p:nvGraphicFramePr>
          <p:cNvPr id="2" name="Diagram 1">
            <a:extLst>
              <a:ext uri="{FF2B5EF4-FFF2-40B4-BE49-F238E27FC236}">
                <a16:creationId xmlns:a16="http://schemas.microsoft.com/office/drawing/2014/main" id="{D6BDEC0B-6940-4D86-9ECC-0F9A7FD4033F}"/>
              </a:ext>
            </a:extLst>
          </p:cNvPr>
          <p:cNvGraphicFramePr/>
          <p:nvPr>
            <p:extLst>
              <p:ext uri="{D42A27DB-BD31-4B8C-83A1-F6EECF244321}">
                <p14:modId xmlns:p14="http://schemas.microsoft.com/office/powerpoint/2010/main" val="346931673"/>
              </p:ext>
            </p:extLst>
          </p:nvPr>
        </p:nvGraphicFramePr>
        <p:xfrm>
          <a:off x="1524000" y="1128054"/>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Rectangle: Rounded Corners 3">
            <a:extLst>
              <a:ext uri="{FF2B5EF4-FFF2-40B4-BE49-F238E27FC236}">
                <a16:creationId xmlns:a16="http://schemas.microsoft.com/office/drawing/2014/main" id="{8CD02D1D-A0AB-4F2D-90DA-2D609A1FBEFA}"/>
              </a:ext>
            </a:extLst>
          </p:cNvPr>
          <p:cNvSpPr/>
          <p:nvPr/>
        </p:nvSpPr>
        <p:spPr>
          <a:xfrm>
            <a:off x="7638620" y="1772816"/>
            <a:ext cx="2561836" cy="3168352"/>
          </a:xfrm>
          <a:prstGeom prst="roundRect">
            <a:avLst/>
          </a:prstGeom>
          <a:solidFill>
            <a:schemeClr val="accent2">
              <a:lumMod val="60000"/>
              <a:lumOff val="40000"/>
            </a:schemeClr>
          </a:solidFill>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altLang="en-US" sz="2400" b="1" kern="0" dirty="0">
                <a:solidFill>
                  <a:srgbClr val="002060"/>
                </a:solidFill>
              </a:rPr>
              <a:t>HOWEVER - Consider what other offences may have been committed here?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graphicEl>
                                              <a:dgm id="{4EE5C5AF-486F-4DB7-88B4-D8FE6A59EBE3}"/>
                                            </p:graphic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
                                            <p:graphicEl>
                                              <a:dgm id="{528FBCA5-9A8D-4244-BAB1-5CD097E03CF1}"/>
                                            </p:graphic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2">
                                            <p:graphicEl>
                                              <a:dgm id="{3835B11E-71A0-4C29-8624-527D6E6538D3}"/>
                                            </p:graphic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2">
                                            <p:graphicEl>
                                              <a:dgm id="{79FF09EF-5754-44D0-8413-F39CC1D321AD}"/>
                                            </p:graphic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P spid="4"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TextBox 4"/>
          <p:cNvSpPr txBox="1">
            <a:spLocks noChangeArrowheads="1"/>
          </p:cNvSpPr>
          <p:nvPr/>
        </p:nvSpPr>
        <p:spPr bwMode="auto">
          <a:xfrm>
            <a:off x="3992682" y="304800"/>
            <a:ext cx="6697662" cy="584200"/>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200" b="1">
                <a:solidFill>
                  <a:schemeClr val="bg1"/>
                </a:solidFill>
              </a:rPr>
              <a:t>Go!</a:t>
            </a:r>
          </a:p>
        </p:txBody>
      </p:sp>
      <p:pic>
        <p:nvPicPr>
          <p:cNvPr id="22532" name="Picture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616280" y="979966"/>
            <a:ext cx="1790700" cy="3024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2" name="Diagram 1">
            <a:extLst>
              <a:ext uri="{FF2B5EF4-FFF2-40B4-BE49-F238E27FC236}">
                <a16:creationId xmlns:a16="http://schemas.microsoft.com/office/drawing/2014/main" id="{A6019D51-9CE5-4F46-A25B-AF65BD4A463A}"/>
              </a:ext>
            </a:extLst>
          </p:cNvPr>
          <p:cNvGraphicFramePr/>
          <p:nvPr>
            <p:extLst>
              <p:ext uri="{D42A27DB-BD31-4B8C-83A1-F6EECF244321}">
                <p14:modId xmlns:p14="http://schemas.microsoft.com/office/powerpoint/2010/main" val="3290372362"/>
              </p:ext>
            </p:extLst>
          </p:nvPr>
        </p:nvGraphicFramePr>
        <p:xfrm>
          <a:off x="320274" y="304800"/>
          <a:ext cx="7344816" cy="557323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graphicEl>
                                              <a:dgm id="{2B38168D-AB0D-4EB1-A603-DA36438BD0E0}"/>
                                            </p:graphic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
                                            <p:graphicEl>
                                              <a:dgm id="{09CDD40C-6A39-4E79-994F-B6B3E7681660}"/>
                                            </p:graphic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2">
                                            <p:graphicEl>
                                              <a:dgm id="{37E5275D-DEBA-466C-B366-9FA335D4F6EF}"/>
                                            </p:graphic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2">
                                            <p:graphicEl>
                                              <a:dgm id="{44C3F643-AADE-4505-9A20-BE3CAABD307C}"/>
                                            </p:graphic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
                                            <p:graphicEl>
                                              <a:dgm id="{3812BD98-002E-4020-9837-C07AF22AC513}"/>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graphicEl>
                                              <a:dgm id="{62EEC6B2-1EE7-48CF-946A-C3D3D7B0A702}"/>
                                            </p:graphic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graphicEl>
                                              <a:dgm id="{8A305FF4-4D7F-45AF-A3FA-D8212632F8BD}"/>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2"/>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495550" y="260350"/>
            <a:ext cx="7164388" cy="5373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bwMode="auto">
          <a:xfrm>
            <a:off x="1919537" y="1341439"/>
            <a:ext cx="8208911" cy="4719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lgn="ctr" rtl="0" eaLnBrk="0" fontAlgn="base" hangingPunct="0">
              <a:spcBef>
                <a:spcPct val="0"/>
              </a:spcBef>
              <a:spcAft>
                <a:spcPct val="0"/>
              </a:spcAft>
              <a:defRPr sz="28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defRPr/>
            </a:pPr>
            <a:r>
              <a:rPr lang="en-GB" altLang="en-US" sz="2400" kern="0" dirty="0">
                <a:solidFill>
                  <a:srgbClr val="000000"/>
                </a:solidFill>
                <a:latin typeface="Arial"/>
              </a:rPr>
              <a:t>COLLETTE is walking through a car park trying car doors to see if any of them are unlocked, his intention is to find an  insecure vehicle and steal any items of value he finds inside.</a:t>
            </a:r>
          </a:p>
          <a:p>
            <a:pPr>
              <a:defRPr/>
            </a:pPr>
            <a:br>
              <a:rPr lang="en-GB" altLang="en-US" sz="2400" kern="0" dirty="0">
                <a:solidFill>
                  <a:srgbClr val="000000"/>
                </a:solidFill>
                <a:latin typeface="Arial"/>
              </a:rPr>
            </a:br>
            <a:r>
              <a:rPr lang="en-GB" altLang="en-US" sz="2400" kern="0" dirty="0">
                <a:solidFill>
                  <a:srgbClr val="000000"/>
                </a:solidFill>
                <a:latin typeface="Arial"/>
              </a:rPr>
              <a:t> He finds an insecure vehicle and opens the door of the vehicle.</a:t>
            </a:r>
            <a:br>
              <a:rPr lang="en-GB" altLang="en-US" sz="2400" kern="0" dirty="0">
                <a:solidFill>
                  <a:srgbClr val="000000"/>
                </a:solidFill>
                <a:latin typeface="Arial"/>
              </a:rPr>
            </a:br>
            <a:r>
              <a:rPr lang="en-GB" altLang="en-US" sz="2400" kern="0" dirty="0">
                <a:solidFill>
                  <a:srgbClr val="000000"/>
                </a:solidFill>
                <a:latin typeface="Arial"/>
              </a:rPr>
              <a:t> </a:t>
            </a:r>
            <a:br>
              <a:rPr lang="en-GB" altLang="en-US" sz="2400" kern="0" dirty="0">
                <a:solidFill>
                  <a:srgbClr val="000000"/>
                </a:solidFill>
                <a:latin typeface="Arial"/>
              </a:rPr>
            </a:br>
            <a:r>
              <a:rPr lang="en-GB" altLang="en-US" sz="2400" b="1" kern="0" dirty="0">
                <a:solidFill>
                  <a:srgbClr val="002060"/>
                </a:solidFill>
                <a:latin typeface="Arial"/>
              </a:rPr>
              <a:t>Q. </a:t>
            </a:r>
            <a:r>
              <a:rPr lang="en-GB" altLang="en-US" sz="2400" b="1" kern="0" dirty="0">
                <a:solidFill>
                  <a:srgbClr val="0070C0"/>
                </a:solidFill>
                <a:latin typeface="Arial"/>
              </a:rPr>
              <a:t>Has COLLETTE committed an offence </a:t>
            </a:r>
          </a:p>
          <a:p>
            <a:pPr>
              <a:defRPr/>
            </a:pPr>
            <a:r>
              <a:rPr lang="en-GB" altLang="en-US" sz="2400" b="1" kern="0" dirty="0">
                <a:solidFill>
                  <a:srgbClr val="0070C0"/>
                </a:solidFill>
                <a:latin typeface="Arial"/>
              </a:rPr>
              <a:t>of attempt theft at this point?</a:t>
            </a:r>
            <a:r>
              <a:rPr lang="en-GB" altLang="en-US" sz="2400" kern="0" dirty="0">
                <a:solidFill>
                  <a:srgbClr val="000000"/>
                </a:solidFill>
                <a:latin typeface="Arial"/>
              </a:rPr>
              <a:t> </a:t>
            </a:r>
            <a:br>
              <a:rPr lang="en-GB" altLang="en-US" sz="2400" kern="0" dirty="0">
                <a:solidFill>
                  <a:srgbClr val="000000"/>
                </a:solidFill>
                <a:latin typeface="Arial"/>
              </a:rPr>
            </a:br>
            <a:endParaRPr lang="en-GB" altLang="en-US" sz="2400" b="1" kern="0" dirty="0">
              <a:solidFill>
                <a:srgbClr val="000000"/>
              </a:solidFill>
              <a:latin typeface="Arial"/>
            </a:endParaRPr>
          </a:p>
        </p:txBody>
      </p:sp>
      <p:sp>
        <p:nvSpPr>
          <p:cNvPr id="26627" name="TextBox 2"/>
          <p:cNvSpPr txBox="1">
            <a:spLocks noChangeArrowheads="1"/>
          </p:cNvSpPr>
          <p:nvPr/>
        </p:nvSpPr>
        <p:spPr bwMode="auto">
          <a:xfrm>
            <a:off x="2640013" y="304801"/>
            <a:ext cx="6697662" cy="708025"/>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4000" b="1">
                <a:solidFill>
                  <a:schemeClr val="bg1"/>
                </a:solidFill>
              </a:rPr>
              <a:t>Scenario 1</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txBox="1">
            <a:spLocks noChangeArrowheads="1"/>
          </p:cNvSpPr>
          <p:nvPr/>
        </p:nvSpPr>
        <p:spPr bwMode="auto">
          <a:xfrm>
            <a:off x="1774825" y="1700213"/>
            <a:ext cx="8662988" cy="4608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lgn="ctr" rtl="0" eaLnBrk="0" fontAlgn="base" hangingPunct="0">
              <a:spcBef>
                <a:spcPct val="0"/>
              </a:spcBef>
              <a:spcAft>
                <a:spcPct val="0"/>
              </a:spcAft>
              <a:defRPr sz="28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defRPr/>
            </a:pPr>
            <a:r>
              <a:rPr lang="en-GB" altLang="en-US" sz="2400" kern="0" dirty="0">
                <a:solidFill>
                  <a:srgbClr val="000000"/>
                </a:solidFill>
                <a:latin typeface="Arial"/>
              </a:rPr>
              <a:t>JENKINS has missed his last bus home and is looking for</a:t>
            </a:r>
            <a:br>
              <a:rPr lang="en-GB" altLang="en-US" sz="2400" kern="0" dirty="0">
                <a:solidFill>
                  <a:srgbClr val="000000"/>
                </a:solidFill>
                <a:latin typeface="Arial"/>
              </a:rPr>
            </a:br>
            <a:r>
              <a:rPr lang="en-GB" altLang="en-US" sz="2400" kern="0" dirty="0">
                <a:solidFill>
                  <a:srgbClr val="000000"/>
                </a:solidFill>
                <a:latin typeface="Arial"/>
              </a:rPr>
              <a:t> a car to take him home. He finds a Ford Fiesta parked and </a:t>
            </a:r>
            <a:br>
              <a:rPr lang="en-GB" altLang="en-US" sz="2400" kern="0" dirty="0">
                <a:solidFill>
                  <a:srgbClr val="000000"/>
                </a:solidFill>
                <a:latin typeface="Arial"/>
              </a:rPr>
            </a:br>
            <a:r>
              <a:rPr lang="en-GB" altLang="en-US" sz="2400" kern="0" dirty="0">
                <a:solidFill>
                  <a:srgbClr val="000000"/>
                </a:solidFill>
                <a:latin typeface="Arial"/>
              </a:rPr>
              <a:t>insecure close by and he gets into the driver’s seat.</a:t>
            </a:r>
            <a:br>
              <a:rPr lang="en-GB" altLang="en-US" sz="2400" kern="0" dirty="0">
                <a:solidFill>
                  <a:srgbClr val="000000"/>
                </a:solidFill>
                <a:latin typeface="Arial"/>
              </a:rPr>
            </a:br>
            <a:r>
              <a:rPr lang="en-GB" altLang="en-US" sz="2400" kern="0" dirty="0">
                <a:solidFill>
                  <a:srgbClr val="000000"/>
                </a:solidFill>
                <a:latin typeface="Arial"/>
              </a:rPr>
              <a:t> At this time a police officer finds him.</a:t>
            </a:r>
            <a:br>
              <a:rPr lang="en-GB" altLang="en-US" sz="2400" kern="0" dirty="0">
                <a:solidFill>
                  <a:srgbClr val="000000"/>
                </a:solidFill>
                <a:latin typeface="Arial"/>
              </a:rPr>
            </a:br>
            <a:r>
              <a:rPr lang="en-GB" altLang="en-US" sz="2400" kern="0" dirty="0">
                <a:solidFill>
                  <a:srgbClr val="000000"/>
                </a:solidFill>
                <a:latin typeface="Arial"/>
              </a:rPr>
              <a:t> </a:t>
            </a:r>
            <a:br>
              <a:rPr lang="en-GB" altLang="en-US" sz="2400" kern="0" dirty="0">
                <a:solidFill>
                  <a:srgbClr val="000000"/>
                </a:solidFill>
                <a:latin typeface="Arial"/>
              </a:rPr>
            </a:br>
            <a:r>
              <a:rPr lang="en-GB" altLang="en-US" sz="2400" kern="0" dirty="0">
                <a:solidFill>
                  <a:srgbClr val="000000"/>
                </a:solidFill>
                <a:latin typeface="Arial"/>
              </a:rPr>
              <a:t> </a:t>
            </a:r>
            <a:br>
              <a:rPr lang="en-GB" altLang="en-US" sz="2400" kern="0" dirty="0">
                <a:solidFill>
                  <a:srgbClr val="000000"/>
                </a:solidFill>
                <a:latin typeface="Arial"/>
              </a:rPr>
            </a:br>
            <a:r>
              <a:rPr lang="en-GB" altLang="en-US" sz="2400" b="1" kern="0" dirty="0">
                <a:solidFill>
                  <a:srgbClr val="002060"/>
                </a:solidFill>
                <a:latin typeface="Arial"/>
              </a:rPr>
              <a:t>Q. </a:t>
            </a:r>
            <a:r>
              <a:rPr lang="en-GB" altLang="en-US" sz="2400" b="1" kern="0" dirty="0">
                <a:solidFill>
                  <a:srgbClr val="0070C0"/>
                </a:solidFill>
                <a:latin typeface="Arial"/>
              </a:rPr>
              <a:t>Has JENKINS committed the offence of attempt </a:t>
            </a:r>
          </a:p>
          <a:p>
            <a:pPr>
              <a:defRPr/>
            </a:pPr>
            <a:r>
              <a:rPr lang="en-GB" altLang="en-US" sz="2400" b="1" kern="0" dirty="0">
                <a:solidFill>
                  <a:srgbClr val="0070C0"/>
                </a:solidFill>
                <a:latin typeface="Arial"/>
              </a:rPr>
              <a:t>taking a vehicle without the owner’s consent?</a:t>
            </a:r>
            <a:br>
              <a:rPr lang="en-GB" altLang="en-US" sz="2400" kern="0" dirty="0">
                <a:solidFill>
                  <a:srgbClr val="000000"/>
                </a:solidFill>
                <a:latin typeface="Arial"/>
              </a:rPr>
            </a:br>
            <a:br>
              <a:rPr lang="en-GB" altLang="en-US" sz="2400" kern="0" dirty="0">
                <a:solidFill>
                  <a:srgbClr val="000000"/>
                </a:solidFill>
                <a:latin typeface="Arial"/>
              </a:rPr>
            </a:br>
            <a:r>
              <a:rPr lang="en-GB" altLang="en-US" sz="2400" kern="0" dirty="0">
                <a:solidFill>
                  <a:srgbClr val="000000"/>
                </a:solidFill>
                <a:latin typeface="Arial"/>
              </a:rPr>
              <a:t> (TWOC is a summary offence)</a:t>
            </a:r>
            <a:br>
              <a:rPr lang="en-GB" altLang="en-US" sz="2400" kern="0" dirty="0">
                <a:solidFill>
                  <a:srgbClr val="000000"/>
                </a:solidFill>
                <a:latin typeface="Arial"/>
              </a:rPr>
            </a:br>
            <a:br>
              <a:rPr lang="en-GB" altLang="en-US" sz="2400" kern="0" dirty="0">
                <a:solidFill>
                  <a:srgbClr val="000000"/>
                </a:solidFill>
                <a:latin typeface="Arial"/>
              </a:rPr>
            </a:br>
            <a:r>
              <a:rPr lang="en-GB" altLang="en-US" sz="2400" kern="0" dirty="0">
                <a:solidFill>
                  <a:srgbClr val="000000"/>
                </a:solidFill>
                <a:latin typeface="Arial"/>
              </a:rPr>
              <a:t> </a:t>
            </a:r>
            <a:br>
              <a:rPr lang="en-GB" altLang="en-US" sz="2400" kern="0" dirty="0">
                <a:solidFill>
                  <a:srgbClr val="000000"/>
                </a:solidFill>
                <a:latin typeface="Arial"/>
              </a:rPr>
            </a:br>
            <a:endParaRPr lang="en-GB" altLang="en-US" sz="2400" b="1" kern="0" dirty="0">
              <a:solidFill>
                <a:srgbClr val="000000"/>
              </a:solidFill>
              <a:latin typeface="Arial"/>
            </a:endParaRPr>
          </a:p>
        </p:txBody>
      </p:sp>
      <p:sp>
        <p:nvSpPr>
          <p:cNvPr id="28675" name="TextBox 3"/>
          <p:cNvSpPr txBox="1">
            <a:spLocks noChangeArrowheads="1"/>
          </p:cNvSpPr>
          <p:nvPr/>
        </p:nvSpPr>
        <p:spPr bwMode="auto">
          <a:xfrm>
            <a:off x="2640013" y="304801"/>
            <a:ext cx="6697662" cy="708025"/>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4000" b="1">
                <a:solidFill>
                  <a:schemeClr val="bg1"/>
                </a:solidFill>
              </a:rPr>
              <a:t>Scenario 2</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bwMode="auto">
          <a:xfrm>
            <a:off x="1774825" y="1484314"/>
            <a:ext cx="8662988" cy="4606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lgn="ctr" rtl="0" eaLnBrk="0" fontAlgn="base" hangingPunct="0">
              <a:spcBef>
                <a:spcPct val="0"/>
              </a:spcBef>
              <a:spcAft>
                <a:spcPct val="0"/>
              </a:spcAft>
              <a:defRPr sz="28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defRPr/>
            </a:pPr>
            <a:br>
              <a:rPr lang="en-GB" altLang="en-US" sz="2400" kern="0" dirty="0">
                <a:solidFill>
                  <a:srgbClr val="000000"/>
                </a:solidFill>
                <a:latin typeface="Arial"/>
              </a:rPr>
            </a:br>
            <a:br>
              <a:rPr lang="en-GB" altLang="en-US" sz="2400" kern="0" dirty="0">
                <a:solidFill>
                  <a:srgbClr val="000000"/>
                </a:solidFill>
                <a:latin typeface="Arial"/>
              </a:rPr>
            </a:br>
            <a:r>
              <a:rPr lang="en-GB" altLang="en-US" sz="2400" kern="0" dirty="0">
                <a:solidFill>
                  <a:srgbClr val="000000"/>
                </a:solidFill>
                <a:latin typeface="Arial"/>
              </a:rPr>
              <a:t>SPELL has purchased 20 tablets which he believes are </a:t>
            </a:r>
            <a:br>
              <a:rPr lang="en-GB" altLang="en-US" sz="2400" kern="0" dirty="0">
                <a:solidFill>
                  <a:srgbClr val="000000"/>
                </a:solidFill>
                <a:latin typeface="Arial"/>
              </a:rPr>
            </a:br>
            <a:r>
              <a:rPr lang="en-GB" altLang="en-US" sz="2400" kern="0" dirty="0">
                <a:solidFill>
                  <a:srgbClr val="000000"/>
                </a:solidFill>
                <a:latin typeface="Arial"/>
              </a:rPr>
              <a:t>ecstasy tablets (controlled drug).  He intends to sell these tablets at a local bar. In fact  SPELL is in possession of 20 harmless vitamin tablets.</a:t>
            </a:r>
            <a:br>
              <a:rPr lang="en-GB" altLang="en-US" sz="2400" kern="0" dirty="0">
                <a:solidFill>
                  <a:srgbClr val="000000"/>
                </a:solidFill>
                <a:latin typeface="Arial"/>
              </a:rPr>
            </a:br>
            <a:br>
              <a:rPr lang="en-GB" altLang="en-US" sz="2400" kern="0" dirty="0">
                <a:solidFill>
                  <a:srgbClr val="000000"/>
                </a:solidFill>
                <a:latin typeface="Arial"/>
              </a:rPr>
            </a:br>
            <a:r>
              <a:rPr lang="en-GB" altLang="en-US" sz="2400" kern="0" dirty="0">
                <a:solidFill>
                  <a:srgbClr val="000000"/>
                </a:solidFill>
                <a:latin typeface="Arial"/>
              </a:rPr>
              <a:t> </a:t>
            </a:r>
            <a:br>
              <a:rPr lang="en-GB" altLang="en-US" sz="2400" kern="0" dirty="0">
                <a:solidFill>
                  <a:srgbClr val="000000"/>
                </a:solidFill>
                <a:latin typeface="Arial"/>
              </a:rPr>
            </a:br>
            <a:r>
              <a:rPr lang="en-GB" altLang="en-US" sz="2400" b="1" kern="0" dirty="0">
                <a:solidFill>
                  <a:srgbClr val="002060"/>
                </a:solidFill>
                <a:latin typeface="Arial"/>
              </a:rPr>
              <a:t>Q. </a:t>
            </a:r>
            <a:r>
              <a:rPr lang="en-GB" altLang="en-US" sz="2400" b="1" kern="0" dirty="0">
                <a:solidFill>
                  <a:srgbClr val="0070C0"/>
                </a:solidFill>
                <a:latin typeface="Arial"/>
              </a:rPr>
              <a:t>Has Spell committed the offence of attempt </a:t>
            </a:r>
          </a:p>
          <a:p>
            <a:pPr>
              <a:defRPr/>
            </a:pPr>
            <a:r>
              <a:rPr lang="en-GB" altLang="en-US" sz="2400" b="1" kern="0" dirty="0">
                <a:solidFill>
                  <a:srgbClr val="0070C0"/>
                </a:solidFill>
                <a:latin typeface="Arial"/>
              </a:rPr>
              <a:t>possession with intent to supply a controlled drug</a:t>
            </a:r>
            <a:br>
              <a:rPr lang="en-GB" altLang="en-US" sz="2400" b="1" kern="0" dirty="0">
                <a:solidFill>
                  <a:srgbClr val="0070C0"/>
                </a:solidFill>
                <a:latin typeface="Arial"/>
              </a:rPr>
            </a:br>
            <a:r>
              <a:rPr lang="en-GB" altLang="en-US" sz="2400" b="1" kern="0" dirty="0">
                <a:solidFill>
                  <a:srgbClr val="0070C0"/>
                </a:solidFill>
                <a:latin typeface="Arial"/>
              </a:rPr>
              <a:t> (indictable offence)?</a:t>
            </a:r>
            <a:br>
              <a:rPr lang="en-GB" altLang="en-US" sz="2400" kern="0" dirty="0">
                <a:solidFill>
                  <a:srgbClr val="000000"/>
                </a:solidFill>
                <a:latin typeface="Arial"/>
              </a:rPr>
            </a:br>
            <a:r>
              <a:rPr lang="en-GB" altLang="en-US" sz="2400" kern="0" dirty="0">
                <a:solidFill>
                  <a:srgbClr val="000000"/>
                </a:solidFill>
                <a:latin typeface="Arial"/>
              </a:rPr>
              <a:t> </a:t>
            </a:r>
            <a:br>
              <a:rPr lang="en-GB" altLang="en-US" sz="2400" kern="0" dirty="0">
                <a:solidFill>
                  <a:srgbClr val="000000"/>
                </a:solidFill>
                <a:latin typeface="Arial"/>
              </a:rPr>
            </a:br>
            <a:r>
              <a:rPr lang="en-GB" altLang="en-US" sz="2400" kern="0" dirty="0">
                <a:solidFill>
                  <a:srgbClr val="000000"/>
                </a:solidFill>
                <a:latin typeface="Arial"/>
              </a:rPr>
              <a:t> </a:t>
            </a:r>
            <a:br>
              <a:rPr lang="en-GB" altLang="en-US" sz="2400" kern="0" dirty="0">
                <a:solidFill>
                  <a:srgbClr val="000000"/>
                </a:solidFill>
                <a:latin typeface="Arial"/>
              </a:rPr>
            </a:br>
            <a:endParaRPr lang="en-GB" altLang="en-US" sz="2400" b="1" kern="0" dirty="0">
              <a:solidFill>
                <a:srgbClr val="000000"/>
              </a:solidFill>
              <a:latin typeface="Arial"/>
            </a:endParaRPr>
          </a:p>
        </p:txBody>
      </p:sp>
      <p:sp>
        <p:nvSpPr>
          <p:cNvPr id="30723" name="TextBox 2"/>
          <p:cNvSpPr txBox="1">
            <a:spLocks noChangeArrowheads="1"/>
          </p:cNvSpPr>
          <p:nvPr/>
        </p:nvSpPr>
        <p:spPr bwMode="auto">
          <a:xfrm>
            <a:off x="2640013" y="304801"/>
            <a:ext cx="6697662" cy="708025"/>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4000" b="1">
                <a:solidFill>
                  <a:schemeClr val="bg1"/>
                </a:solidFill>
              </a:rPr>
              <a:t>Scenario 3</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bwMode="auto">
          <a:xfrm>
            <a:off x="1847850" y="1557339"/>
            <a:ext cx="8662988" cy="4606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lgn="ctr" rtl="0" eaLnBrk="0" fontAlgn="base" hangingPunct="0">
              <a:spcBef>
                <a:spcPct val="0"/>
              </a:spcBef>
              <a:spcAft>
                <a:spcPct val="0"/>
              </a:spcAft>
              <a:defRPr sz="28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a:defRPr/>
            </a:pPr>
            <a:br>
              <a:rPr lang="en-GB" sz="2400" kern="0" dirty="0">
                <a:solidFill>
                  <a:srgbClr val="000000"/>
                </a:solidFill>
                <a:latin typeface="Arial"/>
              </a:rPr>
            </a:br>
            <a:br>
              <a:rPr lang="en-GB" sz="2400" kern="0" dirty="0">
                <a:solidFill>
                  <a:srgbClr val="000000"/>
                </a:solidFill>
                <a:latin typeface="Arial"/>
              </a:rPr>
            </a:br>
            <a:r>
              <a:rPr lang="en-GB" sz="2400" kern="0" dirty="0">
                <a:solidFill>
                  <a:srgbClr val="000000"/>
                </a:solidFill>
                <a:latin typeface="Arial"/>
              </a:rPr>
              <a:t>JONES has tampered with his electricity meter in an effort to reduce the cost of his electricity bill. Unaware to him his wife has arranged a special payment plan which means they pay a fixed rate no matter how much electricity they use.</a:t>
            </a:r>
            <a:br>
              <a:rPr lang="en-GB" sz="2400" kern="0" dirty="0">
                <a:solidFill>
                  <a:srgbClr val="000000"/>
                </a:solidFill>
                <a:latin typeface="Arial"/>
              </a:rPr>
            </a:br>
            <a:br>
              <a:rPr lang="en-GB" sz="2400" kern="0" dirty="0">
                <a:solidFill>
                  <a:srgbClr val="000000"/>
                </a:solidFill>
                <a:latin typeface="Arial"/>
              </a:rPr>
            </a:br>
            <a:r>
              <a:rPr lang="en-GB" sz="2400" kern="0" dirty="0">
                <a:solidFill>
                  <a:srgbClr val="000000"/>
                </a:solidFill>
                <a:latin typeface="Arial"/>
              </a:rPr>
              <a:t> </a:t>
            </a:r>
            <a:br>
              <a:rPr lang="en-GB" sz="2400" kern="0" dirty="0">
                <a:solidFill>
                  <a:srgbClr val="000000"/>
                </a:solidFill>
                <a:latin typeface="Arial"/>
              </a:rPr>
            </a:br>
            <a:r>
              <a:rPr lang="en-GB" sz="2400" b="1" kern="0" dirty="0">
                <a:solidFill>
                  <a:srgbClr val="002060"/>
                </a:solidFill>
                <a:latin typeface="Arial"/>
              </a:rPr>
              <a:t>Q. </a:t>
            </a:r>
            <a:r>
              <a:rPr lang="en-GB" sz="2400" b="1" dirty="0">
                <a:solidFill>
                  <a:srgbClr val="0070C0"/>
                </a:solidFill>
                <a:latin typeface="Arial"/>
              </a:rPr>
              <a:t>Has JONES committed an offence of attempt </a:t>
            </a:r>
          </a:p>
          <a:p>
            <a:pPr>
              <a:defRPr/>
            </a:pPr>
            <a:r>
              <a:rPr lang="en-GB" sz="2400" b="1" dirty="0">
                <a:solidFill>
                  <a:srgbClr val="0070C0"/>
                </a:solidFill>
                <a:latin typeface="Arial"/>
              </a:rPr>
              <a:t>abstracting electricity? </a:t>
            </a:r>
            <a:br>
              <a:rPr lang="en-GB" sz="2400" b="1" dirty="0">
                <a:solidFill>
                  <a:srgbClr val="0070C0"/>
                </a:solidFill>
                <a:latin typeface="Arial"/>
              </a:rPr>
            </a:br>
            <a:r>
              <a:rPr lang="en-GB" sz="2400" b="1" dirty="0">
                <a:solidFill>
                  <a:srgbClr val="0070C0"/>
                </a:solidFill>
                <a:latin typeface="Arial"/>
              </a:rPr>
              <a:t>(triable either way)</a:t>
            </a:r>
            <a:br>
              <a:rPr lang="en-GB" sz="2400" dirty="0">
                <a:solidFill>
                  <a:srgbClr val="000000"/>
                </a:solidFill>
                <a:latin typeface="Arial"/>
              </a:rPr>
            </a:br>
            <a:br>
              <a:rPr lang="en-GB" sz="2400" kern="0" dirty="0">
                <a:solidFill>
                  <a:srgbClr val="000000"/>
                </a:solidFill>
                <a:latin typeface="Arial"/>
              </a:rPr>
            </a:br>
            <a:r>
              <a:rPr lang="en-GB" sz="2400" kern="0" dirty="0">
                <a:solidFill>
                  <a:srgbClr val="000000"/>
                </a:solidFill>
                <a:latin typeface="Arial"/>
              </a:rPr>
              <a:t> </a:t>
            </a:r>
            <a:br>
              <a:rPr lang="en-GB" sz="2400" kern="0" dirty="0">
                <a:solidFill>
                  <a:srgbClr val="000000"/>
                </a:solidFill>
                <a:latin typeface="Arial"/>
              </a:rPr>
            </a:br>
            <a:r>
              <a:rPr lang="en-GB" sz="2400" kern="0" dirty="0">
                <a:solidFill>
                  <a:srgbClr val="000000"/>
                </a:solidFill>
                <a:latin typeface="Arial"/>
              </a:rPr>
              <a:t> </a:t>
            </a:r>
            <a:br>
              <a:rPr lang="en-GB" sz="2400" kern="0" dirty="0">
                <a:solidFill>
                  <a:srgbClr val="000000"/>
                </a:solidFill>
                <a:latin typeface="Arial"/>
              </a:rPr>
            </a:br>
            <a:endParaRPr lang="en-GB" altLang="en-US" sz="2400" b="1" kern="0" dirty="0">
              <a:solidFill>
                <a:srgbClr val="000000"/>
              </a:solidFill>
              <a:latin typeface="Arial"/>
            </a:endParaRPr>
          </a:p>
        </p:txBody>
      </p:sp>
      <p:sp>
        <p:nvSpPr>
          <p:cNvPr id="32771" name="TextBox 2"/>
          <p:cNvSpPr txBox="1">
            <a:spLocks noChangeArrowheads="1"/>
          </p:cNvSpPr>
          <p:nvPr/>
        </p:nvSpPr>
        <p:spPr bwMode="auto">
          <a:xfrm>
            <a:off x="2640013" y="304801"/>
            <a:ext cx="6697662" cy="708025"/>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4000" b="1">
                <a:solidFill>
                  <a:schemeClr val="bg1"/>
                </a:solidFill>
              </a:rPr>
              <a:t>Scenario 4</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818" name="Picture 3"/>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432176" y="1125538"/>
            <a:ext cx="5529263" cy="4032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theme/theme1.xml><?xml version="1.0" encoding="utf-8"?>
<a:theme xmlns:a="http://schemas.openxmlformats.org/drawingml/2006/main" name="2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Blank presentation</Template>
  <TotalTime>889</TotalTime>
  <Words>1866</Words>
  <Application>Microsoft Office PowerPoint</Application>
  <PresentationFormat>Widescreen</PresentationFormat>
  <Paragraphs>127</Paragraphs>
  <Slides>16</Slides>
  <Notes>16</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16</vt:i4>
      </vt:variant>
    </vt:vector>
  </HeadingPairs>
  <TitlesOfParts>
    <vt:vector size="25" baseType="lpstr">
      <vt:lpstr>Arial</vt:lpstr>
      <vt:lpstr>Arial Nova</vt:lpstr>
      <vt:lpstr>Arial Nova Cond</vt:lpstr>
      <vt:lpstr>Calibri</vt:lpstr>
      <vt:lpstr>Calibri Light</vt:lpstr>
      <vt:lpstr>Microsoft Sans Serif</vt:lpstr>
      <vt:lpstr>Tahoma</vt:lpstr>
      <vt:lpstr>2_Office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SWP53810</dc:creator>
  <cp:lastModifiedBy>Neil,Sharon swp3514</cp:lastModifiedBy>
  <cp:revision>113</cp:revision>
  <cp:lastPrinted>2017-03-31T11:00:03Z</cp:lastPrinted>
  <dcterms:created xsi:type="dcterms:W3CDTF">2009-11-11T09:11:15Z</dcterms:created>
  <dcterms:modified xsi:type="dcterms:W3CDTF">2022-06-29T12:36:44Z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e5a32f19-59c1-4ef9-afe0-4f7aed80dca9</vt:lpwstr>
  </property>
  <property fmtid="{D5CDD505-2E9C-101B-9397-08002B2CF9AE}" pid="3" name="SWPIL">
    <vt:lpwstr>NOT PROTECTIVELY MARKED</vt:lpwstr>
  </property>
  <property fmtid="{D5CDD505-2E9C-101B-9397-08002B2CF9AE}" pid="4" name="SWPVNV">
    <vt:lpwstr>No Visual Mark</vt:lpwstr>
  </property>
  <property fmtid="{D5CDD505-2E9C-101B-9397-08002B2CF9AE}" pid="5" name="MSIP_Label_66cf8fe5-b7b7-4df7-b38d-1c61ac2f6639_Enabled">
    <vt:lpwstr>true</vt:lpwstr>
  </property>
  <property fmtid="{D5CDD505-2E9C-101B-9397-08002B2CF9AE}" pid="6" name="MSIP_Label_66cf8fe5-b7b7-4df7-b38d-1c61ac2f6639_SetDate">
    <vt:lpwstr>2022-05-03T14:25:11Z</vt:lpwstr>
  </property>
  <property fmtid="{D5CDD505-2E9C-101B-9397-08002B2CF9AE}" pid="7" name="MSIP_Label_66cf8fe5-b7b7-4df7-b38d-1c61ac2f6639_Method">
    <vt:lpwstr>Standard</vt:lpwstr>
  </property>
  <property fmtid="{D5CDD505-2E9C-101B-9397-08002B2CF9AE}" pid="8" name="MSIP_Label_66cf8fe5-b7b7-4df7-b38d-1c61ac2f6639_Name">
    <vt:lpwstr>66cf8fe5-b7b7-4df7-b38d-1c61ac2f6639</vt:lpwstr>
  </property>
  <property fmtid="{D5CDD505-2E9C-101B-9397-08002B2CF9AE}" pid="9" name="MSIP_Label_66cf8fe5-b7b7-4df7-b38d-1c61ac2f6639_SiteId">
    <vt:lpwstr>270c2f4d-fd0c-4f08-92a9-e5bdd8a87e09</vt:lpwstr>
  </property>
  <property fmtid="{D5CDD505-2E9C-101B-9397-08002B2CF9AE}" pid="10" name="MSIP_Label_66cf8fe5-b7b7-4df7-b38d-1c61ac2f6639_ActionId">
    <vt:lpwstr>891df162-3ee3-43ca-b846-ac80372438c7</vt:lpwstr>
  </property>
  <property fmtid="{D5CDD505-2E9C-101B-9397-08002B2CF9AE}" pid="11" name="MSIP_Label_66cf8fe5-b7b7-4df7-b38d-1c61ac2f6639_ContentBits">
    <vt:lpwstr>0</vt:lpwstr>
  </property>
  <property fmtid="{D5CDD505-2E9C-101B-9397-08002B2CF9AE}" pid="12" name="Classification">
    <vt:lpwstr>OFFICIAL</vt:lpwstr>
  </property>
  <property fmtid="{D5CDD505-2E9C-101B-9397-08002B2CF9AE}" pid="13" name="Visibility">
    <vt:lpwstr>NOT VISIBLE</vt:lpwstr>
  </property>
</Properties>
</file>