
<file path=[Content_Types].xml><?xml version="1.0" encoding="utf-8"?>
<Types xmlns="http://schemas.openxmlformats.org/package/2006/content-types">
  <Default Extension="jpeg" ContentType="image/jpeg"/>
  <Default Extension="mp4" ContentType="video/mp4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DACE7DA-D052-7F4B-9FEC-4AC22799DDE1}" v="111" dt="2026-01-08T18:00:01.470"/>
    <p1510:client id="{F541B06A-E3FE-AE9E-CA57-95AD162D709E}" v="14" dt="2026-01-09T15:04:28.3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uke Darnell (2306084)" userId="S::2306084@student.uwtsd.ac.uk::349861ea-dcc0-47c6-bc35-48d9e0ac2738" providerId="AD" clId="Web-{F541B06A-E3FE-AE9E-CA57-95AD162D709E}"/>
    <pc:docChg chg="modSld">
      <pc:chgData name="Luke Darnell (2306084)" userId="S::2306084@student.uwtsd.ac.uk::349861ea-dcc0-47c6-bc35-48d9e0ac2738" providerId="AD" clId="Web-{F541B06A-E3FE-AE9E-CA57-95AD162D709E}" dt="2026-01-09T15:03:24.710" v="12" actId="20577"/>
      <pc:docMkLst>
        <pc:docMk/>
      </pc:docMkLst>
      <pc:sldChg chg="modSp">
        <pc:chgData name="Luke Darnell (2306084)" userId="S::2306084@student.uwtsd.ac.uk::349861ea-dcc0-47c6-bc35-48d9e0ac2738" providerId="AD" clId="Web-{F541B06A-E3FE-AE9E-CA57-95AD162D709E}" dt="2026-01-09T15:03:24.710" v="12" actId="20577"/>
        <pc:sldMkLst>
          <pc:docMk/>
          <pc:sldMk cId="2697949971" sldId="259"/>
        </pc:sldMkLst>
        <pc:spChg chg="mod">
          <ac:chgData name="Luke Darnell (2306084)" userId="S::2306084@student.uwtsd.ac.uk::349861ea-dcc0-47c6-bc35-48d9e0ac2738" providerId="AD" clId="Web-{F541B06A-E3FE-AE9E-CA57-95AD162D709E}" dt="2026-01-09T15:03:24.710" v="12" actId="20577"/>
          <ac:spMkLst>
            <pc:docMk/>
            <pc:sldMk cId="2697949971" sldId="259"/>
            <ac:spMk id="3" creationId="{D61A23BE-1AD8-1B85-AB1C-C286A9D276D7}"/>
          </ac:spMkLst>
        </pc:spChg>
      </pc:sldChg>
    </pc:docChg>
  </pc:docChgLst>
  <pc:docChgLst>
    <pc:chgData name="Luke Darnell (2306084)" userId="S::2306084@student.uwtsd.ac.uk::349861ea-dcc0-47c6-bc35-48d9e0ac2738" providerId="AD" clId="Web-{ADACE7DA-D052-7F4B-9FEC-4AC22799DDE1}"/>
    <pc:docChg chg="addSld delSld modSld addMainMaster delMainMaster">
      <pc:chgData name="Luke Darnell (2306084)" userId="S::2306084@student.uwtsd.ac.uk::349861ea-dcc0-47c6-bc35-48d9e0ac2738" providerId="AD" clId="Web-{ADACE7DA-D052-7F4B-9FEC-4AC22799DDE1}" dt="2026-01-08T18:00:01.470" v="100" actId="14100"/>
      <pc:docMkLst>
        <pc:docMk/>
      </pc:docMkLst>
      <pc:sldChg chg="addSp modSp mod setBg modClrScheme chgLayout">
        <pc:chgData name="Luke Darnell (2306084)" userId="S::2306084@student.uwtsd.ac.uk::349861ea-dcc0-47c6-bc35-48d9e0ac2738" providerId="AD" clId="Web-{ADACE7DA-D052-7F4B-9FEC-4AC22799DDE1}" dt="2026-01-08T17:31:39.297" v="13"/>
        <pc:sldMkLst>
          <pc:docMk/>
          <pc:sldMk cId="109857222" sldId="256"/>
        </pc:sldMkLst>
        <pc:spChg chg="mod">
          <ac:chgData name="Luke Darnell (2306084)" userId="S::2306084@student.uwtsd.ac.uk::349861ea-dcc0-47c6-bc35-48d9e0ac2738" providerId="AD" clId="Web-{ADACE7DA-D052-7F4B-9FEC-4AC22799DDE1}" dt="2026-01-08T17:31:39.297" v="13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Luke Darnell (2306084)" userId="S::2306084@student.uwtsd.ac.uk::349861ea-dcc0-47c6-bc35-48d9e0ac2738" providerId="AD" clId="Web-{ADACE7DA-D052-7F4B-9FEC-4AC22799DDE1}" dt="2026-01-08T17:31:39.297" v="13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Luke Darnell (2306084)" userId="S::2306084@student.uwtsd.ac.uk::349861ea-dcc0-47c6-bc35-48d9e0ac2738" providerId="AD" clId="Web-{ADACE7DA-D052-7F4B-9FEC-4AC22799DDE1}" dt="2026-01-08T17:31:39.297" v="13"/>
          <ac:spMkLst>
            <pc:docMk/>
            <pc:sldMk cId="109857222" sldId="256"/>
            <ac:spMk id="9" creationId="{33E93247-6229-44AB-A550-739E971E690B}"/>
          </ac:spMkLst>
        </pc:spChg>
        <pc:spChg chg="add">
          <ac:chgData name="Luke Darnell (2306084)" userId="S::2306084@student.uwtsd.ac.uk::349861ea-dcc0-47c6-bc35-48d9e0ac2738" providerId="AD" clId="Web-{ADACE7DA-D052-7F4B-9FEC-4AC22799DDE1}" dt="2026-01-08T17:31:39.297" v="13"/>
          <ac:spMkLst>
            <pc:docMk/>
            <pc:sldMk cId="109857222" sldId="256"/>
            <ac:spMk id="11" creationId="{EE5997AC-0325-4416-909F-5CE54C42823F}"/>
          </ac:spMkLst>
        </pc:spChg>
        <pc:picChg chg="add">
          <ac:chgData name="Luke Darnell (2306084)" userId="S::2306084@student.uwtsd.ac.uk::349861ea-dcc0-47c6-bc35-48d9e0ac2738" providerId="AD" clId="Web-{ADACE7DA-D052-7F4B-9FEC-4AC22799DDE1}" dt="2026-01-08T17:31:39.297" v="13"/>
          <ac:picMkLst>
            <pc:docMk/>
            <pc:sldMk cId="109857222" sldId="256"/>
            <ac:picMk id="4" creationId="{4F4A941D-80DA-7668-2EDB-3232C5DDB621}"/>
          </ac:picMkLst>
        </pc:picChg>
        <pc:cxnChg chg="add">
          <ac:chgData name="Luke Darnell (2306084)" userId="S::2306084@student.uwtsd.ac.uk::349861ea-dcc0-47c6-bc35-48d9e0ac2738" providerId="AD" clId="Web-{ADACE7DA-D052-7F4B-9FEC-4AC22799DDE1}" dt="2026-01-08T17:31:39.297" v="13"/>
          <ac:cxnSpMkLst>
            <pc:docMk/>
            <pc:sldMk cId="109857222" sldId="256"/>
            <ac:cxnSpMk id="13" creationId="{EE2E603F-4A95-4FE8-BB06-211DFD75DBEF}"/>
          </ac:cxnSpMkLst>
        </pc:cxnChg>
      </pc:sldChg>
      <pc:sldChg chg="addSp delSp modSp new mod setBg">
        <pc:chgData name="Luke Darnell (2306084)" userId="S::2306084@student.uwtsd.ac.uk::349861ea-dcc0-47c6-bc35-48d9e0ac2738" providerId="AD" clId="Web-{ADACE7DA-D052-7F4B-9FEC-4AC22799DDE1}" dt="2026-01-08T17:33:08.547" v="18"/>
        <pc:sldMkLst>
          <pc:docMk/>
          <pc:sldMk cId="3512840758" sldId="257"/>
        </pc:sldMkLst>
        <pc:spChg chg="mod">
          <ac:chgData name="Luke Darnell (2306084)" userId="S::2306084@student.uwtsd.ac.uk::349861ea-dcc0-47c6-bc35-48d9e0ac2738" providerId="AD" clId="Web-{ADACE7DA-D052-7F4B-9FEC-4AC22799DDE1}" dt="2026-01-08T17:33:08.547" v="18"/>
          <ac:spMkLst>
            <pc:docMk/>
            <pc:sldMk cId="3512840758" sldId="257"/>
            <ac:spMk id="2" creationId="{00D0FF02-A708-DD95-A939-3674193D767D}"/>
          </ac:spMkLst>
        </pc:spChg>
        <pc:spChg chg="del mod">
          <ac:chgData name="Luke Darnell (2306084)" userId="S::2306084@student.uwtsd.ac.uk::349861ea-dcc0-47c6-bc35-48d9e0ac2738" providerId="AD" clId="Web-{ADACE7DA-D052-7F4B-9FEC-4AC22799DDE1}" dt="2026-01-08T17:33:08.547" v="18"/>
          <ac:spMkLst>
            <pc:docMk/>
            <pc:sldMk cId="3512840758" sldId="257"/>
            <ac:spMk id="3" creationId="{4C4D0ED7-D383-FC20-363E-565CFF125634}"/>
          </ac:spMkLst>
        </pc:spChg>
        <pc:spChg chg="add">
          <ac:chgData name="Luke Darnell (2306084)" userId="S::2306084@student.uwtsd.ac.uk::349861ea-dcc0-47c6-bc35-48d9e0ac2738" providerId="AD" clId="Web-{ADACE7DA-D052-7F4B-9FEC-4AC22799DDE1}" dt="2026-01-08T17:33:08.547" v="18"/>
          <ac:spMkLst>
            <pc:docMk/>
            <pc:sldMk cId="3512840758" sldId="257"/>
            <ac:spMk id="9" creationId="{F68B2C62-7648-4430-90D5-AE0F252AF113}"/>
          </ac:spMkLst>
        </pc:spChg>
        <pc:graphicFrameChg chg="add">
          <ac:chgData name="Luke Darnell (2306084)" userId="S::2306084@student.uwtsd.ac.uk::349861ea-dcc0-47c6-bc35-48d9e0ac2738" providerId="AD" clId="Web-{ADACE7DA-D052-7F4B-9FEC-4AC22799DDE1}" dt="2026-01-08T17:33:08.547" v="18"/>
          <ac:graphicFrameMkLst>
            <pc:docMk/>
            <pc:sldMk cId="3512840758" sldId="257"/>
            <ac:graphicFrameMk id="5" creationId="{37884FE3-84F6-F9D3-A29A-F3CB7E9BF042}"/>
          </ac:graphicFrameMkLst>
        </pc:graphicFrameChg>
        <pc:cxnChg chg="add">
          <ac:chgData name="Luke Darnell (2306084)" userId="S::2306084@student.uwtsd.ac.uk::349861ea-dcc0-47c6-bc35-48d9e0ac2738" providerId="AD" clId="Web-{ADACE7DA-D052-7F4B-9FEC-4AC22799DDE1}" dt="2026-01-08T17:33:08.547" v="18"/>
          <ac:cxnSpMkLst>
            <pc:docMk/>
            <pc:sldMk cId="3512840758" sldId="257"/>
            <ac:cxnSpMk id="11" creationId="{AAD0195E-7F27-4D06-9427-0C121D721A14}"/>
          </ac:cxnSpMkLst>
        </pc:cxnChg>
        <pc:cxnChg chg="add">
          <ac:chgData name="Luke Darnell (2306084)" userId="S::2306084@student.uwtsd.ac.uk::349861ea-dcc0-47c6-bc35-48d9e0ac2738" providerId="AD" clId="Web-{ADACE7DA-D052-7F4B-9FEC-4AC22799DDE1}" dt="2026-01-08T17:33:08.547" v="18"/>
          <ac:cxnSpMkLst>
            <pc:docMk/>
            <pc:sldMk cId="3512840758" sldId="257"/>
            <ac:cxnSpMk id="13" creationId="{9D74C2FC-3228-4FC1-B97B-87AD35508D91}"/>
          </ac:cxnSpMkLst>
        </pc:cxnChg>
      </pc:sldChg>
      <pc:sldChg chg="addSp delSp modSp new">
        <pc:chgData name="Luke Darnell (2306084)" userId="S::2306084@student.uwtsd.ac.uk::349861ea-dcc0-47c6-bc35-48d9e0ac2738" providerId="AD" clId="Web-{ADACE7DA-D052-7F4B-9FEC-4AC22799DDE1}" dt="2026-01-08T17:38:17.777" v="74"/>
        <pc:sldMkLst>
          <pc:docMk/>
          <pc:sldMk cId="355638175" sldId="258"/>
        </pc:sldMkLst>
        <pc:spChg chg="mod">
          <ac:chgData name="Luke Darnell (2306084)" userId="S::2306084@student.uwtsd.ac.uk::349861ea-dcc0-47c6-bc35-48d9e0ac2738" providerId="AD" clId="Web-{ADACE7DA-D052-7F4B-9FEC-4AC22799DDE1}" dt="2026-01-08T17:33:32.661" v="21" actId="20577"/>
          <ac:spMkLst>
            <pc:docMk/>
            <pc:sldMk cId="355638175" sldId="258"/>
            <ac:spMk id="2" creationId="{BC1FF6EB-3089-E655-FD4F-43B91B521B19}"/>
          </ac:spMkLst>
        </pc:spChg>
        <pc:spChg chg="del mod">
          <ac:chgData name="Luke Darnell (2306084)" userId="S::2306084@student.uwtsd.ac.uk::349861ea-dcc0-47c6-bc35-48d9e0ac2738" providerId="AD" clId="Web-{ADACE7DA-D052-7F4B-9FEC-4AC22799DDE1}" dt="2026-01-08T17:38:17.777" v="74"/>
          <ac:spMkLst>
            <pc:docMk/>
            <pc:sldMk cId="355638175" sldId="258"/>
            <ac:spMk id="3" creationId="{919F96F4-7E78-4E09-E523-5229C04C47CB}"/>
          </ac:spMkLst>
        </pc:spChg>
        <pc:graphicFrameChg chg="add">
          <ac:chgData name="Luke Darnell (2306084)" userId="S::2306084@student.uwtsd.ac.uk::349861ea-dcc0-47c6-bc35-48d9e0ac2738" providerId="AD" clId="Web-{ADACE7DA-D052-7F4B-9FEC-4AC22799DDE1}" dt="2026-01-08T17:38:17.777" v="74"/>
          <ac:graphicFrameMkLst>
            <pc:docMk/>
            <pc:sldMk cId="355638175" sldId="258"/>
            <ac:graphicFrameMk id="5" creationId="{5B5C6649-1C59-672C-1787-961C70260033}"/>
          </ac:graphicFrameMkLst>
        </pc:graphicFrameChg>
      </pc:sldChg>
      <pc:sldChg chg="addSp modSp new mod setBg">
        <pc:chgData name="Luke Darnell (2306084)" userId="S::2306084@student.uwtsd.ac.uk::349861ea-dcc0-47c6-bc35-48d9e0ac2738" providerId="AD" clId="Web-{ADACE7DA-D052-7F4B-9FEC-4AC22799DDE1}" dt="2026-01-08T17:34:36.544" v="29"/>
        <pc:sldMkLst>
          <pc:docMk/>
          <pc:sldMk cId="2697949971" sldId="259"/>
        </pc:sldMkLst>
        <pc:spChg chg="mod">
          <ac:chgData name="Luke Darnell (2306084)" userId="S::2306084@student.uwtsd.ac.uk::349861ea-dcc0-47c6-bc35-48d9e0ac2738" providerId="AD" clId="Web-{ADACE7DA-D052-7F4B-9FEC-4AC22799DDE1}" dt="2026-01-08T17:34:36.544" v="29"/>
          <ac:spMkLst>
            <pc:docMk/>
            <pc:sldMk cId="2697949971" sldId="259"/>
            <ac:spMk id="2" creationId="{14A87126-8B37-C558-4C1D-A6222AD4844B}"/>
          </ac:spMkLst>
        </pc:spChg>
        <pc:spChg chg="mod ord">
          <ac:chgData name="Luke Darnell (2306084)" userId="S::2306084@student.uwtsd.ac.uk::349861ea-dcc0-47c6-bc35-48d9e0ac2738" providerId="AD" clId="Web-{ADACE7DA-D052-7F4B-9FEC-4AC22799DDE1}" dt="2026-01-08T17:34:36.544" v="29"/>
          <ac:spMkLst>
            <pc:docMk/>
            <pc:sldMk cId="2697949971" sldId="259"/>
            <ac:spMk id="3" creationId="{D61A23BE-1AD8-1B85-AB1C-C286A9D276D7}"/>
          </ac:spMkLst>
        </pc:spChg>
        <pc:spChg chg="add">
          <ac:chgData name="Luke Darnell (2306084)" userId="S::2306084@student.uwtsd.ac.uk::349861ea-dcc0-47c6-bc35-48d9e0ac2738" providerId="AD" clId="Web-{ADACE7DA-D052-7F4B-9FEC-4AC22799DDE1}" dt="2026-01-08T17:34:36.544" v="29"/>
          <ac:spMkLst>
            <pc:docMk/>
            <pc:sldMk cId="2697949971" sldId="259"/>
            <ac:spMk id="9" creationId="{E49D7415-2F11-44C2-B6AA-13A25B6814B9}"/>
          </ac:spMkLst>
        </pc:spChg>
        <pc:picChg chg="add mod">
          <ac:chgData name="Luke Darnell (2306084)" userId="S::2306084@student.uwtsd.ac.uk::349861ea-dcc0-47c6-bc35-48d9e0ac2738" providerId="AD" clId="Web-{ADACE7DA-D052-7F4B-9FEC-4AC22799DDE1}" dt="2026-01-08T17:34:36.544" v="29"/>
          <ac:picMkLst>
            <pc:docMk/>
            <pc:sldMk cId="2697949971" sldId="259"/>
            <ac:picMk id="4" creationId="{D09108B3-20C1-452B-F110-F23A9ECE54B8}"/>
          </ac:picMkLst>
        </pc:picChg>
        <pc:cxnChg chg="add">
          <ac:chgData name="Luke Darnell (2306084)" userId="S::2306084@student.uwtsd.ac.uk::349861ea-dcc0-47c6-bc35-48d9e0ac2738" providerId="AD" clId="Web-{ADACE7DA-D052-7F4B-9FEC-4AC22799DDE1}" dt="2026-01-08T17:34:36.544" v="29"/>
          <ac:cxnSpMkLst>
            <pc:docMk/>
            <pc:sldMk cId="2697949971" sldId="259"/>
            <ac:cxnSpMk id="11" creationId="{4E495065-8864-87FB-2BCC-254769963EA4}"/>
          </ac:cxnSpMkLst>
        </pc:cxnChg>
      </pc:sldChg>
      <pc:sldChg chg="addSp delSp modSp new mod setBg">
        <pc:chgData name="Luke Darnell (2306084)" userId="S::2306084@student.uwtsd.ac.uk::349861ea-dcc0-47c6-bc35-48d9e0ac2738" providerId="AD" clId="Web-{ADACE7DA-D052-7F4B-9FEC-4AC22799DDE1}" dt="2026-01-08T17:39:41.905" v="77"/>
        <pc:sldMkLst>
          <pc:docMk/>
          <pc:sldMk cId="1715709159" sldId="260"/>
        </pc:sldMkLst>
        <pc:spChg chg="mod">
          <ac:chgData name="Luke Darnell (2306084)" userId="S::2306084@student.uwtsd.ac.uk::349861ea-dcc0-47c6-bc35-48d9e0ac2738" providerId="AD" clId="Web-{ADACE7DA-D052-7F4B-9FEC-4AC22799DDE1}" dt="2026-01-08T17:39:41.905" v="77"/>
          <ac:spMkLst>
            <pc:docMk/>
            <pc:sldMk cId="1715709159" sldId="260"/>
            <ac:spMk id="2" creationId="{E6F2E20C-E949-1C41-6976-CD685ED3453B}"/>
          </ac:spMkLst>
        </pc:spChg>
        <pc:spChg chg="add del mod">
          <ac:chgData name="Luke Darnell (2306084)" userId="S::2306084@student.uwtsd.ac.uk::349861ea-dcc0-47c6-bc35-48d9e0ac2738" providerId="AD" clId="Web-{ADACE7DA-D052-7F4B-9FEC-4AC22799DDE1}" dt="2026-01-08T17:39:41.905" v="77"/>
          <ac:spMkLst>
            <pc:docMk/>
            <pc:sldMk cId="1715709159" sldId="260"/>
            <ac:spMk id="3" creationId="{0A43C0A4-36CC-A936-3A26-B6B925090C9F}"/>
          </ac:spMkLst>
        </pc:spChg>
        <pc:spChg chg="add del">
          <ac:chgData name="Luke Darnell (2306084)" userId="S::2306084@student.uwtsd.ac.uk::349861ea-dcc0-47c6-bc35-48d9e0ac2738" providerId="AD" clId="Web-{ADACE7DA-D052-7F4B-9FEC-4AC22799DDE1}" dt="2026-01-08T17:39:41.873" v="76"/>
          <ac:spMkLst>
            <pc:docMk/>
            <pc:sldMk cId="1715709159" sldId="260"/>
            <ac:spMk id="9" creationId="{F68B2C62-7648-4430-90D5-AE0F252AF113}"/>
          </ac:spMkLst>
        </pc:spChg>
        <pc:spChg chg="add">
          <ac:chgData name="Luke Darnell (2306084)" userId="S::2306084@student.uwtsd.ac.uk::349861ea-dcc0-47c6-bc35-48d9e0ac2738" providerId="AD" clId="Web-{ADACE7DA-D052-7F4B-9FEC-4AC22799DDE1}" dt="2026-01-08T17:39:41.905" v="77"/>
          <ac:spMkLst>
            <pc:docMk/>
            <pc:sldMk cId="1715709159" sldId="260"/>
            <ac:spMk id="15" creationId="{F68B2C62-7648-4430-90D5-AE0F252AF113}"/>
          </ac:spMkLst>
        </pc:spChg>
        <pc:graphicFrameChg chg="add del">
          <ac:chgData name="Luke Darnell (2306084)" userId="S::2306084@student.uwtsd.ac.uk::349861ea-dcc0-47c6-bc35-48d9e0ac2738" providerId="AD" clId="Web-{ADACE7DA-D052-7F4B-9FEC-4AC22799DDE1}" dt="2026-01-08T17:39:41.873" v="76"/>
          <ac:graphicFrameMkLst>
            <pc:docMk/>
            <pc:sldMk cId="1715709159" sldId="260"/>
            <ac:graphicFrameMk id="5" creationId="{88B80380-E639-B24E-D708-3DA659E6292F}"/>
          </ac:graphicFrameMkLst>
        </pc:graphicFrameChg>
        <pc:graphicFrameChg chg="add">
          <ac:chgData name="Luke Darnell (2306084)" userId="S::2306084@student.uwtsd.ac.uk::349861ea-dcc0-47c6-bc35-48d9e0ac2738" providerId="AD" clId="Web-{ADACE7DA-D052-7F4B-9FEC-4AC22799DDE1}" dt="2026-01-08T17:39:41.905" v="77"/>
          <ac:graphicFrameMkLst>
            <pc:docMk/>
            <pc:sldMk cId="1715709159" sldId="260"/>
            <ac:graphicFrameMk id="18" creationId="{36654D0D-51EB-2537-A7C4-01D5C314D6BA}"/>
          </ac:graphicFrameMkLst>
        </pc:graphicFrameChg>
        <pc:cxnChg chg="add del">
          <ac:chgData name="Luke Darnell (2306084)" userId="S::2306084@student.uwtsd.ac.uk::349861ea-dcc0-47c6-bc35-48d9e0ac2738" providerId="AD" clId="Web-{ADACE7DA-D052-7F4B-9FEC-4AC22799DDE1}" dt="2026-01-08T17:39:41.873" v="76"/>
          <ac:cxnSpMkLst>
            <pc:docMk/>
            <pc:sldMk cId="1715709159" sldId="260"/>
            <ac:cxnSpMk id="11" creationId="{AAD0195E-7F27-4D06-9427-0C121D721A14}"/>
          </ac:cxnSpMkLst>
        </pc:cxnChg>
        <pc:cxnChg chg="add del">
          <ac:chgData name="Luke Darnell (2306084)" userId="S::2306084@student.uwtsd.ac.uk::349861ea-dcc0-47c6-bc35-48d9e0ac2738" providerId="AD" clId="Web-{ADACE7DA-D052-7F4B-9FEC-4AC22799DDE1}" dt="2026-01-08T17:39:41.873" v="76"/>
          <ac:cxnSpMkLst>
            <pc:docMk/>
            <pc:sldMk cId="1715709159" sldId="260"/>
            <ac:cxnSpMk id="13" creationId="{9D74C2FC-3228-4FC1-B97B-87AD35508D91}"/>
          </ac:cxnSpMkLst>
        </pc:cxnChg>
        <pc:cxnChg chg="add">
          <ac:chgData name="Luke Darnell (2306084)" userId="S::2306084@student.uwtsd.ac.uk::349861ea-dcc0-47c6-bc35-48d9e0ac2738" providerId="AD" clId="Web-{ADACE7DA-D052-7F4B-9FEC-4AC22799DDE1}" dt="2026-01-08T17:39:41.905" v="77"/>
          <ac:cxnSpMkLst>
            <pc:docMk/>
            <pc:sldMk cId="1715709159" sldId="260"/>
            <ac:cxnSpMk id="16" creationId="{B75B4F83-6FDB-4998-8E11-31CE6E7040B7}"/>
          </ac:cxnSpMkLst>
        </pc:cxnChg>
        <pc:cxnChg chg="add">
          <ac:chgData name="Luke Darnell (2306084)" userId="S::2306084@student.uwtsd.ac.uk::349861ea-dcc0-47c6-bc35-48d9e0ac2738" providerId="AD" clId="Web-{ADACE7DA-D052-7F4B-9FEC-4AC22799DDE1}" dt="2026-01-08T17:39:41.905" v="77"/>
          <ac:cxnSpMkLst>
            <pc:docMk/>
            <pc:sldMk cId="1715709159" sldId="260"/>
            <ac:cxnSpMk id="17" creationId="{B0794B99-5B9D-4B94-9505-1EDED76CD61F}"/>
          </ac:cxnSpMkLst>
        </pc:cxnChg>
      </pc:sldChg>
      <pc:sldChg chg="addSp modSp new mod setBg">
        <pc:chgData name="Luke Darnell (2306084)" userId="S::2306084@student.uwtsd.ac.uk::349861ea-dcc0-47c6-bc35-48d9e0ac2738" providerId="AD" clId="Web-{ADACE7DA-D052-7F4B-9FEC-4AC22799DDE1}" dt="2026-01-08T17:40:30.359" v="81" actId="14100"/>
        <pc:sldMkLst>
          <pc:docMk/>
          <pc:sldMk cId="1288045378" sldId="261"/>
        </pc:sldMkLst>
        <pc:spChg chg="mod">
          <ac:chgData name="Luke Darnell (2306084)" userId="S::2306084@student.uwtsd.ac.uk::349861ea-dcc0-47c6-bc35-48d9e0ac2738" providerId="AD" clId="Web-{ADACE7DA-D052-7F4B-9FEC-4AC22799DDE1}" dt="2026-01-08T17:40:23.265" v="79"/>
          <ac:spMkLst>
            <pc:docMk/>
            <pc:sldMk cId="1288045378" sldId="261"/>
            <ac:spMk id="2" creationId="{41730FC2-5F7F-EC26-4D88-787B69FE0A5A}"/>
          </ac:spMkLst>
        </pc:spChg>
        <pc:spChg chg="mod ord">
          <ac:chgData name="Luke Darnell (2306084)" userId="S::2306084@student.uwtsd.ac.uk::349861ea-dcc0-47c6-bc35-48d9e0ac2738" providerId="AD" clId="Web-{ADACE7DA-D052-7F4B-9FEC-4AC22799DDE1}" dt="2026-01-08T17:40:23.265" v="79"/>
          <ac:spMkLst>
            <pc:docMk/>
            <pc:sldMk cId="1288045378" sldId="261"/>
            <ac:spMk id="3" creationId="{7DFE9828-3F6B-12F2-302C-FBF0C824F118}"/>
          </ac:spMkLst>
        </pc:spChg>
        <pc:spChg chg="add">
          <ac:chgData name="Luke Darnell (2306084)" userId="S::2306084@student.uwtsd.ac.uk::349861ea-dcc0-47c6-bc35-48d9e0ac2738" providerId="AD" clId="Web-{ADACE7DA-D052-7F4B-9FEC-4AC22799DDE1}" dt="2026-01-08T17:40:23.265" v="79"/>
          <ac:spMkLst>
            <pc:docMk/>
            <pc:sldMk cId="1288045378" sldId="261"/>
            <ac:spMk id="9" creationId="{660EB578-C970-4186-B93C-45851BBC6E34}"/>
          </ac:spMkLst>
        </pc:spChg>
        <pc:picChg chg="add mod">
          <ac:chgData name="Luke Darnell (2306084)" userId="S::2306084@student.uwtsd.ac.uk::349861ea-dcc0-47c6-bc35-48d9e0ac2738" providerId="AD" clId="Web-{ADACE7DA-D052-7F4B-9FEC-4AC22799DDE1}" dt="2026-01-08T17:40:30.359" v="81" actId="14100"/>
          <ac:picMkLst>
            <pc:docMk/>
            <pc:sldMk cId="1288045378" sldId="261"/>
            <ac:picMk id="4" creationId="{3F9BA272-A60A-B9C3-DE53-73BB05DF17E1}"/>
          </ac:picMkLst>
        </pc:picChg>
        <pc:cxnChg chg="add">
          <ac:chgData name="Luke Darnell (2306084)" userId="S::2306084@student.uwtsd.ac.uk::349861ea-dcc0-47c6-bc35-48d9e0ac2738" providerId="AD" clId="Web-{ADACE7DA-D052-7F4B-9FEC-4AC22799DDE1}" dt="2026-01-08T17:40:23.265" v="79"/>
          <ac:cxnSpMkLst>
            <pc:docMk/>
            <pc:sldMk cId="1288045378" sldId="261"/>
            <ac:cxnSpMk id="11" creationId="{CDF57B02-07BB-407B-BB36-06D9C64A673E}"/>
          </ac:cxnSpMkLst>
        </pc:cxnChg>
        <pc:cxnChg chg="add">
          <ac:chgData name="Luke Darnell (2306084)" userId="S::2306084@student.uwtsd.ac.uk::349861ea-dcc0-47c6-bc35-48d9e0ac2738" providerId="AD" clId="Web-{ADACE7DA-D052-7F4B-9FEC-4AC22799DDE1}" dt="2026-01-08T17:40:23.265" v="79"/>
          <ac:cxnSpMkLst>
            <pc:docMk/>
            <pc:sldMk cId="1288045378" sldId="261"/>
            <ac:cxnSpMk id="13" creationId="{C6855964-C920-48EB-8804-74291211C8A9}"/>
          </ac:cxnSpMkLst>
        </pc:cxnChg>
      </pc:sldChg>
      <pc:sldChg chg="addSp delSp modSp new">
        <pc:chgData name="Luke Darnell (2306084)" userId="S::2306084@student.uwtsd.ac.uk::349861ea-dcc0-47c6-bc35-48d9e0ac2738" providerId="AD" clId="Web-{ADACE7DA-D052-7F4B-9FEC-4AC22799DDE1}" dt="2026-01-08T17:40:45.109" v="82"/>
        <pc:sldMkLst>
          <pc:docMk/>
          <pc:sldMk cId="1102581554" sldId="262"/>
        </pc:sldMkLst>
        <pc:spChg chg="mod">
          <ac:chgData name="Luke Darnell (2306084)" userId="S::2306084@student.uwtsd.ac.uk::349861ea-dcc0-47c6-bc35-48d9e0ac2738" providerId="AD" clId="Web-{ADACE7DA-D052-7F4B-9FEC-4AC22799DDE1}" dt="2026-01-08T17:35:47.034" v="40" actId="20577"/>
          <ac:spMkLst>
            <pc:docMk/>
            <pc:sldMk cId="1102581554" sldId="262"/>
            <ac:spMk id="2" creationId="{5945E62E-BA5D-035D-1653-B004DF45B8C7}"/>
          </ac:spMkLst>
        </pc:spChg>
        <pc:spChg chg="del mod">
          <ac:chgData name="Luke Darnell (2306084)" userId="S::2306084@student.uwtsd.ac.uk::349861ea-dcc0-47c6-bc35-48d9e0ac2738" providerId="AD" clId="Web-{ADACE7DA-D052-7F4B-9FEC-4AC22799DDE1}" dt="2026-01-08T17:40:45.109" v="82"/>
          <ac:spMkLst>
            <pc:docMk/>
            <pc:sldMk cId="1102581554" sldId="262"/>
            <ac:spMk id="3" creationId="{4E3A9040-4152-6DEA-83D4-B559E2B253A6}"/>
          </ac:spMkLst>
        </pc:spChg>
        <pc:graphicFrameChg chg="add">
          <ac:chgData name="Luke Darnell (2306084)" userId="S::2306084@student.uwtsd.ac.uk::349861ea-dcc0-47c6-bc35-48d9e0ac2738" providerId="AD" clId="Web-{ADACE7DA-D052-7F4B-9FEC-4AC22799DDE1}" dt="2026-01-08T17:40:45.109" v="82"/>
          <ac:graphicFrameMkLst>
            <pc:docMk/>
            <pc:sldMk cId="1102581554" sldId="262"/>
            <ac:graphicFrameMk id="5" creationId="{51BD4F7B-FB15-D034-87A3-21EF8D1429A4}"/>
          </ac:graphicFrameMkLst>
        </pc:graphicFrameChg>
      </pc:sldChg>
      <pc:sldChg chg="addSp modSp new mod setBg">
        <pc:chgData name="Luke Darnell (2306084)" userId="S::2306084@student.uwtsd.ac.uk::349861ea-dcc0-47c6-bc35-48d9e0ac2738" providerId="AD" clId="Web-{ADACE7DA-D052-7F4B-9FEC-4AC22799DDE1}" dt="2026-01-08T17:41:10.984" v="84"/>
        <pc:sldMkLst>
          <pc:docMk/>
          <pc:sldMk cId="1783701752" sldId="263"/>
        </pc:sldMkLst>
        <pc:spChg chg="mod">
          <ac:chgData name="Luke Darnell (2306084)" userId="S::2306084@student.uwtsd.ac.uk::349861ea-dcc0-47c6-bc35-48d9e0ac2738" providerId="AD" clId="Web-{ADACE7DA-D052-7F4B-9FEC-4AC22799DDE1}" dt="2026-01-08T17:41:10.984" v="84"/>
          <ac:spMkLst>
            <pc:docMk/>
            <pc:sldMk cId="1783701752" sldId="263"/>
            <ac:spMk id="2" creationId="{8F453D9C-4980-6523-FCE9-9FF51E4BF152}"/>
          </ac:spMkLst>
        </pc:spChg>
        <pc:spChg chg="mod ord">
          <ac:chgData name="Luke Darnell (2306084)" userId="S::2306084@student.uwtsd.ac.uk::349861ea-dcc0-47c6-bc35-48d9e0ac2738" providerId="AD" clId="Web-{ADACE7DA-D052-7F4B-9FEC-4AC22799DDE1}" dt="2026-01-08T17:41:10.984" v="84"/>
          <ac:spMkLst>
            <pc:docMk/>
            <pc:sldMk cId="1783701752" sldId="263"/>
            <ac:spMk id="3" creationId="{BD858EEA-1A49-1416-2448-8DE65AB98494}"/>
          </ac:spMkLst>
        </pc:spChg>
        <pc:spChg chg="add">
          <ac:chgData name="Luke Darnell (2306084)" userId="S::2306084@student.uwtsd.ac.uk::349861ea-dcc0-47c6-bc35-48d9e0ac2738" providerId="AD" clId="Web-{ADACE7DA-D052-7F4B-9FEC-4AC22799DDE1}" dt="2026-01-08T17:41:10.984" v="84"/>
          <ac:spMkLst>
            <pc:docMk/>
            <pc:sldMk cId="1783701752" sldId="263"/>
            <ac:spMk id="9" creationId="{E49D7415-2F11-44C2-B6AA-13A25B6814B9}"/>
          </ac:spMkLst>
        </pc:spChg>
        <pc:picChg chg="add mod">
          <ac:chgData name="Luke Darnell (2306084)" userId="S::2306084@student.uwtsd.ac.uk::349861ea-dcc0-47c6-bc35-48d9e0ac2738" providerId="AD" clId="Web-{ADACE7DA-D052-7F4B-9FEC-4AC22799DDE1}" dt="2026-01-08T17:41:10.984" v="84"/>
          <ac:picMkLst>
            <pc:docMk/>
            <pc:sldMk cId="1783701752" sldId="263"/>
            <ac:picMk id="4" creationId="{DE0588EB-1632-DE6D-96F5-D370AD14A6E5}"/>
          </ac:picMkLst>
        </pc:picChg>
        <pc:cxnChg chg="add">
          <ac:chgData name="Luke Darnell (2306084)" userId="S::2306084@student.uwtsd.ac.uk::349861ea-dcc0-47c6-bc35-48d9e0ac2738" providerId="AD" clId="Web-{ADACE7DA-D052-7F4B-9FEC-4AC22799DDE1}" dt="2026-01-08T17:41:10.984" v="84"/>
          <ac:cxnSpMkLst>
            <pc:docMk/>
            <pc:sldMk cId="1783701752" sldId="263"/>
            <ac:cxnSpMk id="11" creationId="{D2E57F3D-33BE-4306-87E6-245763719516}"/>
          </ac:cxnSpMkLst>
        </pc:cxnChg>
        <pc:cxnChg chg="add">
          <ac:chgData name="Luke Darnell (2306084)" userId="S::2306084@student.uwtsd.ac.uk::349861ea-dcc0-47c6-bc35-48d9e0ac2738" providerId="AD" clId="Web-{ADACE7DA-D052-7F4B-9FEC-4AC22799DDE1}" dt="2026-01-08T17:41:10.984" v="84"/>
          <ac:cxnSpMkLst>
            <pc:docMk/>
            <pc:sldMk cId="1783701752" sldId="263"/>
            <ac:cxnSpMk id="13" creationId="{8E0104E4-99BC-494F-8342-F250828E574F}"/>
          </ac:cxnSpMkLst>
        </pc:cxnChg>
      </pc:sldChg>
      <pc:sldChg chg="addSp modSp new mod setBg">
        <pc:chgData name="Luke Darnell (2306084)" userId="S::2306084@student.uwtsd.ac.uk::349861ea-dcc0-47c6-bc35-48d9e0ac2738" providerId="AD" clId="Web-{ADACE7DA-D052-7F4B-9FEC-4AC22799DDE1}" dt="2026-01-08T17:52:19.386" v="85"/>
        <pc:sldMkLst>
          <pc:docMk/>
          <pc:sldMk cId="1191740448" sldId="264"/>
        </pc:sldMkLst>
        <pc:spChg chg="mod">
          <ac:chgData name="Luke Darnell (2306084)" userId="S::2306084@student.uwtsd.ac.uk::349861ea-dcc0-47c6-bc35-48d9e0ac2738" providerId="AD" clId="Web-{ADACE7DA-D052-7F4B-9FEC-4AC22799DDE1}" dt="2026-01-08T17:52:19.386" v="85"/>
          <ac:spMkLst>
            <pc:docMk/>
            <pc:sldMk cId="1191740448" sldId="264"/>
            <ac:spMk id="2" creationId="{DDCEC4F2-D9A4-2B1B-2B2F-D1E84049F5E9}"/>
          </ac:spMkLst>
        </pc:spChg>
        <pc:spChg chg="mod">
          <ac:chgData name="Luke Darnell (2306084)" userId="S::2306084@student.uwtsd.ac.uk::349861ea-dcc0-47c6-bc35-48d9e0ac2738" providerId="AD" clId="Web-{ADACE7DA-D052-7F4B-9FEC-4AC22799DDE1}" dt="2026-01-08T17:52:19.386" v="85"/>
          <ac:spMkLst>
            <pc:docMk/>
            <pc:sldMk cId="1191740448" sldId="264"/>
            <ac:spMk id="3" creationId="{A7599137-8223-5D07-BF1F-D6C726B8EF67}"/>
          </ac:spMkLst>
        </pc:spChg>
        <pc:spChg chg="add">
          <ac:chgData name="Luke Darnell (2306084)" userId="S::2306084@student.uwtsd.ac.uk::349861ea-dcc0-47c6-bc35-48d9e0ac2738" providerId="AD" clId="Web-{ADACE7DA-D052-7F4B-9FEC-4AC22799DDE1}" dt="2026-01-08T17:52:19.386" v="85"/>
          <ac:spMkLst>
            <pc:docMk/>
            <pc:sldMk cId="1191740448" sldId="264"/>
            <ac:spMk id="9" creationId="{E49D7415-2F11-44C2-B6AA-13A25B6814B9}"/>
          </ac:spMkLst>
        </pc:spChg>
        <pc:picChg chg="add">
          <ac:chgData name="Luke Darnell (2306084)" userId="S::2306084@student.uwtsd.ac.uk::349861ea-dcc0-47c6-bc35-48d9e0ac2738" providerId="AD" clId="Web-{ADACE7DA-D052-7F4B-9FEC-4AC22799DDE1}" dt="2026-01-08T17:52:19.386" v="85"/>
          <ac:picMkLst>
            <pc:docMk/>
            <pc:sldMk cId="1191740448" sldId="264"/>
            <ac:picMk id="5" creationId="{5797DB66-EF54-173F-F62D-A54B8AB723C5}"/>
          </ac:picMkLst>
        </pc:picChg>
        <pc:cxnChg chg="add">
          <ac:chgData name="Luke Darnell (2306084)" userId="S::2306084@student.uwtsd.ac.uk::349861ea-dcc0-47c6-bc35-48d9e0ac2738" providerId="AD" clId="Web-{ADACE7DA-D052-7F4B-9FEC-4AC22799DDE1}" dt="2026-01-08T17:52:19.386" v="85"/>
          <ac:cxnSpMkLst>
            <pc:docMk/>
            <pc:sldMk cId="1191740448" sldId="264"/>
            <ac:cxnSpMk id="11" creationId="{511FC409-B3C2-4F68-865C-C5333D6F2710}"/>
          </ac:cxnSpMkLst>
        </pc:cxnChg>
        <pc:cxnChg chg="add">
          <ac:chgData name="Luke Darnell (2306084)" userId="S::2306084@student.uwtsd.ac.uk::349861ea-dcc0-47c6-bc35-48d9e0ac2738" providerId="AD" clId="Web-{ADACE7DA-D052-7F4B-9FEC-4AC22799DDE1}" dt="2026-01-08T17:52:19.386" v="85"/>
          <ac:cxnSpMkLst>
            <pc:docMk/>
            <pc:sldMk cId="1191740448" sldId="264"/>
            <ac:cxnSpMk id="13" creationId="{B810270D-76A7-44B3-9746-7EDF5788602E}"/>
          </ac:cxnSpMkLst>
        </pc:cxnChg>
      </pc:sldChg>
      <pc:sldChg chg="addSp delSp modSp new mod setBg">
        <pc:chgData name="Luke Darnell (2306084)" userId="S::2306084@student.uwtsd.ac.uk::349861ea-dcc0-47c6-bc35-48d9e0ac2738" providerId="AD" clId="Web-{ADACE7DA-D052-7F4B-9FEC-4AC22799DDE1}" dt="2026-01-08T17:52:26.901" v="86"/>
        <pc:sldMkLst>
          <pc:docMk/>
          <pc:sldMk cId="1287711762" sldId="265"/>
        </pc:sldMkLst>
        <pc:spChg chg="mod">
          <ac:chgData name="Luke Darnell (2306084)" userId="S::2306084@student.uwtsd.ac.uk::349861ea-dcc0-47c6-bc35-48d9e0ac2738" providerId="AD" clId="Web-{ADACE7DA-D052-7F4B-9FEC-4AC22799DDE1}" dt="2026-01-08T17:52:26.901" v="86"/>
          <ac:spMkLst>
            <pc:docMk/>
            <pc:sldMk cId="1287711762" sldId="265"/>
            <ac:spMk id="2" creationId="{7BE7A45B-FBAD-E347-F25A-7E212414E451}"/>
          </ac:spMkLst>
        </pc:spChg>
        <pc:spChg chg="del mod">
          <ac:chgData name="Luke Darnell (2306084)" userId="S::2306084@student.uwtsd.ac.uk::349861ea-dcc0-47c6-bc35-48d9e0ac2738" providerId="AD" clId="Web-{ADACE7DA-D052-7F4B-9FEC-4AC22799DDE1}" dt="2026-01-08T17:52:26.901" v="86"/>
          <ac:spMkLst>
            <pc:docMk/>
            <pc:sldMk cId="1287711762" sldId="265"/>
            <ac:spMk id="3" creationId="{5176E743-7EAD-3BF5-B942-C5B1870F7B3A}"/>
          </ac:spMkLst>
        </pc:spChg>
        <pc:spChg chg="add">
          <ac:chgData name="Luke Darnell (2306084)" userId="S::2306084@student.uwtsd.ac.uk::349861ea-dcc0-47c6-bc35-48d9e0ac2738" providerId="AD" clId="Web-{ADACE7DA-D052-7F4B-9FEC-4AC22799DDE1}" dt="2026-01-08T17:52:26.901" v="86"/>
          <ac:spMkLst>
            <pc:docMk/>
            <pc:sldMk cId="1287711762" sldId="265"/>
            <ac:spMk id="9" creationId="{F68B2C62-7648-4430-90D5-AE0F252AF113}"/>
          </ac:spMkLst>
        </pc:spChg>
        <pc:graphicFrameChg chg="add">
          <ac:chgData name="Luke Darnell (2306084)" userId="S::2306084@student.uwtsd.ac.uk::349861ea-dcc0-47c6-bc35-48d9e0ac2738" providerId="AD" clId="Web-{ADACE7DA-D052-7F4B-9FEC-4AC22799DDE1}" dt="2026-01-08T17:52:26.901" v="86"/>
          <ac:graphicFrameMkLst>
            <pc:docMk/>
            <pc:sldMk cId="1287711762" sldId="265"/>
            <ac:graphicFrameMk id="5" creationId="{8470D6A3-0A5A-4F95-3D1E-F69358554397}"/>
          </ac:graphicFrameMkLst>
        </pc:graphicFrameChg>
        <pc:cxnChg chg="add">
          <ac:chgData name="Luke Darnell (2306084)" userId="S::2306084@student.uwtsd.ac.uk::349861ea-dcc0-47c6-bc35-48d9e0ac2738" providerId="AD" clId="Web-{ADACE7DA-D052-7F4B-9FEC-4AC22799DDE1}" dt="2026-01-08T17:52:26.901" v="86"/>
          <ac:cxnSpMkLst>
            <pc:docMk/>
            <pc:sldMk cId="1287711762" sldId="265"/>
            <ac:cxnSpMk id="11" creationId="{AAD0195E-7F27-4D06-9427-0C121D721A14}"/>
          </ac:cxnSpMkLst>
        </pc:cxnChg>
        <pc:cxnChg chg="add">
          <ac:chgData name="Luke Darnell (2306084)" userId="S::2306084@student.uwtsd.ac.uk::349861ea-dcc0-47c6-bc35-48d9e0ac2738" providerId="AD" clId="Web-{ADACE7DA-D052-7F4B-9FEC-4AC22799DDE1}" dt="2026-01-08T17:52:26.901" v="86"/>
          <ac:cxnSpMkLst>
            <pc:docMk/>
            <pc:sldMk cId="1287711762" sldId="265"/>
            <ac:cxnSpMk id="13" creationId="{9D74C2FC-3228-4FC1-B97B-87AD35508D91}"/>
          </ac:cxnSpMkLst>
        </pc:cxnChg>
      </pc:sldChg>
      <pc:sldChg chg="addSp modSp new mod setBg">
        <pc:chgData name="Luke Darnell (2306084)" userId="S::2306084@student.uwtsd.ac.uk::349861ea-dcc0-47c6-bc35-48d9e0ac2738" providerId="AD" clId="Web-{ADACE7DA-D052-7F4B-9FEC-4AC22799DDE1}" dt="2026-01-08T17:52:33.745" v="87"/>
        <pc:sldMkLst>
          <pc:docMk/>
          <pc:sldMk cId="3329574923" sldId="266"/>
        </pc:sldMkLst>
        <pc:spChg chg="mod">
          <ac:chgData name="Luke Darnell (2306084)" userId="S::2306084@student.uwtsd.ac.uk::349861ea-dcc0-47c6-bc35-48d9e0ac2738" providerId="AD" clId="Web-{ADACE7DA-D052-7F4B-9FEC-4AC22799DDE1}" dt="2026-01-08T17:52:33.745" v="87"/>
          <ac:spMkLst>
            <pc:docMk/>
            <pc:sldMk cId="3329574923" sldId="266"/>
            <ac:spMk id="2" creationId="{815AF77E-086A-8B66-E038-63C3157BA887}"/>
          </ac:spMkLst>
        </pc:spChg>
        <pc:spChg chg="mod">
          <ac:chgData name="Luke Darnell (2306084)" userId="S::2306084@student.uwtsd.ac.uk::349861ea-dcc0-47c6-bc35-48d9e0ac2738" providerId="AD" clId="Web-{ADACE7DA-D052-7F4B-9FEC-4AC22799DDE1}" dt="2026-01-08T17:52:33.745" v="87"/>
          <ac:spMkLst>
            <pc:docMk/>
            <pc:sldMk cId="3329574923" sldId="266"/>
            <ac:spMk id="3" creationId="{E8339DA0-6AD7-4A13-A434-2CE197F57397}"/>
          </ac:spMkLst>
        </pc:spChg>
        <pc:spChg chg="add">
          <ac:chgData name="Luke Darnell (2306084)" userId="S::2306084@student.uwtsd.ac.uk::349861ea-dcc0-47c6-bc35-48d9e0ac2738" providerId="AD" clId="Web-{ADACE7DA-D052-7F4B-9FEC-4AC22799DDE1}" dt="2026-01-08T17:52:33.745" v="87"/>
          <ac:spMkLst>
            <pc:docMk/>
            <pc:sldMk cId="3329574923" sldId="266"/>
            <ac:spMk id="9" creationId="{660EB578-C970-4186-B93C-45851BBC6E34}"/>
          </ac:spMkLst>
        </pc:spChg>
        <pc:picChg chg="add">
          <ac:chgData name="Luke Darnell (2306084)" userId="S::2306084@student.uwtsd.ac.uk::349861ea-dcc0-47c6-bc35-48d9e0ac2738" providerId="AD" clId="Web-{ADACE7DA-D052-7F4B-9FEC-4AC22799DDE1}" dt="2026-01-08T17:52:33.745" v="87"/>
          <ac:picMkLst>
            <pc:docMk/>
            <pc:sldMk cId="3329574923" sldId="266"/>
            <ac:picMk id="5" creationId="{3D0CF7D9-8672-F428-039E-2D7328BEBD3D}"/>
          </ac:picMkLst>
        </pc:picChg>
        <pc:cxnChg chg="add">
          <ac:chgData name="Luke Darnell (2306084)" userId="S::2306084@student.uwtsd.ac.uk::349861ea-dcc0-47c6-bc35-48d9e0ac2738" providerId="AD" clId="Web-{ADACE7DA-D052-7F4B-9FEC-4AC22799DDE1}" dt="2026-01-08T17:52:33.745" v="87"/>
          <ac:cxnSpMkLst>
            <pc:docMk/>
            <pc:sldMk cId="3329574923" sldId="266"/>
            <ac:cxnSpMk id="11" creationId="{CDF57B02-07BB-407B-BB36-06D9C64A673E}"/>
          </ac:cxnSpMkLst>
        </pc:cxnChg>
        <pc:cxnChg chg="add">
          <ac:chgData name="Luke Darnell (2306084)" userId="S::2306084@student.uwtsd.ac.uk::349861ea-dcc0-47c6-bc35-48d9e0ac2738" providerId="AD" clId="Web-{ADACE7DA-D052-7F4B-9FEC-4AC22799DDE1}" dt="2026-01-08T17:52:33.745" v="87"/>
          <ac:cxnSpMkLst>
            <pc:docMk/>
            <pc:sldMk cId="3329574923" sldId="266"/>
            <ac:cxnSpMk id="13" creationId="{C6855964-C920-48EB-8804-74291211C8A9}"/>
          </ac:cxnSpMkLst>
        </pc:cxnChg>
      </pc:sldChg>
      <pc:sldChg chg="addSp modSp new mod setBg">
        <pc:chgData name="Luke Darnell (2306084)" userId="S::2306084@student.uwtsd.ac.uk::349861ea-dcc0-47c6-bc35-48d9e0ac2738" providerId="AD" clId="Web-{ADACE7DA-D052-7F4B-9FEC-4AC22799DDE1}" dt="2026-01-08T17:52:39.214" v="88"/>
        <pc:sldMkLst>
          <pc:docMk/>
          <pc:sldMk cId="477928539" sldId="267"/>
        </pc:sldMkLst>
        <pc:spChg chg="mod">
          <ac:chgData name="Luke Darnell (2306084)" userId="S::2306084@student.uwtsd.ac.uk::349861ea-dcc0-47c6-bc35-48d9e0ac2738" providerId="AD" clId="Web-{ADACE7DA-D052-7F4B-9FEC-4AC22799DDE1}" dt="2026-01-08T17:52:39.214" v="88"/>
          <ac:spMkLst>
            <pc:docMk/>
            <pc:sldMk cId="477928539" sldId="267"/>
            <ac:spMk id="2" creationId="{2574EAD1-F51C-0D79-ACDC-6ED064ED76F7}"/>
          </ac:spMkLst>
        </pc:spChg>
        <pc:spChg chg="mod">
          <ac:chgData name="Luke Darnell (2306084)" userId="S::2306084@student.uwtsd.ac.uk::349861ea-dcc0-47c6-bc35-48d9e0ac2738" providerId="AD" clId="Web-{ADACE7DA-D052-7F4B-9FEC-4AC22799DDE1}" dt="2026-01-08T17:52:39.214" v="88"/>
          <ac:spMkLst>
            <pc:docMk/>
            <pc:sldMk cId="477928539" sldId="267"/>
            <ac:spMk id="3" creationId="{BFA39EB7-1103-7DDD-867D-949DC874FF7C}"/>
          </ac:spMkLst>
        </pc:spChg>
        <pc:spChg chg="add">
          <ac:chgData name="Luke Darnell (2306084)" userId="S::2306084@student.uwtsd.ac.uk::349861ea-dcc0-47c6-bc35-48d9e0ac2738" providerId="AD" clId="Web-{ADACE7DA-D052-7F4B-9FEC-4AC22799DDE1}" dt="2026-01-08T17:52:39.214" v="88"/>
          <ac:spMkLst>
            <pc:docMk/>
            <pc:sldMk cId="477928539" sldId="267"/>
            <ac:spMk id="9" creationId="{660EB578-C970-4186-B93C-45851BBC6E34}"/>
          </ac:spMkLst>
        </pc:spChg>
        <pc:picChg chg="add">
          <ac:chgData name="Luke Darnell (2306084)" userId="S::2306084@student.uwtsd.ac.uk::349861ea-dcc0-47c6-bc35-48d9e0ac2738" providerId="AD" clId="Web-{ADACE7DA-D052-7F4B-9FEC-4AC22799DDE1}" dt="2026-01-08T17:52:39.214" v="88"/>
          <ac:picMkLst>
            <pc:docMk/>
            <pc:sldMk cId="477928539" sldId="267"/>
            <ac:picMk id="5" creationId="{DD8951AD-8B25-948B-43BA-FC1D3E7C940D}"/>
          </ac:picMkLst>
        </pc:picChg>
        <pc:cxnChg chg="add">
          <ac:chgData name="Luke Darnell (2306084)" userId="S::2306084@student.uwtsd.ac.uk::349861ea-dcc0-47c6-bc35-48d9e0ac2738" providerId="AD" clId="Web-{ADACE7DA-D052-7F4B-9FEC-4AC22799DDE1}" dt="2026-01-08T17:52:39.214" v="88"/>
          <ac:cxnSpMkLst>
            <pc:docMk/>
            <pc:sldMk cId="477928539" sldId="267"/>
            <ac:cxnSpMk id="11" creationId="{CDF57B02-07BB-407B-BB36-06D9C64A673E}"/>
          </ac:cxnSpMkLst>
        </pc:cxnChg>
        <pc:cxnChg chg="add">
          <ac:chgData name="Luke Darnell (2306084)" userId="S::2306084@student.uwtsd.ac.uk::349861ea-dcc0-47c6-bc35-48d9e0ac2738" providerId="AD" clId="Web-{ADACE7DA-D052-7F4B-9FEC-4AC22799DDE1}" dt="2026-01-08T17:52:39.214" v="88"/>
          <ac:cxnSpMkLst>
            <pc:docMk/>
            <pc:sldMk cId="477928539" sldId="267"/>
            <ac:cxnSpMk id="13" creationId="{C6855964-C920-48EB-8804-74291211C8A9}"/>
          </ac:cxnSpMkLst>
        </pc:cxnChg>
      </pc:sldChg>
      <pc:sldChg chg="addSp delSp modSp new mod setBg">
        <pc:chgData name="Luke Darnell (2306084)" userId="S::2306084@student.uwtsd.ac.uk::349861ea-dcc0-47c6-bc35-48d9e0ac2738" providerId="AD" clId="Web-{ADACE7DA-D052-7F4B-9FEC-4AC22799DDE1}" dt="2026-01-08T17:52:57.402" v="91"/>
        <pc:sldMkLst>
          <pc:docMk/>
          <pc:sldMk cId="1018371396" sldId="268"/>
        </pc:sldMkLst>
        <pc:spChg chg="mod">
          <ac:chgData name="Luke Darnell (2306084)" userId="S::2306084@student.uwtsd.ac.uk::349861ea-dcc0-47c6-bc35-48d9e0ac2738" providerId="AD" clId="Web-{ADACE7DA-D052-7F4B-9FEC-4AC22799DDE1}" dt="2026-01-08T17:52:57.402" v="91"/>
          <ac:spMkLst>
            <pc:docMk/>
            <pc:sldMk cId="1018371396" sldId="268"/>
            <ac:spMk id="2" creationId="{258A91F1-9B24-A200-3502-94ACDFD16322}"/>
          </ac:spMkLst>
        </pc:spChg>
        <pc:spChg chg="del mod">
          <ac:chgData name="Luke Darnell (2306084)" userId="S::2306084@student.uwtsd.ac.uk::349861ea-dcc0-47c6-bc35-48d9e0ac2738" providerId="AD" clId="Web-{ADACE7DA-D052-7F4B-9FEC-4AC22799DDE1}" dt="2026-01-08T17:52:57.402" v="91"/>
          <ac:spMkLst>
            <pc:docMk/>
            <pc:sldMk cId="1018371396" sldId="268"/>
            <ac:spMk id="3" creationId="{25AB78FF-FE05-AC9F-4B56-23E5D04B9F83}"/>
          </ac:spMkLst>
        </pc:spChg>
        <pc:spChg chg="add del">
          <ac:chgData name="Luke Darnell (2306084)" userId="S::2306084@student.uwtsd.ac.uk::349861ea-dcc0-47c6-bc35-48d9e0ac2738" providerId="AD" clId="Web-{ADACE7DA-D052-7F4B-9FEC-4AC22799DDE1}" dt="2026-01-08T17:52:57.371" v="90"/>
          <ac:spMkLst>
            <pc:docMk/>
            <pc:sldMk cId="1018371396" sldId="268"/>
            <ac:spMk id="9" creationId="{660EB578-C970-4186-B93C-45851BBC6E34}"/>
          </ac:spMkLst>
        </pc:spChg>
        <pc:spChg chg="add">
          <ac:chgData name="Luke Darnell (2306084)" userId="S::2306084@student.uwtsd.ac.uk::349861ea-dcc0-47c6-bc35-48d9e0ac2738" providerId="AD" clId="Web-{ADACE7DA-D052-7F4B-9FEC-4AC22799DDE1}" dt="2026-01-08T17:52:57.402" v="91"/>
          <ac:spMkLst>
            <pc:docMk/>
            <pc:sldMk cId="1018371396" sldId="268"/>
            <ac:spMk id="15" creationId="{F68B2C62-7648-4430-90D5-AE0F252AF113}"/>
          </ac:spMkLst>
        </pc:spChg>
        <pc:graphicFrameChg chg="add">
          <ac:chgData name="Luke Darnell (2306084)" userId="S::2306084@student.uwtsd.ac.uk::349861ea-dcc0-47c6-bc35-48d9e0ac2738" providerId="AD" clId="Web-{ADACE7DA-D052-7F4B-9FEC-4AC22799DDE1}" dt="2026-01-08T17:52:57.402" v="91"/>
          <ac:graphicFrameMkLst>
            <pc:docMk/>
            <pc:sldMk cId="1018371396" sldId="268"/>
            <ac:graphicFrameMk id="18" creationId="{785C9DF1-F530-F90B-A375-172D325C7894}"/>
          </ac:graphicFrameMkLst>
        </pc:graphicFrameChg>
        <pc:picChg chg="add del">
          <ac:chgData name="Luke Darnell (2306084)" userId="S::2306084@student.uwtsd.ac.uk::349861ea-dcc0-47c6-bc35-48d9e0ac2738" providerId="AD" clId="Web-{ADACE7DA-D052-7F4B-9FEC-4AC22799DDE1}" dt="2026-01-08T17:52:57.371" v="90"/>
          <ac:picMkLst>
            <pc:docMk/>
            <pc:sldMk cId="1018371396" sldId="268"/>
            <ac:picMk id="5" creationId="{0F21AEAD-489A-9EE4-051C-FA3B1C6AC25D}"/>
          </ac:picMkLst>
        </pc:picChg>
        <pc:cxnChg chg="add del">
          <ac:chgData name="Luke Darnell (2306084)" userId="S::2306084@student.uwtsd.ac.uk::349861ea-dcc0-47c6-bc35-48d9e0ac2738" providerId="AD" clId="Web-{ADACE7DA-D052-7F4B-9FEC-4AC22799DDE1}" dt="2026-01-08T17:52:57.371" v="90"/>
          <ac:cxnSpMkLst>
            <pc:docMk/>
            <pc:sldMk cId="1018371396" sldId="268"/>
            <ac:cxnSpMk id="11" creationId="{CDF57B02-07BB-407B-BB36-06D9C64A673E}"/>
          </ac:cxnSpMkLst>
        </pc:cxnChg>
        <pc:cxnChg chg="add del">
          <ac:chgData name="Luke Darnell (2306084)" userId="S::2306084@student.uwtsd.ac.uk::349861ea-dcc0-47c6-bc35-48d9e0ac2738" providerId="AD" clId="Web-{ADACE7DA-D052-7F4B-9FEC-4AC22799DDE1}" dt="2026-01-08T17:52:57.371" v="90"/>
          <ac:cxnSpMkLst>
            <pc:docMk/>
            <pc:sldMk cId="1018371396" sldId="268"/>
            <ac:cxnSpMk id="13" creationId="{C6855964-C920-48EB-8804-74291211C8A9}"/>
          </ac:cxnSpMkLst>
        </pc:cxnChg>
        <pc:cxnChg chg="add">
          <ac:chgData name="Luke Darnell (2306084)" userId="S::2306084@student.uwtsd.ac.uk::349861ea-dcc0-47c6-bc35-48d9e0ac2738" providerId="AD" clId="Web-{ADACE7DA-D052-7F4B-9FEC-4AC22799DDE1}" dt="2026-01-08T17:52:57.402" v="91"/>
          <ac:cxnSpMkLst>
            <pc:docMk/>
            <pc:sldMk cId="1018371396" sldId="268"/>
            <ac:cxnSpMk id="16" creationId="{AAD0195E-7F27-4D06-9427-0C121D721A14}"/>
          </ac:cxnSpMkLst>
        </pc:cxnChg>
        <pc:cxnChg chg="add">
          <ac:chgData name="Luke Darnell (2306084)" userId="S::2306084@student.uwtsd.ac.uk::349861ea-dcc0-47c6-bc35-48d9e0ac2738" providerId="AD" clId="Web-{ADACE7DA-D052-7F4B-9FEC-4AC22799DDE1}" dt="2026-01-08T17:52:57.402" v="91"/>
          <ac:cxnSpMkLst>
            <pc:docMk/>
            <pc:sldMk cId="1018371396" sldId="268"/>
            <ac:cxnSpMk id="17" creationId="{9D74C2FC-3228-4FC1-B97B-87AD35508D91}"/>
          </ac:cxnSpMkLst>
        </pc:cxnChg>
      </pc:sldChg>
      <pc:sldChg chg="addSp delSp modSp new mod setBg">
        <pc:chgData name="Luke Darnell (2306084)" userId="S::2306084@student.uwtsd.ac.uk::349861ea-dcc0-47c6-bc35-48d9e0ac2738" providerId="AD" clId="Web-{ADACE7DA-D052-7F4B-9FEC-4AC22799DDE1}" dt="2026-01-08T17:53:03.152" v="92"/>
        <pc:sldMkLst>
          <pc:docMk/>
          <pc:sldMk cId="1055352804" sldId="269"/>
        </pc:sldMkLst>
        <pc:spChg chg="mod">
          <ac:chgData name="Luke Darnell (2306084)" userId="S::2306084@student.uwtsd.ac.uk::349861ea-dcc0-47c6-bc35-48d9e0ac2738" providerId="AD" clId="Web-{ADACE7DA-D052-7F4B-9FEC-4AC22799DDE1}" dt="2026-01-08T17:53:03.152" v="92"/>
          <ac:spMkLst>
            <pc:docMk/>
            <pc:sldMk cId="1055352804" sldId="269"/>
            <ac:spMk id="2" creationId="{9FEADE03-CDF0-09B8-29BE-6147CB8D9305}"/>
          </ac:spMkLst>
        </pc:spChg>
        <pc:spChg chg="del mod">
          <ac:chgData name="Luke Darnell (2306084)" userId="S::2306084@student.uwtsd.ac.uk::349861ea-dcc0-47c6-bc35-48d9e0ac2738" providerId="AD" clId="Web-{ADACE7DA-D052-7F4B-9FEC-4AC22799DDE1}" dt="2026-01-08T17:53:03.152" v="92"/>
          <ac:spMkLst>
            <pc:docMk/>
            <pc:sldMk cId="1055352804" sldId="269"/>
            <ac:spMk id="3" creationId="{281B61F1-14E1-1B5C-CE24-420733F5DC97}"/>
          </ac:spMkLst>
        </pc:spChg>
        <pc:spChg chg="add">
          <ac:chgData name="Luke Darnell (2306084)" userId="S::2306084@student.uwtsd.ac.uk::349861ea-dcc0-47c6-bc35-48d9e0ac2738" providerId="AD" clId="Web-{ADACE7DA-D052-7F4B-9FEC-4AC22799DDE1}" dt="2026-01-08T17:53:03.152" v="92"/>
          <ac:spMkLst>
            <pc:docMk/>
            <pc:sldMk cId="1055352804" sldId="269"/>
            <ac:spMk id="9" creationId="{F68B2C62-7648-4430-90D5-AE0F252AF113}"/>
          </ac:spMkLst>
        </pc:spChg>
        <pc:graphicFrameChg chg="add">
          <ac:chgData name="Luke Darnell (2306084)" userId="S::2306084@student.uwtsd.ac.uk::349861ea-dcc0-47c6-bc35-48d9e0ac2738" providerId="AD" clId="Web-{ADACE7DA-D052-7F4B-9FEC-4AC22799DDE1}" dt="2026-01-08T17:53:03.152" v="92"/>
          <ac:graphicFrameMkLst>
            <pc:docMk/>
            <pc:sldMk cId="1055352804" sldId="269"/>
            <ac:graphicFrameMk id="5" creationId="{714C763A-BC35-3FBB-5FC1-929C849138BE}"/>
          </ac:graphicFrameMkLst>
        </pc:graphicFrameChg>
        <pc:cxnChg chg="add">
          <ac:chgData name="Luke Darnell (2306084)" userId="S::2306084@student.uwtsd.ac.uk::349861ea-dcc0-47c6-bc35-48d9e0ac2738" providerId="AD" clId="Web-{ADACE7DA-D052-7F4B-9FEC-4AC22799DDE1}" dt="2026-01-08T17:53:03.152" v="92"/>
          <ac:cxnSpMkLst>
            <pc:docMk/>
            <pc:sldMk cId="1055352804" sldId="269"/>
            <ac:cxnSpMk id="11" creationId="{AAD0195E-7F27-4D06-9427-0C121D721A14}"/>
          </ac:cxnSpMkLst>
        </pc:cxnChg>
        <pc:cxnChg chg="add">
          <ac:chgData name="Luke Darnell (2306084)" userId="S::2306084@student.uwtsd.ac.uk::349861ea-dcc0-47c6-bc35-48d9e0ac2738" providerId="AD" clId="Web-{ADACE7DA-D052-7F4B-9FEC-4AC22799DDE1}" dt="2026-01-08T17:53:03.152" v="92"/>
          <ac:cxnSpMkLst>
            <pc:docMk/>
            <pc:sldMk cId="1055352804" sldId="269"/>
            <ac:cxnSpMk id="13" creationId="{9D74C2FC-3228-4FC1-B97B-87AD35508D91}"/>
          </ac:cxnSpMkLst>
        </pc:cxnChg>
      </pc:sldChg>
      <pc:sldChg chg="addSp modSp new mod setBg">
        <pc:chgData name="Luke Darnell (2306084)" userId="S::2306084@student.uwtsd.ac.uk::349861ea-dcc0-47c6-bc35-48d9e0ac2738" providerId="AD" clId="Web-{ADACE7DA-D052-7F4B-9FEC-4AC22799DDE1}" dt="2026-01-08T17:53:21.262" v="93"/>
        <pc:sldMkLst>
          <pc:docMk/>
          <pc:sldMk cId="4182000337" sldId="270"/>
        </pc:sldMkLst>
        <pc:spChg chg="mod">
          <ac:chgData name="Luke Darnell (2306084)" userId="S::2306084@student.uwtsd.ac.uk::349861ea-dcc0-47c6-bc35-48d9e0ac2738" providerId="AD" clId="Web-{ADACE7DA-D052-7F4B-9FEC-4AC22799DDE1}" dt="2026-01-08T17:53:21.262" v="93"/>
          <ac:spMkLst>
            <pc:docMk/>
            <pc:sldMk cId="4182000337" sldId="270"/>
            <ac:spMk id="2" creationId="{ED373DE3-8DBE-6F47-C06B-3193211B0088}"/>
          </ac:spMkLst>
        </pc:spChg>
        <pc:spChg chg="mod">
          <ac:chgData name="Luke Darnell (2306084)" userId="S::2306084@student.uwtsd.ac.uk::349861ea-dcc0-47c6-bc35-48d9e0ac2738" providerId="AD" clId="Web-{ADACE7DA-D052-7F4B-9FEC-4AC22799DDE1}" dt="2026-01-08T17:53:21.262" v="93"/>
          <ac:spMkLst>
            <pc:docMk/>
            <pc:sldMk cId="4182000337" sldId="270"/>
            <ac:spMk id="3" creationId="{68F42386-1621-7CA3-DE71-F0BE5062EFDA}"/>
          </ac:spMkLst>
        </pc:spChg>
        <pc:spChg chg="add">
          <ac:chgData name="Luke Darnell (2306084)" userId="S::2306084@student.uwtsd.ac.uk::349861ea-dcc0-47c6-bc35-48d9e0ac2738" providerId="AD" clId="Web-{ADACE7DA-D052-7F4B-9FEC-4AC22799DDE1}" dt="2026-01-08T17:53:21.262" v="93"/>
          <ac:spMkLst>
            <pc:docMk/>
            <pc:sldMk cId="4182000337" sldId="270"/>
            <ac:spMk id="9" creationId="{660EB578-C970-4186-B93C-45851BBC6E34}"/>
          </ac:spMkLst>
        </pc:spChg>
        <pc:picChg chg="add">
          <ac:chgData name="Luke Darnell (2306084)" userId="S::2306084@student.uwtsd.ac.uk::349861ea-dcc0-47c6-bc35-48d9e0ac2738" providerId="AD" clId="Web-{ADACE7DA-D052-7F4B-9FEC-4AC22799DDE1}" dt="2026-01-08T17:53:21.262" v="93"/>
          <ac:picMkLst>
            <pc:docMk/>
            <pc:sldMk cId="4182000337" sldId="270"/>
            <ac:picMk id="5" creationId="{0CD0B178-F3D7-9128-89C4-277D427AB259}"/>
          </ac:picMkLst>
        </pc:picChg>
        <pc:cxnChg chg="add">
          <ac:chgData name="Luke Darnell (2306084)" userId="S::2306084@student.uwtsd.ac.uk::349861ea-dcc0-47c6-bc35-48d9e0ac2738" providerId="AD" clId="Web-{ADACE7DA-D052-7F4B-9FEC-4AC22799DDE1}" dt="2026-01-08T17:53:21.262" v="93"/>
          <ac:cxnSpMkLst>
            <pc:docMk/>
            <pc:sldMk cId="4182000337" sldId="270"/>
            <ac:cxnSpMk id="11" creationId="{CDF57B02-07BB-407B-BB36-06D9C64A673E}"/>
          </ac:cxnSpMkLst>
        </pc:cxnChg>
        <pc:cxnChg chg="add">
          <ac:chgData name="Luke Darnell (2306084)" userId="S::2306084@student.uwtsd.ac.uk::349861ea-dcc0-47c6-bc35-48d9e0ac2738" providerId="AD" clId="Web-{ADACE7DA-D052-7F4B-9FEC-4AC22799DDE1}" dt="2026-01-08T17:53:21.262" v="93"/>
          <ac:cxnSpMkLst>
            <pc:docMk/>
            <pc:sldMk cId="4182000337" sldId="270"/>
            <ac:cxnSpMk id="13" creationId="{C6855964-C920-48EB-8804-74291211C8A9}"/>
          </ac:cxnSpMkLst>
        </pc:cxnChg>
      </pc:sldChg>
      <pc:sldChg chg="delSp modSp new">
        <pc:chgData name="Luke Darnell (2306084)" userId="S::2306084@student.uwtsd.ac.uk::349861ea-dcc0-47c6-bc35-48d9e0ac2738" providerId="AD" clId="Web-{ADACE7DA-D052-7F4B-9FEC-4AC22799DDE1}" dt="2026-01-08T18:00:01.470" v="100" actId="14100"/>
        <pc:sldMkLst>
          <pc:docMk/>
          <pc:sldMk cId="1326410419" sldId="271"/>
        </pc:sldMkLst>
        <pc:spChg chg="del">
          <ac:chgData name="Luke Darnell (2306084)" userId="S::2306084@student.uwtsd.ac.uk::349861ea-dcc0-47c6-bc35-48d9e0ac2738" providerId="AD" clId="Web-{ADACE7DA-D052-7F4B-9FEC-4AC22799DDE1}" dt="2026-01-08T17:59:58.314" v="99"/>
          <ac:spMkLst>
            <pc:docMk/>
            <pc:sldMk cId="1326410419" sldId="271"/>
            <ac:spMk id="2" creationId="{06749DE2-2366-E747-080F-69EFEB70DB33}"/>
          </ac:spMkLst>
        </pc:spChg>
        <pc:spChg chg="mod">
          <ac:chgData name="Luke Darnell (2306084)" userId="S::2306084@student.uwtsd.ac.uk::349861ea-dcc0-47c6-bc35-48d9e0ac2738" providerId="AD" clId="Web-{ADACE7DA-D052-7F4B-9FEC-4AC22799DDE1}" dt="2026-01-08T18:00:01.470" v="100" actId="14100"/>
          <ac:spMkLst>
            <pc:docMk/>
            <pc:sldMk cId="1326410419" sldId="271"/>
            <ac:spMk id="3" creationId="{FD22D288-6A41-D704-0A90-27C54C9CA001}"/>
          </ac:spMkLst>
        </pc:spChg>
      </pc:sldChg>
      <pc:sldChg chg="new del">
        <pc:chgData name="Luke Darnell (2306084)" userId="S::2306084@student.uwtsd.ac.uk::349861ea-dcc0-47c6-bc35-48d9e0ac2738" providerId="AD" clId="Web-{ADACE7DA-D052-7F4B-9FEC-4AC22799DDE1}" dt="2026-01-08T17:59:52.782" v="96"/>
        <pc:sldMkLst>
          <pc:docMk/>
          <pc:sldMk cId="3068379634" sldId="272"/>
        </pc:sldMkLst>
      </pc:sldChg>
      <pc:sldMasterChg chg="del delSldLayout">
        <pc:chgData name="Luke Darnell (2306084)" userId="S::2306084@student.uwtsd.ac.uk::349861ea-dcc0-47c6-bc35-48d9e0ac2738" providerId="AD" clId="Web-{ADACE7DA-D052-7F4B-9FEC-4AC22799DDE1}" dt="2026-01-08T17:31:39.297" v="13"/>
        <pc:sldMasterMkLst>
          <pc:docMk/>
          <pc:sldMasterMk cId="2460954070" sldId="2147483660"/>
        </pc:sldMasterMkLst>
        <pc:sldLayoutChg chg="del">
          <pc:chgData name="Luke Darnell (2306084)" userId="S::2306084@student.uwtsd.ac.uk::349861ea-dcc0-47c6-bc35-48d9e0ac2738" providerId="AD" clId="Web-{ADACE7DA-D052-7F4B-9FEC-4AC22799DDE1}" dt="2026-01-08T17:31:39.297" v="13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Luke Darnell (2306084)" userId="S::2306084@student.uwtsd.ac.uk::349861ea-dcc0-47c6-bc35-48d9e0ac2738" providerId="AD" clId="Web-{ADACE7DA-D052-7F4B-9FEC-4AC22799DDE1}" dt="2026-01-08T17:31:39.297" v="13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Luke Darnell (2306084)" userId="S::2306084@student.uwtsd.ac.uk::349861ea-dcc0-47c6-bc35-48d9e0ac2738" providerId="AD" clId="Web-{ADACE7DA-D052-7F4B-9FEC-4AC22799DDE1}" dt="2026-01-08T17:31:39.297" v="13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Luke Darnell (2306084)" userId="S::2306084@student.uwtsd.ac.uk::349861ea-dcc0-47c6-bc35-48d9e0ac2738" providerId="AD" clId="Web-{ADACE7DA-D052-7F4B-9FEC-4AC22799DDE1}" dt="2026-01-08T17:31:39.297" v="13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Luke Darnell (2306084)" userId="S::2306084@student.uwtsd.ac.uk::349861ea-dcc0-47c6-bc35-48d9e0ac2738" providerId="AD" clId="Web-{ADACE7DA-D052-7F4B-9FEC-4AC22799DDE1}" dt="2026-01-08T17:31:39.297" v="13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Luke Darnell (2306084)" userId="S::2306084@student.uwtsd.ac.uk::349861ea-dcc0-47c6-bc35-48d9e0ac2738" providerId="AD" clId="Web-{ADACE7DA-D052-7F4B-9FEC-4AC22799DDE1}" dt="2026-01-08T17:31:39.297" v="13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Luke Darnell (2306084)" userId="S::2306084@student.uwtsd.ac.uk::349861ea-dcc0-47c6-bc35-48d9e0ac2738" providerId="AD" clId="Web-{ADACE7DA-D052-7F4B-9FEC-4AC22799DDE1}" dt="2026-01-08T17:31:39.297" v="13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Luke Darnell (2306084)" userId="S::2306084@student.uwtsd.ac.uk::349861ea-dcc0-47c6-bc35-48d9e0ac2738" providerId="AD" clId="Web-{ADACE7DA-D052-7F4B-9FEC-4AC22799DDE1}" dt="2026-01-08T17:31:39.297" v="13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Luke Darnell (2306084)" userId="S::2306084@student.uwtsd.ac.uk::349861ea-dcc0-47c6-bc35-48d9e0ac2738" providerId="AD" clId="Web-{ADACE7DA-D052-7F4B-9FEC-4AC22799DDE1}" dt="2026-01-08T17:31:39.297" v="13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Luke Darnell (2306084)" userId="S::2306084@student.uwtsd.ac.uk::349861ea-dcc0-47c6-bc35-48d9e0ac2738" providerId="AD" clId="Web-{ADACE7DA-D052-7F4B-9FEC-4AC22799DDE1}" dt="2026-01-08T17:31:39.297" v="13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Luke Darnell (2306084)" userId="S::2306084@student.uwtsd.ac.uk::349861ea-dcc0-47c6-bc35-48d9e0ac2738" providerId="AD" clId="Web-{ADACE7DA-D052-7F4B-9FEC-4AC22799DDE1}" dt="2026-01-08T17:31:39.297" v="13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Luke Darnell (2306084)" userId="S::2306084@student.uwtsd.ac.uk::349861ea-dcc0-47c6-bc35-48d9e0ac2738" providerId="AD" clId="Web-{ADACE7DA-D052-7F4B-9FEC-4AC22799DDE1}" dt="2026-01-08T17:31:39.297" v="13"/>
        <pc:sldMasterMkLst>
          <pc:docMk/>
          <pc:sldMasterMk cId="2037991865" sldId="2147483672"/>
        </pc:sldMasterMkLst>
        <pc:sldLayoutChg chg="add">
          <pc:chgData name="Luke Darnell (2306084)" userId="S::2306084@student.uwtsd.ac.uk::349861ea-dcc0-47c6-bc35-48d9e0ac2738" providerId="AD" clId="Web-{ADACE7DA-D052-7F4B-9FEC-4AC22799DDE1}" dt="2026-01-08T17:31:39.297" v="13"/>
          <pc:sldLayoutMkLst>
            <pc:docMk/>
            <pc:sldMasterMk cId="2037991865" sldId="2147483672"/>
            <pc:sldLayoutMk cId="2590655086" sldId="2147483673"/>
          </pc:sldLayoutMkLst>
        </pc:sldLayoutChg>
        <pc:sldLayoutChg chg="add">
          <pc:chgData name="Luke Darnell (2306084)" userId="S::2306084@student.uwtsd.ac.uk::349861ea-dcc0-47c6-bc35-48d9e0ac2738" providerId="AD" clId="Web-{ADACE7DA-D052-7F4B-9FEC-4AC22799DDE1}" dt="2026-01-08T17:31:39.297" v="13"/>
          <pc:sldLayoutMkLst>
            <pc:docMk/>
            <pc:sldMasterMk cId="2037991865" sldId="2147483672"/>
            <pc:sldLayoutMk cId="3475277076" sldId="2147483674"/>
          </pc:sldLayoutMkLst>
        </pc:sldLayoutChg>
        <pc:sldLayoutChg chg="add">
          <pc:chgData name="Luke Darnell (2306084)" userId="S::2306084@student.uwtsd.ac.uk::349861ea-dcc0-47c6-bc35-48d9e0ac2738" providerId="AD" clId="Web-{ADACE7DA-D052-7F4B-9FEC-4AC22799DDE1}" dt="2026-01-08T17:31:39.297" v="13"/>
          <pc:sldLayoutMkLst>
            <pc:docMk/>
            <pc:sldMasterMk cId="2037991865" sldId="2147483672"/>
            <pc:sldLayoutMk cId="2185751444" sldId="2147483675"/>
          </pc:sldLayoutMkLst>
        </pc:sldLayoutChg>
        <pc:sldLayoutChg chg="add">
          <pc:chgData name="Luke Darnell (2306084)" userId="S::2306084@student.uwtsd.ac.uk::349861ea-dcc0-47c6-bc35-48d9e0ac2738" providerId="AD" clId="Web-{ADACE7DA-D052-7F4B-9FEC-4AC22799DDE1}" dt="2026-01-08T17:31:39.297" v="13"/>
          <pc:sldLayoutMkLst>
            <pc:docMk/>
            <pc:sldMasterMk cId="2037991865" sldId="2147483672"/>
            <pc:sldLayoutMk cId="1546324166" sldId="2147483676"/>
          </pc:sldLayoutMkLst>
        </pc:sldLayoutChg>
        <pc:sldLayoutChg chg="add">
          <pc:chgData name="Luke Darnell (2306084)" userId="S::2306084@student.uwtsd.ac.uk::349861ea-dcc0-47c6-bc35-48d9e0ac2738" providerId="AD" clId="Web-{ADACE7DA-D052-7F4B-9FEC-4AC22799DDE1}" dt="2026-01-08T17:31:39.297" v="13"/>
          <pc:sldLayoutMkLst>
            <pc:docMk/>
            <pc:sldMasterMk cId="2037991865" sldId="2147483672"/>
            <pc:sldLayoutMk cId="4033244022" sldId="2147483677"/>
          </pc:sldLayoutMkLst>
        </pc:sldLayoutChg>
        <pc:sldLayoutChg chg="add">
          <pc:chgData name="Luke Darnell (2306084)" userId="S::2306084@student.uwtsd.ac.uk::349861ea-dcc0-47c6-bc35-48d9e0ac2738" providerId="AD" clId="Web-{ADACE7DA-D052-7F4B-9FEC-4AC22799DDE1}" dt="2026-01-08T17:31:39.297" v="13"/>
          <pc:sldLayoutMkLst>
            <pc:docMk/>
            <pc:sldMasterMk cId="2037991865" sldId="2147483672"/>
            <pc:sldLayoutMk cId="4005279573" sldId="2147483678"/>
          </pc:sldLayoutMkLst>
        </pc:sldLayoutChg>
        <pc:sldLayoutChg chg="add">
          <pc:chgData name="Luke Darnell (2306084)" userId="S::2306084@student.uwtsd.ac.uk::349861ea-dcc0-47c6-bc35-48d9e0ac2738" providerId="AD" clId="Web-{ADACE7DA-D052-7F4B-9FEC-4AC22799DDE1}" dt="2026-01-08T17:31:39.297" v="13"/>
          <pc:sldLayoutMkLst>
            <pc:docMk/>
            <pc:sldMasterMk cId="2037991865" sldId="2147483672"/>
            <pc:sldLayoutMk cId="3329435377" sldId="2147483679"/>
          </pc:sldLayoutMkLst>
        </pc:sldLayoutChg>
        <pc:sldLayoutChg chg="add">
          <pc:chgData name="Luke Darnell (2306084)" userId="S::2306084@student.uwtsd.ac.uk::349861ea-dcc0-47c6-bc35-48d9e0ac2738" providerId="AD" clId="Web-{ADACE7DA-D052-7F4B-9FEC-4AC22799DDE1}" dt="2026-01-08T17:31:39.297" v="13"/>
          <pc:sldLayoutMkLst>
            <pc:docMk/>
            <pc:sldMasterMk cId="2037991865" sldId="2147483672"/>
            <pc:sldLayoutMk cId="2646278800" sldId="2147483680"/>
          </pc:sldLayoutMkLst>
        </pc:sldLayoutChg>
        <pc:sldLayoutChg chg="add">
          <pc:chgData name="Luke Darnell (2306084)" userId="S::2306084@student.uwtsd.ac.uk::349861ea-dcc0-47c6-bc35-48d9e0ac2738" providerId="AD" clId="Web-{ADACE7DA-D052-7F4B-9FEC-4AC22799DDE1}" dt="2026-01-08T17:31:39.297" v="13"/>
          <pc:sldLayoutMkLst>
            <pc:docMk/>
            <pc:sldMasterMk cId="2037991865" sldId="2147483672"/>
            <pc:sldLayoutMk cId="3456890621" sldId="2147483681"/>
          </pc:sldLayoutMkLst>
        </pc:sldLayoutChg>
        <pc:sldLayoutChg chg="add">
          <pc:chgData name="Luke Darnell (2306084)" userId="S::2306084@student.uwtsd.ac.uk::349861ea-dcc0-47c6-bc35-48d9e0ac2738" providerId="AD" clId="Web-{ADACE7DA-D052-7F4B-9FEC-4AC22799DDE1}" dt="2026-01-08T17:31:39.297" v="13"/>
          <pc:sldLayoutMkLst>
            <pc:docMk/>
            <pc:sldMasterMk cId="2037991865" sldId="2147483672"/>
            <pc:sldLayoutMk cId="737132255" sldId="2147483682"/>
          </pc:sldLayoutMkLst>
        </pc:sldLayoutChg>
        <pc:sldLayoutChg chg="add">
          <pc:chgData name="Luke Darnell (2306084)" userId="S::2306084@student.uwtsd.ac.uk::349861ea-dcc0-47c6-bc35-48d9e0ac2738" providerId="AD" clId="Web-{ADACE7DA-D052-7F4B-9FEC-4AC22799DDE1}" dt="2026-01-08T17:31:39.297" v="13"/>
          <pc:sldLayoutMkLst>
            <pc:docMk/>
            <pc:sldMasterMk cId="2037991865" sldId="2147483672"/>
            <pc:sldLayoutMk cId="2308176612" sldId="2147483683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3050E4D-3F30-4F41-8A11-4B2F87694E92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735C3A5-74BD-4D0D-9708-F1B12F91A7F9}">
      <dgm:prSet/>
      <dgm:spPr/>
      <dgm:t>
        <a:bodyPr/>
        <a:lstStyle/>
        <a:p>
          <a:r>
            <a:rPr lang="en-GB"/>
            <a:t>Assess UK policing response to VAWG</a:t>
          </a:r>
          <a:endParaRPr lang="en-US"/>
        </a:p>
      </dgm:t>
    </dgm:pt>
    <dgm:pt modelId="{DFA297D5-DE2E-4155-89E6-8CDB45B382DD}" type="parTrans" cxnId="{EE4D4977-DEDB-453E-B6D1-4C038B2EF97B}">
      <dgm:prSet/>
      <dgm:spPr/>
      <dgm:t>
        <a:bodyPr/>
        <a:lstStyle/>
        <a:p>
          <a:endParaRPr lang="en-US"/>
        </a:p>
      </dgm:t>
    </dgm:pt>
    <dgm:pt modelId="{1EBB5E89-CFD2-438D-9CE5-B9A11162B31A}" type="sibTrans" cxnId="{EE4D4977-DEDB-453E-B6D1-4C038B2EF97B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4E3DE90D-C401-4227-BE52-8448BF8AC424}">
      <dgm:prSet/>
      <dgm:spPr/>
      <dgm:t>
        <a:bodyPr/>
        <a:lstStyle/>
        <a:p>
          <a:r>
            <a:rPr lang="en-GB"/>
            <a:t>Identify strengths and weaknesses</a:t>
          </a:r>
          <a:endParaRPr lang="en-US"/>
        </a:p>
      </dgm:t>
    </dgm:pt>
    <dgm:pt modelId="{C70D36F5-4B05-4623-B476-98625B502DF0}" type="parTrans" cxnId="{ADAD7989-88A4-44E7-9B2A-E3ECEC2564B3}">
      <dgm:prSet/>
      <dgm:spPr/>
      <dgm:t>
        <a:bodyPr/>
        <a:lstStyle/>
        <a:p>
          <a:endParaRPr lang="en-US"/>
        </a:p>
      </dgm:t>
    </dgm:pt>
    <dgm:pt modelId="{49209DBA-CBA2-41A0-BBB6-BBDA824113F2}" type="sibTrans" cxnId="{ADAD7989-88A4-44E7-9B2A-E3ECEC2564B3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19EC6409-B9DF-4FB5-B642-92D9BEC4F906}">
      <dgm:prSet/>
      <dgm:spPr/>
      <dgm:t>
        <a:bodyPr/>
        <a:lstStyle/>
        <a:p>
          <a:r>
            <a:rPr lang="en-GB"/>
            <a:t>Explore systemic reforms needed</a:t>
          </a:r>
          <a:endParaRPr lang="en-US"/>
        </a:p>
      </dgm:t>
    </dgm:pt>
    <dgm:pt modelId="{C4343EAD-DCFA-4B11-A82A-5B2E8B3CD7A6}" type="parTrans" cxnId="{92266FC9-5398-42BA-A7BD-A2798BB7F760}">
      <dgm:prSet/>
      <dgm:spPr/>
      <dgm:t>
        <a:bodyPr/>
        <a:lstStyle/>
        <a:p>
          <a:endParaRPr lang="en-US"/>
        </a:p>
      </dgm:t>
    </dgm:pt>
    <dgm:pt modelId="{AD757C8B-1DB6-45EB-BF54-FB3277EC8016}" type="sibTrans" cxnId="{92266FC9-5398-42BA-A7BD-A2798BB7F760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A1814D5B-5F79-4807-A4E9-655B00EBC375}">
      <dgm:prSet/>
      <dgm:spPr/>
      <dgm:t>
        <a:bodyPr/>
        <a:lstStyle/>
        <a:p>
          <a:r>
            <a:rPr lang="en-GB"/>
            <a:t>Use data and credible evidence</a:t>
          </a:r>
          <a:endParaRPr lang="en-US"/>
        </a:p>
      </dgm:t>
    </dgm:pt>
    <dgm:pt modelId="{FF0F9137-A6BC-4E7D-B0E8-E68EEA375A82}" type="parTrans" cxnId="{880827A9-B649-4AAA-BC56-83C76B06D35F}">
      <dgm:prSet/>
      <dgm:spPr/>
      <dgm:t>
        <a:bodyPr/>
        <a:lstStyle/>
        <a:p>
          <a:endParaRPr lang="en-US"/>
        </a:p>
      </dgm:t>
    </dgm:pt>
    <dgm:pt modelId="{D3F9F5FF-7EEE-4E71-A158-1AA794519CD2}" type="sibTrans" cxnId="{880827A9-B649-4AAA-BC56-83C76B06D35F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32DB3CCE-1C22-49BD-9037-5E5D504E8714}" type="pres">
      <dgm:prSet presAssocID="{93050E4D-3F30-4F41-8A11-4B2F87694E92}" presName="Name0" presStyleCnt="0">
        <dgm:presLayoutVars>
          <dgm:animLvl val="lvl"/>
          <dgm:resizeHandles val="exact"/>
        </dgm:presLayoutVars>
      </dgm:prSet>
      <dgm:spPr/>
    </dgm:pt>
    <dgm:pt modelId="{2CD4CADA-E010-41AE-B201-5E5706C468F1}" type="pres">
      <dgm:prSet presAssocID="{A735C3A5-74BD-4D0D-9708-F1B12F91A7F9}" presName="compositeNode" presStyleCnt="0">
        <dgm:presLayoutVars>
          <dgm:bulletEnabled val="1"/>
        </dgm:presLayoutVars>
      </dgm:prSet>
      <dgm:spPr/>
    </dgm:pt>
    <dgm:pt modelId="{C0FB267A-CBD8-480A-B040-506D0E282202}" type="pres">
      <dgm:prSet presAssocID="{A735C3A5-74BD-4D0D-9708-F1B12F91A7F9}" presName="bgRect" presStyleLbl="bgAccFollowNode1" presStyleIdx="0" presStyleCnt="4"/>
      <dgm:spPr/>
    </dgm:pt>
    <dgm:pt modelId="{785AF441-01BF-4138-BC7D-3249CAF39648}" type="pres">
      <dgm:prSet presAssocID="{1EBB5E89-CFD2-438D-9CE5-B9A11162B31A}" presName="sibTransNodeCircle" presStyleLbl="alignNode1" presStyleIdx="0" presStyleCnt="8">
        <dgm:presLayoutVars>
          <dgm:chMax val="0"/>
          <dgm:bulletEnabled/>
        </dgm:presLayoutVars>
      </dgm:prSet>
      <dgm:spPr/>
    </dgm:pt>
    <dgm:pt modelId="{749B01F8-0819-41D4-BD95-BDF7983802E4}" type="pres">
      <dgm:prSet presAssocID="{A735C3A5-74BD-4D0D-9708-F1B12F91A7F9}" presName="bottomLine" presStyleLbl="alignNode1" presStyleIdx="1" presStyleCnt="8">
        <dgm:presLayoutVars/>
      </dgm:prSet>
      <dgm:spPr/>
    </dgm:pt>
    <dgm:pt modelId="{C6513E2D-1F8E-4A17-8617-AA9B1898C387}" type="pres">
      <dgm:prSet presAssocID="{A735C3A5-74BD-4D0D-9708-F1B12F91A7F9}" presName="nodeText" presStyleLbl="bgAccFollowNode1" presStyleIdx="0" presStyleCnt="4">
        <dgm:presLayoutVars>
          <dgm:bulletEnabled val="1"/>
        </dgm:presLayoutVars>
      </dgm:prSet>
      <dgm:spPr/>
    </dgm:pt>
    <dgm:pt modelId="{BF1DBA6C-9D55-4830-9253-D8BBB0D6A22B}" type="pres">
      <dgm:prSet presAssocID="{1EBB5E89-CFD2-438D-9CE5-B9A11162B31A}" presName="sibTrans" presStyleCnt="0"/>
      <dgm:spPr/>
    </dgm:pt>
    <dgm:pt modelId="{5CB8A4B0-E23D-4B35-8862-2846DEB64B94}" type="pres">
      <dgm:prSet presAssocID="{4E3DE90D-C401-4227-BE52-8448BF8AC424}" presName="compositeNode" presStyleCnt="0">
        <dgm:presLayoutVars>
          <dgm:bulletEnabled val="1"/>
        </dgm:presLayoutVars>
      </dgm:prSet>
      <dgm:spPr/>
    </dgm:pt>
    <dgm:pt modelId="{FFB57C6C-68F2-4B39-8D93-AE1B018D6CB1}" type="pres">
      <dgm:prSet presAssocID="{4E3DE90D-C401-4227-BE52-8448BF8AC424}" presName="bgRect" presStyleLbl="bgAccFollowNode1" presStyleIdx="1" presStyleCnt="4"/>
      <dgm:spPr/>
    </dgm:pt>
    <dgm:pt modelId="{E56A768C-BB3A-40A9-B6AC-90FA1CA1033A}" type="pres">
      <dgm:prSet presAssocID="{49209DBA-CBA2-41A0-BBB6-BBDA824113F2}" presName="sibTransNodeCircle" presStyleLbl="alignNode1" presStyleIdx="2" presStyleCnt="8">
        <dgm:presLayoutVars>
          <dgm:chMax val="0"/>
          <dgm:bulletEnabled/>
        </dgm:presLayoutVars>
      </dgm:prSet>
      <dgm:spPr/>
    </dgm:pt>
    <dgm:pt modelId="{EFF439C4-44C6-45C9-8305-704186DAD742}" type="pres">
      <dgm:prSet presAssocID="{4E3DE90D-C401-4227-BE52-8448BF8AC424}" presName="bottomLine" presStyleLbl="alignNode1" presStyleIdx="3" presStyleCnt="8">
        <dgm:presLayoutVars/>
      </dgm:prSet>
      <dgm:spPr/>
    </dgm:pt>
    <dgm:pt modelId="{3BA033BC-3CF7-4EA0-9CAD-23D1F07B945A}" type="pres">
      <dgm:prSet presAssocID="{4E3DE90D-C401-4227-BE52-8448BF8AC424}" presName="nodeText" presStyleLbl="bgAccFollowNode1" presStyleIdx="1" presStyleCnt="4">
        <dgm:presLayoutVars>
          <dgm:bulletEnabled val="1"/>
        </dgm:presLayoutVars>
      </dgm:prSet>
      <dgm:spPr/>
    </dgm:pt>
    <dgm:pt modelId="{B4F1C4DD-78B8-4831-AD82-CBF9026F8CDF}" type="pres">
      <dgm:prSet presAssocID="{49209DBA-CBA2-41A0-BBB6-BBDA824113F2}" presName="sibTrans" presStyleCnt="0"/>
      <dgm:spPr/>
    </dgm:pt>
    <dgm:pt modelId="{FA626C85-7F81-43D9-B7B0-A03077846F48}" type="pres">
      <dgm:prSet presAssocID="{19EC6409-B9DF-4FB5-B642-92D9BEC4F906}" presName="compositeNode" presStyleCnt="0">
        <dgm:presLayoutVars>
          <dgm:bulletEnabled val="1"/>
        </dgm:presLayoutVars>
      </dgm:prSet>
      <dgm:spPr/>
    </dgm:pt>
    <dgm:pt modelId="{C110DCB5-00DE-4F52-BA66-D65693EA5F6B}" type="pres">
      <dgm:prSet presAssocID="{19EC6409-B9DF-4FB5-B642-92D9BEC4F906}" presName="bgRect" presStyleLbl="bgAccFollowNode1" presStyleIdx="2" presStyleCnt="4"/>
      <dgm:spPr/>
    </dgm:pt>
    <dgm:pt modelId="{09D695A3-48EA-4338-8846-9319900B491A}" type="pres">
      <dgm:prSet presAssocID="{AD757C8B-1DB6-45EB-BF54-FB3277EC8016}" presName="sibTransNodeCircle" presStyleLbl="alignNode1" presStyleIdx="4" presStyleCnt="8">
        <dgm:presLayoutVars>
          <dgm:chMax val="0"/>
          <dgm:bulletEnabled/>
        </dgm:presLayoutVars>
      </dgm:prSet>
      <dgm:spPr/>
    </dgm:pt>
    <dgm:pt modelId="{2694C5F7-A926-4BE3-BF91-9D71400E9AFA}" type="pres">
      <dgm:prSet presAssocID="{19EC6409-B9DF-4FB5-B642-92D9BEC4F906}" presName="bottomLine" presStyleLbl="alignNode1" presStyleIdx="5" presStyleCnt="8">
        <dgm:presLayoutVars/>
      </dgm:prSet>
      <dgm:spPr/>
    </dgm:pt>
    <dgm:pt modelId="{9FEB7573-254F-442A-BF46-35A871E2A4AF}" type="pres">
      <dgm:prSet presAssocID="{19EC6409-B9DF-4FB5-B642-92D9BEC4F906}" presName="nodeText" presStyleLbl="bgAccFollowNode1" presStyleIdx="2" presStyleCnt="4">
        <dgm:presLayoutVars>
          <dgm:bulletEnabled val="1"/>
        </dgm:presLayoutVars>
      </dgm:prSet>
      <dgm:spPr/>
    </dgm:pt>
    <dgm:pt modelId="{34A6819F-A053-4DCD-B11D-FB439408737A}" type="pres">
      <dgm:prSet presAssocID="{AD757C8B-1DB6-45EB-BF54-FB3277EC8016}" presName="sibTrans" presStyleCnt="0"/>
      <dgm:spPr/>
    </dgm:pt>
    <dgm:pt modelId="{F681897F-FB61-4405-AFC0-C0DE6EE384A0}" type="pres">
      <dgm:prSet presAssocID="{A1814D5B-5F79-4807-A4E9-655B00EBC375}" presName="compositeNode" presStyleCnt="0">
        <dgm:presLayoutVars>
          <dgm:bulletEnabled val="1"/>
        </dgm:presLayoutVars>
      </dgm:prSet>
      <dgm:spPr/>
    </dgm:pt>
    <dgm:pt modelId="{299A1C5B-6A86-4E51-9B79-4F3051966AD6}" type="pres">
      <dgm:prSet presAssocID="{A1814D5B-5F79-4807-A4E9-655B00EBC375}" presName="bgRect" presStyleLbl="bgAccFollowNode1" presStyleIdx="3" presStyleCnt="4"/>
      <dgm:spPr/>
    </dgm:pt>
    <dgm:pt modelId="{88316187-FFE0-4AFA-BE65-AEAE347D1754}" type="pres">
      <dgm:prSet presAssocID="{D3F9F5FF-7EEE-4E71-A158-1AA794519CD2}" presName="sibTransNodeCircle" presStyleLbl="alignNode1" presStyleIdx="6" presStyleCnt="8">
        <dgm:presLayoutVars>
          <dgm:chMax val="0"/>
          <dgm:bulletEnabled/>
        </dgm:presLayoutVars>
      </dgm:prSet>
      <dgm:spPr/>
    </dgm:pt>
    <dgm:pt modelId="{E0972646-9734-452C-8F9F-AB535569CA8D}" type="pres">
      <dgm:prSet presAssocID="{A1814D5B-5F79-4807-A4E9-655B00EBC375}" presName="bottomLine" presStyleLbl="alignNode1" presStyleIdx="7" presStyleCnt="8">
        <dgm:presLayoutVars/>
      </dgm:prSet>
      <dgm:spPr/>
    </dgm:pt>
    <dgm:pt modelId="{36E7B3EF-49E1-46E6-AD2B-6119ABBFF15E}" type="pres">
      <dgm:prSet presAssocID="{A1814D5B-5F79-4807-A4E9-655B00EBC375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A905671F-FEA1-4162-97B0-D98FCB60AA0A}" type="presOf" srcId="{A1814D5B-5F79-4807-A4E9-655B00EBC375}" destId="{36E7B3EF-49E1-46E6-AD2B-6119ABBFF15E}" srcOrd="1" destOrd="0" presId="urn:microsoft.com/office/officeart/2016/7/layout/BasicLinearProcessNumbered"/>
    <dgm:cxn modelId="{EE4D4977-DEDB-453E-B6D1-4C038B2EF97B}" srcId="{93050E4D-3F30-4F41-8A11-4B2F87694E92}" destId="{A735C3A5-74BD-4D0D-9708-F1B12F91A7F9}" srcOrd="0" destOrd="0" parTransId="{DFA297D5-DE2E-4155-89E6-8CDB45B382DD}" sibTransId="{1EBB5E89-CFD2-438D-9CE5-B9A11162B31A}"/>
    <dgm:cxn modelId="{3EFCF459-04EA-477A-BE44-B9689DE44A51}" type="presOf" srcId="{4E3DE90D-C401-4227-BE52-8448BF8AC424}" destId="{3BA033BC-3CF7-4EA0-9CAD-23D1F07B945A}" srcOrd="1" destOrd="0" presId="urn:microsoft.com/office/officeart/2016/7/layout/BasicLinearProcessNumbered"/>
    <dgm:cxn modelId="{2F724880-E8C9-4A05-A33D-B56E6559ECA2}" type="presOf" srcId="{A735C3A5-74BD-4D0D-9708-F1B12F91A7F9}" destId="{C0FB267A-CBD8-480A-B040-506D0E282202}" srcOrd="0" destOrd="0" presId="urn:microsoft.com/office/officeart/2016/7/layout/BasicLinearProcessNumbered"/>
    <dgm:cxn modelId="{ADAD7989-88A4-44E7-9B2A-E3ECEC2564B3}" srcId="{93050E4D-3F30-4F41-8A11-4B2F87694E92}" destId="{4E3DE90D-C401-4227-BE52-8448BF8AC424}" srcOrd="1" destOrd="0" parTransId="{C70D36F5-4B05-4623-B476-98625B502DF0}" sibTransId="{49209DBA-CBA2-41A0-BBB6-BBDA824113F2}"/>
    <dgm:cxn modelId="{0EBA63A1-F841-4D30-9BDC-535C94319BBB}" type="presOf" srcId="{AD757C8B-1DB6-45EB-BF54-FB3277EC8016}" destId="{09D695A3-48EA-4338-8846-9319900B491A}" srcOrd="0" destOrd="0" presId="urn:microsoft.com/office/officeart/2016/7/layout/BasicLinearProcessNumbered"/>
    <dgm:cxn modelId="{E33948A7-3347-4746-A3F6-DB3777BA7078}" type="presOf" srcId="{19EC6409-B9DF-4FB5-B642-92D9BEC4F906}" destId="{C110DCB5-00DE-4F52-BA66-D65693EA5F6B}" srcOrd="0" destOrd="0" presId="urn:microsoft.com/office/officeart/2016/7/layout/BasicLinearProcessNumbered"/>
    <dgm:cxn modelId="{880827A9-B649-4AAA-BC56-83C76B06D35F}" srcId="{93050E4D-3F30-4F41-8A11-4B2F87694E92}" destId="{A1814D5B-5F79-4807-A4E9-655B00EBC375}" srcOrd="3" destOrd="0" parTransId="{FF0F9137-A6BC-4E7D-B0E8-E68EEA375A82}" sibTransId="{D3F9F5FF-7EEE-4E71-A158-1AA794519CD2}"/>
    <dgm:cxn modelId="{C903D8AB-1448-42C9-9F3F-5A9CE02E06D1}" type="presOf" srcId="{49209DBA-CBA2-41A0-BBB6-BBDA824113F2}" destId="{E56A768C-BB3A-40A9-B6AC-90FA1CA1033A}" srcOrd="0" destOrd="0" presId="urn:microsoft.com/office/officeart/2016/7/layout/BasicLinearProcessNumbered"/>
    <dgm:cxn modelId="{0C7A5DAC-F709-473E-8C49-6708A741F291}" type="presOf" srcId="{D3F9F5FF-7EEE-4E71-A158-1AA794519CD2}" destId="{88316187-FFE0-4AFA-BE65-AEAE347D1754}" srcOrd="0" destOrd="0" presId="urn:microsoft.com/office/officeart/2016/7/layout/BasicLinearProcessNumbered"/>
    <dgm:cxn modelId="{632F54B6-8770-4A94-BE42-31D2C3694A41}" type="presOf" srcId="{4E3DE90D-C401-4227-BE52-8448BF8AC424}" destId="{FFB57C6C-68F2-4B39-8D93-AE1B018D6CB1}" srcOrd="0" destOrd="0" presId="urn:microsoft.com/office/officeart/2016/7/layout/BasicLinearProcessNumbered"/>
    <dgm:cxn modelId="{A561BCB6-5EB3-4191-AE51-505A712EE382}" type="presOf" srcId="{A1814D5B-5F79-4807-A4E9-655B00EBC375}" destId="{299A1C5B-6A86-4E51-9B79-4F3051966AD6}" srcOrd="0" destOrd="0" presId="urn:microsoft.com/office/officeart/2016/7/layout/BasicLinearProcessNumbered"/>
    <dgm:cxn modelId="{148BCDBC-F6F2-4064-B72E-21686184E3E1}" type="presOf" srcId="{19EC6409-B9DF-4FB5-B642-92D9BEC4F906}" destId="{9FEB7573-254F-442A-BF46-35A871E2A4AF}" srcOrd="1" destOrd="0" presId="urn:microsoft.com/office/officeart/2016/7/layout/BasicLinearProcessNumbered"/>
    <dgm:cxn modelId="{92266FC9-5398-42BA-A7BD-A2798BB7F760}" srcId="{93050E4D-3F30-4F41-8A11-4B2F87694E92}" destId="{19EC6409-B9DF-4FB5-B642-92D9BEC4F906}" srcOrd="2" destOrd="0" parTransId="{C4343EAD-DCFA-4B11-A82A-5B2E8B3CD7A6}" sibTransId="{AD757C8B-1DB6-45EB-BF54-FB3277EC8016}"/>
    <dgm:cxn modelId="{F70B7FDE-CF1A-4151-9160-F1134E3B56E3}" type="presOf" srcId="{93050E4D-3F30-4F41-8A11-4B2F87694E92}" destId="{32DB3CCE-1C22-49BD-9037-5E5D504E8714}" srcOrd="0" destOrd="0" presId="urn:microsoft.com/office/officeart/2016/7/layout/BasicLinearProcessNumbered"/>
    <dgm:cxn modelId="{265E29E5-C16B-4225-AF96-6D1E2562CA5E}" type="presOf" srcId="{A735C3A5-74BD-4D0D-9708-F1B12F91A7F9}" destId="{C6513E2D-1F8E-4A17-8617-AA9B1898C387}" srcOrd="1" destOrd="0" presId="urn:microsoft.com/office/officeart/2016/7/layout/BasicLinearProcessNumbered"/>
    <dgm:cxn modelId="{526AB9E5-3A98-4ECA-8F95-F577358DA5E3}" type="presOf" srcId="{1EBB5E89-CFD2-438D-9CE5-B9A11162B31A}" destId="{785AF441-01BF-4138-BC7D-3249CAF39648}" srcOrd="0" destOrd="0" presId="urn:microsoft.com/office/officeart/2016/7/layout/BasicLinearProcessNumbered"/>
    <dgm:cxn modelId="{A7E367CF-6552-44D8-A4CA-2D4CBA83C47C}" type="presParOf" srcId="{32DB3CCE-1C22-49BD-9037-5E5D504E8714}" destId="{2CD4CADA-E010-41AE-B201-5E5706C468F1}" srcOrd="0" destOrd="0" presId="urn:microsoft.com/office/officeart/2016/7/layout/BasicLinearProcessNumbered"/>
    <dgm:cxn modelId="{A08395F0-02D6-43F0-A234-219A88D56D25}" type="presParOf" srcId="{2CD4CADA-E010-41AE-B201-5E5706C468F1}" destId="{C0FB267A-CBD8-480A-B040-506D0E282202}" srcOrd="0" destOrd="0" presId="urn:microsoft.com/office/officeart/2016/7/layout/BasicLinearProcessNumbered"/>
    <dgm:cxn modelId="{AF8D6F5B-218F-4987-B004-4FBAD45CEE68}" type="presParOf" srcId="{2CD4CADA-E010-41AE-B201-5E5706C468F1}" destId="{785AF441-01BF-4138-BC7D-3249CAF39648}" srcOrd="1" destOrd="0" presId="urn:microsoft.com/office/officeart/2016/7/layout/BasicLinearProcessNumbered"/>
    <dgm:cxn modelId="{9339D779-C7E5-48A3-A760-0406A6CFFDB6}" type="presParOf" srcId="{2CD4CADA-E010-41AE-B201-5E5706C468F1}" destId="{749B01F8-0819-41D4-BD95-BDF7983802E4}" srcOrd="2" destOrd="0" presId="urn:microsoft.com/office/officeart/2016/7/layout/BasicLinearProcessNumbered"/>
    <dgm:cxn modelId="{0976F2FE-018B-4B5D-AAF2-69CC9F946B3C}" type="presParOf" srcId="{2CD4CADA-E010-41AE-B201-5E5706C468F1}" destId="{C6513E2D-1F8E-4A17-8617-AA9B1898C387}" srcOrd="3" destOrd="0" presId="urn:microsoft.com/office/officeart/2016/7/layout/BasicLinearProcessNumbered"/>
    <dgm:cxn modelId="{0D73625F-3931-46AB-AC3D-0F224E0A8029}" type="presParOf" srcId="{32DB3CCE-1C22-49BD-9037-5E5D504E8714}" destId="{BF1DBA6C-9D55-4830-9253-D8BBB0D6A22B}" srcOrd="1" destOrd="0" presId="urn:microsoft.com/office/officeart/2016/7/layout/BasicLinearProcessNumbered"/>
    <dgm:cxn modelId="{83BABEE0-77ED-42C8-909A-8A126B3D3A24}" type="presParOf" srcId="{32DB3CCE-1C22-49BD-9037-5E5D504E8714}" destId="{5CB8A4B0-E23D-4B35-8862-2846DEB64B94}" srcOrd="2" destOrd="0" presId="urn:microsoft.com/office/officeart/2016/7/layout/BasicLinearProcessNumbered"/>
    <dgm:cxn modelId="{3D76B84B-4428-4C1D-B56C-035F10BE4978}" type="presParOf" srcId="{5CB8A4B0-E23D-4B35-8862-2846DEB64B94}" destId="{FFB57C6C-68F2-4B39-8D93-AE1B018D6CB1}" srcOrd="0" destOrd="0" presId="urn:microsoft.com/office/officeart/2016/7/layout/BasicLinearProcessNumbered"/>
    <dgm:cxn modelId="{28F867B5-C9D4-4817-90D4-443BF6C44314}" type="presParOf" srcId="{5CB8A4B0-E23D-4B35-8862-2846DEB64B94}" destId="{E56A768C-BB3A-40A9-B6AC-90FA1CA1033A}" srcOrd="1" destOrd="0" presId="urn:microsoft.com/office/officeart/2016/7/layout/BasicLinearProcessNumbered"/>
    <dgm:cxn modelId="{F94ED170-9150-472B-9EE1-299CC5DC3C3C}" type="presParOf" srcId="{5CB8A4B0-E23D-4B35-8862-2846DEB64B94}" destId="{EFF439C4-44C6-45C9-8305-704186DAD742}" srcOrd="2" destOrd="0" presId="urn:microsoft.com/office/officeart/2016/7/layout/BasicLinearProcessNumbered"/>
    <dgm:cxn modelId="{3C4A0398-9EF9-4E00-BAAB-246D37701C2F}" type="presParOf" srcId="{5CB8A4B0-E23D-4B35-8862-2846DEB64B94}" destId="{3BA033BC-3CF7-4EA0-9CAD-23D1F07B945A}" srcOrd="3" destOrd="0" presId="urn:microsoft.com/office/officeart/2016/7/layout/BasicLinearProcessNumbered"/>
    <dgm:cxn modelId="{8C4DEC33-87EF-4FFC-88F9-7FD95C6732D8}" type="presParOf" srcId="{32DB3CCE-1C22-49BD-9037-5E5D504E8714}" destId="{B4F1C4DD-78B8-4831-AD82-CBF9026F8CDF}" srcOrd="3" destOrd="0" presId="urn:microsoft.com/office/officeart/2016/7/layout/BasicLinearProcessNumbered"/>
    <dgm:cxn modelId="{36466FCB-2F1C-430B-BC35-EDB772653724}" type="presParOf" srcId="{32DB3CCE-1C22-49BD-9037-5E5D504E8714}" destId="{FA626C85-7F81-43D9-B7B0-A03077846F48}" srcOrd="4" destOrd="0" presId="urn:microsoft.com/office/officeart/2016/7/layout/BasicLinearProcessNumbered"/>
    <dgm:cxn modelId="{053BB9A9-A449-41EE-8A57-1256EA2F9D22}" type="presParOf" srcId="{FA626C85-7F81-43D9-B7B0-A03077846F48}" destId="{C110DCB5-00DE-4F52-BA66-D65693EA5F6B}" srcOrd="0" destOrd="0" presId="urn:microsoft.com/office/officeart/2016/7/layout/BasicLinearProcessNumbered"/>
    <dgm:cxn modelId="{46720E36-D652-4D10-9F53-9792BBE9442D}" type="presParOf" srcId="{FA626C85-7F81-43D9-B7B0-A03077846F48}" destId="{09D695A3-48EA-4338-8846-9319900B491A}" srcOrd="1" destOrd="0" presId="urn:microsoft.com/office/officeart/2016/7/layout/BasicLinearProcessNumbered"/>
    <dgm:cxn modelId="{C3C0D52E-3578-4E1C-ABEF-F643F0489214}" type="presParOf" srcId="{FA626C85-7F81-43D9-B7B0-A03077846F48}" destId="{2694C5F7-A926-4BE3-BF91-9D71400E9AFA}" srcOrd="2" destOrd="0" presId="urn:microsoft.com/office/officeart/2016/7/layout/BasicLinearProcessNumbered"/>
    <dgm:cxn modelId="{89BCB3D3-7F93-46CB-81FB-676B625C2097}" type="presParOf" srcId="{FA626C85-7F81-43D9-B7B0-A03077846F48}" destId="{9FEB7573-254F-442A-BF46-35A871E2A4AF}" srcOrd="3" destOrd="0" presId="urn:microsoft.com/office/officeart/2016/7/layout/BasicLinearProcessNumbered"/>
    <dgm:cxn modelId="{2FB5A337-ADC0-46D3-A2AA-9AD78A909CBB}" type="presParOf" srcId="{32DB3CCE-1C22-49BD-9037-5E5D504E8714}" destId="{34A6819F-A053-4DCD-B11D-FB439408737A}" srcOrd="5" destOrd="0" presId="urn:microsoft.com/office/officeart/2016/7/layout/BasicLinearProcessNumbered"/>
    <dgm:cxn modelId="{A2B2601C-1A1C-44C2-9196-FB820032A172}" type="presParOf" srcId="{32DB3CCE-1C22-49BD-9037-5E5D504E8714}" destId="{F681897F-FB61-4405-AFC0-C0DE6EE384A0}" srcOrd="6" destOrd="0" presId="urn:microsoft.com/office/officeart/2016/7/layout/BasicLinearProcessNumbered"/>
    <dgm:cxn modelId="{273B1CA9-B77E-4CAA-B76C-41CB68BBD12E}" type="presParOf" srcId="{F681897F-FB61-4405-AFC0-C0DE6EE384A0}" destId="{299A1C5B-6A86-4E51-9B79-4F3051966AD6}" srcOrd="0" destOrd="0" presId="urn:microsoft.com/office/officeart/2016/7/layout/BasicLinearProcessNumbered"/>
    <dgm:cxn modelId="{4C3C8432-4583-4A8B-B47C-7CE32EEB9A6F}" type="presParOf" srcId="{F681897F-FB61-4405-AFC0-C0DE6EE384A0}" destId="{88316187-FFE0-4AFA-BE65-AEAE347D1754}" srcOrd="1" destOrd="0" presId="urn:microsoft.com/office/officeart/2016/7/layout/BasicLinearProcessNumbered"/>
    <dgm:cxn modelId="{E150012A-4482-4E29-859A-67374C493601}" type="presParOf" srcId="{F681897F-FB61-4405-AFC0-C0DE6EE384A0}" destId="{E0972646-9734-452C-8F9F-AB535569CA8D}" srcOrd="2" destOrd="0" presId="urn:microsoft.com/office/officeart/2016/7/layout/BasicLinearProcessNumbered"/>
    <dgm:cxn modelId="{5C6A0E5A-DE25-48E6-9D93-8A733A1271EA}" type="presParOf" srcId="{F681897F-FB61-4405-AFC0-C0DE6EE384A0}" destId="{36E7B3EF-49E1-46E6-AD2B-6119ABBFF15E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24E81FC-6125-4218-A811-E8804123E2D7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763BE33-FC10-49FC-BCE9-B2B72ED70066}">
      <dgm:prSet/>
      <dgm:spPr/>
      <dgm:t>
        <a:bodyPr/>
        <a:lstStyle/>
        <a:p>
          <a:r>
            <a:rPr lang="en-GB"/>
            <a:t>Domestic abuse</a:t>
          </a:r>
          <a:endParaRPr lang="en-US"/>
        </a:p>
      </dgm:t>
    </dgm:pt>
    <dgm:pt modelId="{D7B59C8E-7F0E-4984-A55D-F1454F88398F}" type="parTrans" cxnId="{0C1E5D25-50BE-411F-9AF0-B67C5C413D11}">
      <dgm:prSet/>
      <dgm:spPr/>
      <dgm:t>
        <a:bodyPr/>
        <a:lstStyle/>
        <a:p>
          <a:endParaRPr lang="en-US"/>
        </a:p>
      </dgm:t>
    </dgm:pt>
    <dgm:pt modelId="{AE61C9F8-75B3-4849-A722-A338ABE2FB1E}" type="sibTrans" cxnId="{0C1E5D25-50BE-411F-9AF0-B67C5C413D11}">
      <dgm:prSet/>
      <dgm:spPr/>
      <dgm:t>
        <a:bodyPr/>
        <a:lstStyle/>
        <a:p>
          <a:endParaRPr lang="en-US"/>
        </a:p>
      </dgm:t>
    </dgm:pt>
    <dgm:pt modelId="{58F3E442-F117-41BA-BEEE-9989DA1945F8}">
      <dgm:prSet/>
      <dgm:spPr/>
      <dgm:t>
        <a:bodyPr/>
        <a:lstStyle/>
        <a:p>
          <a:r>
            <a:rPr lang="en-GB"/>
            <a:t>Rape and sexual offences</a:t>
          </a:r>
          <a:endParaRPr lang="en-US"/>
        </a:p>
      </dgm:t>
    </dgm:pt>
    <dgm:pt modelId="{C79834D9-E8A4-4D0A-9ABC-F4DF75479D1C}" type="parTrans" cxnId="{758B4514-C7FD-4817-BC64-961AAF2F3B6C}">
      <dgm:prSet/>
      <dgm:spPr/>
      <dgm:t>
        <a:bodyPr/>
        <a:lstStyle/>
        <a:p>
          <a:endParaRPr lang="en-US"/>
        </a:p>
      </dgm:t>
    </dgm:pt>
    <dgm:pt modelId="{52171836-8780-41F5-A99E-EF44AFA13A21}" type="sibTrans" cxnId="{758B4514-C7FD-4817-BC64-961AAF2F3B6C}">
      <dgm:prSet/>
      <dgm:spPr/>
      <dgm:t>
        <a:bodyPr/>
        <a:lstStyle/>
        <a:p>
          <a:endParaRPr lang="en-US"/>
        </a:p>
      </dgm:t>
    </dgm:pt>
    <dgm:pt modelId="{F4EABD47-3A15-46DA-A2FE-A4641B0E2576}">
      <dgm:prSet/>
      <dgm:spPr/>
      <dgm:t>
        <a:bodyPr/>
        <a:lstStyle/>
        <a:p>
          <a:r>
            <a:rPr lang="en-GB"/>
            <a:t>Stalking and harassment</a:t>
          </a:r>
          <a:endParaRPr lang="en-US"/>
        </a:p>
      </dgm:t>
    </dgm:pt>
    <dgm:pt modelId="{8B4CF5A4-10F5-4671-8DA2-19CAF103838E}" type="parTrans" cxnId="{82CB125C-4065-4324-9176-A1317E25FA92}">
      <dgm:prSet/>
      <dgm:spPr/>
      <dgm:t>
        <a:bodyPr/>
        <a:lstStyle/>
        <a:p>
          <a:endParaRPr lang="en-US"/>
        </a:p>
      </dgm:t>
    </dgm:pt>
    <dgm:pt modelId="{33DE16D3-E82A-4477-ACBA-32211596E5E7}" type="sibTrans" cxnId="{82CB125C-4065-4324-9176-A1317E25FA92}">
      <dgm:prSet/>
      <dgm:spPr/>
      <dgm:t>
        <a:bodyPr/>
        <a:lstStyle/>
        <a:p>
          <a:endParaRPr lang="en-US"/>
        </a:p>
      </dgm:t>
    </dgm:pt>
    <dgm:pt modelId="{40B03104-CC55-4AD7-9C5D-81A9801185BF}">
      <dgm:prSet/>
      <dgm:spPr/>
      <dgm:t>
        <a:bodyPr/>
        <a:lstStyle/>
        <a:p>
          <a:r>
            <a:rPr lang="en-GB"/>
            <a:t>Coercive and controlling behaviour</a:t>
          </a:r>
          <a:endParaRPr lang="en-US"/>
        </a:p>
      </dgm:t>
    </dgm:pt>
    <dgm:pt modelId="{23619013-270C-4D39-9291-F6CBB4C7435B}" type="parTrans" cxnId="{9F2286DD-208F-4BB4-B972-ABC5A6D877D0}">
      <dgm:prSet/>
      <dgm:spPr/>
      <dgm:t>
        <a:bodyPr/>
        <a:lstStyle/>
        <a:p>
          <a:endParaRPr lang="en-US"/>
        </a:p>
      </dgm:t>
    </dgm:pt>
    <dgm:pt modelId="{82EAF3B3-8590-4024-A803-4A2AFE93D41B}" type="sibTrans" cxnId="{9F2286DD-208F-4BB4-B972-ABC5A6D877D0}">
      <dgm:prSet/>
      <dgm:spPr/>
      <dgm:t>
        <a:bodyPr/>
        <a:lstStyle/>
        <a:p>
          <a:endParaRPr lang="en-US"/>
        </a:p>
      </dgm:t>
    </dgm:pt>
    <dgm:pt modelId="{3ABAF20B-5233-45C9-871C-41F98B5A12DE}">
      <dgm:prSet/>
      <dgm:spPr/>
      <dgm:t>
        <a:bodyPr/>
        <a:lstStyle/>
        <a:p>
          <a:r>
            <a:rPr lang="en-GB"/>
            <a:t>Online and public-space abuse</a:t>
          </a:r>
          <a:endParaRPr lang="en-US"/>
        </a:p>
      </dgm:t>
    </dgm:pt>
    <dgm:pt modelId="{9DBAB2CF-321A-4E3C-911C-ECAFDA0BD142}" type="parTrans" cxnId="{26435DC1-348C-4BEE-B12F-6E4063F40BD1}">
      <dgm:prSet/>
      <dgm:spPr/>
      <dgm:t>
        <a:bodyPr/>
        <a:lstStyle/>
        <a:p>
          <a:endParaRPr lang="en-US"/>
        </a:p>
      </dgm:t>
    </dgm:pt>
    <dgm:pt modelId="{C79CA106-472C-45A0-BF3F-3D52341D5CCD}" type="sibTrans" cxnId="{26435DC1-348C-4BEE-B12F-6E4063F40BD1}">
      <dgm:prSet/>
      <dgm:spPr/>
      <dgm:t>
        <a:bodyPr/>
        <a:lstStyle/>
        <a:p>
          <a:endParaRPr lang="en-US"/>
        </a:p>
      </dgm:t>
    </dgm:pt>
    <dgm:pt modelId="{B0520D58-2311-40BD-B58B-1CFA36FFF30E}" type="pres">
      <dgm:prSet presAssocID="{D24E81FC-6125-4218-A811-E8804123E2D7}" presName="linear" presStyleCnt="0">
        <dgm:presLayoutVars>
          <dgm:dir/>
          <dgm:animLvl val="lvl"/>
          <dgm:resizeHandles val="exact"/>
        </dgm:presLayoutVars>
      </dgm:prSet>
      <dgm:spPr/>
    </dgm:pt>
    <dgm:pt modelId="{713C496B-CF59-4291-8451-408966AFFEF8}" type="pres">
      <dgm:prSet presAssocID="{1763BE33-FC10-49FC-BCE9-B2B72ED70066}" presName="parentLin" presStyleCnt="0"/>
      <dgm:spPr/>
    </dgm:pt>
    <dgm:pt modelId="{5140B350-2A41-4686-8A4E-39C6FEF76761}" type="pres">
      <dgm:prSet presAssocID="{1763BE33-FC10-49FC-BCE9-B2B72ED70066}" presName="parentLeftMargin" presStyleLbl="node1" presStyleIdx="0" presStyleCnt="5"/>
      <dgm:spPr/>
    </dgm:pt>
    <dgm:pt modelId="{8BC23379-6117-463F-88C5-BB60529F967C}" type="pres">
      <dgm:prSet presAssocID="{1763BE33-FC10-49FC-BCE9-B2B72ED70066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642C93F2-2C76-427B-BC1C-14189E966432}" type="pres">
      <dgm:prSet presAssocID="{1763BE33-FC10-49FC-BCE9-B2B72ED70066}" presName="negativeSpace" presStyleCnt="0"/>
      <dgm:spPr/>
    </dgm:pt>
    <dgm:pt modelId="{3BE5E8C7-BA82-4F98-9BE4-756422C580A8}" type="pres">
      <dgm:prSet presAssocID="{1763BE33-FC10-49FC-BCE9-B2B72ED70066}" presName="childText" presStyleLbl="conFgAcc1" presStyleIdx="0" presStyleCnt="5">
        <dgm:presLayoutVars>
          <dgm:bulletEnabled val="1"/>
        </dgm:presLayoutVars>
      </dgm:prSet>
      <dgm:spPr/>
    </dgm:pt>
    <dgm:pt modelId="{1301D76A-4DAB-40FA-A67E-293380A7EEBD}" type="pres">
      <dgm:prSet presAssocID="{AE61C9F8-75B3-4849-A722-A338ABE2FB1E}" presName="spaceBetweenRectangles" presStyleCnt="0"/>
      <dgm:spPr/>
    </dgm:pt>
    <dgm:pt modelId="{2FFB6A27-0B55-4474-8CE9-ED0DFC54F644}" type="pres">
      <dgm:prSet presAssocID="{58F3E442-F117-41BA-BEEE-9989DA1945F8}" presName="parentLin" presStyleCnt="0"/>
      <dgm:spPr/>
    </dgm:pt>
    <dgm:pt modelId="{4540F11E-E80B-46A0-9629-FCD272F19694}" type="pres">
      <dgm:prSet presAssocID="{58F3E442-F117-41BA-BEEE-9989DA1945F8}" presName="parentLeftMargin" presStyleLbl="node1" presStyleIdx="0" presStyleCnt="5"/>
      <dgm:spPr/>
    </dgm:pt>
    <dgm:pt modelId="{F83A796D-8FBA-414A-9B78-1F7BE8F908D3}" type="pres">
      <dgm:prSet presAssocID="{58F3E442-F117-41BA-BEEE-9989DA1945F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16DD745F-AD6F-4395-A1E1-773C53ADA6AB}" type="pres">
      <dgm:prSet presAssocID="{58F3E442-F117-41BA-BEEE-9989DA1945F8}" presName="negativeSpace" presStyleCnt="0"/>
      <dgm:spPr/>
    </dgm:pt>
    <dgm:pt modelId="{AA822A6F-D43D-471A-A2E1-1854641A444B}" type="pres">
      <dgm:prSet presAssocID="{58F3E442-F117-41BA-BEEE-9989DA1945F8}" presName="childText" presStyleLbl="conFgAcc1" presStyleIdx="1" presStyleCnt="5">
        <dgm:presLayoutVars>
          <dgm:bulletEnabled val="1"/>
        </dgm:presLayoutVars>
      </dgm:prSet>
      <dgm:spPr/>
    </dgm:pt>
    <dgm:pt modelId="{96EDD59D-0514-4016-B406-91A4448ED60C}" type="pres">
      <dgm:prSet presAssocID="{52171836-8780-41F5-A99E-EF44AFA13A21}" presName="spaceBetweenRectangles" presStyleCnt="0"/>
      <dgm:spPr/>
    </dgm:pt>
    <dgm:pt modelId="{C29F4177-D804-4156-A917-A8F958F15158}" type="pres">
      <dgm:prSet presAssocID="{F4EABD47-3A15-46DA-A2FE-A4641B0E2576}" presName="parentLin" presStyleCnt="0"/>
      <dgm:spPr/>
    </dgm:pt>
    <dgm:pt modelId="{A32413D9-973F-439A-BA9C-9F5ACA0D5A18}" type="pres">
      <dgm:prSet presAssocID="{F4EABD47-3A15-46DA-A2FE-A4641B0E2576}" presName="parentLeftMargin" presStyleLbl="node1" presStyleIdx="1" presStyleCnt="5"/>
      <dgm:spPr/>
    </dgm:pt>
    <dgm:pt modelId="{F2D10FA8-5819-4E31-996F-BBE9AD52B4CB}" type="pres">
      <dgm:prSet presAssocID="{F4EABD47-3A15-46DA-A2FE-A4641B0E2576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E44CE838-1B83-444E-A070-FF584E64AE41}" type="pres">
      <dgm:prSet presAssocID="{F4EABD47-3A15-46DA-A2FE-A4641B0E2576}" presName="negativeSpace" presStyleCnt="0"/>
      <dgm:spPr/>
    </dgm:pt>
    <dgm:pt modelId="{E2E8EEB8-2192-466C-9816-5E2B6E3FA4E5}" type="pres">
      <dgm:prSet presAssocID="{F4EABD47-3A15-46DA-A2FE-A4641B0E2576}" presName="childText" presStyleLbl="conFgAcc1" presStyleIdx="2" presStyleCnt="5">
        <dgm:presLayoutVars>
          <dgm:bulletEnabled val="1"/>
        </dgm:presLayoutVars>
      </dgm:prSet>
      <dgm:spPr/>
    </dgm:pt>
    <dgm:pt modelId="{73235796-257F-4969-AC40-AF89833AF624}" type="pres">
      <dgm:prSet presAssocID="{33DE16D3-E82A-4477-ACBA-32211596E5E7}" presName="spaceBetweenRectangles" presStyleCnt="0"/>
      <dgm:spPr/>
    </dgm:pt>
    <dgm:pt modelId="{77715D74-5B98-4955-B775-62A1D816320B}" type="pres">
      <dgm:prSet presAssocID="{40B03104-CC55-4AD7-9C5D-81A9801185BF}" presName="parentLin" presStyleCnt="0"/>
      <dgm:spPr/>
    </dgm:pt>
    <dgm:pt modelId="{A5C6E6D2-A5C8-4EF3-94DA-714F18B215E2}" type="pres">
      <dgm:prSet presAssocID="{40B03104-CC55-4AD7-9C5D-81A9801185BF}" presName="parentLeftMargin" presStyleLbl="node1" presStyleIdx="2" presStyleCnt="5"/>
      <dgm:spPr/>
    </dgm:pt>
    <dgm:pt modelId="{5056FB06-D4E6-486D-AEBE-E1CFDD9E413C}" type="pres">
      <dgm:prSet presAssocID="{40B03104-CC55-4AD7-9C5D-81A9801185BF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CE94E374-9051-4DE2-BC67-053E161A4BB7}" type="pres">
      <dgm:prSet presAssocID="{40B03104-CC55-4AD7-9C5D-81A9801185BF}" presName="negativeSpace" presStyleCnt="0"/>
      <dgm:spPr/>
    </dgm:pt>
    <dgm:pt modelId="{95EA54A1-A7AA-4D85-8D38-D53582E64E95}" type="pres">
      <dgm:prSet presAssocID="{40B03104-CC55-4AD7-9C5D-81A9801185BF}" presName="childText" presStyleLbl="conFgAcc1" presStyleIdx="3" presStyleCnt="5">
        <dgm:presLayoutVars>
          <dgm:bulletEnabled val="1"/>
        </dgm:presLayoutVars>
      </dgm:prSet>
      <dgm:spPr/>
    </dgm:pt>
    <dgm:pt modelId="{47229BDC-B4EB-4384-B6F6-B84D8C281500}" type="pres">
      <dgm:prSet presAssocID="{82EAF3B3-8590-4024-A803-4A2AFE93D41B}" presName="spaceBetweenRectangles" presStyleCnt="0"/>
      <dgm:spPr/>
    </dgm:pt>
    <dgm:pt modelId="{A8298401-D974-48DE-85F6-F8CA8F909273}" type="pres">
      <dgm:prSet presAssocID="{3ABAF20B-5233-45C9-871C-41F98B5A12DE}" presName="parentLin" presStyleCnt="0"/>
      <dgm:spPr/>
    </dgm:pt>
    <dgm:pt modelId="{DE7501D1-D9FE-4F32-97EB-EA9AEF6CA399}" type="pres">
      <dgm:prSet presAssocID="{3ABAF20B-5233-45C9-871C-41F98B5A12DE}" presName="parentLeftMargin" presStyleLbl="node1" presStyleIdx="3" presStyleCnt="5"/>
      <dgm:spPr/>
    </dgm:pt>
    <dgm:pt modelId="{B90C7584-16EE-4F2D-A83B-07DF5C4CE56D}" type="pres">
      <dgm:prSet presAssocID="{3ABAF20B-5233-45C9-871C-41F98B5A12DE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7685063C-8183-4F63-919A-DFB92E07D49F}" type="pres">
      <dgm:prSet presAssocID="{3ABAF20B-5233-45C9-871C-41F98B5A12DE}" presName="negativeSpace" presStyleCnt="0"/>
      <dgm:spPr/>
    </dgm:pt>
    <dgm:pt modelId="{7B70A439-39C5-4C37-849D-3DC4A0542227}" type="pres">
      <dgm:prSet presAssocID="{3ABAF20B-5233-45C9-871C-41F98B5A12DE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7344650E-FB7A-482E-8883-318E27008CF9}" type="presOf" srcId="{40B03104-CC55-4AD7-9C5D-81A9801185BF}" destId="{A5C6E6D2-A5C8-4EF3-94DA-714F18B215E2}" srcOrd="0" destOrd="0" presId="urn:microsoft.com/office/officeart/2005/8/layout/list1"/>
    <dgm:cxn modelId="{758B4514-C7FD-4817-BC64-961AAF2F3B6C}" srcId="{D24E81FC-6125-4218-A811-E8804123E2D7}" destId="{58F3E442-F117-41BA-BEEE-9989DA1945F8}" srcOrd="1" destOrd="0" parTransId="{C79834D9-E8A4-4D0A-9ABC-F4DF75479D1C}" sibTransId="{52171836-8780-41F5-A99E-EF44AFA13A21}"/>
    <dgm:cxn modelId="{0C1E5D25-50BE-411F-9AF0-B67C5C413D11}" srcId="{D24E81FC-6125-4218-A811-E8804123E2D7}" destId="{1763BE33-FC10-49FC-BCE9-B2B72ED70066}" srcOrd="0" destOrd="0" parTransId="{D7B59C8E-7F0E-4984-A55D-F1454F88398F}" sibTransId="{AE61C9F8-75B3-4849-A722-A338ABE2FB1E}"/>
    <dgm:cxn modelId="{0B83B933-2165-4523-A737-9A62F695640D}" type="presOf" srcId="{58F3E442-F117-41BA-BEEE-9989DA1945F8}" destId="{F83A796D-8FBA-414A-9B78-1F7BE8F908D3}" srcOrd="1" destOrd="0" presId="urn:microsoft.com/office/officeart/2005/8/layout/list1"/>
    <dgm:cxn modelId="{8F25275B-9966-4C4A-9197-6B6DF2CB7946}" type="presOf" srcId="{D24E81FC-6125-4218-A811-E8804123E2D7}" destId="{B0520D58-2311-40BD-B58B-1CFA36FFF30E}" srcOrd="0" destOrd="0" presId="urn:microsoft.com/office/officeart/2005/8/layout/list1"/>
    <dgm:cxn modelId="{82CB125C-4065-4324-9176-A1317E25FA92}" srcId="{D24E81FC-6125-4218-A811-E8804123E2D7}" destId="{F4EABD47-3A15-46DA-A2FE-A4641B0E2576}" srcOrd="2" destOrd="0" parTransId="{8B4CF5A4-10F5-4671-8DA2-19CAF103838E}" sibTransId="{33DE16D3-E82A-4477-ACBA-32211596E5E7}"/>
    <dgm:cxn modelId="{07774142-BF91-4EB0-8F60-FAC9864EDF39}" type="presOf" srcId="{58F3E442-F117-41BA-BEEE-9989DA1945F8}" destId="{4540F11E-E80B-46A0-9629-FCD272F19694}" srcOrd="0" destOrd="0" presId="urn:microsoft.com/office/officeart/2005/8/layout/list1"/>
    <dgm:cxn modelId="{20A9F844-91A5-451B-8843-CE28C655AF85}" type="presOf" srcId="{3ABAF20B-5233-45C9-871C-41F98B5A12DE}" destId="{B90C7584-16EE-4F2D-A83B-07DF5C4CE56D}" srcOrd="1" destOrd="0" presId="urn:microsoft.com/office/officeart/2005/8/layout/list1"/>
    <dgm:cxn modelId="{122EA947-4638-4FD7-880E-AE4C2BF7CE8D}" type="presOf" srcId="{40B03104-CC55-4AD7-9C5D-81A9801185BF}" destId="{5056FB06-D4E6-486D-AEBE-E1CFDD9E413C}" srcOrd="1" destOrd="0" presId="urn:microsoft.com/office/officeart/2005/8/layout/list1"/>
    <dgm:cxn modelId="{ECF31D69-16F2-48E0-B0E3-E93ABF7E5149}" type="presOf" srcId="{1763BE33-FC10-49FC-BCE9-B2B72ED70066}" destId="{5140B350-2A41-4686-8A4E-39C6FEF76761}" srcOrd="0" destOrd="0" presId="urn:microsoft.com/office/officeart/2005/8/layout/list1"/>
    <dgm:cxn modelId="{60F1608C-5A1B-4937-B36E-8935E2429FE4}" type="presOf" srcId="{F4EABD47-3A15-46DA-A2FE-A4641B0E2576}" destId="{F2D10FA8-5819-4E31-996F-BBE9AD52B4CB}" srcOrd="1" destOrd="0" presId="urn:microsoft.com/office/officeart/2005/8/layout/list1"/>
    <dgm:cxn modelId="{55FC95B1-C6B9-4652-89E8-4EAE778E4A16}" type="presOf" srcId="{F4EABD47-3A15-46DA-A2FE-A4641B0E2576}" destId="{A32413D9-973F-439A-BA9C-9F5ACA0D5A18}" srcOrd="0" destOrd="0" presId="urn:microsoft.com/office/officeart/2005/8/layout/list1"/>
    <dgm:cxn modelId="{2B3B4DB4-A145-4D26-91D5-ADE1E77BA550}" type="presOf" srcId="{3ABAF20B-5233-45C9-871C-41F98B5A12DE}" destId="{DE7501D1-D9FE-4F32-97EB-EA9AEF6CA399}" srcOrd="0" destOrd="0" presId="urn:microsoft.com/office/officeart/2005/8/layout/list1"/>
    <dgm:cxn modelId="{26435DC1-348C-4BEE-B12F-6E4063F40BD1}" srcId="{D24E81FC-6125-4218-A811-E8804123E2D7}" destId="{3ABAF20B-5233-45C9-871C-41F98B5A12DE}" srcOrd="4" destOrd="0" parTransId="{9DBAB2CF-321A-4E3C-911C-ECAFDA0BD142}" sibTransId="{C79CA106-472C-45A0-BF3F-3D52341D5CCD}"/>
    <dgm:cxn modelId="{8C134BC7-9936-4F4D-9E8E-7C15ADCD4AD2}" type="presOf" srcId="{1763BE33-FC10-49FC-BCE9-B2B72ED70066}" destId="{8BC23379-6117-463F-88C5-BB60529F967C}" srcOrd="1" destOrd="0" presId="urn:microsoft.com/office/officeart/2005/8/layout/list1"/>
    <dgm:cxn modelId="{9F2286DD-208F-4BB4-B972-ABC5A6D877D0}" srcId="{D24E81FC-6125-4218-A811-E8804123E2D7}" destId="{40B03104-CC55-4AD7-9C5D-81A9801185BF}" srcOrd="3" destOrd="0" parTransId="{23619013-270C-4D39-9291-F6CBB4C7435B}" sibTransId="{82EAF3B3-8590-4024-A803-4A2AFE93D41B}"/>
    <dgm:cxn modelId="{BD39217C-217C-4233-9D65-ACEC2B990087}" type="presParOf" srcId="{B0520D58-2311-40BD-B58B-1CFA36FFF30E}" destId="{713C496B-CF59-4291-8451-408966AFFEF8}" srcOrd="0" destOrd="0" presId="urn:microsoft.com/office/officeart/2005/8/layout/list1"/>
    <dgm:cxn modelId="{260C6040-900F-4F6E-9785-31F8B03B4EEE}" type="presParOf" srcId="{713C496B-CF59-4291-8451-408966AFFEF8}" destId="{5140B350-2A41-4686-8A4E-39C6FEF76761}" srcOrd="0" destOrd="0" presId="urn:microsoft.com/office/officeart/2005/8/layout/list1"/>
    <dgm:cxn modelId="{8FCE381F-B3D9-4281-92D5-2D0F4868CF6D}" type="presParOf" srcId="{713C496B-CF59-4291-8451-408966AFFEF8}" destId="{8BC23379-6117-463F-88C5-BB60529F967C}" srcOrd="1" destOrd="0" presId="urn:microsoft.com/office/officeart/2005/8/layout/list1"/>
    <dgm:cxn modelId="{D93C3FDB-874C-423E-BC5E-29D1E28E9C53}" type="presParOf" srcId="{B0520D58-2311-40BD-B58B-1CFA36FFF30E}" destId="{642C93F2-2C76-427B-BC1C-14189E966432}" srcOrd="1" destOrd="0" presId="urn:microsoft.com/office/officeart/2005/8/layout/list1"/>
    <dgm:cxn modelId="{77897D14-24E6-47A0-B144-C00E7FECACCE}" type="presParOf" srcId="{B0520D58-2311-40BD-B58B-1CFA36FFF30E}" destId="{3BE5E8C7-BA82-4F98-9BE4-756422C580A8}" srcOrd="2" destOrd="0" presId="urn:microsoft.com/office/officeart/2005/8/layout/list1"/>
    <dgm:cxn modelId="{CE2D4F2F-6912-4A11-8FCA-65DF35DC9340}" type="presParOf" srcId="{B0520D58-2311-40BD-B58B-1CFA36FFF30E}" destId="{1301D76A-4DAB-40FA-A67E-293380A7EEBD}" srcOrd="3" destOrd="0" presId="urn:microsoft.com/office/officeart/2005/8/layout/list1"/>
    <dgm:cxn modelId="{3C285E42-9B02-4D65-9E23-9FD1379A853C}" type="presParOf" srcId="{B0520D58-2311-40BD-B58B-1CFA36FFF30E}" destId="{2FFB6A27-0B55-4474-8CE9-ED0DFC54F644}" srcOrd="4" destOrd="0" presId="urn:microsoft.com/office/officeart/2005/8/layout/list1"/>
    <dgm:cxn modelId="{B55735DC-3A50-45C4-BF67-F8E620B6B0D5}" type="presParOf" srcId="{2FFB6A27-0B55-4474-8CE9-ED0DFC54F644}" destId="{4540F11E-E80B-46A0-9629-FCD272F19694}" srcOrd="0" destOrd="0" presId="urn:microsoft.com/office/officeart/2005/8/layout/list1"/>
    <dgm:cxn modelId="{420C907E-4814-44FD-8EC1-9F6E8096C4C0}" type="presParOf" srcId="{2FFB6A27-0B55-4474-8CE9-ED0DFC54F644}" destId="{F83A796D-8FBA-414A-9B78-1F7BE8F908D3}" srcOrd="1" destOrd="0" presId="urn:microsoft.com/office/officeart/2005/8/layout/list1"/>
    <dgm:cxn modelId="{4B8EB401-A048-4C19-BA2A-54BB0C1E1D20}" type="presParOf" srcId="{B0520D58-2311-40BD-B58B-1CFA36FFF30E}" destId="{16DD745F-AD6F-4395-A1E1-773C53ADA6AB}" srcOrd="5" destOrd="0" presId="urn:microsoft.com/office/officeart/2005/8/layout/list1"/>
    <dgm:cxn modelId="{6F9A59E5-C449-4713-A094-579FC62ED839}" type="presParOf" srcId="{B0520D58-2311-40BD-B58B-1CFA36FFF30E}" destId="{AA822A6F-D43D-471A-A2E1-1854641A444B}" srcOrd="6" destOrd="0" presId="urn:microsoft.com/office/officeart/2005/8/layout/list1"/>
    <dgm:cxn modelId="{DD5099D4-2999-4BE4-AE2F-06C0EC6C9036}" type="presParOf" srcId="{B0520D58-2311-40BD-B58B-1CFA36FFF30E}" destId="{96EDD59D-0514-4016-B406-91A4448ED60C}" srcOrd="7" destOrd="0" presId="urn:microsoft.com/office/officeart/2005/8/layout/list1"/>
    <dgm:cxn modelId="{E09CB28A-F312-4A20-BE25-E246D63FDD67}" type="presParOf" srcId="{B0520D58-2311-40BD-B58B-1CFA36FFF30E}" destId="{C29F4177-D804-4156-A917-A8F958F15158}" srcOrd="8" destOrd="0" presId="urn:microsoft.com/office/officeart/2005/8/layout/list1"/>
    <dgm:cxn modelId="{20741DE1-AB65-43C3-B601-3D376A7F3FC8}" type="presParOf" srcId="{C29F4177-D804-4156-A917-A8F958F15158}" destId="{A32413D9-973F-439A-BA9C-9F5ACA0D5A18}" srcOrd="0" destOrd="0" presId="urn:microsoft.com/office/officeart/2005/8/layout/list1"/>
    <dgm:cxn modelId="{D4822BA8-F427-4D2C-8FB4-44A0790B6BEC}" type="presParOf" srcId="{C29F4177-D804-4156-A917-A8F958F15158}" destId="{F2D10FA8-5819-4E31-996F-BBE9AD52B4CB}" srcOrd="1" destOrd="0" presId="urn:microsoft.com/office/officeart/2005/8/layout/list1"/>
    <dgm:cxn modelId="{2C52C31B-33C3-4CF9-AE53-861F857F4D27}" type="presParOf" srcId="{B0520D58-2311-40BD-B58B-1CFA36FFF30E}" destId="{E44CE838-1B83-444E-A070-FF584E64AE41}" srcOrd="9" destOrd="0" presId="urn:microsoft.com/office/officeart/2005/8/layout/list1"/>
    <dgm:cxn modelId="{7FCE1D4D-30B4-4EF5-BAFE-B8DAEDBEF803}" type="presParOf" srcId="{B0520D58-2311-40BD-B58B-1CFA36FFF30E}" destId="{E2E8EEB8-2192-466C-9816-5E2B6E3FA4E5}" srcOrd="10" destOrd="0" presId="urn:microsoft.com/office/officeart/2005/8/layout/list1"/>
    <dgm:cxn modelId="{5CB42AAA-60A4-4D5B-8599-AD2B3FEC6895}" type="presParOf" srcId="{B0520D58-2311-40BD-B58B-1CFA36FFF30E}" destId="{73235796-257F-4969-AC40-AF89833AF624}" srcOrd="11" destOrd="0" presId="urn:microsoft.com/office/officeart/2005/8/layout/list1"/>
    <dgm:cxn modelId="{098C8CA2-2289-4618-8D57-AF2573D07BE4}" type="presParOf" srcId="{B0520D58-2311-40BD-B58B-1CFA36FFF30E}" destId="{77715D74-5B98-4955-B775-62A1D816320B}" srcOrd="12" destOrd="0" presId="urn:microsoft.com/office/officeart/2005/8/layout/list1"/>
    <dgm:cxn modelId="{1AAC6285-A1DF-4575-BFC4-4E85F6D913B7}" type="presParOf" srcId="{77715D74-5B98-4955-B775-62A1D816320B}" destId="{A5C6E6D2-A5C8-4EF3-94DA-714F18B215E2}" srcOrd="0" destOrd="0" presId="urn:microsoft.com/office/officeart/2005/8/layout/list1"/>
    <dgm:cxn modelId="{7DE6AAFF-4ABE-4BA1-A24F-46530B1B54E9}" type="presParOf" srcId="{77715D74-5B98-4955-B775-62A1D816320B}" destId="{5056FB06-D4E6-486D-AEBE-E1CFDD9E413C}" srcOrd="1" destOrd="0" presId="urn:microsoft.com/office/officeart/2005/8/layout/list1"/>
    <dgm:cxn modelId="{09221F04-A3DD-4A59-B82C-D4FEAE1F2761}" type="presParOf" srcId="{B0520D58-2311-40BD-B58B-1CFA36FFF30E}" destId="{CE94E374-9051-4DE2-BC67-053E161A4BB7}" srcOrd="13" destOrd="0" presId="urn:microsoft.com/office/officeart/2005/8/layout/list1"/>
    <dgm:cxn modelId="{A8758802-6E43-4660-8FD0-308D018624D6}" type="presParOf" srcId="{B0520D58-2311-40BD-B58B-1CFA36FFF30E}" destId="{95EA54A1-A7AA-4D85-8D38-D53582E64E95}" srcOrd="14" destOrd="0" presId="urn:microsoft.com/office/officeart/2005/8/layout/list1"/>
    <dgm:cxn modelId="{C12E66B5-F9E6-48B3-B127-1344F72AE222}" type="presParOf" srcId="{B0520D58-2311-40BD-B58B-1CFA36FFF30E}" destId="{47229BDC-B4EB-4384-B6F6-B84D8C281500}" srcOrd="15" destOrd="0" presId="urn:microsoft.com/office/officeart/2005/8/layout/list1"/>
    <dgm:cxn modelId="{0A548D1A-FD86-4F7C-AADD-2B53B3EF7D5B}" type="presParOf" srcId="{B0520D58-2311-40BD-B58B-1CFA36FFF30E}" destId="{A8298401-D974-48DE-85F6-F8CA8F909273}" srcOrd="16" destOrd="0" presId="urn:microsoft.com/office/officeart/2005/8/layout/list1"/>
    <dgm:cxn modelId="{D5C748A9-81D7-47B4-9655-4D577A25C280}" type="presParOf" srcId="{A8298401-D974-48DE-85F6-F8CA8F909273}" destId="{DE7501D1-D9FE-4F32-97EB-EA9AEF6CA399}" srcOrd="0" destOrd="0" presId="urn:microsoft.com/office/officeart/2005/8/layout/list1"/>
    <dgm:cxn modelId="{01073EE1-4299-48FC-B006-624AE0D59F8B}" type="presParOf" srcId="{A8298401-D974-48DE-85F6-F8CA8F909273}" destId="{B90C7584-16EE-4F2D-A83B-07DF5C4CE56D}" srcOrd="1" destOrd="0" presId="urn:microsoft.com/office/officeart/2005/8/layout/list1"/>
    <dgm:cxn modelId="{E30211E6-530F-4C00-A673-5C23FBE9553F}" type="presParOf" srcId="{B0520D58-2311-40BD-B58B-1CFA36FFF30E}" destId="{7685063C-8183-4F63-919A-DFB92E07D49F}" srcOrd="17" destOrd="0" presId="urn:microsoft.com/office/officeart/2005/8/layout/list1"/>
    <dgm:cxn modelId="{251F3D2D-4554-487C-A3DE-0BBA1033C049}" type="presParOf" srcId="{B0520D58-2311-40BD-B58B-1CFA36FFF30E}" destId="{7B70A439-39C5-4C37-849D-3DC4A0542227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14B05F1-518D-4D5F-A4D4-B6EE9F2BEE8D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0F826BF-6674-484F-BE33-FE37B6D7CFE3}">
      <dgm:prSet/>
      <dgm:spPr/>
      <dgm:t>
        <a:bodyPr/>
        <a:lstStyle/>
        <a:p>
          <a:r>
            <a:rPr lang="en-GB"/>
            <a:t>Many victims do not report abuse</a:t>
          </a:r>
          <a:endParaRPr lang="en-US"/>
        </a:p>
      </dgm:t>
    </dgm:pt>
    <dgm:pt modelId="{44F2C180-8ED4-456B-B866-0A63DCEA1831}" type="parTrans" cxnId="{FA0134A5-674C-4B2F-93B1-5B3F2465F616}">
      <dgm:prSet/>
      <dgm:spPr/>
      <dgm:t>
        <a:bodyPr/>
        <a:lstStyle/>
        <a:p>
          <a:endParaRPr lang="en-US"/>
        </a:p>
      </dgm:t>
    </dgm:pt>
    <dgm:pt modelId="{70A44169-8CD3-492C-98AD-A06DA3894179}" type="sibTrans" cxnId="{FA0134A5-674C-4B2F-93B1-5B3F2465F616}">
      <dgm:prSet/>
      <dgm:spPr/>
      <dgm:t>
        <a:bodyPr/>
        <a:lstStyle/>
        <a:p>
          <a:endParaRPr lang="en-US"/>
        </a:p>
      </dgm:t>
    </dgm:pt>
    <dgm:pt modelId="{8E7136B7-054E-433B-9143-638FE1037E3D}">
      <dgm:prSet/>
      <dgm:spPr/>
      <dgm:t>
        <a:bodyPr/>
        <a:lstStyle/>
        <a:p>
          <a:r>
            <a:rPr lang="en-GB"/>
            <a:t>Fear, trauma, and lack of trust in police</a:t>
          </a:r>
          <a:endParaRPr lang="en-US"/>
        </a:p>
      </dgm:t>
    </dgm:pt>
    <dgm:pt modelId="{C8F2FCBA-6F4B-4735-93B4-EAB7982E43CC}" type="parTrans" cxnId="{040D6B42-BA25-4B99-A036-4BCD339CDE7B}">
      <dgm:prSet/>
      <dgm:spPr/>
      <dgm:t>
        <a:bodyPr/>
        <a:lstStyle/>
        <a:p>
          <a:endParaRPr lang="en-US"/>
        </a:p>
      </dgm:t>
    </dgm:pt>
    <dgm:pt modelId="{24E99155-EB5F-4272-9019-6EE0C0EF25AE}" type="sibTrans" cxnId="{040D6B42-BA25-4B99-A036-4BCD339CDE7B}">
      <dgm:prSet/>
      <dgm:spPr/>
      <dgm:t>
        <a:bodyPr/>
        <a:lstStyle/>
        <a:p>
          <a:endParaRPr lang="en-US"/>
        </a:p>
      </dgm:t>
    </dgm:pt>
    <dgm:pt modelId="{1A5CF53C-1DFF-4A47-9560-FF8AA77F4EA3}">
      <dgm:prSet/>
      <dgm:spPr/>
      <dgm:t>
        <a:bodyPr/>
        <a:lstStyle/>
        <a:p>
          <a:r>
            <a:rPr lang="en-GB"/>
            <a:t>Official data underestimates true levels</a:t>
          </a:r>
          <a:endParaRPr lang="en-US"/>
        </a:p>
      </dgm:t>
    </dgm:pt>
    <dgm:pt modelId="{B81B2C44-ABF5-4E15-9287-9244EE6D0BD8}" type="parTrans" cxnId="{7EC2D192-D0E4-46B3-B253-40FDE2FC6875}">
      <dgm:prSet/>
      <dgm:spPr/>
      <dgm:t>
        <a:bodyPr/>
        <a:lstStyle/>
        <a:p>
          <a:endParaRPr lang="en-US"/>
        </a:p>
      </dgm:t>
    </dgm:pt>
    <dgm:pt modelId="{8519BB3C-D1EF-4790-AE7E-BC4BCC14FCF2}" type="sibTrans" cxnId="{7EC2D192-D0E4-46B3-B253-40FDE2FC6875}">
      <dgm:prSet/>
      <dgm:spPr/>
      <dgm:t>
        <a:bodyPr/>
        <a:lstStyle/>
        <a:p>
          <a:endParaRPr lang="en-US"/>
        </a:p>
      </dgm:t>
    </dgm:pt>
    <dgm:pt modelId="{0A45EA56-2236-49CC-9AA7-93302E510749}">
      <dgm:prSet/>
      <dgm:spPr/>
      <dgm:t>
        <a:bodyPr/>
        <a:lstStyle/>
        <a:p>
          <a:r>
            <a:rPr lang="en-GB"/>
            <a:t>Effectiveness must include victim confidence</a:t>
          </a:r>
          <a:endParaRPr lang="en-US"/>
        </a:p>
      </dgm:t>
    </dgm:pt>
    <dgm:pt modelId="{CEFBC931-579C-46D0-84D5-DD06AD3FA24A}" type="parTrans" cxnId="{A562E339-59FF-4591-8532-C2C3BC8ED943}">
      <dgm:prSet/>
      <dgm:spPr/>
      <dgm:t>
        <a:bodyPr/>
        <a:lstStyle/>
        <a:p>
          <a:endParaRPr lang="en-US"/>
        </a:p>
      </dgm:t>
    </dgm:pt>
    <dgm:pt modelId="{D9EF9717-7987-466B-ABFF-C8B7B7ACA996}" type="sibTrans" cxnId="{A562E339-59FF-4591-8532-C2C3BC8ED943}">
      <dgm:prSet/>
      <dgm:spPr/>
      <dgm:t>
        <a:bodyPr/>
        <a:lstStyle/>
        <a:p>
          <a:endParaRPr lang="en-US"/>
        </a:p>
      </dgm:t>
    </dgm:pt>
    <dgm:pt modelId="{772AB0ED-F477-4FC4-A3F7-F03BA329DBDD}" type="pres">
      <dgm:prSet presAssocID="{814B05F1-518D-4D5F-A4D4-B6EE9F2BEE8D}" presName="linear" presStyleCnt="0">
        <dgm:presLayoutVars>
          <dgm:animLvl val="lvl"/>
          <dgm:resizeHandles val="exact"/>
        </dgm:presLayoutVars>
      </dgm:prSet>
      <dgm:spPr/>
    </dgm:pt>
    <dgm:pt modelId="{94EF47AE-EC99-42C3-A5EF-97CD85B2C357}" type="pres">
      <dgm:prSet presAssocID="{E0F826BF-6674-484F-BE33-FE37B6D7CFE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4F3145B8-BAF1-4C62-BD5A-0D7B783954FB}" type="pres">
      <dgm:prSet presAssocID="{70A44169-8CD3-492C-98AD-A06DA3894179}" presName="spacer" presStyleCnt="0"/>
      <dgm:spPr/>
    </dgm:pt>
    <dgm:pt modelId="{34096C49-B740-4F11-8BFB-C5B11BC628FF}" type="pres">
      <dgm:prSet presAssocID="{8E7136B7-054E-433B-9143-638FE1037E3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EAB6BA8-EB7A-4B17-8595-1F82C4311D38}" type="pres">
      <dgm:prSet presAssocID="{24E99155-EB5F-4272-9019-6EE0C0EF25AE}" presName="spacer" presStyleCnt="0"/>
      <dgm:spPr/>
    </dgm:pt>
    <dgm:pt modelId="{6D0754C0-CAAD-4FCD-BC89-15546843882D}" type="pres">
      <dgm:prSet presAssocID="{1A5CF53C-1DFF-4A47-9560-FF8AA77F4EA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C99DAFE-09CA-4BE7-A8CD-20C3D0364160}" type="pres">
      <dgm:prSet presAssocID="{8519BB3C-D1EF-4790-AE7E-BC4BCC14FCF2}" presName="spacer" presStyleCnt="0"/>
      <dgm:spPr/>
    </dgm:pt>
    <dgm:pt modelId="{99CF48E2-C7C5-4289-8C11-46DA060B9BE0}" type="pres">
      <dgm:prSet presAssocID="{0A45EA56-2236-49CC-9AA7-93302E51074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DEBE01C-1548-475A-8E4A-282C991C9CF5}" type="presOf" srcId="{E0F826BF-6674-484F-BE33-FE37B6D7CFE3}" destId="{94EF47AE-EC99-42C3-A5EF-97CD85B2C357}" srcOrd="0" destOrd="0" presId="urn:microsoft.com/office/officeart/2005/8/layout/vList2"/>
    <dgm:cxn modelId="{A562E339-59FF-4591-8532-C2C3BC8ED943}" srcId="{814B05F1-518D-4D5F-A4D4-B6EE9F2BEE8D}" destId="{0A45EA56-2236-49CC-9AA7-93302E510749}" srcOrd="3" destOrd="0" parTransId="{CEFBC931-579C-46D0-84D5-DD06AD3FA24A}" sibTransId="{D9EF9717-7987-466B-ABFF-C8B7B7ACA996}"/>
    <dgm:cxn modelId="{040D6B42-BA25-4B99-A036-4BCD339CDE7B}" srcId="{814B05F1-518D-4D5F-A4D4-B6EE9F2BEE8D}" destId="{8E7136B7-054E-433B-9143-638FE1037E3D}" srcOrd="1" destOrd="0" parTransId="{C8F2FCBA-6F4B-4735-93B4-EAB7982E43CC}" sibTransId="{24E99155-EB5F-4272-9019-6EE0C0EF25AE}"/>
    <dgm:cxn modelId="{CD0FC46D-297B-4386-94F1-C7FA4E5DD0B7}" type="presOf" srcId="{1A5CF53C-1DFF-4A47-9560-FF8AA77F4EA3}" destId="{6D0754C0-CAAD-4FCD-BC89-15546843882D}" srcOrd="0" destOrd="0" presId="urn:microsoft.com/office/officeart/2005/8/layout/vList2"/>
    <dgm:cxn modelId="{7EC2D192-D0E4-46B3-B253-40FDE2FC6875}" srcId="{814B05F1-518D-4D5F-A4D4-B6EE9F2BEE8D}" destId="{1A5CF53C-1DFF-4A47-9560-FF8AA77F4EA3}" srcOrd="2" destOrd="0" parTransId="{B81B2C44-ABF5-4E15-9287-9244EE6D0BD8}" sibTransId="{8519BB3C-D1EF-4790-AE7E-BC4BCC14FCF2}"/>
    <dgm:cxn modelId="{FA0134A5-674C-4B2F-93B1-5B3F2465F616}" srcId="{814B05F1-518D-4D5F-A4D4-B6EE9F2BEE8D}" destId="{E0F826BF-6674-484F-BE33-FE37B6D7CFE3}" srcOrd="0" destOrd="0" parTransId="{44F2C180-8ED4-456B-B866-0A63DCEA1831}" sibTransId="{70A44169-8CD3-492C-98AD-A06DA3894179}"/>
    <dgm:cxn modelId="{E2A65DAA-E137-4365-AD93-5701CDA80DCF}" type="presOf" srcId="{0A45EA56-2236-49CC-9AA7-93302E510749}" destId="{99CF48E2-C7C5-4289-8C11-46DA060B9BE0}" srcOrd="0" destOrd="0" presId="urn:microsoft.com/office/officeart/2005/8/layout/vList2"/>
    <dgm:cxn modelId="{9DCC50DA-5373-4F90-BB82-994E86C4EB55}" type="presOf" srcId="{814B05F1-518D-4D5F-A4D4-B6EE9F2BEE8D}" destId="{772AB0ED-F477-4FC4-A3F7-F03BA329DBDD}" srcOrd="0" destOrd="0" presId="urn:microsoft.com/office/officeart/2005/8/layout/vList2"/>
    <dgm:cxn modelId="{6BCB60F2-2EC8-4045-83BF-E47E0EB67F02}" type="presOf" srcId="{8E7136B7-054E-433B-9143-638FE1037E3D}" destId="{34096C49-B740-4F11-8BFB-C5B11BC628FF}" srcOrd="0" destOrd="0" presId="urn:microsoft.com/office/officeart/2005/8/layout/vList2"/>
    <dgm:cxn modelId="{5B53CDB0-626D-4D6E-B06B-7F330D7DFBC2}" type="presParOf" srcId="{772AB0ED-F477-4FC4-A3F7-F03BA329DBDD}" destId="{94EF47AE-EC99-42C3-A5EF-97CD85B2C357}" srcOrd="0" destOrd="0" presId="urn:microsoft.com/office/officeart/2005/8/layout/vList2"/>
    <dgm:cxn modelId="{42BBC1C0-8252-4431-92CC-59EAEA50B594}" type="presParOf" srcId="{772AB0ED-F477-4FC4-A3F7-F03BA329DBDD}" destId="{4F3145B8-BAF1-4C62-BD5A-0D7B783954FB}" srcOrd="1" destOrd="0" presId="urn:microsoft.com/office/officeart/2005/8/layout/vList2"/>
    <dgm:cxn modelId="{6F44BA6E-3D54-45EE-B628-5457D181000E}" type="presParOf" srcId="{772AB0ED-F477-4FC4-A3F7-F03BA329DBDD}" destId="{34096C49-B740-4F11-8BFB-C5B11BC628FF}" srcOrd="2" destOrd="0" presId="urn:microsoft.com/office/officeart/2005/8/layout/vList2"/>
    <dgm:cxn modelId="{F912C35C-E730-4904-AFFB-D2135631E063}" type="presParOf" srcId="{772AB0ED-F477-4FC4-A3F7-F03BA329DBDD}" destId="{AEAB6BA8-EB7A-4B17-8595-1F82C4311D38}" srcOrd="3" destOrd="0" presId="urn:microsoft.com/office/officeart/2005/8/layout/vList2"/>
    <dgm:cxn modelId="{A8C8702F-F507-4F32-8647-E6DFBFFE82A9}" type="presParOf" srcId="{772AB0ED-F477-4FC4-A3F7-F03BA329DBDD}" destId="{6D0754C0-CAAD-4FCD-BC89-15546843882D}" srcOrd="4" destOrd="0" presId="urn:microsoft.com/office/officeart/2005/8/layout/vList2"/>
    <dgm:cxn modelId="{CA2BFE17-4FD2-49B1-BA6B-A98735F1B424}" type="presParOf" srcId="{772AB0ED-F477-4FC4-A3F7-F03BA329DBDD}" destId="{AC99DAFE-09CA-4BE7-A8CD-20C3D0364160}" srcOrd="5" destOrd="0" presId="urn:microsoft.com/office/officeart/2005/8/layout/vList2"/>
    <dgm:cxn modelId="{2773E760-C69E-4FCA-A8EB-AD8478574E3E}" type="presParOf" srcId="{772AB0ED-F477-4FC4-A3F7-F03BA329DBDD}" destId="{99CF48E2-C7C5-4289-8C11-46DA060B9BE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67DE158-BF2C-4049-91F5-9C701EDD3F2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2EDE9ED-6782-4749-A695-24A2844B0CEA}">
      <dgm:prSet/>
      <dgm:spPr/>
      <dgm:t>
        <a:bodyPr/>
        <a:lstStyle/>
        <a:p>
          <a:r>
            <a:rPr lang="en-GB"/>
            <a:t>Operation Soteria improves rape investigations</a:t>
          </a:r>
          <a:endParaRPr lang="en-US"/>
        </a:p>
      </dgm:t>
    </dgm:pt>
    <dgm:pt modelId="{C19C4548-33BA-4B2C-99A0-99FBC1BA567B}" type="parTrans" cxnId="{4F24A4D2-ED7D-4C13-A003-1C53FBC2AA48}">
      <dgm:prSet/>
      <dgm:spPr/>
      <dgm:t>
        <a:bodyPr/>
        <a:lstStyle/>
        <a:p>
          <a:endParaRPr lang="en-US"/>
        </a:p>
      </dgm:t>
    </dgm:pt>
    <dgm:pt modelId="{AE5FB007-FC72-4C4C-B2DB-17FAF1AD5FA9}" type="sibTrans" cxnId="{4F24A4D2-ED7D-4C13-A003-1C53FBC2AA48}">
      <dgm:prSet/>
      <dgm:spPr/>
      <dgm:t>
        <a:bodyPr/>
        <a:lstStyle/>
        <a:p>
          <a:endParaRPr lang="en-US"/>
        </a:p>
      </dgm:t>
    </dgm:pt>
    <dgm:pt modelId="{1123C977-AB51-4100-9953-682C45B34036}">
      <dgm:prSet/>
      <dgm:spPr/>
      <dgm:t>
        <a:bodyPr/>
        <a:lstStyle/>
        <a:p>
          <a:r>
            <a:rPr lang="en-GB"/>
            <a:t>Focus on suspects, not victim behaviour</a:t>
          </a:r>
          <a:endParaRPr lang="en-US"/>
        </a:p>
      </dgm:t>
    </dgm:pt>
    <dgm:pt modelId="{31AFF9BA-6313-4967-B3E0-B18DDC5C18FE}" type="parTrans" cxnId="{BE4239C7-7EF4-4DDD-B383-513591BD95A8}">
      <dgm:prSet/>
      <dgm:spPr/>
      <dgm:t>
        <a:bodyPr/>
        <a:lstStyle/>
        <a:p>
          <a:endParaRPr lang="en-US"/>
        </a:p>
      </dgm:t>
    </dgm:pt>
    <dgm:pt modelId="{400AE917-C983-4484-A898-33C742AB95FF}" type="sibTrans" cxnId="{BE4239C7-7EF4-4DDD-B383-513591BD95A8}">
      <dgm:prSet/>
      <dgm:spPr/>
      <dgm:t>
        <a:bodyPr/>
        <a:lstStyle/>
        <a:p>
          <a:endParaRPr lang="en-US"/>
        </a:p>
      </dgm:t>
    </dgm:pt>
    <dgm:pt modelId="{5BE0BAC0-B5ED-400A-9CC4-AEBDEEB6E32B}">
      <dgm:prSet/>
      <dgm:spPr/>
      <dgm:t>
        <a:bodyPr/>
        <a:lstStyle/>
        <a:p>
          <a:r>
            <a:rPr lang="en-GB"/>
            <a:t>Specialist officer training introduced</a:t>
          </a:r>
          <a:endParaRPr lang="en-US"/>
        </a:p>
      </dgm:t>
    </dgm:pt>
    <dgm:pt modelId="{17CAF804-7673-41E5-BCC3-781949545E2C}" type="parTrans" cxnId="{6E6E465A-B9A8-4CB1-A745-5F5A51C42347}">
      <dgm:prSet/>
      <dgm:spPr/>
      <dgm:t>
        <a:bodyPr/>
        <a:lstStyle/>
        <a:p>
          <a:endParaRPr lang="en-US"/>
        </a:p>
      </dgm:t>
    </dgm:pt>
    <dgm:pt modelId="{4023D05B-AFD7-4597-B574-A6FE341FE875}" type="sibTrans" cxnId="{6E6E465A-B9A8-4CB1-A745-5F5A51C42347}">
      <dgm:prSet/>
      <dgm:spPr/>
      <dgm:t>
        <a:bodyPr/>
        <a:lstStyle/>
        <a:p>
          <a:endParaRPr lang="en-US"/>
        </a:p>
      </dgm:t>
    </dgm:pt>
    <dgm:pt modelId="{01898DFA-BF44-47AB-8E17-72C3F9BC8E30}">
      <dgm:prSet/>
      <dgm:spPr/>
      <dgm:t>
        <a:bodyPr/>
        <a:lstStyle/>
        <a:p>
          <a:r>
            <a:rPr lang="en-GB"/>
            <a:t>Improved arrest and charge rates in some forces</a:t>
          </a:r>
          <a:endParaRPr lang="en-US"/>
        </a:p>
      </dgm:t>
    </dgm:pt>
    <dgm:pt modelId="{0D526ED6-E0F6-4E30-8EFF-6CD49E56FB84}" type="parTrans" cxnId="{D4036E6C-1784-4EB2-8FCB-060B8AAAF359}">
      <dgm:prSet/>
      <dgm:spPr/>
      <dgm:t>
        <a:bodyPr/>
        <a:lstStyle/>
        <a:p>
          <a:endParaRPr lang="en-US"/>
        </a:p>
      </dgm:t>
    </dgm:pt>
    <dgm:pt modelId="{730A7FB1-2EEB-43C3-9BA9-6163848CC541}" type="sibTrans" cxnId="{D4036E6C-1784-4EB2-8FCB-060B8AAAF359}">
      <dgm:prSet/>
      <dgm:spPr/>
      <dgm:t>
        <a:bodyPr/>
        <a:lstStyle/>
        <a:p>
          <a:endParaRPr lang="en-US"/>
        </a:p>
      </dgm:t>
    </dgm:pt>
    <dgm:pt modelId="{4889E213-EF64-4505-86D2-6A3799ED44FF}" type="pres">
      <dgm:prSet presAssocID="{267DE158-BF2C-4049-91F5-9C701EDD3F27}" presName="linear" presStyleCnt="0">
        <dgm:presLayoutVars>
          <dgm:animLvl val="lvl"/>
          <dgm:resizeHandles val="exact"/>
        </dgm:presLayoutVars>
      </dgm:prSet>
      <dgm:spPr/>
    </dgm:pt>
    <dgm:pt modelId="{70A74649-FF61-49F9-BDB9-B8EEA3BD8E4C}" type="pres">
      <dgm:prSet presAssocID="{22EDE9ED-6782-4749-A695-24A2844B0CE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284AD95-FFB6-436E-AC6B-2502B611AC0F}" type="pres">
      <dgm:prSet presAssocID="{AE5FB007-FC72-4C4C-B2DB-17FAF1AD5FA9}" presName="spacer" presStyleCnt="0"/>
      <dgm:spPr/>
    </dgm:pt>
    <dgm:pt modelId="{A413FB2C-DE3C-4B08-8633-F4323538C956}" type="pres">
      <dgm:prSet presAssocID="{1123C977-AB51-4100-9953-682C45B3403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C7705BC-0889-423C-97D1-E172D8A4B58E}" type="pres">
      <dgm:prSet presAssocID="{400AE917-C983-4484-A898-33C742AB95FF}" presName="spacer" presStyleCnt="0"/>
      <dgm:spPr/>
    </dgm:pt>
    <dgm:pt modelId="{7CFF3F2E-D040-478E-B135-D6BBB43940CD}" type="pres">
      <dgm:prSet presAssocID="{5BE0BAC0-B5ED-400A-9CC4-AEBDEEB6E32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FA9C511-314A-431B-A4CE-75C29788CA21}" type="pres">
      <dgm:prSet presAssocID="{4023D05B-AFD7-4597-B574-A6FE341FE875}" presName="spacer" presStyleCnt="0"/>
      <dgm:spPr/>
    </dgm:pt>
    <dgm:pt modelId="{20F34467-940F-411F-B62A-A56C418EFEB0}" type="pres">
      <dgm:prSet presAssocID="{01898DFA-BF44-47AB-8E17-72C3F9BC8E3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4036E6C-1784-4EB2-8FCB-060B8AAAF359}" srcId="{267DE158-BF2C-4049-91F5-9C701EDD3F27}" destId="{01898DFA-BF44-47AB-8E17-72C3F9BC8E30}" srcOrd="3" destOrd="0" parTransId="{0D526ED6-E0F6-4E30-8EFF-6CD49E56FB84}" sibTransId="{730A7FB1-2EEB-43C3-9BA9-6163848CC541}"/>
    <dgm:cxn modelId="{C3F04D72-76DF-4FCD-8658-C0BDCA55E75D}" type="presOf" srcId="{01898DFA-BF44-47AB-8E17-72C3F9BC8E30}" destId="{20F34467-940F-411F-B62A-A56C418EFEB0}" srcOrd="0" destOrd="0" presId="urn:microsoft.com/office/officeart/2005/8/layout/vList2"/>
    <dgm:cxn modelId="{6E6E465A-B9A8-4CB1-A745-5F5A51C42347}" srcId="{267DE158-BF2C-4049-91F5-9C701EDD3F27}" destId="{5BE0BAC0-B5ED-400A-9CC4-AEBDEEB6E32B}" srcOrd="2" destOrd="0" parTransId="{17CAF804-7673-41E5-BCC3-781949545E2C}" sibTransId="{4023D05B-AFD7-4597-B574-A6FE341FE875}"/>
    <dgm:cxn modelId="{23ABC582-632B-4D8C-A653-D9054EE82E59}" type="presOf" srcId="{5BE0BAC0-B5ED-400A-9CC4-AEBDEEB6E32B}" destId="{7CFF3F2E-D040-478E-B135-D6BBB43940CD}" srcOrd="0" destOrd="0" presId="urn:microsoft.com/office/officeart/2005/8/layout/vList2"/>
    <dgm:cxn modelId="{B02DBF85-5252-4B0B-896B-08D8A2F305BA}" type="presOf" srcId="{267DE158-BF2C-4049-91F5-9C701EDD3F27}" destId="{4889E213-EF64-4505-86D2-6A3799ED44FF}" srcOrd="0" destOrd="0" presId="urn:microsoft.com/office/officeart/2005/8/layout/vList2"/>
    <dgm:cxn modelId="{9879A796-DE7D-4322-82C7-EB4B20CBA81F}" type="presOf" srcId="{22EDE9ED-6782-4749-A695-24A2844B0CEA}" destId="{70A74649-FF61-49F9-BDB9-B8EEA3BD8E4C}" srcOrd="0" destOrd="0" presId="urn:microsoft.com/office/officeart/2005/8/layout/vList2"/>
    <dgm:cxn modelId="{BE4239C7-7EF4-4DDD-B383-513591BD95A8}" srcId="{267DE158-BF2C-4049-91F5-9C701EDD3F27}" destId="{1123C977-AB51-4100-9953-682C45B34036}" srcOrd="1" destOrd="0" parTransId="{31AFF9BA-6313-4967-B3E0-B18DDC5C18FE}" sibTransId="{400AE917-C983-4484-A898-33C742AB95FF}"/>
    <dgm:cxn modelId="{5BB8DEC8-687A-4110-80C6-9FB387FC44BB}" type="presOf" srcId="{1123C977-AB51-4100-9953-682C45B34036}" destId="{A413FB2C-DE3C-4B08-8633-F4323538C956}" srcOrd="0" destOrd="0" presId="urn:microsoft.com/office/officeart/2005/8/layout/vList2"/>
    <dgm:cxn modelId="{4F24A4D2-ED7D-4C13-A003-1C53FBC2AA48}" srcId="{267DE158-BF2C-4049-91F5-9C701EDD3F27}" destId="{22EDE9ED-6782-4749-A695-24A2844B0CEA}" srcOrd="0" destOrd="0" parTransId="{C19C4548-33BA-4B2C-99A0-99FBC1BA567B}" sibTransId="{AE5FB007-FC72-4C4C-B2DB-17FAF1AD5FA9}"/>
    <dgm:cxn modelId="{E9BE586A-9952-45AF-8AC6-90FFF49560B2}" type="presParOf" srcId="{4889E213-EF64-4505-86D2-6A3799ED44FF}" destId="{70A74649-FF61-49F9-BDB9-B8EEA3BD8E4C}" srcOrd="0" destOrd="0" presId="urn:microsoft.com/office/officeart/2005/8/layout/vList2"/>
    <dgm:cxn modelId="{76386F96-FA5A-4445-AC5C-313827CEA56C}" type="presParOf" srcId="{4889E213-EF64-4505-86D2-6A3799ED44FF}" destId="{3284AD95-FFB6-436E-AC6B-2502B611AC0F}" srcOrd="1" destOrd="0" presId="urn:microsoft.com/office/officeart/2005/8/layout/vList2"/>
    <dgm:cxn modelId="{AB762D4E-3376-404C-9E7A-31CBFB21876B}" type="presParOf" srcId="{4889E213-EF64-4505-86D2-6A3799ED44FF}" destId="{A413FB2C-DE3C-4B08-8633-F4323538C956}" srcOrd="2" destOrd="0" presId="urn:microsoft.com/office/officeart/2005/8/layout/vList2"/>
    <dgm:cxn modelId="{009DD61D-A2C4-4DBB-8582-666DF7EE8BFD}" type="presParOf" srcId="{4889E213-EF64-4505-86D2-6A3799ED44FF}" destId="{6C7705BC-0889-423C-97D1-E172D8A4B58E}" srcOrd="3" destOrd="0" presId="urn:microsoft.com/office/officeart/2005/8/layout/vList2"/>
    <dgm:cxn modelId="{F8C06C3D-7937-4A8D-A869-22CEF433CF36}" type="presParOf" srcId="{4889E213-EF64-4505-86D2-6A3799ED44FF}" destId="{7CFF3F2E-D040-478E-B135-D6BBB43940CD}" srcOrd="4" destOrd="0" presId="urn:microsoft.com/office/officeart/2005/8/layout/vList2"/>
    <dgm:cxn modelId="{8F66C707-90CC-49D8-8721-1C17D8BBDBAB}" type="presParOf" srcId="{4889E213-EF64-4505-86D2-6A3799ED44FF}" destId="{DFA9C511-314A-431B-A4CE-75C29788CA21}" srcOrd="5" destOrd="0" presId="urn:microsoft.com/office/officeart/2005/8/layout/vList2"/>
    <dgm:cxn modelId="{D319BBA8-12A0-493C-8D3C-47E58C4460E4}" type="presParOf" srcId="{4889E213-EF64-4505-86D2-6A3799ED44FF}" destId="{20F34467-940F-411F-B62A-A56C418EFEB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467DCD6-2173-4197-B9E3-3C7F0F25502E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822AE20-383B-4F2B-87CD-649ECAC0A25F}">
      <dgm:prSet/>
      <dgm:spPr/>
      <dgm:t>
        <a:bodyPr/>
        <a:lstStyle/>
        <a:p>
          <a:r>
            <a:rPr lang="en-GB"/>
            <a:t>DASH tool used in domestic abuse cases</a:t>
          </a:r>
          <a:endParaRPr lang="en-US"/>
        </a:p>
      </dgm:t>
    </dgm:pt>
    <dgm:pt modelId="{0977F852-3C57-48A6-925D-3B28DB9B687C}" type="parTrans" cxnId="{DB0B42AF-B15F-4A53-902C-A1221DC7939E}">
      <dgm:prSet/>
      <dgm:spPr/>
      <dgm:t>
        <a:bodyPr/>
        <a:lstStyle/>
        <a:p>
          <a:endParaRPr lang="en-US"/>
        </a:p>
      </dgm:t>
    </dgm:pt>
    <dgm:pt modelId="{EC06CA22-6446-4493-949E-4122E5BC35C5}" type="sibTrans" cxnId="{DB0B42AF-B15F-4A53-902C-A1221DC7939E}">
      <dgm:prSet/>
      <dgm:spPr/>
      <dgm:t>
        <a:bodyPr/>
        <a:lstStyle/>
        <a:p>
          <a:endParaRPr lang="en-US"/>
        </a:p>
      </dgm:t>
    </dgm:pt>
    <dgm:pt modelId="{C14D8638-64BB-473C-A90D-0B086DBC3149}">
      <dgm:prSet/>
      <dgm:spPr/>
      <dgm:t>
        <a:bodyPr/>
        <a:lstStyle/>
        <a:p>
          <a:r>
            <a:rPr lang="en-GB"/>
            <a:t>Criticised for missing escalating risk</a:t>
          </a:r>
          <a:endParaRPr lang="en-US"/>
        </a:p>
      </dgm:t>
    </dgm:pt>
    <dgm:pt modelId="{DB850252-AE25-45BE-A27D-23CC95D6FCDC}" type="parTrans" cxnId="{09A5D735-9FD2-47E9-BC14-EB208484B83C}">
      <dgm:prSet/>
      <dgm:spPr/>
      <dgm:t>
        <a:bodyPr/>
        <a:lstStyle/>
        <a:p>
          <a:endParaRPr lang="en-US"/>
        </a:p>
      </dgm:t>
    </dgm:pt>
    <dgm:pt modelId="{7E3287E4-0B62-475F-937D-CC44869BB683}" type="sibTrans" cxnId="{09A5D735-9FD2-47E9-BC14-EB208484B83C}">
      <dgm:prSet/>
      <dgm:spPr/>
      <dgm:t>
        <a:bodyPr/>
        <a:lstStyle/>
        <a:p>
          <a:endParaRPr lang="en-US"/>
        </a:p>
      </dgm:t>
    </dgm:pt>
    <dgm:pt modelId="{CE89FCBE-1737-4B72-9899-2DA2A389AE2F}">
      <dgm:prSet/>
      <dgm:spPr/>
      <dgm:t>
        <a:bodyPr/>
        <a:lstStyle/>
        <a:p>
          <a:r>
            <a:rPr lang="en-GB"/>
            <a:t>Victims wrongly assessed as “low risk”</a:t>
          </a:r>
          <a:endParaRPr lang="en-US"/>
        </a:p>
      </dgm:t>
    </dgm:pt>
    <dgm:pt modelId="{113FDC60-32CA-4569-92EA-5F40348E831D}" type="parTrans" cxnId="{C8926184-D01C-4410-8464-AA8A8D89C061}">
      <dgm:prSet/>
      <dgm:spPr/>
      <dgm:t>
        <a:bodyPr/>
        <a:lstStyle/>
        <a:p>
          <a:endParaRPr lang="en-US"/>
        </a:p>
      </dgm:t>
    </dgm:pt>
    <dgm:pt modelId="{DF9C47A7-5A95-48C5-9807-4B4F6D16D0EB}" type="sibTrans" cxnId="{C8926184-D01C-4410-8464-AA8A8D89C061}">
      <dgm:prSet/>
      <dgm:spPr/>
      <dgm:t>
        <a:bodyPr/>
        <a:lstStyle/>
        <a:p>
          <a:endParaRPr lang="en-US"/>
        </a:p>
      </dgm:t>
    </dgm:pt>
    <dgm:pt modelId="{2AC73E20-4578-4FF9-AA4F-AF58C29CC3E2}">
      <dgm:prSet/>
      <dgm:spPr/>
      <dgm:t>
        <a:bodyPr/>
        <a:lstStyle/>
        <a:p>
          <a:r>
            <a:rPr lang="en-GB"/>
            <a:t>Inconsistent safeguarding decisions</a:t>
          </a:r>
          <a:endParaRPr lang="en-US"/>
        </a:p>
      </dgm:t>
    </dgm:pt>
    <dgm:pt modelId="{1BCB1570-147C-41B0-A9BC-935BB483CE9F}" type="parTrans" cxnId="{6459CF2B-F124-49AD-9DC9-DCF1C5E5B24F}">
      <dgm:prSet/>
      <dgm:spPr/>
      <dgm:t>
        <a:bodyPr/>
        <a:lstStyle/>
        <a:p>
          <a:endParaRPr lang="en-US"/>
        </a:p>
      </dgm:t>
    </dgm:pt>
    <dgm:pt modelId="{92991F18-A672-463B-BC5E-A5EC5FDBE74E}" type="sibTrans" cxnId="{6459CF2B-F124-49AD-9DC9-DCF1C5E5B24F}">
      <dgm:prSet/>
      <dgm:spPr/>
      <dgm:t>
        <a:bodyPr/>
        <a:lstStyle/>
        <a:p>
          <a:endParaRPr lang="en-US"/>
        </a:p>
      </dgm:t>
    </dgm:pt>
    <dgm:pt modelId="{17E27724-FC22-40B6-8028-70DCA6928D0B}" type="pres">
      <dgm:prSet presAssocID="{A467DCD6-2173-4197-B9E3-3C7F0F25502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A9867E5-85A1-4AB7-BB5D-CF5A366C04E7}" type="pres">
      <dgm:prSet presAssocID="{E822AE20-383B-4F2B-87CD-649ECAC0A25F}" presName="hierRoot1" presStyleCnt="0"/>
      <dgm:spPr/>
    </dgm:pt>
    <dgm:pt modelId="{F31BE8A0-94B7-45C3-A3C9-F158A44138BF}" type="pres">
      <dgm:prSet presAssocID="{E822AE20-383B-4F2B-87CD-649ECAC0A25F}" presName="composite" presStyleCnt="0"/>
      <dgm:spPr/>
    </dgm:pt>
    <dgm:pt modelId="{CBAF54E7-28CF-45C0-B6F0-47A2EE70C62D}" type="pres">
      <dgm:prSet presAssocID="{E822AE20-383B-4F2B-87CD-649ECAC0A25F}" presName="background" presStyleLbl="node0" presStyleIdx="0" presStyleCnt="4"/>
      <dgm:spPr/>
    </dgm:pt>
    <dgm:pt modelId="{F1DDFF38-E7B2-4E05-8920-4C7882832A14}" type="pres">
      <dgm:prSet presAssocID="{E822AE20-383B-4F2B-87CD-649ECAC0A25F}" presName="text" presStyleLbl="fgAcc0" presStyleIdx="0" presStyleCnt="4">
        <dgm:presLayoutVars>
          <dgm:chPref val="3"/>
        </dgm:presLayoutVars>
      </dgm:prSet>
      <dgm:spPr/>
    </dgm:pt>
    <dgm:pt modelId="{6A2C7A0B-524F-4343-BD09-642FF65719E3}" type="pres">
      <dgm:prSet presAssocID="{E822AE20-383B-4F2B-87CD-649ECAC0A25F}" presName="hierChild2" presStyleCnt="0"/>
      <dgm:spPr/>
    </dgm:pt>
    <dgm:pt modelId="{2D106CCB-A04C-4D46-A3F9-3DD804BA0129}" type="pres">
      <dgm:prSet presAssocID="{C14D8638-64BB-473C-A90D-0B086DBC3149}" presName="hierRoot1" presStyleCnt="0"/>
      <dgm:spPr/>
    </dgm:pt>
    <dgm:pt modelId="{66AA0C1D-BBC1-4102-9848-8B20CF5F7A7C}" type="pres">
      <dgm:prSet presAssocID="{C14D8638-64BB-473C-A90D-0B086DBC3149}" presName="composite" presStyleCnt="0"/>
      <dgm:spPr/>
    </dgm:pt>
    <dgm:pt modelId="{456DD050-E508-45B9-AAE7-686CE5DDA659}" type="pres">
      <dgm:prSet presAssocID="{C14D8638-64BB-473C-A90D-0B086DBC3149}" presName="background" presStyleLbl="node0" presStyleIdx="1" presStyleCnt="4"/>
      <dgm:spPr/>
    </dgm:pt>
    <dgm:pt modelId="{8B8C5B84-6F11-4D0F-A3F3-85EBEA6B0CA4}" type="pres">
      <dgm:prSet presAssocID="{C14D8638-64BB-473C-A90D-0B086DBC3149}" presName="text" presStyleLbl="fgAcc0" presStyleIdx="1" presStyleCnt="4">
        <dgm:presLayoutVars>
          <dgm:chPref val="3"/>
        </dgm:presLayoutVars>
      </dgm:prSet>
      <dgm:spPr/>
    </dgm:pt>
    <dgm:pt modelId="{6B18566C-FFFB-47D9-88B2-27CACE8BC377}" type="pres">
      <dgm:prSet presAssocID="{C14D8638-64BB-473C-A90D-0B086DBC3149}" presName="hierChild2" presStyleCnt="0"/>
      <dgm:spPr/>
    </dgm:pt>
    <dgm:pt modelId="{6B4CBD13-08F4-4DE5-A7FC-165ACB59F14D}" type="pres">
      <dgm:prSet presAssocID="{CE89FCBE-1737-4B72-9899-2DA2A389AE2F}" presName="hierRoot1" presStyleCnt="0"/>
      <dgm:spPr/>
    </dgm:pt>
    <dgm:pt modelId="{EA622B8F-6104-4BC0-9BBC-4E2AE60C7812}" type="pres">
      <dgm:prSet presAssocID="{CE89FCBE-1737-4B72-9899-2DA2A389AE2F}" presName="composite" presStyleCnt="0"/>
      <dgm:spPr/>
    </dgm:pt>
    <dgm:pt modelId="{2A6130CC-DC8D-4DD6-A5CF-6F333C189FA2}" type="pres">
      <dgm:prSet presAssocID="{CE89FCBE-1737-4B72-9899-2DA2A389AE2F}" presName="background" presStyleLbl="node0" presStyleIdx="2" presStyleCnt="4"/>
      <dgm:spPr/>
    </dgm:pt>
    <dgm:pt modelId="{F6ECF6AB-2AEB-4FC3-BF57-14D49354B887}" type="pres">
      <dgm:prSet presAssocID="{CE89FCBE-1737-4B72-9899-2DA2A389AE2F}" presName="text" presStyleLbl="fgAcc0" presStyleIdx="2" presStyleCnt="4">
        <dgm:presLayoutVars>
          <dgm:chPref val="3"/>
        </dgm:presLayoutVars>
      </dgm:prSet>
      <dgm:spPr/>
    </dgm:pt>
    <dgm:pt modelId="{8F4E3EBA-2E0B-4F1F-AD5A-0C82860DF561}" type="pres">
      <dgm:prSet presAssocID="{CE89FCBE-1737-4B72-9899-2DA2A389AE2F}" presName="hierChild2" presStyleCnt="0"/>
      <dgm:spPr/>
    </dgm:pt>
    <dgm:pt modelId="{DF5705B9-D2ED-4947-A13D-8D087DFB7907}" type="pres">
      <dgm:prSet presAssocID="{2AC73E20-4578-4FF9-AA4F-AF58C29CC3E2}" presName="hierRoot1" presStyleCnt="0"/>
      <dgm:spPr/>
    </dgm:pt>
    <dgm:pt modelId="{D88DAA58-E5F2-4375-91A6-565E29DA4DF8}" type="pres">
      <dgm:prSet presAssocID="{2AC73E20-4578-4FF9-AA4F-AF58C29CC3E2}" presName="composite" presStyleCnt="0"/>
      <dgm:spPr/>
    </dgm:pt>
    <dgm:pt modelId="{109B0DE4-3E24-4AFA-9BE9-0F274AD23E3F}" type="pres">
      <dgm:prSet presAssocID="{2AC73E20-4578-4FF9-AA4F-AF58C29CC3E2}" presName="background" presStyleLbl="node0" presStyleIdx="3" presStyleCnt="4"/>
      <dgm:spPr/>
    </dgm:pt>
    <dgm:pt modelId="{1CC78DCC-3D93-4B6E-ACAB-144AEC6888ED}" type="pres">
      <dgm:prSet presAssocID="{2AC73E20-4578-4FF9-AA4F-AF58C29CC3E2}" presName="text" presStyleLbl="fgAcc0" presStyleIdx="3" presStyleCnt="4">
        <dgm:presLayoutVars>
          <dgm:chPref val="3"/>
        </dgm:presLayoutVars>
      </dgm:prSet>
      <dgm:spPr/>
    </dgm:pt>
    <dgm:pt modelId="{92AD2DC0-BEAC-4763-AD93-1E5FFBCE08C7}" type="pres">
      <dgm:prSet presAssocID="{2AC73E20-4578-4FF9-AA4F-AF58C29CC3E2}" presName="hierChild2" presStyleCnt="0"/>
      <dgm:spPr/>
    </dgm:pt>
  </dgm:ptLst>
  <dgm:cxnLst>
    <dgm:cxn modelId="{6459CF2B-F124-49AD-9DC9-DCF1C5E5B24F}" srcId="{A467DCD6-2173-4197-B9E3-3C7F0F25502E}" destId="{2AC73E20-4578-4FF9-AA4F-AF58C29CC3E2}" srcOrd="3" destOrd="0" parTransId="{1BCB1570-147C-41B0-A9BC-935BB483CE9F}" sibTransId="{92991F18-A672-463B-BC5E-A5EC5FDBE74E}"/>
    <dgm:cxn modelId="{09A5D735-9FD2-47E9-BC14-EB208484B83C}" srcId="{A467DCD6-2173-4197-B9E3-3C7F0F25502E}" destId="{C14D8638-64BB-473C-A90D-0B086DBC3149}" srcOrd="1" destOrd="0" parTransId="{DB850252-AE25-45BE-A27D-23CC95D6FCDC}" sibTransId="{7E3287E4-0B62-475F-937D-CC44869BB683}"/>
    <dgm:cxn modelId="{E7A9403D-AF8E-4024-9F26-1E55642A4AB3}" type="presOf" srcId="{C14D8638-64BB-473C-A90D-0B086DBC3149}" destId="{8B8C5B84-6F11-4D0F-A3F3-85EBEA6B0CA4}" srcOrd="0" destOrd="0" presId="urn:microsoft.com/office/officeart/2005/8/layout/hierarchy1"/>
    <dgm:cxn modelId="{C8926184-D01C-4410-8464-AA8A8D89C061}" srcId="{A467DCD6-2173-4197-B9E3-3C7F0F25502E}" destId="{CE89FCBE-1737-4B72-9899-2DA2A389AE2F}" srcOrd="2" destOrd="0" parTransId="{113FDC60-32CA-4569-92EA-5F40348E831D}" sibTransId="{DF9C47A7-5A95-48C5-9807-4B4F6D16D0EB}"/>
    <dgm:cxn modelId="{2B0E1B85-00EB-46A4-B332-660B29A66115}" type="presOf" srcId="{A467DCD6-2173-4197-B9E3-3C7F0F25502E}" destId="{17E27724-FC22-40B6-8028-70DCA6928D0B}" srcOrd="0" destOrd="0" presId="urn:microsoft.com/office/officeart/2005/8/layout/hierarchy1"/>
    <dgm:cxn modelId="{D8053C8C-CDE0-430D-9B2A-BC77A67A3D7F}" type="presOf" srcId="{CE89FCBE-1737-4B72-9899-2DA2A389AE2F}" destId="{F6ECF6AB-2AEB-4FC3-BF57-14D49354B887}" srcOrd="0" destOrd="0" presId="urn:microsoft.com/office/officeart/2005/8/layout/hierarchy1"/>
    <dgm:cxn modelId="{DB0B42AF-B15F-4A53-902C-A1221DC7939E}" srcId="{A467DCD6-2173-4197-B9E3-3C7F0F25502E}" destId="{E822AE20-383B-4F2B-87CD-649ECAC0A25F}" srcOrd="0" destOrd="0" parTransId="{0977F852-3C57-48A6-925D-3B28DB9B687C}" sibTransId="{EC06CA22-6446-4493-949E-4122E5BC35C5}"/>
    <dgm:cxn modelId="{03E565E9-B276-49C1-ADDD-DDF9926C04C7}" type="presOf" srcId="{E822AE20-383B-4F2B-87CD-649ECAC0A25F}" destId="{F1DDFF38-E7B2-4E05-8920-4C7882832A14}" srcOrd="0" destOrd="0" presId="urn:microsoft.com/office/officeart/2005/8/layout/hierarchy1"/>
    <dgm:cxn modelId="{07532BFD-A7F5-446A-90AD-5A1576ED67E3}" type="presOf" srcId="{2AC73E20-4578-4FF9-AA4F-AF58C29CC3E2}" destId="{1CC78DCC-3D93-4B6E-ACAB-144AEC6888ED}" srcOrd="0" destOrd="0" presId="urn:microsoft.com/office/officeart/2005/8/layout/hierarchy1"/>
    <dgm:cxn modelId="{97B3632E-48B8-4F6E-BE3C-56C63EA938AE}" type="presParOf" srcId="{17E27724-FC22-40B6-8028-70DCA6928D0B}" destId="{0A9867E5-85A1-4AB7-BB5D-CF5A366C04E7}" srcOrd="0" destOrd="0" presId="urn:microsoft.com/office/officeart/2005/8/layout/hierarchy1"/>
    <dgm:cxn modelId="{1DE572EC-B5DA-4059-A8F8-800F17A60AA0}" type="presParOf" srcId="{0A9867E5-85A1-4AB7-BB5D-CF5A366C04E7}" destId="{F31BE8A0-94B7-45C3-A3C9-F158A44138BF}" srcOrd="0" destOrd="0" presId="urn:microsoft.com/office/officeart/2005/8/layout/hierarchy1"/>
    <dgm:cxn modelId="{6E95C94B-36E9-4ED5-B778-4B9BD9445534}" type="presParOf" srcId="{F31BE8A0-94B7-45C3-A3C9-F158A44138BF}" destId="{CBAF54E7-28CF-45C0-B6F0-47A2EE70C62D}" srcOrd="0" destOrd="0" presId="urn:microsoft.com/office/officeart/2005/8/layout/hierarchy1"/>
    <dgm:cxn modelId="{03E2018A-8165-4D99-A387-8CA0CC6AC67E}" type="presParOf" srcId="{F31BE8A0-94B7-45C3-A3C9-F158A44138BF}" destId="{F1DDFF38-E7B2-4E05-8920-4C7882832A14}" srcOrd="1" destOrd="0" presId="urn:microsoft.com/office/officeart/2005/8/layout/hierarchy1"/>
    <dgm:cxn modelId="{EE5D386D-D025-4D05-809C-C92048DBFFC0}" type="presParOf" srcId="{0A9867E5-85A1-4AB7-BB5D-CF5A366C04E7}" destId="{6A2C7A0B-524F-4343-BD09-642FF65719E3}" srcOrd="1" destOrd="0" presId="urn:microsoft.com/office/officeart/2005/8/layout/hierarchy1"/>
    <dgm:cxn modelId="{7371DA6A-21DF-446E-B0AD-F5934915DF59}" type="presParOf" srcId="{17E27724-FC22-40B6-8028-70DCA6928D0B}" destId="{2D106CCB-A04C-4D46-A3F9-3DD804BA0129}" srcOrd="1" destOrd="0" presId="urn:microsoft.com/office/officeart/2005/8/layout/hierarchy1"/>
    <dgm:cxn modelId="{908B0385-5A2D-45A1-9742-C22A4FE383CE}" type="presParOf" srcId="{2D106CCB-A04C-4D46-A3F9-3DD804BA0129}" destId="{66AA0C1D-BBC1-4102-9848-8B20CF5F7A7C}" srcOrd="0" destOrd="0" presId="urn:microsoft.com/office/officeart/2005/8/layout/hierarchy1"/>
    <dgm:cxn modelId="{55C0A775-FF7E-4850-B6F0-E82D8F55A29D}" type="presParOf" srcId="{66AA0C1D-BBC1-4102-9848-8B20CF5F7A7C}" destId="{456DD050-E508-45B9-AAE7-686CE5DDA659}" srcOrd="0" destOrd="0" presId="urn:microsoft.com/office/officeart/2005/8/layout/hierarchy1"/>
    <dgm:cxn modelId="{EDA0F51B-99C0-4AC2-A191-6972C011EF5A}" type="presParOf" srcId="{66AA0C1D-BBC1-4102-9848-8B20CF5F7A7C}" destId="{8B8C5B84-6F11-4D0F-A3F3-85EBEA6B0CA4}" srcOrd="1" destOrd="0" presId="urn:microsoft.com/office/officeart/2005/8/layout/hierarchy1"/>
    <dgm:cxn modelId="{D31FB4A6-E1C2-49B7-9E14-2FC7480C3B4F}" type="presParOf" srcId="{2D106CCB-A04C-4D46-A3F9-3DD804BA0129}" destId="{6B18566C-FFFB-47D9-88B2-27CACE8BC377}" srcOrd="1" destOrd="0" presId="urn:microsoft.com/office/officeart/2005/8/layout/hierarchy1"/>
    <dgm:cxn modelId="{FB489B6F-2BA9-4E24-AEE4-536C73B199CD}" type="presParOf" srcId="{17E27724-FC22-40B6-8028-70DCA6928D0B}" destId="{6B4CBD13-08F4-4DE5-A7FC-165ACB59F14D}" srcOrd="2" destOrd="0" presId="urn:microsoft.com/office/officeart/2005/8/layout/hierarchy1"/>
    <dgm:cxn modelId="{88C83F63-1494-4159-8763-D5F9E1183899}" type="presParOf" srcId="{6B4CBD13-08F4-4DE5-A7FC-165ACB59F14D}" destId="{EA622B8F-6104-4BC0-9BBC-4E2AE60C7812}" srcOrd="0" destOrd="0" presId="urn:microsoft.com/office/officeart/2005/8/layout/hierarchy1"/>
    <dgm:cxn modelId="{81A23949-8BFF-4722-8395-1F4B8A5D5C9D}" type="presParOf" srcId="{EA622B8F-6104-4BC0-9BBC-4E2AE60C7812}" destId="{2A6130CC-DC8D-4DD6-A5CF-6F333C189FA2}" srcOrd="0" destOrd="0" presId="urn:microsoft.com/office/officeart/2005/8/layout/hierarchy1"/>
    <dgm:cxn modelId="{13DC2BB8-0CD1-4C6F-A456-42B6A30DE649}" type="presParOf" srcId="{EA622B8F-6104-4BC0-9BBC-4E2AE60C7812}" destId="{F6ECF6AB-2AEB-4FC3-BF57-14D49354B887}" srcOrd="1" destOrd="0" presId="urn:microsoft.com/office/officeart/2005/8/layout/hierarchy1"/>
    <dgm:cxn modelId="{2E2356C1-4D13-4A4C-B4A8-FF446D8CD6B0}" type="presParOf" srcId="{6B4CBD13-08F4-4DE5-A7FC-165ACB59F14D}" destId="{8F4E3EBA-2E0B-4F1F-AD5A-0C82860DF561}" srcOrd="1" destOrd="0" presId="urn:microsoft.com/office/officeart/2005/8/layout/hierarchy1"/>
    <dgm:cxn modelId="{166E6401-56BA-4455-897C-195FF6AC01B7}" type="presParOf" srcId="{17E27724-FC22-40B6-8028-70DCA6928D0B}" destId="{DF5705B9-D2ED-4947-A13D-8D087DFB7907}" srcOrd="3" destOrd="0" presId="urn:microsoft.com/office/officeart/2005/8/layout/hierarchy1"/>
    <dgm:cxn modelId="{74D97068-6199-4026-9DA9-7744C9856325}" type="presParOf" srcId="{DF5705B9-D2ED-4947-A13D-8D087DFB7907}" destId="{D88DAA58-E5F2-4375-91A6-565E29DA4DF8}" srcOrd="0" destOrd="0" presId="urn:microsoft.com/office/officeart/2005/8/layout/hierarchy1"/>
    <dgm:cxn modelId="{3B37BB8D-F28D-466D-B9DB-3D9E521FF7EA}" type="presParOf" srcId="{D88DAA58-E5F2-4375-91A6-565E29DA4DF8}" destId="{109B0DE4-3E24-4AFA-9BE9-0F274AD23E3F}" srcOrd="0" destOrd="0" presId="urn:microsoft.com/office/officeart/2005/8/layout/hierarchy1"/>
    <dgm:cxn modelId="{169B1566-3029-4AF0-B261-8B0A7AC668AD}" type="presParOf" srcId="{D88DAA58-E5F2-4375-91A6-565E29DA4DF8}" destId="{1CC78DCC-3D93-4B6E-ACAB-144AEC6888ED}" srcOrd="1" destOrd="0" presId="urn:microsoft.com/office/officeart/2005/8/layout/hierarchy1"/>
    <dgm:cxn modelId="{C3544494-E7B4-47F7-AEEB-9F35E8D7DEB6}" type="presParOf" srcId="{DF5705B9-D2ED-4947-A13D-8D087DFB7907}" destId="{92AD2DC0-BEAC-4763-AD93-1E5FFBCE08C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0C0CC59-4E3B-40E8-96D7-ED7B0C136324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E0FFDB02-184C-4C03-BEDC-0EB4CCDE89FF}">
      <dgm:prSet/>
      <dgm:spPr/>
      <dgm:t>
        <a:bodyPr/>
        <a:lstStyle/>
        <a:p>
          <a:r>
            <a:rPr lang="en-GB"/>
            <a:t>Specialist VAWG units in every police force</a:t>
          </a:r>
          <a:endParaRPr lang="en-US"/>
        </a:p>
      </dgm:t>
    </dgm:pt>
    <dgm:pt modelId="{5443CF22-1A96-4038-BA49-E18FDA5EEB74}" type="parTrans" cxnId="{97057905-00A3-4EBE-B4BD-8E548C12F3EF}">
      <dgm:prSet/>
      <dgm:spPr/>
      <dgm:t>
        <a:bodyPr/>
        <a:lstStyle/>
        <a:p>
          <a:endParaRPr lang="en-US"/>
        </a:p>
      </dgm:t>
    </dgm:pt>
    <dgm:pt modelId="{0615281C-6738-430F-A215-C6166A1B7799}" type="sibTrans" cxnId="{97057905-00A3-4EBE-B4BD-8E548C12F3EF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468E7319-0ED9-48CB-8E6A-5348809DB072}">
      <dgm:prSet/>
      <dgm:spPr/>
      <dgm:t>
        <a:bodyPr/>
        <a:lstStyle/>
        <a:p>
          <a:r>
            <a:rPr lang="en-GB"/>
            <a:t>National standards for investigations</a:t>
          </a:r>
          <a:endParaRPr lang="en-US"/>
        </a:p>
      </dgm:t>
    </dgm:pt>
    <dgm:pt modelId="{9DBFEA96-43A0-4873-940D-4BC7D4D3D90B}" type="parTrans" cxnId="{DD183C0A-0310-4FC5-AA42-000CF4711339}">
      <dgm:prSet/>
      <dgm:spPr/>
      <dgm:t>
        <a:bodyPr/>
        <a:lstStyle/>
        <a:p>
          <a:endParaRPr lang="en-US"/>
        </a:p>
      </dgm:t>
    </dgm:pt>
    <dgm:pt modelId="{D2B91BB4-2191-4003-99E5-6A5D02E07141}" type="sibTrans" cxnId="{DD183C0A-0310-4FC5-AA42-000CF4711339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5A9D2B8C-E54A-46DE-AEAB-FD6089359D86}">
      <dgm:prSet/>
      <dgm:spPr/>
      <dgm:t>
        <a:bodyPr/>
        <a:lstStyle/>
        <a:p>
          <a:r>
            <a:rPr lang="en-GB"/>
            <a:t>Improved data collection and monitoring</a:t>
          </a:r>
          <a:endParaRPr lang="en-US"/>
        </a:p>
      </dgm:t>
    </dgm:pt>
    <dgm:pt modelId="{7EFC9FF9-71E8-4BF9-A597-29A42ADC83F8}" type="parTrans" cxnId="{24ACF03D-6901-4951-885F-33B60558B8E3}">
      <dgm:prSet/>
      <dgm:spPr/>
      <dgm:t>
        <a:bodyPr/>
        <a:lstStyle/>
        <a:p>
          <a:endParaRPr lang="en-US"/>
        </a:p>
      </dgm:t>
    </dgm:pt>
    <dgm:pt modelId="{0012DF50-66D1-4716-8CE2-E7ED0A5C7384}" type="sibTrans" cxnId="{24ACF03D-6901-4951-885F-33B60558B8E3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F6A3D051-3927-4992-A31A-C553671A2D4F}">
      <dgm:prSet/>
      <dgm:spPr/>
      <dgm:t>
        <a:bodyPr/>
        <a:lstStyle/>
        <a:p>
          <a:r>
            <a:rPr lang="en-GB"/>
            <a:t>Reduce postcode lottery in outcomes</a:t>
          </a:r>
          <a:endParaRPr lang="en-US"/>
        </a:p>
      </dgm:t>
    </dgm:pt>
    <dgm:pt modelId="{4177DE36-0B92-45FB-92A8-CAE3B438FD22}" type="parTrans" cxnId="{E1F09536-6129-444F-B549-EB07E85A8348}">
      <dgm:prSet/>
      <dgm:spPr/>
      <dgm:t>
        <a:bodyPr/>
        <a:lstStyle/>
        <a:p>
          <a:endParaRPr lang="en-US"/>
        </a:p>
      </dgm:t>
    </dgm:pt>
    <dgm:pt modelId="{B8EED7EF-1CB1-40BC-A6A9-6E211E4442ED}" type="sibTrans" cxnId="{E1F09536-6129-444F-B549-EB07E85A8348}">
      <dgm:prSet phldrT="04" phldr="0"/>
      <dgm:spPr/>
      <dgm:t>
        <a:bodyPr/>
        <a:lstStyle/>
        <a:p>
          <a:r>
            <a:rPr lang="en-US"/>
            <a:t>04</a:t>
          </a:r>
        </a:p>
      </dgm:t>
    </dgm:pt>
    <dgm:pt modelId="{4DDEAE71-2AAD-422D-B90A-6EE610CC89BC}" type="pres">
      <dgm:prSet presAssocID="{00C0CC59-4E3B-40E8-96D7-ED7B0C136324}" presName="Name0" presStyleCnt="0">
        <dgm:presLayoutVars>
          <dgm:animLvl val="lvl"/>
          <dgm:resizeHandles val="exact"/>
        </dgm:presLayoutVars>
      </dgm:prSet>
      <dgm:spPr/>
    </dgm:pt>
    <dgm:pt modelId="{8EEEC388-F6F6-4745-AC36-21AAB3A3CCB1}" type="pres">
      <dgm:prSet presAssocID="{E0FFDB02-184C-4C03-BEDC-0EB4CCDE89FF}" presName="compositeNode" presStyleCnt="0">
        <dgm:presLayoutVars>
          <dgm:bulletEnabled val="1"/>
        </dgm:presLayoutVars>
      </dgm:prSet>
      <dgm:spPr/>
    </dgm:pt>
    <dgm:pt modelId="{1779D08C-2BD4-47B5-9B06-054362ECE500}" type="pres">
      <dgm:prSet presAssocID="{E0FFDB02-184C-4C03-BEDC-0EB4CCDE89FF}" presName="bgRect" presStyleLbl="alignNode1" presStyleIdx="0" presStyleCnt="4"/>
      <dgm:spPr/>
    </dgm:pt>
    <dgm:pt modelId="{B66CD9A0-BE1C-4EA3-8BD6-F80D9BE92EA0}" type="pres">
      <dgm:prSet presAssocID="{0615281C-6738-430F-A215-C6166A1B7799}" presName="sibTransNodeRect" presStyleLbl="alignNode1" presStyleIdx="0" presStyleCnt="4">
        <dgm:presLayoutVars>
          <dgm:chMax val="0"/>
          <dgm:bulletEnabled val="1"/>
        </dgm:presLayoutVars>
      </dgm:prSet>
      <dgm:spPr/>
    </dgm:pt>
    <dgm:pt modelId="{9AF822B0-2D20-413A-B470-3018231BFFC1}" type="pres">
      <dgm:prSet presAssocID="{E0FFDB02-184C-4C03-BEDC-0EB4CCDE89FF}" presName="nodeRect" presStyleLbl="alignNode1" presStyleIdx="0" presStyleCnt="4">
        <dgm:presLayoutVars>
          <dgm:bulletEnabled val="1"/>
        </dgm:presLayoutVars>
      </dgm:prSet>
      <dgm:spPr/>
    </dgm:pt>
    <dgm:pt modelId="{4FFA8EC5-EA77-4201-A3EF-8C61BF69AC37}" type="pres">
      <dgm:prSet presAssocID="{0615281C-6738-430F-A215-C6166A1B7799}" presName="sibTrans" presStyleCnt="0"/>
      <dgm:spPr/>
    </dgm:pt>
    <dgm:pt modelId="{F1F398AD-F080-4A27-A6AA-FF729C7A207A}" type="pres">
      <dgm:prSet presAssocID="{468E7319-0ED9-48CB-8E6A-5348809DB072}" presName="compositeNode" presStyleCnt="0">
        <dgm:presLayoutVars>
          <dgm:bulletEnabled val="1"/>
        </dgm:presLayoutVars>
      </dgm:prSet>
      <dgm:spPr/>
    </dgm:pt>
    <dgm:pt modelId="{55607F0B-C13B-44DA-883E-6E7B8D53F0D1}" type="pres">
      <dgm:prSet presAssocID="{468E7319-0ED9-48CB-8E6A-5348809DB072}" presName="bgRect" presStyleLbl="alignNode1" presStyleIdx="1" presStyleCnt="4"/>
      <dgm:spPr/>
    </dgm:pt>
    <dgm:pt modelId="{D4146757-66C1-4404-BF78-76EFB3531425}" type="pres">
      <dgm:prSet presAssocID="{D2B91BB4-2191-4003-99E5-6A5D02E07141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2513A1D4-C60D-45E2-9A52-CC54AB3DC780}" type="pres">
      <dgm:prSet presAssocID="{468E7319-0ED9-48CB-8E6A-5348809DB072}" presName="nodeRect" presStyleLbl="alignNode1" presStyleIdx="1" presStyleCnt="4">
        <dgm:presLayoutVars>
          <dgm:bulletEnabled val="1"/>
        </dgm:presLayoutVars>
      </dgm:prSet>
      <dgm:spPr/>
    </dgm:pt>
    <dgm:pt modelId="{12B1E0E4-C05A-47B6-8ED7-F32189A008B0}" type="pres">
      <dgm:prSet presAssocID="{D2B91BB4-2191-4003-99E5-6A5D02E07141}" presName="sibTrans" presStyleCnt="0"/>
      <dgm:spPr/>
    </dgm:pt>
    <dgm:pt modelId="{5F886693-2331-4011-A376-A5A22625D821}" type="pres">
      <dgm:prSet presAssocID="{5A9D2B8C-E54A-46DE-AEAB-FD6089359D86}" presName="compositeNode" presStyleCnt="0">
        <dgm:presLayoutVars>
          <dgm:bulletEnabled val="1"/>
        </dgm:presLayoutVars>
      </dgm:prSet>
      <dgm:spPr/>
    </dgm:pt>
    <dgm:pt modelId="{FC7A2144-5E60-433A-B1FB-BA41DD743238}" type="pres">
      <dgm:prSet presAssocID="{5A9D2B8C-E54A-46DE-AEAB-FD6089359D86}" presName="bgRect" presStyleLbl="alignNode1" presStyleIdx="2" presStyleCnt="4"/>
      <dgm:spPr/>
    </dgm:pt>
    <dgm:pt modelId="{B82DAFB0-86D9-4AA3-95AA-AB4A0A23A8D2}" type="pres">
      <dgm:prSet presAssocID="{0012DF50-66D1-4716-8CE2-E7ED0A5C7384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0B37FBBA-E36F-4153-80E6-268B1A0B34BB}" type="pres">
      <dgm:prSet presAssocID="{5A9D2B8C-E54A-46DE-AEAB-FD6089359D86}" presName="nodeRect" presStyleLbl="alignNode1" presStyleIdx="2" presStyleCnt="4">
        <dgm:presLayoutVars>
          <dgm:bulletEnabled val="1"/>
        </dgm:presLayoutVars>
      </dgm:prSet>
      <dgm:spPr/>
    </dgm:pt>
    <dgm:pt modelId="{2296F156-8402-49A1-AA25-F9F94595905F}" type="pres">
      <dgm:prSet presAssocID="{0012DF50-66D1-4716-8CE2-E7ED0A5C7384}" presName="sibTrans" presStyleCnt="0"/>
      <dgm:spPr/>
    </dgm:pt>
    <dgm:pt modelId="{259C6587-27C0-4255-911B-3EE8716B8EBE}" type="pres">
      <dgm:prSet presAssocID="{F6A3D051-3927-4992-A31A-C553671A2D4F}" presName="compositeNode" presStyleCnt="0">
        <dgm:presLayoutVars>
          <dgm:bulletEnabled val="1"/>
        </dgm:presLayoutVars>
      </dgm:prSet>
      <dgm:spPr/>
    </dgm:pt>
    <dgm:pt modelId="{6B9C29E1-62E7-45C7-8F52-E37F4C54AC14}" type="pres">
      <dgm:prSet presAssocID="{F6A3D051-3927-4992-A31A-C553671A2D4F}" presName="bgRect" presStyleLbl="alignNode1" presStyleIdx="3" presStyleCnt="4"/>
      <dgm:spPr/>
    </dgm:pt>
    <dgm:pt modelId="{84486F0E-2F2F-4C29-A49E-B2B3AE17145D}" type="pres">
      <dgm:prSet presAssocID="{B8EED7EF-1CB1-40BC-A6A9-6E211E4442ED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3C9F0BB4-04DC-4769-9F99-AFD401A4360F}" type="pres">
      <dgm:prSet presAssocID="{F6A3D051-3927-4992-A31A-C553671A2D4F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97057905-00A3-4EBE-B4BD-8E548C12F3EF}" srcId="{00C0CC59-4E3B-40E8-96D7-ED7B0C136324}" destId="{E0FFDB02-184C-4C03-BEDC-0EB4CCDE89FF}" srcOrd="0" destOrd="0" parTransId="{5443CF22-1A96-4038-BA49-E18FDA5EEB74}" sibTransId="{0615281C-6738-430F-A215-C6166A1B7799}"/>
    <dgm:cxn modelId="{DD183C0A-0310-4FC5-AA42-000CF4711339}" srcId="{00C0CC59-4E3B-40E8-96D7-ED7B0C136324}" destId="{468E7319-0ED9-48CB-8E6A-5348809DB072}" srcOrd="1" destOrd="0" parTransId="{9DBFEA96-43A0-4873-940D-4BC7D4D3D90B}" sibTransId="{D2B91BB4-2191-4003-99E5-6A5D02E07141}"/>
    <dgm:cxn modelId="{797D7D0A-72CC-492D-BD1E-A52BBE2E8846}" type="presOf" srcId="{468E7319-0ED9-48CB-8E6A-5348809DB072}" destId="{2513A1D4-C60D-45E2-9A52-CC54AB3DC780}" srcOrd="1" destOrd="0" presId="urn:microsoft.com/office/officeart/2016/7/layout/LinearBlockProcessNumbered"/>
    <dgm:cxn modelId="{C8392827-AFB4-45B0-8A37-9CD8174E4092}" type="presOf" srcId="{5A9D2B8C-E54A-46DE-AEAB-FD6089359D86}" destId="{0B37FBBA-E36F-4153-80E6-268B1A0B34BB}" srcOrd="1" destOrd="0" presId="urn:microsoft.com/office/officeart/2016/7/layout/LinearBlockProcessNumbered"/>
    <dgm:cxn modelId="{DAA97328-9404-44D5-843D-75BA2ED2CA08}" type="presOf" srcId="{D2B91BB4-2191-4003-99E5-6A5D02E07141}" destId="{D4146757-66C1-4404-BF78-76EFB3531425}" srcOrd="0" destOrd="0" presId="urn:microsoft.com/office/officeart/2016/7/layout/LinearBlockProcessNumbered"/>
    <dgm:cxn modelId="{517DF82B-6C33-417A-AA9F-C5C0AA9BAAD4}" type="presOf" srcId="{B8EED7EF-1CB1-40BC-A6A9-6E211E4442ED}" destId="{84486F0E-2F2F-4C29-A49E-B2B3AE17145D}" srcOrd="0" destOrd="0" presId="urn:microsoft.com/office/officeart/2016/7/layout/LinearBlockProcessNumbered"/>
    <dgm:cxn modelId="{E1F09536-6129-444F-B549-EB07E85A8348}" srcId="{00C0CC59-4E3B-40E8-96D7-ED7B0C136324}" destId="{F6A3D051-3927-4992-A31A-C553671A2D4F}" srcOrd="3" destOrd="0" parTransId="{4177DE36-0B92-45FB-92A8-CAE3B438FD22}" sibTransId="{B8EED7EF-1CB1-40BC-A6A9-6E211E4442ED}"/>
    <dgm:cxn modelId="{1FB02238-F6FA-4204-9100-F1887ADAD7A4}" type="presOf" srcId="{E0FFDB02-184C-4C03-BEDC-0EB4CCDE89FF}" destId="{1779D08C-2BD4-47B5-9B06-054362ECE500}" srcOrd="0" destOrd="0" presId="urn:microsoft.com/office/officeart/2016/7/layout/LinearBlockProcessNumbered"/>
    <dgm:cxn modelId="{24ACF03D-6901-4951-885F-33B60558B8E3}" srcId="{00C0CC59-4E3B-40E8-96D7-ED7B0C136324}" destId="{5A9D2B8C-E54A-46DE-AEAB-FD6089359D86}" srcOrd="2" destOrd="0" parTransId="{7EFC9FF9-71E8-4BF9-A597-29A42ADC83F8}" sibTransId="{0012DF50-66D1-4716-8CE2-E7ED0A5C7384}"/>
    <dgm:cxn modelId="{8DDBC745-5AAD-4F2E-AED0-74DB87108E8C}" type="presOf" srcId="{468E7319-0ED9-48CB-8E6A-5348809DB072}" destId="{55607F0B-C13B-44DA-883E-6E7B8D53F0D1}" srcOrd="0" destOrd="0" presId="urn:microsoft.com/office/officeart/2016/7/layout/LinearBlockProcessNumbered"/>
    <dgm:cxn modelId="{211FAE66-6340-4F95-A57E-956C1075213A}" type="presOf" srcId="{F6A3D051-3927-4992-A31A-C553671A2D4F}" destId="{3C9F0BB4-04DC-4769-9F99-AFD401A4360F}" srcOrd="1" destOrd="0" presId="urn:microsoft.com/office/officeart/2016/7/layout/LinearBlockProcessNumbered"/>
    <dgm:cxn modelId="{A794B189-0B9F-4168-9F06-26C4A5DD2115}" type="presOf" srcId="{0615281C-6738-430F-A215-C6166A1B7799}" destId="{B66CD9A0-BE1C-4EA3-8BD6-F80D9BE92EA0}" srcOrd="0" destOrd="0" presId="urn:microsoft.com/office/officeart/2016/7/layout/LinearBlockProcessNumbered"/>
    <dgm:cxn modelId="{BE4B5293-874B-4FBF-9CB1-B0CB961ECCB0}" type="presOf" srcId="{F6A3D051-3927-4992-A31A-C553671A2D4F}" destId="{6B9C29E1-62E7-45C7-8F52-E37F4C54AC14}" srcOrd="0" destOrd="0" presId="urn:microsoft.com/office/officeart/2016/7/layout/LinearBlockProcessNumbered"/>
    <dgm:cxn modelId="{B52443BB-467B-4A39-AFAF-75DD3215BBB9}" type="presOf" srcId="{00C0CC59-4E3B-40E8-96D7-ED7B0C136324}" destId="{4DDEAE71-2AAD-422D-B90A-6EE610CC89BC}" srcOrd="0" destOrd="0" presId="urn:microsoft.com/office/officeart/2016/7/layout/LinearBlockProcessNumbered"/>
    <dgm:cxn modelId="{CFEA5CBF-BA57-4DD4-8B49-B28C8C609A20}" type="presOf" srcId="{5A9D2B8C-E54A-46DE-AEAB-FD6089359D86}" destId="{FC7A2144-5E60-433A-B1FB-BA41DD743238}" srcOrd="0" destOrd="0" presId="urn:microsoft.com/office/officeart/2016/7/layout/LinearBlockProcessNumbered"/>
    <dgm:cxn modelId="{02CCFCEF-183F-4854-A21A-82AEBC5D7723}" type="presOf" srcId="{E0FFDB02-184C-4C03-BEDC-0EB4CCDE89FF}" destId="{9AF822B0-2D20-413A-B470-3018231BFFC1}" srcOrd="1" destOrd="0" presId="urn:microsoft.com/office/officeart/2016/7/layout/LinearBlockProcessNumbered"/>
    <dgm:cxn modelId="{056C29FC-2D15-486E-866E-01DFC56B25E4}" type="presOf" srcId="{0012DF50-66D1-4716-8CE2-E7ED0A5C7384}" destId="{B82DAFB0-86D9-4AA3-95AA-AB4A0A23A8D2}" srcOrd="0" destOrd="0" presId="urn:microsoft.com/office/officeart/2016/7/layout/LinearBlockProcessNumbered"/>
    <dgm:cxn modelId="{1D4EF157-E3CC-4250-9EFA-3192C07A3AEE}" type="presParOf" srcId="{4DDEAE71-2AAD-422D-B90A-6EE610CC89BC}" destId="{8EEEC388-F6F6-4745-AC36-21AAB3A3CCB1}" srcOrd="0" destOrd="0" presId="urn:microsoft.com/office/officeart/2016/7/layout/LinearBlockProcessNumbered"/>
    <dgm:cxn modelId="{AB138529-E3BF-4F97-AB81-D0203483BFC6}" type="presParOf" srcId="{8EEEC388-F6F6-4745-AC36-21AAB3A3CCB1}" destId="{1779D08C-2BD4-47B5-9B06-054362ECE500}" srcOrd="0" destOrd="0" presId="urn:microsoft.com/office/officeart/2016/7/layout/LinearBlockProcessNumbered"/>
    <dgm:cxn modelId="{21113893-FFD9-4480-9842-F4906DB55AC2}" type="presParOf" srcId="{8EEEC388-F6F6-4745-AC36-21AAB3A3CCB1}" destId="{B66CD9A0-BE1C-4EA3-8BD6-F80D9BE92EA0}" srcOrd="1" destOrd="0" presId="urn:microsoft.com/office/officeart/2016/7/layout/LinearBlockProcessNumbered"/>
    <dgm:cxn modelId="{13C30268-7328-43A7-BBC3-66CBBF418259}" type="presParOf" srcId="{8EEEC388-F6F6-4745-AC36-21AAB3A3CCB1}" destId="{9AF822B0-2D20-413A-B470-3018231BFFC1}" srcOrd="2" destOrd="0" presId="urn:microsoft.com/office/officeart/2016/7/layout/LinearBlockProcessNumbered"/>
    <dgm:cxn modelId="{9CE2EE55-7934-4C1D-96E5-28C74E09BEDE}" type="presParOf" srcId="{4DDEAE71-2AAD-422D-B90A-6EE610CC89BC}" destId="{4FFA8EC5-EA77-4201-A3EF-8C61BF69AC37}" srcOrd="1" destOrd="0" presId="urn:microsoft.com/office/officeart/2016/7/layout/LinearBlockProcessNumbered"/>
    <dgm:cxn modelId="{FECC1B71-1A61-4432-B946-C5A6C4D71972}" type="presParOf" srcId="{4DDEAE71-2AAD-422D-B90A-6EE610CC89BC}" destId="{F1F398AD-F080-4A27-A6AA-FF729C7A207A}" srcOrd="2" destOrd="0" presId="urn:microsoft.com/office/officeart/2016/7/layout/LinearBlockProcessNumbered"/>
    <dgm:cxn modelId="{AB1AEC52-69ED-4F54-A3D8-62A95F4E76E3}" type="presParOf" srcId="{F1F398AD-F080-4A27-A6AA-FF729C7A207A}" destId="{55607F0B-C13B-44DA-883E-6E7B8D53F0D1}" srcOrd="0" destOrd="0" presId="urn:microsoft.com/office/officeart/2016/7/layout/LinearBlockProcessNumbered"/>
    <dgm:cxn modelId="{CAE084EE-4A35-46EE-ADDD-9216EBB73DF5}" type="presParOf" srcId="{F1F398AD-F080-4A27-A6AA-FF729C7A207A}" destId="{D4146757-66C1-4404-BF78-76EFB3531425}" srcOrd="1" destOrd="0" presId="urn:microsoft.com/office/officeart/2016/7/layout/LinearBlockProcessNumbered"/>
    <dgm:cxn modelId="{BAF3A999-9D4B-449B-ABD7-D5F26C49D4B1}" type="presParOf" srcId="{F1F398AD-F080-4A27-A6AA-FF729C7A207A}" destId="{2513A1D4-C60D-45E2-9A52-CC54AB3DC780}" srcOrd="2" destOrd="0" presId="urn:microsoft.com/office/officeart/2016/7/layout/LinearBlockProcessNumbered"/>
    <dgm:cxn modelId="{D11F9997-6A3F-4D86-BBA0-1CAC55FF9065}" type="presParOf" srcId="{4DDEAE71-2AAD-422D-B90A-6EE610CC89BC}" destId="{12B1E0E4-C05A-47B6-8ED7-F32189A008B0}" srcOrd="3" destOrd="0" presId="urn:microsoft.com/office/officeart/2016/7/layout/LinearBlockProcessNumbered"/>
    <dgm:cxn modelId="{6BED158C-8016-467A-A7ED-AE20CDE53163}" type="presParOf" srcId="{4DDEAE71-2AAD-422D-B90A-6EE610CC89BC}" destId="{5F886693-2331-4011-A376-A5A22625D821}" srcOrd="4" destOrd="0" presId="urn:microsoft.com/office/officeart/2016/7/layout/LinearBlockProcessNumbered"/>
    <dgm:cxn modelId="{C75553DA-0F53-41E2-AE8B-7AF37A6BC397}" type="presParOf" srcId="{5F886693-2331-4011-A376-A5A22625D821}" destId="{FC7A2144-5E60-433A-B1FB-BA41DD743238}" srcOrd="0" destOrd="0" presId="urn:microsoft.com/office/officeart/2016/7/layout/LinearBlockProcessNumbered"/>
    <dgm:cxn modelId="{E0D870B5-5433-4D96-8E05-5C4BF226A639}" type="presParOf" srcId="{5F886693-2331-4011-A376-A5A22625D821}" destId="{B82DAFB0-86D9-4AA3-95AA-AB4A0A23A8D2}" srcOrd="1" destOrd="0" presId="urn:microsoft.com/office/officeart/2016/7/layout/LinearBlockProcessNumbered"/>
    <dgm:cxn modelId="{50D73431-2DF0-457E-8864-2C91E117A6FA}" type="presParOf" srcId="{5F886693-2331-4011-A376-A5A22625D821}" destId="{0B37FBBA-E36F-4153-80E6-268B1A0B34BB}" srcOrd="2" destOrd="0" presId="urn:microsoft.com/office/officeart/2016/7/layout/LinearBlockProcessNumbered"/>
    <dgm:cxn modelId="{5B73F140-56D6-4850-B42F-51D260135B23}" type="presParOf" srcId="{4DDEAE71-2AAD-422D-B90A-6EE610CC89BC}" destId="{2296F156-8402-49A1-AA25-F9F94595905F}" srcOrd="5" destOrd="0" presId="urn:microsoft.com/office/officeart/2016/7/layout/LinearBlockProcessNumbered"/>
    <dgm:cxn modelId="{7E4BD9D8-B6CA-4722-BBB8-F92538413455}" type="presParOf" srcId="{4DDEAE71-2AAD-422D-B90A-6EE610CC89BC}" destId="{259C6587-27C0-4255-911B-3EE8716B8EBE}" srcOrd="6" destOrd="0" presId="urn:microsoft.com/office/officeart/2016/7/layout/LinearBlockProcessNumbered"/>
    <dgm:cxn modelId="{43E9BE6E-1D44-44E9-AD14-D87F7A242173}" type="presParOf" srcId="{259C6587-27C0-4255-911B-3EE8716B8EBE}" destId="{6B9C29E1-62E7-45C7-8F52-E37F4C54AC14}" srcOrd="0" destOrd="0" presId="urn:microsoft.com/office/officeart/2016/7/layout/LinearBlockProcessNumbered"/>
    <dgm:cxn modelId="{FE3F5A60-5730-4AF1-865F-F08432CA178C}" type="presParOf" srcId="{259C6587-27C0-4255-911B-3EE8716B8EBE}" destId="{84486F0E-2F2F-4C29-A49E-B2B3AE17145D}" srcOrd="1" destOrd="0" presId="urn:microsoft.com/office/officeart/2016/7/layout/LinearBlockProcessNumbered"/>
    <dgm:cxn modelId="{3F00A33A-3510-42E2-BF22-77A5123ADDB8}" type="presParOf" srcId="{259C6587-27C0-4255-911B-3EE8716B8EBE}" destId="{3C9F0BB4-04DC-4769-9F99-AFD401A4360F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8ABEAFF-A9DF-4477-85A9-622C84A2C8BF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6AB63535-56B7-49EF-A4C9-4BBABAE41FBB}">
      <dgm:prSet/>
      <dgm:spPr/>
      <dgm:t>
        <a:bodyPr/>
        <a:lstStyle/>
        <a:p>
          <a:r>
            <a:rPr lang="en-GB"/>
            <a:t>Improved risk assessment tools</a:t>
          </a:r>
          <a:endParaRPr lang="en-US"/>
        </a:p>
      </dgm:t>
    </dgm:pt>
    <dgm:pt modelId="{A4DEBB3C-5165-4416-9D76-5A45EC2B66BC}" type="parTrans" cxnId="{67F03A1F-A7E5-4FD0-9FCF-1BD5CBB526AA}">
      <dgm:prSet/>
      <dgm:spPr/>
      <dgm:t>
        <a:bodyPr/>
        <a:lstStyle/>
        <a:p>
          <a:endParaRPr lang="en-US"/>
        </a:p>
      </dgm:t>
    </dgm:pt>
    <dgm:pt modelId="{47BBD594-5011-46B9-B3E0-F0735B8282E6}" type="sibTrans" cxnId="{67F03A1F-A7E5-4FD0-9FCF-1BD5CBB526AA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D7080D1E-960D-4D47-9340-1D8CB822EE95}">
      <dgm:prSet/>
      <dgm:spPr/>
      <dgm:t>
        <a:bodyPr/>
        <a:lstStyle/>
        <a:p>
          <a:r>
            <a:rPr lang="en-GB"/>
            <a:t>Survivor-centred policing approach</a:t>
          </a:r>
          <a:endParaRPr lang="en-US"/>
        </a:p>
      </dgm:t>
    </dgm:pt>
    <dgm:pt modelId="{462C3EEC-F45E-42E7-B3D7-4D7B72297694}" type="parTrans" cxnId="{EF6F208D-A501-448C-A73B-3E99A253878D}">
      <dgm:prSet/>
      <dgm:spPr/>
      <dgm:t>
        <a:bodyPr/>
        <a:lstStyle/>
        <a:p>
          <a:endParaRPr lang="en-US"/>
        </a:p>
      </dgm:t>
    </dgm:pt>
    <dgm:pt modelId="{7F4BDD49-01B2-42F1-B04E-860ECACB1A1B}" type="sibTrans" cxnId="{EF6F208D-A501-448C-A73B-3E99A253878D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E66DB20C-7DE1-4ACB-94F6-D23D0133CCA7}">
      <dgm:prSet/>
      <dgm:spPr/>
      <dgm:t>
        <a:bodyPr/>
        <a:lstStyle/>
        <a:p>
          <a:r>
            <a:rPr lang="en-GB"/>
            <a:t>Faster access to specialist support services</a:t>
          </a:r>
          <a:endParaRPr lang="en-US"/>
        </a:p>
      </dgm:t>
    </dgm:pt>
    <dgm:pt modelId="{C8A56FC6-B25A-4D58-8E7B-F6F48E3F411E}" type="parTrans" cxnId="{1175CED2-0D75-4EB6-88B1-A5F0F57438EF}">
      <dgm:prSet/>
      <dgm:spPr/>
      <dgm:t>
        <a:bodyPr/>
        <a:lstStyle/>
        <a:p>
          <a:endParaRPr lang="en-US"/>
        </a:p>
      </dgm:t>
    </dgm:pt>
    <dgm:pt modelId="{6E93BB8B-5145-4757-9CF8-4BB03F5C35C4}" type="sibTrans" cxnId="{1175CED2-0D75-4EB6-88B1-A5F0F57438EF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0A39FF9B-0880-45C4-8C7E-263B6DDF1A8B}">
      <dgm:prSet/>
      <dgm:spPr/>
      <dgm:t>
        <a:bodyPr/>
        <a:lstStyle/>
        <a:p>
          <a:r>
            <a:rPr lang="en-GB"/>
            <a:t>Education and early prevention programmes</a:t>
          </a:r>
          <a:endParaRPr lang="en-US"/>
        </a:p>
      </dgm:t>
    </dgm:pt>
    <dgm:pt modelId="{2D1F725C-55A0-441B-9CFE-A984BB7ED782}" type="parTrans" cxnId="{A9E1FFBD-875F-4DB7-87C7-AF8D337BF027}">
      <dgm:prSet/>
      <dgm:spPr/>
      <dgm:t>
        <a:bodyPr/>
        <a:lstStyle/>
        <a:p>
          <a:endParaRPr lang="en-US"/>
        </a:p>
      </dgm:t>
    </dgm:pt>
    <dgm:pt modelId="{71B7EF76-B4B0-4ACF-A86D-3772B27C6089}" type="sibTrans" cxnId="{A9E1FFBD-875F-4DB7-87C7-AF8D337BF027}">
      <dgm:prSet phldrT="04" phldr="0"/>
      <dgm:spPr/>
      <dgm:t>
        <a:bodyPr/>
        <a:lstStyle/>
        <a:p>
          <a:r>
            <a:rPr lang="en-US"/>
            <a:t>04</a:t>
          </a:r>
        </a:p>
      </dgm:t>
    </dgm:pt>
    <dgm:pt modelId="{DD881A54-E8D5-45BA-9607-2407633C292C}" type="pres">
      <dgm:prSet presAssocID="{88ABEAFF-A9DF-4477-85A9-622C84A2C8BF}" presName="Name0" presStyleCnt="0">
        <dgm:presLayoutVars>
          <dgm:animLvl val="lvl"/>
          <dgm:resizeHandles val="exact"/>
        </dgm:presLayoutVars>
      </dgm:prSet>
      <dgm:spPr/>
    </dgm:pt>
    <dgm:pt modelId="{1DF50C56-59BF-49E3-A8C0-A64C251AA16F}" type="pres">
      <dgm:prSet presAssocID="{6AB63535-56B7-49EF-A4C9-4BBABAE41FBB}" presName="compositeNode" presStyleCnt="0">
        <dgm:presLayoutVars>
          <dgm:bulletEnabled val="1"/>
        </dgm:presLayoutVars>
      </dgm:prSet>
      <dgm:spPr/>
    </dgm:pt>
    <dgm:pt modelId="{83543BC9-208E-4A39-BE0A-B0A0567F5FEF}" type="pres">
      <dgm:prSet presAssocID="{6AB63535-56B7-49EF-A4C9-4BBABAE41FBB}" presName="bgRect" presStyleLbl="alignNode1" presStyleIdx="0" presStyleCnt="4"/>
      <dgm:spPr/>
    </dgm:pt>
    <dgm:pt modelId="{5FCC4720-A30A-4DA1-94DF-6017435BDF27}" type="pres">
      <dgm:prSet presAssocID="{47BBD594-5011-46B9-B3E0-F0735B8282E6}" presName="sibTransNodeRect" presStyleLbl="alignNode1" presStyleIdx="0" presStyleCnt="4">
        <dgm:presLayoutVars>
          <dgm:chMax val="0"/>
          <dgm:bulletEnabled val="1"/>
        </dgm:presLayoutVars>
      </dgm:prSet>
      <dgm:spPr/>
    </dgm:pt>
    <dgm:pt modelId="{89C0728F-7A20-4150-8693-EAA593EE047C}" type="pres">
      <dgm:prSet presAssocID="{6AB63535-56B7-49EF-A4C9-4BBABAE41FBB}" presName="nodeRect" presStyleLbl="alignNode1" presStyleIdx="0" presStyleCnt="4">
        <dgm:presLayoutVars>
          <dgm:bulletEnabled val="1"/>
        </dgm:presLayoutVars>
      </dgm:prSet>
      <dgm:spPr/>
    </dgm:pt>
    <dgm:pt modelId="{A52C89AD-9DD5-4304-BA80-909BB4DBDC40}" type="pres">
      <dgm:prSet presAssocID="{47BBD594-5011-46B9-B3E0-F0735B8282E6}" presName="sibTrans" presStyleCnt="0"/>
      <dgm:spPr/>
    </dgm:pt>
    <dgm:pt modelId="{BC60EA45-A74F-47FB-9729-5D111A90A2D8}" type="pres">
      <dgm:prSet presAssocID="{D7080D1E-960D-4D47-9340-1D8CB822EE95}" presName="compositeNode" presStyleCnt="0">
        <dgm:presLayoutVars>
          <dgm:bulletEnabled val="1"/>
        </dgm:presLayoutVars>
      </dgm:prSet>
      <dgm:spPr/>
    </dgm:pt>
    <dgm:pt modelId="{B223E883-40B0-4894-94E8-D13DE59BF515}" type="pres">
      <dgm:prSet presAssocID="{D7080D1E-960D-4D47-9340-1D8CB822EE95}" presName="bgRect" presStyleLbl="alignNode1" presStyleIdx="1" presStyleCnt="4"/>
      <dgm:spPr/>
    </dgm:pt>
    <dgm:pt modelId="{7BCA3C1E-A5B3-461C-B94C-A8DDA2FCF41A}" type="pres">
      <dgm:prSet presAssocID="{7F4BDD49-01B2-42F1-B04E-860ECACB1A1B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80DAB744-C509-48AA-88C5-0448439E2371}" type="pres">
      <dgm:prSet presAssocID="{D7080D1E-960D-4D47-9340-1D8CB822EE95}" presName="nodeRect" presStyleLbl="alignNode1" presStyleIdx="1" presStyleCnt="4">
        <dgm:presLayoutVars>
          <dgm:bulletEnabled val="1"/>
        </dgm:presLayoutVars>
      </dgm:prSet>
      <dgm:spPr/>
    </dgm:pt>
    <dgm:pt modelId="{65CAF8BB-91B1-4CFB-9D2C-549310D32C1C}" type="pres">
      <dgm:prSet presAssocID="{7F4BDD49-01B2-42F1-B04E-860ECACB1A1B}" presName="sibTrans" presStyleCnt="0"/>
      <dgm:spPr/>
    </dgm:pt>
    <dgm:pt modelId="{4EF9E657-3E5A-49C1-8FC8-840DD33741CE}" type="pres">
      <dgm:prSet presAssocID="{E66DB20C-7DE1-4ACB-94F6-D23D0133CCA7}" presName="compositeNode" presStyleCnt="0">
        <dgm:presLayoutVars>
          <dgm:bulletEnabled val="1"/>
        </dgm:presLayoutVars>
      </dgm:prSet>
      <dgm:spPr/>
    </dgm:pt>
    <dgm:pt modelId="{A36401D6-762B-4510-AF5B-A1154ED8E873}" type="pres">
      <dgm:prSet presAssocID="{E66DB20C-7DE1-4ACB-94F6-D23D0133CCA7}" presName="bgRect" presStyleLbl="alignNode1" presStyleIdx="2" presStyleCnt="4"/>
      <dgm:spPr/>
    </dgm:pt>
    <dgm:pt modelId="{699E051B-A896-4DFE-AD7E-E897CFC5EE13}" type="pres">
      <dgm:prSet presAssocID="{6E93BB8B-5145-4757-9CF8-4BB03F5C35C4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F4836994-3972-4CD3-9F3C-99646E908568}" type="pres">
      <dgm:prSet presAssocID="{E66DB20C-7DE1-4ACB-94F6-D23D0133CCA7}" presName="nodeRect" presStyleLbl="alignNode1" presStyleIdx="2" presStyleCnt="4">
        <dgm:presLayoutVars>
          <dgm:bulletEnabled val="1"/>
        </dgm:presLayoutVars>
      </dgm:prSet>
      <dgm:spPr/>
    </dgm:pt>
    <dgm:pt modelId="{ED24220A-5EBD-4760-8879-70D13F33592A}" type="pres">
      <dgm:prSet presAssocID="{6E93BB8B-5145-4757-9CF8-4BB03F5C35C4}" presName="sibTrans" presStyleCnt="0"/>
      <dgm:spPr/>
    </dgm:pt>
    <dgm:pt modelId="{12B144D6-0B3D-44C5-A368-FBD428BFB0E2}" type="pres">
      <dgm:prSet presAssocID="{0A39FF9B-0880-45C4-8C7E-263B6DDF1A8B}" presName="compositeNode" presStyleCnt="0">
        <dgm:presLayoutVars>
          <dgm:bulletEnabled val="1"/>
        </dgm:presLayoutVars>
      </dgm:prSet>
      <dgm:spPr/>
    </dgm:pt>
    <dgm:pt modelId="{DC10D434-E6E1-4ECB-87B6-96A3FA2615B9}" type="pres">
      <dgm:prSet presAssocID="{0A39FF9B-0880-45C4-8C7E-263B6DDF1A8B}" presName="bgRect" presStyleLbl="alignNode1" presStyleIdx="3" presStyleCnt="4"/>
      <dgm:spPr/>
    </dgm:pt>
    <dgm:pt modelId="{6352F144-A114-40A8-9371-2A342DF6DF4E}" type="pres">
      <dgm:prSet presAssocID="{71B7EF76-B4B0-4ACF-A86D-3772B27C6089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B5E5CB4A-33F4-4A92-BFD9-2701B2614E6B}" type="pres">
      <dgm:prSet presAssocID="{0A39FF9B-0880-45C4-8C7E-263B6DDF1A8B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7EBD6914-E750-410C-9169-95DE8938FA1A}" type="presOf" srcId="{6E93BB8B-5145-4757-9CF8-4BB03F5C35C4}" destId="{699E051B-A896-4DFE-AD7E-E897CFC5EE13}" srcOrd="0" destOrd="0" presId="urn:microsoft.com/office/officeart/2016/7/layout/LinearBlockProcessNumbered"/>
    <dgm:cxn modelId="{67F03A1F-A7E5-4FD0-9FCF-1BD5CBB526AA}" srcId="{88ABEAFF-A9DF-4477-85A9-622C84A2C8BF}" destId="{6AB63535-56B7-49EF-A4C9-4BBABAE41FBB}" srcOrd="0" destOrd="0" parTransId="{A4DEBB3C-5165-4416-9D76-5A45EC2B66BC}" sibTransId="{47BBD594-5011-46B9-B3E0-F0735B8282E6}"/>
    <dgm:cxn modelId="{278ED320-611A-45BA-8E54-AE203E98F82E}" type="presOf" srcId="{0A39FF9B-0880-45C4-8C7E-263B6DDF1A8B}" destId="{DC10D434-E6E1-4ECB-87B6-96A3FA2615B9}" srcOrd="0" destOrd="0" presId="urn:microsoft.com/office/officeart/2016/7/layout/LinearBlockProcessNumbered"/>
    <dgm:cxn modelId="{2B4F4A28-3FF8-432F-A6B7-38A3703047C0}" type="presOf" srcId="{D7080D1E-960D-4D47-9340-1D8CB822EE95}" destId="{B223E883-40B0-4894-94E8-D13DE59BF515}" srcOrd="0" destOrd="0" presId="urn:microsoft.com/office/officeart/2016/7/layout/LinearBlockProcessNumbered"/>
    <dgm:cxn modelId="{D50B0F62-8045-4017-9A7E-1A2BFEC9108D}" type="presOf" srcId="{71B7EF76-B4B0-4ACF-A86D-3772B27C6089}" destId="{6352F144-A114-40A8-9371-2A342DF6DF4E}" srcOrd="0" destOrd="0" presId="urn:microsoft.com/office/officeart/2016/7/layout/LinearBlockProcessNumbered"/>
    <dgm:cxn modelId="{016D4A64-DFF9-46DA-883A-A151102F7464}" type="presOf" srcId="{88ABEAFF-A9DF-4477-85A9-622C84A2C8BF}" destId="{DD881A54-E8D5-45BA-9607-2407633C292C}" srcOrd="0" destOrd="0" presId="urn:microsoft.com/office/officeart/2016/7/layout/LinearBlockProcessNumbered"/>
    <dgm:cxn modelId="{372A7364-57E0-4CB7-8713-30F273AC6EFF}" type="presOf" srcId="{47BBD594-5011-46B9-B3E0-F0735B8282E6}" destId="{5FCC4720-A30A-4DA1-94DF-6017435BDF27}" srcOrd="0" destOrd="0" presId="urn:microsoft.com/office/officeart/2016/7/layout/LinearBlockProcessNumbered"/>
    <dgm:cxn modelId="{EF01254F-09E1-441A-98BB-D74D561AE459}" type="presOf" srcId="{7F4BDD49-01B2-42F1-B04E-860ECACB1A1B}" destId="{7BCA3C1E-A5B3-461C-B94C-A8DDA2FCF41A}" srcOrd="0" destOrd="0" presId="urn:microsoft.com/office/officeart/2016/7/layout/LinearBlockProcessNumbered"/>
    <dgm:cxn modelId="{B7516154-3FF0-4A29-9F53-5668A802778E}" type="presOf" srcId="{6AB63535-56B7-49EF-A4C9-4BBABAE41FBB}" destId="{89C0728F-7A20-4150-8693-EAA593EE047C}" srcOrd="1" destOrd="0" presId="urn:microsoft.com/office/officeart/2016/7/layout/LinearBlockProcessNumbered"/>
    <dgm:cxn modelId="{CD253286-5635-4E31-A4D0-2A84F98D216C}" type="presOf" srcId="{E66DB20C-7DE1-4ACB-94F6-D23D0133CCA7}" destId="{F4836994-3972-4CD3-9F3C-99646E908568}" srcOrd="1" destOrd="0" presId="urn:microsoft.com/office/officeart/2016/7/layout/LinearBlockProcessNumbered"/>
    <dgm:cxn modelId="{478F098C-8FE1-4DDD-BFE2-4F6B72560E1B}" type="presOf" srcId="{0A39FF9B-0880-45C4-8C7E-263B6DDF1A8B}" destId="{B5E5CB4A-33F4-4A92-BFD9-2701B2614E6B}" srcOrd="1" destOrd="0" presId="urn:microsoft.com/office/officeart/2016/7/layout/LinearBlockProcessNumbered"/>
    <dgm:cxn modelId="{EF6F208D-A501-448C-A73B-3E99A253878D}" srcId="{88ABEAFF-A9DF-4477-85A9-622C84A2C8BF}" destId="{D7080D1E-960D-4D47-9340-1D8CB822EE95}" srcOrd="1" destOrd="0" parTransId="{462C3EEC-F45E-42E7-B3D7-4D7B72297694}" sibTransId="{7F4BDD49-01B2-42F1-B04E-860ECACB1A1B}"/>
    <dgm:cxn modelId="{B46B7D91-459A-465C-B1E7-26C964C807FD}" type="presOf" srcId="{E66DB20C-7DE1-4ACB-94F6-D23D0133CCA7}" destId="{A36401D6-762B-4510-AF5B-A1154ED8E873}" srcOrd="0" destOrd="0" presId="urn:microsoft.com/office/officeart/2016/7/layout/LinearBlockProcessNumbered"/>
    <dgm:cxn modelId="{A9E1FFBD-875F-4DB7-87C7-AF8D337BF027}" srcId="{88ABEAFF-A9DF-4477-85A9-622C84A2C8BF}" destId="{0A39FF9B-0880-45C4-8C7E-263B6DDF1A8B}" srcOrd="3" destOrd="0" parTransId="{2D1F725C-55A0-441B-9CFE-A984BB7ED782}" sibTransId="{71B7EF76-B4B0-4ACF-A86D-3772B27C6089}"/>
    <dgm:cxn modelId="{1175CED2-0D75-4EB6-88B1-A5F0F57438EF}" srcId="{88ABEAFF-A9DF-4477-85A9-622C84A2C8BF}" destId="{E66DB20C-7DE1-4ACB-94F6-D23D0133CCA7}" srcOrd="2" destOrd="0" parTransId="{C8A56FC6-B25A-4D58-8E7B-F6F48E3F411E}" sibTransId="{6E93BB8B-5145-4757-9CF8-4BB03F5C35C4}"/>
    <dgm:cxn modelId="{AD5856D8-EB73-4257-9A29-0DE48D6E69C7}" type="presOf" srcId="{6AB63535-56B7-49EF-A4C9-4BBABAE41FBB}" destId="{83543BC9-208E-4A39-BE0A-B0A0567F5FEF}" srcOrd="0" destOrd="0" presId="urn:microsoft.com/office/officeart/2016/7/layout/LinearBlockProcessNumbered"/>
    <dgm:cxn modelId="{53D7E6DE-54F3-41A7-83D4-E9DAB7F75599}" type="presOf" srcId="{D7080D1E-960D-4D47-9340-1D8CB822EE95}" destId="{80DAB744-C509-48AA-88C5-0448439E2371}" srcOrd="1" destOrd="0" presId="urn:microsoft.com/office/officeart/2016/7/layout/LinearBlockProcessNumbered"/>
    <dgm:cxn modelId="{42B84EFF-8581-43BD-AF9E-5D98B88BBD6B}" type="presParOf" srcId="{DD881A54-E8D5-45BA-9607-2407633C292C}" destId="{1DF50C56-59BF-49E3-A8C0-A64C251AA16F}" srcOrd="0" destOrd="0" presId="urn:microsoft.com/office/officeart/2016/7/layout/LinearBlockProcessNumbered"/>
    <dgm:cxn modelId="{4DE7DDB7-AC80-4CB0-98FC-CFEF82069681}" type="presParOf" srcId="{1DF50C56-59BF-49E3-A8C0-A64C251AA16F}" destId="{83543BC9-208E-4A39-BE0A-B0A0567F5FEF}" srcOrd="0" destOrd="0" presId="urn:microsoft.com/office/officeart/2016/7/layout/LinearBlockProcessNumbered"/>
    <dgm:cxn modelId="{B86D8004-CAFD-4BE3-B4C8-018FAEB29D86}" type="presParOf" srcId="{1DF50C56-59BF-49E3-A8C0-A64C251AA16F}" destId="{5FCC4720-A30A-4DA1-94DF-6017435BDF27}" srcOrd="1" destOrd="0" presId="urn:microsoft.com/office/officeart/2016/7/layout/LinearBlockProcessNumbered"/>
    <dgm:cxn modelId="{CDEEE3B6-FE66-49CE-99D2-15A86F3F5101}" type="presParOf" srcId="{1DF50C56-59BF-49E3-A8C0-A64C251AA16F}" destId="{89C0728F-7A20-4150-8693-EAA593EE047C}" srcOrd="2" destOrd="0" presId="urn:microsoft.com/office/officeart/2016/7/layout/LinearBlockProcessNumbered"/>
    <dgm:cxn modelId="{30C42E80-957D-472D-936F-9403F9E74FAA}" type="presParOf" srcId="{DD881A54-E8D5-45BA-9607-2407633C292C}" destId="{A52C89AD-9DD5-4304-BA80-909BB4DBDC40}" srcOrd="1" destOrd="0" presId="urn:microsoft.com/office/officeart/2016/7/layout/LinearBlockProcessNumbered"/>
    <dgm:cxn modelId="{EC3E4091-FE68-48EA-8DB9-F25A848ADD54}" type="presParOf" srcId="{DD881A54-E8D5-45BA-9607-2407633C292C}" destId="{BC60EA45-A74F-47FB-9729-5D111A90A2D8}" srcOrd="2" destOrd="0" presId="urn:microsoft.com/office/officeart/2016/7/layout/LinearBlockProcessNumbered"/>
    <dgm:cxn modelId="{EB506438-79CA-4267-9195-60B1BA162289}" type="presParOf" srcId="{BC60EA45-A74F-47FB-9729-5D111A90A2D8}" destId="{B223E883-40B0-4894-94E8-D13DE59BF515}" srcOrd="0" destOrd="0" presId="urn:microsoft.com/office/officeart/2016/7/layout/LinearBlockProcessNumbered"/>
    <dgm:cxn modelId="{B26CFFCF-8193-44E4-BAA2-4697CF95FD7F}" type="presParOf" srcId="{BC60EA45-A74F-47FB-9729-5D111A90A2D8}" destId="{7BCA3C1E-A5B3-461C-B94C-A8DDA2FCF41A}" srcOrd="1" destOrd="0" presId="urn:microsoft.com/office/officeart/2016/7/layout/LinearBlockProcessNumbered"/>
    <dgm:cxn modelId="{DE9539CD-F2A9-4CA9-B487-3ACEC894F3CC}" type="presParOf" srcId="{BC60EA45-A74F-47FB-9729-5D111A90A2D8}" destId="{80DAB744-C509-48AA-88C5-0448439E2371}" srcOrd="2" destOrd="0" presId="urn:microsoft.com/office/officeart/2016/7/layout/LinearBlockProcessNumbered"/>
    <dgm:cxn modelId="{B89DF8F0-0769-4AE4-AFB0-F0344156988D}" type="presParOf" srcId="{DD881A54-E8D5-45BA-9607-2407633C292C}" destId="{65CAF8BB-91B1-4CFB-9D2C-549310D32C1C}" srcOrd="3" destOrd="0" presId="urn:microsoft.com/office/officeart/2016/7/layout/LinearBlockProcessNumbered"/>
    <dgm:cxn modelId="{C76167C9-9E55-4342-97CF-D5BC62D90C1D}" type="presParOf" srcId="{DD881A54-E8D5-45BA-9607-2407633C292C}" destId="{4EF9E657-3E5A-49C1-8FC8-840DD33741CE}" srcOrd="4" destOrd="0" presId="urn:microsoft.com/office/officeart/2016/7/layout/LinearBlockProcessNumbered"/>
    <dgm:cxn modelId="{1D726086-0B21-4F93-926E-7B4F15828955}" type="presParOf" srcId="{4EF9E657-3E5A-49C1-8FC8-840DD33741CE}" destId="{A36401D6-762B-4510-AF5B-A1154ED8E873}" srcOrd="0" destOrd="0" presId="urn:microsoft.com/office/officeart/2016/7/layout/LinearBlockProcessNumbered"/>
    <dgm:cxn modelId="{AD96B618-486E-46A0-8304-2D2062FFCC6C}" type="presParOf" srcId="{4EF9E657-3E5A-49C1-8FC8-840DD33741CE}" destId="{699E051B-A896-4DFE-AD7E-E897CFC5EE13}" srcOrd="1" destOrd="0" presId="urn:microsoft.com/office/officeart/2016/7/layout/LinearBlockProcessNumbered"/>
    <dgm:cxn modelId="{EF790401-57BF-4FD2-B2CE-EEDD059C9E88}" type="presParOf" srcId="{4EF9E657-3E5A-49C1-8FC8-840DD33741CE}" destId="{F4836994-3972-4CD3-9F3C-99646E908568}" srcOrd="2" destOrd="0" presId="urn:microsoft.com/office/officeart/2016/7/layout/LinearBlockProcessNumbered"/>
    <dgm:cxn modelId="{115B8CEB-9F59-4CF6-95DE-B74CD809C099}" type="presParOf" srcId="{DD881A54-E8D5-45BA-9607-2407633C292C}" destId="{ED24220A-5EBD-4760-8879-70D13F33592A}" srcOrd="5" destOrd="0" presId="urn:microsoft.com/office/officeart/2016/7/layout/LinearBlockProcessNumbered"/>
    <dgm:cxn modelId="{0097548F-5FD6-48B2-BA63-44A0F249F926}" type="presParOf" srcId="{DD881A54-E8D5-45BA-9607-2407633C292C}" destId="{12B144D6-0B3D-44C5-A368-FBD428BFB0E2}" srcOrd="6" destOrd="0" presId="urn:microsoft.com/office/officeart/2016/7/layout/LinearBlockProcessNumbered"/>
    <dgm:cxn modelId="{94AAA82B-D842-478E-9D4B-E12B79B10FE2}" type="presParOf" srcId="{12B144D6-0B3D-44C5-A368-FBD428BFB0E2}" destId="{DC10D434-E6E1-4ECB-87B6-96A3FA2615B9}" srcOrd="0" destOrd="0" presId="urn:microsoft.com/office/officeart/2016/7/layout/LinearBlockProcessNumbered"/>
    <dgm:cxn modelId="{86F42836-175D-4FAA-B39B-606314578CD3}" type="presParOf" srcId="{12B144D6-0B3D-44C5-A368-FBD428BFB0E2}" destId="{6352F144-A114-40A8-9371-2A342DF6DF4E}" srcOrd="1" destOrd="0" presId="urn:microsoft.com/office/officeart/2016/7/layout/LinearBlockProcessNumbered"/>
    <dgm:cxn modelId="{72C1EDE0-AFFB-4026-B4F9-692C40E0960A}" type="presParOf" srcId="{12B144D6-0B3D-44C5-A368-FBD428BFB0E2}" destId="{B5E5CB4A-33F4-4A92-BFD9-2701B2614E6B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FB267A-CBD8-480A-B040-506D0E282202}">
      <dsp:nvSpPr>
        <dsp:cNvPr id="0" name=""/>
        <dsp:cNvSpPr/>
      </dsp:nvSpPr>
      <dsp:spPr>
        <a:xfrm>
          <a:off x="3132" y="130567"/>
          <a:ext cx="2485010" cy="3479015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3741" tIns="330200" rIns="193741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Assess UK policing response to VAWG</a:t>
          </a:r>
          <a:endParaRPr lang="en-US" sz="2600" kern="1200"/>
        </a:p>
      </dsp:txBody>
      <dsp:txXfrm>
        <a:off x="3132" y="1452593"/>
        <a:ext cx="2485010" cy="2087409"/>
      </dsp:txXfrm>
    </dsp:sp>
    <dsp:sp modelId="{785AF441-01BF-4138-BC7D-3249CAF39648}">
      <dsp:nvSpPr>
        <dsp:cNvPr id="0" name=""/>
        <dsp:cNvSpPr/>
      </dsp:nvSpPr>
      <dsp:spPr>
        <a:xfrm>
          <a:off x="723785" y="478468"/>
          <a:ext cx="1043704" cy="104370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371" tIns="12700" rIns="81371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876632" y="631315"/>
        <a:ext cx="738010" cy="738010"/>
      </dsp:txXfrm>
    </dsp:sp>
    <dsp:sp modelId="{749B01F8-0819-41D4-BD95-BDF7983802E4}">
      <dsp:nvSpPr>
        <dsp:cNvPr id="0" name=""/>
        <dsp:cNvSpPr/>
      </dsp:nvSpPr>
      <dsp:spPr>
        <a:xfrm>
          <a:off x="3132" y="3609510"/>
          <a:ext cx="2485010" cy="72"/>
        </a:xfrm>
        <a:prstGeom prst="rect">
          <a:avLst/>
        </a:prstGeom>
        <a:solidFill>
          <a:schemeClr val="accent2">
            <a:hueOff val="-58173"/>
            <a:satOff val="-499"/>
            <a:lumOff val="-3305"/>
            <a:alphaOff val="0"/>
          </a:schemeClr>
        </a:solidFill>
        <a:ln w="12700" cap="flat" cmpd="sng" algn="ctr">
          <a:solidFill>
            <a:schemeClr val="accent2">
              <a:hueOff val="-58173"/>
              <a:satOff val="-499"/>
              <a:lumOff val="-33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B57C6C-68F2-4B39-8D93-AE1B018D6CB1}">
      <dsp:nvSpPr>
        <dsp:cNvPr id="0" name=""/>
        <dsp:cNvSpPr/>
      </dsp:nvSpPr>
      <dsp:spPr>
        <a:xfrm>
          <a:off x="2736644" y="130567"/>
          <a:ext cx="2485010" cy="3479015"/>
        </a:xfrm>
        <a:prstGeom prst="rect">
          <a:avLst/>
        </a:prstGeom>
        <a:solidFill>
          <a:schemeClr val="accent2">
            <a:tint val="40000"/>
            <a:alpha val="90000"/>
            <a:hueOff val="-104898"/>
            <a:satOff val="-3213"/>
            <a:lumOff val="-1704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04898"/>
              <a:satOff val="-3213"/>
              <a:lumOff val="-170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3741" tIns="330200" rIns="193741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Identify strengths and weaknesses</a:t>
          </a:r>
          <a:endParaRPr lang="en-US" sz="2600" kern="1200"/>
        </a:p>
      </dsp:txBody>
      <dsp:txXfrm>
        <a:off x="2736644" y="1452593"/>
        <a:ext cx="2485010" cy="2087409"/>
      </dsp:txXfrm>
    </dsp:sp>
    <dsp:sp modelId="{E56A768C-BB3A-40A9-B6AC-90FA1CA1033A}">
      <dsp:nvSpPr>
        <dsp:cNvPr id="0" name=""/>
        <dsp:cNvSpPr/>
      </dsp:nvSpPr>
      <dsp:spPr>
        <a:xfrm>
          <a:off x="3457297" y="478468"/>
          <a:ext cx="1043704" cy="1043704"/>
        </a:xfrm>
        <a:prstGeom prst="ellipse">
          <a:avLst/>
        </a:prstGeom>
        <a:solidFill>
          <a:schemeClr val="accent2">
            <a:hueOff val="-116347"/>
            <a:satOff val="-997"/>
            <a:lumOff val="-6611"/>
            <a:alphaOff val="0"/>
          </a:schemeClr>
        </a:solidFill>
        <a:ln w="12700" cap="flat" cmpd="sng" algn="ctr">
          <a:solidFill>
            <a:schemeClr val="accent2">
              <a:hueOff val="-116347"/>
              <a:satOff val="-997"/>
              <a:lumOff val="-661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371" tIns="12700" rIns="81371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3610144" y="631315"/>
        <a:ext cx="738010" cy="738010"/>
      </dsp:txXfrm>
    </dsp:sp>
    <dsp:sp modelId="{EFF439C4-44C6-45C9-8305-704186DAD742}">
      <dsp:nvSpPr>
        <dsp:cNvPr id="0" name=""/>
        <dsp:cNvSpPr/>
      </dsp:nvSpPr>
      <dsp:spPr>
        <a:xfrm>
          <a:off x="2736644" y="3609510"/>
          <a:ext cx="2485010" cy="72"/>
        </a:xfrm>
        <a:prstGeom prst="rect">
          <a:avLst/>
        </a:prstGeom>
        <a:solidFill>
          <a:schemeClr val="accent2">
            <a:hueOff val="-174520"/>
            <a:satOff val="-1496"/>
            <a:lumOff val="-9916"/>
            <a:alphaOff val="0"/>
          </a:schemeClr>
        </a:solidFill>
        <a:ln w="12700" cap="flat" cmpd="sng" algn="ctr">
          <a:solidFill>
            <a:schemeClr val="accent2">
              <a:hueOff val="-174520"/>
              <a:satOff val="-1496"/>
              <a:lumOff val="-991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10DCB5-00DE-4F52-BA66-D65693EA5F6B}">
      <dsp:nvSpPr>
        <dsp:cNvPr id="0" name=""/>
        <dsp:cNvSpPr/>
      </dsp:nvSpPr>
      <dsp:spPr>
        <a:xfrm>
          <a:off x="5470156" y="130567"/>
          <a:ext cx="2485010" cy="3479015"/>
        </a:xfrm>
        <a:prstGeom prst="rect">
          <a:avLst/>
        </a:prstGeom>
        <a:solidFill>
          <a:schemeClr val="accent2">
            <a:tint val="40000"/>
            <a:alpha val="90000"/>
            <a:hueOff val="-209797"/>
            <a:satOff val="-6425"/>
            <a:lumOff val="-340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209797"/>
              <a:satOff val="-6425"/>
              <a:lumOff val="-34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3741" tIns="330200" rIns="193741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Explore systemic reforms needed</a:t>
          </a:r>
          <a:endParaRPr lang="en-US" sz="2600" kern="1200"/>
        </a:p>
      </dsp:txBody>
      <dsp:txXfrm>
        <a:off x="5470156" y="1452593"/>
        <a:ext cx="2485010" cy="2087409"/>
      </dsp:txXfrm>
    </dsp:sp>
    <dsp:sp modelId="{09D695A3-48EA-4338-8846-9319900B491A}">
      <dsp:nvSpPr>
        <dsp:cNvPr id="0" name=""/>
        <dsp:cNvSpPr/>
      </dsp:nvSpPr>
      <dsp:spPr>
        <a:xfrm>
          <a:off x="6190809" y="478468"/>
          <a:ext cx="1043704" cy="1043704"/>
        </a:xfrm>
        <a:prstGeom prst="ellipse">
          <a:avLst/>
        </a:prstGeom>
        <a:solidFill>
          <a:schemeClr val="accent2">
            <a:hueOff val="-232693"/>
            <a:satOff val="-1994"/>
            <a:lumOff val="-13221"/>
            <a:alphaOff val="0"/>
          </a:schemeClr>
        </a:solidFill>
        <a:ln w="12700" cap="flat" cmpd="sng" algn="ctr">
          <a:solidFill>
            <a:schemeClr val="accent2">
              <a:hueOff val="-232693"/>
              <a:satOff val="-1994"/>
              <a:lumOff val="-1322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371" tIns="12700" rIns="81371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6343656" y="631315"/>
        <a:ext cx="738010" cy="738010"/>
      </dsp:txXfrm>
    </dsp:sp>
    <dsp:sp modelId="{2694C5F7-A926-4BE3-BF91-9D71400E9AFA}">
      <dsp:nvSpPr>
        <dsp:cNvPr id="0" name=""/>
        <dsp:cNvSpPr/>
      </dsp:nvSpPr>
      <dsp:spPr>
        <a:xfrm>
          <a:off x="5470156" y="3609510"/>
          <a:ext cx="2485010" cy="72"/>
        </a:xfrm>
        <a:prstGeom prst="rect">
          <a:avLst/>
        </a:prstGeom>
        <a:solidFill>
          <a:schemeClr val="accent2">
            <a:hueOff val="-290866"/>
            <a:satOff val="-2493"/>
            <a:lumOff val="-16526"/>
            <a:alphaOff val="0"/>
          </a:schemeClr>
        </a:solidFill>
        <a:ln w="12700" cap="flat" cmpd="sng" algn="ctr">
          <a:solidFill>
            <a:schemeClr val="accent2">
              <a:hueOff val="-290866"/>
              <a:satOff val="-2493"/>
              <a:lumOff val="-1652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9A1C5B-6A86-4E51-9B79-4F3051966AD6}">
      <dsp:nvSpPr>
        <dsp:cNvPr id="0" name=""/>
        <dsp:cNvSpPr/>
      </dsp:nvSpPr>
      <dsp:spPr>
        <a:xfrm>
          <a:off x="8203668" y="130567"/>
          <a:ext cx="2485010" cy="3479015"/>
        </a:xfrm>
        <a:prstGeom prst="rect">
          <a:avLst/>
        </a:prstGeom>
        <a:solidFill>
          <a:schemeClr val="accent2">
            <a:tint val="40000"/>
            <a:alpha val="90000"/>
            <a:hueOff val="-314695"/>
            <a:satOff val="-9638"/>
            <a:lumOff val="-5112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314695"/>
              <a:satOff val="-9638"/>
              <a:lumOff val="-51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3741" tIns="330200" rIns="193741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Use data and credible evidence</a:t>
          </a:r>
          <a:endParaRPr lang="en-US" sz="2600" kern="1200"/>
        </a:p>
      </dsp:txBody>
      <dsp:txXfrm>
        <a:off x="8203668" y="1452593"/>
        <a:ext cx="2485010" cy="2087409"/>
      </dsp:txXfrm>
    </dsp:sp>
    <dsp:sp modelId="{88316187-FFE0-4AFA-BE65-AEAE347D1754}">
      <dsp:nvSpPr>
        <dsp:cNvPr id="0" name=""/>
        <dsp:cNvSpPr/>
      </dsp:nvSpPr>
      <dsp:spPr>
        <a:xfrm>
          <a:off x="8924321" y="478468"/>
          <a:ext cx="1043704" cy="1043704"/>
        </a:xfrm>
        <a:prstGeom prst="ellipse">
          <a:avLst/>
        </a:prstGeom>
        <a:solidFill>
          <a:schemeClr val="accent2">
            <a:hueOff val="-349040"/>
            <a:satOff val="-2991"/>
            <a:lumOff val="-19832"/>
            <a:alphaOff val="0"/>
          </a:schemeClr>
        </a:solidFill>
        <a:ln w="12700" cap="flat" cmpd="sng" algn="ctr">
          <a:solidFill>
            <a:schemeClr val="accent2">
              <a:hueOff val="-349040"/>
              <a:satOff val="-2991"/>
              <a:lumOff val="-1983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371" tIns="12700" rIns="81371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4</a:t>
          </a:r>
        </a:p>
      </dsp:txBody>
      <dsp:txXfrm>
        <a:off x="9077168" y="631315"/>
        <a:ext cx="738010" cy="738010"/>
      </dsp:txXfrm>
    </dsp:sp>
    <dsp:sp modelId="{E0972646-9734-452C-8F9F-AB535569CA8D}">
      <dsp:nvSpPr>
        <dsp:cNvPr id="0" name=""/>
        <dsp:cNvSpPr/>
      </dsp:nvSpPr>
      <dsp:spPr>
        <a:xfrm>
          <a:off x="8203668" y="3609510"/>
          <a:ext cx="2485010" cy="72"/>
        </a:xfrm>
        <a:prstGeom prst="rect">
          <a:avLst/>
        </a:prstGeom>
        <a:solidFill>
          <a:schemeClr val="accent2">
            <a:hueOff val="-407213"/>
            <a:satOff val="-3490"/>
            <a:lumOff val="-23137"/>
            <a:alphaOff val="0"/>
          </a:schemeClr>
        </a:solidFill>
        <a:ln w="12700" cap="flat" cmpd="sng" algn="ctr">
          <a:solidFill>
            <a:schemeClr val="accent2">
              <a:hueOff val="-407213"/>
              <a:satOff val="-3490"/>
              <a:lumOff val="-2313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E5E8C7-BA82-4F98-9BE4-756422C580A8}">
      <dsp:nvSpPr>
        <dsp:cNvPr id="0" name=""/>
        <dsp:cNvSpPr/>
      </dsp:nvSpPr>
      <dsp:spPr>
        <a:xfrm>
          <a:off x="0" y="334907"/>
          <a:ext cx="10691265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C23379-6117-463F-88C5-BB60529F967C}">
      <dsp:nvSpPr>
        <dsp:cNvPr id="0" name=""/>
        <dsp:cNvSpPr/>
      </dsp:nvSpPr>
      <dsp:spPr>
        <a:xfrm>
          <a:off x="534563" y="98747"/>
          <a:ext cx="7483885" cy="472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2873" tIns="0" rIns="282873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Domestic abuse</a:t>
          </a:r>
          <a:endParaRPr lang="en-US" sz="1600" kern="1200"/>
        </a:p>
      </dsp:txBody>
      <dsp:txXfrm>
        <a:off x="557620" y="121804"/>
        <a:ext cx="7437771" cy="426206"/>
      </dsp:txXfrm>
    </dsp:sp>
    <dsp:sp modelId="{AA822A6F-D43D-471A-A2E1-1854641A444B}">
      <dsp:nvSpPr>
        <dsp:cNvPr id="0" name=""/>
        <dsp:cNvSpPr/>
      </dsp:nvSpPr>
      <dsp:spPr>
        <a:xfrm>
          <a:off x="0" y="1060667"/>
          <a:ext cx="10691265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3A796D-8FBA-414A-9B78-1F7BE8F908D3}">
      <dsp:nvSpPr>
        <dsp:cNvPr id="0" name=""/>
        <dsp:cNvSpPr/>
      </dsp:nvSpPr>
      <dsp:spPr>
        <a:xfrm>
          <a:off x="534563" y="824507"/>
          <a:ext cx="7483885" cy="472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2873" tIns="0" rIns="282873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Rape and sexual offences</a:t>
          </a:r>
          <a:endParaRPr lang="en-US" sz="1600" kern="1200"/>
        </a:p>
      </dsp:txBody>
      <dsp:txXfrm>
        <a:off x="557620" y="847564"/>
        <a:ext cx="7437771" cy="426206"/>
      </dsp:txXfrm>
    </dsp:sp>
    <dsp:sp modelId="{E2E8EEB8-2192-466C-9816-5E2B6E3FA4E5}">
      <dsp:nvSpPr>
        <dsp:cNvPr id="0" name=""/>
        <dsp:cNvSpPr/>
      </dsp:nvSpPr>
      <dsp:spPr>
        <a:xfrm>
          <a:off x="0" y="1786427"/>
          <a:ext cx="10691265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D10FA8-5819-4E31-996F-BBE9AD52B4CB}">
      <dsp:nvSpPr>
        <dsp:cNvPr id="0" name=""/>
        <dsp:cNvSpPr/>
      </dsp:nvSpPr>
      <dsp:spPr>
        <a:xfrm>
          <a:off x="534563" y="1550267"/>
          <a:ext cx="7483885" cy="472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2873" tIns="0" rIns="282873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Stalking and harassment</a:t>
          </a:r>
          <a:endParaRPr lang="en-US" sz="1600" kern="1200"/>
        </a:p>
      </dsp:txBody>
      <dsp:txXfrm>
        <a:off x="557620" y="1573324"/>
        <a:ext cx="7437771" cy="426206"/>
      </dsp:txXfrm>
    </dsp:sp>
    <dsp:sp modelId="{95EA54A1-A7AA-4D85-8D38-D53582E64E95}">
      <dsp:nvSpPr>
        <dsp:cNvPr id="0" name=""/>
        <dsp:cNvSpPr/>
      </dsp:nvSpPr>
      <dsp:spPr>
        <a:xfrm>
          <a:off x="0" y="2512187"/>
          <a:ext cx="10691265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56FB06-D4E6-486D-AEBE-E1CFDD9E413C}">
      <dsp:nvSpPr>
        <dsp:cNvPr id="0" name=""/>
        <dsp:cNvSpPr/>
      </dsp:nvSpPr>
      <dsp:spPr>
        <a:xfrm>
          <a:off x="534563" y="2276027"/>
          <a:ext cx="7483885" cy="472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2873" tIns="0" rIns="282873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Coercive and controlling behaviour</a:t>
          </a:r>
          <a:endParaRPr lang="en-US" sz="1600" kern="1200"/>
        </a:p>
      </dsp:txBody>
      <dsp:txXfrm>
        <a:off x="557620" y="2299084"/>
        <a:ext cx="7437771" cy="426206"/>
      </dsp:txXfrm>
    </dsp:sp>
    <dsp:sp modelId="{7B70A439-39C5-4C37-849D-3DC4A0542227}">
      <dsp:nvSpPr>
        <dsp:cNvPr id="0" name=""/>
        <dsp:cNvSpPr/>
      </dsp:nvSpPr>
      <dsp:spPr>
        <a:xfrm>
          <a:off x="0" y="3237948"/>
          <a:ext cx="10691265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0C7584-16EE-4F2D-A83B-07DF5C4CE56D}">
      <dsp:nvSpPr>
        <dsp:cNvPr id="0" name=""/>
        <dsp:cNvSpPr/>
      </dsp:nvSpPr>
      <dsp:spPr>
        <a:xfrm>
          <a:off x="534563" y="3001788"/>
          <a:ext cx="7483885" cy="472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2873" tIns="0" rIns="282873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Online and public-space abuse</a:t>
          </a:r>
          <a:endParaRPr lang="en-US" sz="1600" kern="1200"/>
        </a:p>
      </dsp:txBody>
      <dsp:txXfrm>
        <a:off x="557620" y="3024845"/>
        <a:ext cx="7437771" cy="42620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EF47AE-EC99-42C3-A5EF-97CD85B2C357}">
      <dsp:nvSpPr>
        <dsp:cNvPr id="0" name=""/>
        <dsp:cNvSpPr/>
      </dsp:nvSpPr>
      <dsp:spPr>
        <a:xfrm>
          <a:off x="0" y="31469"/>
          <a:ext cx="6581776" cy="110272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Many victims do not report abuse</a:t>
          </a:r>
          <a:endParaRPr lang="en-US" sz="2900" kern="1200"/>
        </a:p>
      </dsp:txBody>
      <dsp:txXfrm>
        <a:off x="53831" y="85300"/>
        <a:ext cx="6474114" cy="995063"/>
      </dsp:txXfrm>
    </dsp:sp>
    <dsp:sp modelId="{34096C49-B740-4F11-8BFB-C5B11BC628FF}">
      <dsp:nvSpPr>
        <dsp:cNvPr id="0" name=""/>
        <dsp:cNvSpPr/>
      </dsp:nvSpPr>
      <dsp:spPr>
        <a:xfrm>
          <a:off x="0" y="1217714"/>
          <a:ext cx="6581776" cy="1102725"/>
        </a:xfrm>
        <a:prstGeom prst="roundRect">
          <a:avLst/>
        </a:prstGeom>
        <a:solidFill>
          <a:schemeClr val="accent5">
            <a:hueOff val="6336313"/>
            <a:satOff val="-8887"/>
            <a:lumOff val="-91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Fear, trauma, and lack of trust in police</a:t>
          </a:r>
          <a:endParaRPr lang="en-US" sz="2900" kern="1200"/>
        </a:p>
      </dsp:txBody>
      <dsp:txXfrm>
        <a:off x="53831" y="1271545"/>
        <a:ext cx="6474114" cy="995063"/>
      </dsp:txXfrm>
    </dsp:sp>
    <dsp:sp modelId="{6D0754C0-CAAD-4FCD-BC89-15546843882D}">
      <dsp:nvSpPr>
        <dsp:cNvPr id="0" name=""/>
        <dsp:cNvSpPr/>
      </dsp:nvSpPr>
      <dsp:spPr>
        <a:xfrm>
          <a:off x="0" y="2403959"/>
          <a:ext cx="6581776" cy="1102725"/>
        </a:xfrm>
        <a:prstGeom prst="roundRect">
          <a:avLst/>
        </a:prstGeom>
        <a:solidFill>
          <a:schemeClr val="accent5">
            <a:hueOff val="12672627"/>
            <a:satOff val="-17773"/>
            <a:lumOff val="-183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Official data underestimates true levels</a:t>
          </a:r>
          <a:endParaRPr lang="en-US" sz="2900" kern="1200"/>
        </a:p>
      </dsp:txBody>
      <dsp:txXfrm>
        <a:off x="53831" y="2457790"/>
        <a:ext cx="6474114" cy="995063"/>
      </dsp:txXfrm>
    </dsp:sp>
    <dsp:sp modelId="{99CF48E2-C7C5-4289-8C11-46DA060B9BE0}">
      <dsp:nvSpPr>
        <dsp:cNvPr id="0" name=""/>
        <dsp:cNvSpPr/>
      </dsp:nvSpPr>
      <dsp:spPr>
        <a:xfrm>
          <a:off x="0" y="3590205"/>
          <a:ext cx="6581776" cy="1102725"/>
        </a:xfrm>
        <a:prstGeom prst="roundRect">
          <a:avLst/>
        </a:prstGeom>
        <a:solidFill>
          <a:schemeClr val="accent5">
            <a:hueOff val="19008940"/>
            <a:satOff val="-26660"/>
            <a:lumOff val="-27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Effectiveness must include victim confidence</a:t>
          </a:r>
          <a:endParaRPr lang="en-US" sz="2900" kern="1200"/>
        </a:p>
      </dsp:txBody>
      <dsp:txXfrm>
        <a:off x="53831" y="3644036"/>
        <a:ext cx="6474114" cy="99506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A74649-FF61-49F9-BDB9-B8EEA3BD8E4C}">
      <dsp:nvSpPr>
        <dsp:cNvPr id="0" name=""/>
        <dsp:cNvSpPr/>
      </dsp:nvSpPr>
      <dsp:spPr>
        <a:xfrm>
          <a:off x="0" y="29627"/>
          <a:ext cx="10691265" cy="842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Operation Soteria improves rape investigations</a:t>
          </a:r>
          <a:endParaRPr lang="en-US" sz="3600" kern="1200"/>
        </a:p>
      </dsp:txBody>
      <dsp:txXfrm>
        <a:off x="41123" y="70750"/>
        <a:ext cx="10609019" cy="760154"/>
      </dsp:txXfrm>
    </dsp:sp>
    <dsp:sp modelId="{A413FB2C-DE3C-4B08-8633-F4323538C956}">
      <dsp:nvSpPr>
        <dsp:cNvPr id="0" name=""/>
        <dsp:cNvSpPr/>
      </dsp:nvSpPr>
      <dsp:spPr>
        <a:xfrm>
          <a:off x="0" y="975707"/>
          <a:ext cx="10691265" cy="842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Focus on suspects, not victim behaviour</a:t>
          </a:r>
          <a:endParaRPr lang="en-US" sz="3600" kern="1200"/>
        </a:p>
      </dsp:txBody>
      <dsp:txXfrm>
        <a:off x="41123" y="1016830"/>
        <a:ext cx="10609019" cy="760154"/>
      </dsp:txXfrm>
    </dsp:sp>
    <dsp:sp modelId="{7CFF3F2E-D040-478E-B135-D6BBB43940CD}">
      <dsp:nvSpPr>
        <dsp:cNvPr id="0" name=""/>
        <dsp:cNvSpPr/>
      </dsp:nvSpPr>
      <dsp:spPr>
        <a:xfrm>
          <a:off x="0" y="1921788"/>
          <a:ext cx="10691265" cy="842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Specialist officer training introduced</a:t>
          </a:r>
          <a:endParaRPr lang="en-US" sz="3600" kern="1200"/>
        </a:p>
      </dsp:txBody>
      <dsp:txXfrm>
        <a:off x="41123" y="1962911"/>
        <a:ext cx="10609019" cy="760154"/>
      </dsp:txXfrm>
    </dsp:sp>
    <dsp:sp modelId="{20F34467-940F-411F-B62A-A56C418EFEB0}">
      <dsp:nvSpPr>
        <dsp:cNvPr id="0" name=""/>
        <dsp:cNvSpPr/>
      </dsp:nvSpPr>
      <dsp:spPr>
        <a:xfrm>
          <a:off x="0" y="2867868"/>
          <a:ext cx="10691265" cy="842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Improved arrest and charge rates in some forces</a:t>
          </a:r>
          <a:endParaRPr lang="en-US" sz="3600" kern="1200"/>
        </a:p>
      </dsp:txBody>
      <dsp:txXfrm>
        <a:off x="41123" y="2908991"/>
        <a:ext cx="10609019" cy="76015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AF54E7-28CF-45C0-B6F0-47A2EE70C62D}">
      <dsp:nvSpPr>
        <dsp:cNvPr id="0" name=""/>
        <dsp:cNvSpPr/>
      </dsp:nvSpPr>
      <dsp:spPr>
        <a:xfrm>
          <a:off x="3132" y="1041945"/>
          <a:ext cx="2236509" cy="14201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DDFF38-E7B2-4E05-8920-4C7882832A14}">
      <dsp:nvSpPr>
        <dsp:cNvPr id="0" name=""/>
        <dsp:cNvSpPr/>
      </dsp:nvSpPr>
      <dsp:spPr>
        <a:xfrm>
          <a:off x="251633" y="1278021"/>
          <a:ext cx="2236509" cy="142018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DASH tool used in domestic abuse cases</a:t>
          </a:r>
          <a:endParaRPr lang="en-US" sz="2200" kern="1200"/>
        </a:p>
      </dsp:txBody>
      <dsp:txXfrm>
        <a:off x="293229" y="1319617"/>
        <a:ext cx="2153317" cy="1336991"/>
      </dsp:txXfrm>
    </dsp:sp>
    <dsp:sp modelId="{456DD050-E508-45B9-AAE7-686CE5DDA659}">
      <dsp:nvSpPr>
        <dsp:cNvPr id="0" name=""/>
        <dsp:cNvSpPr/>
      </dsp:nvSpPr>
      <dsp:spPr>
        <a:xfrm>
          <a:off x="2736644" y="1041945"/>
          <a:ext cx="2236509" cy="14201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8C5B84-6F11-4D0F-A3F3-85EBEA6B0CA4}">
      <dsp:nvSpPr>
        <dsp:cNvPr id="0" name=""/>
        <dsp:cNvSpPr/>
      </dsp:nvSpPr>
      <dsp:spPr>
        <a:xfrm>
          <a:off x="2985145" y="1278021"/>
          <a:ext cx="2236509" cy="142018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Criticised for missing escalating risk</a:t>
          </a:r>
          <a:endParaRPr lang="en-US" sz="2200" kern="1200"/>
        </a:p>
      </dsp:txBody>
      <dsp:txXfrm>
        <a:off x="3026741" y="1319617"/>
        <a:ext cx="2153317" cy="1336991"/>
      </dsp:txXfrm>
    </dsp:sp>
    <dsp:sp modelId="{2A6130CC-DC8D-4DD6-A5CF-6F333C189FA2}">
      <dsp:nvSpPr>
        <dsp:cNvPr id="0" name=""/>
        <dsp:cNvSpPr/>
      </dsp:nvSpPr>
      <dsp:spPr>
        <a:xfrm>
          <a:off x="5470156" y="1041945"/>
          <a:ext cx="2236509" cy="14201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ECF6AB-2AEB-4FC3-BF57-14D49354B887}">
      <dsp:nvSpPr>
        <dsp:cNvPr id="0" name=""/>
        <dsp:cNvSpPr/>
      </dsp:nvSpPr>
      <dsp:spPr>
        <a:xfrm>
          <a:off x="5718657" y="1278021"/>
          <a:ext cx="2236509" cy="142018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Victims wrongly assessed as “low risk”</a:t>
          </a:r>
          <a:endParaRPr lang="en-US" sz="2200" kern="1200"/>
        </a:p>
      </dsp:txBody>
      <dsp:txXfrm>
        <a:off x="5760253" y="1319617"/>
        <a:ext cx="2153317" cy="1336991"/>
      </dsp:txXfrm>
    </dsp:sp>
    <dsp:sp modelId="{109B0DE4-3E24-4AFA-9BE9-0F274AD23E3F}">
      <dsp:nvSpPr>
        <dsp:cNvPr id="0" name=""/>
        <dsp:cNvSpPr/>
      </dsp:nvSpPr>
      <dsp:spPr>
        <a:xfrm>
          <a:off x="8203668" y="1041945"/>
          <a:ext cx="2236509" cy="14201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C78DCC-3D93-4B6E-ACAB-144AEC6888ED}">
      <dsp:nvSpPr>
        <dsp:cNvPr id="0" name=""/>
        <dsp:cNvSpPr/>
      </dsp:nvSpPr>
      <dsp:spPr>
        <a:xfrm>
          <a:off x="8452169" y="1278021"/>
          <a:ext cx="2236509" cy="142018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Inconsistent safeguarding decisions</a:t>
          </a:r>
          <a:endParaRPr lang="en-US" sz="2200" kern="1200"/>
        </a:p>
      </dsp:txBody>
      <dsp:txXfrm>
        <a:off x="8493765" y="1319617"/>
        <a:ext cx="2153317" cy="133699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79D08C-2BD4-47B5-9B06-054362ECE500}">
      <dsp:nvSpPr>
        <dsp:cNvPr id="0" name=""/>
        <dsp:cNvSpPr/>
      </dsp:nvSpPr>
      <dsp:spPr>
        <a:xfrm>
          <a:off x="208" y="357141"/>
          <a:ext cx="2521555" cy="302586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9074" tIns="0" rIns="249074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Specialist VAWG units in every police force</a:t>
          </a:r>
          <a:endParaRPr lang="en-US" sz="2600" kern="1200"/>
        </a:p>
      </dsp:txBody>
      <dsp:txXfrm>
        <a:off x="208" y="1567488"/>
        <a:ext cx="2521555" cy="1815519"/>
      </dsp:txXfrm>
    </dsp:sp>
    <dsp:sp modelId="{B66CD9A0-BE1C-4EA3-8BD6-F80D9BE92EA0}">
      <dsp:nvSpPr>
        <dsp:cNvPr id="0" name=""/>
        <dsp:cNvSpPr/>
      </dsp:nvSpPr>
      <dsp:spPr>
        <a:xfrm>
          <a:off x="208" y="357141"/>
          <a:ext cx="2521555" cy="1210346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9074" tIns="165100" rIns="24907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01</a:t>
          </a:r>
        </a:p>
      </dsp:txBody>
      <dsp:txXfrm>
        <a:off x="208" y="357141"/>
        <a:ext cx="2521555" cy="1210346"/>
      </dsp:txXfrm>
    </dsp:sp>
    <dsp:sp modelId="{55607F0B-C13B-44DA-883E-6E7B8D53F0D1}">
      <dsp:nvSpPr>
        <dsp:cNvPr id="0" name=""/>
        <dsp:cNvSpPr/>
      </dsp:nvSpPr>
      <dsp:spPr>
        <a:xfrm>
          <a:off x="2723488" y="357141"/>
          <a:ext cx="2521555" cy="302586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9074" tIns="0" rIns="249074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National standards for investigations</a:t>
          </a:r>
          <a:endParaRPr lang="en-US" sz="2600" kern="1200"/>
        </a:p>
      </dsp:txBody>
      <dsp:txXfrm>
        <a:off x="2723488" y="1567488"/>
        <a:ext cx="2521555" cy="1815519"/>
      </dsp:txXfrm>
    </dsp:sp>
    <dsp:sp modelId="{D4146757-66C1-4404-BF78-76EFB3531425}">
      <dsp:nvSpPr>
        <dsp:cNvPr id="0" name=""/>
        <dsp:cNvSpPr/>
      </dsp:nvSpPr>
      <dsp:spPr>
        <a:xfrm>
          <a:off x="2723488" y="357141"/>
          <a:ext cx="2521555" cy="1210346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9074" tIns="165100" rIns="24907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02</a:t>
          </a:r>
        </a:p>
      </dsp:txBody>
      <dsp:txXfrm>
        <a:off x="2723488" y="357141"/>
        <a:ext cx="2521555" cy="1210346"/>
      </dsp:txXfrm>
    </dsp:sp>
    <dsp:sp modelId="{FC7A2144-5E60-433A-B1FB-BA41DD743238}">
      <dsp:nvSpPr>
        <dsp:cNvPr id="0" name=""/>
        <dsp:cNvSpPr/>
      </dsp:nvSpPr>
      <dsp:spPr>
        <a:xfrm>
          <a:off x="5446768" y="357141"/>
          <a:ext cx="2521555" cy="302586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9074" tIns="0" rIns="249074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Improved data collection and monitoring</a:t>
          </a:r>
          <a:endParaRPr lang="en-US" sz="2600" kern="1200"/>
        </a:p>
      </dsp:txBody>
      <dsp:txXfrm>
        <a:off x="5446768" y="1567488"/>
        <a:ext cx="2521555" cy="1815519"/>
      </dsp:txXfrm>
    </dsp:sp>
    <dsp:sp modelId="{B82DAFB0-86D9-4AA3-95AA-AB4A0A23A8D2}">
      <dsp:nvSpPr>
        <dsp:cNvPr id="0" name=""/>
        <dsp:cNvSpPr/>
      </dsp:nvSpPr>
      <dsp:spPr>
        <a:xfrm>
          <a:off x="5446768" y="357141"/>
          <a:ext cx="2521555" cy="1210346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9074" tIns="165100" rIns="24907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03</a:t>
          </a:r>
        </a:p>
      </dsp:txBody>
      <dsp:txXfrm>
        <a:off x="5446768" y="357141"/>
        <a:ext cx="2521555" cy="1210346"/>
      </dsp:txXfrm>
    </dsp:sp>
    <dsp:sp modelId="{6B9C29E1-62E7-45C7-8F52-E37F4C54AC14}">
      <dsp:nvSpPr>
        <dsp:cNvPr id="0" name=""/>
        <dsp:cNvSpPr/>
      </dsp:nvSpPr>
      <dsp:spPr>
        <a:xfrm>
          <a:off x="8170047" y="357141"/>
          <a:ext cx="2521555" cy="302586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9074" tIns="0" rIns="249074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Reduce postcode lottery in outcomes</a:t>
          </a:r>
          <a:endParaRPr lang="en-US" sz="2600" kern="1200"/>
        </a:p>
      </dsp:txBody>
      <dsp:txXfrm>
        <a:off x="8170047" y="1567488"/>
        <a:ext cx="2521555" cy="1815519"/>
      </dsp:txXfrm>
    </dsp:sp>
    <dsp:sp modelId="{84486F0E-2F2F-4C29-A49E-B2B3AE17145D}">
      <dsp:nvSpPr>
        <dsp:cNvPr id="0" name=""/>
        <dsp:cNvSpPr/>
      </dsp:nvSpPr>
      <dsp:spPr>
        <a:xfrm>
          <a:off x="8170047" y="357141"/>
          <a:ext cx="2521555" cy="1210346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9074" tIns="165100" rIns="24907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04</a:t>
          </a:r>
        </a:p>
      </dsp:txBody>
      <dsp:txXfrm>
        <a:off x="8170047" y="357141"/>
        <a:ext cx="2521555" cy="121034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543BC9-208E-4A39-BE0A-B0A0567F5FEF}">
      <dsp:nvSpPr>
        <dsp:cNvPr id="0" name=""/>
        <dsp:cNvSpPr/>
      </dsp:nvSpPr>
      <dsp:spPr>
        <a:xfrm>
          <a:off x="208" y="357141"/>
          <a:ext cx="2521555" cy="302586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9074" tIns="0" rIns="249074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Improved risk assessment tools</a:t>
          </a:r>
          <a:endParaRPr lang="en-US" sz="2600" kern="1200"/>
        </a:p>
      </dsp:txBody>
      <dsp:txXfrm>
        <a:off x="208" y="1567488"/>
        <a:ext cx="2521555" cy="1815519"/>
      </dsp:txXfrm>
    </dsp:sp>
    <dsp:sp modelId="{5FCC4720-A30A-4DA1-94DF-6017435BDF27}">
      <dsp:nvSpPr>
        <dsp:cNvPr id="0" name=""/>
        <dsp:cNvSpPr/>
      </dsp:nvSpPr>
      <dsp:spPr>
        <a:xfrm>
          <a:off x="208" y="357141"/>
          <a:ext cx="2521555" cy="1210346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9074" tIns="165100" rIns="24907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01</a:t>
          </a:r>
        </a:p>
      </dsp:txBody>
      <dsp:txXfrm>
        <a:off x="208" y="357141"/>
        <a:ext cx="2521555" cy="1210346"/>
      </dsp:txXfrm>
    </dsp:sp>
    <dsp:sp modelId="{B223E883-40B0-4894-94E8-D13DE59BF515}">
      <dsp:nvSpPr>
        <dsp:cNvPr id="0" name=""/>
        <dsp:cNvSpPr/>
      </dsp:nvSpPr>
      <dsp:spPr>
        <a:xfrm>
          <a:off x="2723488" y="357141"/>
          <a:ext cx="2521555" cy="302586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9074" tIns="0" rIns="249074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Survivor-centred policing approach</a:t>
          </a:r>
          <a:endParaRPr lang="en-US" sz="2600" kern="1200"/>
        </a:p>
      </dsp:txBody>
      <dsp:txXfrm>
        <a:off x="2723488" y="1567488"/>
        <a:ext cx="2521555" cy="1815519"/>
      </dsp:txXfrm>
    </dsp:sp>
    <dsp:sp modelId="{7BCA3C1E-A5B3-461C-B94C-A8DDA2FCF41A}">
      <dsp:nvSpPr>
        <dsp:cNvPr id="0" name=""/>
        <dsp:cNvSpPr/>
      </dsp:nvSpPr>
      <dsp:spPr>
        <a:xfrm>
          <a:off x="2723488" y="357141"/>
          <a:ext cx="2521555" cy="1210346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9074" tIns="165100" rIns="24907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02</a:t>
          </a:r>
        </a:p>
      </dsp:txBody>
      <dsp:txXfrm>
        <a:off x="2723488" y="357141"/>
        <a:ext cx="2521555" cy="1210346"/>
      </dsp:txXfrm>
    </dsp:sp>
    <dsp:sp modelId="{A36401D6-762B-4510-AF5B-A1154ED8E873}">
      <dsp:nvSpPr>
        <dsp:cNvPr id="0" name=""/>
        <dsp:cNvSpPr/>
      </dsp:nvSpPr>
      <dsp:spPr>
        <a:xfrm>
          <a:off x="5446768" y="357141"/>
          <a:ext cx="2521555" cy="302586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9074" tIns="0" rIns="249074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Faster access to specialist support services</a:t>
          </a:r>
          <a:endParaRPr lang="en-US" sz="2600" kern="1200"/>
        </a:p>
      </dsp:txBody>
      <dsp:txXfrm>
        <a:off x="5446768" y="1567488"/>
        <a:ext cx="2521555" cy="1815519"/>
      </dsp:txXfrm>
    </dsp:sp>
    <dsp:sp modelId="{699E051B-A896-4DFE-AD7E-E897CFC5EE13}">
      <dsp:nvSpPr>
        <dsp:cNvPr id="0" name=""/>
        <dsp:cNvSpPr/>
      </dsp:nvSpPr>
      <dsp:spPr>
        <a:xfrm>
          <a:off x="5446768" y="357141"/>
          <a:ext cx="2521555" cy="1210346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9074" tIns="165100" rIns="24907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03</a:t>
          </a:r>
        </a:p>
      </dsp:txBody>
      <dsp:txXfrm>
        <a:off x="5446768" y="357141"/>
        <a:ext cx="2521555" cy="1210346"/>
      </dsp:txXfrm>
    </dsp:sp>
    <dsp:sp modelId="{DC10D434-E6E1-4ECB-87B6-96A3FA2615B9}">
      <dsp:nvSpPr>
        <dsp:cNvPr id="0" name=""/>
        <dsp:cNvSpPr/>
      </dsp:nvSpPr>
      <dsp:spPr>
        <a:xfrm>
          <a:off x="8170047" y="357141"/>
          <a:ext cx="2521555" cy="302586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9074" tIns="0" rIns="249074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Education and early prevention programmes</a:t>
          </a:r>
          <a:endParaRPr lang="en-US" sz="2600" kern="1200"/>
        </a:p>
      </dsp:txBody>
      <dsp:txXfrm>
        <a:off x="8170047" y="1567488"/>
        <a:ext cx="2521555" cy="1815519"/>
      </dsp:txXfrm>
    </dsp:sp>
    <dsp:sp modelId="{6352F144-A114-40A8-9371-2A342DF6DF4E}">
      <dsp:nvSpPr>
        <dsp:cNvPr id="0" name=""/>
        <dsp:cNvSpPr/>
      </dsp:nvSpPr>
      <dsp:spPr>
        <a:xfrm>
          <a:off x="8170047" y="357141"/>
          <a:ext cx="2521555" cy="1210346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9074" tIns="165100" rIns="24907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04</a:t>
          </a:r>
        </a:p>
      </dsp:txBody>
      <dsp:txXfrm>
        <a:off x="8170047" y="357141"/>
        <a:ext cx="2521555" cy="1210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06550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770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1/9/2026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57514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1/9/2026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63241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1/9/2026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32440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1/9/2026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52795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1/9/2026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94353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1/9/2026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62788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1/9/2026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6890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1/9/2026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71322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1/9/2026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81766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1/9/2026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79918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pcc.police.uk/our-work/violence-against-women-and-girls/" TargetMode="External"/><Relationship Id="rId3" Type="http://schemas.openxmlformats.org/officeDocument/2006/relationships/hyperlink" Target="https://www.college.police.uk/article/call-action-violence-against-women-and-girls-epidemic-deepens" TargetMode="External"/><Relationship Id="rId7" Type="http://schemas.openxmlformats.org/officeDocument/2006/relationships/hyperlink" Target="https://www.ons.gov.uk/releases/domesticabuseinenglandandwalesoverviewnovember2023" TargetMode="External"/><Relationship Id="rId2" Type="http://schemas.openxmlformats.org/officeDocument/2006/relationships/hyperlink" Target="http://www.college.police.u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ons.gov.uk" TargetMode="External"/><Relationship Id="rId5" Type="http://schemas.openxmlformats.org/officeDocument/2006/relationships/hyperlink" Target="https://www.gov.uk/government/publications/tackling-violence-against-women-and-girls-strategy" TargetMode="External"/><Relationship Id="rId4" Type="http://schemas.openxmlformats.org/officeDocument/2006/relationships/hyperlink" Target="https://www.endviolenceagainstwomen.org.uk/national-police-chiefs-council-highlights-lack-of-accountability-for-police-perpetrated-vaw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eople Discussing">
            <a:extLst>
              <a:ext uri="{FF2B5EF4-FFF2-40B4-BE49-F238E27FC236}">
                <a16:creationId xmlns:a16="http://schemas.microsoft.com/office/drawing/2014/main" id="{4F4A941D-80DA-7668-2EDB-3232C5DDB62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6250" b="6250"/>
          <a:stretch>
            <a:fillRect/>
          </a:stretch>
        </p:blipFill>
        <p:spPr>
          <a:xfrm>
            <a:off x="1" y="10"/>
            <a:ext cx="12192000" cy="6857985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E5997AC-0325-4416-909F-5CE54C428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5"/>
            <a:ext cx="4876801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04088" y="925907"/>
            <a:ext cx="3485776" cy="3830882"/>
          </a:xfrm>
        </p:spPr>
        <p:txBody>
          <a:bodyPr>
            <a:normAutofit/>
          </a:bodyPr>
          <a:lstStyle/>
          <a:p>
            <a:r>
              <a:rPr lang="en-GB" sz="3300">
                <a:ea typeface="+mj-lt"/>
                <a:cs typeface="+mj-lt"/>
              </a:rPr>
              <a:t>How effective is the UK policing response to violence against women and girls?</a:t>
            </a:r>
            <a:endParaRPr lang="en-US" sz="3300"/>
          </a:p>
          <a:p>
            <a:endParaRPr lang="en-US" sz="3300"/>
          </a:p>
          <a:p>
            <a:endParaRPr lang="en-GB" sz="33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4088" y="4885362"/>
            <a:ext cx="3343277" cy="97058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600"/>
              <a:t>By Luke Darnell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7509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D0FF02-A708-DD95-A939-3674193D76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1155618"/>
          </a:xfrm>
        </p:spPr>
        <p:txBody>
          <a:bodyPr>
            <a:normAutofit/>
          </a:bodyPr>
          <a:lstStyle/>
          <a:p>
            <a:r>
              <a:rPr lang="en-GB" dirty="0">
                <a:ea typeface="+mj-lt"/>
                <a:cs typeface="+mj-lt"/>
              </a:rPr>
              <a:t>Aim of the Presentation</a:t>
            </a:r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D0195E-7F27-4D06-9427-0C121D721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D74C2FC-3228-4FC1-B97B-87AD35508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7884FE3-84F6-F9D3-A29A-F3CB7E9BF0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0600924"/>
              </p:ext>
            </p:extLst>
          </p:nvPr>
        </p:nvGraphicFramePr>
        <p:xfrm>
          <a:off x="700088" y="2222500"/>
          <a:ext cx="10691812" cy="3740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128407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1FF6EB-3089-E655-FD4F-43B91B521B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What is VAWG?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B5C6649-1C59-672C-1787-961C7026003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00635" y="2221992"/>
          <a:ext cx="10691265" cy="37398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56381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A87126-8B37-C558-4C1D-A6222AD484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10780776" cy="1180210"/>
          </a:xfrm>
        </p:spPr>
        <p:txBody>
          <a:bodyPr>
            <a:normAutofit/>
          </a:bodyPr>
          <a:lstStyle/>
          <a:p>
            <a:r>
              <a:rPr lang="en-GB" dirty="0">
                <a:ea typeface="+mj-lt"/>
                <a:cs typeface="+mj-lt"/>
              </a:rPr>
              <a:t>Scale of the Problem</a:t>
            </a:r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E495065-8864-87FB-2BCC-254769963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Violence Against Women and Girls (VAWG) | SI Northern England | SIGBI">
            <a:extLst>
              <a:ext uri="{FF2B5EF4-FFF2-40B4-BE49-F238E27FC236}">
                <a16:creationId xmlns:a16="http://schemas.microsoft.com/office/drawing/2014/main" id="{D09108B3-20C1-452B-F110-F23A9ECE54B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828" r="-2" b="-2"/>
          <a:stretch>
            <a:fillRect/>
          </a:stretch>
        </p:blipFill>
        <p:spPr>
          <a:xfrm>
            <a:off x="800099" y="2249423"/>
            <a:ext cx="4972627" cy="391363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1A23BE-1AD8-1B85-AB1C-C286A9D276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2249424"/>
            <a:ext cx="5394960" cy="391363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Over </a:t>
            </a:r>
            <a:r>
              <a:rPr lang="en-GB" b="1" dirty="0">
                <a:ea typeface="+mn-lt"/>
                <a:cs typeface="+mn-lt"/>
              </a:rPr>
              <a:t>1 million VAWG crimes</a:t>
            </a:r>
            <a:r>
              <a:rPr lang="en-GB" dirty="0">
                <a:ea typeface="+mn-lt"/>
                <a:cs typeface="+mn-lt"/>
              </a:rPr>
              <a:t> recorded in England and Wales (2022–23) </a:t>
            </a:r>
            <a:r>
              <a:rPr lang="en-GB" dirty="0">
                <a:latin typeface="Calisto MT"/>
                <a:ea typeface="+mn-lt"/>
                <a:cs typeface="Times New Roman"/>
              </a:rPr>
              <a:t>(EVAW, 2023)</a:t>
            </a:r>
            <a:endParaRPr lang="en-GB" dirty="0">
              <a:latin typeface="Calisto MT"/>
            </a:endParaRPr>
          </a:p>
          <a:p>
            <a:r>
              <a:rPr lang="en-GB" dirty="0">
                <a:ea typeface="+mn-lt"/>
                <a:cs typeface="+mn-lt"/>
              </a:rPr>
              <a:t>Around </a:t>
            </a:r>
            <a:r>
              <a:rPr lang="en-GB" b="1">
                <a:ea typeface="+mn-lt"/>
                <a:cs typeface="+mn-lt"/>
              </a:rPr>
              <a:t>1 in 5 police-recorded crimes </a:t>
            </a:r>
            <a:r>
              <a:rPr lang="en-GB" b="1">
                <a:latin typeface="Calisto MT"/>
                <a:ea typeface="+mn-lt"/>
                <a:cs typeface="Times New Roman"/>
              </a:rPr>
              <a:t>(College of policing , 2024)</a:t>
            </a:r>
            <a:endParaRPr lang="en-GB">
              <a:latin typeface="Calisto MT"/>
            </a:endParaRPr>
          </a:p>
          <a:p>
            <a:r>
              <a:rPr lang="en-GB">
                <a:ea typeface="+mn-lt"/>
                <a:cs typeface="+mn-lt"/>
              </a:rPr>
              <a:t>A woman is killed by a man </a:t>
            </a:r>
            <a:r>
              <a:rPr lang="en-GB" b="1">
                <a:ea typeface="+mn-lt"/>
                <a:cs typeface="+mn-lt"/>
              </a:rPr>
              <a:t>every 3 days</a:t>
            </a:r>
            <a:r>
              <a:rPr lang="en-GB">
                <a:ea typeface="+mn-lt"/>
                <a:cs typeface="+mn-lt"/>
              </a:rPr>
              <a:t> in the UK </a:t>
            </a:r>
            <a:r>
              <a:rPr lang="en-GB">
                <a:latin typeface="Calisto MT"/>
                <a:ea typeface="+mn-lt"/>
                <a:cs typeface="Times New Roman"/>
              </a:rPr>
              <a:t>(EVAW, 2023)</a:t>
            </a:r>
            <a:endParaRPr lang="en-GB">
              <a:latin typeface="Calisto MT"/>
            </a:endParaRPr>
          </a:p>
          <a:p>
            <a:r>
              <a:rPr lang="en-GB" dirty="0">
                <a:ea typeface="+mn-lt"/>
                <a:cs typeface="+mn-lt"/>
              </a:rPr>
              <a:t>VAWG is widespread and persistent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79499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F2E20C-E949-1C41-6976-CD685ED345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3660776" cy="4404064"/>
          </a:xfrm>
        </p:spPr>
        <p:txBody>
          <a:bodyPr>
            <a:normAutofit/>
          </a:bodyPr>
          <a:lstStyle/>
          <a:p>
            <a:r>
              <a:rPr lang="en-GB" dirty="0">
                <a:ea typeface="+mj-lt"/>
                <a:cs typeface="+mj-lt"/>
              </a:rPr>
              <a:t>Under-Reporting</a:t>
            </a:r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75B4F83-6FDB-4998-8E11-31CE6E704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0794B99-5B9D-4B94-9505-1EDED76CD6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36654D0D-51EB-2537-A7C4-01D5C314D6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7681011"/>
              </p:ext>
            </p:extLst>
          </p:nvPr>
        </p:nvGraphicFramePr>
        <p:xfrm>
          <a:off x="4876800" y="1066801"/>
          <a:ext cx="6581776" cy="4724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157091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730FC2-5F7F-EC26-4D88-787B69FE0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ea typeface="+mj-lt"/>
                <a:cs typeface="+mj-lt"/>
              </a:rPr>
              <a:t>Policing Strength: National Priority</a:t>
            </a:r>
            <a:endParaRPr lang="en-US"/>
          </a:p>
        </p:txBody>
      </p:sp>
      <p:pic>
        <p:nvPicPr>
          <p:cNvPr id="4" name="Picture 3" descr="Rebuilding Trust and Delivering Safer Communities: A Plan for Reforming ...">
            <a:extLst>
              <a:ext uri="{FF2B5EF4-FFF2-40B4-BE49-F238E27FC236}">
                <a16:creationId xmlns:a16="http://schemas.microsoft.com/office/drawing/2014/main" id="{3F9BA272-A60A-B9C3-DE53-73BB05DF17E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0177" r="15413" b="1"/>
          <a:stretch>
            <a:fillRect/>
          </a:stretch>
        </p:blipFill>
        <p:spPr>
          <a:xfrm>
            <a:off x="20" y="2391"/>
            <a:ext cx="4307820" cy="6855609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722376"/>
            <a:ext cx="647635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FE9828-3F6B-12F2-302C-FBF0C824F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6968" y="2221992"/>
            <a:ext cx="6627924" cy="373989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VAWG declared a </a:t>
            </a:r>
            <a:r>
              <a:rPr lang="en-GB" b="1" dirty="0">
                <a:ea typeface="+mn-lt"/>
                <a:cs typeface="+mn-lt"/>
              </a:rPr>
              <a:t>national policing priority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Treated alongside terrorism and organised crime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Stronger leadership and coordination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Signals seriousness of the issue</a:t>
            </a:r>
            <a:endParaRPr lang="en-GB" dirty="0"/>
          </a:p>
          <a:p>
            <a:endParaRPr lang="en-GB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6144768"/>
            <a:ext cx="64763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80453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45E62E-BA5D-035D-1653-B004DF45B8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Specialist Policing Responses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1BD4F7B-FB15-D034-87A3-21EF8D1429A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00635" y="2221992"/>
          <a:ext cx="10691265" cy="37398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025815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453D9C-4980-6523-FCE9-9FF51E4BF1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10687812" cy="798194"/>
          </a:xfrm>
        </p:spPr>
        <p:txBody>
          <a:bodyPr>
            <a:normAutofit/>
          </a:bodyPr>
          <a:lstStyle/>
          <a:p>
            <a:r>
              <a:rPr lang="en-GB" dirty="0">
                <a:ea typeface="+mj-lt"/>
                <a:cs typeface="+mj-lt"/>
              </a:rPr>
              <a:t>Prevention and Partnerships</a:t>
            </a:r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3900"/>
            <a:ext cx="1058875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Our research featured at Prevention 2022 - The Prevention Centre">
            <a:extLst>
              <a:ext uri="{FF2B5EF4-FFF2-40B4-BE49-F238E27FC236}">
                <a16:creationId xmlns:a16="http://schemas.microsoft.com/office/drawing/2014/main" id="{DE0588EB-1632-DE6D-96F5-D370AD14A6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0100" y="1955879"/>
            <a:ext cx="6072188" cy="405318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858EEA-1A49-1416-2448-8DE65AB984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900" y="1849121"/>
            <a:ext cx="4191001" cy="413962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dirty="0" err="1">
                <a:ea typeface="+mn-lt"/>
                <a:cs typeface="+mn-lt"/>
              </a:rPr>
              <a:t>StreetSafe</a:t>
            </a:r>
            <a:r>
              <a:rPr lang="en-GB" dirty="0">
                <a:ea typeface="+mn-lt"/>
                <a:cs typeface="+mn-lt"/>
              </a:rPr>
              <a:t> reporting tool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Multi-agency working with councils and charities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Early intervention and safeguarding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Shift from reactive to preventative policing</a:t>
            </a:r>
            <a:endParaRPr lang="en-GB" dirty="0"/>
          </a:p>
          <a:p>
            <a:endParaRPr lang="en-GB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E0104E4-99BC-494F-8342-F250828E5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9065" y="6145599"/>
            <a:ext cx="1058283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37017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CEC4F2-D9A4-2B1B-2B2F-D1E84049F5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6186" y="909637"/>
            <a:ext cx="4800600" cy="13075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ea typeface="+mj-lt"/>
                <a:cs typeface="+mj-lt"/>
              </a:rPr>
              <a:t>Weakness: Low Justice Outcomes</a:t>
            </a:r>
            <a:endParaRPr lang="en-US"/>
          </a:p>
        </p:txBody>
      </p:sp>
      <p:pic>
        <p:nvPicPr>
          <p:cNvPr id="5" name="Picture 4" descr="Hands-on top of each other">
            <a:extLst>
              <a:ext uri="{FF2B5EF4-FFF2-40B4-BE49-F238E27FC236}">
                <a16:creationId xmlns:a16="http://schemas.microsoft.com/office/drawing/2014/main" id="{5797DB66-EF54-173F-F62D-A54B8AB723C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2012" r="9515" b="-2"/>
          <a:stretch>
            <a:fillRect/>
          </a:stretch>
        </p:blipFill>
        <p:spPr>
          <a:xfrm>
            <a:off x="20" y="10"/>
            <a:ext cx="6044164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11FC409-B3C2-4F68-865C-C5333D6F27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723900"/>
            <a:ext cx="4610075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599137-8223-5D07-BF1F-D6C726B8EF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6186" y="2221992"/>
            <a:ext cx="4800600" cy="373989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Around </a:t>
            </a:r>
            <a:r>
              <a:rPr lang="en-GB" b="1" dirty="0">
                <a:ea typeface="+mn-lt"/>
                <a:cs typeface="+mn-lt"/>
              </a:rPr>
              <a:t>60% of VAWG cases</a:t>
            </a:r>
            <a:r>
              <a:rPr lang="en-GB" dirty="0">
                <a:ea typeface="+mn-lt"/>
                <a:cs typeface="+mn-lt"/>
              </a:rPr>
              <a:t> end with no charge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Victims left without justice or closure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Reduces trust and future reporting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Major gap in policing effectiveness</a:t>
            </a:r>
            <a:endParaRPr lang="en-GB" dirty="0"/>
          </a:p>
          <a:p>
            <a:endParaRPr lang="en-GB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810270D-76A7-44B3-9746-7EDF57886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6142781"/>
            <a:ext cx="461007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17404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E7A45B-FBAD-E347-F25A-7E212414E4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1155618"/>
          </a:xfrm>
        </p:spPr>
        <p:txBody>
          <a:bodyPr>
            <a:normAutofit/>
          </a:bodyPr>
          <a:lstStyle/>
          <a:p>
            <a:r>
              <a:rPr lang="en-GB" dirty="0">
                <a:ea typeface="+mj-lt"/>
                <a:cs typeface="+mj-lt"/>
              </a:rPr>
              <a:t>Risk Assessment Problems </a:t>
            </a:r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D0195E-7F27-4D06-9427-0C121D721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D74C2FC-3228-4FC1-B97B-87AD35508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470D6A3-0A5A-4F95-3D1E-F693585543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4207299"/>
              </p:ext>
            </p:extLst>
          </p:nvPr>
        </p:nvGraphicFramePr>
        <p:xfrm>
          <a:off x="700088" y="2222500"/>
          <a:ext cx="10691812" cy="3740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877117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5AF77E-086A-8B66-E038-63C3157BA8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</p:spPr>
        <p:txBody>
          <a:bodyPr>
            <a:normAutofit/>
          </a:bodyPr>
          <a:lstStyle/>
          <a:p>
            <a:r>
              <a:rPr lang="en-GB" dirty="0">
                <a:ea typeface="+mj-lt"/>
                <a:cs typeface="+mj-lt"/>
              </a:rPr>
              <a:t>Trust and Inequality </a:t>
            </a:r>
            <a:endParaRPr lang="en-US" dirty="0"/>
          </a:p>
        </p:txBody>
      </p:sp>
      <p:pic>
        <p:nvPicPr>
          <p:cNvPr id="5" name="Picture 4" descr="Red toy person in front of two lines of white figures">
            <a:extLst>
              <a:ext uri="{FF2B5EF4-FFF2-40B4-BE49-F238E27FC236}">
                <a16:creationId xmlns:a16="http://schemas.microsoft.com/office/drawing/2014/main" id="{3D0CF7D9-8672-F428-039E-2D7328BEBD3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615" r="28090" b="-1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722376"/>
            <a:ext cx="647635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339DA0-6AD7-4A13-A434-2CE197F573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6968" y="2221992"/>
            <a:ext cx="6627924" cy="373989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Victim satisfaction with police is low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Minority and marginalised women face barriers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Language, immigration status, and disability issues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Unequal experiences across communities</a:t>
            </a:r>
            <a:endParaRPr lang="en-GB" dirty="0"/>
          </a:p>
          <a:p>
            <a:endParaRPr lang="en-GB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6144768"/>
            <a:ext cx="64763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95749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74EAD1-F51C-0D79-ACDC-6ED064ED76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ea typeface="+mj-lt"/>
                <a:cs typeface="+mj-lt"/>
              </a:rPr>
              <a:t>Police Culture and Accountability</a:t>
            </a:r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D8951AD-8B25-948B-43BA-FC1D3E7C940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994" r="31749" b="6256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722376"/>
            <a:ext cx="647635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A39EB7-1103-7DDD-867D-949DC874FF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6968" y="2221992"/>
            <a:ext cx="6627924" cy="373989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Police officers involved in some VAWG cases</a:t>
            </a:r>
            <a:endParaRPr lang="en-GB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Weak handling of internal complaints</a:t>
            </a:r>
            <a:endParaRPr lang="en-GB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Damages public trust and legitimacy</a:t>
            </a:r>
            <a:endParaRPr lang="en-GB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Need for stronger vetting and discipline</a:t>
            </a:r>
            <a:endParaRPr lang="en-GB">
              <a:ea typeface="+mn-lt"/>
              <a:cs typeface="+mn-lt"/>
            </a:endParaRPr>
          </a:p>
          <a:p>
            <a:endParaRPr lang="en-GB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6144768"/>
            <a:ext cx="64763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79285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8A91F1-9B24-A200-3502-94ACDFD163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1155618"/>
          </a:xfrm>
        </p:spPr>
        <p:txBody>
          <a:bodyPr>
            <a:normAutofit/>
          </a:bodyPr>
          <a:lstStyle/>
          <a:p>
            <a:r>
              <a:rPr lang="en-GB" dirty="0">
                <a:ea typeface="+mj-lt"/>
                <a:cs typeface="+mj-lt"/>
              </a:rPr>
              <a:t>Reform 1: Better Investigations</a:t>
            </a:r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AD0195E-7F27-4D06-9427-0C121D721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9D74C2FC-3228-4FC1-B97B-87AD35508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785C9DF1-F530-F90B-A375-172D325C78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82336174"/>
              </p:ext>
            </p:extLst>
          </p:nvPr>
        </p:nvGraphicFramePr>
        <p:xfrm>
          <a:off x="700088" y="2222500"/>
          <a:ext cx="10691812" cy="3740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183713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EADE03-CDF0-09B8-29BE-6147CB8D93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1155618"/>
          </a:xfrm>
        </p:spPr>
        <p:txBody>
          <a:bodyPr>
            <a:normAutofit/>
          </a:bodyPr>
          <a:lstStyle/>
          <a:p>
            <a:r>
              <a:rPr lang="en-GB" dirty="0">
                <a:ea typeface="+mj-lt"/>
                <a:cs typeface="+mj-lt"/>
              </a:rPr>
              <a:t>Reform 2: Prevention &amp; Victim Support</a:t>
            </a:r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D0195E-7F27-4D06-9427-0C121D721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D74C2FC-3228-4FC1-B97B-87AD35508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14C763A-BC35-3FBB-5FC1-929C849138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6247846"/>
              </p:ext>
            </p:extLst>
          </p:nvPr>
        </p:nvGraphicFramePr>
        <p:xfrm>
          <a:off x="700088" y="2222500"/>
          <a:ext cx="10691812" cy="3740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553528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373DE3-8DBE-6F47-C06B-3193211B00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</p:spPr>
        <p:txBody>
          <a:bodyPr>
            <a:normAutofit/>
          </a:bodyPr>
          <a:lstStyle/>
          <a:p>
            <a:r>
              <a:rPr lang="en-GB" dirty="0">
                <a:ea typeface="+mj-lt"/>
                <a:cs typeface="+mj-lt"/>
              </a:rPr>
              <a:t>Conclusion </a:t>
            </a:r>
            <a:endParaRPr lang="en-US" dirty="0"/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0CD0B178-F3D7-9128-89C4-277D427AB25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5598" r="3627" b="-6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722376"/>
            <a:ext cx="647635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F42386-1621-7CA3-DE71-F0BE5062E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6968" y="2221992"/>
            <a:ext cx="6627924" cy="373989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UK policing has made progress on VAWG</a:t>
            </a:r>
            <a:endParaRPr lang="en-GB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National focus and specialist initiatives help</a:t>
            </a:r>
            <a:endParaRPr lang="en-GB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Major gaps remain in justice and consistency</a:t>
            </a:r>
            <a:endParaRPr lang="en-GB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Systemic reform is essential for lasting change</a:t>
            </a:r>
            <a:endParaRPr lang="en-GB">
              <a:ea typeface="+mn-lt"/>
              <a:cs typeface="+mn-lt"/>
            </a:endParaRPr>
          </a:p>
          <a:p>
            <a:endParaRPr lang="en-GB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6144768"/>
            <a:ext cx="64763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820003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22D288-6A41-D704-0A90-27C54C9CA0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012952"/>
            <a:ext cx="10691265" cy="494893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dirty="0">
                <a:latin typeface="Times New Roman"/>
                <a:cs typeface="Times New Roman"/>
              </a:rPr>
              <a:t>Reference list</a:t>
            </a:r>
            <a:endParaRPr lang="en-GB" dirty="0"/>
          </a:p>
          <a:p>
            <a:r>
              <a:rPr lang="en-GB" sz="1200" dirty="0">
                <a:latin typeface="Times New Roman"/>
                <a:cs typeface="Times New Roman"/>
              </a:rPr>
              <a:t>College of policing (2024). </a:t>
            </a:r>
            <a:r>
              <a:rPr lang="en-GB" sz="1200" i="1" dirty="0">
                <a:latin typeface="Times New Roman"/>
                <a:cs typeface="Times New Roman"/>
              </a:rPr>
              <a:t>Call to action as violence against women and girls epidemic deepens | College of Policing</a:t>
            </a:r>
            <a:r>
              <a:rPr lang="en-GB" sz="1200" dirty="0">
                <a:latin typeface="Times New Roman"/>
                <a:cs typeface="Times New Roman"/>
              </a:rPr>
              <a:t>. [online] </a:t>
            </a:r>
            <a:r>
              <a:rPr lang="en-GB" sz="1200" dirty="0">
                <a:latin typeface="Times New Roman"/>
                <a:cs typeface="Times New Roman"/>
                <a:hlinkClick r:id="rId2"/>
              </a:rPr>
              <a:t>www.college.police.uk</a:t>
            </a:r>
            <a:r>
              <a:rPr lang="en-GB" sz="1200" dirty="0">
                <a:latin typeface="Times New Roman"/>
                <a:cs typeface="Times New Roman"/>
              </a:rPr>
              <a:t>. Available at: </a:t>
            </a:r>
            <a:r>
              <a:rPr lang="en-GB" sz="1200" dirty="0">
                <a:latin typeface="Times New Roman"/>
                <a:cs typeface="Times New Roman"/>
                <a:hlinkClick r:id="rId3"/>
              </a:rPr>
              <a:t>https://www.college.police.uk/article/call-action-violence-against-women-and-girls-epidemic-deepens</a:t>
            </a:r>
            <a:r>
              <a:rPr lang="en-GB" sz="1200" dirty="0">
                <a:latin typeface="Times New Roman"/>
                <a:cs typeface="Times New Roman"/>
              </a:rPr>
              <a:t>.</a:t>
            </a:r>
            <a:endParaRPr lang="en-GB"/>
          </a:p>
          <a:p>
            <a:r>
              <a:rPr lang="en-GB" sz="1200" dirty="0">
                <a:latin typeface="Times New Roman"/>
                <a:cs typeface="Times New Roman"/>
              </a:rPr>
              <a:t>EVAW (2023). </a:t>
            </a:r>
            <a:r>
              <a:rPr lang="en-GB" sz="1200" i="1" dirty="0">
                <a:latin typeface="Times New Roman"/>
                <a:cs typeface="Times New Roman"/>
              </a:rPr>
              <a:t>National Police Chiefs’ Council highlights lack of accountability for police-perpetrated VAWG</a:t>
            </a:r>
            <a:r>
              <a:rPr lang="en-GB" sz="1200" dirty="0">
                <a:latin typeface="Times New Roman"/>
                <a:cs typeface="Times New Roman"/>
              </a:rPr>
              <a:t>. [online] End Violence Against Women. Available at: </a:t>
            </a:r>
            <a:r>
              <a:rPr lang="en-GB" sz="1200" dirty="0">
                <a:latin typeface="Times New Roman"/>
                <a:cs typeface="Times New Roman"/>
                <a:hlinkClick r:id="rId4"/>
              </a:rPr>
              <a:t>https://www.endviolenceagainstwomen.org.uk/national-police-chiefs-council-highlights-lack-of-accountability-for-police-perpetrated-vawg/</a:t>
            </a:r>
            <a:r>
              <a:rPr lang="en-GB" sz="1200" dirty="0">
                <a:latin typeface="Times New Roman"/>
                <a:cs typeface="Times New Roman"/>
              </a:rPr>
              <a:t>.</a:t>
            </a:r>
            <a:endParaRPr lang="en-GB"/>
          </a:p>
          <a:p>
            <a:r>
              <a:rPr lang="en-GB" sz="1200" dirty="0">
                <a:latin typeface="Times New Roman"/>
                <a:cs typeface="Times New Roman"/>
              </a:rPr>
              <a:t>Home Office (2021). </a:t>
            </a:r>
            <a:r>
              <a:rPr lang="en-GB" sz="1200" i="1" dirty="0">
                <a:latin typeface="Times New Roman"/>
                <a:cs typeface="Times New Roman"/>
              </a:rPr>
              <a:t>Tackling Violence against Women and Girls Strategy</a:t>
            </a:r>
            <a:r>
              <a:rPr lang="en-GB" sz="1200" dirty="0">
                <a:latin typeface="Times New Roman"/>
                <a:cs typeface="Times New Roman"/>
              </a:rPr>
              <a:t>. [online] GOV.UK. Available at: </a:t>
            </a:r>
            <a:r>
              <a:rPr lang="en-GB" sz="1200" dirty="0">
                <a:latin typeface="Times New Roman"/>
                <a:cs typeface="Times New Roman"/>
                <a:hlinkClick r:id="rId5"/>
              </a:rPr>
              <a:t>https://www.gov.uk/government/publications/tackling-violence-against-women-and-girls-strategy</a:t>
            </a:r>
            <a:r>
              <a:rPr lang="en-GB" sz="1200" dirty="0">
                <a:latin typeface="Times New Roman"/>
                <a:cs typeface="Times New Roman"/>
              </a:rPr>
              <a:t>.</a:t>
            </a:r>
            <a:endParaRPr lang="en-GB"/>
          </a:p>
          <a:p>
            <a:r>
              <a:rPr lang="en-GB" sz="1200" dirty="0">
                <a:latin typeface="Times New Roman"/>
                <a:cs typeface="Times New Roman"/>
              </a:rPr>
              <a:t>Jones, P. (2023). </a:t>
            </a:r>
            <a:r>
              <a:rPr lang="en-GB" sz="1200" i="1" dirty="0">
                <a:latin typeface="Times New Roman"/>
                <a:cs typeface="Times New Roman"/>
              </a:rPr>
              <a:t>Domestic abuse in England and Wales overview: November 2023 - Office for National Statistics</a:t>
            </a:r>
            <a:r>
              <a:rPr lang="en-GB" sz="1200" dirty="0">
                <a:latin typeface="Times New Roman"/>
                <a:cs typeface="Times New Roman"/>
              </a:rPr>
              <a:t>. [online] </a:t>
            </a:r>
            <a:r>
              <a:rPr lang="en-GB" sz="1200" dirty="0">
                <a:latin typeface="Times New Roman"/>
                <a:cs typeface="Times New Roman"/>
                <a:hlinkClick r:id="rId6"/>
              </a:rPr>
              <a:t>www.ons.gov.uk</a:t>
            </a:r>
            <a:r>
              <a:rPr lang="en-GB" sz="1200" dirty="0">
                <a:latin typeface="Times New Roman"/>
                <a:cs typeface="Times New Roman"/>
              </a:rPr>
              <a:t>. Available at: </a:t>
            </a:r>
            <a:r>
              <a:rPr lang="en-GB" sz="1200" dirty="0">
                <a:latin typeface="Times New Roman"/>
                <a:cs typeface="Times New Roman"/>
                <a:hlinkClick r:id="rId7"/>
              </a:rPr>
              <a:t>https://www.ons.gov.uk/releases/domesticabuseinenglandandwalesoverviewnovember2023</a:t>
            </a:r>
            <a:r>
              <a:rPr lang="en-GB" sz="1200" dirty="0">
                <a:latin typeface="Times New Roman"/>
                <a:cs typeface="Times New Roman"/>
              </a:rPr>
              <a:t>.</a:t>
            </a:r>
            <a:endParaRPr lang="en-GB"/>
          </a:p>
          <a:p>
            <a:r>
              <a:rPr lang="en-GB" sz="1200" dirty="0">
                <a:latin typeface="Times New Roman"/>
                <a:cs typeface="Times New Roman"/>
              </a:rPr>
              <a:t>National Police Chief's Council (2024). </a:t>
            </a:r>
            <a:r>
              <a:rPr lang="en-GB" sz="1200" i="1" dirty="0">
                <a:latin typeface="Times New Roman"/>
                <a:cs typeface="Times New Roman"/>
              </a:rPr>
              <a:t>Violence Against Women and Girls</a:t>
            </a:r>
            <a:r>
              <a:rPr lang="en-GB" sz="1200" dirty="0">
                <a:latin typeface="Times New Roman"/>
                <a:cs typeface="Times New Roman"/>
              </a:rPr>
              <a:t>. [online] NPCC. Available at: </a:t>
            </a:r>
            <a:r>
              <a:rPr lang="en-GB" sz="1200" dirty="0">
                <a:latin typeface="Times New Roman"/>
                <a:cs typeface="Times New Roman"/>
                <a:hlinkClick r:id="rId8"/>
              </a:rPr>
              <a:t>https://www.npcc.police.uk/our-work/violence-against-women-and-girls/</a:t>
            </a:r>
            <a:r>
              <a:rPr lang="en-GB" sz="1200" dirty="0">
                <a:latin typeface="Times New Roman"/>
                <a:cs typeface="Times New Roman"/>
              </a:rPr>
              <a:t>.</a:t>
            </a:r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6410419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ChronicleVTI</vt:lpstr>
      <vt:lpstr>How effective is the UK policing response to violence against women and girls?  </vt:lpstr>
      <vt:lpstr>Aim of the Presentation</vt:lpstr>
      <vt:lpstr>What is VAWG?</vt:lpstr>
      <vt:lpstr>Scale of the Problem</vt:lpstr>
      <vt:lpstr>Under-Reporting</vt:lpstr>
      <vt:lpstr>Policing Strength: National Priority</vt:lpstr>
      <vt:lpstr>Specialist Policing Responses</vt:lpstr>
      <vt:lpstr>Prevention and Partnerships</vt:lpstr>
      <vt:lpstr>Weakness: Low Justice Outcomes</vt:lpstr>
      <vt:lpstr>Risk Assessment Problems </vt:lpstr>
      <vt:lpstr>Trust and Inequality </vt:lpstr>
      <vt:lpstr>Police Culture and Accountability</vt:lpstr>
      <vt:lpstr>Reform 1: Better Investigations</vt:lpstr>
      <vt:lpstr>Reform 2: Prevention &amp; Victim Support</vt:lpstr>
      <vt:lpstr>Conclusion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71</cp:revision>
  <dcterms:created xsi:type="dcterms:W3CDTF">2026-01-07T16:39:15Z</dcterms:created>
  <dcterms:modified xsi:type="dcterms:W3CDTF">2026-01-09T15:04:28Z</dcterms:modified>
</cp:coreProperties>
</file>