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veen chin" userId="5c6fbb763fceb2a1" providerId="Windows Live" clId="Web-{01E68AA0-3AA3-45A4-9553-8AF6139AA2ED}"/>
    <pc:docChg chg="modSld">
      <pc:chgData name="viveen chin" userId="5c6fbb763fceb2a1" providerId="Windows Live" clId="Web-{01E68AA0-3AA3-45A4-9553-8AF6139AA2ED}" dt="2017-12-02T17:34:36.945" v="11"/>
      <pc:docMkLst>
        <pc:docMk/>
      </pc:docMkLst>
      <pc:sldChg chg="modSp">
        <pc:chgData name="viveen chin" userId="5c6fbb763fceb2a1" providerId="Windows Live" clId="Web-{01E68AA0-3AA3-45A4-9553-8AF6139AA2ED}" dt="2017-12-02T17:34:36.945" v="10"/>
        <pc:sldMkLst>
          <pc:docMk/>
          <pc:sldMk cId="1379305003" sldId="256"/>
        </pc:sldMkLst>
        <pc:spChg chg="mod">
          <ac:chgData name="viveen chin" userId="5c6fbb763fceb2a1" providerId="Windows Live" clId="Web-{01E68AA0-3AA3-45A4-9553-8AF6139AA2ED}" dt="2017-12-02T17:34:00.003" v="4"/>
          <ac:spMkLst>
            <pc:docMk/>
            <pc:sldMk cId="1379305003" sldId="256"/>
            <ac:spMk id="2" creationId="{00000000-0000-0000-0000-000000000000}"/>
          </ac:spMkLst>
        </pc:spChg>
        <pc:spChg chg="mod">
          <ac:chgData name="viveen chin" userId="5c6fbb763fceb2a1" providerId="Windows Live" clId="Web-{01E68AA0-3AA3-45A4-9553-8AF6139AA2ED}" dt="2017-12-02T17:34:36.945" v="10"/>
          <ac:spMkLst>
            <pc:docMk/>
            <pc:sldMk cId="1379305003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7655" y="1704975"/>
            <a:ext cx="8689976" cy="250921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flipV="1">
            <a:off x="1533525" y="2828925"/>
            <a:ext cx="8854149" cy="1054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Tea</a:t>
            </a:r>
          </a:p>
        </p:txBody>
      </p:sp>
    </p:spTree>
    <p:extLst>
      <p:ext uri="{BB962C8B-B14F-4D97-AF65-F5344CB8AC3E}">
        <p14:creationId xmlns:p14="http://schemas.microsoft.com/office/powerpoint/2010/main" val="137930500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TC104033925[[fn=Droplet]]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Droplet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3</cp:revision>
  <dcterms:created xsi:type="dcterms:W3CDTF">2013-07-15T20:24:45Z</dcterms:created>
  <dcterms:modified xsi:type="dcterms:W3CDTF">2017-12-02T17:35:15Z</dcterms:modified>
</cp:coreProperties>
</file>