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1" r:id="rId9"/>
    <p:sldId id="27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64" d="100"/>
          <a:sy n="64" d="100"/>
        </p:scale>
        <p:origin x="6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F582D4-55DD-479A-8C13-80660A4F2A2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F95B9E9-AB3F-4CB2-A7AD-6B5FFD2E8BB0}">
      <dgm:prSet/>
      <dgm:spPr/>
      <dgm:t>
        <a:bodyPr/>
        <a:lstStyle/>
        <a:p>
          <a:r>
            <a:rPr lang="en-GB"/>
            <a:t>Exam format </a:t>
          </a:r>
          <a:endParaRPr lang="en-US"/>
        </a:p>
      </dgm:t>
    </dgm:pt>
    <dgm:pt modelId="{79A6A0CE-DFAA-484F-B004-BBB7FF8AFF4C}" type="parTrans" cxnId="{21C6B93D-724F-4073-AC1E-C74DC21C3636}">
      <dgm:prSet/>
      <dgm:spPr/>
      <dgm:t>
        <a:bodyPr/>
        <a:lstStyle/>
        <a:p>
          <a:endParaRPr lang="en-US"/>
        </a:p>
      </dgm:t>
    </dgm:pt>
    <dgm:pt modelId="{4740872B-EC15-4C02-A0FE-5564ADEA2856}" type="sibTrans" cxnId="{21C6B93D-724F-4073-AC1E-C74DC21C3636}">
      <dgm:prSet/>
      <dgm:spPr/>
      <dgm:t>
        <a:bodyPr/>
        <a:lstStyle/>
        <a:p>
          <a:endParaRPr lang="en-US"/>
        </a:p>
      </dgm:t>
    </dgm:pt>
    <dgm:pt modelId="{66C5F110-BA18-4489-A888-E7327C591D1A}">
      <dgm:prSet/>
      <dgm:spPr/>
      <dgm:t>
        <a:bodyPr/>
        <a:lstStyle/>
        <a:p>
          <a:r>
            <a:rPr lang="en-GB"/>
            <a:t>Question types </a:t>
          </a:r>
          <a:endParaRPr lang="en-US"/>
        </a:p>
      </dgm:t>
    </dgm:pt>
    <dgm:pt modelId="{48E8BE6C-8524-4D7C-8CA0-B5ABF8C8868F}" type="parTrans" cxnId="{5240D1D6-5C2B-4AF2-BF43-BB675E3939E7}">
      <dgm:prSet/>
      <dgm:spPr/>
      <dgm:t>
        <a:bodyPr/>
        <a:lstStyle/>
        <a:p>
          <a:endParaRPr lang="en-US"/>
        </a:p>
      </dgm:t>
    </dgm:pt>
    <dgm:pt modelId="{815B0C75-BAE6-4856-8328-334C0003D41B}" type="sibTrans" cxnId="{5240D1D6-5C2B-4AF2-BF43-BB675E3939E7}">
      <dgm:prSet/>
      <dgm:spPr/>
      <dgm:t>
        <a:bodyPr/>
        <a:lstStyle/>
        <a:p>
          <a:endParaRPr lang="en-US"/>
        </a:p>
      </dgm:t>
    </dgm:pt>
    <dgm:pt modelId="{6DCDA847-9033-4701-AE73-3233098DFE05}">
      <dgm:prSet/>
      <dgm:spPr/>
      <dgm:t>
        <a:bodyPr/>
        <a:lstStyle/>
        <a:p>
          <a:r>
            <a:rPr lang="en-GB"/>
            <a:t>Topics to revise </a:t>
          </a:r>
          <a:endParaRPr lang="en-US"/>
        </a:p>
      </dgm:t>
    </dgm:pt>
    <dgm:pt modelId="{8B2D1F47-9C3D-42FD-B2AC-182A222CF611}" type="parTrans" cxnId="{A0833035-5F69-46F8-9528-7839EA0BEBD3}">
      <dgm:prSet/>
      <dgm:spPr/>
      <dgm:t>
        <a:bodyPr/>
        <a:lstStyle/>
        <a:p>
          <a:endParaRPr lang="en-US"/>
        </a:p>
      </dgm:t>
    </dgm:pt>
    <dgm:pt modelId="{4F73A24C-DFCE-4C5D-9DD6-C470648F66A6}" type="sibTrans" cxnId="{A0833035-5F69-46F8-9528-7839EA0BEBD3}">
      <dgm:prSet/>
      <dgm:spPr/>
      <dgm:t>
        <a:bodyPr/>
        <a:lstStyle/>
        <a:p>
          <a:endParaRPr lang="en-US"/>
        </a:p>
      </dgm:t>
    </dgm:pt>
    <dgm:pt modelId="{8B7D5321-5289-4324-B95D-791C97908C64}">
      <dgm:prSet/>
      <dgm:spPr/>
      <dgm:t>
        <a:bodyPr/>
        <a:lstStyle/>
        <a:p>
          <a:r>
            <a:rPr lang="en-GB"/>
            <a:t>Please note </a:t>
          </a:r>
          <a:endParaRPr lang="en-US"/>
        </a:p>
      </dgm:t>
    </dgm:pt>
    <dgm:pt modelId="{4902F09B-1692-4E8B-B5BF-FFA851EC4B60}" type="parTrans" cxnId="{677CD3B9-76A2-4F49-B1D4-E3D6D52B4BB6}">
      <dgm:prSet/>
      <dgm:spPr/>
      <dgm:t>
        <a:bodyPr/>
        <a:lstStyle/>
        <a:p>
          <a:endParaRPr lang="en-US"/>
        </a:p>
      </dgm:t>
    </dgm:pt>
    <dgm:pt modelId="{E7368C48-A0AB-4685-BD8B-E15D31D283F4}" type="sibTrans" cxnId="{677CD3B9-76A2-4F49-B1D4-E3D6D52B4BB6}">
      <dgm:prSet/>
      <dgm:spPr/>
      <dgm:t>
        <a:bodyPr/>
        <a:lstStyle/>
        <a:p>
          <a:endParaRPr lang="en-US"/>
        </a:p>
      </dgm:t>
    </dgm:pt>
    <dgm:pt modelId="{1852E2BC-F077-4C2C-886D-1BC1591BD7C0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E6FFCFC1-0B8D-48F8-A0C1-4A0A9EE5161F}" type="parTrans" cxnId="{D778BE7A-1FF2-4EC2-8AE5-B7729DF04A44}">
      <dgm:prSet/>
      <dgm:spPr/>
      <dgm:t>
        <a:bodyPr/>
        <a:lstStyle/>
        <a:p>
          <a:endParaRPr lang="en-US"/>
        </a:p>
      </dgm:t>
    </dgm:pt>
    <dgm:pt modelId="{E5237B16-D29C-48CB-A8FF-BC3D2C34746B}" type="sibTrans" cxnId="{D778BE7A-1FF2-4EC2-8AE5-B7729DF04A44}">
      <dgm:prSet/>
      <dgm:spPr/>
      <dgm:t>
        <a:bodyPr/>
        <a:lstStyle/>
        <a:p>
          <a:endParaRPr lang="en-US"/>
        </a:p>
      </dgm:t>
    </dgm:pt>
    <dgm:pt modelId="{CF8612CF-41A1-49E6-BEE6-392565FE1AEE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5CB8CB9F-84D1-42C0-B442-AB2FF664DEE0}" type="parTrans" cxnId="{D52C99BB-5E9A-4D7A-8BE3-89063E89600F}">
      <dgm:prSet/>
      <dgm:spPr/>
      <dgm:t>
        <a:bodyPr/>
        <a:lstStyle/>
        <a:p>
          <a:endParaRPr lang="en-US"/>
        </a:p>
      </dgm:t>
    </dgm:pt>
    <dgm:pt modelId="{7ED9F62E-1E8F-4DB5-85F7-B87D4BC596A8}" type="sibTrans" cxnId="{D52C99BB-5E9A-4D7A-8BE3-89063E89600F}">
      <dgm:prSet/>
      <dgm:spPr/>
      <dgm:t>
        <a:bodyPr/>
        <a:lstStyle/>
        <a:p>
          <a:endParaRPr lang="en-US"/>
        </a:p>
      </dgm:t>
    </dgm:pt>
    <dgm:pt modelId="{8AFD9381-1B55-4035-AF91-36FC324FC803}" type="pres">
      <dgm:prSet presAssocID="{22F582D4-55DD-479A-8C13-80660A4F2A2B}" presName="root" presStyleCnt="0">
        <dgm:presLayoutVars>
          <dgm:dir/>
          <dgm:resizeHandles val="exact"/>
        </dgm:presLayoutVars>
      </dgm:prSet>
      <dgm:spPr/>
    </dgm:pt>
    <dgm:pt modelId="{CB031A0A-ADA0-46E8-8AF6-A497F20BD5DC}" type="pres">
      <dgm:prSet presAssocID="{AF95B9E9-AB3F-4CB2-A7AD-6B5FFD2E8BB0}" presName="compNode" presStyleCnt="0"/>
      <dgm:spPr/>
    </dgm:pt>
    <dgm:pt modelId="{9F483C4F-823E-4B8D-B82B-938D7B185108}" type="pres">
      <dgm:prSet presAssocID="{AF95B9E9-AB3F-4CB2-A7AD-6B5FFD2E8BB0}" presName="bgRect" presStyleLbl="bgShp" presStyleIdx="0" presStyleCnt="6"/>
      <dgm:spPr/>
    </dgm:pt>
    <dgm:pt modelId="{CCB8FEAF-CC58-4F65-AE47-B93BE89E9D6A}" type="pres">
      <dgm:prSet presAssocID="{AF95B9E9-AB3F-4CB2-A7AD-6B5FFD2E8BB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D574151-033C-473F-9626-8BE74259C58C}" type="pres">
      <dgm:prSet presAssocID="{AF95B9E9-AB3F-4CB2-A7AD-6B5FFD2E8BB0}" presName="spaceRect" presStyleCnt="0"/>
      <dgm:spPr/>
    </dgm:pt>
    <dgm:pt modelId="{AAC34B6D-713B-486E-89CE-F5D4F1337752}" type="pres">
      <dgm:prSet presAssocID="{AF95B9E9-AB3F-4CB2-A7AD-6B5FFD2E8BB0}" presName="parTx" presStyleLbl="revTx" presStyleIdx="0" presStyleCnt="6">
        <dgm:presLayoutVars>
          <dgm:chMax val="0"/>
          <dgm:chPref val="0"/>
        </dgm:presLayoutVars>
      </dgm:prSet>
      <dgm:spPr/>
    </dgm:pt>
    <dgm:pt modelId="{768B6755-7A4E-44CE-AE20-84D564B9D02E}" type="pres">
      <dgm:prSet presAssocID="{4740872B-EC15-4C02-A0FE-5564ADEA2856}" presName="sibTrans" presStyleCnt="0"/>
      <dgm:spPr/>
    </dgm:pt>
    <dgm:pt modelId="{E3A7E291-EF71-49E0-9118-0EB66CD7945A}" type="pres">
      <dgm:prSet presAssocID="{66C5F110-BA18-4489-A888-E7327C591D1A}" presName="compNode" presStyleCnt="0"/>
      <dgm:spPr/>
    </dgm:pt>
    <dgm:pt modelId="{CF7ED088-BDA8-4CF4-BC8D-8338B7F79364}" type="pres">
      <dgm:prSet presAssocID="{66C5F110-BA18-4489-A888-E7327C591D1A}" presName="bgRect" presStyleLbl="bgShp" presStyleIdx="1" presStyleCnt="6"/>
      <dgm:spPr/>
    </dgm:pt>
    <dgm:pt modelId="{9931AE70-8D2C-4469-87BC-B47A8B961795}" type="pres">
      <dgm:prSet presAssocID="{66C5F110-BA18-4489-A888-E7327C591D1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935F18E-8BB8-4860-B548-13A29D4F6FDE}" type="pres">
      <dgm:prSet presAssocID="{66C5F110-BA18-4489-A888-E7327C591D1A}" presName="spaceRect" presStyleCnt="0"/>
      <dgm:spPr/>
    </dgm:pt>
    <dgm:pt modelId="{9E73A506-074E-43C1-992A-C02A20B19253}" type="pres">
      <dgm:prSet presAssocID="{66C5F110-BA18-4489-A888-E7327C591D1A}" presName="parTx" presStyleLbl="revTx" presStyleIdx="1" presStyleCnt="6">
        <dgm:presLayoutVars>
          <dgm:chMax val="0"/>
          <dgm:chPref val="0"/>
        </dgm:presLayoutVars>
      </dgm:prSet>
      <dgm:spPr/>
    </dgm:pt>
    <dgm:pt modelId="{DC0B751C-04D5-47FD-AB53-0AB4C61ABA57}" type="pres">
      <dgm:prSet presAssocID="{815B0C75-BAE6-4856-8328-334C0003D41B}" presName="sibTrans" presStyleCnt="0"/>
      <dgm:spPr/>
    </dgm:pt>
    <dgm:pt modelId="{ECDD1A7D-F6B2-4736-A353-4F95779F04CB}" type="pres">
      <dgm:prSet presAssocID="{6DCDA847-9033-4701-AE73-3233098DFE05}" presName="compNode" presStyleCnt="0"/>
      <dgm:spPr/>
    </dgm:pt>
    <dgm:pt modelId="{E948D17F-3FBC-4618-8E4C-44BB19EC303D}" type="pres">
      <dgm:prSet presAssocID="{6DCDA847-9033-4701-AE73-3233098DFE05}" presName="bgRect" presStyleLbl="bgShp" presStyleIdx="2" presStyleCnt="6"/>
      <dgm:spPr/>
    </dgm:pt>
    <dgm:pt modelId="{95D86745-8AC5-436C-B4D9-FE72EB72F129}" type="pres">
      <dgm:prSet presAssocID="{6DCDA847-9033-4701-AE73-3233098DFE0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921B5E7-ABFB-46C5-A57F-604435A1BADD}" type="pres">
      <dgm:prSet presAssocID="{6DCDA847-9033-4701-AE73-3233098DFE05}" presName="spaceRect" presStyleCnt="0"/>
      <dgm:spPr/>
    </dgm:pt>
    <dgm:pt modelId="{6FFF0E82-92C0-4282-BEB8-5E3B16D5CA23}" type="pres">
      <dgm:prSet presAssocID="{6DCDA847-9033-4701-AE73-3233098DFE05}" presName="parTx" presStyleLbl="revTx" presStyleIdx="2" presStyleCnt="6">
        <dgm:presLayoutVars>
          <dgm:chMax val="0"/>
          <dgm:chPref val="0"/>
        </dgm:presLayoutVars>
      </dgm:prSet>
      <dgm:spPr/>
    </dgm:pt>
    <dgm:pt modelId="{E611A56A-8667-4646-AD45-05AE7F97D94D}" type="pres">
      <dgm:prSet presAssocID="{4F73A24C-DFCE-4C5D-9DD6-C470648F66A6}" presName="sibTrans" presStyleCnt="0"/>
      <dgm:spPr/>
    </dgm:pt>
    <dgm:pt modelId="{378256F1-5636-4EF6-9EBF-6CF9A0FCC65D}" type="pres">
      <dgm:prSet presAssocID="{8B7D5321-5289-4324-B95D-791C97908C64}" presName="compNode" presStyleCnt="0"/>
      <dgm:spPr/>
    </dgm:pt>
    <dgm:pt modelId="{392077D6-FCAD-46B4-AF23-D4A359A67784}" type="pres">
      <dgm:prSet presAssocID="{8B7D5321-5289-4324-B95D-791C97908C64}" presName="bgRect" presStyleLbl="bgShp" presStyleIdx="3" presStyleCnt="6"/>
      <dgm:spPr/>
    </dgm:pt>
    <dgm:pt modelId="{8F724033-FB84-4BDC-8F24-559800878CE2}" type="pres">
      <dgm:prSet presAssocID="{8B7D5321-5289-4324-B95D-791C97908C6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44C84D1-EE1E-460B-B12D-CDE6C6A09119}" type="pres">
      <dgm:prSet presAssocID="{8B7D5321-5289-4324-B95D-791C97908C64}" presName="spaceRect" presStyleCnt="0"/>
      <dgm:spPr/>
    </dgm:pt>
    <dgm:pt modelId="{D6E320B4-F73A-450F-9B2E-41F0F1B2040E}" type="pres">
      <dgm:prSet presAssocID="{8B7D5321-5289-4324-B95D-791C97908C64}" presName="parTx" presStyleLbl="revTx" presStyleIdx="3" presStyleCnt="6">
        <dgm:presLayoutVars>
          <dgm:chMax val="0"/>
          <dgm:chPref val="0"/>
        </dgm:presLayoutVars>
      </dgm:prSet>
      <dgm:spPr/>
    </dgm:pt>
    <dgm:pt modelId="{67E3BDD2-9F48-4560-AE73-EB2CA3F5E4FC}" type="pres">
      <dgm:prSet presAssocID="{E7368C48-A0AB-4685-BD8B-E15D31D283F4}" presName="sibTrans" presStyleCnt="0"/>
      <dgm:spPr/>
    </dgm:pt>
    <dgm:pt modelId="{1EB8BFC5-6392-4287-8B32-BCFB7260F863}" type="pres">
      <dgm:prSet presAssocID="{1852E2BC-F077-4C2C-886D-1BC1591BD7C0}" presName="compNode" presStyleCnt="0"/>
      <dgm:spPr/>
    </dgm:pt>
    <dgm:pt modelId="{7139E103-2559-4AF4-8638-796AF0E78C93}" type="pres">
      <dgm:prSet presAssocID="{1852E2BC-F077-4C2C-886D-1BC1591BD7C0}" presName="bgRect" presStyleLbl="bgShp" presStyleIdx="4" presStyleCnt="6"/>
      <dgm:spPr/>
    </dgm:pt>
    <dgm:pt modelId="{44B32711-0E9E-42D3-9BE9-6263086BA290}" type="pres">
      <dgm:prSet presAssocID="{1852E2BC-F077-4C2C-886D-1BC1591BD7C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36BC871-E410-46EA-A3CF-C148AE9EFDF7}" type="pres">
      <dgm:prSet presAssocID="{1852E2BC-F077-4C2C-886D-1BC1591BD7C0}" presName="spaceRect" presStyleCnt="0"/>
      <dgm:spPr/>
    </dgm:pt>
    <dgm:pt modelId="{A6B4FA9E-77CA-4E73-9713-16BCC1C0EABE}" type="pres">
      <dgm:prSet presAssocID="{1852E2BC-F077-4C2C-886D-1BC1591BD7C0}" presName="parTx" presStyleLbl="revTx" presStyleIdx="4" presStyleCnt="6">
        <dgm:presLayoutVars>
          <dgm:chMax val="0"/>
          <dgm:chPref val="0"/>
        </dgm:presLayoutVars>
      </dgm:prSet>
      <dgm:spPr/>
    </dgm:pt>
    <dgm:pt modelId="{69A0428D-7FBA-4D13-90F0-84B022348CA2}" type="pres">
      <dgm:prSet presAssocID="{E5237B16-D29C-48CB-A8FF-BC3D2C34746B}" presName="sibTrans" presStyleCnt="0"/>
      <dgm:spPr/>
    </dgm:pt>
    <dgm:pt modelId="{8C6884B3-2561-4D7A-90BE-A60EADAA7354}" type="pres">
      <dgm:prSet presAssocID="{CF8612CF-41A1-49E6-BEE6-392565FE1AEE}" presName="compNode" presStyleCnt="0"/>
      <dgm:spPr/>
    </dgm:pt>
    <dgm:pt modelId="{C94D5800-00E8-496C-825D-DD466EBB05BD}" type="pres">
      <dgm:prSet presAssocID="{CF8612CF-41A1-49E6-BEE6-392565FE1AEE}" presName="bgRect" presStyleLbl="bgShp" presStyleIdx="5" presStyleCnt="6"/>
      <dgm:spPr/>
    </dgm:pt>
    <dgm:pt modelId="{9EBA62EC-92F3-4D82-948B-2BC311847216}" type="pres">
      <dgm:prSet presAssocID="{CF8612CF-41A1-49E6-BEE6-392565FE1AE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3FA4715-967A-45A9-A4E8-7E710F12FC31}" type="pres">
      <dgm:prSet presAssocID="{CF8612CF-41A1-49E6-BEE6-392565FE1AEE}" presName="spaceRect" presStyleCnt="0"/>
      <dgm:spPr/>
    </dgm:pt>
    <dgm:pt modelId="{BE5FEECB-0E2B-4285-B4A5-C40C25BE4762}" type="pres">
      <dgm:prSet presAssocID="{CF8612CF-41A1-49E6-BEE6-392565FE1AE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B434E09-F31A-43CF-8F7C-1CA9E2B10049}" type="presOf" srcId="{AF95B9E9-AB3F-4CB2-A7AD-6B5FFD2E8BB0}" destId="{AAC34B6D-713B-486E-89CE-F5D4F1337752}" srcOrd="0" destOrd="0" presId="urn:microsoft.com/office/officeart/2018/2/layout/IconVerticalSolidList"/>
    <dgm:cxn modelId="{C3FB9309-F258-4F5B-AE96-951796F805EC}" type="presOf" srcId="{22F582D4-55DD-479A-8C13-80660A4F2A2B}" destId="{8AFD9381-1B55-4035-AF91-36FC324FC803}" srcOrd="0" destOrd="0" presId="urn:microsoft.com/office/officeart/2018/2/layout/IconVerticalSolidList"/>
    <dgm:cxn modelId="{AA09450F-C096-4DF6-A5C0-6CE92972CCEF}" type="presOf" srcId="{6DCDA847-9033-4701-AE73-3233098DFE05}" destId="{6FFF0E82-92C0-4282-BEB8-5E3B16D5CA23}" srcOrd="0" destOrd="0" presId="urn:microsoft.com/office/officeart/2018/2/layout/IconVerticalSolidList"/>
    <dgm:cxn modelId="{5CD86217-7FA5-4E35-88F5-5C0353F29EBF}" type="presOf" srcId="{66C5F110-BA18-4489-A888-E7327C591D1A}" destId="{9E73A506-074E-43C1-992A-C02A20B19253}" srcOrd="0" destOrd="0" presId="urn:microsoft.com/office/officeart/2018/2/layout/IconVerticalSolidList"/>
    <dgm:cxn modelId="{A0833035-5F69-46F8-9528-7839EA0BEBD3}" srcId="{22F582D4-55DD-479A-8C13-80660A4F2A2B}" destId="{6DCDA847-9033-4701-AE73-3233098DFE05}" srcOrd="2" destOrd="0" parTransId="{8B2D1F47-9C3D-42FD-B2AC-182A222CF611}" sibTransId="{4F73A24C-DFCE-4C5D-9DD6-C470648F66A6}"/>
    <dgm:cxn modelId="{21C6B93D-724F-4073-AC1E-C74DC21C3636}" srcId="{22F582D4-55DD-479A-8C13-80660A4F2A2B}" destId="{AF95B9E9-AB3F-4CB2-A7AD-6B5FFD2E8BB0}" srcOrd="0" destOrd="0" parTransId="{79A6A0CE-DFAA-484F-B004-BBB7FF8AFF4C}" sibTransId="{4740872B-EC15-4C02-A0FE-5564ADEA2856}"/>
    <dgm:cxn modelId="{BACEFB71-C294-4C66-8050-36C2407DF7C9}" type="presOf" srcId="{CF8612CF-41A1-49E6-BEE6-392565FE1AEE}" destId="{BE5FEECB-0E2B-4285-B4A5-C40C25BE4762}" srcOrd="0" destOrd="0" presId="urn:microsoft.com/office/officeart/2018/2/layout/IconVerticalSolidList"/>
    <dgm:cxn modelId="{BADFD859-7202-4485-9691-916E3CBBDA2C}" type="presOf" srcId="{1852E2BC-F077-4C2C-886D-1BC1591BD7C0}" destId="{A6B4FA9E-77CA-4E73-9713-16BCC1C0EABE}" srcOrd="0" destOrd="0" presId="urn:microsoft.com/office/officeart/2018/2/layout/IconVerticalSolidList"/>
    <dgm:cxn modelId="{D778BE7A-1FF2-4EC2-8AE5-B7729DF04A44}" srcId="{22F582D4-55DD-479A-8C13-80660A4F2A2B}" destId="{1852E2BC-F077-4C2C-886D-1BC1591BD7C0}" srcOrd="4" destOrd="0" parTransId="{E6FFCFC1-0B8D-48F8-A0C1-4A0A9EE5161F}" sibTransId="{E5237B16-D29C-48CB-A8FF-BC3D2C34746B}"/>
    <dgm:cxn modelId="{0E464DA3-9B7A-4D69-B16F-009A1AA6185C}" type="presOf" srcId="{8B7D5321-5289-4324-B95D-791C97908C64}" destId="{D6E320B4-F73A-450F-9B2E-41F0F1B2040E}" srcOrd="0" destOrd="0" presId="urn:microsoft.com/office/officeart/2018/2/layout/IconVerticalSolidList"/>
    <dgm:cxn modelId="{677CD3B9-76A2-4F49-B1D4-E3D6D52B4BB6}" srcId="{22F582D4-55DD-479A-8C13-80660A4F2A2B}" destId="{8B7D5321-5289-4324-B95D-791C97908C64}" srcOrd="3" destOrd="0" parTransId="{4902F09B-1692-4E8B-B5BF-FFA851EC4B60}" sibTransId="{E7368C48-A0AB-4685-BD8B-E15D31D283F4}"/>
    <dgm:cxn modelId="{D52C99BB-5E9A-4D7A-8BE3-89063E89600F}" srcId="{22F582D4-55DD-479A-8C13-80660A4F2A2B}" destId="{CF8612CF-41A1-49E6-BEE6-392565FE1AEE}" srcOrd="5" destOrd="0" parTransId="{5CB8CB9F-84D1-42C0-B442-AB2FF664DEE0}" sibTransId="{7ED9F62E-1E8F-4DB5-85F7-B87D4BC596A8}"/>
    <dgm:cxn modelId="{5240D1D6-5C2B-4AF2-BF43-BB675E3939E7}" srcId="{22F582D4-55DD-479A-8C13-80660A4F2A2B}" destId="{66C5F110-BA18-4489-A888-E7327C591D1A}" srcOrd="1" destOrd="0" parTransId="{48E8BE6C-8524-4D7C-8CA0-B5ABF8C8868F}" sibTransId="{815B0C75-BAE6-4856-8328-334C0003D41B}"/>
    <dgm:cxn modelId="{058B4F9B-A4ED-4C15-95FF-50153E73F9AB}" type="presParOf" srcId="{8AFD9381-1B55-4035-AF91-36FC324FC803}" destId="{CB031A0A-ADA0-46E8-8AF6-A497F20BD5DC}" srcOrd="0" destOrd="0" presId="urn:microsoft.com/office/officeart/2018/2/layout/IconVerticalSolidList"/>
    <dgm:cxn modelId="{4E4B70A0-044D-4D0B-A9EF-0F338CF141BC}" type="presParOf" srcId="{CB031A0A-ADA0-46E8-8AF6-A497F20BD5DC}" destId="{9F483C4F-823E-4B8D-B82B-938D7B185108}" srcOrd="0" destOrd="0" presId="urn:microsoft.com/office/officeart/2018/2/layout/IconVerticalSolidList"/>
    <dgm:cxn modelId="{F587600D-6495-4A56-981E-D53383E7907A}" type="presParOf" srcId="{CB031A0A-ADA0-46E8-8AF6-A497F20BD5DC}" destId="{CCB8FEAF-CC58-4F65-AE47-B93BE89E9D6A}" srcOrd="1" destOrd="0" presId="urn:microsoft.com/office/officeart/2018/2/layout/IconVerticalSolidList"/>
    <dgm:cxn modelId="{4724B230-E451-4830-825A-3B54EC776D4E}" type="presParOf" srcId="{CB031A0A-ADA0-46E8-8AF6-A497F20BD5DC}" destId="{5D574151-033C-473F-9626-8BE74259C58C}" srcOrd="2" destOrd="0" presId="urn:microsoft.com/office/officeart/2018/2/layout/IconVerticalSolidList"/>
    <dgm:cxn modelId="{4876A5DB-209A-40CC-B4FC-B8146164AD03}" type="presParOf" srcId="{CB031A0A-ADA0-46E8-8AF6-A497F20BD5DC}" destId="{AAC34B6D-713B-486E-89CE-F5D4F1337752}" srcOrd="3" destOrd="0" presId="urn:microsoft.com/office/officeart/2018/2/layout/IconVerticalSolidList"/>
    <dgm:cxn modelId="{0B787309-5E0B-4202-A4DA-E7B7AE8ADE20}" type="presParOf" srcId="{8AFD9381-1B55-4035-AF91-36FC324FC803}" destId="{768B6755-7A4E-44CE-AE20-84D564B9D02E}" srcOrd="1" destOrd="0" presId="urn:microsoft.com/office/officeart/2018/2/layout/IconVerticalSolidList"/>
    <dgm:cxn modelId="{96BD13BE-04E1-4D73-8CA9-FE6DC2B430EC}" type="presParOf" srcId="{8AFD9381-1B55-4035-AF91-36FC324FC803}" destId="{E3A7E291-EF71-49E0-9118-0EB66CD7945A}" srcOrd="2" destOrd="0" presId="urn:microsoft.com/office/officeart/2018/2/layout/IconVerticalSolidList"/>
    <dgm:cxn modelId="{585BCAD4-B0B5-4DD0-9BCA-57839B605EF2}" type="presParOf" srcId="{E3A7E291-EF71-49E0-9118-0EB66CD7945A}" destId="{CF7ED088-BDA8-4CF4-BC8D-8338B7F79364}" srcOrd="0" destOrd="0" presId="urn:microsoft.com/office/officeart/2018/2/layout/IconVerticalSolidList"/>
    <dgm:cxn modelId="{CD26727A-2DE1-42F0-8C86-8699CEC915E4}" type="presParOf" srcId="{E3A7E291-EF71-49E0-9118-0EB66CD7945A}" destId="{9931AE70-8D2C-4469-87BC-B47A8B961795}" srcOrd="1" destOrd="0" presId="urn:microsoft.com/office/officeart/2018/2/layout/IconVerticalSolidList"/>
    <dgm:cxn modelId="{7548B9FA-D46A-46A2-9B93-5016BB654188}" type="presParOf" srcId="{E3A7E291-EF71-49E0-9118-0EB66CD7945A}" destId="{7935F18E-8BB8-4860-B548-13A29D4F6FDE}" srcOrd="2" destOrd="0" presId="urn:microsoft.com/office/officeart/2018/2/layout/IconVerticalSolidList"/>
    <dgm:cxn modelId="{FCEB1CDB-F2E1-4836-BB70-8FF44EB0694A}" type="presParOf" srcId="{E3A7E291-EF71-49E0-9118-0EB66CD7945A}" destId="{9E73A506-074E-43C1-992A-C02A20B19253}" srcOrd="3" destOrd="0" presId="urn:microsoft.com/office/officeart/2018/2/layout/IconVerticalSolidList"/>
    <dgm:cxn modelId="{8A8FA290-B8D6-4A00-B721-21F385ADF9CA}" type="presParOf" srcId="{8AFD9381-1B55-4035-AF91-36FC324FC803}" destId="{DC0B751C-04D5-47FD-AB53-0AB4C61ABA57}" srcOrd="3" destOrd="0" presId="urn:microsoft.com/office/officeart/2018/2/layout/IconVerticalSolidList"/>
    <dgm:cxn modelId="{BF4D5503-58FC-4D46-A63C-D5D146E13FF1}" type="presParOf" srcId="{8AFD9381-1B55-4035-AF91-36FC324FC803}" destId="{ECDD1A7D-F6B2-4736-A353-4F95779F04CB}" srcOrd="4" destOrd="0" presId="urn:microsoft.com/office/officeart/2018/2/layout/IconVerticalSolidList"/>
    <dgm:cxn modelId="{ABA85AA4-86C4-4DE8-A4B3-A9DCF33C01C4}" type="presParOf" srcId="{ECDD1A7D-F6B2-4736-A353-4F95779F04CB}" destId="{E948D17F-3FBC-4618-8E4C-44BB19EC303D}" srcOrd="0" destOrd="0" presId="urn:microsoft.com/office/officeart/2018/2/layout/IconVerticalSolidList"/>
    <dgm:cxn modelId="{19479800-56FF-4DA0-BEA3-0304D82BF017}" type="presParOf" srcId="{ECDD1A7D-F6B2-4736-A353-4F95779F04CB}" destId="{95D86745-8AC5-436C-B4D9-FE72EB72F129}" srcOrd="1" destOrd="0" presId="urn:microsoft.com/office/officeart/2018/2/layout/IconVerticalSolidList"/>
    <dgm:cxn modelId="{DCFFF2BD-6656-483D-845B-2D9CFEE6E5A4}" type="presParOf" srcId="{ECDD1A7D-F6B2-4736-A353-4F95779F04CB}" destId="{E921B5E7-ABFB-46C5-A57F-604435A1BADD}" srcOrd="2" destOrd="0" presId="urn:microsoft.com/office/officeart/2018/2/layout/IconVerticalSolidList"/>
    <dgm:cxn modelId="{ED5BE453-A152-4078-A8A2-FD9805798B81}" type="presParOf" srcId="{ECDD1A7D-F6B2-4736-A353-4F95779F04CB}" destId="{6FFF0E82-92C0-4282-BEB8-5E3B16D5CA23}" srcOrd="3" destOrd="0" presId="urn:microsoft.com/office/officeart/2018/2/layout/IconVerticalSolidList"/>
    <dgm:cxn modelId="{0CAD344D-7A9C-4891-A9D8-3FA290E15CDE}" type="presParOf" srcId="{8AFD9381-1B55-4035-AF91-36FC324FC803}" destId="{E611A56A-8667-4646-AD45-05AE7F97D94D}" srcOrd="5" destOrd="0" presId="urn:microsoft.com/office/officeart/2018/2/layout/IconVerticalSolidList"/>
    <dgm:cxn modelId="{C6A5469C-9410-440F-9148-636E6D257D02}" type="presParOf" srcId="{8AFD9381-1B55-4035-AF91-36FC324FC803}" destId="{378256F1-5636-4EF6-9EBF-6CF9A0FCC65D}" srcOrd="6" destOrd="0" presId="urn:microsoft.com/office/officeart/2018/2/layout/IconVerticalSolidList"/>
    <dgm:cxn modelId="{725964AB-6E6F-4FA0-BE7C-69F626CE1815}" type="presParOf" srcId="{378256F1-5636-4EF6-9EBF-6CF9A0FCC65D}" destId="{392077D6-FCAD-46B4-AF23-D4A359A67784}" srcOrd="0" destOrd="0" presId="urn:microsoft.com/office/officeart/2018/2/layout/IconVerticalSolidList"/>
    <dgm:cxn modelId="{D6664CEC-D40B-4640-AC33-0916F69F609A}" type="presParOf" srcId="{378256F1-5636-4EF6-9EBF-6CF9A0FCC65D}" destId="{8F724033-FB84-4BDC-8F24-559800878CE2}" srcOrd="1" destOrd="0" presId="urn:microsoft.com/office/officeart/2018/2/layout/IconVerticalSolidList"/>
    <dgm:cxn modelId="{C2D44916-DE9A-4EE1-9CB0-98A669373E80}" type="presParOf" srcId="{378256F1-5636-4EF6-9EBF-6CF9A0FCC65D}" destId="{244C84D1-EE1E-460B-B12D-CDE6C6A09119}" srcOrd="2" destOrd="0" presId="urn:microsoft.com/office/officeart/2018/2/layout/IconVerticalSolidList"/>
    <dgm:cxn modelId="{4CA9FB7A-7053-48B0-A2FE-2A45BA0048A0}" type="presParOf" srcId="{378256F1-5636-4EF6-9EBF-6CF9A0FCC65D}" destId="{D6E320B4-F73A-450F-9B2E-41F0F1B2040E}" srcOrd="3" destOrd="0" presId="urn:microsoft.com/office/officeart/2018/2/layout/IconVerticalSolidList"/>
    <dgm:cxn modelId="{575D3C13-E55D-4A8D-988C-AF9FE13E2460}" type="presParOf" srcId="{8AFD9381-1B55-4035-AF91-36FC324FC803}" destId="{67E3BDD2-9F48-4560-AE73-EB2CA3F5E4FC}" srcOrd="7" destOrd="0" presId="urn:microsoft.com/office/officeart/2018/2/layout/IconVerticalSolidList"/>
    <dgm:cxn modelId="{76CC6D2C-564C-45B5-AD19-36C178CA77B2}" type="presParOf" srcId="{8AFD9381-1B55-4035-AF91-36FC324FC803}" destId="{1EB8BFC5-6392-4287-8B32-BCFB7260F863}" srcOrd="8" destOrd="0" presId="urn:microsoft.com/office/officeart/2018/2/layout/IconVerticalSolidList"/>
    <dgm:cxn modelId="{3965E7C8-61A3-497C-9D35-D4550975D035}" type="presParOf" srcId="{1EB8BFC5-6392-4287-8B32-BCFB7260F863}" destId="{7139E103-2559-4AF4-8638-796AF0E78C93}" srcOrd="0" destOrd="0" presId="urn:microsoft.com/office/officeart/2018/2/layout/IconVerticalSolidList"/>
    <dgm:cxn modelId="{357C6253-6B04-4D57-BA5E-B33A42CE451E}" type="presParOf" srcId="{1EB8BFC5-6392-4287-8B32-BCFB7260F863}" destId="{44B32711-0E9E-42D3-9BE9-6263086BA290}" srcOrd="1" destOrd="0" presId="urn:microsoft.com/office/officeart/2018/2/layout/IconVerticalSolidList"/>
    <dgm:cxn modelId="{036D32BD-5B2A-4C40-BB17-5B7F19333E25}" type="presParOf" srcId="{1EB8BFC5-6392-4287-8B32-BCFB7260F863}" destId="{D36BC871-E410-46EA-A3CF-C148AE9EFDF7}" srcOrd="2" destOrd="0" presId="urn:microsoft.com/office/officeart/2018/2/layout/IconVerticalSolidList"/>
    <dgm:cxn modelId="{50E2D053-BD2B-4673-B2AE-29FAB8A40BE7}" type="presParOf" srcId="{1EB8BFC5-6392-4287-8B32-BCFB7260F863}" destId="{A6B4FA9E-77CA-4E73-9713-16BCC1C0EABE}" srcOrd="3" destOrd="0" presId="urn:microsoft.com/office/officeart/2018/2/layout/IconVerticalSolidList"/>
    <dgm:cxn modelId="{9CD375AD-9998-43BC-ADE9-239D69DF11F9}" type="presParOf" srcId="{8AFD9381-1B55-4035-AF91-36FC324FC803}" destId="{69A0428D-7FBA-4D13-90F0-84B022348CA2}" srcOrd="9" destOrd="0" presId="urn:microsoft.com/office/officeart/2018/2/layout/IconVerticalSolidList"/>
    <dgm:cxn modelId="{67793FFF-173F-47BA-8E0C-31FC8E10AC08}" type="presParOf" srcId="{8AFD9381-1B55-4035-AF91-36FC324FC803}" destId="{8C6884B3-2561-4D7A-90BE-A60EADAA7354}" srcOrd="10" destOrd="0" presId="urn:microsoft.com/office/officeart/2018/2/layout/IconVerticalSolidList"/>
    <dgm:cxn modelId="{3A622306-7120-4AC5-8EE6-F8177B22EBCE}" type="presParOf" srcId="{8C6884B3-2561-4D7A-90BE-A60EADAA7354}" destId="{C94D5800-00E8-496C-825D-DD466EBB05BD}" srcOrd="0" destOrd="0" presId="urn:microsoft.com/office/officeart/2018/2/layout/IconVerticalSolidList"/>
    <dgm:cxn modelId="{CDBC21E0-3C7A-41E6-9049-FC7608F03059}" type="presParOf" srcId="{8C6884B3-2561-4D7A-90BE-A60EADAA7354}" destId="{9EBA62EC-92F3-4D82-948B-2BC311847216}" srcOrd="1" destOrd="0" presId="urn:microsoft.com/office/officeart/2018/2/layout/IconVerticalSolidList"/>
    <dgm:cxn modelId="{2650FA0B-BB21-4385-A9D6-4E89ED753FBC}" type="presParOf" srcId="{8C6884B3-2561-4D7A-90BE-A60EADAA7354}" destId="{53FA4715-967A-45A9-A4E8-7E710F12FC31}" srcOrd="2" destOrd="0" presId="urn:microsoft.com/office/officeart/2018/2/layout/IconVerticalSolidList"/>
    <dgm:cxn modelId="{63011101-C608-444E-8E89-DD51D979981A}" type="presParOf" srcId="{8C6884B3-2561-4D7A-90BE-A60EADAA7354}" destId="{BE5FEECB-0E2B-4285-B4A5-C40C25BE47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806315-E048-4E34-A84E-97FC5015629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A095CAD-7F4A-487B-AC27-FFD29ED7652A}">
      <dgm:prSet/>
      <dgm:spPr/>
      <dgm:t>
        <a:bodyPr/>
        <a:lstStyle/>
        <a:p>
          <a:r>
            <a:rPr lang="en-GB"/>
            <a:t>Closed book exam </a:t>
          </a:r>
          <a:endParaRPr lang="en-US"/>
        </a:p>
      </dgm:t>
    </dgm:pt>
    <dgm:pt modelId="{3B40A07C-6E5B-4D10-9CB6-B332E6D10095}" type="parTrans" cxnId="{0BE6C8EC-786B-4C7A-972C-E0F095A8C9D1}">
      <dgm:prSet/>
      <dgm:spPr/>
      <dgm:t>
        <a:bodyPr/>
        <a:lstStyle/>
        <a:p>
          <a:endParaRPr lang="en-US"/>
        </a:p>
      </dgm:t>
    </dgm:pt>
    <dgm:pt modelId="{937E1362-04B9-4AC4-BF1B-D955E9E8D311}" type="sibTrans" cxnId="{0BE6C8EC-786B-4C7A-972C-E0F095A8C9D1}">
      <dgm:prSet/>
      <dgm:spPr/>
      <dgm:t>
        <a:bodyPr/>
        <a:lstStyle/>
        <a:p>
          <a:endParaRPr lang="en-US"/>
        </a:p>
      </dgm:t>
    </dgm:pt>
    <dgm:pt modelId="{8EF5BF9A-12B9-4907-AB59-364610CC17BC}">
      <dgm:prSet/>
      <dgm:spPr/>
      <dgm:t>
        <a:bodyPr/>
        <a:lstStyle/>
        <a:p>
          <a:r>
            <a:rPr lang="en-GB"/>
            <a:t>No notes can be taken into the exam room</a:t>
          </a:r>
          <a:endParaRPr lang="en-US"/>
        </a:p>
      </dgm:t>
    </dgm:pt>
    <dgm:pt modelId="{CECE343B-0E91-4AF4-B508-A4DC9E83BF18}" type="parTrans" cxnId="{41177530-EEB4-491F-94A6-61479743B071}">
      <dgm:prSet/>
      <dgm:spPr/>
      <dgm:t>
        <a:bodyPr/>
        <a:lstStyle/>
        <a:p>
          <a:endParaRPr lang="en-US"/>
        </a:p>
      </dgm:t>
    </dgm:pt>
    <dgm:pt modelId="{A587EC7D-F4C5-49B5-8652-B3C226B98083}" type="sibTrans" cxnId="{41177530-EEB4-491F-94A6-61479743B071}">
      <dgm:prSet/>
      <dgm:spPr/>
      <dgm:t>
        <a:bodyPr/>
        <a:lstStyle/>
        <a:p>
          <a:endParaRPr lang="en-US"/>
        </a:p>
      </dgm:t>
    </dgm:pt>
    <dgm:pt modelId="{F6E82F96-20D9-4184-BBF6-0C61B39A900F}">
      <dgm:prSet/>
      <dgm:spPr/>
      <dgm:t>
        <a:bodyPr/>
        <a:lstStyle/>
        <a:p>
          <a:r>
            <a:rPr lang="en-GB"/>
            <a:t>2 hours </a:t>
          </a:r>
          <a:endParaRPr lang="en-US"/>
        </a:p>
      </dgm:t>
    </dgm:pt>
    <dgm:pt modelId="{2BBCDFA4-10DB-47E1-81B9-08A5EECA2258}" type="parTrans" cxnId="{911A85F0-3534-422C-A7D4-413DD3074765}">
      <dgm:prSet/>
      <dgm:spPr/>
      <dgm:t>
        <a:bodyPr/>
        <a:lstStyle/>
        <a:p>
          <a:endParaRPr lang="en-US"/>
        </a:p>
      </dgm:t>
    </dgm:pt>
    <dgm:pt modelId="{BC7306A0-514D-4322-8AFE-5ED9460EC5B7}" type="sibTrans" cxnId="{911A85F0-3534-422C-A7D4-413DD3074765}">
      <dgm:prSet/>
      <dgm:spPr/>
      <dgm:t>
        <a:bodyPr/>
        <a:lstStyle/>
        <a:p>
          <a:endParaRPr lang="en-US"/>
        </a:p>
      </dgm:t>
    </dgm:pt>
    <dgm:pt modelId="{1A5EB475-3B8F-4139-A06F-AA5B4BDF3506}">
      <dgm:prSet/>
      <dgm:spPr/>
      <dgm:t>
        <a:bodyPr/>
        <a:lstStyle/>
        <a:p>
          <a:r>
            <a:rPr lang="en-GB"/>
            <a:t>Exam date to be confirmed!</a:t>
          </a:r>
          <a:endParaRPr lang="en-US"/>
        </a:p>
      </dgm:t>
    </dgm:pt>
    <dgm:pt modelId="{D49F1504-A586-4C25-BD1E-499D33632556}" type="parTrans" cxnId="{586B399A-AC87-4A8B-B07E-D25F10556ED4}">
      <dgm:prSet/>
      <dgm:spPr/>
      <dgm:t>
        <a:bodyPr/>
        <a:lstStyle/>
        <a:p>
          <a:endParaRPr lang="en-US"/>
        </a:p>
      </dgm:t>
    </dgm:pt>
    <dgm:pt modelId="{D46FB5B3-F4EF-41C3-B469-4438CF0801D9}" type="sibTrans" cxnId="{586B399A-AC87-4A8B-B07E-D25F10556ED4}">
      <dgm:prSet/>
      <dgm:spPr/>
      <dgm:t>
        <a:bodyPr/>
        <a:lstStyle/>
        <a:p>
          <a:endParaRPr lang="en-US"/>
        </a:p>
      </dgm:t>
    </dgm:pt>
    <dgm:pt modelId="{497B32EE-70A8-4C13-9D36-6F962A733F4C}" type="pres">
      <dgm:prSet presAssocID="{8E806315-E048-4E34-A84E-97FC5015629E}" presName="root" presStyleCnt="0">
        <dgm:presLayoutVars>
          <dgm:dir/>
          <dgm:resizeHandles val="exact"/>
        </dgm:presLayoutVars>
      </dgm:prSet>
      <dgm:spPr/>
    </dgm:pt>
    <dgm:pt modelId="{8A236AB4-3CDB-4C23-8D98-B19605896533}" type="pres">
      <dgm:prSet presAssocID="{2A095CAD-7F4A-487B-AC27-FFD29ED7652A}" presName="compNode" presStyleCnt="0"/>
      <dgm:spPr/>
    </dgm:pt>
    <dgm:pt modelId="{102970A8-669A-461F-A05C-414EB55B9BFE}" type="pres">
      <dgm:prSet presAssocID="{2A095CAD-7F4A-487B-AC27-FFD29ED7652A}" presName="bgRect" presStyleLbl="bgShp" presStyleIdx="0" presStyleCnt="4"/>
      <dgm:spPr/>
    </dgm:pt>
    <dgm:pt modelId="{3BD7320F-FA44-4B95-A69E-7140E6366EE0}" type="pres">
      <dgm:prSet presAssocID="{2A095CAD-7F4A-487B-AC27-FFD29ED7652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DE98F87-3B86-4B43-8459-A0AF852F1A74}" type="pres">
      <dgm:prSet presAssocID="{2A095CAD-7F4A-487B-AC27-FFD29ED7652A}" presName="spaceRect" presStyleCnt="0"/>
      <dgm:spPr/>
    </dgm:pt>
    <dgm:pt modelId="{D1C52E3C-0278-45F1-8545-27F2E029354D}" type="pres">
      <dgm:prSet presAssocID="{2A095CAD-7F4A-487B-AC27-FFD29ED7652A}" presName="parTx" presStyleLbl="revTx" presStyleIdx="0" presStyleCnt="4">
        <dgm:presLayoutVars>
          <dgm:chMax val="0"/>
          <dgm:chPref val="0"/>
        </dgm:presLayoutVars>
      </dgm:prSet>
      <dgm:spPr/>
    </dgm:pt>
    <dgm:pt modelId="{9EABA2AE-0C00-4148-95F8-18B49BB564F0}" type="pres">
      <dgm:prSet presAssocID="{937E1362-04B9-4AC4-BF1B-D955E9E8D311}" presName="sibTrans" presStyleCnt="0"/>
      <dgm:spPr/>
    </dgm:pt>
    <dgm:pt modelId="{213EFF87-4306-4D24-A615-ED469317D923}" type="pres">
      <dgm:prSet presAssocID="{8EF5BF9A-12B9-4907-AB59-364610CC17BC}" presName="compNode" presStyleCnt="0"/>
      <dgm:spPr/>
    </dgm:pt>
    <dgm:pt modelId="{C858A53A-2547-481C-A8B9-1401D37EA51F}" type="pres">
      <dgm:prSet presAssocID="{8EF5BF9A-12B9-4907-AB59-364610CC17BC}" presName="bgRect" presStyleLbl="bgShp" presStyleIdx="1" presStyleCnt="4"/>
      <dgm:spPr/>
    </dgm:pt>
    <dgm:pt modelId="{2650A37A-3427-43B8-ADD4-1D395DC68310}" type="pres">
      <dgm:prSet presAssocID="{8EF5BF9A-12B9-4907-AB59-364610CC17B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700EB21-95F1-4BA6-B9BD-821228DC0B20}" type="pres">
      <dgm:prSet presAssocID="{8EF5BF9A-12B9-4907-AB59-364610CC17BC}" presName="spaceRect" presStyleCnt="0"/>
      <dgm:spPr/>
    </dgm:pt>
    <dgm:pt modelId="{7CFA6179-7B9D-4961-91C8-40DFB3662461}" type="pres">
      <dgm:prSet presAssocID="{8EF5BF9A-12B9-4907-AB59-364610CC17BC}" presName="parTx" presStyleLbl="revTx" presStyleIdx="1" presStyleCnt="4">
        <dgm:presLayoutVars>
          <dgm:chMax val="0"/>
          <dgm:chPref val="0"/>
        </dgm:presLayoutVars>
      </dgm:prSet>
      <dgm:spPr/>
    </dgm:pt>
    <dgm:pt modelId="{2D83FBFB-5A5B-42A4-ACA4-B25C54B0BC85}" type="pres">
      <dgm:prSet presAssocID="{A587EC7D-F4C5-49B5-8652-B3C226B98083}" presName="sibTrans" presStyleCnt="0"/>
      <dgm:spPr/>
    </dgm:pt>
    <dgm:pt modelId="{BCDD8D85-32CC-47AB-B6DF-881D9A4DEDF1}" type="pres">
      <dgm:prSet presAssocID="{F6E82F96-20D9-4184-BBF6-0C61B39A900F}" presName="compNode" presStyleCnt="0"/>
      <dgm:spPr/>
    </dgm:pt>
    <dgm:pt modelId="{B81BB91D-4DE3-4646-8950-B465702EAE11}" type="pres">
      <dgm:prSet presAssocID="{F6E82F96-20D9-4184-BBF6-0C61B39A900F}" presName="bgRect" presStyleLbl="bgShp" presStyleIdx="2" presStyleCnt="4"/>
      <dgm:spPr/>
    </dgm:pt>
    <dgm:pt modelId="{5CD53898-214A-44FC-81A3-7D2DD9A04C9F}" type="pres">
      <dgm:prSet presAssocID="{F6E82F96-20D9-4184-BBF6-0C61B39A900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B3C1951F-9989-46EA-BD31-37A672316C86}" type="pres">
      <dgm:prSet presAssocID="{F6E82F96-20D9-4184-BBF6-0C61B39A900F}" presName="spaceRect" presStyleCnt="0"/>
      <dgm:spPr/>
    </dgm:pt>
    <dgm:pt modelId="{03409251-4F7C-4B63-896D-6D2A88195850}" type="pres">
      <dgm:prSet presAssocID="{F6E82F96-20D9-4184-BBF6-0C61B39A900F}" presName="parTx" presStyleLbl="revTx" presStyleIdx="2" presStyleCnt="4">
        <dgm:presLayoutVars>
          <dgm:chMax val="0"/>
          <dgm:chPref val="0"/>
        </dgm:presLayoutVars>
      </dgm:prSet>
      <dgm:spPr/>
    </dgm:pt>
    <dgm:pt modelId="{723E73D6-3EA2-4711-A297-4B43C23C6F74}" type="pres">
      <dgm:prSet presAssocID="{BC7306A0-514D-4322-8AFE-5ED9460EC5B7}" presName="sibTrans" presStyleCnt="0"/>
      <dgm:spPr/>
    </dgm:pt>
    <dgm:pt modelId="{ABC2F87B-7A4B-4C5D-8CAE-0CA4CF666C10}" type="pres">
      <dgm:prSet presAssocID="{1A5EB475-3B8F-4139-A06F-AA5B4BDF3506}" presName="compNode" presStyleCnt="0"/>
      <dgm:spPr/>
    </dgm:pt>
    <dgm:pt modelId="{5DC48F5A-8C94-4638-A016-DE4A4D47D131}" type="pres">
      <dgm:prSet presAssocID="{1A5EB475-3B8F-4139-A06F-AA5B4BDF3506}" presName="bgRect" presStyleLbl="bgShp" presStyleIdx="3" presStyleCnt="4"/>
      <dgm:spPr/>
    </dgm:pt>
    <dgm:pt modelId="{39BA4B7F-02BC-4609-9069-8F7F4E262C7C}" type="pres">
      <dgm:prSet presAssocID="{1A5EB475-3B8F-4139-A06F-AA5B4BDF350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26AC8FC4-1EA5-430B-A56F-7963E58A6C9C}" type="pres">
      <dgm:prSet presAssocID="{1A5EB475-3B8F-4139-A06F-AA5B4BDF3506}" presName="spaceRect" presStyleCnt="0"/>
      <dgm:spPr/>
    </dgm:pt>
    <dgm:pt modelId="{79ED8B51-35A0-44F8-9C0F-7F01745FF9E5}" type="pres">
      <dgm:prSet presAssocID="{1A5EB475-3B8F-4139-A06F-AA5B4BDF350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A68B313-F7B1-4639-8849-6FD72BD34AF1}" type="presOf" srcId="{2A095CAD-7F4A-487B-AC27-FFD29ED7652A}" destId="{D1C52E3C-0278-45F1-8545-27F2E029354D}" srcOrd="0" destOrd="0" presId="urn:microsoft.com/office/officeart/2018/2/layout/IconVerticalSolidList"/>
    <dgm:cxn modelId="{41177530-EEB4-491F-94A6-61479743B071}" srcId="{8E806315-E048-4E34-A84E-97FC5015629E}" destId="{8EF5BF9A-12B9-4907-AB59-364610CC17BC}" srcOrd="1" destOrd="0" parTransId="{CECE343B-0E91-4AF4-B508-A4DC9E83BF18}" sibTransId="{A587EC7D-F4C5-49B5-8652-B3C226B98083}"/>
    <dgm:cxn modelId="{BD29923D-4962-481C-BB6D-36E298A4AFCD}" type="presOf" srcId="{8E806315-E048-4E34-A84E-97FC5015629E}" destId="{497B32EE-70A8-4C13-9D36-6F962A733F4C}" srcOrd="0" destOrd="0" presId="urn:microsoft.com/office/officeart/2018/2/layout/IconVerticalSolidList"/>
    <dgm:cxn modelId="{FC5AB48B-2850-443B-AAE6-4A9C4AC4AA96}" type="presOf" srcId="{8EF5BF9A-12B9-4907-AB59-364610CC17BC}" destId="{7CFA6179-7B9D-4961-91C8-40DFB3662461}" srcOrd="0" destOrd="0" presId="urn:microsoft.com/office/officeart/2018/2/layout/IconVerticalSolidList"/>
    <dgm:cxn modelId="{586B399A-AC87-4A8B-B07E-D25F10556ED4}" srcId="{8E806315-E048-4E34-A84E-97FC5015629E}" destId="{1A5EB475-3B8F-4139-A06F-AA5B4BDF3506}" srcOrd="3" destOrd="0" parTransId="{D49F1504-A586-4C25-BD1E-499D33632556}" sibTransId="{D46FB5B3-F4EF-41C3-B469-4438CF0801D9}"/>
    <dgm:cxn modelId="{4F9D54A4-1942-4CA8-937B-29A53A49832D}" type="presOf" srcId="{1A5EB475-3B8F-4139-A06F-AA5B4BDF3506}" destId="{79ED8B51-35A0-44F8-9C0F-7F01745FF9E5}" srcOrd="0" destOrd="0" presId="urn:microsoft.com/office/officeart/2018/2/layout/IconVerticalSolidList"/>
    <dgm:cxn modelId="{0BE6C8EC-786B-4C7A-972C-E0F095A8C9D1}" srcId="{8E806315-E048-4E34-A84E-97FC5015629E}" destId="{2A095CAD-7F4A-487B-AC27-FFD29ED7652A}" srcOrd="0" destOrd="0" parTransId="{3B40A07C-6E5B-4D10-9CB6-B332E6D10095}" sibTransId="{937E1362-04B9-4AC4-BF1B-D955E9E8D311}"/>
    <dgm:cxn modelId="{911A85F0-3534-422C-A7D4-413DD3074765}" srcId="{8E806315-E048-4E34-A84E-97FC5015629E}" destId="{F6E82F96-20D9-4184-BBF6-0C61B39A900F}" srcOrd="2" destOrd="0" parTransId="{2BBCDFA4-10DB-47E1-81B9-08A5EECA2258}" sibTransId="{BC7306A0-514D-4322-8AFE-5ED9460EC5B7}"/>
    <dgm:cxn modelId="{7C6714F9-9C97-43B3-8FFC-766208B3F22B}" type="presOf" srcId="{F6E82F96-20D9-4184-BBF6-0C61B39A900F}" destId="{03409251-4F7C-4B63-896D-6D2A88195850}" srcOrd="0" destOrd="0" presId="urn:microsoft.com/office/officeart/2018/2/layout/IconVerticalSolidList"/>
    <dgm:cxn modelId="{09063A04-6228-47BC-91B6-F7A276AA7FDC}" type="presParOf" srcId="{497B32EE-70A8-4C13-9D36-6F962A733F4C}" destId="{8A236AB4-3CDB-4C23-8D98-B19605896533}" srcOrd="0" destOrd="0" presId="urn:microsoft.com/office/officeart/2018/2/layout/IconVerticalSolidList"/>
    <dgm:cxn modelId="{DD81A0A7-9288-4847-88E1-BF89EE2288B7}" type="presParOf" srcId="{8A236AB4-3CDB-4C23-8D98-B19605896533}" destId="{102970A8-669A-461F-A05C-414EB55B9BFE}" srcOrd="0" destOrd="0" presId="urn:microsoft.com/office/officeart/2018/2/layout/IconVerticalSolidList"/>
    <dgm:cxn modelId="{B011882B-2981-4152-9651-90A2FDFB3F66}" type="presParOf" srcId="{8A236AB4-3CDB-4C23-8D98-B19605896533}" destId="{3BD7320F-FA44-4B95-A69E-7140E6366EE0}" srcOrd="1" destOrd="0" presId="urn:microsoft.com/office/officeart/2018/2/layout/IconVerticalSolidList"/>
    <dgm:cxn modelId="{2BA23F79-98B7-4BAE-A13B-AE5CD26ADB77}" type="presParOf" srcId="{8A236AB4-3CDB-4C23-8D98-B19605896533}" destId="{4DE98F87-3B86-4B43-8459-A0AF852F1A74}" srcOrd="2" destOrd="0" presId="urn:microsoft.com/office/officeart/2018/2/layout/IconVerticalSolidList"/>
    <dgm:cxn modelId="{AD3F37EC-5C9C-459F-A343-D278DF090B4B}" type="presParOf" srcId="{8A236AB4-3CDB-4C23-8D98-B19605896533}" destId="{D1C52E3C-0278-45F1-8545-27F2E029354D}" srcOrd="3" destOrd="0" presId="urn:microsoft.com/office/officeart/2018/2/layout/IconVerticalSolidList"/>
    <dgm:cxn modelId="{EED5D904-54A2-4E81-9C03-A64E02B65444}" type="presParOf" srcId="{497B32EE-70A8-4C13-9D36-6F962A733F4C}" destId="{9EABA2AE-0C00-4148-95F8-18B49BB564F0}" srcOrd="1" destOrd="0" presId="urn:microsoft.com/office/officeart/2018/2/layout/IconVerticalSolidList"/>
    <dgm:cxn modelId="{535494C0-255E-4841-8550-2971D7A9F2A8}" type="presParOf" srcId="{497B32EE-70A8-4C13-9D36-6F962A733F4C}" destId="{213EFF87-4306-4D24-A615-ED469317D923}" srcOrd="2" destOrd="0" presId="urn:microsoft.com/office/officeart/2018/2/layout/IconVerticalSolidList"/>
    <dgm:cxn modelId="{C1E0C059-99FA-4165-B6BD-BDB257E68429}" type="presParOf" srcId="{213EFF87-4306-4D24-A615-ED469317D923}" destId="{C858A53A-2547-481C-A8B9-1401D37EA51F}" srcOrd="0" destOrd="0" presId="urn:microsoft.com/office/officeart/2018/2/layout/IconVerticalSolidList"/>
    <dgm:cxn modelId="{DF403FCB-79C5-4C19-A9BC-BD6BDF04797C}" type="presParOf" srcId="{213EFF87-4306-4D24-A615-ED469317D923}" destId="{2650A37A-3427-43B8-ADD4-1D395DC68310}" srcOrd="1" destOrd="0" presId="urn:microsoft.com/office/officeart/2018/2/layout/IconVerticalSolidList"/>
    <dgm:cxn modelId="{7DA1940A-B44F-4856-8AA8-986980BB79DC}" type="presParOf" srcId="{213EFF87-4306-4D24-A615-ED469317D923}" destId="{5700EB21-95F1-4BA6-B9BD-821228DC0B20}" srcOrd="2" destOrd="0" presId="urn:microsoft.com/office/officeart/2018/2/layout/IconVerticalSolidList"/>
    <dgm:cxn modelId="{7F9F55B7-8BDB-49DD-B658-4CB813CF5711}" type="presParOf" srcId="{213EFF87-4306-4D24-A615-ED469317D923}" destId="{7CFA6179-7B9D-4961-91C8-40DFB3662461}" srcOrd="3" destOrd="0" presId="urn:microsoft.com/office/officeart/2018/2/layout/IconVerticalSolidList"/>
    <dgm:cxn modelId="{BB63655F-77B6-4DB4-9C0B-5E50653BDB71}" type="presParOf" srcId="{497B32EE-70A8-4C13-9D36-6F962A733F4C}" destId="{2D83FBFB-5A5B-42A4-ACA4-B25C54B0BC85}" srcOrd="3" destOrd="0" presId="urn:microsoft.com/office/officeart/2018/2/layout/IconVerticalSolidList"/>
    <dgm:cxn modelId="{903AD5F8-EAB4-4073-95E9-E8DAE99E53BA}" type="presParOf" srcId="{497B32EE-70A8-4C13-9D36-6F962A733F4C}" destId="{BCDD8D85-32CC-47AB-B6DF-881D9A4DEDF1}" srcOrd="4" destOrd="0" presId="urn:microsoft.com/office/officeart/2018/2/layout/IconVerticalSolidList"/>
    <dgm:cxn modelId="{F0CC9DC7-ADAB-433E-9243-79D655E26E1F}" type="presParOf" srcId="{BCDD8D85-32CC-47AB-B6DF-881D9A4DEDF1}" destId="{B81BB91D-4DE3-4646-8950-B465702EAE11}" srcOrd="0" destOrd="0" presId="urn:microsoft.com/office/officeart/2018/2/layout/IconVerticalSolidList"/>
    <dgm:cxn modelId="{326E24F5-2C65-4F12-A958-3BC25CC68193}" type="presParOf" srcId="{BCDD8D85-32CC-47AB-B6DF-881D9A4DEDF1}" destId="{5CD53898-214A-44FC-81A3-7D2DD9A04C9F}" srcOrd="1" destOrd="0" presId="urn:microsoft.com/office/officeart/2018/2/layout/IconVerticalSolidList"/>
    <dgm:cxn modelId="{E79C4C61-89EC-4C15-AC0A-40D20CCF4188}" type="presParOf" srcId="{BCDD8D85-32CC-47AB-B6DF-881D9A4DEDF1}" destId="{B3C1951F-9989-46EA-BD31-37A672316C86}" srcOrd="2" destOrd="0" presId="urn:microsoft.com/office/officeart/2018/2/layout/IconVerticalSolidList"/>
    <dgm:cxn modelId="{E61EF8F5-ABA4-440A-B780-A429093A9DC0}" type="presParOf" srcId="{BCDD8D85-32CC-47AB-B6DF-881D9A4DEDF1}" destId="{03409251-4F7C-4B63-896D-6D2A88195850}" srcOrd="3" destOrd="0" presId="urn:microsoft.com/office/officeart/2018/2/layout/IconVerticalSolidList"/>
    <dgm:cxn modelId="{E0FD4B91-269C-4E1E-8295-E9AA0BFC258B}" type="presParOf" srcId="{497B32EE-70A8-4C13-9D36-6F962A733F4C}" destId="{723E73D6-3EA2-4711-A297-4B43C23C6F74}" srcOrd="5" destOrd="0" presId="urn:microsoft.com/office/officeart/2018/2/layout/IconVerticalSolidList"/>
    <dgm:cxn modelId="{8BCDF7C9-6B16-4917-9FEE-4D28E5545291}" type="presParOf" srcId="{497B32EE-70A8-4C13-9D36-6F962A733F4C}" destId="{ABC2F87B-7A4B-4C5D-8CAE-0CA4CF666C10}" srcOrd="6" destOrd="0" presId="urn:microsoft.com/office/officeart/2018/2/layout/IconVerticalSolidList"/>
    <dgm:cxn modelId="{D71C871E-39B5-4185-A79C-13DA7EFC076F}" type="presParOf" srcId="{ABC2F87B-7A4B-4C5D-8CAE-0CA4CF666C10}" destId="{5DC48F5A-8C94-4638-A016-DE4A4D47D131}" srcOrd="0" destOrd="0" presId="urn:microsoft.com/office/officeart/2018/2/layout/IconVerticalSolidList"/>
    <dgm:cxn modelId="{B39B2253-49AA-4ACC-AAB5-A26AA40A8637}" type="presParOf" srcId="{ABC2F87B-7A4B-4C5D-8CAE-0CA4CF666C10}" destId="{39BA4B7F-02BC-4609-9069-8F7F4E262C7C}" srcOrd="1" destOrd="0" presId="urn:microsoft.com/office/officeart/2018/2/layout/IconVerticalSolidList"/>
    <dgm:cxn modelId="{7EF99686-8A90-414C-B7D6-6C9D28975665}" type="presParOf" srcId="{ABC2F87B-7A4B-4C5D-8CAE-0CA4CF666C10}" destId="{26AC8FC4-1EA5-430B-A56F-7963E58A6C9C}" srcOrd="2" destOrd="0" presId="urn:microsoft.com/office/officeart/2018/2/layout/IconVerticalSolidList"/>
    <dgm:cxn modelId="{FF2DDF72-3D44-4563-8D42-5CE7CBF45E69}" type="presParOf" srcId="{ABC2F87B-7A4B-4C5D-8CAE-0CA4CF666C10}" destId="{79ED8B51-35A0-44F8-9C0F-7F01745FF9E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7EC81C-2962-472B-9E6F-EFC87B70FF67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B4BEE4B-6C95-4C57-9FCA-E33417C8B13E}">
      <dgm:prSet/>
      <dgm:spPr/>
      <dgm:t>
        <a:bodyPr/>
        <a:lstStyle/>
        <a:p>
          <a:r>
            <a:rPr lang="en-GB"/>
            <a:t>Short answer questions</a:t>
          </a:r>
          <a:endParaRPr lang="en-US"/>
        </a:p>
      </dgm:t>
    </dgm:pt>
    <dgm:pt modelId="{743AF99B-5C1A-49E0-9726-C73D5E6A1C98}" type="parTrans" cxnId="{237D21E2-B6DB-47CE-961B-8C4452A8A261}">
      <dgm:prSet/>
      <dgm:spPr/>
      <dgm:t>
        <a:bodyPr/>
        <a:lstStyle/>
        <a:p>
          <a:endParaRPr lang="en-US"/>
        </a:p>
      </dgm:t>
    </dgm:pt>
    <dgm:pt modelId="{9185FC71-1EC9-4AAA-A56D-E41BEC52FCF6}" type="sibTrans" cxnId="{237D21E2-B6DB-47CE-961B-8C4452A8A261}">
      <dgm:prSet/>
      <dgm:spPr/>
      <dgm:t>
        <a:bodyPr/>
        <a:lstStyle/>
        <a:p>
          <a:endParaRPr lang="en-US"/>
        </a:p>
      </dgm:t>
    </dgm:pt>
    <dgm:pt modelId="{3828E200-B1F4-40D4-AB04-CAAD8359A7D3}">
      <dgm:prSet/>
      <dgm:spPr/>
      <dgm:t>
        <a:bodyPr/>
        <a:lstStyle/>
        <a:p>
          <a:r>
            <a:rPr lang="en-GB"/>
            <a:t>Long answer questions </a:t>
          </a:r>
          <a:endParaRPr lang="en-US"/>
        </a:p>
      </dgm:t>
    </dgm:pt>
    <dgm:pt modelId="{56CF0748-FA37-490F-8CE6-966238C6327A}" type="parTrans" cxnId="{793EC612-319D-4528-96F6-7A116D695CC1}">
      <dgm:prSet/>
      <dgm:spPr/>
      <dgm:t>
        <a:bodyPr/>
        <a:lstStyle/>
        <a:p>
          <a:endParaRPr lang="en-US"/>
        </a:p>
      </dgm:t>
    </dgm:pt>
    <dgm:pt modelId="{E4D58E6A-A846-416A-B6FD-20CE1C749672}" type="sibTrans" cxnId="{793EC612-319D-4528-96F6-7A116D695CC1}">
      <dgm:prSet/>
      <dgm:spPr/>
      <dgm:t>
        <a:bodyPr/>
        <a:lstStyle/>
        <a:p>
          <a:endParaRPr lang="en-US"/>
        </a:p>
      </dgm:t>
    </dgm:pt>
    <dgm:pt modelId="{793C8F53-0998-4463-8C1A-8C58EFA3B18E}">
      <dgm:prSet/>
      <dgm:spPr/>
      <dgm:t>
        <a:bodyPr/>
        <a:lstStyle/>
        <a:p>
          <a:r>
            <a:rPr lang="en-GB"/>
            <a:t>Multiple choice questions </a:t>
          </a:r>
          <a:endParaRPr lang="en-US"/>
        </a:p>
      </dgm:t>
    </dgm:pt>
    <dgm:pt modelId="{3F7DAC6A-A925-422F-949D-E4D94769B355}" type="parTrans" cxnId="{1AB1A83D-6181-4598-8B8E-D51646410ECB}">
      <dgm:prSet/>
      <dgm:spPr/>
      <dgm:t>
        <a:bodyPr/>
        <a:lstStyle/>
        <a:p>
          <a:endParaRPr lang="en-US"/>
        </a:p>
      </dgm:t>
    </dgm:pt>
    <dgm:pt modelId="{A721835F-B617-407C-BF1D-72F7F6A9F286}" type="sibTrans" cxnId="{1AB1A83D-6181-4598-8B8E-D51646410ECB}">
      <dgm:prSet/>
      <dgm:spPr/>
      <dgm:t>
        <a:bodyPr/>
        <a:lstStyle/>
        <a:p>
          <a:endParaRPr lang="en-US"/>
        </a:p>
      </dgm:t>
    </dgm:pt>
    <dgm:pt modelId="{FC8E8D71-E10D-4055-AB40-30B8F87F9F94}">
      <dgm:prSet/>
      <dgm:spPr/>
      <dgm:t>
        <a:bodyPr/>
        <a:lstStyle/>
        <a:p>
          <a:r>
            <a:rPr lang="en-GB"/>
            <a:t>Scenario question </a:t>
          </a:r>
          <a:endParaRPr lang="en-US"/>
        </a:p>
      </dgm:t>
    </dgm:pt>
    <dgm:pt modelId="{C667368B-D5BA-4FF9-8AA9-7FD16A3A9248}" type="parTrans" cxnId="{CB896833-1FE0-46F7-8C3B-CBF4A1DF2971}">
      <dgm:prSet/>
      <dgm:spPr/>
      <dgm:t>
        <a:bodyPr/>
        <a:lstStyle/>
        <a:p>
          <a:endParaRPr lang="en-US"/>
        </a:p>
      </dgm:t>
    </dgm:pt>
    <dgm:pt modelId="{4E547AE1-6AE0-442A-B594-0815CB2137C9}" type="sibTrans" cxnId="{CB896833-1FE0-46F7-8C3B-CBF4A1DF2971}">
      <dgm:prSet/>
      <dgm:spPr/>
      <dgm:t>
        <a:bodyPr/>
        <a:lstStyle/>
        <a:p>
          <a:endParaRPr lang="en-US"/>
        </a:p>
      </dgm:t>
    </dgm:pt>
    <dgm:pt modelId="{84536439-CF92-47E0-AA31-6A57D57F68F9}">
      <dgm:prSet/>
      <dgm:spPr/>
      <dgm:t>
        <a:bodyPr/>
        <a:lstStyle/>
        <a:p>
          <a:r>
            <a:rPr lang="en-GB"/>
            <a:t>Fill in the gap question </a:t>
          </a:r>
          <a:endParaRPr lang="en-US"/>
        </a:p>
      </dgm:t>
    </dgm:pt>
    <dgm:pt modelId="{68F00543-22A4-4CEC-B9E0-9900B9DF587C}" type="parTrans" cxnId="{CAFDBB44-844F-4C74-9600-906BD77F1120}">
      <dgm:prSet/>
      <dgm:spPr/>
      <dgm:t>
        <a:bodyPr/>
        <a:lstStyle/>
        <a:p>
          <a:endParaRPr lang="en-US"/>
        </a:p>
      </dgm:t>
    </dgm:pt>
    <dgm:pt modelId="{54F635E3-CD6F-44E0-BCE9-B5C3A9C135CA}" type="sibTrans" cxnId="{CAFDBB44-844F-4C74-9600-906BD77F1120}">
      <dgm:prSet/>
      <dgm:spPr/>
      <dgm:t>
        <a:bodyPr/>
        <a:lstStyle/>
        <a:p>
          <a:endParaRPr lang="en-US"/>
        </a:p>
      </dgm:t>
    </dgm:pt>
    <dgm:pt modelId="{4E834CB5-2926-45C8-B7DB-772E53591838}">
      <dgm:prSet/>
      <dgm:spPr/>
      <dgm:t>
        <a:bodyPr/>
        <a:lstStyle/>
        <a:p>
          <a:r>
            <a:rPr lang="en-GB"/>
            <a:t>14 Questions in total</a:t>
          </a:r>
          <a:endParaRPr lang="en-US"/>
        </a:p>
      </dgm:t>
    </dgm:pt>
    <dgm:pt modelId="{A358229E-FCCF-4906-92AE-7B5E28112C71}" type="parTrans" cxnId="{A21889D2-F80B-4350-BA29-CB2C486AF0EE}">
      <dgm:prSet/>
      <dgm:spPr/>
      <dgm:t>
        <a:bodyPr/>
        <a:lstStyle/>
        <a:p>
          <a:endParaRPr lang="en-US"/>
        </a:p>
      </dgm:t>
    </dgm:pt>
    <dgm:pt modelId="{C15E1069-86B9-4649-80EB-5A5054828B57}" type="sibTrans" cxnId="{A21889D2-F80B-4350-BA29-CB2C486AF0EE}">
      <dgm:prSet/>
      <dgm:spPr/>
      <dgm:t>
        <a:bodyPr/>
        <a:lstStyle/>
        <a:p>
          <a:endParaRPr lang="en-US"/>
        </a:p>
      </dgm:t>
    </dgm:pt>
    <dgm:pt modelId="{4C78EE79-D154-44DB-957D-AC3059251437}" type="pres">
      <dgm:prSet presAssocID="{D67EC81C-2962-472B-9E6F-EFC87B70FF67}" presName="vert0" presStyleCnt="0">
        <dgm:presLayoutVars>
          <dgm:dir/>
          <dgm:animOne val="branch"/>
          <dgm:animLvl val="lvl"/>
        </dgm:presLayoutVars>
      </dgm:prSet>
      <dgm:spPr/>
    </dgm:pt>
    <dgm:pt modelId="{4F5AFCD6-9D00-46AF-86BE-A3A28F104988}" type="pres">
      <dgm:prSet presAssocID="{5B4BEE4B-6C95-4C57-9FCA-E33417C8B13E}" presName="thickLine" presStyleLbl="alignNode1" presStyleIdx="0" presStyleCnt="6"/>
      <dgm:spPr/>
    </dgm:pt>
    <dgm:pt modelId="{917C13D5-4C8D-4F6B-9DFC-685A05B4AD92}" type="pres">
      <dgm:prSet presAssocID="{5B4BEE4B-6C95-4C57-9FCA-E33417C8B13E}" presName="horz1" presStyleCnt="0"/>
      <dgm:spPr/>
    </dgm:pt>
    <dgm:pt modelId="{BB7096D6-2473-40D9-925C-DC491DAC803F}" type="pres">
      <dgm:prSet presAssocID="{5B4BEE4B-6C95-4C57-9FCA-E33417C8B13E}" presName="tx1" presStyleLbl="revTx" presStyleIdx="0" presStyleCnt="6"/>
      <dgm:spPr/>
    </dgm:pt>
    <dgm:pt modelId="{7ABA033C-F79A-4FCC-89E9-1156147C16EB}" type="pres">
      <dgm:prSet presAssocID="{5B4BEE4B-6C95-4C57-9FCA-E33417C8B13E}" presName="vert1" presStyleCnt="0"/>
      <dgm:spPr/>
    </dgm:pt>
    <dgm:pt modelId="{8CDB1A6E-3E8B-46E8-8937-A5E94AB37EE8}" type="pres">
      <dgm:prSet presAssocID="{3828E200-B1F4-40D4-AB04-CAAD8359A7D3}" presName="thickLine" presStyleLbl="alignNode1" presStyleIdx="1" presStyleCnt="6"/>
      <dgm:spPr/>
    </dgm:pt>
    <dgm:pt modelId="{3632A563-354A-4C51-99A1-CDEC29FB0A58}" type="pres">
      <dgm:prSet presAssocID="{3828E200-B1F4-40D4-AB04-CAAD8359A7D3}" presName="horz1" presStyleCnt="0"/>
      <dgm:spPr/>
    </dgm:pt>
    <dgm:pt modelId="{434D5288-358B-4DF3-B438-F6BA6168E0D9}" type="pres">
      <dgm:prSet presAssocID="{3828E200-B1F4-40D4-AB04-CAAD8359A7D3}" presName="tx1" presStyleLbl="revTx" presStyleIdx="1" presStyleCnt="6"/>
      <dgm:spPr/>
    </dgm:pt>
    <dgm:pt modelId="{970A02C3-3367-4BA9-8CE4-4DA548F98E8D}" type="pres">
      <dgm:prSet presAssocID="{3828E200-B1F4-40D4-AB04-CAAD8359A7D3}" presName="vert1" presStyleCnt="0"/>
      <dgm:spPr/>
    </dgm:pt>
    <dgm:pt modelId="{E92B5FFB-B41D-40FE-8DB4-451A4FA842D3}" type="pres">
      <dgm:prSet presAssocID="{793C8F53-0998-4463-8C1A-8C58EFA3B18E}" presName="thickLine" presStyleLbl="alignNode1" presStyleIdx="2" presStyleCnt="6"/>
      <dgm:spPr/>
    </dgm:pt>
    <dgm:pt modelId="{35F388AB-3C89-4D14-9B39-CF17A9F733F0}" type="pres">
      <dgm:prSet presAssocID="{793C8F53-0998-4463-8C1A-8C58EFA3B18E}" presName="horz1" presStyleCnt="0"/>
      <dgm:spPr/>
    </dgm:pt>
    <dgm:pt modelId="{A39C9724-A326-43A3-AD0D-18AF1889041B}" type="pres">
      <dgm:prSet presAssocID="{793C8F53-0998-4463-8C1A-8C58EFA3B18E}" presName="tx1" presStyleLbl="revTx" presStyleIdx="2" presStyleCnt="6"/>
      <dgm:spPr/>
    </dgm:pt>
    <dgm:pt modelId="{0F7F78BF-14F4-400A-A352-2E926A42409D}" type="pres">
      <dgm:prSet presAssocID="{793C8F53-0998-4463-8C1A-8C58EFA3B18E}" presName="vert1" presStyleCnt="0"/>
      <dgm:spPr/>
    </dgm:pt>
    <dgm:pt modelId="{89DE0101-3D62-4975-88D9-DA41A8D0BA29}" type="pres">
      <dgm:prSet presAssocID="{FC8E8D71-E10D-4055-AB40-30B8F87F9F94}" presName="thickLine" presStyleLbl="alignNode1" presStyleIdx="3" presStyleCnt="6"/>
      <dgm:spPr/>
    </dgm:pt>
    <dgm:pt modelId="{906BE89E-FC3A-46AF-9CAF-D26482EF9803}" type="pres">
      <dgm:prSet presAssocID="{FC8E8D71-E10D-4055-AB40-30B8F87F9F94}" presName="horz1" presStyleCnt="0"/>
      <dgm:spPr/>
    </dgm:pt>
    <dgm:pt modelId="{342DFC1F-68D4-411E-9118-CE2B03B81DBF}" type="pres">
      <dgm:prSet presAssocID="{FC8E8D71-E10D-4055-AB40-30B8F87F9F94}" presName="tx1" presStyleLbl="revTx" presStyleIdx="3" presStyleCnt="6"/>
      <dgm:spPr/>
    </dgm:pt>
    <dgm:pt modelId="{A15DB062-1677-42D0-BC9A-45D07B9B616B}" type="pres">
      <dgm:prSet presAssocID="{FC8E8D71-E10D-4055-AB40-30B8F87F9F94}" presName="vert1" presStyleCnt="0"/>
      <dgm:spPr/>
    </dgm:pt>
    <dgm:pt modelId="{8CC331B8-B27C-4314-841B-3520AAA06AB8}" type="pres">
      <dgm:prSet presAssocID="{84536439-CF92-47E0-AA31-6A57D57F68F9}" presName="thickLine" presStyleLbl="alignNode1" presStyleIdx="4" presStyleCnt="6"/>
      <dgm:spPr/>
    </dgm:pt>
    <dgm:pt modelId="{7E95B683-22CD-4893-8F58-259C48C53F1A}" type="pres">
      <dgm:prSet presAssocID="{84536439-CF92-47E0-AA31-6A57D57F68F9}" presName="horz1" presStyleCnt="0"/>
      <dgm:spPr/>
    </dgm:pt>
    <dgm:pt modelId="{5D8605BB-8808-4E56-9C06-F08DA531A96D}" type="pres">
      <dgm:prSet presAssocID="{84536439-CF92-47E0-AA31-6A57D57F68F9}" presName="tx1" presStyleLbl="revTx" presStyleIdx="4" presStyleCnt="6"/>
      <dgm:spPr/>
    </dgm:pt>
    <dgm:pt modelId="{963420AE-C6A8-48C4-83CE-20DBEBE9F62B}" type="pres">
      <dgm:prSet presAssocID="{84536439-CF92-47E0-AA31-6A57D57F68F9}" presName="vert1" presStyleCnt="0"/>
      <dgm:spPr/>
    </dgm:pt>
    <dgm:pt modelId="{BFCC771C-A2DB-4A1A-BF46-30916D99A795}" type="pres">
      <dgm:prSet presAssocID="{4E834CB5-2926-45C8-B7DB-772E53591838}" presName="thickLine" presStyleLbl="alignNode1" presStyleIdx="5" presStyleCnt="6"/>
      <dgm:spPr/>
    </dgm:pt>
    <dgm:pt modelId="{43B19CC6-16B8-438C-9B3C-37C1E194E61E}" type="pres">
      <dgm:prSet presAssocID="{4E834CB5-2926-45C8-B7DB-772E53591838}" presName="horz1" presStyleCnt="0"/>
      <dgm:spPr/>
    </dgm:pt>
    <dgm:pt modelId="{400C2278-9068-4410-8319-CA5892B92E8F}" type="pres">
      <dgm:prSet presAssocID="{4E834CB5-2926-45C8-B7DB-772E53591838}" presName="tx1" presStyleLbl="revTx" presStyleIdx="5" presStyleCnt="6"/>
      <dgm:spPr/>
    </dgm:pt>
    <dgm:pt modelId="{08DF5709-9EEE-426E-8425-3F7C9BDFE463}" type="pres">
      <dgm:prSet presAssocID="{4E834CB5-2926-45C8-B7DB-772E53591838}" presName="vert1" presStyleCnt="0"/>
      <dgm:spPr/>
    </dgm:pt>
  </dgm:ptLst>
  <dgm:cxnLst>
    <dgm:cxn modelId="{793EC612-319D-4528-96F6-7A116D695CC1}" srcId="{D67EC81C-2962-472B-9E6F-EFC87B70FF67}" destId="{3828E200-B1F4-40D4-AB04-CAAD8359A7D3}" srcOrd="1" destOrd="0" parTransId="{56CF0748-FA37-490F-8CE6-966238C6327A}" sibTransId="{E4D58E6A-A846-416A-B6FD-20CE1C749672}"/>
    <dgm:cxn modelId="{42957C23-BC4F-47EF-8512-4AC831AAF1FA}" type="presOf" srcId="{84536439-CF92-47E0-AA31-6A57D57F68F9}" destId="{5D8605BB-8808-4E56-9C06-F08DA531A96D}" srcOrd="0" destOrd="0" presId="urn:microsoft.com/office/officeart/2008/layout/LinedList"/>
    <dgm:cxn modelId="{CB896833-1FE0-46F7-8C3B-CBF4A1DF2971}" srcId="{D67EC81C-2962-472B-9E6F-EFC87B70FF67}" destId="{FC8E8D71-E10D-4055-AB40-30B8F87F9F94}" srcOrd="3" destOrd="0" parTransId="{C667368B-D5BA-4FF9-8AA9-7FD16A3A9248}" sibTransId="{4E547AE1-6AE0-442A-B594-0815CB2137C9}"/>
    <dgm:cxn modelId="{1AB1A83D-6181-4598-8B8E-D51646410ECB}" srcId="{D67EC81C-2962-472B-9E6F-EFC87B70FF67}" destId="{793C8F53-0998-4463-8C1A-8C58EFA3B18E}" srcOrd="2" destOrd="0" parTransId="{3F7DAC6A-A925-422F-949D-E4D94769B355}" sibTransId="{A721835F-B617-407C-BF1D-72F7F6A9F286}"/>
    <dgm:cxn modelId="{CAFDBB44-844F-4C74-9600-906BD77F1120}" srcId="{D67EC81C-2962-472B-9E6F-EFC87B70FF67}" destId="{84536439-CF92-47E0-AA31-6A57D57F68F9}" srcOrd="4" destOrd="0" parTransId="{68F00543-22A4-4CEC-B9E0-9900B9DF587C}" sibTransId="{54F635E3-CD6F-44E0-BCE9-B5C3A9C135CA}"/>
    <dgm:cxn modelId="{CF18724B-5033-4AA7-816E-4A6B71A7BE73}" type="presOf" srcId="{FC8E8D71-E10D-4055-AB40-30B8F87F9F94}" destId="{342DFC1F-68D4-411E-9118-CE2B03B81DBF}" srcOrd="0" destOrd="0" presId="urn:microsoft.com/office/officeart/2008/layout/LinedList"/>
    <dgm:cxn modelId="{6A74074C-16C5-4421-ABFB-1A4D238BD6EE}" type="presOf" srcId="{3828E200-B1F4-40D4-AB04-CAAD8359A7D3}" destId="{434D5288-358B-4DF3-B438-F6BA6168E0D9}" srcOrd="0" destOrd="0" presId="urn:microsoft.com/office/officeart/2008/layout/LinedList"/>
    <dgm:cxn modelId="{E9698555-0F9C-493E-89EB-6D90F84BAD6B}" type="presOf" srcId="{4E834CB5-2926-45C8-B7DB-772E53591838}" destId="{400C2278-9068-4410-8319-CA5892B92E8F}" srcOrd="0" destOrd="0" presId="urn:microsoft.com/office/officeart/2008/layout/LinedList"/>
    <dgm:cxn modelId="{4AB1337E-12F1-4352-A7D5-A765259743DD}" type="presOf" srcId="{5B4BEE4B-6C95-4C57-9FCA-E33417C8B13E}" destId="{BB7096D6-2473-40D9-925C-DC491DAC803F}" srcOrd="0" destOrd="0" presId="urn:microsoft.com/office/officeart/2008/layout/LinedList"/>
    <dgm:cxn modelId="{604F3A9B-216A-46D0-99AE-093B26FF9935}" type="presOf" srcId="{793C8F53-0998-4463-8C1A-8C58EFA3B18E}" destId="{A39C9724-A326-43A3-AD0D-18AF1889041B}" srcOrd="0" destOrd="0" presId="urn:microsoft.com/office/officeart/2008/layout/LinedList"/>
    <dgm:cxn modelId="{C91BDCB1-E697-4D2C-A4F6-861C25C8D081}" type="presOf" srcId="{D67EC81C-2962-472B-9E6F-EFC87B70FF67}" destId="{4C78EE79-D154-44DB-957D-AC3059251437}" srcOrd="0" destOrd="0" presId="urn:microsoft.com/office/officeart/2008/layout/LinedList"/>
    <dgm:cxn modelId="{A21889D2-F80B-4350-BA29-CB2C486AF0EE}" srcId="{D67EC81C-2962-472B-9E6F-EFC87B70FF67}" destId="{4E834CB5-2926-45C8-B7DB-772E53591838}" srcOrd="5" destOrd="0" parTransId="{A358229E-FCCF-4906-92AE-7B5E28112C71}" sibTransId="{C15E1069-86B9-4649-80EB-5A5054828B57}"/>
    <dgm:cxn modelId="{237D21E2-B6DB-47CE-961B-8C4452A8A261}" srcId="{D67EC81C-2962-472B-9E6F-EFC87B70FF67}" destId="{5B4BEE4B-6C95-4C57-9FCA-E33417C8B13E}" srcOrd="0" destOrd="0" parTransId="{743AF99B-5C1A-49E0-9726-C73D5E6A1C98}" sibTransId="{9185FC71-1EC9-4AAA-A56D-E41BEC52FCF6}"/>
    <dgm:cxn modelId="{EB21BA6E-9555-460E-A798-20C429FAC92A}" type="presParOf" srcId="{4C78EE79-D154-44DB-957D-AC3059251437}" destId="{4F5AFCD6-9D00-46AF-86BE-A3A28F104988}" srcOrd="0" destOrd="0" presId="urn:microsoft.com/office/officeart/2008/layout/LinedList"/>
    <dgm:cxn modelId="{850321C6-6FC3-47D6-8B16-8F965AFB45C5}" type="presParOf" srcId="{4C78EE79-D154-44DB-957D-AC3059251437}" destId="{917C13D5-4C8D-4F6B-9DFC-685A05B4AD92}" srcOrd="1" destOrd="0" presId="urn:microsoft.com/office/officeart/2008/layout/LinedList"/>
    <dgm:cxn modelId="{E30AEC57-A613-497C-B717-2E77F4B20387}" type="presParOf" srcId="{917C13D5-4C8D-4F6B-9DFC-685A05B4AD92}" destId="{BB7096D6-2473-40D9-925C-DC491DAC803F}" srcOrd="0" destOrd="0" presId="urn:microsoft.com/office/officeart/2008/layout/LinedList"/>
    <dgm:cxn modelId="{D0AEDF7F-1C04-4403-98A2-D14C32104F60}" type="presParOf" srcId="{917C13D5-4C8D-4F6B-9DFC-685A05B4AD92}" destId="{7ABA033C-F79A-4FCC-89E9-1156147C16EB}" srcOrd="1" destOrd="0" presId="urn:microsoft.com/office/officeart/2008/layout/LinedList"/>
    <dgm:cxn modelId="{69F84156-A35A-4969-A4CB-75AB4D6DB9B3}" type="presParOf" srcId="{4C78EE79-D154-44DB-957D-AC3059251437}" destId="{8CDB1A6E-3E8B-46E8-8937-A5E94AB37EE8}" srcOrd="2" destOrd="0" presId="urn:microsoft.com/office/officeart/2008/layout/LinedList"/>
    <dgm:cxn modelId="{08B7D354-4FD4-4D41-A654-19AE1311F5B3}" type="presParOf" srcId="{4C78EE79-D154-44DB-957D-AC3059251437}" destId="{3632A563-354A-4C51-99A1-CDEC29FB0A58}" srcOrd="3" destOrd="0" presId="urn:microsoft.com/office/officeart/2008/layout/LinedList"/>
    <dgm:cxn modelId="{5C8630ED-2CFA-4E50-8709-0D06DF852B8C}" type="presParOf" srcId="{3632A563-354A-4C51-99A1-CDEC29FB0A58}" destId="{434D5288-358B-4DF3-B438-F6BA6168E0D9}" srcOrd="0" destOrd="0" presId="urn:microsoft.com/office/officeart/2008/layout/LinedList"/>
    <dgm:cxn modelId="{9D6A25E9-36AE-4006-B3DA-3C54CDA6F6C4}" type="presParOf" srcId="{3632A563-354A-4C51-99A1-CDEC29FB0A58}" destId="{970A02C3-3367-4BA9-8CE4-4DA548F98E8D}" srcOrd="1" destOrd="0" presId="urn:microsoft.com/office/officeart/2008/layout/LinedList"/>
    <dgm:cxn modelId="{2E6B640B-622D-4500-A09D-D257B7FBB500}" type="presParOf" srcId="{4C78EE79-D154-44DB-957D-AC3059251437}" destId="{E92B5FFB-B41D-40FE-8DB4-451A4FA842D3}" srcOrd="4" destOrd="0" presId="urn:microsoft.com/office/officeart/2008/layout/LinedList"/>
    <dgm:cxn modelId="{00BFAEC8-FDB8-4C96-A568-0E5129221124}" type="presParOf" srcId="{4C78EE79-D154-44DB-957D-AC3059251437}" destId="{35F388AB-3C89-4D14-9B39-CF17A9F733F0}" srcOrd="5" destOrd="0" presId="urn:microsoft.com/office/officeart/2008/layout/LinedList"/>
    <dgm:cxn modelId="{16205F7B-0B00-4DA1-92AC-F3A4509FE446}" type="presParOf" srcId="{35F388AB-3C89-4D14-9B39-CF17A9F733F0}" destId="{A39C9724-A326-43A3-AD0D-18AF1889041B}" srcOrd="0" destOrd="0" presId="urn:microsoft.com/office/officeart/2008/layout/LinedList"/>
    <dgm:cxn modelId="{5307C9A1-B5D7-4063-8AC7-FFA9ECA6EEF0}" type="presParOf" srcId="{35F388AB-3C89-4D14-9B39-CF17A9F733F0}" destId="{0F7F78BF-14F4-400A-A352-2E926A42409D}" srcOrd="1" destOrd="0" presId="urn:microsoft.com/office/officeart/2008/layout/LinedList"/>
    <dgm:cxn modelId="{77A2A57A-0A86-4C2F-B4B8-DC7DE5BBC185}" type="presParOf" srcId="{4C78EE79-D154-44DB-957D-AC3059251437}" destId="{89DE0101-3D62-4975-88D9-DA41A8D0BA29}" srcOrd="6" destOrd="0" presId="urn:microsoft.com/office/officeart/2008/layout/LinedList"/>
    <dgm:cxn modelId="{0DB97156-D43D-4248-91E4-9DF4CB92CE80}" type="presParOf" srcId="{4C78EE79-D154-44DB-957D-AC3059251437}" destId="{906BE89E-FC3A-46AF-9CAF-D26482EF9803}" srcOrd="7" destOrd="0" presId="urn:microsoft.com/office/officeart/2008/layout/LinedList"/>
    <dgm:cxn modelId="{CBC7C4D9-CBBB-4824-86F3-AD1A7F46CE9E}" type="presParOf" srcId="{906BE89E-FC3A-46AF-9CAF-D26482EF9803}" destId="{342DFC1F-68D4-411E-9118-CE2B03B81DBF}" srcOrd="0" destOrd="0" presId="urn:microsoft.com/office/officeart/2008/layout/LinedList"/>
    <dgm:cxn modelId="{6641C954-9FF8-4580-8BAD-8B0B0D18C4B5}" type="presParOf" srcId="{906BE89E-FC3A-46AF-9CAF-D26482EF9803}" destId="{A15DB062-1677-42D0-BC9A-45D07B9B616B}" srcOrd="1" destOrd="0" presId="urn:microsoft.com/office/officeart/2008/layout/LinedList"/>
    <dgm:cxn modelId="{919DFC31-9ED6-4896-B114-067C1A02B49C}" type="presParOf" srcId="{4C78EE79-D154-44DB-957D-AC3059251437}" destId="{8CC331B8-B27C-4314-841B-3520AAA06AB8}" srcOrd="8" destOrd="0" presId="urn:microsoft.com/office/officeart/2008/layout/LinedList"/>
    <dgm:cxn modelId="{1AD6B05B-D977-4854-B4BB-9C96E3245F7D}" type="presParOf" srcId="{4C78EE79-D154-44DB-957D-AC3059251437}" destId="{7E95B683-22CD-4893-8F58-259C48C53F1A}" srcOrd="9" destOrd="0" presId="urn:microsoft.com/office/officeart/2008/layout/LinedList"/>
    <dgm:cxn modelId="{2DA3889A-EFCD-4482-8EAA-0F9EE0D18426}" type="presParOf" srcId="{7E95B683-22CD-4893-8F58-259C48C53F1A}" destId="{5D8605BB-8808-4E56-9C06-F08DA531A96D}" srcOrd="0" destOrd="0" presId="urn:microsoft.com/office/officeart/2008/layout/LinedList"/>
    <dgm:cxn modelId="{57E13F29-C130-4985-97DD-F32207ED20F1}" type="presParOf" srcId="{7E95B683-22CD-4893-8F58-259C48C53F1A}" destId="{963420AE-C6A8-48C4-83CE-20DBEBE9F62B}" srcOrd="1" destOrd="0" presId="urn:microsoft.com/office/officeart/2008/layout/LinedList"/>
    <dgm:cxn modelId="{56228500-49DA-4531-90AB-92059A38C305}" type="presParOf" srcId="{4C78EE79-D154-44DB-957D-AC3059251437}" destId="{BFCC771C-A2DB-4A1A-BF46-30916D99A795}" srcOrd="10" destOrd="0" presId="urn:microsoft.com/office/officeart/2008/layout/LinedList"/>
    <dgm:cxn modelId="{96A0EBA7-ACBE-44F1-8FCA-6565A0EA0833}" type="presParOf" srcId="{4C78EE79-D154-44DB-957D-AC3059251437}" destId="{43B19CC6-16B8-438C-9B3C-37C1E194E61E}" srcOrd="11" destOrd="0" presId="urn:microsoft.com/office/officeart/2008/layout/LinedList"/>
    <dgm:cxn modelId="{55A13DED-5840-46B8-A122-4851E42269E1}" type="presParOf" srcId="{43B19CC6-16B8-438C-9B3C-37C1E194E61E}" destId="{400C2278-9068-4410-8319-CA5892B92E8F}" srcOrd="0" destOrd="0" presId="urn:microsoft.com/office/officeart/2008/layout/LinedList"/>
    <dgm:cxn modelId="{8947FA24-4503-47B4-AD73-474865160C18}" type="presParOf" srcId="{43B19CC6-16B8-438C-9B3C-37C1E194E61E}" destId="{08DF5709-9EEE-426E-8425-3F7C9BDFE46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87AD8FD-3D75-4357-97F0-99CD357868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5848615-847E-4660-BD39-F00726CD7BE6}">
      <dgm:prSet/>
      <dgm:spPr/>
      <dgm:t>
        <a:bodyPr/>
        <a:lstStyle/>
        <a:p>
          <a:r>
            <a:rPr lang="en-GB"/>
            <a:t>Exam date: to be confirmed </a:t>
          </a:r>
          <a:endParaRPr lang="en-US"/>
        </a:p>
      </dgm:t>
    </dgm:pt>
    <dgm:pt modelId="{B040C676-E951-4DAE-8F6D-AEA07BAC7044}" type="parTrans" cxnId="{AB1CE72A-2BC6-4C64-9F0B-734F4F592586}">
      <dgm:prSet/>
      <dgm:spPr/>
      <dgm:t>
        <a:bodyPr/>
        <a:lstStyle/>
        <a:p>
          <a:endParaRPr lang="en-US"/>
        </a:p>
      </dgm:t>
    </dgm:pt>
    <dgm:pt modelId="{89ED6BE7-2049-4F6D-9256-63D2742B8E71}" type="sibTrans" cxnId="{AB1CE72A-2BC6-4C64-9F0B-734F4F592586}">
      <dgm:prSet/>
      <dgm:spPr/>
      <dgm:t>
        <a:bodyPr/>
        <a:lstStyle/>
        <a:p>
          <a:endParaRPr lang="en-US"/>
        </a:p>
      </dgm:t>
    </dgm:pt>
    <dgm:pt modelId="{FA4B5975-238C-4D87-B12C-9ADC05972B20}">
      <dgm:prSet/>
      <dgm:spPr/>
      <dgm:t>
        <a:bodyPr/>
        <a:lstStyle/>
        <a:p>
          <a:r>
            <a:rPr lang="en-GB"/>
            <a:t>Exam topics to revise </a:t>
          </a:r>
          <a:endParaRPr lang="en-US"/>
        </a:p>
      </dgm:t>
    </dgm:pt>
    <dgm:pt modelId="{8CB2B331-B27B-4D60-AFC2-47CA79F2932D}" type="parTrans" cxnId="{374B02F3-2C92-42FE-A127-A93B9C39BB6F}">
      <dgm:prSet/>
      <dgm:spPr/>
      <dgm:t>
        <a:bodyPr/>
        <a:lstStyle/>
        <a:p>
          <a:endParaRPr lang="en-US"/>
        </a:p>
      </dgm:t>
    </dgm:pt>
    <dgm:pt modelId="{AAF53A73-ACC4-46D2-A678-8CBB1107ABBA}" type="sibTrans" cxnId="{374B02F3-2C92-42FE-A127-A93B9C39BB6F}">
      <dgm:prSet/>
      <dgm:spPr/>
      <dgm:t>
        <a:bodyPr/>
        <a:lstStyle/>
        <a:p>
          <a:endParaRPr lang="en-US"/>
        </a:p>
      </dgm:t>
    </dgm:pt>
    <dgm:pt modelId="{84CA86DF-AA1E-4423-870B-A22707230352}">
      <dgm:prSet/>
      <dgm:spPr/>
      <dgm:t>
        <a:bodyPr/>
        <a:lstStyle/>
        <a:p>
          <a:r>
            <a:rPr lang="en-GB"/>
            <a:t>Try your best </a:t>
          </a:r>
          <a:endParaRPr lang="en-US"/>
        </a:p>
      </dgm:t>
    </dgm:pt>
    <dgm:pt modelId="{48984F5C-8E16-408F-BFC8-CFF953266DE6}" type="parTrans" cxnId="{4E84DF39-666E-49C1-9650-9C1FAB395B8D}">
      <dgm:prSet/>
      <dgm:spPr/>
      <dgm:t>
        <a:bodyPr/>
        <a:lstStyle/>
        <a:p>
          <a:endParaRPr lang="en-US"/>
        </a:p>
      </dgm:t>
    </dgm:pt>
    <dgm:pt modelId="{049F504E-8CE1-4BC9-88D5-853493BC7BCA}" type="sibTrans" cxnId="{4E84DF39-666E-49C1-9650-9C1FAB395B8D}">
      <dgm:prSet/>
      <dgm:spPr/>
      <dgm:t>
        <a:bodyPr/>
        <a:lstStyle/>
        <a:p>
          <a:endParaRPr lang="en-US"/>
        </a:p>
      </dgm:t>
    </dgm:pt>
    <dgm:pt modelId="{DA5BA51C-DD1D-4491-8352-35D5BD03D4A4}" type="pres">
      <dgm:prSet presAssocID="{B87AD8FD-3D75-4357-97F0-99CD3578689F}" presName="root" presStyleCnt="0">
        <dgm:presLayoutVars>
          <dgm:dir/>
          <dgm:resizeHandles val="exact"/>
        </dgm:presLayoutVars>
      </dgm:prSet>
      <dgm:spPr/>
    </dgm:pt>
    <dgm:pt modelId="{57378E8A-FF94-4853-8CED-5C8B838241D9}" type="pres">
      <dgm:prSet presAssocID="{55848615-847E-4660-BD39-F00726CD7BE6}" presName="compNode" presStyleCnt="0"/>
      <dgm:spPr/>
    </dgm:pt>
    <dgm:pt modelId="{3F457476-7FAE-4968-B187-E152626E7587}" type="pres">
      <dgm:prSet presAssocID="{55848615-847E-4660-BD39-F00726CD7BE6}" presName="bgRect" presStyleLbl="bgShp" presStyleIdx="0" presStyleCnt="3"/>
      <dgm:spPr/>
    </dgm:pt>
    <dgm:pt modelId="{A21794FC-B821-4E2B-A29F-7F8A6FBFBC59}" type="pres">
      <dgm:prSet presAssocID="{55848615-847E-4660-BD39-F00726CD7BE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BF9BF6B7-C515-48A1-ACE8-2D5013F6478F}" type="pres">
      <dgm:prSet presAssocID="{55848615-847E-4660-BD39-F00726CD7BE6}" presName="spaceRect" presStyleCnt="0"/>
      <dgm:spPr/>
    </dgm:pt>
    <dgm:pt modelId="{23488FC3-D7A3-40AB-8E8D-0F3D58CEC624}" type="pres">
      <dgm:prSet presAssocID="{55848615-847E-4660-BD39-F00726CD7BE6}" presName="parTx" presStyleLbl="revTx" presStyleIdx="0" presStyleCnt="3">
        <dgm:presLayoutVars>
          <dgm:chMax val="0"/>
          <dgm:chPref val="0"/>
        </dgm:presLayoutVars>
      </dgm:prSet>
      <dgm:spPr/>
    </dgm:pt>
    <dgm:pt modelId="{99361E0E-4D32-4D31-97D2-D1A23B805B1D}" type="pres">
      <dgm:prSet presAssocID="{89ED6BE7-2049-4F6D-9256-63D2742B8E71}" presName="sibTrans" presStyleCnt="0"/>
      <dgm:spPr/>
    </dgm:pt>
    <dgm:pt modelId="{0387233B-CBED-4903-8BF9-4270B7A32635}" type="pres">
      <dgm:prSet presAssocID="{FA4B5975-238C-4D87-B12C-9ADC05972B20}" presName="compNode" presStyleCnt="0"/>
      <dgm:spPr/>
    </dgm:pt>
    <dgm:pt modelId="{24E9ACA0-54AF-4D6C-8C00-E9A6ABA836A1}" type="pres">
      <dgm:prSet presAssocID="{FA4B5975-238C-4D87-B12C-9ADC05972B20}" presName="bgRect" presStyleLbl="bgShp" presStyleIdx="1" presStyleCnt="3"/>
      <dgm:spPr/>
    </dgm:pt>
    <dgm:pt modelId="{C56C5D1D-2F19-4D7D-8AAA-B3EE2FB06DEC}" type="pres">
      <dgm:prSet presAssocID="{FA4B5975-238C-4D87-B12C-9ADC05972B2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674369C-C181-4C35-A8A3-9D85E311187F}" type="pres">
      <dgm:prSet presAssocID="{FA4B5975-238C-4D87-B12C-9ADC05972B20}" presName="spaceRect" presStyleCnt="0"/>
      <dgm:spPr/>
    </dgm:pt>
    <dgm:pt modelId="{8CC2BE5E-B925-4C4C-95C5-1030235F60C1}" type="pres">
      <dgm:prSet presAssocID="{FA4B5975-238C-4D87-B12C-9ADC05972B20}" presName="parTx" presStyleLbl="revTx" presStyleIdx="1" presStyleCnt="3">
        <dgm:presLayoutVars>
          <dgm:chMax val="0"/>
          <dgm:chPref val="0"/>
        </dgm:presLayoutVars>
      </dgm:prSet>
      <dgm:spPr/>
    </dgm:pt>
    <dgm:pt modelId="{545CD2D2-11C6-411F-9363-F4A3C02722A4}" type="pres">
      <dgm:prSet presAssocID="{AAF53A73-ACC4-46D2-A678-8CBB1107ABBA}" presName="sibTrans" presStyleCnt="0"/>
      <dgm:spPr/>
    </dgm:pt>
    <dgm:pt modelId="{0D4C6881-5DDC-4FED-8703-28AEEB3CDB12}" type="pres">
      <dgm:prSet presAssocID="{84CA86DF-AA1E-4423-870B-A22707230352}" presName="compNode" presStyleCnt="0"/>
      <dgm:spPr/>
    </dgm:pt>
    <dgm:pt modelId="{42B650AA-3E9C-41B5-AC0C-ACA6609A7ACA}" type="pres">
      <dgm:prSet presAssocID="{84CA86DF-AA1E-4423-870B-A22707230352}" presName="bgRect" presStyleLbl="bgShp" presStyleIdx="2" presStyleCnt="3"/>
      <dgm:spPr/>
    </dgm:pt>
    <dgm:pt modelId="{49E380E5-2E89-486C-9104-D67E5AD90432}" type="pres">
      <dgm:prSet presAssocID="{84CA86DF-AA1E-4423-870B-A2270723035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19A22BD5-DFC9-4629-82C1-6F6871265EAB}" type="pres">
      <dgm:prSet presAssocID="{84CA86DF-AA1E-4423-870B-A22707230352}" presName="spaceRect" presStyleCnt="0"/>
      <dgm:spPr/>
    </dgm:pt>
    <dgm:pt modelId="{F4A90A91-23FD-4DE7-951E-60AAEFA484BB}" type="pres">
      <dgm:prSet presAssocID="{84CA86DF-AA1E-4423-870B-A2270723035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62C6122-577C-4685-A0EB-54A11E591D5E}" type="presOf" srcId="{B87AD8FD-3D75-4357-97F0-99CD3578689F}" destId="{DA5BA51C-DD1D-4491-8352-35D5BD03D4A4}" srcOrd="0" destOrd="0" presId="urn:microsoft.com/office/officeart/2018/2/layout/IconVerticalSolidList"/>
    <dgm:cxn modelId="{AB1CE72A-2BC6-4C64-9F0B-734F4F592586}" srcId="{B87AD8FD-3D75-4357-97F0-99CD3578689F}" destId="{55848615-847E-4660-BD39-F00726CD7BE6}" srcOrd="0" destOrd="0" parTransId="{B040C676-E951-4DAE-8F6D-AEA07BAC7044}" sibTransId="{89ED6BE7-2049-4F6D-9256-63D2742B8E71}"/>
    <dgm:cxn modelId="{4E84DF39-666E-49C1-9650-9C1FAB395B8D}" srcId="{B87AD8FD-3D75-4357-97F0-99CD3578689F}" destId="{84CA86DF-AA1E-4423-870B-A22707230352}" srcOrd="2" destOrd="0" parTransId="{48984F5C-8E16-408F-BFC8-CFF953266DE6}" sibTransId="{049F504E-8CE1-4BC9-88D5-853493BC7BCA}"/>
    <dgm:cxn modelId="{268AA77F-2932-44F2-9AA3-30DD6059C73D}" type="presOf" srcId="{FA4B5975-238C-4D87-B12C-9ADC05972B20}" destId="{8CC2BE5E-B925-4C4C-95C5-1030235F60C1}" srcOrd="0" destOrd="0" presId="urn:microsoft.com/office/officeart/2018/2/layout/IconVerticalSolidList"/>
    <dgm:cxn modelId="{5EA11A86-C6C6-4062-B328-BF15854B3252}" type="presOf" srcId="{55848615-847E-4660-BD39-F00726CD7BE6}" destId="{23488FC3-D7A3-40AB-8E8D-0F3D58CEC624}" srcOrd="0" destOrd="0" presId="urn:microsoft.com/office/officeart/2018/2/layout/IconVerticalSolidList"/>
    <dgm:cxn modelId="{B7F38EB5-3296-4C97-B442-BEF252E6822B}" type="presOf" srcId="{84CA86DF-AA1E-4423-870B-A22707230352}" destId="{F4A90A91-23FD-4DE7-951E-60AAEFA484BB}" srcOrd="0" destOrd="0" presId="urn:microsoft.com/office/officeart/2018/2/layout/IconVerticalSolidList"/>
    <dgm:cxn modelId="{374B02F3-2C92-42FE-A127-A93B9C39BB6F}" srcId="{B87AD8FD-3D75-4357-97F0-99CD3578689F}" destId="{FA4B5975-238C-4D87-B12C-9ADC05972B20}" srcOrd="1" destOrd="0" parTransId="{8CB2B331-B27B-4D60-AFC2-47CA79F2932D}" sibTransId="{AAF53A73-ACC4-46D2-A678-8CBB1107ABBA}"/>
    <dgm:cxn modelId="{E6DA4FE3-4069-4327-AD56-FBE79F1C5B17}" type="presParOf" srcId="{DA5BA51C-DD1D-4491-8352-35D5BD03D4A4}" destId="{57378E8A-FF94-4853-8CED-5C8B838241D9}" srcOrd="0" destOrd="0" presId="urn:microsoft.com/office/officeart/2018/2/layout/IconVerticalSolidList"/>
    <dgm:cxn modelId="{526835EB-DA06-4C25-AE2F-D2CEB63385DC}" type="presParOf" srcId="{57378E8A-FF94-4853-8CED-5C8B838241D9}" destId="{3F457476-7FAE-4968-B187-E152626E7587}" srcOrd="0" destOrd="0" presId="urn:microsoft.com/office/officeart/2018/2/layout/IconVerticalSolidList"/>
    <dgm:cxn modelId="{EC9E8A7C-EB8B-4DFB-B00D-2D6600830020}" type="presParOf" srcId="{57378E8A-FF94-4853-8CED-5C8B838241D9}" destId="{A21794FC-B821-4E2B-A29F-7F8A6FBFBC59}" srcOrd="1" destOrd="0" presId="urn:microsoft.com/office/officeart/2018/2/layout/IconVerticalSolidList"/>
    <dgm:cxn modelId="{DB684377-9722-47F3-ACCC-94CA3D395423}" type="presParOf" srcId="{57378E8A-FF94-4853-8CED-5C8B838241D9}" destId="{BF9BF6B7-C515-48A1-ACE8-2D5013F6478F}" srcOrd="2" destOrd="0" presId="urn:microsoft.com/office/officeart/2018/2/layout/IconVerticalSolidList"/>
    <dgm:cxn modelId="{08441D07-1C0A-4C0D-A504-B79DC1E4223C}" type="presParOf" srcId="{57378E8A-FF94-4853-8CED-5C8B838241D9}" destId="{23488FC3-D7A3-40AB-8E8D-0F3D58CEC624}" srcOrd="3" destOrd="0" presId="urn:microsoft.com/office/officeart/2018/2/layout/IconVerticalSolidList"/>
    <dgm:cxn modelId="{DF5EF9FF-FD98-4395-9B90-D9806F2C2357}" type="presParOf" srcId="{DA5BA51C-DD1D-4491-8352-35D5BD03D4A4}" destId="{99361E0E-4D32-4D31-97D2-D1A23B805B1D}" srcOrd="1" destOrd="0" presId="urn:microsoft.com/office/officeart/2018/2/layout/IconVerticalSolidList"/>
    <dgm:cxn modelId="{E3C7A4FB-80EA-4384-9E63-0E8171B1952D}" type="presParOf" srcId="{DA5BA51C-DD1D-4491-8352-35D5BD03D4A4}" destId="{0387233B-CBED-4903-8BF9-4270B7A32635}" srcOrd="2" destOrd="0" presId="urn:microsoft.com/office/officeart/2018/2/layout/IconVerticalSolidList"/>
    <dgm:cxn modelId="{301B656F-7557-4B42-9CEA-CF1CF54435FE}" type="presParOf" srcId="{0387233B-CBED-4903-8BF9-4270B7A32635}" destId="{24E9ACA0-54AF-4D6C-8C00-E9A6ABA836A1}" srcOrd="0" destOrd="0" presId="urn:microsoft.com/office/officeart/2018/2/layout/IconVerticalSolidList"/>
    <dgm:cxn modelId="{E2EB877E-8D0A-419A-98C5-F5FF8765566B}" type="presParOf" srcId="{0387233B-CBED-4903-8BF9-4270B7A32635}" destId="{C56C5D1D-2F19-4D7D-8AAA-B3EE2FB06DEC}" srcOrd="1" destOrd="0" presId="urn:microsoft.com/office/officeart/2018/2/layout/IconVerticalSolidList"/>
    <dgm:cxn modelId="{6208E7BC-C397-4EF6-A6BA-66256F70C913}" type="presParOf" srcId="{0387233B-CBED-4903-8BF9-4270B7A32635}" destId="{0674369C-C181-4C35-A8A3-9D85E311187F}" srcOrd="2" destOrd="0" presId="urn:microsoft.com/office/officeart/2018/2/layout/IconVerticalSolidList"/>
    <dgm:cxn modelId="{8B6C30DC-68CE-44CE-9B86-9C889C069C06}" type="presParOf" srcId="{0387233B-CBED-4903-8BF9-4270B7A32635}" destId="{8CC2BE5E-B925-4C4C-95C5-1030235F60C1}" srcOrd="3" destOrd="0" presId="urn:microsoft.com/office/officeart/2018/2/layout/IconVerticalSolidList"/>
    <dgm:cxn modelId="{0703B6E9-2D98-429E-B0EE-95424619964A}" type="presParOf" srcId="{DA5BA51C-DD1D-4491-8352-35D5BD03D4A4}" destId="{545CD2D2-11C6-411F-9363-F4A3C02722A4}" srcOrd="3" destOrd="0" presId="urn:microsoft.com/office/officeart/2018/2/layout/IconVerticalSolidList"/>
    <dgm:cxn modelId="{24511BBD-5DE8-4599-83BF-DD801349F290}" type="presParOf" srcId="{DA5BA51C-DD1D-4491-8352-35D5BD03D4A4}" destId="{0D4C6881-5DDC-4FED-8703-28AEEB3CDB12}" srcOrd="4" destOrd="0" presId="urn:microsoft.com/office/officeart/2018/2/layout/IconVerticalSolidList"/>
    <dgm:cxn modelId="{1D67ECC2-2319-4E67-841F-691474FFE076}" type="presParOf" srcId="{0D4C6881-5DDC-4FED-8703-28AEEB3CDB12}" destId="{42B650AA-3E9C-41B5-AC0C-ACA6609A7ACA}" srcOrd="0" destOrd="0" presId="urn:microsoft.com/office/officeart/2018/2/layout/IconVerticalSolidList"/>
    <dgm:cxn modelId="{BD052F16-B638-4D74-8717-9F1224B56DB6}" type="presParOf" srcId="{0D4C6881-5DDC-4FED-8703-28AEEB3CDB12}" destId="{49E380E5-2E89-486C-9104-D67E5AD90432}" srcOrd="1" destOrd="0" presId="urn:microsoft.com/office/officeart/2018/2/layout/IconVerticalSolidList"/>
    <dgm:cxn modelId="{A5176624-0182-4C7F-90C3-D9AE35CB5C8E}" type="presParOf" srcId="{0D4C6881-5DDC-4FED-8703-28AEEB3CDB12}" destId="{19A22BD5-DFC9-4629-82C1-6F6871265EAB}" srcOrd="2" destOrd="0" presId="urn:microsoft.com/office/officeart/2018/2/layout/IconVerticalSolidList"/>
    <dgm:cxn modelId="{08271FE6-26B2-4238-943F-88EF20F79C60}" type="presParOf" srcId="{0D4C6881-5DDC-4FED-8703-28AEEB3CDB12}" destId="{F4A90A91-23FD-4DE7-951E-60AAEFA484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483C4F-823E-4B8D-B82B-938D7B185108}">
      <dsp:nvSpPr>
        <dsp:cNvPr id="0" name=""/>
        <dsp:cNvSpPr/>
      </dsp:nvSpPr>
      <dsp:spPr>
        <a:xfrm>
          <a:off x="0" y="1586"/>
          <a:ext cx="5728344" cy="6758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B8FEAF-CC58-4F65-AE47-B93BE89E9D6A}">
      <dsp:nvSpPr>
        <dsp:cNvPr id="0" name=""/>
        <dsp:cNvSpPr/>
      </dsp:nvSpPr>
      <dsp:spPr>
        <a:xfrm>
          <a:off x="204440" y="153649"/>
          <a:ext cx="371710" cy="3717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34B6D-713B-486E-89CE-F5D4F1337752}">
      <dsp:nvSpPr>
        <dsp:cNvPr id="0" name=""/>
        <dsp:cNvSpPr/>
      </dsp:nvSpPr>
      <dsp:spPr>
        <a:xfrm>
          <a:off x="780591" y="1586"/>
          <a:ext cx="4947752" cy="67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526" tIns="71526" rIns="71526" bIns="715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Exam format </a:t>
          </a:r>
          <a:endParaRPr lang="en-US" sz="1900" kern="1200"/>
        </a:p>
      </dsp:txBody>
      <dsp:txXfrm>
        <a:off x="780591" y="1586"/>
        <a:ext cx="4947752" cy="675836"/>
      </dsp:txXfrm>
    </dsp:sp>
    <dsp:sp modelId="{CF7ED088-BDA8-4CF4-BC8D-8338B7F79364}">
      <dsp:nvSpPr>
        <dsp:cNvPr id="0" name=""/>
        <dsp:cNvSpPr/>
      </dsp:nvSpPr>
      <dsp:spPr>
        <a:xfrm>
          <a:off x="0" y="846382"/>
          <a:ext cx="5728344" cy="6758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31AE70-8D2C-4469-87BC-B47A8B961795}">
      <dsp:nvSpPr>
        <dsp:cNvPr id="0" name=""/>
        <dsp:cNvSpPr/>
      </dsp:nvSpPr>
      <dsp:spPr>
        <a:xfrm>
          <a:off x="204440" y="998445"/>
          <a:ext cx="371710" cy="3717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73A506-074E-43C1-992A-C02A20B19253}">
      <dsp:nvSpPr>
        <dsp:cNvPr id="0" name=""/>
        <dsp:cNvSpPr/>
      </dsp:nvSpPr>
      <dsp:spPr>
        <a:xfrm>
          <a:off x="780591" y="846382"/>
          <a:ext cx="4947752" cy="67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526" tIns="71526" rIns="71526" bIns="715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Question types </a:t>
          </a:r>
          <a:endParaRPr lang="en-US" sz="1900" kern="1200"/>
        </a:p>
      </dsp:txBody>
      <dsp:txXfrm>
        <a:off x="780591" y="846382"/>
        <a:ext cx="4947752" cy="675836"/>
      </dsp:txXfrm>
    </dsp:sp>
    <dsp:sp modelId="{E948D17F-3FBC-4618-8E4C-44BB19EC303D}">
      <dsp:nvSpPr>
        <dsp:cNvPr id="0" name=""/>
        <dsp:cNvSpPr/>
      </dsp:nvSpPr>
      <dsp:spPr>
        <a:xfrm>
          <a:off x="0" y="1691178"/>
          <a:ext cx="5728344" cy="6758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D86745-8AC5-436C-B4D9-FE72EB72F129}">
      <dsp:nvSpPr>
        <dsp:cNvPr id="0" name=""/>
        <dsp:cNvSpPr/>
      </dsp:nvSpPr>
      <dsp:spPr>
        <a:xfrm>
          <a:off x="204440" y="1843241"/>
          <a:ext cx="371710" cy="3717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FF0E82-92C0-4282-BEB8-5E3B16D5CA23}">
      <dsp:nvSpPr>
        <dsp:cNvPr id="0" name=""/>
        <dsp:cNvSpPr/>
      </dsp:nvSpPr>
      <dsp:spPr>
        <a:xfrm>
          <a:off x="780591" y="1691178"/>
          <a:ext cx="4947752" cy="67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526" tIns="71526" rIns="71526" bIns="715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Topics to revise </a:t>
          </a:r>
          <a:endParaRPr lang="en-US" sz="1900" kern="1200"/>
        </a:p>
      </dsp:txBody>
      <dsp:txXfrm>
        <a:off x="780591" y="1691178"/>
        <a:ext cx="4947752" cy="675836"/>
      </dsp:txXfrm>
    </dsp:sp>
    <dsp:sp modelId="{392077D6-FCAD-46B4-AF23-D4A359A67784}">
      <dsp:nvSpPr>
        <dsp:cNvPr id="0" name=""/>
        <dsp:cNvSpPr/>
      </dsp:nvSpPr>
      <dsp:spPr>
        <a:xfrm>
          <a:off x="0" y="2535974"/>
          <a:ext cx="5728344" cy="6758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724033-FB84-4BDC-8F24-559800878CE2}">
      <dsp:nvSpPr>
        <dsp:cNvPr id="0" name=""/>
        <dsp:cNvSpPr/>
      </dsp:nvSpPr>
      <dsp:spPr>
        <a:xfrm>
          <a:off x="204440" y="2688037"/>
          <a:ext cx="371710" cy="3717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E320B4-F73A-450F-9B2E-41F0F1B2040E}">
      <dsp:nvSpPr>
        <dsp:cNvPr id="0" name=""/>
        <dsp:cNvSpPr/>
      </dsp:nvSpPr>
      <dsp:spPr>
        <a:xfrm>
          <a:off x="780591" y="2535974"/>
          <a:ext cx="4947752" cy="67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526" tIns="71526" rIns="71526" bIns="715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Please note </a:t>
          </a:r>
          <a:endParaRPr lang="en-US" sz="1900" kern="1200"/>
        </a:p>
      </dsp:txBody>
      <dsp:txXfrm>
        <a:off x="780591" y="2535974"/>
        <a:ext cx="4947752" cy="675836"/>
      </dsp:txXfrm>
    </dsp:sp>
    <dsp:sp modelId="{7139E103-2559-4AF4-8638-796AF0E78C93}">
      <dsp:nvSpPr>
        <dsp:cNvPr id="0" name=""/>
        <dsp:cNvSpPr/>
      </dsp:nvSpPr>
      <dsp:spPr>
        <a:xfrm>
          <a:off x="0" y="3380770"/>
          <a:ext cx="5728344" cy="6758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B32711-0E9E-42D3-9BE9-6263086BA290}">
      <dsp:nvSpPr>
        <dsp:cNvPr id="0" name=""/>
        <dsp:cNvSpPr/>
      </dsp:nvSpPr>
      <dsp:spPr>
        <a:xfrm>
          <a:off x="204440" y="3532834"/>
          <a:ext cx="371710" cy="3717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B4FA9E-77CA-4E73-9713-16BCC1C0EABE}">
      <dsp:nvSpPr>
        <dsp:cNvPr id="0" name=""/>
        <dsp:cNvSpPr/>
      </dsp:nvSpPr>
      <dsp:spPr>
        <a:xfrm>
          <a:off x="780591" y="3380770"/>
          <a:ext cx="4947752" cy="67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526" tIns="71526" rIns="71526" bIns="715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 </a:t>
          </a:r>
          <a:endParaRPr lang="en-US" sz="1900" kern="1200"/>
        </a:p>
      </dsp:txBody>
      <dsp:txXfrm>
        <a:off x="780591" y="3380770"/>
        <a:ext cx="4947752" cy="675836"/>
      </dsp:txXfrm>
    </dsp:sp>
    <dsp:sp modelId="{C94D5800-00E8-496C-825D-DD466EBB05BD}">
      <dsp:nvSpPr>
        <dsp:cNvPr id="0" name=""/>
        <dsp:cNvSpPr/>
      </dsp:nvSpPr>
      <dsp:spPr>
        <a:xfrm>
          <a:off x="0" y="4225566"/>
          <a:ext cx="5728344" cy="6758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BA62EC-92F3-4D82-948B-2BC311847216}">
      <dsp:nvSpPr>
        <dsp:cNvPr id="0" name=""/>
        <dsp:cNvSpPr/>
      </dsp:nvSpPr>
      <dsp:spPr>
        <a:xfrm>
          <a:off x="204440" y="4377630"/>
          <a:ext cx="371710" cy="37171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5FEECB-0E2B-4285-B4A5-C40C25BE4762}">
      <dsp:nvSpPr>
        <dsp:cNvPr id="0" name=""/>
        <dsp:cNvSpPr/>
      </dsp:nvSpPr>
      <dsp:spPr>
        <a:xfrm>
          <a:off x="780591" y="4225566"/>
          <a:ext cx="4947752" cy="67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526" tIns="71526" rIns="71526" bIns="715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780591" y="4225566"/>
        <a:ext cx="4947752" cy="6758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970A8-669A-461F-A05C-414EB55B9BFE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D7320F-FA44-4B95-A69E-7140E6366EE0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C52E3C-0278-45F1-8545-27F2E029354D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Closed book exam </a:t>
          </a:r>
          <a:endParaRPr lang="en-US" sz="2200" kern="1200"/>
        </a:p>
      </dsp:txBody>
      <dsp:txXfrm>
        <a:off x="1191211" y="2034"/>
        <a:ext cx="4537132" cy="1031351"/>
      </dsp:txXfrm>
    </dsp:sp>
    <dsp:sp modelId="{C858A53A-2547-481C-A8B9-1401D37EA51F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0A37A-3427-43B8-ADD4-1D395DC68310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FA6179-7B9D-4961-91C8-40DFB3662461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 notes can be taken into the exam room</a:t>
          </a:r>
          <a:endParaRPr lang="en-US" sz="2200" kern="1200"/>
        </a:p>
      </dsp:txBody>
      <dsp:txXfrm>
        <a:off x="1191211" y="1291224"/>
        <a:ext cx="4537132" cy="1031351"/>
      </dsp:txXfrm>
    </dsp:sp>
    <dsp:sp modelId="{B81BB91D-4DE3-4646-8950-B465702EAE11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D53898-214A-44FC-81A3-7D2DD9A04C9F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409251-4F7C-4B63-896D-6D2A88195850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2 hours </a:t>
          </a:r>
          <a:endParaRPr lang="en-US" sz="2200" kern="1200"/>
        </a:p>
      </dsp:txBody>
      <dsp:txXfrm>
        <a:off x="1191211" y="2580413"/>
        <a:ext cx="4537132" cy="1031351"/>
      </dsp:txXfrm>
    </dsp:sp>
    <dsp:sp modelId="{5DC48F5A-8C94-4638-A016-DE4A4D47D131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BA4B7F-02BC-4609-9069-8F7F4E262C7C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D8B51-35A0-44F8-9C0F-7F01745FF9E5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Exam date to be confirmed!</a:t>
          </a:r>
          <a:endParaRPr lang="en-US" sz="2200" kern="1200"/>
        </a:p>
      </dsp:txBody>
      <dsp:txXfrm>
        <a:off x="1191211" y="3869603"/>
        <a:ext cx="4537132" cy="10313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AFCD6-9D00-46AF-86BE-A3A28F104988}">
      <dsp:nvSpPr>
        <dsp:cNvPr id="0" name=""/>
        <dsp:cNvSpPr/>
      </dsp:nvSpPr>
      <dsp:spPr>
        <a:xfrm>
          <a:off x="0" y="2394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B7096D6-2473-40D9-925C-DC491DAC803F}">
      <dsp:nvSpPr>
        <dsp:cNvPr id="0" name=""/>
        <dsp:cNvSpPr/>
      </dsp:nvSpPr>
      <dsp:spPr>
        <a:xfrm>
          <a:off x="0" y="2394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Short answer questions</a:t>
          </a:r>
          <a:endParaRPr lang="en-US" sz="3500" kern="1200"/>
        </a:p>
      </dsp:txBody>
      <dsp:txXfrm>
        <a:off x="0" y="2394"/>
        <a:ext cx="5728344" cy="816366"/>
      </dsp:txXfrm>
    </dsp:sp>
    <dsp:sp modelId="{8CDB1A6E-3E8B-46E8-8937-A5E94AB37EE8}">
      <dsp:nvSpPr>
        <dsp:cNvPr id="0" name=""/>
        <dsp:cNvSpPr/>
      </dsp:nvSpPr>
      <dsp:spPr>
        <a:xfrm>
          <a:off x="0" y="818761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027293"/>
                <a:satOff val="1639"/>
                <a:lumOff val="-353"/>
                <a:alphaOff val="0"/>
                <a:tint val="98000"/>
                <a:lumMod val="102000"/>
              </a:schemeClr>
              <a:schemeClr val="accent2">
                <a:hueOff val="-1027293"/>
                <a:satOff val="1639"/>
                <a:lumOff val="-35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1027293"/>
              <a:satOff val="1639"/>
              <a:lumOff val="-35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34D5288-358B-4DF3-B438-F6BA6168E0D9}">
      <dsp:nvSpPr>
        <dsp:cNvPr id="0" name=""/>
        <dsp:cNvSpPr/>
      </dsp:nvSpPr>
      <dsp:spPr>
        <a:xfrm>
          <a:off x="0" y="818761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Long answer questions </a:t>
          </a:r>
          <a:endParaRPr lang="en-US" sz="3500" kern="1200"/>
        </a:p>
      </dsp:txBody>
      <dsp:txXfrm>
        <a:off x="0" y="818761"/>
        <a:ext cx="5728344" cy="816366"/>
      </dsp:txXfrm>
    </dsp:sp>
    <dsp:sp modelId="{E92B5FFB-B41D-40FE-8DB4-451A4FA842D3}">
      <dsp:nvSpPr>
        <dsp:cNvPr id="0" name=""/>
        <dsp:cNvSpPr/>
      </dsp:nvSpPr>
      <dsp:spPr>
        <a:xfrm>
          <a:off x="0" y="1635128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2054587"/>
                <a:satOff val="3278"/>
                <a:lumOff val="-706"/>
                <a:alphaOff val="0"/>
                <a:tint val="98000"/>
                <a:lumMod val="102000"/>
              </a:schemeClr>
              <a:schemeClr val="accent2">
                <a:hueOff val="-2054587"/>
                <a:satOff val="3278"/>
                <a:lumOff val="-70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2054587"/>
              <a:satOff val="3278"/>
              <a:lumOff val="-70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9C9724-A326-43A3-AD0D-18AF1889041B}">
      <dsp:nvSpPr>
        <dsp:cNvPr id="0" name=""/>
        <dsp:cNvSpPr/>
      </dsp:nvSpPr>
      <dsp:spPr>
        <a:xfrm>
          <a:off x="0" y="1635128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Multiple choice questions </a:t>
          </a:r>
          <a:endParaRPr lang="en-US" sz="3500" kern="1200"/>
        </a:p>
      </dsp:txBody>
      <dsp:txXfrm>
        <a:off x="0" y="1635128"/>
        <a:ext cx="5728344" cy="816366"/>
      </dsp:txXfrm>
    </dsp:sp>
    <dsp:sp modelId="{89DE0101-3D62-4975-88D9-DA41A8D0BA29}">
      <dsp:nvSpPr>
        <dsp:cNvPr id="0" name=""/>
        <dsp:cNvSpPr/>
      </dsp:nvSpPr>
      <dsp:spPr>
        <a:xfrm>
          <a:off x="0" y="2451495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081880"/>
                <a:satOff val="4918"/>
                <a:lumOff val="-1059"/>
                <a:alphaOff val="0"/>
                <a:tint val="98000"/>
                <a:lumMod val="102000"/>
              </a:schemeClr>
              <a:schemeClr val="accent2">
                <a:hueOff val="-3081880"/>
                <a:satOff val="4918"/>
                <a:lumOff val="-1059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3081880"/>
              <a:satOff val="4918"/>
              <a:lumOff val="-105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2DFC1F-68D4-411E-9118-CE2B03B81DBF}">
      <dsp:nvSpPr>
        <dsp:cNvPr id="0" name=""/>
        <dsp:cNvSpPr/>
      </dsp:nvSpPr>
      <dsp:spPr>
        <a:xfrm>
          <a:off x="0" y="2451495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Scenario question </a:t>
          </a:r>
          <a:endParaRPr lang="en-US" sz="3500" kern="1200"/>
        </a:p>
      </dsp:txBody>
      <dsp:txXfrm>
        <a:off x="0" y="2451495"/>
        <a:ext cx="5728344" cy="816366"/>
      </dsp:txXfrm>
    </dsp:sp>
    <dsp:sp modelId="{8CC331B8-B27C-4314-841B-3520AAA06AB8}">
      <dsp:nvSpPr>
        <dsp:cNvPr id="0" name=""/>
        <dsp:cNvSpPr/>
      </dsp:nvSpPr>
      <dsp:spPr>
        <a:xfrm>
          <a:off x="0" y="3267861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4109173"/>
                <a:satOff val="6557"/>
                <a:lumOff val="-1412"/>
                <a:alphaOff val="0"/>
                <a:tint val="98000"/>
                <a:lumMod val="102000"/>
              </a:schemeClr>
              <a:schemeClr val="accent2">
                <a:hueOff val="-4109173"/>
                <a:satOff val="6557"/>
                <a:lumOff val="-1412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4109173"/>
              <a:satOff val="6557"/>
              <a:lumOff val="-141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8605BB-8808-4E56-9C06-F08DA531A96D}">
      <dsp:nvSpPr>
        <dsp:cNvPr id="0" name=""/>
        <dsp:cNvSpPr/>
      </dsp:nvSpPr>
      <dsp:spPr>
        <a:xfrm>
          <a:off x="0" y="3267861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Fill in the gap question </a:t>
          </a:r>
          <a:endParaRPr lang="en-US" sz="3500" kern="1200"/>
        </a:p>
      </dsp:txBody>
      <dsp:txXfrm>
        <a:off x="0" y="3267861"/>
        <a:ext cx="5728344" cy="816366"/>
      </dsp:txXfrm>
    </dsp:sp>
    <dsp:sp modelId="{BFCC771C-A2DB-4A1A-BF46-30916D99A795}">
      <dsp:nvSpPr>
        <dsp:cNvPr id="0" name=""/>
        <dsp:cNvSpPr/>
      </dsp:nvSpPr>
      <dsp:spPr>
        <a:xfrm>
          <a:off x="0" y="4084228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136466"/>
                <a:satOff val="8196"/>
                <a:lumOff val="-1765"/>
                <a:alphaOff val="0"/>
                <a:tint val="98000"/>
                <a:lumMod val="102000"/>
              </a:schemeClr>
              <a:schemeClr val="accent2">
                <a:hueOff val="-5136466"/>
                <a:satOff val="8196"/>
                <a:lumOff val="-176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5136466"/>
              <a:satOff val="8196"/>
              <a:lumOff val="-176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0C2278-9068-4410-8319-CA5892B92E8F}">
      <dsp:nvSpPr>
        <dsp:cNvPr id="0" name=""/>
        <dsp:cNvSpPr/>
      </dsp:nvSpPr>
      <dsp:spPr>
        <a:xfrm>
          <a:off x="0" y="4084228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14 Questions in total</a:t>
          </a:r>
          <a:endParaRPr lang="en-US" sz="3500" kern="1200"/>
        </a:p>
      </dsp:txBody>
      <dsp:txXfrm>
        <a:off x="0" y="4084228"/>
        <a:ext cx="5728344" cy="8163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457476-7FAE-4968-B187-E152626E7587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1794FC-B821-4E2B-A29F-7F8A6FBFBC59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88FC3-D7A3-40AB-8E8D-0F3D58CEC624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Exam date: to be confirmed </a:t>
          </a:r>
          <a:endParaRPr lang="en-US" sz="2500" kern="1200"/>
        </a:p>
      </dsp:txBody>
      <dsp:txXfrm>
        <a:off x="1617591" y="598"/>
        <a:ext cx="4110752" cy="1400512"/>
      </dsp:txXfrm>
    </dsp:sp>
    <dsp:sp modelId="{24E9ACA0-54AF-4D6C-8C00-E9A6ABA836A1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6C5D1D-2F19-4D7D-8AAA-B3EE2FB06DEC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C2BE5E-B925-4C4C-95C5-1030235F60C1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Exam topics to revise </a:t>
          </a:r>
          <a:endParaRPr lang="en-US" sz="2500" kern="1200"/>
        </a:p>
      </dsp:txBody>
      <dsp:txXfrm>
        <a:off x="1617591" y="1751238"/>
        <a:ext cx="4110752" cy="1400512"/>
      </dsp:txXfrm>
    </dsp:sp>
    <dsp:sp modelId="{42B650AA-3E9C-41B5-AC0C-ACA6609A7ACA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E380E5-2E89-486C-9104-D67E5AD90432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90A91-23FD-4DE7-951E-60AAEFA484BB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Try your best </a:t>
          </a:r>
          <a:endParaRPr lang="en-US" sz="2500" kern="1200"/>
        </a:p>
      </dsp:txBody>
      <dsp:txXfrm>
        <a:off x="1617591" y="3501879"/>
        <a:ext cx="4110752" cy="14005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3/17/2026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6F831-167E-5D15-F547-D3A720BE262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000" i="1" u="sng" dirty="0"/>
              <a:t>The exam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D4144D-A022-A2C3-3550-331525E79C3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111839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F737E-BE8C-12CB-3AE9-AA1F066F6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298" y="2736598"/>
            <a:ext cx="3269463" cy="1123370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9DAA6E-2D81-D44B-CA5A-3336D2D02E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6658863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68953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66427-F3C2-380F-5B0D-E8A7D2547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Exam format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31ABDF-7BA3-F120-C654-6C80E53A6E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5494676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0813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47B19B-84FC-6BF0-0D55-005A09024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Question types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C42E84-593F-4CC1-BCF4-9E30AD7B7B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0269532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768978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75D1C-E994-4D39-D630-CF9C67B23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i="1" u="sng"/>
              <a:t>Topics to revise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D8EE6-521C-2C0C-E3C4-022E0A6F3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Unilateral and bilateral contracts </a:t>
            </a:r>
          </a:p>
          <a:p>
            <a:pPr>
              <a:lnSpc>
                <a:spcPct val="90000"/>
              </a:lnSpc>
            </a:pPr>
            <a:r>
              <a:rPr lang="en-GB" sz="1600"/>
              <a:t>Acceptance</a:t>
            </a:r>
          </a:p>
          <a:p>
            <a:pPr>
              <a:lnSpc>
                <a:spcPct val="90000"/>
              </a:lnSpc>
            </a:pPr>
            <a:r>
              <a:rPr lang="en-GB" sz="1600"/>
              <a:t>Consideration </a:t>
            </a:r>
          </a:p>
          <a:p>
            <a:pPr>
              <a:lnSpc>
                <a:spcPct val="90000"/>
              </a:lnSpc>
            </a:pPr>
            <a:r>
              <a:rPr lang="en-GB" sz="1600"/>
              <a:t>Capacity </a:t>
            </a:r>
          </a:p>
          <a:p>
            <a:pPr>
              <a:lnSpc>
                <a:spcPct val="90000"/>
              </a:lnSpc>
            </a:pPr>
            <a:r>
              <a:rPr lang="en-GB" sz="1600"/>
              <a:t>Promissory estoppel </a:t>
            </a:r>
          </a:p>
          <a:p>
            <a:pPr>
              <a:lnSpc>
                <a:spcPct val="90000"/>
              </a:lnSpc>
            </a:pPr>
            <a:r>
              <a:rPr lang="en-GB" sz="1600"/>
              <a:t>Discharge of contract </a:t>
            </a:r>
          </a:p>
          <a:p>
            <a:pPr>
              <a:lnSpc>
                <a:spcPct val="90000"/>
              </a:lnSpc>
            </a:pPr>
            <a:r>
              <a:rPr lang="en-GB" sz="1600"/>
              <a:t>Offer</a:t>
            </a:r>
          </a:p>
          <a:p>
            <a:pPr>
              <a:lnSpc>
                <a:spcPct val="90000"/>
              </a:lnSpc>
            </a:pPr>
            <a:r>
              <a:rPr lang="en-GB" sz="1600"/>
              <a:t>Intention to create legal relations </a:t>
            </a:r>
          </a:p>
          <a:p>
            <a:pPr>
              <a:lnSpc>
                <a:spcPct val="90000"/>
              </a:lnSpc>
            </a:pPr>
            <a:r>
              <a:rPr lang="en-GB" sz="1600"/>
              <a:t>Invitation to treat </a:t>
            </a:r>
          </a:p>
          <a:p>
            <a:pPr>
              <a:lnSpc>
                <a:spcPct val="90000"/>
              </a:lnSpc>
            </a:pPr>
            <a:r>
              <a:rPr lang="en-GB" sz="1600"/>
              <a:t>Mistake </a:t>
            </a:r>
          </a:p>
          <a:p>
            <a:pPr>
              <a:lnSpc>
                <a:spcPct val="90000"/>
              </a:lnSpc>
            </a:pPr>
            <a:r>
              <a:rPr lang="en-GB" sz="1600"/>
              <a:t>Written terms and verbal contracts </a:t>
            </a:r>
          </a:p>
          <a:p>
            <a:pPr>
              <a:lnSpc>
                <a:spcPct val="90000"/>
              </a:lnSpc>
            </a:pPr>
            <a:r>
              <a:rPr lang="en-GB" sz="1600"/>
              <a:t>Remedies </a:t>
            </a:r>
          </a:p>
          <a:p>
            <a:pPr>
              <a:lnSpc>
                <a:spcPct val="90000"/>
              </a:lnSpc>
            </a:pPr>
            <a:r>
              <a:rPr lang="en-GB" sz="1600"/>
              <a:t>Incorporating terms </a:t>
            </a:r>
          </a:p>
          <a:p>
            <a:pPr>
              <a:lnSpc>
                <a:spcPct val="90000"/>
              </a:lnSpc>
            </a:pPr>
            <a:r>
              <a:rPr lang="en-GB" sz="1600"/>
              <a:t>Warranties and conditions 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1683719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3220B5-BCEA-B7C0-742F-DC5787E9E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i="1" u="sng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D18D8-881F-C224-77FC-3DA336610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dirty="0"/>
              <a:t>Please bring a black pen to the exam </a:t>
            </a:r>
          </a:p>
          <a:p>
            <a:endParaRPr lang="en-GB" dirty="0"/>
          </a:p>
          <a:p>
            <a:r>
              <a:rPr lang="en-GB" dirty="0"/>
              <a:t>Alongside your student ID </a:t>
            </a:r>
          </a:p>
          <a:p>
            <a:endParaRPr lang="en-GB" dirty="0"/>
          </a:p>
          <a:p>
            <a:r>
              <a:rPr lang="en-GB" dirty="0"/>
              <a:t>Arrive early </a:t>
            </a:r>
          </a:p>
          <a:p>
            <a:endParaRPr lang="en-GB" dirty="0"/>
          </a:p>
          <a:p>
            <a:r>
              <a:rPr lang="en-GB" dirty="0"/>
              <a:t>Try your best</a:t>
            </a:r>
          </a:p>
          <a:p>
            <a:endParaRPr lang="en-GB" dirty="0"/>
          </a:p>
          <a:p>
            <a:r>
              <a:rPr lang="en-GB" dirty="0"/>
              <a:t>Read the questions carefully </a:t>
            </a:r>
          </a:p>
          <a:p>
            <a:endParaRPr lang="en-GB" dirty="0"/>
          </a:p>
          <a:p>
            <a:r>
              <a:rPr lang="en-GB" dirty="0"/>
              <a:t>Some questions may ask you to support your answer with case law. </a:t>
            </a:r>
          </a:p>
        </p:txBody>
      </p:sp>
    </p:spTree>
    <p:extLst>
      <p:ext uri="{BB962C8B-B14F-4D97-AF65-F5344CB8AC3E}">
        <p14:creationId xmlns:p14="http://schemas.microsoft.com/office/powerpoint/2010/main" val="2367033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74B8E-E9DC-C358-9F3B-A32EFCE4A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few weeks……….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9E8FEA8-CCBC-7572-EB54-E30823A2BB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5751594"/>
              </p:ext>
            </p:extLst>
          </p:nvPr>
        </p:nvGraphicFramePr>
        <p:xfrm>
          <a:off x="626225" y="2671156"/>
          <a:ext cx="9185536" cy="38826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92768">
                  <a:extLst>
                    <a:ext uri="{9D8B030D-6E8A-4147-A177-3AD203B41FA5}">
                      <a16:colId xmlns:a16="http://schemas.microsoft.com/office/drawing/2014/main" val="1608256903"/>
                    </a:ext>
                  </a:extLst>
                </a:gridCol>
                <a:gridCol w="4592768">
                  <a:extLst>
                    <a:ext uri="{9D8B030D-6E8A-4147-A177-3AD203B41FA5}">
                      <a16:colId xmlns:a16="http://schemas.microsoft.com/office/drawing/2014/main" val="26532747"/>
                    </a:ext>
                  </a:extLst>
                </a:gridCol>
              </a:tblGrid>
              <a:tr h="601771">
                <a:tc>
                  <a:txBody>
                    <a:bodyPr/>
                    <a:lstStyle/>
                    <a:p>
                      <a:r>
                        <a:rPr lang="en-GB" dirty="0"/>
                        <a:t>Date (Week beginning)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0417085"/>
                  </a:ext>
                </a:extLst>
              </a:tr>
              <a:tr h="1038673">
                <a:tc>
                  <a:txBody>
                    <a:bodyPr/>
                    <a:lstStyle/>
                    <a:p>
                      <a:r>
                        <a:rPr lang="en-GB" dirty="0"/>
                        <a:t>16/03/2026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Contents of a contract and exclusion clauses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9358044"/>
                  </a:ext>
                </a:extLst>
              </a:tr>
              <a:tr h="1038673">
                <a:tc>
                  <a:txBody>
                    <a:bodyPr/>
                    <a:lstStyle/>
                    <a:p>
                      <a:r>
                        <a:rPr lang="en-GB" dirty="0"/>
                        <a:t>23/03/2026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Exclusion clauses/ vitiating factors and remedies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8188077"/>
                  </a:ext>
                </a:extLst>
              </a:tr>
              <a:tr h="601771">
                <a:tc>
                  <a:txBody>
                    <a:bodyPr/>
                    <a:lstStyle/>
                    <a:p>
                      <a:r>
                        <a:rPr lang="en-GB" dirty="0"/>
                        <a:t>20/04/2026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Compulsory revision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6218784"/>
                  </a:ext>
                </a:extLst>
              </a:tr>
              <a:tr h="601771">
                <a:tc>
                  <a:txBody>
                    <a:bodyPr/>
                    <a:lstStyle/>
                    <a:p>
                      <a:r>
                        <a:rPr lang="en-GB" dirty="0"/>
                        <a:t>27/04/2026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Drop in session for any questions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11668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2724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4AE81-D75F-2193-249E-5CD543426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2B8065-826F-2A9C-8086-6C95C0B131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1177633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67824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9699A8-9F52-4C34-9606-370C555BC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711BBE3-9962-BE1F-6785-39C1E668DC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199" y="1240780"/>
            <a:ext cx="6086857" cy="4376440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n-GB" sz="4400">
                <a:solidFill>
                  <a:schemeClr val="tx1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BFAF66B-E058-FD6C-978E-A0E7300F10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17256" y="1240780"/>
            <a:ext cx="3364746" cy="4376440"/>
          </a:xfrm>
          <a:effectLst/>
        </p:spPr>
        <p:txBody>
          <a:bodyPr anchor="ctr">
            <a:normAutofit/>
          </a:bodyPr>
          <a:lstStyle/>
          <a:p>
            <a:r>
              <a:rPr lang="en-GB" sz="2400"/>
              <a:t>Any Questions?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0CF8BA8-E7AA-4F97-9E4C-CD11742FA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2223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195</Words>
  <Application>Microsoft Office PowerPoint</Application>
  <PresentationFormat>Widescreen</PresentationFormat>
  <Paragraphs>65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Century Gothic</vt:lpstr>
      <vt:lpstr>Wingdings 2</vt:lpstr>
      <vt:lpstr>Quotable</vt:lpstr>
      <vt:lpstr>The exam </vt:lpstr>
      <vt:lpstr>Content </vt:lpstr>
      <vt:lpstr>Exam format</vt:lpstr>
      <vt:lpstr>Question types </vt:lpstr>
      <vt:lpstr>Topics to revise </vt:lpstr>
      <vt:lpstr>Please note</vt:lpstr>
      <vt:lpstr>Next few weeks……….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2026-03-17T17:15:25Z</dcterms:created>
  <dcterms:modified xsi:type="dcterms:W3CDTF">2026-03-17T17:29:16Z</dcterms:modified>
</cp:coreProperties>
</file>