
<file path=[Content_Types].xml><?xml version="1.0" encoding="utf-8"?>
<Types xmlns="http://schemas.openxmlformats.org/package/2006/content-types">
  <Default Extension="1" ContentType="image/jpeg"/>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3" r:id="rId7"/>
    <p:sldId id="261" r:id="rId8"/>
    <p:sldId id="262" r:id="rId9"/>
    <p:sldId id="264" r:id="rId10"/>
    <p:sldId id="265"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5335D-27A9-4ED1-9250-BF999357F7EC}"/>
              </a:ext>
            </a:extLst>
          </p:cNvPr>
          <p:cNvSpPr txBox="1">
            <a:spLocks noGrp="1"/>
          </p:cNvSpPr>
          <p:nvPr>
            <p:ph type="ctrTitle"/>
          </p:nvPr>
        </p:nvSpPr>
        <p:spPr>
          <a:xfrm>
            <a:off x="1756946" y="1104896"/>
            <a:ext cx="8376516" cy="3120499"/>
          </a:xfrm>
        </p:spPr>
        <p:txBody>
          <a:bodyPr anchor="b" anchorCtr="1"/>
          <a:lstStyle>
            <a:lvl1pPr algn="ctr">
              <a:defRPr/>
            </a:lvl1pPr>
          </a:lstStyle>
          <a:p>
            <a:pPr lvl="0"/>
            <a:r>
              <a:rPr lang="en-US"/>
              <a:t>Click to edit Master title style</a:t>
            </a:r>
          </a:p>
        </p:txBody>
      </p:sp>
      <p:sp>
        <p:nvSpPr>
          <p:cNvPr id="3" name="Subtitle 2">
            <a:extLst>
              <a:ext uri="{FF2B5EF4-FFF2-40B4-BE49-F238E27FC236}">
                <a16:creationId xmlns:a16="http://schemas.microsoft.com/office/drawing/2014/main" id="{AD3A4197-4EAE-4193-B486-56549A98BB3C}"/>
              </a:ext>
            </a:extLst>
          </p:cNvPr>
          <p:cNvSpPr txBox="1">
            <a:spLocks noGrp="1"/>
          </p:cNvSpPr>
          <p:nvPr>
            <p:ph type="subTitle" idx="1"/>
          </p:nvPr>
        </p:nvSpPr>
        <p:spPr>
          <a:xfrm>
            <a:off x="2908038" y="4442383"/>
            <a:ext cx="6074331" cy="984022"/>
          </a:xfrm>
        </p:spPr>
        <p:txBody>
          <a:bodyPr anchorCtr="1"/>
          <a:lstStyle>
            <a:lvl1pPr marL="0" indent="0" algn="ctr">
              <a:buNone/>
              <a:defRPr spc="160"/>
            </a:lvl1pPr>
          </a:lstStyle>
          <a:p>
            <a:pPr lvl="0"/>
            <a:r>
              <a:rPr lang="en-US"/>
              <a:t>Click to edit Master subtitle style</a:t>
            </a:r>
          </a:p>
        </p:txBody>
      </p:sp>
      <p:sp>
        <p:nvSpPr>
          <p:cNvPr id="4" name="Date Placeholder 3">
            <a:extLst>
              <a:ext uri="{FF2B5EF4-FFF2-40B4-BE49-F238E27FC236}">
                <a16:creationId xmlns:a16="http://schemas.microsoft.com/office/drawing/2014/main" id="{1DA30F4A-D59D-4DF0-A87E-144DED842669}"/>
              </a:ext>
            </a:extLst>
          </p:cNvPr>
          <p:cNvSpPr txBox="1">
            <a:spLocks noGrp="1"/>
          </p:cNvSpPr>
          <p:nvPr>
            <p:ph type="dt" sz="half" idx="7"/>
          </p:nvPr>
        </p:nvSpPr>
        <p:spPr/>
        <p:txBody>
          <a:bodyPr/>
          <a:lstStyle>
            <a:lvl1pPr>
              <a:defRPr/>
            </a:lvl1pPr>
          </a:lstStyle>
          <a:p>
            <a:pPr lvl="0"/>
            <a:fld id="{136C66D8-F834-4B8C-A04E-0A876E118C76}" type="datetime4">
              <a:rPr lang="en-US"/>
              <a:pPr lvl="0"/>
              <a:t>March 18, 2021</a:t>
            </a:fld>
            <a:endParaRPr lang="en-US"/>
          </a:p>
        </p:txBody>
      </p:sp>
      <p:sp>
        <p:nvSpPr>
          <p:cNvPr id="5" name="Footer Placeholder 4">
            <a:extLst>
              <a:ext uri="{FF2B5EF4-FFF2-40B4-BE49-F238E27FC236}">
                <a16:creationId xmlns:a16="http://schemas.microsoft.com/office/drawing/2014/main" id="{FDFF7F8F-2B8A-4119-9515-286F4E67763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563E44D-17E0-467D-B430-060AA705E64D}"/>
              </a:ext>
            </a:extLst>
          </p:cNvPr>
          <p:cNvSpPr txBox="1">
            <a:spLocks noGrp="1"/>
          </p:cNvSpPr>
          <p:nvPr>
            <p:ph type="sldNum" sz="quarter" idx="8"/>
          </p:nvPr>
        </p:nvSpPr>
        <p:spPr/>
        <p:txBody>
          <a:bodyPr/>
          <a:lstStyle>
            <a:lvl1pPr>
              <a:defRPr/>
            </a:lvl1pPr>
          </a:lstStyle>
          <a:p>
            <a:pPr lvl="0"/>
            <a:fld id="{F8C21C87-1A19-4E9A-A6A1-D2696F6A821B}" type="slidenum">
              <a:t>‹#›</a:t>
            </a:fld>
            <a:endParaRPr lang="en-US"/>
          </a:p>
        </p:txBody>
      </p:sp>
    </p:spTree>
    <p:extLst>
      <p:ext uri="{BB962C8B-B14F-4D97-AF65-F5344CB8AC3E}">
        <p14:creationId xmlns:p14="http://schemas.microsoft.com/office/powerpoint/2010/main" val="334179998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733D0-C778-4EF4-BCA1-89E5BC6FCC5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E4CA836-6A6F-4528-AF69-B454C77CFBF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3287C-00C1-49D0-8C53-49C54544584E}"/>
              </a:ext>
            </a:extLst>
          </p:cNvPr>
          <p:cNvSpPr txBox="1">
            <a:spLocks noGrp="1"/>
          </p:cNvSpPr>
          <p:nvPr>
            <p:ph type="dt" sz="half" idx="7"/>
          </p:nvPr>
        </p:nvSpPr>
        <p:spPr>
          <a:xfrm rot="5400013">
            <a:off x="10506423" y="5074915"/>
            <a:ext cx="2647663" cy="365129"/>
          </a:xfrm>
        </p:spPr>
        <p:txBody>
          <a:bodyPr/>
          <a:lstStyle>
            <a:lvl1pPr>
              <a:defRPr/>
            </a:lvl1pPr>
          </a:lstStyle>
          <a:p>
            <a:pPr lvl="0"/>
            <a:fld id="{BFABD0C2-040B-4EFB-85CA-F02009E3D1C0}" type="datetime4">
              <a:rPr lang="en-US"/>
              <a:pPr lvl="0"/>
              <a:t>March 18, 2021</a:t>
            </a:fld>
            <a:endParaRPr lang="en-US"/>
          </a:p>
        </p:txBody>
      </p:sp>
      <p:sp>
        <p:nvSpPr>
          <p:cNvPr id="5" name="Footer Placeholder 4">
            <a:extLst>
              <a:ext uri="{FF2B5EF4-FFF2-40B4-BE49-F238E27FC236}">
                <a16:creationId xmlns:a16="http://schemas.microsoft.com/office/drawing/2014/main" id="{1CA74EFF-569B-43A0-B69F-393B315FD130}"/>
              </a:ext>
            </a:extLst>
          </p:cNvPr>
          <p:cNvSpPr txBox="1">
            <a:spLocks noGrp="1"/>
          </p:cNvSpPr>
          <p:nvPr>
            <p:ph type="ftr" sz="quarter" idx="9"/>
          </p:nvPr>
        </p:nvSpPr>
        <p:spPr>
          <a:xfrm rot="5400013">
            <a:off x="10451563" y="1408167"/>
            <a:ext cx="2770494"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E5544E9-E9E6-490F-AB87-7FD8AF0659E5}"/>
              </a:ext>
            </a:extLst>
          </p:cNvPr>
          <p:cNvSpPr txBox="1">
            <a:spLocks noGrp="1"/>
          </p:cNvSpPr>
          <p:nvPr>
            <p:ph type="sldNum" sz="quarter" idx="8"/>
          </p:nvPr>
        </p:nvSpPr>
        <p:spPr>
          <a:xfrm>
            <a:off x="11558015" y="3136391"/>
            <a:ext cx="545915" cy="580031"/>
          </a:xfrm>
        </p:spPr>
        <p:txBody>
          <a:bodyPr/>
          <a:lstStyle>
            <a:lvl1pPr>
              <a:defRPr/>
            </a:lvl1pPr>
          </a:lstStyle>
          <a:p>
            <a:pPr lvl="0"/>
            <a:fld id="{2C0E4EC0-FC01-4AD0-9DD5-85101A92A978}" type="slidenum">
              <a:t>‹#›</a:t>
            </a:fld>
            <a:endParaRPr lang="en-US"/>
          </a:p>
        </p:txBody>
      </p:sp>
    </p:spTree>
    <p:extLst>
      <p:ext uri="{BB962C8B-B14F-4D97-AF65-F5344CB8AC3E}">
        <p14:creationId xmlns:p14="http://schemas.microsoft.com/office/powerpoint/2010/main" val="236534208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BE048-8044-40CB-9B08-0FE04F5E66E8}"/>
              </a:ext>
            </a:extLst>
          </p:cNvPr>
          <p:cNvSpPr txBox="1">
            <a:spLocks noGrp="1"/>
          </p:cNvSpPr>
          <p:nvPr>
            <p:ph type="title"/>
          </p:nvPr>
        </p:nvSpPr>
        <p:spPr>
          <a:xfrm>
            <a:off x="1052510" y="1709735"/>
            <a:ext cx="9087773" cy="343852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4B7974D9-ED0A-4499-A998-520A40961E8B}"/>
              </a:ext>
            </a:extLst>
          </p:cNvPr>
          <p:cNvSpPr txBox="1">
            <a:spLocks noGrp="1"/>
          </p:cNvSpPr>
          <p:nvPr>
            <p:ph type="body" idx="1"/>
          </p:nvPr>
        </p:nvSpPr>
        <p:spPr>
          <a:xfrm>
            <a:off x="1052510" y="5148264"/>
            <a:ext cx="8844524" cy="1138235"/>
          </a:xfrm>
        </p:spPr>
        <p:txBody>
          <a:bodyPr/>
          <a:lstStyle>
            <a:lvl1pPr marL="0" indent="0">
              <a:buNone/>
              <a:defRPr>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0D31E8F-D31B-43B8-BD2D-8A8D84DE520C}"/>
              </a:ext>
            </a:extLst>
          </p:cNvPr>
          <p:cNvSpPr txBox="1">
            <a:spLocks noGrp="1"/>
          </p:cNvSpPr>
          <p:nvPr>
            <p:ph type="dt" sz="half" idx="7"/>
          </p:nvPr>
        </p:nvSpPr>
        <p:spPr/>
        <p:txBody>
          <a:bodyPr/>
          <a:lstStyle>
            <a:lvl1pPr>
              <a:defRPr/>
            </a:lvl1pPr>
          </a:lstStyle>
          <a:p>
            <a:pPr lvl="0"/>
            <a:fld id="{F986CAC8-EB97-4003-BBAF-EFA7BDB72956}" type="datetime4">
              <a:rPr lang="en-US"/>
              <a:pPr lvl="0"/>
              <a:t>March 18, 2021</a:t>
            </a:fld>
            <a:endParaRPr lang="en-US"/>
          </a:p>
        </p:txBody>
      </p:sp>
      <p:sp>
        <p:nvSpPr>
          <p:cNvPr id="5" name="Footer Placeholder 4">
            <a:extLst>
              <a:ext uri="{FF2B5EF4-FFF2-40B4-BE49-F238E27FC236}">
                <a16:creationId xmlns:a16="http://schemas.microsoft.com/office/drawing/2014/main" id="{726A2E6E-83BC-45D7-BFFD-4267213A92C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B24E16B-26BF-4B3C-ADEF-88CF0693091A}"/>
              </a:ext>
            </a:extLst>
          </p:cNvPr>
          <p:cNvSpPr txBox="1">
            <a:spLocks noGrp="1"/>
          </p:cNvSpPr>
          <p:nvPr>
            <p:ph type="sldNum" sz="quarter" idx="8"/>
          </p:nvPr>
        </p:nvSpPr>
        <p:spPr/>
        <p:txBody>
          <a:bodyPr/>
          <a:lstStyle>
            <a:lvl1pPr>
              <a:defRPr/>
            </a:lvl1pPr>
          </a:lstStyle>
          <a:p>
            <a:pPr lvl="0"/>
            <a:fld id="{38DB07BB-B42D-452E-8603-E9209DF6A086}" type="slidenum">
              <a:t>‹#›</a:t>
            </a:fld>
            <a:endParaRPr lang="en-US"/>
          </a:p>
        </p:txBody>
      </p:sp>
    </p:spTree>
    <p:extLst>
      <p:ext uri="{BB962C8B-B14F-4D97-AF65-F5344CB8AC3E}">
        <p14:creationId xmlns:p14="http://schemas.microsoft.com/office/powerpoint/2010/main" val="998374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883D0-7924-4092-B114-73DAA6295C1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0260B2A-C381-448C-8573-9B959C6BCF0F}"/>
              </a:ext>
            </a:extLst>
          </p:cNvPr>
          <p:cNvSpPr txBox="1">
            <a:spLocks noGrp="1"/>
          </p:cNvSpPr>
          <p:nvPr>
            <p:ph idx="1"/>
          </p:nvPr>
        </p:nvSpPr>
        <p:spPr>
          <a:xfrm>
            <a:off x="1050874" y="1825627"/>
            <a:ext cx="4473619" cy="4460872"/>
          </a:xfrm>
        </p:spPr>
        <p:txBody>
          <a:bodyPr/>
          <a:lstStyle>
            <a:lvl1pPr>
              <a:defRPr/>
            </a:lvl1pPr>
            <a:lvl2pPr>
              <a:defRPr/>
            </a:lvl2pPr>
            <a:lvl3pPr marL="502920">
              <a:defRPr/>
            </a:lvl3pPr>
            <a:lvl4pPr marL="548640">
              <a:defRPr/>
            </a:lvl4pPr>
            <a:lvl5pPr marL="73152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D1A156F-EEC7-4B6A-BA00-3D0F09917189}"/>
              </a:ext>
            </a:extLst>
          </p:cNvPr>
          <p:cNvSpPr txBox="1">
            <a:spLocks noGrp="1"/>
          </p:cNvSpPr>
          <p:nvPr>
            <p:ph idx="2"/>
          </p:nvPr>
        </p:nvSpPr>
        <p:spPr>
          <a:xfrm>
            <a:off x="5844543" y="1825627"/>
            <a:ext cx="5016947" cy="446087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2167E91-3747-416A-BF9F-BF2EAAC94A9A}"/>
              </a:ext>
            </a:extLst>
          </p:cNvPr>
          <p:cNvSpPr txBox="1">
            <a:spLocks noGrp="1"/>
          </p:cNvSpPr>
          <p:nvPr>
            <p:ph type="dt" sz="half" idx="7"/>
          </p:nvPr>
        </p:nvSpPr>
        <p:spPr/>
        <p:txBody>
          <a:bodyPr/>
          <a:lstStyle>
            <a:lvl1pPr>
              <a:defRPr/>
            </a:lvl1pPr>
          </a:lstStyle>
          <a:p>
            <a:pPr lvl="0"/>
            <a:fld id="{3E245902-2A3E-4D03-98ED-E63C42B6D5E5}" type="datetime4">
              <a:rPr lang="en-US"/>
              <a:pPr lvl="0"/>
              <a:t>March 18, 2021</a:t>
            </a:fld>
            <a:endParaRPr lang="en-US"/>
          </a:p>
        </p:txBody>
      </p:sp>
      <p:sp>
        <p:nvSpPr>
          <p:cNvPr id="6" name="Footer Placeholder 5">
            <a:extLst>
              <a:ext uri="{FF2B5EF4-FFF2-40B4-BE49-F238E27FC236}">
                <a16:creationId xmlns:a16="http://schemas.microsoft.com/office/drawing/2014/main" id="{2A944880-9A5E-4CF2-A860-A16CBA2F72C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30EA9EA-8EA7-404C-8A08-036E25949904}"/>
              </a:ext>
            </a:extLst>
          </p:cNvPr>
          <p:cNvSpPr txBox="1">
            <a:spLocks noGrp="1"/>
          </p:cNvSpPr>
          <p:nvPr>
            <p:ph type="sldNum" sz="quarter" idx="8"/>
          </p:nvPr>
        </p:nvSpPr>
        <p:spPr/>
        <p:txBody>
          <a:bodyPr/>
          <a:lstStyle>
            <a:lvl1pPr>
              <a:defRPr/>
            </a:lvl1pPr>
          </a:lstStyle>
          <a:p>
            <a:pPr lvl="0"/>
            <a:fld id="{52A4644D-E3EF-43BB-9CD9-B4445E418530}" type="slidenum">
              <a:t>‹#›</a:t>
            </a:fld>
            <a:endParaRPr lang="en-US"/>
          </a:p>
        </p:txBody>
      </p:sp>
    </p:spTree>
    <p:extLst>
      <p:ext uri="{BB962C8B-B14F-4D97-AF65-F5344CB8AC3E}">
        <p14:creationId xmlns:p14="http://schemas.microsoft.com/office/powerpoint/2010/main" val="401571756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D87C7074-04F9-4A51-97A9-062F834EAA8B}"/>
              </a:ext>
            </a:extLst>
          </p:cNvPr>
          <p:cNvSpPr txBox="1">
            <a:spLocks noGrp="1"/>
          </p:cNvSpPr>
          <p:nvPr>
            <p:ph type="body" idx="4294967295"/>
          </p:nvPr>
        </p:nvSpPr>
        <p:spPr>
          <a:xfrm>
            <a:off x="1071567" y="1835219"/>
            <a:ext cx="4452935" cy="823910"/>
          </a:xfrm>
        </p:spPr>
        <p:txBody>
          <a:bodyPr anchor="b"/>
          <a:lstStyle>
            <a:lvl1pPr marL="0" indent="0">
              <a:buNone/>
              <a:defRPr b="1" cap="all" spc="300"/>
            </a:lvl1pPr>
          </a:lstStyle>
          <a:p>
            <a:pPr lvl="0"/>
            <a:r>
              <a:rPr lang="en-US"/>
              <a:t>Click to edit Master text styles</a:t>
            </a:r>
          </a:p>
        </p:txBody>
      </p:sp>
      <p:sp>
        <p:nvSpPr>
          <p:cNvPr id="3" name="Content Placeholder 3">
            <a:extLst>
              <a:ext uri="{FF2B5EF4-FFF2-40B4-BE49-F238E27FC236}">
                <a16:creationId xmlns:a16="http://schemas.microsoft.com/office/drawing/2014/main" id="{B4E31B44-EE0D-4EC7-9094-482FEE4C1B2C}"/>
              </a:ext>
            </a:extLst>
          </p:cNvPr>
          <p:cNvSpPr txBox="1">
            <a:spLocks noGrp="1"/>
          </p:cNvSpPr>
          <p:nvPr>
            <p:ph idx="4294967295"/>
          </p:nvPr>
        </p:nvSpPr>
        <p:spPr>
          <a:xfrm>
            <a:off x="1071557" y="2717797"/>
            <a:ext cx="4452935" cy="3559448"/>
          </a:xfrm>
        </p:spPr>
        <p:txBody>
          <a:bodyPr/>
          <a:lstStyle>
            <a:lvl1pPr>
              <a:defRPr/>
            </a:lvl1pPr>
            <a:lvl2pPr>
              <a:defRPr/>
            </a:lvl2pPr>
            <a:lvl3pPr marL="548640">
              <a:defRPr/>
            </a:lvl3pPr>
            <a:lvl4pPr marL="594360">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0278562D-FBC9-498D-BC35-80020DAD7236}"/>
              </a:ext>
            </a:extLst>
          </p:cNvPr>
          <p:cNvSpPr txBox="1">
            <a:spLocks noGrp="1"/>
          </p:cNvSpPr>
          <p:nvPr>
            <p:ph type="body" idx="4294967295"/>
          </p:nvPr>
        </p:nvSpPr>
        <p:spPr>
          <a:xfrm>
            <a:off x="5844543" y="1835219"/>
            <a:ext cx="5016947" cy="823910"/>
          </a:xfrm>
        </p:spPr>
        <p:txBody>
          <a:bodyPr anchor="b"/>
          <a:lstStyle>
            <a:lvl1pPr marL="0" indent="0">
              <a:buNone/>
              <a:defRPr b="1" cap="all" spc="300"/>
            </a:lvl1pPr>
          </a:lstStyle>
          <a:p>
            <a:pPr lvl="0"/>
            <a:r>
              <a:rPr lang="en-US"/>
              <a:t>Click to edit Master text styles</a:t>
            </a:r>
          </a:p>
        </p:txBody>
      </p:sp>
      <p:sp>
        <p:nvSpPr>
          <p:cNvPr id="5" name="Content Placeholder 5">
            <a:extLst>
              <a:ext uri="{FF2B5EF4-FFF2-40B4-BE49-F238E27FC236}">
                <a16:creationId xmlns:a16="http://schemas.microsoft.com/office/drawing/2014/main" id="{99BE4FAB-5F30-4E2C-98AD-F303573C2C0E}"/>
              </a:ext>
            </a:extLst>
          </p:cNvPr>
          <p:cNvSpPr txBox="1">
            <a:spLocks noGrp="1"/>
          </p:cNvSpPr>
          <p:nvPr>
            <p:ph idx="4294967295"/>
          </p:nvPr>
        </p:nvSpPr>
        <p:spPr>
          <a:xfrm>
            <a:off x="5844543" y="2717797"/>
            <a:ext cx="5016947" cy="3559457"/>
          </a:xfrm>
        </p:spPr>
        <p:txBody>
          <a:bodyPr/>
          <a:lstStyle>
            <a:lvl1pPr>
              <a:defRPr/>
            </a:lvl1pPr>
            <a:lvl2pPr marL="457200">
              <a:defRPr/>
            </a:lvl2pPr>
            <a:lvl3pPr marL="548640">
              <a:defRPr/>
            </a:lvl3pPr>
            <a:lvl4pPr marL="594360">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E6960A76-642C-433D-A396-88377AE1B790}"/>
              </a:ext>
            </a:extLst>
          </p:cNvPr>
          <p:cNvSpPr txBox="1">
            <a:spLocks noGrp="1"/>
          </p:cNvSpPr>
          <p:nvPr>
            <p:ph type="dt" sz="half" idx="7"/>
          </p:nvPr>
        </p:nvSpPr>
        <p:spPr/>
        <p:txBody>
          <a:bodyPr/>
          <a:lstStyle>
            <a:lvl1pPr>
              <a:defRPr/>
            </a:lvl1pPr>
          </a:lstStyle>
          <a:p>
            <a:pPr lvl="0"/>
            <a:fld id="{6C9BF03E-3705-43AD-8369-8969188756DF}" type="datetime4">
              <a:rPr lang="en-US"/>
              <a:pPr lvl="0"/>
              <a:t>March 18, 2021</a:t>
            </a:fld>
            <a:endParaRPr lang="en-US"/>
          </a:p>
        </p:txBody>
      </p:sp>
      <p:sp>
        <p:nvSpPr>
          <p:cNvPr id="7" name="Footer Placeholder 7">
            <a:extLst>
              <a:ext uri="{FF2B5EF4-FFF2-40B4-BE49-F238E27FC236}">
                <a16:creationId xmlns:a16="http://schemas.microsoft.com/office/drawing/2014/main" id="{EB340C0A-AB00-4945-9338-DC5ECD1D8120}"/>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9C21D480-4ED6-4CF6-980F-12BD745DC04D}"/>
              </a:ext>
            </a:extLst>
          </p:cNvPr>
          <p:cNvSpPr txBox="1">
            <a:spLocks noGrp="1"/>
          </p:cNvSpPr>
          <p:nvPr>
            <p:ph type="sldNum" sz="quarter" idx="8"/>
          </p:nvPr>
        </p:nvSpPr>
        <p:spPr/>
        <p:txBody>
          <a:bodyPr/>
          <a:lstStyle>
            <a:lvl1pPr>
              <a:defRPr/>
            </a:lvl1pPr>
          </a:lstStyle>
          <a:p>
            <a:pPr lvl="0"/>
            <a:fld id="{9D62FFF8-C5C2-4619-97E0-23CB69BC5228}" type="slidenum">
              <a:t>‹#›</a:t>
            </a:fld>
            <a:endParaRPr lang="en-US"/>
          </a:p>
        </p:txBody>
      </p:sp>
      <p:sp>
        <p:nvSpPr>
          <p:cNvPr id="9" name="Title 11">
            <a:extLst>
              <a:ext uri="{FF2B5EF4-FFF2-40B4-BE49-F238E27FC236}">
                <a16:creationId xmlns:a16="http://schemas.microsoft.com/office/drawing/2014/main" id="{1E019330-9725-498E-A959-3BFB8846253C}"/>
              </a:ext>
            </a:extLst>
          </p:cNvPr>
          <p:cNvSpPr txBox="1">
            <a:spLocks noGrp="1"/>
          </p:cNvSpPr>
          <p:nvPr>
            <p:ph type="title"/>
          </p:nvPr>
        </p:nvSpPr>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223603461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C1B91ED6-5460-4CC3-BAB2-44DA617CF49B}"/>
              </a:ext>
            </a:extLst>
          </p:cNvPr>
          <p:cNvSpPr txBox="1">
            <a:spLocks noGrp="1"/>
          </p:cNvSpPr>
          <p:nvPr>
            <p:ph type="dt" sz="half" idx="7"/>
          </p:nvPr>
        </p:nvSpPr>
        <p:spPr/>
        <p:txBody>
          <a:bodyPr/>
          <a:lstStyle>
            <a:lvl1pPr>
              <a:defRPr/>
            </a:lvl1pPr>
          </a:lstStyle>
          <a:p>
            <a:pPr lvl="0"/>
            <a:fld id="{E8BF4DC6-5881-4731-B181-80F986D385E8}" type="datetime4">
              <a:rPr lang="en-US"/>
              <a:pPr lvl="0"/>
              <a:t>March 18, 2021</a:t>
            </a:fld>
            <a:endParaRPr lang="en-US"/>
          </a:p>
        </p:txBody>
      </p:sp>
      <p:sp>
        <p:nvSpPr>
          <p:cNvPr id="3" name="Footer Placeholder 3">
            <a:extLst>
              <a:ext uri="{FF2B5EF4-FFF2-40B4-BE49-F238E27FC236}">
                <a16:creationId xmlns:a16="http://schemas.microsoft.com/office/drawing/2014/main" id="{B4DF5336-BFA4-463E-8C4A-1C9D2C05DD6E}"/>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3284335F-7B11-4299-9496-767EE14D9D99}"/>
              </a:ext>
            </a:extLst>
          </p:cNvPr>
          <p:cNvSpPr txBox="1">
            <a:spLocks noGrp="1"/>
          </p:cNvSpPr>
          <p:nvPr>
            <p:ph type="sldNum" sz="quarter" idx="8"/>
          </p:nvPr>
        </p:nvSpPr>
        <p:spPr/>
        <p:txBody>
          <a:bodyPr/>
          <a:lstStyle>
            <a:lvl1pPr>
              <a:defRPr/>
            </a:lvl1pPr>
          </a:lstStyle>
          <a:p>
            <a:pPr lvl="0"/>
            <a:fld id="{5D9AFA85-FCD5-456A-A1B9-EF715C8CED07}" type="slidenum">
              <a:t>‹#›</a:t>
            </a:fld>
            <a:endParaRPr lang="en-US"/>
          </a:p>
        </p:txBody>
      </p:sp>
      <p:sp>
        <p:nvSpPr>
          <p:cNvPr id="5" name="Title 5">
            <a:extLst>
              <a:ext uri="{FF2B5EF4-FFF2-40B4-BE49-F238E27FC236}">
                <a16:creationId xmlns:a16="http://schemas.microsoft.com/office/drawing/2014/main" id="{7721C91B-C810-41C9-A8E5-1C8C4B1DC4AD}"/>
              </a:ext>
            </a:extLst>
          </p:cNvPr>
          <p:cNvSpPr txBox="1">
            <a:spLocks noGrp="1"/>
          </p:cNvSpPr>
          <p:nvPr>
            <p:ph type="title"/>
          </p:nvPr>
        </p:nvSpPr>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3538914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2756E2-EAF3-4E87-A2D6-26FC8BCA4EB3}"/>
              </a:ext>
            </a:extLst>
          </p:cNvPr>
          <p:cNvSpPr txBox="1">
            <a:spLocks noGrp="1"/>
          </p:cNvSpPr>
          <p:nvPr>
            <p:ph type="dt" sz="half" idx="7"/>
          </p:nvPr>
        </p:nvSpPr>
        <p:spPr/>
        <p:txBody>
          <a:bodyPr/>
          <a:lstStyle>
            <a:lvl1pPr>
              <a:defRPr/>
            </a:lvl1pPr>
          </a:lstStyle>
          <a:p>
            <a:pPr lvl="0"/>
            <a:fld id="{6A6B4075-C788-4FC4-A5C8-120BCCD3F44D}" type="datetime4">
              <a:rPr lang="en-US"/>
              <a:pPr lvl="0"/>
              <a:t>March 18, 2021</a:t>
            </a:fld>
            <a:endParaRPr lang="en-US"/>
          </a:p>
        </p:txBody>
      </p:sp>
      <p:sp>
        <p:nvSpPr>
          <p:cNvPr id="3" name="Footer Placeholder 2">
            <a:extLst>
              <a:ext uri="{FF2B5EF4-FFF2-40B4-BE49-F238E27FC236}">
                <a16:creationId xmlns:a16="http://schemas.microsoft.com/office/drawing/2014/main" id="{4AAEABD5-F3F3-4C89-A36F-F1062115A7D9}"/>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659574B-7160-4D46-8F8B-8219139F3F68}"/>
              </a:ext>
            </a:extLst>
          </p:cNvPr>
          <p:cNvSpPr txBox="1">
            <a:spLocks noGrp="1"/>
          </p:cNvSpPr>
          <p:nvPr>
            <p:ph type="sldNum" sz="quarter" idx="8"/>
          </p:nvPr>
        </p:nvSpPr>
        <p:spPr/>
        <p:txBody>
          <a:bodyPr/>
          <a:lstStyle>
            <a:lvl1pPr>
              <a:defRPr/>
            </a:lvl1pPr>
          </a:lstStyle>
          <a:p>
            <a:pPr lvl="0"/>
            <a:fld id="{1CDA230B-5292-4FCC-B931-753386F2FE62}" type="slidenum">
              <a:t>‹#›</a:t>
            </a:fld>
            <a:endParaRPr lang="en-US"/>
          </a:p>
        </p:txBody>
      </p:sp>
    </p:spTree>
    <p:extLst>
      <p:ext uri="{BB962C8B-B14F-4D97-AF65-F5344CB8AC3E}">
        <p14:creationId xmlns:p14="http://schemas.microsoft.com/office/powerpoint/2010/main" val="194987696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E2725-FE23-4250-8F0F-A19AB6738D47}"/>
              </a:ext>
            </a:extLst>
          </p:cNvPr>
          <p:cNvSpPr txBox="1">
            <a:spLocks noGrp="1"/>
          </p:cNvSpPr>
          <p:nvPr>
            <p:ph type="title"/>
          </p:nvPr>
        </p:nvSpPr>
        <p:spPr>
          <a:xfrm>
            <a:off x="1063630" y="457200"/>
            <a:ext cx="4170358" cy="1917505"/>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93C27B43-6668-42ED-97FC-27B5DD187CB6}"/>
              </a:ext>
            </a:extLst>
          </p:cNvPr>
          <p:cNvSpPr txBox="1">
            <a:spLocks noGrp="1"/>
          </p:cNvSpPr>
          <p:nvPr>
            <p:ph idx="1"/>
          </p:nvPr>
        </p:nvSpPr>
        <p:spPr>
          <a:xfrm>
            <a:off x="5481635" y="457200"/>
            <a:ext cx="5562596" cy="5943600"/>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D110F58-B2AF-4EA0-BAB3-FF2CA46DF161}"/>
              </a:ext>
            </a:extLst>
          </p:cNvPr>
          <p:cNvSpPr txBox="1">
            <a:spLocks noGrp="1"/>
          </p:cNvSpPr>
          <p:nvPr>
            <p:ph type="body" idx="2"/>
          </p:nvPr>
        </p:nvSpPr>
        <p:spPr>
          <a:xfrm>
            <a:off x="1063630" y="2374705"/>
            <a:ext cx="4170358" cy="402609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94F9D8F-E23F-4662-9C8B-1CB7D0DB4C55}"/>
              </a:ext>
            </a:extLst>
          </p:cNvPr>
          <p:cNvSpPr txBox="1">
            <a:spLocks noGrp="1"/>
          </p:cNvSpPr>
          <p:nvPr>
            <p:ph type="dt" sz="half" idx="7"/>
          </p:nvPr>
        </p:nvSpPr>
        <p:spPr/>
        <p:txBody>
          <a:bodyPr/>
          <a:lstStyle>
            <a:lvl1pPr>
              <a:defRPr/>
            </a:lvl1pPr>
          </a:lstStyle>
          <a:p>
            <a:pPr lvl="0"/>
            <a:fld id="{5B348CD2-6082-4DA5-9A60-CE990AD8D8F6}" type="datetime4">
              <a:rPr lang="en-US"/>
              <a:pPr lvl="0"/>
              <a:t>March 18, 2021</a:t>
            </a:fld>
            <a:endParaRPr lang="en-US"/>
          </a:p>
        </p:txBody>
      </p:sp>
      <p:sp>
        <p:nvSpPr>
          <p:cNvPr id="6" name="Footer Placeholder 5">
            <a:extLst>
              <a:ext uri="{FF2B5EF4-FFF2-40B4-BE49-F238E27FC236}">
                <a16:creationId xmlns:a16="http://schemas.microsoft.com/office/drawing/2014/main" id="{AF47673D-B47A-405E-892F-459A76A428B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4A10225-8A66-48C6-8236-81CAAEC80A35}"/>
              </a:ext>
            </a:extLst>
          </p:cNvPr>
          <p:cNvSpPr txBox="1">
            <a:spLocks noGrp="1"/>
          </p:cNvSpPr>
          <p:nvPr>
            <p:ph type="sldNum" sz="quarter" idx="8"/>
          </p:nvPr>
        </p:nvSpPr>
        <p:spPr/>
        <p:txBody>
          <a:bodyPr/>
          <a:lstStyle>
            <a:lvl1pPr>
              <a:defRPr/>
            </a:lvl1pPr>
          </a:lstStyle>
          <a:p>
            <a:pPr lvl="0"/>
            <a:fld id="{2C9B1AD1-74E8-4714-B58C-3079A8951474}" type="slidenum">
              <a:t>‹#›</a:t>
            </a:fld>
            <a:endParaRPr lang="en-US"/>
          </a:p>
        </p:txBody>
      </p:sp>
    </p:spTree>
    <p:extLst>
      <p:ext uri="{BB962C8B-B14F-4D97-AF65-F5344CB8AC3E}">
        <p14:creationId xmlns:p14="http://schemas.microsoft.com/office/powerpoint/2010/main" val="3952504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2F455-2534-4E3B-8483-FF152A570D45}"/>
              </a:ext>
            </a:extLst>
          </p:cNvPr>
          <p:cNvSpPr txBox="1">
            <a:spLocks noGrp="1"/>
          </p:cNvSpPr>
          <p:nvPr>
            <p:ph type="title"/>
          </p:nvPr>
        </p:nvSpPr>
        <p:spPr>
          <a:xfrm>
            <a:off x="1062039" y="457200"/>
            <a:ext cx="3913238" cy="1928817"/>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8B72F865-4E32-43BC-B640-0BD617D66F83}"/>
              </a:ext>
            </a:extLst>
          </p:cNvPr>
          <p:cNvSpPr txBox="1">
            <a:spLocks noGrp="1"/>
          </p:cNvSpPr>
          <p:nvPr>
            <p:ph type="pic" idx="1"/>
          </p:nvPr>
        </p:nvSpPr>
        <p:spPr>
          <a:xfrm>
            <a:off x="5257754" y="457200"/>
            <a:ext cx="6110285" cy="5943600"/>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2C2B24AD-3E19-4C61-8E38-07B0A82B7D1A}"/>
              </a:ext>
            </a:extLst>
          </p:cNvPr>
          <p:cNvSpPr txBox="1">
            <a:spLocks noGrp="1"/>
          </p:cNvSpPr>
          <p:nvPr>
            <p:ph type="body" idx="2"/>
          </p:nvPr>
        </p:nvSpPr>
        <p:spPr>
          <a:xfrm>
            <a:off x="1062039" y="2386017"/>
            <a:ext cx="3913238" cy="4014782"/>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C35BBDA-3E8D-4996-9115-550F7528FEA7}"/>
              </a:ext>
            </a:extLst>
          </p:cNvPr>
          <p:cNvSpPr txBox="1">
            <a:spLocks noGrp="1"/>
          </p:cNvSpPr>
          <p:nvPr>
            <p:ph type="dt" sz="half" idx="7"/>
          </p:nvPr>
        </p:nvSpPr>
        <p:spPr/>
        <p:txBody>
          <a:bodyPr/>
          <a:lstStyle>
            <a:lvl1pPr>
              <a:defRPr/>
            </a:lvl1pPr>
          </a:lstStyle>
          <a:p>
            <a:pPr lvl="0"/>
            <a:fld id="{214F7AF8-161A-40CC-A821-6D3491A69636}" type="datetime4">
              <a:rPr lang="en-US"/>
              <a:pPr lvl="0"/>
              <a:t>March 18, 2021</a:t>
            </a:fld>
            <a:endParaRPr lang="en-US"/>
          </a:p>
        </p:txBody>
      </p:sp>
      <p:sp>
        <p:nvSpPr>
          <p:cNvPr id="6" name="Footer Placeholder 5">
            <a:extLst>
              <a:ext uri="{FF2B5EF4-FFF2-40B4-BE49-F238E27FC236}">
                <a16:creationId xmlns:a16="http://schemas.microsoft.com/office/drawing/2014/main" id="{6F5328C7-F55A-4040-BBFC-344030F0337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3C0509E-62A7-4410-B4B5-ACC4755CE324}"/>
              </a:ext>
            </a:extLst>
          </p:cNvPr>
          <p:cNvSpPr txBox="1">
            <a:spLocks noGrp="1"/>
          </p:cNvSpPr>
          <p:nvPr>
            <p:ph type="sldNum" sz="quarter" idx="8"/>
          </p:nvPr>
        </p:nvSpPr>
        <p:spPr/>
        <p:txBody>
          <a:bodyPr/>
          <a:lstStyle>
            <a:lvl1pPr>
              <a:defRPr/>
            </a:lvl1pPr>
          </a:lstStyle>
          <a:p>
            <a:pPr lvl="0"/>
            <a:fld id="{F1FD83DD-C72D-400F-BA44-5F92B61AF592}" type="slidenum">
              <a:t>‹#›</a:t>
            </a:fld>
            <a:endParaRPr lang="en-US"/>
          </a:p>
        </p:txBody>
      </p:sp>
    </p:spTree>
    <p:extLst>
      <p:ext uri="{BB962C8B-B14F-4D97-AF65-F5344CB8AC3E}">
        <p14:creationId xmlns:p14="http://schemas.microsoft.com/office/powerpoint/2010/main" val="794291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5D9A5550-F328-48E7-9EE2-1B6F4C2DF382}"/>
              </a:ext>
            </a:extLst>
          </p:cNvPr>
          <p:cNvSpPr txBox="1">
            <a:spLocks noGrp="1"/>
          </p:cNvSpPr>
          <p:nvPr>
            <p:ph type="body" idx="4294967295"/>
          </p:nvPr>
        </p:nvSpPr>
        <p:spPr>
          <a:xfrm>
            <a:off x="1050883" y="1825627"/>
            <a:ext cx="9810606" cy="451669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161606E0-AF81-4BB5-82F6-434DDED62578}"/>
              </a:ext>
            </a:extLst>
          </p:cNvPr>
          <p:cNvSpPr txBox="1">
            <a:spLocks noGrp="1"/>
          </p:cNvSpPr>
          <p:nvPr>
            <p:ph type="dt" sz="half" idx="7"/>
          </p:nvPr>
        </p:nvSpPr>
        <p:spPr/>
        <p:txBody>
          <a:bodyPr/>
          <a:lstStyle>
            <a:lvl1pPr>
              <a:defRPr/>
            </a:lvl1pPr>
          </a:lstStyle>
          <a:p>
            <a:pPr lvl="0"/>
            <a:fld id="{7DA5AF22-A23C-4F3C-8E9E-52545660D688}" type="datetime4">
              <a:rPr lang="en-US"/>
              <a:pPr lvl="0"/>
              <a:t>March 18, 2021</a:t>
            </a:fld>
            <a:endParaRPr lang="en-US"/>
          </a:p>
        </p:txBody>
      </p:sp>
      <p:sp>
        <p:nvSpPr>
          <p:cNvPr id="4" name="Footer Placeholder 4">
            <a:extLst>
              <a:ext uri="{FF2B5EF4-FFF2-40B4-BE49-F238E27FC236}">
                <a16:creationId xmlns:a16="http://schemas.microsoft.com/office/drawing/2014/main" id="{7D44F73E-2310-4C89-9B13-5F93D76E9502}"/>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59C30E06-81E2-4779-B689-3314969413DE}"/>
              </a:ext>
            </a:extLst>
          </p:cNvPr>
          <p:cNvSpPr txBox="1">
            <a:spLocks noGrp="1"/>
          </p:cNvSpPr>
          <p:nvPr>
            <p:ph type="sldNum" sz="quarter" idx="8"/>
          </p:nvPr>
        </p:nvSpPr>
        <p:spPr/>
        <p:txBody>
          <a:bodyPr/>
          <a:lstStyle>
            <a:lvl1pPr>
              <a:defRPr/>
            </a:lvl1pPr>
          </a:lstStyle>
          <a:p>
            <a:pPr lvl="0"/>
            <a:fld id="{E8D8BAE5-6EB3-4B90-A284-69F651F482F4}" type="slidenum">
              <a:t>‹#›</a:t>
            </a:fld>
            <a:endParaRPr lang="en-US"/>
          </a:p>
        </p:txBody>
      </p:sp>
      <p:sp>
        <p:nvSpPr>
          <p:cNvPr id="6" name="Title 6">
            <a:extLst>
              <a:ext uri="{FF2B5EF4-FFF2-40B4-BE49-F238E27FC236}">
                <a16:creationId xmlns:a16="http://schemas.microsoft.com/office/drawing/2014/main" id="{23C3F566-C468-4DA2-9A29-8CBF491B7318}"/>
              </a:ext>
            </a:extLst>
          </p:cNvPr>
          <p:cNvSpPr txBox="1">
            <a:spLocks noGrp="1"/>
          </p:cNvSpPr>
          <p:nvPr>
            <p:ph type="title"/>
          </p:nvPr>
        </p:nvSpPr>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1709313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DD889E-A8DF-4485-ABF5-7F483C3B0A3E}"/>
              </a:ext>
            </a:extLst>
          </p:cNvPr>
          <p:cNvSpPr txBox="1">
            <a:spLocks noGrp="1"/>
          </p:cNvSpPr>
          <p:nvPr>
            <p:ph type="title" orient="vert"/>
          </p:nvPr>
        </p:nvSpPr>
        <p:spPr>
          <a:xfrm>
            <a:off x="8724903" y="464021"/>
            <a:ext cx="2161541" cy="5800295"/>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9770A8A-F99F-4B9B-81DF-52ED8551CA01}"/>
              </a:ext>
            </a:extLst>
          </p:cNvPr>
          <p:cNvSpPr txBox="1">
            <a:spLocks noGrp="1"/>
          </p:cNvSpPr>
          <p:nvPr>
            <p:ph type="body" orient="vert" idx="1"/>
          </p:nvPr>
        </p:nvSpPr>
        <p:spPr>
          <a:xfrm>
            <a:off x="838203" y="464021"/>
            <a:ext cx="7886700" cy="5800295"/>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F2EF10-DB3B-48B3-8635-D0AD42ABA92D}"/>
              </a:ext>
            </a:extLst>
          </p:cNvPr>
          <p:cNvSpPr txBox="1">
            <a:spLocks noGrp="1"/>
          </p:cNvSpPr>
          <p:nvPr>
            <p:ph type="dt" sz="half" idx="7"/>
          </p:nvPr>
        </p:nvSpPr>
        <p:spPr/>
        <p:txBody>
          <a:bodyPr/>
          <a:lstStyle>
            <a:lvl1pPr>
              <a:defRPr/>
            </a:lvl1pPr>
          </a:lstStyle>
          <a:p>
            <a:pPr lvl="0"/>
            <a:fld id="{52A3887F-9657-4F6D-837A-91E9581A7D92}" type="datetime4">
              <a:rPr lang="en-US"/>
              <a:pPr lvl="0"/>
              <a:t>March 18, 2021</a:t>
            </a:fld>
            <a:endParaRPr lang="en-US"/>
          </a:p>
        </p:txBody>
      </p:sp>
      <p:sp>
        <p:nvSpPr>
          <p:cNvPr id="5" name="Footer Placeholder 4">
            <a:extLst>
              <a:ext uri="{FF2B5EF4-FFF2-40B4-BE49-F238E27FC236}">
                <a16:creationId xmlns:a16="http://schemas.microsoft.com/office/drawing/2014/main" id="{1E159FE4-AFEE-4C6A-8502-9669C701430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42DCFFA-33F3-4227-B8FF-F488F1D2C25E}"/>
              </a:ext>
            </a:extLst>
          </p:cNvPr>
          <p:cNvSpPr txBox="1">
            <a:spLocks noGrp="1"/>
          </p:cNvSpPr>
          <p:nvPr>
            <p:ph type="sldNum" sz="quarter" idx="8"/>
          </p:nvPr>
        </p:nvSpPr>
        <p:spPr/>
        <p:txBody>
          <a:bodyPr/>
          <a:lstStyle>
            <a:lvl1pPr>
              <a:defRPr/>
            </a:lvl1pPr>
          </a:lstStyle>
          <a:p>
            <a:pPr lvl="0"/>
            <a:fld id="{B1D6C74D-1AE1-4371-9788-14017A223851}" type="slidenum">
              <a:t>‹#›</a:t>
            </a:fld>
            <a:endParaRPr lang="en-US"/>
          </a:p>
        </p:txBody>
      </p:sp>
    </p:spTree>
    <p:extLst>
      <p:ext uri="{BB962C8B-B14F-4D97-AF65-F5344CB8AC3E}">
        <p14:creationId xmlns:p14="http://schemas.microsoft.com/office/powerpoint/2010/main" val="1176404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9" descr="A person in a dark room&#10;&#10;Description automatically generated">
            <a:extLst>
              <a:ext uri="{FF2B5EF4-FFF2-40B4-BE49-F238E27FC236}">
                <a16:creationId xmlns:a16="http://schemas.microsoft.com/office/drawing/2014/main" id="{EB81B62B-3608-4F3B-87E1-CA2C8E701E79}"/>
              </a:ext>
            </a:extLst>
          </p:cNvPr>
          <p:cNvPicPr>
            <a:picLocks noChangeAspect="1"/>
          </p:cNvPicPr>
          <p:nvPr/>
        </p:nvPicPr>
        <p:blipFill>
          <a:blip r:embed="rId13"/>
          <a:stretch>
            <a:fillRect/>
          </a:stretch>
        </p:blipFill>
        <p:spPr>
          <a:xfrm>
            <a:off x="10905747" y="0"/>
            <a:ext cx="1286259" cy="6858000"/>
          </a:xfrm>
          <a:prstGeom prst="rect">
            <a:avLst/>
          </a:prstGeom>
          <a:noFill/>
          <a:ln cap="flat">
            <a:noFill/>
          </a:ln>
        </p:spPr>
      </p:pic>
      <p:sp>
        <p:nvSpPr>
          <p:cNvPr id="3" name="Title Placeholder 1">
            <a:extLst>
              <a:ext uri="{FF2B5EF4-FFF2-40B4-BE49-F238E27FC236}">
                <a16:creationId xmlns:a16="http://schemas.microsoft.com/office/drawing/2014/main" id="{AB1A6670-1D61-4362-B1CE-B54B9748AB1A}"/>
              </a:ext>
            </a:extLst>
          </p:cNvPr>
          <p:cNvSpPr txBox="1">
            <a:spLocks noGrp="1"/>
          </p:cNvSpPr>
          <p:nvPr>
            <p:ph type="title"/>
          </p:nvPr>
        </p:nvSpPr>
        <p:spPr>
          <a:xfrm>
            <a:off x="1050883" y="609603"/>
            <a:ext cx="9810606" cy="1216023"/>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960412FB-0EBD-4258-A8D9-47B5C76BF8E3}"/>
              </a:ext>
            </a:extLst>
          </p:cNvPr>
          <p:cNvSpPr txBox="1">
            <a:spLocks noGrp="1"/>
          </p:cNvSpPr>
          <p:nvPr>
            <p:ph type="body" idx="1"/>
          </p:nvPr>
        </p:nvSpPr>
        <p:spPr>
          <a:xfrm>
            <a:off x="1050883" y="1825627"/>
            <a:ext cx="9810606" cy="442875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4BF5EE8-8114-4073-938A-969E90A9C3B8}"/>
              </a:ext>
            </a:extLst>
          </p:cNvPr>
          <p:cNvSpPr txBox="1">
            <a:spLocks noGrp="1"/>
          </p:cNvSpPr>
          <p:nvPr>
            <p:ph type="dt" sz="half" idx="2"/>
          </p:nvPr>
        </p:nvSpPr>
        <p:spPr>
          <a:xfrm rot="5400013">
            <a:off x="10509212" y="5071825"/>
            <a:ext cx="2647663"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all" spc="300" baseline="0">
                <a:solidFill>
                  <a:srgbClr val="262626"/>
                </a:solidFill>
                <a:uFillTx/>
                <a:latin typeface="Bembo"/>
              </a:defRPr>
            </a:lvl1pPr>
          </a:lstStyle>
          <a:p>
            <a:pPr lvl="0"/>
            <a:fld id="{CD818474-8617-4CBC-956D-77B8297878E0}" type="datetime4">
              <a:rPr lang="en-US"/>
              <a:pPr lvl="0"/>
              <a:t>March 18, 2021</a:t>
            </a:fld>
            <a:endParaRPr lang="en-US"/>
          </a:p>
        </p:txBody>
      </p:sp>
      <p:sp>
        <p:nvSpPr>
          <p:cNvPr id="6" name="Footer Placeholder 4">
            <a:extLst>
              <a:ext uri="{FF2B5EF4-FFF2-40B4-BE49-F238E27FC236}">
                <a16:creationId xmlns:a16="http://schemas.microsoft.com/office/drawing/2014/main" id="{177569FE-AA35-440B-B2DD-1F3C33C81E72}"/>
              </a:ext>
            </a:extLst>
          </p:cNvPr>
          <p:cNvSpPr txBox="1">
            <a:spLocks noGrp="1"/>
          </p:cNvSpPr>
          <p:nvPr>
            <p:ph type="ftr" sz="quarter" idx="3"/>
          </p:nvPr>
        </p:nvSpPr>
        <p:spPr>
          <a:xfrm rot="5400013">
            <a:off x="10447796" y="1407399"/>
            <a:ext cx="2770494"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all" spc="300" baseline="0">
                <a:solidFill>
                  <a:srgbClr val="262626"/>
                </a:solidFill>
                <a:uFillTx/>
                <a:latin typeface="Bembo"/>
              </a:defRPr>
            </a:lvl1pPr>
          </a:lstStyle>
          <a:p>
            <a:pPr lvl="0"/>
            <a:endParaRPr lang="en-US"/>
          </a:p>
        </p:txBody>
      </p:sp>
      <p:sp>
        <p:nvSpPr>
          <p:cNvPr id="7" name="Slide Number Placeholder 5">
            <a:extLst>
              <a:ext uri="{FF2B5EF4-FFF2-40B4-BE49-F238E27FC236}">
                <a16:creationId xmlns:a16="http://schemas.microsoft.com/office/drawing/2014/main" id="{D3641B3D-83D9-4CA3-A7F5-2630567EBDD5}"/>
              </a:ext>
            </a:extLst>
          </p:cNvPr>
          <p:cNvSpPr txBox="1">
            <a:spLocks noGrp="1"/>
          </p:cNvSpPr>
          <p:nvPr>
            <p:ph type="sldNum" sz="quarter" idx="4"/>
          </p:nvPr>
        </p:nvSpPr>
        <p:spPr>
          <a:xfrm>
            <a:off x="11560119" y="3138988"/>
            <a:ext cx="545915" cy="580031"/>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600" b="0" i="0" u="none" strike="noStrike" kern="1200" cap="none" spc="0" baseline="0">
                <a:solidFill>
                  <a:srgbClr val="262626"/>
                </a:solidFill>
                <a:uFillTx/>
                <a:latin typeface="Bembo"/>
              </a:defRPr>
            </a:lvl1pPr>
          </a:lstStyle>
          <a:p>
            <a:pPr lvl="0"/>
            <a:fld id="{43A7AB20-05A7-4747-A2D0-2D9A36652A18}" type="slidenum">
              <a:t>‹#›</a:t>
            </a:fld>
            <a:endParaRPr lang="en-US"/>
          </a:p>
        </p:txBody>
      </p:sp>
      <p:pic>
        <p:nvPicPr>
          <p:cNvPr id="8" name="Ink 17">
            <a:extLst>
              <a:ext uri="{FF2B5EF4-FFF2-40B4-BE49-F238E27FC236}">
                <a16:creationId xmlns:a16="http://schemas.microsoft.com/office/drawing/2014/main" id="{EBCFF507-CF56-4AE4-B056-D849D9E6986C}"/>
              </a:ext>
            </a:extLst>
          </p:cNvPr>
          <p:cNvPicPr>
            <a:picLocks noChangeAspect="1"/>
          </p:cNvPicPr>
          <p:nvPr/>
        </p:nvPicPr>
        <p:blipFill>
          <a:blip r:embed="rId14"/>
          <a:stretch>
            <a:fillRect/>
          </a:stretch>
        </p:blipFill>
        <p:spPr>
          <a:xfrm>
            <a:off x="12490713" y="6342653"/>
            <a:ext cx="356" cy="356"/>
          </a:xfrm>
          <a:prstGeom prst="rect">
            <a:avLst/>
          </a:prstGeom>
          <a:noFill/>
          <a:ln cap="flat">
            <a:noFill/>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10000"/>
        </a:lnSpc>
        <a:spcBef>
          <a:spcPts val="0"/>
        </a:spcBef>
        <a:spcAft>
          <a:spcPts val="0"/>
        </a:spcAft>
        <a:buNone/>
        <a:tabLst/>
        <a:defRPr lang="en-US" sz="2800" b="0" i="0" u="none" strike="noStrike" kern="1200" cap="all" spc="600" baseline="0">
          <a:solidFill>
            <a:srgbClr val="262626"/>
          </a:solidFill>
          <a:uFillTx/>
          <a:latin typeface="Bembo"/>
          <a:ea typeface="Batang" pitchFamily="18"/>
        </a:defRPr>
      </a:lvl1pPr>
    </p:titleStyle>
    <p:bodyStyle>
      <a:lvl1pPr marL="228600" marR="0" lvl="0" indent="-228600" algn="l" defTabSz="914400" rtl="0" fontAlgn="auto" hangingPunct="1">
        <a:lnSpc>
          <a:spcPct val="100000"/>
        </a:lnSpc>
        <a:spcBef>
          <a:spcPts val="1000"/>
        </a:spcBef>
        <a:spcAft>
          <a:spcPts val="0"/>
        </a:spcAft>
        <a:buSzPct val="80000"/>
        <a:buFont typeface="Arial" pitchFamily="34"/>
        <a:buChar char="•"/>
        <a:tabLst/>
        <a:defRPr lang="en-US" sz="2000" b="0" i="0" u="none" strike="noStrike" kern="1200" cap="none" spc="50" baseline="0">
          <a:solidFill>
            <a:srgbClr val="262626"/>
          </a:solidFill>
          <a:uFillTx/>
          <a:latin typeface="Bembo"/>
          <a:ea typeface="Batang" pitchFamily="18"/>
        </a:defRPr>
      </a:lvl1pPr>
      <a:lvl2pPr marL="274320" marR="0" lvl="1" indent="0" algn="l" defTabSz="914400" rtl="0" fontAlgn="auto" hangingPunct="1">
        <a:lnSpc>
          <a:spcPct val="100000"/>
        </a:lnSpc>
        <a:spcBef>
          <a:spcPts val="500"/>
        </a:spcBef>
        <a:spcAft>
          <a:spcPts val="0"/>
        </a:spcAft>
        <a:buNone/>
        <a:tabLst/>
        <a:defRPr lang="en-US" sz="1800" b="0" i="0" u="none" strike="noStrike" kern="1200" cap="none" spc="50" baseline="0">
          <a:solidFill>
            <a:srgbClr val="262626"/>
          </a:solidFill>
          <a:uFillTx/>
          <a:latin typeface="Bembo"/>
          <a:ea typeface="Batang" pitchFamily="18"/>
        </a:defRPr>
      </a:lvl2pPr>
      <a:lvl3pPr marL="605790" marR="0" lvl="2" indent="-285750" algn="l" defTabSz="914400" rtl="0" fontAlgn="auto" hangingPunct="1">
        <a:lnSpc>
          <a:spcPct val="100000"/>
        </a:lnSpc>
        <a:spcBef>
          <a:spcPts val="500"/>
        </a:spcBef>
        <a:spcAft>
          <a:spcPts val="0"/>
        </a:spcAft>
        <a:buSzPct val="80000"/>
        <a:buFont typeface="Arial" pitchFamily="34"/>
        <a:buChar char="•"/>
        <a:tabLst/>
        <a:defRPr lang="en-US" sz="1600" b="0" i="0" u="none" strike="noStrike" kern="1200" cap="none" spc="50" baseline="0">
          <a:solidFill>
            <a:srgbClr val="262626"/>
          </a:solidFill>
          <a:uFillTx/>
          <a:latin typeface="Bembo"/>
          <a:ea typeface="Batang" pitchFamily="18"/>
        </a:defRPr>
      </a:lvl3pPr>
      <a:lvl4pPr marL="630936" marR="0" lvl="3" indent="0" algn="l" defTabSz="914400" rtl="0" fontAlgn="auto" hangingPunct="1">
        <a:lnSpc>
          <a:spcPct val="100000"/>
        </a:lnSpc>
        <a:spcBef>
          <a:spcPts val="500"/>
        </a:spcBef>
        <a:spcAft>
          <a:spcPts val="0"/>
        </a:spcAft>
        <a:buNone/>
        <a:tabLst/>
        <a:defRPr lang="en-US" sz="1400" b="0" i="0" u="none" strike="noStrike" kern="1200" cap="none" spc="50" baseline="0">
          <a:solidFill>
            <a:srgbClr val="262626"/>
          </a:solidFill>
          <a:uFillTx/>
          <a:latin typeface="Bembo"/>
          <a:ea typeface="Batang" pitchFamily="18"/>
        </a:defRPr>
      </a:lvl4pPr>
      <a:lvl5pPr marL="822960" marR="0" lvl="4" indent="-228600" algn="l" defTabSz="914400" rtl="0" fontAlgn="auto" hangingPunct="1">
        <a:lnSpc>
          <a:spcPct val="100000"/>
        </a:lnSpc>
        <a:spcBef>
          <a:spcPts val="500"/>
        </a:spcBef>
        <a:spcAft>
          <a:spcPts val="0"/>
        </a:spcAft>
        <a:buSzPct val="80000"/>
        <a:buFont typeface="Arial" pitchFamily="34"/>
        <a:buChar char="•"/>
        <a:tabLst/>
        <a:defRPr lang="en-US" sz="1400" b="0" i="0" u="none" strike="noStrike" kern="1200" cap="none" spc="50" baseline="0">
          <a:solidFill>
            <a:srgbClr val="262626"/>
          </a:solidFill>
          <a:uFillTx/>
          <a:latin typeface="Bembo"/>
          <a:ea typeface="Batang" pitchFamily="1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jp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jp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7.jpg"/><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9.png"/><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2" Type="http://schemas.openxmlformats.org/officeDocument/2006/relationships/image" Target="../media/image31.1"/><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4B1B755F-DCC7-4353-8C01-EACBEE205868}"/>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Rectangle 10">
            <a:extLst>
              <a:ext uri="{FF2B5EF4-FFF2-40B4-BE49-F238E27FC236}">
                <a16:creationId xmlns:a16="http://schemas.microsoft.com/office/drawing/2014/main" id="{9C70C43A-AA3E-49B8-AD3B-CB57373B1FE0}"/>
              </a:ext>
            </a:extLst>
          </p:cNvPr>
          <p:cNvSpPr>
            <a:spLocks noMove="1" noResize="1"/>
          </p:cNvSpPr>
          <p:nvPr/>
        </p:nvSpPr>
        <p:spPr>
          <a:xfrm>
            <a:off x="0" y="0"/>
            <a:ext cx="12191996" cy="6858000"/>
          </a:xfrm>
          <a:prstGeom prst="rect">
            <a:avLst/>
          </a:prstGeom>
          <a:solidFill>
            <a:srgbClr val="82766A">
              <a:alpha val="1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pic>
        <p:nvPicPr>
          <p:cNvPr id="4" name="Picture 3" descr="Digital bar graph">
            <a:extLst>
              <a:ext uri="{FF2B5EF4-FFF2-40B4-BE49-F238E27FC236}">
                <a16:creationId xmlns:a16="http://schemas.microsoft.com/office/drawing/2014/main" id="{45E98770-1E44-4F62-A822-927EB34F1E04}"/>
              </a:ext>
            </a:extLst>
          </p:cNvPr>
          <p:cNvPicPr>
            <a:picLocks noChangeAspect="1"/>
          </p:cNvPicPr>
          <p:nvPr/>
        </p:nvPicPr>
        <p:blipFill>
          <a:blip r:embed="rId2"/>
          <a:srcRect t="14135" b="3144"/>
          <a:stretch>
            <a:fillRect/>
          </a:stretch>
        </p:blipFill>
        <p:spPr>
          <a:xfrm>
            <a:off x="0" y="0"/>
            <a:ext cx="12191978" cy="6858000"/>
          </a:xfrm>
          <a:prstGeom prst="rect">
            <a:avLst/>
          </a:prstGeom>
          <a:noFill/>
          <a:ln cap="flat">
            <a:noFill/>
          </a:ln>
        </p:spPr>
      </p:pic>
      <p:sp>
        <p:nvSpPr>
          <p:cNvPr id="5" name="Title 1">
            <a:extLst>
              <a:ext uri="{FF2B5EF4-FFF2-40B4-BE49-F238E27FC236}">
                <a16:creationId xmlns:a16="http://schemas.microsoft.com/office/drawing/2014/main" id="{5B14B716-26B6-43A4-843B-6CA01AB8C042}"/>
              </a:ext>
            </a:extLst>
          </p:cNvPr>
          <p:cNvSpPr txBox="1">
            <a:spLocks noGrp="1"/>
          </p:cNvSpPr>
          <p:nvPr>
            <p:ph type="ctrTitle"/>
          </p:nvPr>
        </p:nvSpPr>
        <p:spPr>
          <a:xfrm>
            <a:off x="545320" y="381661"/>
            <a:ext cx="7223101" cy="826937"/>
          </a:xfrm>
        </p:spPr>
        <p:txBody>
          <a:bodyPr anchorCtr="0"/>
          <a:lstStyle/>
          <a:p>
            <a:pPr lvl="0" algn="l"/>
            <a:r>
              <a:rPr lang="en-GB" sz="2500"/>
              <a:t>Data centre virtualization </a:t>
            </a:r>
          </a:p>
        </p:txBody>
      </p:sp>
      <p:sp>
        <p:nvSpPr>
          <p:cNvPr id="6" name="Subtitle 2">
            <a:extLst>
              <a:ext uri="{FF2B5EF4-FFF2-40B4-BE49-F238E27FC236}">
                <a16:creationId xmlns:a16="http://schemas.microsoft.com/office/drawing/2014/main" id="{18625F2A-E300-4CA2-9330-B945C8B54F6A}"/>
              </a:ext>
            </a:extLst>
          </p:cNvPr>
          <p:cNvSpPr txBox="1">
            <a:spLocks noGrp="1"/>
          </p:cNvSpPr>
          <p:nvPr>
            <p:ph type="subTitle" idx="1"/>
          </p:nvPr>
        </p:nvSpPr>
        <p:spPr>
          <a:xfrm>
            <a:off x="545320" y="1256303"/>
            <a:ext cx="5553334" cy="572496"/>
          </a:xfrm>
        </p:spPr>
        <p:txBody>
          <a:bodyPr anchorCtr="0"/>
          <a:lstStyle/>
          <a:p>
            <a:pPr lvl="0" algn="l"/>
            <a:r>
              <a:rPr lang="en-GB" sz="1800"/>
              <a:t>In focus</a:t>
            </a:r>
          </a:p>
        </p:txBody>
      </p:sp>
      <p:sp>
        <p:nvSpPr>
          <p:cNvPr id="7" name="TextBox 6">
            <a:extLst>
              <a:ext uri="{FF2B5EF4-FFF2-40B4-BE49-F238E27FC236}">
                <a16:creationId xmlns:a16="http://schemas.microsoft.com/office/drawing/2014/main" id="{38E91EA9-D343-4572-A5B9-F59A2FC8DDA0}"/>
              </a:ext>
            </a:extLst>
          </p:cNvPr>
          <p:cNvSpPr txBox="1"/>
          <p:nvPr/>
        </p:nvSpPr>
        <p:spPr>
          <a:xfrm>
            <a:off x="6776206" y="1828800"/>
            <a:ext cx="3103336" cy="43902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Bauhaus 93" pitchFamily="82"/>
              </a:rPr>
              <a:t>Data Centre</a:t>
            </a:r>
          </a:p>
          <a:p>
            <a:pPr marL="0" marR="0" lvl="0"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Bauhaus 93" pitchFamily="82"/>
              </a:rPr>
              <a:t>Virtualization</a:t>
            </a:r>
          </a:p>
          <a:p>
            <a:pPr marL="0" marR="0" lvl="0"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Bauhaus 93" pitchFamily="82"/>
              </a:rPr>
              <a:t>in Focus</a:t>
            </a:r>
          </a:p>
          <a:p>
            <a:pPr marL="0" marR="0" lvl="0"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Bauhaus 93" pitchFamily="82"/>
              </a:rPr>
              <a:t>- </a:t>
            </a:r>
            <a:r>
              <a:rPr lang="en-GB" sz="1600" b="0" i="0" u="none" strike="noStrike" kern="1200" cap="none" spc="0" baseline="0">
                <a:solidFill>
                  <a:srgbClr val="FFFFFF"/>
                </a:solidFill>
                <a:uFillTx/>
                <a:latin typeface="Bauhaus 93" pitchFamily="82"/>
              </a:rPr>
              <a:t>Gergely Somogyi (1814098) UWTSD</a:t>
            </a:r>
          </a:p>
        </p:txBody>
      </p:sp>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name="Slide2">
    <p:bg>
      <p:bgPr>
        <a:blipFill>
          <a:blip r:embed="rId2">
            <a:alphaModFix amt="32000"/>
          </a:blip>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F35CBC-054E-4025-869B-8667B1F016CC}"/>
              </a:ext>
            </a:extLst>
          </p:cNvPr>
          <p:cNvSpPr txBox="1"/>
          <p:nvPr/>
        </p:nvSpPr>
        <p:spPr>
          <a:xfrm>
            <a:off x="525295" y="426503"/>
            <a:ext cx="9591470"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1200" cap="none" spc="300" baseline="0">
                <a:solidFill>
                  <a:srgbClr val="0D0D0D"/>
                </a:solidFill>
                <a:effectLst>
                  <a:outerShdw dist="38096" dir="2700000">
                    <a:srgbClr val="000000"/>
                  </a:outerShdw>
                </a:effectLst>
                <a:uFillTx/>
                <a:latin typeface="Daytona Condensed" pitchFamily="34"/>
              </a:rPr>
              <a:t>What is about the next 10 minutes?</a:t>
            </a:r>
          </a:p>
        </p:txBody>
      </p:sp>
      <p:sp>
        <p:nvSpPr>
          <p:cNvPr id="3" name="TextBox 2">
            <a:extLst>
              <a:ext uri="{FF2B5EF4-FFF2-40B4-BE49-F238E27FC236}">
                <a16:creationId xmlns:a16="http://schemas.microsoft.com/office/drawing/2014/main" id="{CDDA178C-0F30-494E-8145-FB1C9AD0DD2E}"/>
              </a:ext>
            </a:extLst>
          </p:cNvPr>
          <p:cNvSpPr txBox="1"/>
          <p:nvPr/>
        </p:nvSpPr>
        <p:spPr>
          <a:xfrm>
            <a:off x="904670" y="1980855"/>
            <a:ext cx="4176412"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300" baseline="0">
                <a:solidFill>
                  <a:srgbClr val="000000"/>
                </a:solidFill>
                <a:uFillTx/>
                <a:latin typeface="Daytona Condensed" pitchFamily="34"/>
              </a:rPr>
              <a:t>Data centre fundamentals</a:t>
            </a:r>
          </a:p>
        </p:txBody>
      </p:sp>
      <p:sp>
        <p:nvSpPr>
          <p:cNvPr id="4" name="TextBox 3">
            <a:extLst>
              <a:ext uri="{FF2B5EF4-FFF2-40B4-BE49-F238E27FC236}">
                <a16:creationId xmlns:a16="http://schemas.microsoft.com/office/drawing/2014/main" id="{D4011B7A-7A17-4EE0-8D57-BF52523F898B}"/>
              </a:ext>
            </a:extLst>
          </p:cNvPr>
          <p:cNvSpPr txBox="1"/>
          <p:nvPr/>
        </p:nvSpPr>
        <p:spPr>
          <a:xfrm>
            <a:off x="1663430" y="3038560"/>
            <a:ext cx="4970833"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300" baseline="0">
                <a:solidFill>
                  <a:srgbClr val="000000"/>
                </a:solidFill>
                <a:uFillTx/>
                <a:latin typeface="Daytona Condensed" pitchFamily="34"/>
              </a:rPr>
              <a:t>Virtualization of a data centre</a:t>
            </a:r>
          </a:p>
        </p:txBody>
      </p:sp>
      <p:sp>
        <p:nvSpPr>
          <p:cNvPr id="5" name="TextBox 5">
            <a:extLst>
              <a:ext uri="{FF2B5EF4-FFF2-40B4-BE49-F238E27FC236}">
                <a16:creationId xmlns:a16="http://schemas.microsoft.com/office/drawing/2014/main" id="{0B306514-1EA3-46C5-A975-4AC089B1F21C}"/>
              </a:ext>
            </a:extLst>
          </p:cNvPr>
          <p:cNvSpPr txBox="1"/>
          <p:nvPr/>
        </p:nvSpPr>
        <p:spPr>
          <a:xfrm>
            <a:off x="2548643" y="4120999"/>
            <a:ext cx="4406630"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300" baseline="0">
                <a:solidFill>
                  <a:srgbClr val="000000"/>
                </a:solidFill>
                <a:uFillTx/>
                <a:latin typeface="Daytona Condensed" pitchFamily="34"/>
              </a:rPr>
              <a:t>Stakeholders in the market</a:t>
            </a:r>
          </a:p>
        </p:txBody>
      </p:sp>
      <p:sp>
        <p:nvSpPr>
          <p:cNvPr id="6" name="TextBox 6">
            <a:extLst>
              <a:ext uri="{FF2B5EF4-FFF2-40B4-BE49-F238E27FC236}">
                <a16:creationId xmlns:a16="http://schemas.microsoft.com/office/drawing/2014/main" id="{367BBC1E-4F96-4182-8DA5-014297C68392}"/>
              </a:ext>
            </a:extLst>
          </p:cNvPr>
          <p:cNvSpPr txBox="1"/>
          <p:nvPr/>
        </p:nvSpPr>
        <p:spPr>
          <a:xfrm>
            <a:off x="3200400" y="5281290"/>
            <a:ext cx="4980563"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300" baseline="0">
                <a:solidFill>
                  <a:srgbClr val="000000"/>
                </a:solidFill>
                <a:uFillTx/>
                <a:latin typeface="Daytona Condensed" pitchFamily="34"/>
              </a:rPr>
              <a:t>Vmware and Microsoft Azure</a:t>
            </a:r>
            <a:endParaRPr lang="en-GB" sz="2400" b="0" i="0" u="none" strike="noStrike" kern="1200" cap="none" spc="300" baseline="0">
              <a:solidFill>
                <a:srgbClr val="000000"/>
              </a:solidFill>
              <a:uFillTx/>
              <a:latin typeface="Daytona Condensed" pitchFamily="34"/>
            </a:endParaRPr>
          </a:p>
        </p:txBody>
      </p:sp>
      <p:pic>
        <p:nvPicPr>
          <p:cNvPr id="7" name="Graphic 16" descr="Cloud Computing with solid fill">
            <a:extLst>
              <a:ext uri="{FF2B5EF4-FFF2-40B4-BE49-F238E27FC236}">
                <a16:creationId xmlns:a16="http://schemas.microsoft.com/office/drawing/2014/main" id="{26CF552B-A958-41EF-A38C-99AB1C4218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89769" y="2603507"/>
            <a:ext cx="914400" cy="914400"/>
          </a:xfrm>
          <a:prstGeom prst="rect">
            <a:avLst/>
          </a:prstGeom>
          <a:noFill/>
          <a:ln cap="flat">
            <a:noFill/>
          </a:ln>
        </p:spPr>
      </p:pic>
      <p:pic>
        <p:nvPicPr>
          <p:cNvPr id="8" name="Graphic 18" descr="Internet Of Things with solid fill">
            <a:extLst>
              <a:ext uri="{FF2B5EF4-FFF2-40B4-BE49-F238E27FC236}">
                <a16:creationId xmlns:a16="http://schemas.microsoft.com/office/drawing/2014/main" id="{1B720846-779D-416C-8FE2-4DD80ADACA5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13655" y="4979081"/>
            <a:ext cx="914400" cy="914400"/>
          </a:xfrm>
          <a:prstGeom prst="rect">
            <a:avLst/>
          </a:prstGeom>
          <a:noFill/>
          <a:ln cap="flat">
            <a:noFill/>
          </a:ln>
        </p:spPr>
      </p:pic>
      <p:pic>
        <p:nvPicPr>
          <p:cNvPr id="9" name="Graphic 20" descr="Plugged Unplugged with solid fill">
            <a:extLst>
              <a:ext uri="{FF2B5EF4-FFF2-40B4-BE49-F238E27FC236}">
                <a16:creationId xmlns:a16="http://schemas.microsoft.com/office/drawing/2014/main" id="{D4D61146-7D3D-4CF7-B4F7-F47D0B90106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719864" y="1754486"/>
            <a:ext cx="914400" cy="914400"/>
          </a:xfrm>
          <a:prstGeom prst="rect">
            <a:avLst/>
          </a:prstGeom>
          <a:noFill/>
          <a:ln cap="flat">
            <a:noFill/>
          </a:ln>
        </p:spPr>
      </p:pic>
      <p:pic>
        <p:nvPicPr>
          <p:cNvPr id="10" name="Graphic 22" descr="Influencer with solid fill">
            <a:extLst>
              <a:ext uri="{FF2B5EF4-FFF2-40B4-BE49-F238E27FC236}">
                <a16:creationId xmlns:a16="http://schemas.microsoft.com/office/drawing/2014/main" id="{29917CC7-25B9-4FC4-B872-E5C6C343999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437132" y="3668261"/>
            <a:ext cx="914400" cy="914400"/>
          </a:xfrm>
          <a:prstGeom prst="rect">
            <a:avLst/>
          </a:prstGeom>
          <a:noFill/>
          <a:ln cap="flat">
            <a:noFill/>
          </a:ln>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3">
    <p:bg>
      <p:bgPr>
        <a:blipFill>
          <a:blip r:embed="rId2">
            <a:alphaModFix amt="32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AFB3F-376A-485B-935B-4436C629400E}"/>
              </a:ext>
            </a:extLst>
          </p:cNvPr>
          <p:cNvSpPr txBox="1">
            <a:spLocks noGrp="1"/>
          </p:cNvSpPr>
          <p:nvPr>
            <p:ph type="title"/>
          </p:nvPr>
        </p:nvSpPr>
        <p:spPr/>
        <p:txBody>
          <a:bodyPr/>
          <a:lstStyle/>
          <a:p>
            <a:pPr lvl="0"/>
            <a:r>
              <a:rPr lang="en-GB" sz="4000">
                <a:latin typeface="Daytona Condensed" pitchFamily="34"/>
              </a:rPr>
              <a:t>Data centre</a:t>
            </a:r>
          </a:p>
        </p:txBody>
      </p:sp>
      <p:sp>
        <p:nvSpPr>
          <p:cNvPr id="3" name="Content Placeholder 2">
            <a:extLst>
              <a:ext uri="{FF2B5EF4-FFF2-40B4-BE49-F238E27FC236}">
                <a16:creationId xmlns:a16="http://schemas.microsoft.com/office/drawing/2014/main" id="{CC0072C8-2A29-40A3-8A38-5B528C60F174}"/>
              </a:ext>
            </a:extLst>
          </p:cNvPr>
          <p:cNvSpPr txBox="1">
            <a:spLocks noGrp="1"/>
          </p:cNvSpPr>
          <p:nvPr>
            <p:ph idx="1"/>
          </p:nvPr>
        </p:nvSpPr>
        <p:spPr>
          <a:xfrm>
            <a:off x="1050883" y="1747802"/>
            <a:ext cx="9810606" cy="4428750"/>
          </a:xfrm>
        </p:spPr>
        <p:txBody>
          <a:bodyPr/>
          <a:lstStyle/>
          <a:p>
            <a:pPr marL="0" lvl="0" indent="0">
              <a:buNone/>
            </a:pPr>
            <a:r>
              <a:rPr lang="en-GB" sz="2400">
                <a:solidFill>
                  <a:srgbClr val="000000"/>
                </a:solidFill>
                <a:latin typeface="Daytona Condensed" pitchFamily="34"/>
              </a:rPr>
              <a:t>Data centres are facilities designed to accommodate and operate computer systems and related components</a:t>
            </a:r>
          </a:p>
          <a:p>
            <a:pPr marL="0" lvl="0" indent="0">
              <a:buNone/>
            </a:pPr>
            <a:r>
              <a:rPr lang="en-GB" sz="2400">
                <a:solidFill>
                  <a:srgbClr val="000000"/>
                </a:solidFill>
                <a:latin typeface="Daytona Condensed" pitchFamily="34"/>
              </a:rPr>
              <a:t>The major </a:t>
            </a:r>
            <a:r>
              <a:rPr lang="en-GB" sz="2400" spc="0">
                <a:solidFill>
                  <a:srgbClr val="000000"/>
                </a:solidFill>
                <a:latin typeface="Daytona Condensed" pitchFamily="34"/>
              </a:rPr>
              <a:t>components</a:t>
            </a:r>
            <a:r>
              <a:rPr lang="en-GB" sz="2400">
                <a:solidFill>
                  <a:srgbClr val="000000"/>
                </a:solidFill>
                <a:latin typeface="Daytona Condensed" pitchFamily="34"/>
              </a:rPr>
              <a:t> of a data centre:</a:t>
            </a:r>
          </a:p>
          <a:p>
            <a:pPr marL="2743200" lvl="6" algn="ctr">
              <a:buSzPct val="100000"/>
              <a:buFont typeface="Arial" pitchFamily="34"/>
            </a:pPr>
            <a:endParaRPr lang="en-GB" sz="2200">
              <a:solidFill>
                <a:srgbClr val="000000"/>
              </a:solidFill>
              <a:latin typeface="Daytona Condensed" pitchFamily="34"/>
            </a:endParaRPr>
          </a:p>
          <a:p>
            <a:pPr marL="3771899" lvl="7" indent="-342900">
              <a:buSzPct val="100000"/>
              <a:buFont typeface="Wingdings" pitchFamily="2"/>
              <a:buChar char="q"/>
            </a:pPr>
            <a:r>
              <a:rPr lang="en-GB" sz="2400" spc="600">
                <a:solidFill>
                  <a:srgbClr val="000000"/>
                </a:solidFill>
                <a:latin typeface="Daytona Condensed" pitchFamily="34"/>
              </a:rPr>
              <a:t>Racks</a:t>
            </a:r>
          </a:p>
          <a:p>
            <a:pPr marL="3771899" lvl="7" indent="-342900">
              <a:buSzPct val="100000"/>
              <a:buFont typeface="Wingdings" pitchFamily="2"/>
              <a:buChar char="q"/>
            </a:pPr>
            <a:r>
              <a:rPr lang="en-GB" sz="2400" spc="600">
                <a:solidFill>
                  <a:srgbClr val="000000"/>
                </a:solidFill>
                <a:latin typeface="Daytona Condensed" pitchFamily="34"/>
              </a:rPr>
              <a:t>Flooring</a:t>
            </a:r>
          </a:p>
          <a:p>
            <a:pPr marL="3771899" lvl="7" indent="-342900">
              <a:buSzPct val="100000"/>
              <a:buFont typeface="Wingdings" pitchFamily="2"/>
              <a:buChar char="q"/>
            </a:pPr>
            <a:r>
              <a:rPr lang="en-GB" sz="2400" spc="600">
                <a:solidFill>
                  <a:srgbClr val="000000"/>
                </a:solidFill>
                <a:latin typeface="Daytona Condensed" pitchFamily="34"/>
              </a:rPr>
              <a:t>Rows</a:t>
            </a:r>
          </a:p>
          <a:p>
            <a:pPr marL="3771899" lvl="7" indent="-342900">
              <a:buSzPct val="100000"/>
              <a:buFont typeface="Wingdings" pitchFamily="2"/>
              <a:buChar char="q"/>
            </a:pPr>
            <a:r>
              <a:rPr lang="en-GB" sz="2400" spc="600">
                <a:solidFill>
                  <a:srgbClr val="000000"/>
                </a:solidFill>
                <a:latin typeface="Daytona Condensed" pitchFamily="34"/>
              </a:rPr>
              <a:t>Power</a:t>
            </a:r>
          </a:p>
          <a:p>
            <a:pPr marL="3771899" lvl="7" indent="-342900">
              <a:buSzPct val="100000"/>
              <a:buFont typeface="Wingdings" pitchFamily="2"/>
              <a:buChar char="q"/>
            </a:pPr>
            <a:r>
              <a:rPr lang="en-GB" sz="2400" spc="600">
                <a:solidFill>
                  <a:srgbClr val="000000"/>
                </a:solidFill>
                <a:latin typeface="Daytona Condensed" pitchFamily="34"/>
              </a:rPr>
              <a:t>Cooling</a:t>
            </a:r>
          </a:p>
          <a:p>
            <a:pPr marL="3771899" lvl="7" indent="-342900">
              <a:buSzPct val="100000"/>
              <a:buFont typeface="Wingdings" pitchFamily="2"/>
              <a:buChar char="q"/>
            </a:pPr>
            <a:r>
              <a:rPr lang="en-GB" sz="2400" spc="600">
                <a:solidFill>
                  <a:srgbClr val="000000"/>
                </a:solidFill>
                <a:latin typeface="Daytona Condensed" pitchFamily="34"/>
              </a:rPr>
              <a:t>Structured Cabling</a:t>
            </a:r>
          </a:p>
        </p:txBody>
      </p:sp>
      <p:sp>
        <p:nvSpPr>
          <p:cNvPr id="4" name="TextBox 3">
            <a:extLst>
              <a:ext uri="{FF2B5EF4-FFF2-40B4-BE49-F238E27FC236}">
                <a16:creationId xmlns:a16="http://schemas.microsoft.com/office/drawing/2014/main" id="{58A5BE53-8C0B-48C5-8C6C-EAB3F60E5ED0}"/>
              </a:ext>
            </a:extLst>
          </p:cNvPr>
          <p:cNvSpPr txBox="1"/>
          <p:nvPr/>
        </p:nvSpPr>
        <p:spPr>
          <a:xfrm>
            <a:off x="9577434" y="6517532"/>
            <a:ext cx="2568101"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A6A6A6"/>
                </a:solidFill>
                <a:uFillTx/>
                <a:latin typeface="Sanskrit Text" pitchFamily="18"/>
                <a:cs typeface="Sanskrit Text" pitchFamily="18"/>
              </a:rPr>
              <a:t>Background: Tulip Data Centre, India</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name="Slide4">
    <p:bg>
      <p:bgPr>
        <a:blipFill>
          <a:blip r:embed="rId2">
            <a:alphaModFix amt="32000"/>
          </a:blip>
          <a:stretch>
            <a:fillRect/>
          </a:stretch>
        </a:blipFill>
        <a:effectLst/>
      </p:bgPr>
    </p:bg>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7A4F5FC5-8567-4BD4-8996-4FF86F9D2EC3}"/>
              </a:ext>
            </a:extLst>
          </p:cNvPr>
          <p:cNvSpPr txBox="1"/>
          <p:nvPr/>
        </p:nvSpPr>
        <p:spPr>
          <a:xfrm>
            <a:off x="8900806" y="6382420"/>
            <a:ext cx="3174458"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A6A6A6"/>
                </a:solidFill>
                <a:uFillTx/>
                <a:latin typeface="Sanskrit Text" pitchFamily="18"/>
                <a:cs typeface="Sanskrit Text" pitchFamily="18"/>
              </a:rPr>
              <a:t>Background: Lakeside Technology Centre, USA</a:t>
            </a:r>
          </a:p>
        </p:txBody>
      </p:sp>
      <p:sp>
        <p:nvSpPr>
          <p:cNvPr id="3" name="TextBox 3">
            <a:extLst>
              <a:ext uri="{FF2B5EF4-FFF2-40B4-BE49-F238E27FC236}">
                <a16:creationId xmlns:a16="http://schemas.microsoft.com/office/drawing/2014/main" id="{CA85972F-86F1-4A91-84F0-D8CEB594A30B}"/>
              </a:ext>
            </a:extLst>
          </p:cNvPr>
          <p:cNvSpPr txBox="1"/>
          <p:nvPr/>
        </p:nvSpPr>
        <p:spPr>
          <a:xfrm>
            <a:off x="282101" y="155640"/>
            <a:ext cx="5729593"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Daytona Condensed" pitchFamily="34"/>
              </a:rPr>
              <a:t>Data Centre – Common topology</a:t>
            </a:r>
          </a:p>
        </p:txBody>
      </p:sp>
      <p:pic>
        <p:nvPicPr>
          <p:cNvPr id="4" name="Picture 7" descr="Diagram&#10;&#10;Description automatically generated">
            <a:extLst>
              <a:ext uri="{FF2B5EF4-FFF2-40B4-BE49-F238E27FC236}">
                <a16:creationId xmlns:a16="http://schemas.microsoft.com/office/drawing/2014/main" id="{867F669A-1E3B-4ABE-911A-BA15599A033B}"/>
              </a:ext>
            </a:extLst>
          </p:cNvPr>
          <p:cNvPicPr>
            <a:picLocks noChangeAspect="1"/>
          </p:cNvPicPr>
          <p:nvPr/>
        </p:nvPicPr>
        <p:blipFill>
          <a:blip r:embed="rId3">
            <a:alphaModFix amt="74000"/>
          </a:blip>
          <a:srcRect l="3777" t="16738" r="2180" b="14894"/>
          <a:stretch>
            <a:fillRect/>
          </a:stretch>
        </p:blipFill>
        <p:spPr>
          <a:xfrm>
            <a:off x="1796375" y="1352141"/>
            <a:ext cx="8599255" cy="4688732"/>
          </a:xfrm>
          <a:prstGeom prst="rect">
            <a:avLst/>
          </a:prstGeom>
          <a:noFill/>
          <a:ln cap="flat">
            <a:noFill/>
          </a:ln>
        </p:spPr>
      </p:pic>
      <p:sp>
        <p:nvSpPr>
          <p:cNvPr id="5" name="TextBox 4">
            <a:extLst>
              <a:ext uri="{FF2B5EF4-FFF2-40B4-BE49-F238E27FC236}">
                <a16:creationId xmlns:a16="http://schemas.microsoft.com/office/drawing/2014/main" id="{6570AF53-6290-4C54-B95F-E0FFF6786C0C}"/>
              </a:ext>
            </a:extLst>
          </p:cNvPr>
          <p:cNvSpPr txBox="1"/>
          <p:nvPr/>
        </p:nvSpPr>
        <p:spPr>
          <a:xfrm>
            <a:off x="8803532" y="1420236"/>
            <a:ext cx="2694563"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Daytona Condensed" pitchFamily="34"/>
              </a:rPr>
              <a:t>Source: Cornell University</a:t>
            </a:r>
          </a:p>
        </p:txBody>
      </p:sp>
    </p:spTree>
  </p:cSld>
  <p:clrMapOvr>
    <a:masterClrMapping/>
  </p:clrMapOvr>
  <p:transition spd="slow">
    <p:split orient="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ppt_x</p:attrName>
                                        </p:attrNameLst>
                                      </p:cBhvr>
                                      <p:tavLst>
                                        <p:tav tm="0">
                                          <p:val>
                                            <p:strVal val="#ppt_x"/>
                                          </p:val>
                                        </p:tav>
                                        <p:tav tm="100000">
                                          <p:val>
                                            <p:strVal val="#ppt_x"/>
                                          </p:val>
                                        </p:tav>
                                      </p:tavLst>
                                    </p:anim>
                                    <p:anim calcmode="lin" valueType="num">
                                      <p:cBhvr>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5">
    <p:bg>
      <p:bgPr>
        <a:blipFill>
          <a:blip r:embed="rId2">
            <a:alphaModFix amt="32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C82F7-F3B8-4200-A582-2AA2E1A557C5}"/>
              </a:ext>
            </a:extLst>
          </p:cNvPr>
          <p:cNvSpPr txBox="1">
            <a:spLocks noGrp="1"/>
          </p:cNvSpPr>
          <p:nvPr>
            <p:ph type="title"/>
          </p:nvPr>
        </p:nvSpPr>
        <p:spPr/>
        <p:txBody>
          <a:bodyPr/>
          <a:lstStyle/>
          <a:p>
            <a:pPr lvl="0"/>
            <a:r>
              <a:rPr lang="en-GB" sz="3600">
                <a:latin typeface="Daytona Condensed" pitchFamily="34"/>
              </a:rPr>
              <a:t>Data Centre virtualization</a:t>
            </a:r>
          </a:p>
        </p:txBody>
      </p:sp>
      <p:sp>
        <p:nvSpPr>
          <p:cNvPr id="3" name="Content Placeholder 2">
            <a:extLst>
              <a:ext uri="{FF2B5EF4-FFF2-40B4-BE49-F238E27FC236}">
                <a16:creationId xmlns:a16="http://schemas.microsoft.com/office/drawing/2014/main" id="{A23CCBBC-B0BC-4539-BBC8-7B431D698C47}"/>
              </a:ext>
            </a:extLst>
          </p:cNvPr>
          <p:cNvSpPr txBox="1">
            <a:spLocks noGrp="1"/>
          </p:cNvSpPr>
          <p:nvPr>
            <p:ph idx="1"/>
          </p:nvPr>
        </p:nvSpPr>
        <p:spPr/>
        <p:txBody>
          <a:bodyPr/>
          <a:lstStyle/>
          <a:p>
            <a:pPr lvl="0">
              <a:lnSpc>
                <a:spcPct val="150000"/>
              </a:lnSpc>
            </a:pPr>
            <a:r>
              <a:rPr lang="en-GB">
                <a:solidFill>
                  <a:srgbClr val="222222"/>
                </a:solidFill>
                <a:latin typeface="Daytona Condensed" pitchFamily="34"/>
              </a:rPr>
              <a:t>" According to the Oxford English Dictionary, in the context of computing, virtual means not" physically existing as such but made by software to appeal to do so". Therefore, in the same context, it can be said that a virtual element is a particular abstraction of such an element." [1]</a:t>
            </a:r>
            <a:endParaRPr lang="en-GB">
              <a:latin typeface="Daytona Condensed" pitchFamily="34"/>
            </a:endParaRPr>
          </a:p>
        </p:txBody>
      </p:sp>
      <p:pic>
        <p:nvPicPr>
          <p:cNvPr id="4" name="Content Placeholder 6" descr="A picture containing indoor, platform, computer, long&#10;&#10;Description automatically generated">
            <a:extLst>
              <a:ext uri="{FF2B5EF4-FFF2-40B4-BE49-F238E27FC236}">
                <a16:creationId xmlns:a16="http://schemas.microsoft.com/office/drawing/2014/main" id="{707080A1-F6DC-43D9-8830-3DE19B859739}"/>
              </a:ext>
            </a:extLst>
          </p:cNvPr>
          <p:cNvPicPr>
            <a:picLocks noGrp="1" noChangeAspect="1"/>
          </p:cNvPicPr>
          <p:nvPr>
            <p:ph idx="2"/>
          </p:nvPr>
        </p:nvPicPr>
        <p:blipFill>
          <a:blip r:embed="rId3"/>
          <a:stretch>
            <a:fillRect/>
          </a:stretch>
        </p:blipFill>
        <p:spPr>
          <a:xfrm>
            <a:off x="5730745" y="1825627"/>
            <a:ext cx="5728441" cy="3874779"/>
          </a:xfrm>
        </p:spPr>
      </p:pic>
      <p:sp>
        <p:nvSpPr>
          <p:cNvPr id="5" name="TextBox 5">
            <a:extLst>
              <a:ext uri="{FF2B5EF4-FFF2-40B4-BE49-F238E27FC236}">
                <a16:creationId xmlns:a16="http://schemas.microsoft.com/office/drawing/2014/main" id="{13F61977-0FBF-4D96-9C31-3A62E7B746FF}"/>
              </a:ext>
            </a:extLst>
          </p:cNvPr>
          <p:cNvSpPr txBox="1"/>
          <p:nvPr/>
        </p:nvSpPr>
        <p:spPr>
          <a:xfrm>
            <a:off x="8786506" y="6568244"/>
            <a:ext cx="6250015"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A6A6A6"/>
                </a:solidFill>
                <a:uFillTx/>
                <a:latin typeface="Sanskrit Text" pitchFamily="18"/>
                <a:cs typeface="Sanskrit Text" pitchFamily="18"/>
              </a:rPr>
              <a:t>Background: Dupont Fabros Technology, USA</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name="Slide8">
    <p:bg>
      <p:bgPr>
        <a:blipFill>
          <a:blip r:embed="rId2">
            <a:alphaModFix amt="36000"/>
          </a:blip>
          <a:stretch>
            <a:fillRect/>
          </a:stretch>
        </a:blip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E8146AE-2AB2-482F-85C1-62BEB41EBC84}"/>
              </a:ext>
            </a:extLst>
          </p:cNvPr>
          <p:cNvSpPr txBox="1">
            <a:spLocks noGrp="1"/>
          </p:cNvSpPr>
          <p:nvPr>
            <p:ph type="body" idx="4294967295"/>
          </p:nvPr>
        </p:nvSpPr>
        <p:spPr>
          <a:xfrm>
            <a:off x="1071567" y="1835219"/>
            <a:ext cx="4452935" cy="823910"/>
          </a:xfrm>
        </p:spPr>
        <p:txBody>
          <a:bodyPr/>
          <a:lstStyle/>
          <a:p>
            <a:pPr lvl="0"/>
            <a:r>
              <a:rPr lang="en-GB">
                <a:latin typeface="Daytona Condensed" pitchFamily="34"/>
              </a:rPr>
              <a:t>Hypervisor type 1</a:t>
            </a:r>
          </a:p>
        </p:txBody>
      </p:sp>
      <p:pic>
        <p:nvPicPr>
          <p:cNvPr id="3" name="Content Placeholder 7" descr="A picture containing text, screenshot, parking&#10;&#10;Description automatically generated">
            <a:extLst>
              <a:ext uri="{FF2B5EF4-FFF2-40B4-BE49-F238E27FC236}">
                <a16:creationId xmlns:a16="http://schemas.microsoft.com/office/drawing/2014/main" id="{A5B9493B-EC9B-4BBD-892D-AE65A49824D8}"/>
              </a:ext>
            </a:extLst>
          </p:cNvPr>
          <p:cNvPicPr>
            <a:picLocks noGrp="1" noChangeAspect="1"/>
          </p:cNvPicPr>
          <p:nvPr>
            <p:ph type="pic" idx="4294967295"/>
          </p:nvPr>
        </p:nvPicPr>
        <p:blipFill>
          <a:blip r:embed="rId3"/>
          <a:stretch>
            <a:fillRect/>
          </a:stretch>
        </p:blipFill>
        <p:spPr>
          <a:xfrm>
            <a:off x="1071567" y="2877415"/>
            <a:ext cx="4452935" cy="3154158"/>
          </a:xfrm>
        </p:spPr>
      </p:pic>
      <p:sp>
        <p:nvSpPr>
          <p:cNvPr id="4" name="Text Placeholder 3">
            <a:extLst>
              <a:ext uri="{FF2B5EF4-FFF2-40B4-BE49-F238E27FC236}">
                <a16:creationId xmlns:a16="http://schemas.microsoft.com/office/drawing/2014/main" id="{C1D4D0EE-1FE2-4F2D-9D7A-D8772F20DDC6}"/>
              </a:ext>
            </a:extLst>
          </p:cNvPr>
          <p:cNvSpPr txBox="1">
            <a:spLocks noGrp="1"/>
          </p:cNvSpPr>
          <p:nvPr>
            <p:ph type="body" idx="4294967295"/>
          </p:nvPr>
        </p:nvSpPr>
        <p:spPr>
          <a:xfrm>
            <a:off x="5844543" y="1835219"/>
            <a:ext cx="5016947" cy="823910"/>
          </a:xfrm>
        </p:spPr>
        <p:txBody>
          <a:bodyPr/>
          <a:lstStyle/>
          <a:p>
            <a:pPr lvl="0"/>
            <a:r>
              <a:rPr lang="en-GB">
                <a:latin typeface="Daytona Condensed" pitchFamily="34"/>
              </a:rPr>
              <a:t>Hypervisor type 2</a:t>
            </a:r>
          </a:p>
        </p:txBody>
      </p:sp>
      <p:pic>
        <p:nvPicPr>
          <p:cNvPr id="5" name="Content Placeholder 9" descr="Graphical user interface&#10;&#10;Description automatically generated">
            <a:extLst>
              <a:ext uri="{FF2B5EF4-FFF2-40B4-BE49-F238E27FC236}">
                <a16:creationId xmlns:a16="http://schemas.microsoft.com/office/drawing/2014/main" id="{7ED8BA51-E062-4E63-8050-88CC81B0D226}"/>
              </a:ext>
            </a:extLst>
          </p:cNvPr>
          <p:cNvPicPr>
            <a:picLocks noGrp="1" noChangeAspect="1"/>
          </p:cNvPicPr>
          <p:nvPr>
            <p:ph type="pic" idx="4294967295"/>
          </p:nvPr>
        </p:nvPicPr>
        <p:blipFill>
          <a:blip r:embed="rId4"/>
          <a:stretch>
            <a:fillRect/>
          </a:stretch>
        </p:blipFill>
        <p:spPr>
          <a:xfrm>
            <a:off x="5844543" y="2877415"/>
            <a:ext cx="4144920" cy="3313776"/>
          </a:xfrm>
        </p:spPr>
      </p:pic>
      <p:sp>
        <p:nvSpPr>
          <p:cNvPr id="6" name="Title 5">
            <a:extLst>
              <a:ext uri="{FF2B5EF4-FFF2-40B4-BE49-F238E27FC236}">
                <a16:creationId xmlns:a16="http://schemas.microsoft.com/office/drawing/2014/main" id="{344DB391-496C-4988-9FF3-C87B38B297BD}"/>
              </a:ext>
            </a:extLst>
          </p:cNvPr>
          <p:cNvSpPr txBox="1">
            <a:spLocks noGrp="1"/>
          </p:cNvSpPr>
          <p:nvPr>
            <p:ph type="title"/>
          </p:nvPr>
        </p:nvSpPr>
        <p:spPr/>
        <p:txBody>
          <a:bodyPr/>
          <a:lstStyle/>
          <a:p>
            <a:pPr lvl="0"/>
            <a:r>
              <a:rPr lang="en-GB" b="1">
                <a:latin typeface="Daytona Condensed" pitchFamily="34"/>
              </a:rPr>
              <a:t>Virtualization types </a:t>
            </a:r>
            <a:r>
              <a:rPr lang="en-GB" sz="1100" b="1">
                <a:latin typeface="Daytona Condensed" pitchFamily="34"/>
              </a:rPr>
              <a:t>[8]</a:t>
            </a:r>
          </a:p>
        </p:txBody>
      </p:sp>
      <p:sp>
        <p:nvSpPr>
          <p:cNvPr id="7" name="TextBox 11">
            <a:extLst>
              <a:ext uri="{FF2B5EF4-FFF2-40B4-BE49-F238E27FC236}">
                <a16:creationId xmlns:a16="http://schemas.microsoft.com/office/drawing/2014/main" id="{A2B8CDF5-4C71-40A7-BF1E-348DE86C0995}"/>
              </a:ext>
            </a:extLst>
          </p:cNvPr>
          <p:cNvSpPr txBox="1"/>
          <p:nvPr/>
        </p:nvSpPr>
        <p:spPr>
          <a:xfrm>
            <a:off x="8618604" y="6524490"/>
            <a:ext cx="3805312"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D9D9D9"/>
                </a:solidFill>
                <a:uFillTx/>
                <a:latin typeface="Sanskrit Text" pitchFamily="18"/>
                <a:cs typeface="Sanskrit Text" pitchFamily="18"/>
              </a:rPr>
              <a:t>Background: </a:t>
            </a:r>
            <a:r>
              <a:rPr lang="en-GB" sz="1100" b="1" i="0" u="none" strike="noStrike" kern="0" cap="none" spc="0" baseline="0">
                <a:solidFill>
                  <a:srgbClr val="D9D9D9"/>
                </a:solidFill>
                <a:uFillTx/>
                <a:latin typeface="Sanskrit Text" pitchFamily="18"/>
                <a:cs typeface="Sanskrit Text" pitchFamily="18"/>
              </a:rPr>
              <a:t>Range International Data Centre, China</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wipe(down)">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wipe(down)">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6">
    <p:bg>
      <p:bgPr>
        <a:blipFill>
          <a:blip r:embed="rId2">
            <a:alphaModFix amt="36000"/>
          </a:blip>
          <a:stretch>
            <a:fillRect/>
          </a:stretch>
        </a:blip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3733E7B-BCFC-47BE-BBCB-9506C8AA5D82}"/>
              </a:ext>
            </a:extLst>
          </p:cNvPr>
          <p:cNvSpPr txBox="1">
            <a:spLocks noGrp="1"/>
          </p:cNvSpPr>
          <p:nvPr>
            <p:ph type="body" idx="4294967295"/>
          </p:nvPr>
        </p:nvSpPr>
        <p:spPr>
          <a:xfrm>
            <a:off x="1071567" y="1835219"/>
            <a:ext cx="4452935" cy="493199"/>
          </a:xfrm>
        </p:spPr>
        <p:txBody>
          <a:bodyPr/>
          <a:lstStyle/>
          <a:p>
            <a:pPr lvl="0"/>
            <a:r>
              <a:rPr lang="en-GB" b="1" cap="all" spc="600">
                <a:latin typeface="Daytona Condensed" pitchFamily="34"/>
              </a:rPr>
              <a:t>Benefits</a:t>
            </a:r>
          </a:p>
        </p:txBody>
      </p:sp>
      <p:sp>
        <p:nvSpPr>
          <p:cNvPr id="3" name="Content Placeholder 2">
            <a:extLst>
              <a:ext uri="{FF2B5EF4-FFF2-40B4-BE49-F238E27FC236}">
                <a16:creationId xmlns:a16="http://schemas.microsoft.com/office/drawing/2014/main" id="{271987E8-7121-4CC1-9588-72A95584301D}"/>
              </a:ext>
            </a:extLst>
          </p:cNvPr>
          <p:cNvSpPr txBox="1">
            <a:spLocks noGrp="1"/>
          </p:cNvSpPr>
          <p:nvPr>
            <p:ph type="body" idx="4294967295"/>
          </p:nvPr>
        </p:nvSpPr>
        <p:spPr>
          <a:xfrm>
            <a:off x="1071557" y="2717797"/>
            <a:ext cx="10601635" cy="3650293"/>
          </a:xfrm>
        </p:spPr>
        <p:txBody>
          <a:bodyPr/>
          <a:lstStyle/>
          <a:p>
            <a:pPr lvl="0">
              <a:lnSpc>
                <a:spcPct val="200000"/>
              </a:lnSpc>
            </a:pPr>
            <a:r>
              <a:rPr lang="en-GB" spc="600">
                <a:latin typeface="Daytona Condensed" pitchFamily="34"/>
              </a:rPr>
              <a:t>Availability</a:t>
            </a:r>
          </a:p>
          <a:p>
            <a:pPr lvl="0">
              <a:lnSpc>
                <a:spcPct val="200000"/>
              </a:lnSpc>
            </a:pPr>
            <a:r>
              <a:rPr lang="en-GB" spc="600">
                <a:latin typeface="Daytona Condensed" pitchFamily="34"/>
              </a:rPr>
              <a:t>Scalability</a:t>
            </a:r>
          </a:p>
          <a:p>
            <a:pPr lvl="0">
              <a:lnSpc>
                <a:spcPct val="200000"/>
              </a:lnSpc>
            </a:pPr>
            <a:r>
              <a:rPr lang="en-GB" spc="600">
                <a:latin typeface="Daytona Condensed" pitchFamily="34"/>
              </a:rPr>
              <a:t>Flexibility</a:t>
            </a:r>
          </a:p>
          <a:p>
            <a:pPr lvl="0">
              <a:lnSpc>
                <a:spcPct val="200000"/>
              </a:lnSpc>
            </a:pPr>
            <a:r>
              <a:rPr lang="en-GB" spc="600">
                <a:latin typeface="Daytona Condensed" pitchFamily="34"/>
              </a:rPr>
              <a:t>Efficiency</a:t>
            </a:r>
          </a:p>
          <a:p>
            <a:pPr lvl="0">
              <a:lnSpc>
                <a:spcPct val="200000"/>
              </a:lnSpc>
            </a:pPr>
            <a:r>
              <a:rPr lang="en-GB" spc="600">
                <a:latin typeface="Daytona Condensed" pitchFamily="34"/>
              </a:rPr>
              <a:t>Predictability</a:t>
            </a:r>
          </a:p>
        </p:txBody>
      </p:sp>
      <p:sp>
        <p:nvSpPr>
          <p:cNvPr id="4" name="Title 5">
            <a:extLst>
              <a:ext uri="{FF2B5EF4-FFF2-40B4-BE49-F238E27FC236}">
                <a16:creationId xmlns:a16="http://schemas.microsoft.com/office/drawing/2014/main" id="{96C4232C-D950-4B1F-AED9-0268D81CE6BD}"/>
              </a:ext>
            </a:extLst>
          </p:cNvPr>
          <p:cNvSpPr txBox="1">
            <a:spLocks noGrp="1"/>
          </p:cNvSpPr>
          <p:nvPr>
            <p:ph type="title"/>
          </p:nvPr>
        </p:nvSpPr>
        <p:spPr>
          <a:xfrm>
            <a:off x="939244" y="470449"/>
            <a:ext cx="9810606" cy="1216023"/>
          </a:xfrm>
        </p:spPr>
        <p:txBody>
          <a:bodyPr/>
          <a:lstStyle/>
          <a:p>
            <a:pPr lvl="0"/>
            <a:r>
              <a:rPr lang="en-GB" sz="3600">
                <a:latin typeface="Daytona Condensed" pitchFamily="34"/>
              </a:rPr>
              <a:t>Features of virtualization</a:t>
            </a:r>
            <a:r>
              <a:rPr lang="en-GB" sz="1200">
                <a:latin typeface="Daytona Condensed" pitchFamily="34"/>
              </a:rPr>
              <a:t>[4]</a:t>
            </a:r>
          </a:p>
        </p:txBody>
      </p:sp>
      <p:sp>
        <p:nvSpPr>
          <p:cNvPr id="5" name="TextBox 7">
            <a:extLst>
              <a:ext uri="{FF2B5EF4-FFF2-40B4-BE49-F238E27FC236}">
                <a16:creationId xmlns:a16="http://schemas.microsoft.com/office/drawing/2014/main" id="{67DB6683-86C9-406B-9AE1-BCF5396BF7A6}"/>
              </a:ext>
            </a:extLst>
          </p:cNvPr>
          <p:cNvSpPr txBox="1"/>
          <p:nvPr/>
        </p:nvSpPr>
        <p:spPr>
          <a:xfrm>
            <a:off x="9559293" y="6535829"/>
            <a:ext cx="2632703"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D9D9D9"/>
                </a:solidFill>
                <a:uFillTx/>
                <a:latin typeface="Sanskrit Text" pitchFamily="18"/>
                <a:cs typeface="Sanskrit Text" pitchFamily="18"/>
              </a:rPr>
              <a:t>Background: </a:t>
            </a:r>
            <a:r>
              <a:rPr lang="en-GB" sz="1100" b="1" i="0" u="none" strike="noStrike" kern="0" cap="none" spc="0" baseline="0">
                <a:solidFill>
                  <a:srgbClr val="D9D9D9"/>
                </a:solidFill>
                <a:uFillTx/>
                <a:latin typeface="Sanskrit Text" pitchFamily="18"/>
                <a:cs typeface="Sanskrit Text" pitchFamily="18"/>
              </a:rPr>
              <a:t>Switch Supernap</a:t>
            </a:r>
            <a:r>
              <a:rPr lang="en-GB" sz="1100" b="1" i="0" u="none" strike="noStrike" kern="1200" cap="none" spc="0" baseline="0">
                <a:solidFill>
                  <a:srgbClr val="D9D9D9"/>
                </a:solidFill>
                <a:uFillTx/>
                <a:latin typeface="Sanskrit Text" pitchFamily="18"/>
                <a:cs typeface="Sanskrit Text" pitchFamily="18"/>
              </a:rPr>
              <a:t>, USA</a:t>
            </a:r>
          </a:p>
        </p:txBody>
      </p:sp>
      <p:sp>
        <p:nvSpPr>
          <p:cNvPr id="6" name="TextBox 10">
            <a:extLst>
              <a:ext uri="{FF2B5EF4-FFF2-40B4-BE49-F238E27FC236}">
                <a16:creationId xmlns:a16="http://schemas.microsoft.com/office/drawing/2014/main" id="{37FFD722-33CB-4497-A2CC-E89DCB57C790}"/>
              </a:ext>
            </a:extLst>
          </p:cNvPr>
          <p:cNvSpPr txBox="1"/>
          <p:nvPr/>
        </p:nvSpPr>
        <p:spPr>
          <a:xfrm>
            <a:off x="6213055" y="1832311"/>
            <a:ext cx="2276270"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all" spc="600" baseline="0">
                <a:solidFill>
                  <a:srgbClr val="000000"/>
                </a:solidFill>
                <a:uFillTx/>
                <a:latin typeface="Daytona Condensed" pitchFamily="34"/>
              </a:rPr>
              <a:t>Drawbacks</a:t>
            </a:r>
          </a:p>
        </p:txBody>
      </p:sp>
      <p:sp>
        <p:nvSpPr>
          <p:cNvPr id="7" name="TextBox 11">
            <a:extLst>
              <a:ext uri="{FF2B5EF4-FFF2-40B4-BE49-F238E27FC236}">
                <a16:creationId xmlns:a16="http://schemas.microsoft.com/office/drawing/2014/main" id="{0100C734-7C19-409D-A506-8B97CD42711C}"/>
              </a:ext>
            </a:extLst>
          </p:cNvPr>
          <p:cNvSpPr txBox="1"/>
          <p:nvPr/>
        </p:nvSpPr>
        <p:spPr>
          <a:xfrm>
            <a:off x="6213055" y="2581579"/>
            <a:ext cx="3819083" cy="297703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2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600" baseline="0">
                <a:solidFill>
                  <a:srgbClr val="000000"/>
                </a:solidFill>
                <a:uFillTx/>
                <a:latin typeface="Daytona Condensed" pitchFamily="34"/>
              </a:rPr>
              <a:t>Implementation</a:t>
            </a:r>
          </a:p>
          <a:p>
            <a:pPr marL="285750" marR="0" lvl="0" indent="-285750" algn="l" defTabSz="914400" rtl="0" fontAlgn="auto" hangingPunct="1">
              <a:lnSpc>
                <a:spcPct val="2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600" baseline="0">
                <a:solidFill>
                  <a:srgbClr val="000000"/>
                </a:solidFill>
                <a:uFillTx/>
                <a:latin typeface="Daytona Condensed" pitchFamily="34"/>
              </a:rPr>
              <a:t>Limitations</a:t>
            </a:r>
          </a:p>
          <a:p>
            <a:pPr marL="285750" marR="0" lvl="0" indent="-285750" algn="l" defTabSz="914400" rtl="0" fontAlgn="auto" hangingPunct="1">
              <a:lnSpc>
                <a:spcPct val="2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600" baseline="0">
                <a:solidFill>
                  <a:srgbClr val="000000"/>
                </a:solidFill>
                <a:uFillTx/>
                <a:latin typeface="Daytona Condensed" pitchFamily="34"/>
              </a:rPr>
              <a:t>Security</a:t>
            </a:r>
          </a:p>
          <a:p>
            <a:pPr marL="285750" marR="0" lvl="0" indent="-285750" algn="l" defTabSz="914400" rtl="0" fontAlgn="auto" hangingPunct="1">
              <a:lnSpc>
                <a:spcPct val="2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Daytona Condensed"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arn(inVertic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barn(inVertic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barn(inVertical)">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barn(inVertical)">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barn(inVertical)">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barn(inVertical)">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barn(inVertical)">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barn(inVertical)">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P spid="4"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7">
    <p:bg>
      <p:bgPr>
        <a:blipFill>
          <a:blip r:embed="rId2">
            <a:alphaModFix amt="32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7BCD-78BA-474E-A4A2-351D8890ABE9}"/>
              </a:ext>
            </a:extLst>
          </p:cNvPr>
          <p:cNvSpPr txBox="1">
            <a:spLocks noGrp="1"/>
          </p:cNvSpPr>
          <p:nvPr>
            <p:ph type="title"/>
          </p:nvPr>
        </p:nvSpPr>
        <p:spPr/>
        <p:txBody>
          <a:bodyPr/>
          <a:lstStyle/>
          <a:p>
            <a:pPr lvl="0"/>
            <a:r>
              <a:rPr lang="en-GB">
                <a:latin typeface="Daytona Condensed" pitchFamily="34"/>
              </a:rPr>
              <a:t>Stakeholders on the market</a:t>
            </a:r>
          </a:p>
        </p:txBody>
      </p:sp>
      <p:sp>
        <p:nvSpPr>
          <p:cNvPr id="3" name="Content Placeholder 2">
            <a:extLst>
              <a:ext uri="{FF2B5EF4-FFF2-40B4-BE49-F238E27FC236}">
                <a16:creationId xmlns:a16="http://schemas.microsoft.com/office/drawing/2014/main" id="{6147D2CF-AC05-4529-A83D-E836BA3ED9C2}"/>
              </a:ext>
            </a:extLst>
          </p:cNvPr>
          <p:cNvSpPr txBox="1">
            <a:spLocks noGrp="1"/>
          </p:cNvSpPr>
          <p:nvPr>
            <p:ph idx="1"/>
          </p:nvPr>
        </p:nvSpPr>
        <p:spPr/>
        <p:txBody>
          <a:bodyPr/>
          <a:lstStyle/>
          <a:p>
            <a:pPr marL="0" lvl="0" indent="0">
              <a:buNone/>
            </a:pPr>
            <a:endParaRPr lang="en-GB"/>
          </a:p>
          <a:p>
            <a:pPr lvl="0"/>
            <a:endParaRPr lang="en-GB"/>
          </a:p>
        </p:txBody>
      </p:sp>
      <p:sp>
        <p:nvSpPr>
          <p:cNvPr id="4" name="TextBox 4">
            <a:extLst>
              <a:ext uri="{FF2B5EF4-FFF2-40B4-BE49-F238E27FC236}">
                <a16:creationId xmlns:a16="http://schemas.microsoft.com/office/drawing/2014/main" id="{2A5FD66C-A66C-449C-9D1F-FE227005BCAF}"/>
              </a:ext>
            </a:extLst>
          </p:cNvPr>
          <p:cNvSpPr txBox="1"/>
          <p:nvPr/>
        </p:nvSpPr>
        <p:spPr>
          <a:xfrm>
            <a:off x="9305190" y="6596390"/>
            <a:ext cx="2907197"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7F7F7F"/>
                </a:solidFill>
                <a:uFillTx/>
                <a:latin typeface="Sanskrit Text" pitchFamily="18"/>
                <a:cs typeface="Sanskrit Text" pitchFamily="18"/>
              </a:rPr>
              <a:t>Background: Kolos Data Centre, Norway</a:t>
            </a:r>
            <a:endParaRPr lang="en-GB" sz="1100" b="1" i="0" u="none" strike="noStrike" kern="0" cap="none" spc="0" baseline="0">
              <a:solidFill>
                <a:srgbClr val="7F7F7F"/>
              </a:solidFill>
              <a:uFillTx/>
              <a:latin typeface="Sanskrit Text" pitchFamily="18"/>
              <a:cs typeface="Sanskrit Text" pitchFamily="18"/>
            </a:endParaRPr>
          </a:p>
        </p:txBody>
      </p:sp>
      <p:pic>
        <p:nvPicPr>
          <p:cNvPr id="5" name="Picture 6">
            <a:extLst>
              <a:ext uri="{FF2B5EF4-FFF2-40B4-BE49-F238E27FC236}">
                <a16:creationId xmlns:a16="http://schemas.microsoft.com/office/drawing/2014/main" id="{14F6B3A1-321E-4273-ABB6-5117D085FE12}"/>
              </a:ext>
            </a:extLst>
          </p:cNvPr>
          <p:cNvPicPr>
            <a:picLocks noChangeAspect="1"/>
          </p:cNvPicPr>
          <p:nvPr/>
        </p:nvPicPr>
        <p:blipFill>
          <a:blip r:embed="rId3">
            <a:alphaModFix amt="77000"/>
          </a:blip>
          <a:stretch>
            <a:fillRect/>
          </a:stretch>
        </p:blipFill>
        <p:spPr>
          <a:xfrm>
            <a:off x="1050883" y="2069579"/>
            <a:ext cx="3774332" cy="1887166"/>
          </a:xfrm>
          <a:prstGeom prst="rect">
            <a:avLst/>
          </a:prstGeom>
          <a:noFill/>
          <a:ln cap="flat">
            <a:noFill/>
          </a:ln>
        </p:spPr>
      </p:pic>
      <p:pic>
        <p:nvPicPr>
          <p:cNvPr id="6" name="Picture 8">
            <a:extLst>
              <a:ext uri="{FF2B5EF4-FFF2-40B4-BE49-F238E27FC236}">
                <a16:creationId xmlns:a16="http://schemas.microsoft.com/office/drawing/2014/main" id="{4BB8E7DD-3F1D-4EB8-9D99-C75731C7B8AE}"/>
              </a:ext>
            </a:extLst>
          </p:cNvPr>
          <p:cNvPicPr>
            <a:picLocks noChangeAspect="1"/>
          </p:cNvPicPr>
          <p:nvPr/>
        </p:nvPicPr>
        <p:blipFill>
          <a:blip r:embed="rId4">
            <a:alphaModFix amt="69000"/>
          </a:blip>
          <a:stretch>
            <a:fillRect/>
          </a:stretch>
        </p:blipFill>
        <p:spPr>
          <a:xfrm>
            <a:off x="6984461" y="2059914"/>
            <a:ext cx="3774332" cy="1887166"/>
          </a:xfrm>
          <a:prstGeom prst="rect">
            <a:avLst/>
          </a:prstGeom>
          <a:noFill/>
          <a:ln cap="flat">
            <a:noFill/>
          </a:ln>
        </p:spPr>
      </p:pic>
      <p:pic>
        <p:nvPicPr>
          <p:cNvPr id="7" name="Picture 10" descr="A picture containing text, clipart&#10;&#10;Description automatically generated">
            <a:extLst>
              <a:ext uri="{FF2B5EF4-FFF2-40B4-BE49-F238E27FC236}">
                <a16:creationId xmlns:a16="http://schemas.microsoft.com/office/drawing/2014/main" id="{549B761B-1921-4D65-B78C-02686E2848D4}"/>
              </a:ext>
            </a:extLst>
          </p:cNvPr>
          <p:cNvPicPr>
            <a:picLocks noChangeAspect="1"/>
          </p:cNvPicPr>
          <p:nvPr/>
        </p:nvPicPr>
        <p:blipFill>
          <a:blip r:embed="rId5">
            <a:alphaModFix amt="70000"/>
          </a:blip>
          <a:stretch>
            <a:fillRect/>
          </a:stretch>
        </p:blipFill>
        <p:spPr>
          <a:xfrm>
            <a:off x="1050883" y="4677668"/>
            <a:ext cx="3774332" cy="1810996"/>
          </a:xfrm>
          <a:prstGeom prst="rect">
            <a:avLst/>
          </a:prstGeom>
          <a:noFill/>
          <a:ln cap="flat">
            <a:noFill/>
          </a:ln>
        </p:spPr>
      </p:pic>
      <p:pic>
        <p:nvPicPr>
          <p:cNvPr id="8" name="Picture 12" descr="Logo&#10;&#10;Description automatically generated">
            <a:extLst>
              <a:ext uri="{FF2B5EF4-FFF2-40B4-BE49-F238E27FC236}">
                <a16:creationId xmlns:a16="http://schemas.microsoft.com/office/drawing/2014/main" id="{AE2BA6C8-2BDE-46F7-AA77-C178B1DBE943}"/>
              </a:ext>
            </a:extLst>
          </p:cNvPr>
          <p:cNvPicPr>
            <a:picLocks noChangeAspect="1"/>
          </p:cNvPicPr>
          <p:nvPr/>
        </p:nvPicPr>
        <p:blipFill>
          <a:blip r:embed="rId6"/>
          <a:stretch>
            <a:fillRect/>
          </a:stretch>
        </p:blipFill>
        <p:spPr>
          <a:xfrm>
            <a:off x="6984461" y="4218127"/>
            <a:ext cx="3774332" cy="2270546"/>
          </a:xfrm>
          <a:prstGeom prst="rect">
            <a:avLst/>
          </a:prstGeom>
          <a:noFill/>
          <a:ln cap="flat">
            <a:noFill/>
          </a:ln>
        </p:spPr>
      </p:pic>
      <p:sp>
        <p:nvSpPr>
          <p:cNvPr id="9" name="TextBox 13">
            <a:extLst>
              <a:ext uri="{FF2B5EF4-FFF2-40B4-BE49-F238E27FC236}">
                <a16:creationId xmlns:a16="http://schemas.microsoft.com/office/drawing/2014/main" id="{EED9F145-EC46-46E2-A5BA-D666BC5E4589}"/>
              </a:ext>
            </a:extLst>
          </p:cNvPr>
          <p:cNvSpPr txBox="1"/>
          <p:nvPr/>
        </p:nvSpPr>
        <p:spPr>
          <a:xfrm>
            <a:off x="7941362" y="6062874"/>
            <a:ext cx="4572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TextBox 14">
            <a:extLst>
              <a:ext uri="{FF2B5EF4-FFF2-40B4-BE49-F238E27FC236}">
                <a16:creationId xmlns:a16="http://schemas.microsoft.com/office/drawing/2014/main" id="{8CD301F0-549F-430B-8268-06D3D567E846}"/>
              </a:ext>
            </a:extLst>
          </p:cNvPr>
          <p:cNvSpPr txBox="1"/>
          <p:nvPr/>
        </p:nvSpPr>
        <p:spPr>
          <a:xfrm>
            <a:off x="8577666" y="5723357"/>
            <a:ext cx="1007833"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595959"/>
                </a:solidFill>
                <a:uFillTx/>
                <a:latin typeface="Daytona Condensed" pitchFamily="34"/>
              </a:rPr>
              <a:t>Type 2</a:t>
            </a:r>
          </a:p>
        </p:txBody>
      </p:sp>
      <p:sp>
        <p:nvSpPr>
          <p:cNvPr id="11" name="TextBox 16">
            <a:extLst>
              <a:ext uri="{FF2B5EF4-FFF2-40B4-BE49-F238E27FC236}">
                <a16:creationId xmlns:a16="http://schemas.microsoft.com/office/drawing/2014/main" id="{A5DD0D35-D5C5-43F4-884D-77EFC8E03E28}"/>
              </a:ext>
            </a:extLst>
          </p:cNvPr>
          <p:cNvSpPr txBox="1"/>
          <p:nvPr/>
        </p:nvSpPr>
        <p:spPr>
          <a:xfrm>
            <a:off x="8636800" y="3404475"/>
            <a:ext cx="889555"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D9D9D9"/>
                </a:solidFill>
                <a:uFillTx/>
                <a:latin typeface="Daytona Condensed" pitchFamily="34"/>
              </a:rPr>
              <a:t>Type 1</a:t>
            </a:r>
          </a:p>
        </p:txBody>
      </p:sp>
      <p:sp>
        <p:nvSpPr>
          <p:cNvPr id="12" name="TextBox 18">
            <a:extLst>
              <a:ext uri="{FF2B5EF4-FFF2-40B4-BE49-F238E27FC236}">
                <a16:creationId xmlns:a16="http://schemas.microsoft.com/office/drawing/2014/main" id="{7C2CBB52-FE0C-47D9-84EC-1711C9E1CA81}"/>
              </a:ext>
            </a:extLst>
          </p:cNvPr>
          <p:cNvSpPr txBox="1"/>
          <p:nvPr/>
        </p:nvSpPr>
        <p:spPr>
          <a:xfrm>
            <a:off x="2742980" y="3681474"/>
            <a:ext cx="849797"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7F7F7F"/>
                </a:solidFill>
                <a:uFillTx/>
                <a:latin typeface="Daytona Condensed" pitchFamily="34"/>
                <a:cs typeface="Sanskrit Text" pitchFamily="18"/>
              </a:rPr>
              <a:t>Type 1</a:t>
            </a:r>
          </a:p>
        </p:txBody>
      </p:sp>
      <p:sp>
        <p:nvSpPr>
          <p:cNvPr id="13" name="TextBox 20">
            <a:extLst>
              <a:ext uri="{FF2B5EF4-FFF2-40B4-BE49-F238E27FC236}">
                <a16:creationId xmlns:a16="http://schemas.microsoft.com/office/drawing/2014/main" id="{D378F860-9D20-4E1F-83C1-4AB96313DA3D}"/>
              </a:ext>
            </a:extLst>
          </p:cNvPr>
          <p:cNvSpPr txBox="1"/>
          <p:nvPr/>
        </p:nvSpPr>
        <p:spPr>
          <a:xfrm>
            <a:off x="2513155" y="6123572"/>
            <a:ext cx="849797"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7F7F7F"/>
                </a:solidFill>
                <a:uFillTx/>
                <a:latin typeface="Daytona Condensed" pitchFamily="34"/>
              </a:rPr>
              <a:t>Type 1</a:t>
            </a:r>
          </a:p>
        </p:txBody>
      </p:sp>
    </p:spTree>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heel(1)">
                                      <p:cBhvr>
                                        <p:cTn id="17" dur="20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heel(1)">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heel(1)">
                                      <p:cBhvr>
                                        <p:cTn id="27" dur="20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heel(1)">
                                      <p:cBhvr>
                                        <p:cTn id="32" dur="20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heel(1)">
                                      <p:cBhvr>
                                        <p:cTn id="37" dur="20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1" fill="hold"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wheel(1)">
                                      <p:cBhvr>
                                        <p:cTn id="42" dur="20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wheel(1)">
                                      <p:cBhvr>
                                        <p:cTn id="4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P spid="11" grpId="0"/>
      <p:bldP spid="12"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9">
    <p:bg>
      <p:bgPr>
        <a:blipFill>
          <a:blip r:embed="rId2">
            <a:alphaModFix amt="32000"/>
          </a:blip>
          <a:stretch>
            <a:fillRect/>
          </a:stretch>
        </a:blipFill>
        <a:effectLst/>
      </p:bgPr>
    </p:bg>
    <p:spTree>
      <p:nvGrpSpPr>
        <p:cNvPr id="1" name=""/>
        <p:cNvGrpSpPr/>
        <p:nvPr/>
      </p:nvGrpSpPr>
      <p:grpSpPr>
        <a:xfrm>
          <a:off x="0" y="0"/>
          <a:ext cx="0" cy="0"/>
          <a:chOff x="0" y="0"/>
          <a:chExt cx="0" cy="0"/>
        </a:xfrm>
      </p:grpSpPr>
      <p:pic>
        <p:nvPicPr>
          <p:cNvPr id="2" name="Content Placeholder 5" descr="Logo, company name&#10;&#10;Description automatically generated">
            <a:extLst>
              <a:ext uri="{FF2B5EF4-FFF2-40B4-BE49-F238E27FC236}">
                <a16:creationId xmlns:a16="http://schemas.microsoft.com/office/drawing/2014/main" id="{316C92F5-FAEB-4A28-BDA1-B65AF8F62B8D}"/>
              </a:ext>
            </a:extLst>
          </p:cNvPr>
          <p:cNvPicPr>
            <a:picLocks noGrp="1" noChangeAspect="1"/>
          </p:cNvPicPr>
          <p:nvPr>
            <p:ph idx="1"/>
          </p:nvPr>
        </p:nvPicPr>
        <p:blipFill>
          <a:blip r:embed="rId3">
            <a:alphaModFix amt="72000"/>
          </a:blip>
          <a:stretch>
            <a:fillRect/>
          </a:stretch>
        </p:blipFill>
        <p:spPr>
          <a:xfrm>
            <a:off x="160998" y="-38907"/>
            <a:ext cx="4827318" cy="1907456"/>
          </a:xfrm>
        </p:spPr>
      </p:pic>
      <p:sp>
        <p:nvSpPr>
          <p:cNvPr id="3" name="Content Placeholder 3">
            <a:extLst>
              <a:ext uri="{FF2B5EF4-FFF2-40B4-BE49-F238E27FC236}">
                <a16:creationId xmlns:a16="http://schemas.microsoft.com/office/drawing/2014/main" id="{CA446CDC-2CED-4BB0-98C8-A7F335749787}"/>
              </a:ext>
            </a:extLst>
          </p:cNvPr>
          <p:cNvSpPr txBox="1">
            <a:spLocks noGrp="1"/>
          </p:cNvSpPr>
          <p:nvPr>
            <p:ph idx="2"/>
          </p:nvPr>
        </p:nvSpPr>
        <p:spPr>
          <a:xfrm>
            <a:off x="160998" y="2490276"/>
            <a:ext cx="10700491" cy="3796213"/>
          </a:xfrm>
        </p:spPr>
        <p:txBody>
          <a:bodyPr/>
          <a:lstStyle/>
          <a:p>
            <a:pPr lvl="0"/>
            <a:endParaRPr lang="en-GB">
              <a:solidFill>
                <a:srgbClr val="000000"/>
              </a:solidFill>
            </a:endParaRPr>
          </a:p>
          <a:p>
            <a:pPr lvl="0"/>
            <a:endParaRPr lang="en-GB"/>
          </a:p>
          <a:p>
            <a:pPr lvl="0"/>
            <a:endParaRPr lang="en-GB"/>
          </a:p>
          <a:p>
            <a:pPr lvl="0"/>
            <a:endParaRPr lang="en-GB"/>
          </a:p>
          <a:p>
            <a:pPr lvl="0"/>
            <a:endParaRPr lang="en-GB"/>
          </a:p>
        </p:txBody>
      </p:sp>
      <p:sp>
        <p:nvSpPr>
          <p:cNvPr id="4" name="TextBox 7">
            <a:extLst>
              <a:ext uri="{FF2B5EF4-FFF2-40B4-BE49-F238E27FC236}">
                <a16:creationId xmlns:a16="http://schemas.microsoft.com/office/drawing/2014/main" id="{CC688D57-6950-4D9B-A5AB-C5A0B3837B58}"/>
              </a:ext>
            </a:extLst>
          </p:cNvPr>
          <p:cNvSpPr txBox="1"/>
          <p:nvPr/>
        </p:nvSpPr>
        <p:spPr>
          <a:xfrm>
            <a:off x="9404631" y="6498604"/>
            <a:ext cx="2787365"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7F7F7F"/>
                </a:solidFill>
                <a:uFillTx/>
                <a:latin typeface="Sanskrit Text" pitchFamily="18"/>
                <a:cs typeface="Sanskrit Text" pitchFamily="18"/>
              </a:rPr>
              <a:t>Background: </a:t>
            </a:r>
            <a:r>
              <a:rPr lang="en-GB" sz="1100" b="1" i="0" u="none" strike="noStrike" kern="0" cap="none" spc="0" baseline="0">
                <a:solidFill>
                  <a:srgbClr val="7F7F7F"/>
                </a:solidFill>
                <a:uFillTx/>
                <a:latin typeface="Sanskrit Text" pitchFamily="18"/>
                <a:cs typeface="Sanskrit Text" pitchFamily="18"/>
              </a:rPr>
              <a:t>Harbin Data Centre, China</a:t>
            </a:r>
          </a:p>
        </p:txBody>
      </p:sp>
      <p:pic>
        <p:nvPicPr>
          <p:cNvPr id="5" name="Picture 8" descr="Diagram&#10;&#10;Description automatically generated">
            <a:extLst>
              <a:ext uri="{FF2B5EF4-FFF2-40B4-BE49-F238E27FC236}">
                <a16:creationId xmlns:a16="http://schemas.microsoft.com/office/drawing/2014/main" id="{58092B6E-D140-4432-B9AC-376F6DBD83C3}"/>
              </a:ext>
            </a:extLst>
          </p:cNvPr>
          <p:cNvPicPr>
            <a:picLocks noChangeAspect="1"/>
          </p:cNvPicPr>
          <p:nvPr/>
        </p:nvPicPr>
        <p:blipFill>
          <a:blip r:embed="rId4"/>
          <a:stretch>
            <a:fillRect/>
          </a:stretch>
        </p:blipFill>
        <p:spPr>
          <a:xfrm>
            <a:off x="4379610" y="1818860"/>
            <a:ext cx="9479950" cy="4467639"/>
          </a:xfrm>
          <a:prstGeom prst="rect">
            <a:avLst/>
          </a:prstGeom>
          <a:noFill/>
          <a:ln cap="flat">
            <a:noFill/>
          </a:ln>
        </p:spPr>
      </p:pic>
      <p:sp>
        <p:nvSpPr>
          <p:cNvPr id="6" name="TextBox 9">
            <a:extLst>
              <a:ext uri="{FF2B5EF4-FFF2-40B4-BE49-F238E27FC236}">
                <a16:creationId xmlns:a16="http://schemas.microsoft.com/office/drawing/2014/main" id="{3FB5558A-375C-4BB8-910F-60EA3BB63EBA}"/>
              </a:ext>
            </a:extLst>
          </p:cNvPr>
          <p:cNvSpPr txBox="1"/>
          <p:nvPr/>
        </p:nvSpPr>
        <p:spPr>
          <a:xfrm>
            <a:off x="568839" y="2936092"/>
            <a:ext cx="5934995" cy="3693316"/>
          </a:xfrm>
          <a:prstGeom prst="rect">
            <a:avLst/>
          </a:prstGeom>
          <a:noFill/>
          <a:ln cap="flat">
            <a:noFill/>
          </a:ln>
        </p:spPr>
        <p:txBody>
          <a:bodyPr vert="horz" wrap="square" lIns="91440" tIns="45720" rIns="91440" bIns="45720" anchor="t" anchorCtr="0" compatLnSpc="1">
            <a:spAutoFit/>
          </a:bodyPr>
          <a:lstStyle/>
          <a:p>
            <a:pPr marL="457200" marR="0" lvl="1"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Daytona Condensed" pitchFamily="34"/>
              </a:rPr>
              <a:t>•	Greater IT efficiencies</a:t>
            </a:r>
          </a:p>
          <a:p>
            <a:pPr marL="457200" marR="0" lvl="1"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Daytona Condensed" pitchFamily="34"/>
              </a:rPr>
              <a:t>•	Reduced operating costs</a:t>
            </a:r>
          </a:p>
          <a:p>
            <a:pPr marL="457200" marR="0" lvl="1"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Daytona Condensed" pitchFamily="34"/>
              </a:rPr>
              <a:t>•	Faster workload deployment</a:t>
            </a:r>
          </a:p>
          <a:p>
            <a:pPr marL="457200" marR="0" lvl="1"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Daytona Condensed" pitchFamily="34"/>
              </a:rPr>
              <a:t>•	Increased application performance</a:t>
            </a:r>
          </a:p>
          <a:p>
            <a:pPr marL="457200" marR="0" lvl="1"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Daytona Condensed" pitchFamily="34"/>
              </a:rPr>
              <a:t>•	Higher server availability</a:t>
            </a:r>
          </a:p>
          <a:p>
            <a:pPr marL="457200" marR="0" lvl="1"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Daytona Condensed" pitchFamily="34"/>
              </a:rPr>
              <a:t>•	Eliminated server sprawl and complexity </a:t>
            </a:r>
            <a:r>
              <a:rPr lang="en-GB" sz="1400" b="1" i="0" u="none" strike="noStrike" kern="1200" cap="none" spc="0" baseline="0">
                <a:solidFill>
                  <a:srgbClr val="000000"/>
                </a:solidFill>
                <a:uFillTx/>
                <a:latin typeface="Daytona Condensed" pitchFamily="34"/>
              </a:rPr>
              <a:t>[7]</a:t>
            </a:r>
          </a:p>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ppt_x</p:attrName>
                                        </p:attrNameLst>
                                      </p:cBhvr>
                                      <p:tavLst>
                                        <p:tav tm="0">
                                          <p:val>
                                            <p:strVal val="#ppt_x"/>
                                          </p:val>
                                        </p:tav>
                                        <p:tav tm="100000">
                                          <p:val>
                                            <p:strVal val="#ppt_x"/>
                                          </p:val>
                                        </p:tav>
                                      </p:tavLst>
                                    </p:anim>
                                    <p:anim calcmode="lin" valueType="num">
                                      <p:cBhvr>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ppt_x</p:attrName>
                                        </p:attrNameLst>
                                      </p:cBhvr>
                                      <p:tavLst>
                                        <p:tav tm="0">
                                          <p:val>
                                            <p:strVal val="#ppt_x"/>
                                          </p:val>
                                        </p:tav>
                                        <p:tav tm="100000">
                                          <p:val>
                                            <p:strVal val="#ppt_x"/>
                                          </p:val>
                                        </p:tav>
                                      </p:tavLst>
                                    </p:anim>
                                    <p:anim calcmode="lin" valueType="num">
                                      <p:cBhvr>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name="Slide10">
    <p:bg>
      <p:bgPr>
        <a:blipFill>
          <a:blip r:embed="rId2">
            <a:alphaModFix amt="32000"/>
          </a:blip>
          <a:stretch>
            <a:fillRect/>
          </a:stretch>
        </a:blipFill>
        <a:effectLst/>
      </p:bgPr>
    </p:bg>
    <p:spTree>
      <p:nvGrpSpPr>
        <p:cNvPr id="1" name=""/>
        <p:cNvGrpSpPr/>
        <p:nvPr/>
      </p:nvGrpSpPr>
      <p:grpSpPr>
        <a:xfrm>
          <a:off x="0" y="0"/>
          <a:ext cx="0" cy="0"/>
          <a:chOff x="0" y="0"/>
          <a:chExt cx="0" cy="0"/>
        </a:xfrm>
      </p:grpSpPr>
      <p:pic>
        <p:nvPicPr>
          <p:cNvPr id="2" name="Content Placeholder 5" descr="Logo&#10;&#10;Description automatically generated with medium confidence">
            <a:extLst>
              <a:ext uri="{FF2B5EF4-FFF2-40B4-BE49-F238E27FC236}">
                <a16:creationId xmlns:a16="http://schemas.microsoft.com/office/drawing/2014/main" id="{4E34CBCD-FE42-4D0B-B7FD-E7728B3F0F9B}"/>
              </a:ext>
            </a:extLst>
          </p:cNvPr>
          <p:cNvPicPr>
            <a:picLocks noGrp="1" noChangeAspect="1"/>
          </p:cNvPicPr>
          <p:nvPr>
            <p:ph idx="1"/>
          </p:nvPr>
        </p:nvPicPr>
        <p:blipFill>
          <a:blip r:embed="rId3"/>
          <a:stretch>
            <a:fillRect/>
          </a:stretch>
        </p:blipFill>
        <p:spPr>
          <a:xfrm>
            <a:off x="583999" y="73307"/>
            <a:ext cx="4473573" cy="1489585"/>
          </a:xfrm>
        </p:spPr>
      </p:pic>
      <p:pic>
        <p:nvPicPr>
          <p:cNvPr id="3" name="Content Placeholder 9" descr="A screenshot of a computer&#10;&#10;Description automatically generated with medium confidence">
            <a:extLst>
              <a:ext uri="{FF2B5EF4-FFF2-40B4-BE49-F238E27FC236}">
                <a16:creationId xmlns:a16="http://schemas.microsoft.com/office/drawing/2014/main" id="{2DF7E822-E1AF-4046-8D36-B7338F816959}"/>
              </a:ext>
            </a:extLst>
          </p:cNvPr>
          <p:cNvPicPr>
            <a:picLocks noGrp="1" noChangeAspect="1"/>
          </p:cNvPicPr>
          <p:nvPr>
            <p:ph idx="2"/>
          </p:nvPr>
        </p:nvPicPr>
        <p:blipFill>
          <a:blip r:embed="rId4">
            <a:alphaModFix amt="66000"/>
          </a:blip>
          <a:stretch>
            <a:fillRect/>
          </a:stretch>
        </p:blipFill>
        <p:spPr>
          <a:xfrm>
            <a:off x="5327376" y="397562"/>
            <a:ext cx="6728795" cy="6118936"/>
          </a:xfrm>
        </p:spPr>
      </p:pic>
      <p:sp>
        <p:nvSpPr>
          <p:cNvPr id="4" name="TextBox 7">
            <a:extLst>
              <a:ext uri="{FF2B5EF4-FFF2-40B4-BE49-F238E27FC236}">
                <a16:creationId xmlns:a16="http://schemas.microsoft.com/office/drawing/2014/main" id="{EC39D81C-375A-40F0-9019-ACCAC980678E}"/>
              </a:ext>
            </a:extLst>
          </p:cNvPr>
          <p:cNvSpPr txBox="1"/>
          <p:nvPr/>
        </p:nvSpPr>
        <p:spPr>
          <a:xfrm>
            <a:off x="10018321" y="6516499"/>
            <a:ext cx="2173675"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7F7F7F"/>
                </a:solidFill>
                <a:uFillTx/>
                <a:latin typeface="Sanskrit Text" pitchFamily="18"/>
                <a:cs typeface="Sanskrit Text" pitchFamily="18"/>
              </a:rPr>
              <a:t>Background: The Citadel, USA</a:t>
            </a:r>
            <a:endParaRPr lang="en-GB" sz="1100" b="1" i="0" u="none" strike="noStrike" kern="0" cap="none" spc="0" baseline="0">
              <a:solidFill>
                <a:srgbClr val="7F7F7F"/>
              </a:solidFill>
              <a:uFillTx/>
              <a:latin typeface="Sanskrit Text" pitchFamily="18"/>
              <a:cs typeface="Sanskrit Text" pitchFamily="18"/>
            </a:endParaRPr>
          </a:p>
        </p:txBody>
      </p:sp>
      <p:sp>
        <p:nvSpPr>
          <p:cNvPr id="5" name="TextBox 10">
            <a:extLst>
              <a:ext uri="{FF2B5EF4-FFF2-40B4-BE49-F238E27FC236}">
                <a16:creationId xmlns:a16="http://schemas.microsoft.com/office/drawing/2014/main" id="{8F9868E9-6E01-4564-96E9-94D72CC0F171}"/>
              </a:ext>
            </a:extLst>
          </p:cNvPr>
          <p:cNvSpPr txBox="1"/>
          <p:nvPr/>
        </p:nvSpPr>
        <p:spPr>
          <a:xfrm>
            <a:off x="407502" y="2533701"/>
            <a:ext cx="4650071" cy="313931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333333"/>
                </a:solidFill>
                <a:uFillTx/>
                <a:latin typeface="Daytona Condensed" pitchFamily="34"/>
              </a:rPr>
              <a:t>Enhance and Implement Backup and Disaster Recovery</a:t>
            </a:r>
          </a:p>
          <a:p>
            <a:pPr marL="285750" marR="0" lvl="0" indent="-2857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333333"/>
                </a:solidFill>
                <a:uFillTx/>
                <a:latin typeface="Daytona Condensed" pitchFamily="34"/>
              </a:rPr>
              <a:t>Host and Develop Web and Mobile Apps</a:t>
            </a:r>
          </a:p>
          <a:p>
            <a:pPr marL="285750" marR="0" lvl="0" indent="-2857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333333"/>
                </a:solidFill>
                <a:uFillTx/>
                <a:latin typeface="Daytona Condensed" pitchFamily="34"/>
              </a:rPr>
              <a:t>Distribute and Supplement Active Directory</a:t>
            </a:r>
          </a:p>
          <a:p>
            <a:pPr marL="285750" marR="0" lvl="0" indent="-2857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333333"/>
                </a:solidFill>
                <a:uFillTx/>
                <a:latin typeface="Daytona Condensed" pitchFamily="34"/>
              </a:rPr>
              <a:t>Innovate with IoT Industry Solutions </a:t>
            </a:r>
            <a:r>
              <a:rPr lang="en-GB" sz="1200" b="1" i="0" u="none" strike="noStrike" kern="1200" cap="none" spc="0" baseline="0">
                <a:solidFill>
                  <a:srgbClr val="333333"/>
                </a:solidFill>
                <a:uFillTx/>
                <a:latin typeface="Daytona Condensed" pitchFamily="34"/>
              </a:rPr>
              <a:t>[6]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name="Slide13">
    <p:bg>
      <p:bgPr>
        <a:blipFill>
          <a:blip r:embed="rId2">
            <a:alphaModFix amt="32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3D6A-B6D0-4ECF-A96A-885AEF944ADB}"/>
              </a:ext>
            </a:extLst>
          </p:cNvPr>
          <p:cNvSpPr txBox="1">
            <a:spLocks noGrp="1"/>
          </p:cNvSpPr>
          <p:nvPr>
            <p:ph type="ctrTitle"/>
          </p:nvPr>
        </p:nvSpPr>
        <p:spPr>
          <a:xfrm>
            <a:off x="1348383" y="2330577"/>
            <a:ext cx="8376516" cy="3120499"/>
          </a:xfrm>
        </p:spPr>
        <p:txBody>
          <a:bodyPr/>
          <a:lstStyle/>
          <a:p>
            <a:pPr lvl="0"/>
            <a:r>
              <a:rPr lang="en-GB" sz="5400">
                <a:latin typeface="Daytona Condensed" pitchFamily="34"/>
              </a:rPr>
              <a:t>Thank you for your attention!</a:t>
            </a:r>
            <a:br>
              <a:rPr lang="en-GB" sz="5400">
                <a:latin typeface="Daytona Condensed" pitchFamily="34"/>
              </a:rPr>
            </a:br>
            <a:br>
              <a:rPr lang="en-GB" sz="5400">
                <a:latin typeface="Daytona Condensed" pitchFamily="34"/>
              </a:rPr>
            </a:br>
            <a:r>
              <a:rPr lang="en-GB" sz="5400">
                <a:latin typeface="Daytona Condensed" pitchFamily="34"/>
              </a:rPr>
              <a:t>Feel free to ask your question!</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14">
    <p:bg>
      <p:bgPr>
        <a:gradFill>
          <a:gsLst>
            <a:gs pos="0">
              <a:srgbClr val="FAFAFA"/>
            </a:gs>
            <a:gs pos="100000">
              <a:srgbClr val="D7D7D7"/>
            </a:gs>
          </a:gsLst>
          <a:lin ang="5400000"/>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C92E36-6D50-4BC4-B578-917BF9FE98E5}"/>
              </a:ext>
            </a:extLst>
          </p:cNvPr>
          <p:cNvSpPr txBox="1"/>
          <p:nvPr/>
        </p:nvSpPr>
        <p:spPr>
          <a:xfrm>
            <a:off x="1470995" y="954158"/>
            <a:ext cx="9770162" cy="59093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References: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[1]G. A. A. Santana, Data Center virtualization fundamentals. 2014. p. 42.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a:rPr>
              <a:t>[2]R. Jain, </a:t>
            </a:r>
            <a:r>
              <a:rPr lang="en-GB" sz="1800" b="0" i="1" u="none" strike="noStrike" kern="1200" cap="none" spc="0" baseline="0">
                <a:solidFill>
                  <a:srgbClr val="000000"/>
                </a:solidFill>
                <a:uFillTx/>
                <a:latin typeface="Open Sans"/>
              </a:rPr>
              <a:t>Cse.wustl.edu</a:t>
            </a:r>
            <a:r>
              <a:rPr lang="en-GB" sz="1800" b="0" i="0" u="none" strike="noStrike" kern="1200" cap="none" spc="0" baseline="0">
                <a:solidFill>
                  <a:srgbClr val="000000"/>
                </a:solidFill>
                <a:uFillTx/>
                <a:latin typeface="Open Sans"/>
              </a:rPr>
              <a:t>, 2018. [Online]. Available: https://www.cse.wustl.edu/~jain/cse570-18/ftp/m_03dct.pdf. [Accessed: 18- Mar- 2021].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a:rPr>
              <a:t>[3]H. Menear, "Top 10 biggest data centres in the world - Top lakeside-technology-centre-united-states | Lists | Technology", </a:t>
            </a:r>
            <a:r>
              <a:rPr lang="en-GB" sz="1800" b="0" i="1" u="none" strike="noStrike" kern="1200" cap="none" spc="0" baseline="0">
                <a:solidFill>
                  <a:srgbClr val="000000"/>
                </a:solidFill>
                <a:uFillTx/>
                <a:latin typeface="Open Sans"/>
              </a:rPr>
              <a:t>Technologymagazine.com</a:t>
            </a:r>
            <a:r>
              <a:rPr lang="en-GB" sz="1800" b="0" i="0" u="none" strike="noStrike" kern="1200" cap="none" spc="0" baseline="0">
                <a:solidFill>
                  <a:srgbClr val="000000"/>
                </a:solidFill>
                <a:uFillTx/>
                <a:latin typeface="Open Sans"/>
              </a:rPr>
              <a:t>, 2021. [Online]. Available: https://www.technologymagazine.com/top10/top-10-biggest-data-centres-world/lakeside-technology-centre-united-states. [Accessed: 18- Mar- 2021].</a:t>
            </a: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a:rPr>
              <a:t>[4]"Chapter 8", </a:t>
            </a:r>
            <a:r>
              <a:rPr lang="en-GB" sz="1800" b="0" i="1" u="none" strike="noStrike" kern="1200" cap="none" spc="0" baseline="0">
                <a:solidFill>
                  <a:srgbClr val="000000"/>
                </a:solidFill>
                <a:uFillTx/>
                <a:latin typeface="Open Sans"/>
              </a:rPr>
              <a:t>Study.com</a:t>
            </a:r>
            <a:r>
              <a:rPr lang="en-GB" sz="1800" b="0" i="0" u="none" strike="noStrike" kern="1200" cap="none" spc="0" baseline="0">
                <a:solidFill>
                  <a:srgbClr val="000000"/>
                </a:solidFill>
                <a:uFillTx/>
                <a:latin typeface="Open Sans"/>
              </a:rPr>
              <a:t>, 2016. [Online]. Available: https://study.com/academy/lesson/what-is-data-center-virtualization.html. [Accessed: 18- Mar- 2021].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a:rPr>
              <a:t>[5]R. Cepero, "6 Advantages of Data Center Virtualization | Bleuwire", </a:t>
            </a:r>
            <a:r>
              <a:rPr lang="en-GB" sz="1800" b="0" i="1" u="none" strike="noStrike" kern="1200" cap="none" spc="0" baseline="0">
                <a:solidFill>
                  <a:srgbClr val="000000"/>
                </a:solidFill>
                <a:uFillTx/>
                <a:latin typeface="Open Sans"/>
              </a:rPr>
              <a:t>Bleuwire</a:t>
            </a:r>
            <a:r>
              <a:rPr lang="en-GB" sz="1800" b="0" i="0" u="none" strike="noStrike" kern="1200" cap="none" spc="0" baseline="0">
                <a:solidFill>
                  <a:srgbClr val="000000"/>
                </a:solidFill>
                <a:uFillTx/>
                <a:latin typeface="Open Sans"/>
              </a:rPr>
              <a:t>, 2019. [Online]. Available: https://bleuwire.com/advantages-data-center-virtualization/. [Accessed: 18- Mar- 2021].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a:rPr>
              <a:t>[6]L. McCoy, "Microsoft Azure Explained: what it is and how to use it | CCB Tecnology", </a:t>
            </a:r>
            <a:r>
              <a:rPr lang="en-GB" sz="1800" b="0" i="1" u="none" strike="noStrike" kern="1200" cap="none" spc="0" baseline="0">
                <a:solidFill>
                  <a:srgbClr val="000000"/>
                </a:solidFill>
                <a:uFillTx/>
                <a:latin typeface="Open Sans"/>
              </a:rPr>
              <a:t>CCB Technology</a:t>
            </a:r>
            <a:r>
              <a:rPr lang="en-GB" sz="1800" b="0" i="0" u="none" strike="noStrike" kern="1200" cap="none" spc="0" baseline="0">
                <a:solidFill>
                  <a:srgbClr val="000000"/>
                </a:solidFill>
                <a:uFillTx/>
                <a:latin typeface="Open Sans"/>
              </a:rPr>
              <a:t>, 2021. [Online]. Available: https://ccbtechnology.com/what-microsoft-azure-is-and-why-it-matters/#:~:text=%20Microsoft%20Azure%20Explained:%20What%20It%20Is%20and,flexibility,%20and%20security%20of%20Microsoft%20Azure...%20More. [Accessed: 18- Mar- 2021].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a:rPr>
              <a:t>[7]"VMware - Delivering a Digital Foundation For Businesses", </a:t>
            </a:r>
            <a:r>
              <a:rPr lang="en-GB" sz="1800" b="0" i="1" u="none" strike="noStrike" kern="1200" cap="none" spc="0" baseline="0">
                <a:solidFill>
                  <a:srgbClr val="000000"/>
                </a:solidFill>
                <a:uFillTx/>
                <a:latin typeface="Open Sans"/>
              </a:rPr>
              <a:t>VMware</a:t>
            </a:r>
            <a:r>
              <a:rPr lang="en-GB" sz="1800" b="0" i="0" u="none" strike="noStrike" kern="1200" cap="none" spc="0" baseline="0">
                <a:solidFill>
                  <a:srgbClr val="000000"/>
                </a:solidFill>
                <a:uFillTx/>
                <a:latin typeface="Open Sans"/>
              </a:rPr>
              <a:t>, 2021. [Online]. Available: https://vmware.com. [Accessed: 18- Mar- 2021].</a:t>
            </a:r>
            <a:endParaRPr lang="en-GB" sz="1800" b="0" i="0" u="none" strike="noStrike" kern="1200" cap="none" spc="0" baseline="0">
              <a:solidFill>
                <a:srgbClr val="000000"/>
              </a:solidFill>
              <a:uFillTx/>
              <a:latin typeface="Calibri"/>
            </a:endParaRPr>
          </a:p>
        </p:txBody>
      </p:sp>
    </p:spTree>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name="Slide15">
    <p:bg>
      <p:bgPr>
        <a:gradFill>
          <a:gsLst>
            <a:gs pos="0">
              <a:srgbClr val="FAFAFA"/>
            </a:gs>
            <a:gs pos="100000">
              <a:srgbClr val="D7D7D7"/>
            </a:gs>
          </a:gsLst>
          <a:lin ang="5400000"/>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C58220-E47A-4926-B219-D443E0FC8869}"/>
              </a:ext>
            </a:extLst>
          </p:cNvPr>
          <p:cNvSpPr txBox="1"/>
          <p:nvPr/>
        </p:nvSpPr>
        <p:spPr>
          <a:xfrm>
            <a:off x="536716" y="616223"/>
            <a:ext cx="10644804" cy="2862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References: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a:rPr>
              <a:t>[8]S. Simic, "How to Implement Validation for Restful Services with Spring", </a:t>
            </a:r>
            <a:r>
              <a:rPr lang="en-GB" sz="1800" b="0" i="1" u="none" strike="noStrike" kern="1200" cap="none" spc="0" baseline="0">
                <a:solidFill>
                  <a:srgbClr val="000000"/>
                </a:solidFill>
                <a:uFillTx/>
                <a:latin typeface="Open Sans"/>
              </a:rPr>
              <a:t>Knowledge Base by phoenixNAP</a:t>
            </a:r>
            <a:r>
              <a:rPr lang="en-GB" sz="1800" b="0" i="0" u="none" strike="noStrike" kern="1200" cap="none" spc="0" baseline="0">
                <a:solidFill>
                  <a:srgbClr val="000000"/>
                </a:solidFill>
                <a:uFillTx/>
                <a:latin typeface="Open Sans"/>
              </a:rPr>
              <a:t>, 2019. [Online]. Available: https://phoenixnap.com/kb/what-is-hypervisor-type-1-2. [Accessed: 18- Mar- 2021].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a:rPr>
              <a:t>[9]"Azure solutions | Microsoft Azure", </a:t>
            </a:r>
            <a:r>
              <a:rPr lang="en-GB" sz="1800" b="0" i="1" u="none" strike="noStrike" kern="1200" cap="none" spc="0" baseline="0">
                <a:solidFill>
                  <a:srgbClr val="000000"/>
                </a:solidFill>
                <a:uFillTx/>
                <a:latin typeface="Open Sans"/>
              </a:rPr>
              <a:t>Azure.microsoft.com</a:t>
            </a:r>
            <a:r>
              <a:rPr lang="en-GB" sz="1800" b="0" i="0" u="none" strike="noStrike" kern="1200" cap="none" spc="0" baseline="0">
                <a:solidFill>
                  <a:srgbClr val="000000"/>
                </a:solidFill>
                <a:uFillTx/>
                <a:latin typeface="Open Sans"/>
              </a:rPr>
              <a:t>, 2021. [Online]. Available: https://azure.microsoft.com/en-gb/solutions/. [Accessed: 18- Mar- 2021].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Open Sans"/>
              </a:rPr>
              <a:t>[10]M. Arregoces and M. Portolani, </a:t>
            </a:r>
            <a:r>
              <a:rPr lang="en-GB" sz="1800" b="0" i="1" u="none" strike="noStrike" kern="1200" cap="none" spc="0" baseline="0">
                <a:solidFill>
                  <a:srgbClr val="000000"/>
                </a:solidFill>
                <a:uFillTx/>
                <a:latin typeface="Open Sans"/>
              </a:rPr>
              <a:t>Data center fundamentals</a:t>
            </a:r>
            <a:r>
              <a:rPr lang="en-GB" sz="1800" b="0" i="0" u="none" strike="noStrike" kern="1200" cap="none" spc="0" baseline="0">
                <a:solidFill>
                  <a:srgbClr val="000000"/>
                </a:solidFill>
                <a:uFillTx/>
                <a:latin typeface="Open Sans"/>
              </a:rPr>
              <a:t>. Indianapolis: CISCO, 2003.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Open San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transition spd="slow">
    <p:randomBar dir="vert"/>
  </p:transition>
</p:sld>
</file>

<file path=ppt/theme/theme1.xml><?xml version="1.0" encoding="utf-8"?>
<a:theme xmlns:a="http://schemas.openxmlformats.org/drawingml/2006/main" name="Archive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Ion%20Boardroom</Template>
  <TotalTime>826</TotalTime>
  <Words>746</Words>
  <Application>Microsoft Office PowerPoint</Application>
  <PresentationFormat>Widescreen</PresentationFormat>
  <Paragraphs>80</Paragraphs>
  <Slides>13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Bauhaus 93</vt:lpstr>
      <vt:lpstr>Bembo</vt:lpstr>
      <vt:lpstr>Calibri</vt:lpstr>
      <vt:lpstr>Daytona Condensed</vt:lpstr>
      <vt:lpstr>Open Sans</vt:lpstr>
      <vt:lpstr>Sanskrit Text</vt:lpstr>
      <vt:lpstr>Wingdings</vt:lpstr>
      <vt:lpstr>ArchiveVTI</vt:lpstr>
      <vt:lpstr>Data centre virtualization </vt:lpstr>
      <vt:lpstr>PowerPoint Presentation</vt:lpstr>
      <vt:lpstr>Data centre</vt:lpstr>
      <vt:lpstr>PowerPoint Presentation</vt:lpstr>
      <vt:lpstr>Data Centre virtualization</vt:lpstr>
      <vt:lpstr>Virtualization types [8]</vt:lpstr>
      <vt:lpstr>Features of virtualization[4]</vt:lpstr>
      <vt:lpstr>Stakeholders on the market</vt:lpstr>
      <vt:lpstr>PowerPoint Presentation</vt:lpstr>
      <vt:lpstr>PowerPoint Presentation</vt:lpstr>
      <vt:lpstr>Thank you for your attention!  Feel free to ask your question!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centre virtualization</dc:title>
  <dc:creator>Gergely Somogyi</dc:creator>
  <cp:lastModifiedBy>Gergely Somogyi</cp:lastModifiedBy>
  <cp:revision>21</cp:revision>
  <dcterms:created xsi:type="dcterms:W3CDTF">2021-03-11T14:50:30Z</dcterms:created>
  <dcterms:modified xsi:type="dcterms:W3CDTF">2021-03-18T16:22:15Z</dcterms:modified>
</cp:coreProperties>
</file>