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y="5143500" cx="9144000"/>
  <p:notesSz cx="6858000" cy="9144000"/>
  <p:embeddedFontLst>
    <p:embeddedFont>
      <p:font typeface="Playfair Display"/>
      <p:regular r:id="rId22"/>
      <p:bold r:id="rId23"/>
      <p:italic r:id="rId24"/>
      <p:boldItalic r:id="rId25"/>
    </p:embeddedFont>
    <p:embeddedFont>
      <p:font typeface="Montserrat"/>
      <p:regular r:id="rId26"/>
      <p:bold r:id="rId27"/>
      <p:italic r:id="rId28"/>
      <p:boldItalic r:id="rId29"/>
    </p:embeddedFont>
    <p:embeddedFont>
      <p:font typeface="Oswald"/>
      <p:regular r:id="rId30"/>
      <p:bold r:id="rId3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PlayfairDisplay-regular.fntdata"/><Relationship Id="rId21" Type="http://schemas.openxmlformats.org/officeDocument/2006/relationships/slide" Target="slides/slide16.xml"/><Relationship Id="rId24" Type="http://schemas.openxmlformats.org/officeDocument/2006/relationships/font" Target="fonts/PlayfairDisplay-italic.fntdata"/><Relationship Id="rId23" Type="http://schemas.openxmlformats.org/officeDocument/2006/relationships/font" Target="fonts/PlayfairDisplay-bold.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Montserrat-regular.fntdata"/><Relationship Id="rId25" Type="http://schemas.openxmlformats.org/officeDocument/2006/relationships/font" Target="fonts/PlayfairDisplay-boldItalic.fntdata"/><Relationship Id="rId28" Type="http://schemas.openxmlformats.org/officeDocument/2006/relationships/font" Target="fonts/Montserrat-italic.fntdata"/><Relationship Id="rId27" Type="http://schemas.openxmlformats.org/officeDocument/2006/relationships/font" Target="fonts/Montserrat-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Montserrat-boldItalic.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Oswald-bold.fntdata"/><Relationship Id="rId30" Type="http://schemas.openxmlformats.org/officeDocument/2006/relationships/font" Target="fonts/Oswald-regular.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 name="Shape 54"/>
        <p:cNvGrpSpPr/>
        <p:nvPr/>
      </p:nvGrpSpPr>
      <p:grpSpPr>
        <a:xfrm>
          <a:off x="0" y="0"/>
          <a:ext cx="0" cy="0"/>
          <a:chOff x="0" y="0"/>
          <a:chExt cx="0" cy="0"/>
        </a:xfrm>
      </p:grpSpPr>
      <p:sp>
        <p:nvSpPr>
          <p:cNvPr id="55" name="Google Shape;5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6" name="Google Shape;56;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 name="Shape 59"/>
        <p:cNvGrpSpPr/>
        <p:nvPr/>
      </p:nvGrpSpPr>
      <p:grpSpPr>
        <a:xfrm>
          <a:off x="0" y="0"/>
          <a:ext cx="0" cy="0"/>
          <a:chOff x="0" y="0"/>
          <a:chExt cx="0" cy="0"/>
        </a:xfrm>
      </p:grpSpPr>
      <p:sp>
        <p:nvSpPr>
          <p:cNvPr id="60" name="Google Shape;60;gd4b8c70f51_0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 name="Google Shape;61;gd4b8c70f51_0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d4b8c70f51_0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d4b8c70f51_0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d4b8c70f51_0_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d4b8c70f51_0_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gd4b8c70f51_0_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d4b8c70f51_0_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d4b8c70f51_0_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d4b8c70f51_0_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gd4b8c70f51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 name="Google Shape;96;gd4b8c70f51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gd4b8c70f51_0_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 name="Google Shape;103;gd4b8c70f51_0_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d4b8c70f51_0_9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d4b8c70f51_0_9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d4b8c70f51_0_1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d4b8c70f51_0_1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d4b8c70f51_0_1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d4b8c70f51_0_1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gd4b8c70f51_0_1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7" name="Google Shape;127;gd4b8c70f51_0_1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d4b8c70f51_0_1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d4b8c70f51_0_1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d4b8c70f51_0_1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d4b8c70f51_0_1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d4b8c70f51_0_1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d4b8c70f51_0_1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gd4b8c70f51_0_1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gd4b8c70f51_0_1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4286250" y="0"/>
            <a:ext cx="723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a:off x="4358475" y="0"/>
            <a:ext cx="3853200" cy="51435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txBox="1"/>
          <p:nvPr>
            <p:ph type="ctrTitle"/>
          </p:nvPr>
        </p:nvSpPr>
        <p:spPr>
          <a:xfrm>
            <a:off x="344250" y="1403850"/>
            <a:ext cx="8455500" cy="2146800"/>
          </a:xfrm>
          <a:prstGeom prst="rect">
            <a:avLst/>
          </a:prstGeom>
          <a:solidFill>
            <a:srgbClr val="FFFFFF"/>
          </a:solidFill>
        </p:spPr>
        <p:txBody>
          <a:bodyPr anchorCtr="0" anchor="ctr" bIns="91425" lIns="91425" spcFirstLastPara="1" rIns="91425" wrap="square" tIns="91425">
            <a:normAutofit/>
          </a:bodyPr>
          <a:lstStyle>
            <a:lvl1pPr lvl="0" algn="ctr">
              <a:spcBef>
                <a:spcPts val="0"/>
              </a:spcBef>
              <a:spcAft>
                <a:spcPts val="0"/>
              </a:spcAft>
              <a:buSzPts val="6800"/>
              <a:buFont typeface="Playfair Display"/>
              <a:buNone/>
              <a:defRPr b="1" sz="6800">
                <a:latin typeface="Playfair Display"/>
                <a:ea typeface="Playfair Display"/>
                <a:cs typeface="Playfair Display"/>
                <a:sym typeface="Playfair Display"/>
              </a:defRPr>
            </a:lvl1pPr>
            <a:lvl2pPr lvl="1" algn="ctr">
              <a:spcBef>
                <a:spcPts val="0"/>
              </a:spcBef>
              <a:spcAft>
                <a:spcPts val="0"/>
              </a:spcAft>
              <a:buSzPts val="6800"/>
              <a:buFont typeface="Playfair Display"/>
              <a:buNone/>
              <a:defRPr b="1" sz="6800">
                <a:latin typeface="Playfair Display"/>
                <a:ea typeface="Playfair Display"/>
                <a:cs typeface="Playfair Display"/>
                <a:sym typeface="Playfair Display"/>
              </a:defRPr>
            </a:lvl2pPr>
            <a:lvl3pPr lvl="2" algn="ctr">
              <a:spcBef>
                <a:spcPts val="0"/>
              </a:spcBef>
              <a:spcAft>
                <a:spcPts val="0"/>
              </a:spcAft>
              <a:buSzPts val="6800"/>
              <a:buFont typeface="Playfair Display"/>
              <a:buNone/>
              <a:defRPr b="1" sz="6800">
                <a:latin typeface="Playfair Display"/>
                <a:ea typeface="Playfair Display"/>
                <a:cs typeface="Playfair Display"/>
                <a:sym typeface="Playfair Display"/>
              </a:defRPr>
            </a:lvl3pPr>
            <a:lvl4pPr lvl="3" algn="ctr">
              <a:spcBef>
                <a:spcPts val="0"/>
              </a:spcBef>
              <a:spcAft>
                <a:spcPts val="0"/>
              </a:spcAft>
              <a:buSzPts val="6800"/>
              <a:buFont typeface="Playfair Display"/>
              <a:buNone/>
              <a:defRPr b="1" sz="6800">
                <a:latin typeface="Playfair Display"/>
                <a:ea typeface="Playfair Display"/>
                <a:cs typeface="Playfair Display"/>
                <a:sym typeface="Playfair Display"/>
              </a:defRPr>
            </a:lvl4pPr>
            <a:lvl5pPr lvl="4" algn="ctr">
              <a:spcBef>
                <a:spcPts val="0"/>
              </a:spcBef>
              <a:spcAft>
                <a:spcPts val="0"/>
              </a:spcAft>
              <a:buSzPts val="6800"/>
              <a:buFont typeface="Playfair Display"/>
              <a:buNone/>
              <a:defRPr b="1" sz="6800">
                <a:latin typeface="Playfair Display"/>
                <a:ea typeface="Playfair Display"/>
                <a:cs typeface="Playfair Display"/>
                <a:sym typeface="Playfair Display"/>
              </a:defRPr>
            </a:lvl5pPr>
            <a:lvl6pPr lvl="5" algn="ctr">
              <a:spcBef>
                <a:spcPts val="0"/>
              </a:spcBef>
              <a:spcAft>
                <a:spcPts val="0"/>
              </a:spcAft>
              <a:buSzPts val="6800"/>
              <a:buFont typeface="Playfair Display"/>
              <a:buNone/>
              <a:defRPr b="1" sz="6800">
                <a:latin typeface="Playfair Display"/>
                <a:ea typeface="Playfair Display"/>
                <a:cs typeface="Playfair Display"/>
                <a:sym typeface="Playfair Display"/>
              </a:defRPr>
            </a:lvl6pPr>
            <a:lvl7pPr lvl="6" algn="ctr">
              <a:spcBef>
                <a:spcPts val="0"/>
              </a:spcBef>
              <a:spcAft>
                <a:spcPts val="0"/>
              </a:spcAft>
              <a:buSzPts val="6800"/>
              <a:buFont typeface="Playfair Display"/>
              <a:buNone/>
              <a:defRPr b="1" sz="6800">
                <a:latin typeface="Playfair Display"/>
                <a:ea typeface="Playfair Display"/>
                <a:cs typeface="Playfair Display"/>
                <a:sym typeface="Playfair Display"/>
              </a:defRPr>
            </a:lvl7pPr>
            <a:lvl8pPr lvl="7" algn="ctr">
              <a:spcBef>
                <a:spcPts val="0"/>
              </a:spcBef>
              <a:spcAft>
                <a:spcPts val="0"/>
              </a:spcAft>
              <a:buSzPts val="6800"/>
              <a:buFont typeface="Playfair Display"/>
              <a:buNone/>
              <a:defRPr b="1" sz="6800">
                <a:latin typeface="Playfair Display"/>
                <a:ea typeface="Playfair Display"/>
                <a:cs typeface="Playfair Display"/>
                <a:sym typeface="Playfair Display"/>
              </a:defRPr>
            </a:lvl8pPr>
            <a:lvl9pPr lvl="8" algn="ctr">
              <a:spcBef>
                <a:spcPts val="0"/>
              </a:spcBef>
              <a:spcAft>
                <a:spcPts val="0"/>
              </a:spcAft>
              <a:buSzPts val="6800"/>
              <a:buFont typeface="Playfair Display"/>
              <a:buNone/>
              <a:defRPr b="1" sz="6800">
                <a:latin typeface="Playfair Display"/>
                <a:ea typeface="Playfair Display"/>
                <a:cs typeface="Playfair Display"/>
                <a:sym typeface="Playfair Display"/>
              </a:defRPr>
            </a:lvl9pPr>
          </a:lstStyle>
          <a:p/>
        </p:txBody>
      </p:sp>
      <p:sp>
        <p:nvSpPr>
          <p:cNvPr id="13" name="Google Shape;13;p2"/>
          <p:cNvSpPr txBox="1"/>
          <p:nvPr>
            <p:ph idx="1" type="subTitle"/>
          </p:nvPr>
        </p:nvSpPr>
        <p:spPr>
          <a:xfrm>
            <a:off x="344250" y="3550650"/>
            <a:ext cx="4910100" cy="577800"/>
          </a:xfrm>
          <a:prstGeom prst="rect">
            <a:avLst/>
          </a:prstGeom>
          <a:solidFill>
            <a:schemeClr val="dk2"/>
          </a:solidFill>
        </p:spPr>
        <p:txBody>
          <a:bodyPr anchorCtr="0" anchor="ctr" bIns="91425" lIns="91425" spcFirstLastPara="1" rIns="91425" wrap="square" tIns="91425">
            <a:normAutofit/>
          </a:bodyPr>
          <a:lstStyle>
            <a:lvl1pPr lv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1pPr>
            <a:lvl2pPr lvl="1">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2pPr>
            <a:lvl3pPr lvl="2">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3pPr>
            <a:lvl4pPr lvl="3">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4pPr>
            <a:lvl5pPr lvl="4">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5pPr>
            <a:lvl6pPr lvl="5">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6pPr>
            <a:lvl7pPr lvl="6">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7pPr>
            <a:lvl8pPr lvl="7">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8pPr>
            <a:lvl9pPr lvl="8">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9pPr>
          </a:lstStyle>
          <a:p/>
        </p:txBody>
      </p:sp>
      <p:sp>
        <p:nvSpPr>
          <p:cNvPr id="14" name="Google Shape;14;p2"/>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4"/>
        </a:solidFill>
      </p:bgPr>
    </p:bg>
    <p:spTree>
      <p:nvGrpSpPr>
        <p:cNvPr id="15" name="Shape 15"/>
        <p:cNvGrpSpPr/>
        <p:nvPr/>
      </p:nvGrpSpPr>
      <p:grpSpPr>
        <a:xfrm>
          <a:off x="0" y="0"/>
          <a:ext cx="0" cy="0"/>
          <a:chOff x="0" y="0"/>
          <a:chExt cx="0" cy="0"/>
        </a:xfrm>
      </p:grpSpPr>
      <p:sp>
        <p:nvSpPr>
          <p:cNvPr id="16" name="Google Shape;16;p3"/>
          <p:cNvSpPr/>
          <p:nvPr/>
        </p:nvSpPr>
        <p:spPr>
          <a:xfrm rot="5400000">
            <a:off x="4550700" y="-498600"/>
            <a:ext cx="42600" cy="84558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3"/>
          <p:cNvSpPr txBox="1"/>
          <p:nvPr>
            <p:ph type="title"/>
          </p:nvPr>
        </p:nvSpPr>
        <p:spPr>
          <a:xfrm>
            <a:off x="344250" y="1403850"/>
            <a:ext cx="8455500" cy="2146800"/>
          </a:xfrm>
          <a:prstGeom prst="rect">
            <a:avLst/>
          </a:prstGeom>
          <a:solidFill>
            <a:srgbClr val="FFFFFF"/>
          </a:solidFill>
        </p:spPr>
        <p:txBody>
          <a:bodyPr anchorCtr="0" anchor="ctr" bIns="91425" lIns="91425" spcFirstLastPara="1" rIns="91425" wrap="square" tIns="91425">
            <a:normAutofit/>
          </a:bodyPr>
          <a:lstStyle>
            <a:lvl1pPr lvl="0" algn="ctr">
              <a:spcBef>
                <a:spcPts val="0"/>
              </a:spcBef>
              <a:spcAft>
                <a:spcPts val="0"/>
              </a:spcAft>
              <a:buSzPts val="4800"/>
              <a:buFont typeface="Playfair Display"/>
              <a:buNone/>
              <a:defRPr b="1" sz="4800">
                <a:latin typeface="Playfair Display"/>
                <a:ea typeface="Playfair Display"/>
                <a:cs typeface="Playfair Display"/>
                <a:sym typeface="Playfair Display"/>
              </a:defRPr>
            </a:lvl1pPr>
            <a:lvl2pPr lvl="1" algn="ctr">
              <a:spcBef>
                <a:spcPts val="0"/>
              </a:spcBef>
              <a:spcAft>
                <a:spcPts val="0"/>
              </a:spcAft>
              <a:buSzPts val="4800"/>
              <a:buFont typeface="Playfair Display"/>
              <a:buNone/>
              <a:defRPr b="1" sz="4800">
                <a:latin typeface="Playfair Display"/>
                <a:ea typeface="Playfair Display"/>
                <a:cs typeface="Playfair Display"/>
                <a:sym typeface="Playfair Display"/>
              </a:defRPr>
            </a:lvl2pPr>
            <a:lvl3pPr lvl="2" algn="ctr">
              <a:spcBef>
                <a:spcPts val="0"/>
              </a:spcBef>
              <a:spcAft>
                <a:spcPts val="0"/>
              </a:spcAft>
              <a:buSzPts val="4800"/>
              <a:buFont typeface="Playfair Display"/>
              <a:buNone/>
              <a:defRPr b="1" sz="4800">
                <a:latin typeface="Playfair Display"/>
                <a:ea typeface="Playfair Display"/>
                <a:cs typeface="Playfair Display"/>
                <a:sym typeface="Playfair Display"/>
              </a:defRPr>
            </a:lvl3pPr>
            <a:lvl4pPr lvl="3" algn="ctr">
              <a:spcBef>
                <a:spcPts val="0"/>
              </a:spcBef>
              <a:spcAft>
                <a:spcPts val="0"/>
              </a:spcAft>
              <a:buSzPts val="4800"/>
              <a:buFont typeface="Playfair Display"/>
              <a:buNone/>
              <a:defRPr b="1" sz="4800">
                <a:latin typeface="Playfair Display"/>
                <a:ea typeface="Playfair Display"/>
                <a:cs typeface="Playfair Display"/>
                <a:sym typeface="Playfair Display"/>
              </a:defRPr>
            </a:lvl4pPr>
            <a:lvl5pPr lvl="4" algn="ctr">
              <a:spcBef>
                <a:spcPts val="0"/>
              </a:spcBef>
              <a:spcAft>
                <a:spcPts val="0"/>
              </a:spcAft>
              <a:buSzPts val="4800"/>
              <a:buFont typeface="Playfair Display"/>
              <a:buNone/>
              <a:defRPr b="1" sz="4800">
                <a:latin typeface="Playfair Display"/>
                <a:ea typeface="Playfair Display"/>
                <a:cs typeface="Playfair Display"/>
                <a:sym typeface="Playfair Display"/>
              </a:defRPr>
            </a:lvl5pPr>
            <a:lvl6pPr lvl="5" algn="ctr">
              <a:spcBef>
                <a:spcPts val="0"/>
              </a:spcBef>
              <a:spcAft>
                <a:spcPts val="0"/>
              </a:spcAft>
              <a:buSzPts val="4800"/>
              <a:buFont typeface="Playfair Display"/>
              <a:buNone/>
              <a:defRPr b="1" sz="4800">
                <a:latin typeface="Playfair Display"/>
                <a:ea typeface="Playfair Display"/>
                <a:cs typeface="Playfair Display"/>
                <a:sym typeface="Playfair Display"/>
              </a:defRPr>
            </a:lvl6pPr>
            <a:lvl7pPr lvl="6" algn="ctr">
              <a:spcBef>
                <a:spcPts val="0"/>
              </a:spcBef>
              <a:spcAft>
                <a:spcPts val="0"/>
              </a:spcAft>
              <a:buSzPts val="4800"/>
              <a:buFont typeface="Playfair Display"/>
              <a:buNone/>
              <a:defRPr b="1" sz="4800">
                <a:latin typeface="Playfair Display"/>
                <a:ea typeface="Playfair Display"/>
                <a:cs typeface="Playfair Display"/>
                <a:sym typeface="Playfair Display"/>
              </a:defRPr>
            </a:lvl7pPr>
            <a:lvl8pPr lvl="7" algn="ctr">
              <a:spcBef>
                <a:spcPts val="0"/>
              </a:spcBef>
              <a:spcAft>
                <a:spcPts val="0"/>
              </a:spcAft>
              <a:buSzPts val="4800"/>
              <a:buFont typeface="Playfair Display"/>
              <a:buNone/>
              <a:defRPr b="1" sz="4800">
                <a:latin typeface="Playfair Display"/>
                <a:ea typeface="Playfair Display"/>
                <a:cs typeface="Playfair Display"/>
                <a:sym typeface="Playfair Display"/>
              </a:defRPr>
            </a:lvl8pPr>
            <a:lvl9pPr lvl="8" algn="ctr">
              <a:spcBef>
                <a:spcPts val="0"/>
              </a:spcBef>
              <a:spcAft>
                <a:spcPts val="0"/>
              </a:spcAft>
              <a:buSzPts val="4800"/>
              <a:buFont typeface="Playfair Display"/>
              <a:buNone/>
              <a:defRPr b="1" sz="4800">
                <a:latin typeface="Playfair Display"/>
                <a:ea typeface="Playfair Display"/>
                <a:cs typeface="Playfair Display"/>
                <a:sym typeface="Playfair Display"/>
              </a:defRPr>
            </a:lvl9pPr>
          </a:lstStyle>
          <a:p/>
        </p:txBody>
      </p:sp>
      <p:sp>
        <p:nvSpPr>
          <p:cNvPr id="18" name="Google Shape;18;p3"/>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sp>
        <p:nvSpPr>
          <p:cNvPr id="20" name="Google Shape;20;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1" name="Google Shape;21;p4"/>
          <p:cNvSpPr txBox="1"/>
          <p:nvPr>
            <p:ph idx="1" type="body"/>
          </p:nvPr>
        </p:nvSpPr>
        <p:spPr>
          <a:xfrm>
            <a:off x="311700" y="1234075"/>
            <a:ext cx="8520600" cy="33348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2" name="Google Shape;22;p4"/>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3" name="Shape 23"/>
        <p:cNvGrpSpPr/>
        <p:nvPr/>
      </p:nvGrpSpPr>
      <p:grpSpPr>
        <a:xfrm>
          <a:off x="0" y="0"/>
          <a:ext cx="0" cy="0"/>
          <a:chOff x="0" y="0"/>
          <a:chExt cx="0" cy="0"/>
        </a:xfrm>
      </p:grpSpPr>
      <p:sp>
        <p:nvSpPr>
          <p:cNvPr id="24" name="Google Shape;24;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5" name="Google Shape;25;p5"/>
          <p:cNvSpPr txBox="1"/>
          <p:nvPr>
            <p:ph idx="1" type="body"/>
          </p:nvPr>
        </p:nvSpPr>
        <p:spPr>
          <a:xfrm>
            <a:off x="311700" y="1234050"/>
            <a:ext cx="3999900" cy="33348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6" name="Google Shape;26;p5"/>
          <p:cNvSpPr txBox="1"/>
          <p:nvPr>
            <p:ph idx="2" type="body"/>
          </p:nvPr>
        </p:nvSpPr>
        <p:spPr>
          <a:xfrm>
            <a:off x="4832400" y="1234050"/>
            <a:ext cx="3999900" cy="33348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 name="Google Shape;27;p5"/>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8" name="Shape 28"/>
        <p:cNvGrpSpPr/>
        <p:nvPr/>
      </p:nvGrpSpPr>
      <p:grpSpPr>
        <a:xfrm>
          <a:off x="0" y="0"/>
          <a:ext cx="0" cy="0"/>
          <a:chOff x="0" y="0"/>
          <a:chExt cx="0" cy="0"/>
        </a:xfrm>
      </p:grpSpPr>
      <p:sp>
        <p:nvSpPr>
          <p:cNvPr id="29" name="Google Shape;29;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0" name="Google Shape;30;p6"/>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1" name="Shape 31"/>
        <p:cNvGrpSpPr/>
        <p:nvPr/>
      </p:nvGrpSpPr>
      <p:grpSpPr>
        <a:xfrm>
          <a:off x="0" y="0"/>
          <a:ext cx="0" cy="0"/>
          <a:chOff x="0" y="0"/>
          <a:chExt cx="0" cy="0"/>
        </a:xfrm>
      </p:grpSpPr>
      <p:sp>
        <p:nvSpPr>
          <p:cNvPr id="32" name="Google Shape;32;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3" name="Google Shape;33;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4" name="Google Shape;34;p7"/>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35" name="Shape 35"/>
        <p:cNvGrpSpPr/>
        <p:nvPr/>
      </p:nvGrpSpPr>
      <p:grpSpPr>
        <a:xfrm>
          <a:off x="0" y="0"/>
          <a:ext cx="0" cy="0"/>
          <a:chOff x="0" y="0"/>
          <a:chExt cx="0" cy="0"/>
        </a:xfrm>
      </p:grpSpPr>
      <p:sp>
        <p:nvSpPr>
          <p:cNvPr id="36" name="Google Shape;36;p8"/>
          <p:cNvSpPr txBox="1"/>
          <p:nvPr>
            <p:ph type="title"/>
          </p:nvPr>
        </p:nvSpPr>
        <p:spPr>
          <a:xfrm>
            <a:off x="490250" y="526350"/>
            <a:ext cx="56187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lvl="1">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lvl="2">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lvl="3">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lvl="4">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lvl="5">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lvl="6">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lvl="7">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lvl="8">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p:txBody>
      </p:sp>
      <p:sp>
        <p:nvSpPr>
          <p:cNvPr id="37" name="Google Shape;37;p8"/>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8"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0" name="Google Shape;40;p9"/>
          <p:cNvCxnSpPr/>
          <p:nvPr/>
        </p:nvCxnSpPr>
        <p:spPr>
          <a:xfrm>
            <a:off x="5029675" y="4495500"/>
            <a:ext cx="468300" cy="0"/>
          </a:xfrm>
          <a:prstGeom prst="straightConnector1">
            <a:avLst/>
          </a:prstGeom>
          <a:noFill/>
          <a:ln cap="flat" cmpd="sng" w="19050">
            <a:solidFill>
              <a:schemeClr val="dk2"/>
            </a:solidFill>
            <a:prstDash val="solid"/>
            <a:round/>
            <a:headEnd len="sm" w="sm" type="none"/>
            <a:tailEnd len="sm" w="sm" type="none"/>
          </a:ln>
        </p:spPr>
      </p:cxnSp>
      <p:sp>
        <p:nvSpPr>
          <p:cNvPr id="41" name="Google Shape;41;p9"/>
          <p:cNvSpPr txBox="1"/>
          <p:nvPr>
            <p:ph type="title"/>
          </p:nvPr>
        </p:nvSpPr>
        <p:spPr>
          <a:xfrm>
            <a:off x="265500" y="1081675"/>
            <a:ext cx="4045200" cy="17862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2" name="Google Shape;42;p9"/>
          <p:cNvSpPr txBox="1"/>
          <p:nvPr>
            <p:ph idx="1" type="subTitle"/>
          </p:nvPr>
        </p:nvSpPr>
        <p:spPr>
          <a:xfrm>
            <a:off x="265500" y="29214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3" name="Google Shape;43;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highlight>
                  <a:schemeClr val="lt1"/>
                </a:highlight>
              </a:defRPr>
            </a:lvl1pPr>
            <a:lvl2pPr indent="-317500" lvl="1" marL="914400">
              <a:spcBef>
                <a:spcPts val="0"/>
              </a:spcBef>
              <a:spcAft>
                <a:spcPts val="0"/>
              </a:spcAft>
              <a:buSzPts val="1400"/>
              <a:buChar char="○"/>
              <a:defRPr>
                <a:highlight>
                  <a:schemeClr val="lt1"/>
                </a:highlight>
              </a:defRPr>
            </a:lvl2pPr>
            <a:lvl3pPr indent="-317500" lvl="2" marL="1371600">
              <a:spcBef>
                <a:spcPts val="0"/>
              </a:spcBef>
              <a:spcAft>
                <a:spcPts val="0"/>
              </a:spcAft>
              <a:buSzPts val="1400"/>
              <a:buChar char="■"/>
              <a:defRPr>
                <a:highlight>
                  <a:schemeClr val="lt1"/>
                </a:highlight>
              </a:defRPr>
            </a:lvl3pPr>
            <a:lvl4pPr indent="-317500" lvl="3" marL="1828800">
              <a:spcBef>
                <a:spcPts val="0"/>
              </a:spcBef>
              <a:spcAft>
                <a:spcPts val="0"/>
              </a:spcAft>
              <a:buSzPts val="1400"/>
              <a:buChar char="●"/>
              <a:defRPr>
                <a:highlight>
                  <a:schemeClr val="lt1"/>
                </a:highlight>
              </a:defRPr>
            </a:lvl4pPr>
            <a:lvl5pPr indent="-317500" lvl="4" marL="2286000">
              <a:spcBef>
                <a:spcPts val="0"/>
              </a:spcBef>
              <a:spcAft>
                <a:spcPts val="0"/>
              </a:spcAft>
              <a:buSzPts val="1400"/>
              <a:buChar char="○"/>
              <a:defRPr>
                <a:highlight>
                  <a:schemeClr val="lt1"/>
                </a:highlight>
              </a:defRPr>
            </a:lvl5pPr>
            <a:lvl6pPr indent="-317500" lvl="5" marL="2743200">
              <a:spcBef>
                <a:spcPts val="0"/>
              </a:spcBef>
              <a:spcAft>
                <a:spcPts val="0"/>
              </a:spcAft>
              <a:buSzPts val="1400"/>
              <a:buChar char="■"/>
              <a:defRPr>
                <a:highlight>
                  <a:schemeClr val="lt1"/>
                </a:highlight>
              </a:defRPr>
            </a:lvl6pPr>
            <a:lvl7pPr indent="-317500" lvl="6" marL="3200400">
              <a:spcBef>
                <a:spcPts val="0"/>
              </a:spcBef>
              <a:spcAft>
                <a:spcPts val="0"/>
              </a:spcAft>
              <a:buSzPts val="1400"/>
              <a:buChar char="●"/>
              <a:defRPr>
                <a:highlight>
                  <a:schemeClr val="lt1"/>
                </a:highlight>
              </a:defRPr>
            </a:lvl7pPr>
            <a:lvl8pPr indent="-317500" lvl="7" marL="3657600">
              <a:spcBef>
                <a:spcPts val="0"/>
              </a:spcBef>
              <a:spcAft>
                <a:spcPts val="0"/>
              </a:spcAft>
              <a:buSzPts val="1400"/>
              <a:buChar char="○"/>
              <a:defRPr>
                <a:highlight>
                  <a:schemeClr val="lt1"/>
                </a:highlight>
              </a:defRPr>
            </a:lvl8pPr>
            <a:lvl9pPr indent="-317500" lvl="8" marL="4114800">
              <a:spcBef>
                <a:spcPts val="0"/>
              </a:spcBef>
              <a:spcAft>
                <a:spcPts val="0"/>
              </a:spcAft>
              <a:buSzPts val="1400"/>
              <a:buChar char="■"/>
              <a:defRPr>
                <a:highlight>
                  <a:schemeClr val="lt1"/>
                </a:highlight>
              </a:defRPr>
            </a:lvl9pPr>
          </a:lstStyle>
          <a:p/>
        </p:txBody>
      </p:sp>
      <p:sp>
        <p:nvSpPr>
          <p:cNvPr id="44" name="Google Shape;44;p9"/>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5" name="Shape 45"/>
        <p:cNvGrpSpPr/>
        <p:nvPr/>
      </p:nvGrpSpPr>
      <p:grpSpPr>
        <a:xfrm>
          <a:off x="0" y="0"/>
          <a:ext cx="0" cy="0"/>
          <a:chOff x="0" y="0"/>
          <a:chExt cx="0" cy="0"/>
        </a:xfrm>
      </p:grpSpPr>
      <p:sp>
        <p:nvSpPr>
          <p:cNvPr id="46" name="Google Shape;46;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highlight>
                  <a:schemeClr val="dk1"/>
                </a:highlight>
              </a:defRPr>
            </a:lvl1pPr>
          </a:lstStyle>
          <a:p/>
        </p:txBody>
      </p:sp>
      <p:sp>
        <p:nvSpPr>
          <p:cNvPr id="47" name="Google Shape;47;p10"/>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8" name="Shape 48"/>
        <p:cNvGrpSpPr/>
        <p:nvPr/>
      </p:nvGrpSpPr>
      <p:grpSpPr>
        <a:xfrm>
          <a:off x="0" y="0"/>
          <a:ext cx="0" cy="0"/>
          <a:chOff x="0" y="0"/>
          <a:chExt cx="0" cy="0"/>
        </a:xfrm>
      </p:grpSpPr>
      <p:sp>
        <p:nvSpPr>
          <p:cNvPr id="49" name="Google Shape;49;p11"/>
          <p:cNvSpPr txBox="1"/>
          <p:nvPr>
            <p:ph hasCustomPrompt="1" type="title"/>
          </p:nvPr>
        </p:nvSpPr>
        <p:spPr>
          <a:xfrm>
            <a:off x="311700" y="999925"/>
            <a:ext cx="8520600" cy="2146200"/>
          </a:xfrm>
          <a:prstGeom prst="rect">
            <a:avLst/>
          </a:prstGeom>
        </p:spPr>
        <p:txBody>
          <a:bodyPr anchorCtr="0" anchor="b" bIns="91425" lIns="91425" spcFirstLastPara="1" rIns="91425" wrap="square" tIns="91425">
            <a:normAutofit/>
          </a:bodyPr>
          <a:lstStyle>
            <a:lvl1pPr lvl="0" algn="ctr">
              <a:spcBef>
                <a:spcPts val="0"/>
              </a:spcBef>
              <a:spcAft>
                <a:spcPts val="0"/>
              </a:spcAft>
              <a:buSzPts val="14000"/>
              <a:buFont typeface="Montserrat"/>
              <a:buNone/>
              <a:defRPr sz="14000">
                <a:latin typeface="Montserrat"/>
                <a:ea typeface="Montserrat"/>
                <a:cs typeface="Montserrat"/>
                <a:sym typeface="Montserrat"/>
              </a:defRPr>
            </a:lvl1pPr>
            <a:lvl2pPr lvl="1" algn="ctr">
              <a:spcBef>
                <a:spcPts val="0"/>
              </a:spcBef>
              <a:spcAft>
                <a:spcPts val="0"/>
              </a:spcAft>
              <a:buSzPts val="14000"/>
              <a:buFont typeface="Montserrat"/>
              <a:buNone/>
              <a:defRPr sz="14000">
                <a:latin typeface="Montserrat"/>
                <a:ea typeface="Montserrat"/>
                <a:cs typeface="Montserrat"/>
                <a:sym typeface="Montserrat"/>
              </a:defRPr>
            </a:lvl2pPr>
            <a:lvl3pPr lvl="2" algn="ctr">
              <a:spcBef>
                <a:spcPts val="0"/>
              </a:spcBef>
              <a:spcAft>
                <a:spcPts val="0"/>
              </a:spcAft>
              <a:buSzPts val="14000"/>
              <a:buFont typeface="Montserrat"/>
              <a:buNone/>
              <a:defRPr sz="14000">
                <a:latin typeface="Montserrat"/>
                <a:ea typeface="Montserrat"/>
                <a:cs typeface="Montserrat"/>
                <a:sym typeface="Montserrat"/>
              </a:defRPr>
            </a:lvl3pPr>
            <a:lvl4pPr lvl="3" algn="ctr">
              <a:spcBef>
                <a:spcPts val="0"/>
              </a:spcBef>
              <a:spcAft>
                <a:spcPts val="0"/>
              </a:spcAft>
              <a:buSzPts val="14000"/>
              <a:buFont typeface="Montserrat"/>
              <a:buNone/>
              <a:defRPr sz="14000">
                <a:latin typeface="Montserrat"/>
                <a:ea typeface="Montserrat"/>
                <a:cs typeface="Montserrat"/>
                <a:sym typeface="Montserrat"/>
              </a:defRPr>
            </a:lvl4pPr>
            <a:lvl5pPr lvl="4" algn="ctr">
              <a:spcBef>
                <a:spcPts val="0"/>
              </a:spcBef>
              <a:spcAft>
                <a:spcPts val="0"/>
              </a:spcAft>
              <a:buSzPts val="14000"/>
              <a:buFont typeface="Montserrat"/>
              <a:buNone/>
              <a:defRPr sz="14000">
                <a:latin typeface="Montserrat"/>
                <a:ea typeface="Montserrat"/>
                <a:cs typeface="Montserrat"/>
                <a:sym typeface="Montserrat"/>
              </a:defRPr>
            </a:lvl5pPr>
            <a:lvl6pPr lvl="5" algn="ctr">
              <a:spcBef>
                <a:spcPts val="0"/>
              </a:spcBef>
              <a:spcAft>
                <a:spcPts val="0"/>
              </a:spcAft>
              <a:buSzPts val="14000"/>
              <a:buFont typeface="Montserrat"/>
              <a:buNone/>
              <a:defRPr sz="14000">
                <a:latin typeface="Montserrat"/>
                <a:ea typeface="Montserrat"/>
                <a:cs typeface="Montserrat"/>
                <a:sym typeface="Montserrat"/>
              </a:defRPr>
            </a:lvl6pPr>
            <a:lvl7pPr lvl="6" algn="ctr">
              <a:spcBef>
                <a:spcPts val="0"/>
              </a:spcBef>
              <a:spcAft>
                <a:spcPts val="0"/>
              </a:spcAft>
              <a:buSzPts val="14000"/>
              <a:buFont typeface="Montserrat"/>
              <a:buNone/>
              <a:defRPr sz="14000">
                <a:latin typeface="Montserrat"/>
                <a:ea typeface="Montserrat"/>
                <a:cs typeface="Montserrat"/>
                <a:sym typeface="Montserrat"/>
              </a:defRPr>
            </a:lvl7pPr>
            <a:lvl8pPr lvl="7" algn="ctr">
              <a:spcBef>
                <a:spcPts val="0"/>
              </a:spcBef>
              <a:spcAft>
                <a:spcPts val="0"/>
              </a:spcAft>
              <a:buSzPts val="14000"/>
              <a:buFont typeface="Montserrat"/>
              <a:buNone/>
              <a:defRPr sz="14000">
                <a:latin typeface="Montserrat"/>
                <a:ea typeface="Montserrat"/>
                <a:cs typeface="Montserrat"/>
                <a:sym typeface="Montserrat"/>
              </a:defRPr>
            </a:lvl8pPr>
            <a:lvl9pPr lvl="8" algn="ctr">
              <a:spcBef>
                <a:spcPts val="0"/>
              </a:spcBef>
              <a:spcAft>
                <a:spcPts val="0"/>
              </a:spcAft>
              <a:buSzPts val="14000"/>
              <a:buFont typeface="Montserrat"/>
              <a:buNone/>
              <a:defRPr sz="14000">
                <a:latin typeface="Montserrat"/>
                <a:ea typeface="Montserrat"/>
                <a:cs typeface="Montserrat"/>
                <a:sym typeface="Montserrat"/>
              </a:defRPr>
            </a:lvl9pPr>
          </a:lstStyle>
          <a:p>
            <a:r>
              <a:t>xx%</a:t>
            </a:r>
          </a:p>
        </p:txBody>
      </p:sp>
      <p:sp>
        <p:nvSpPr>
          <p:cNvPr id="50" name="Google Shape;50;p11"/>
          <p:cNvSpPr txBox="1"/>
          <p:nvPr>
            <p:ph idx="1" type="body"/>
          </p:nvPr>
        </p:nvSpPr>
        <p:spPr>
          <a:xfrm>
            <a:off x="311700" y="32284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highlight>
                  <a:schemeClr val="dk1"/>
                </a:highlight>
              </a:defRPr>
            </a:lvl1pPr>
            <a:lvl2pPr indent="-317500" lvl="1" marL="914400" algn="ctr">
              <a:spcBef>
                <a:spcPts val="0"/>
              </a:spcBef>
              <a:spcAft>
                <a:spcPts val="0"/>
              </a:spcAft>
              <a:buSzPts val="1400"/>
              <a:buChar char="○"/>
              <a:defRPr>
                <a:highlight>
                  <a:schemeClr val="dk1"/>
                </a:highlight>
              </a:defRPr>
            </a:lvl2pPr>
            <a:lvl3pPr indent="-317500" lvl="2" marL="1371600" algn="ctr">
              <a:spcBef>
                <a:spcPts val="0"/>
              </a:spcBef>
              <a:spcAft>
                <a:spcPts val="0"/>
              </a:spcAft>
              <a:buSzPts val="1400"/>
              <a:buChar char="■"/>
              <a:defRPr>
                <a:highlight>
                  <a:schemeClr val="dk1"/>
                </a:highlight>
              </a:defRPr>
            </a:lvl3pPr>
            <a:lvl4pPr indent="-317500" lvl="3" marL="1828800" algn="ctr">
              <a:spcBef>
                <a:spcPts val="0"/>
              </a:spcBef>
              <a:spcAft>
                <a:spcPts val="0"/>
              </a:spcAft>
              <a:buSzPts val="1400"/>
              <a:buChar char="●"/>
              <a:defRPr>
                <a:highlight>
                  <a:schemeClr val="dk1"/>
                </a:highlight>
              </a:defRPr>
            </a:lvl4pPr>
            <a:lvl5pPr indent="-317500" lvl="4" marL="2286000" algn="ctr">
              <a:spcBef>
                <a:spcPts val="0"/>
              </a:spcBef>
              <a:spcAft>
                <a:spcPts val="0"/>
              </a:spcAft>
              <a:buSzPts val="1400"/>
              <a:buChar char="○"/>
              <a:defRPr>
                <a:highlight>
                  <a:schemeClr val="dk1"/>
                </a:highlight>
              </a:defRPr>
            </a:lvl5pPr>
            <a:lvl6pPr indent="-317500" lvl="5" marL="2743200" algn="ctr">
              <a:spcBef>
                <a:spcPts val="0"/>
              </a:spcBef>
              <a:spcAft>
                <a:spcPts val="0"/>
              </a:spcAft>
              <a:buSzPts val="1400"/>
              <a:buChar char="■"/>
              <a:defRPr>
                <a:highlight>
                  <a:schemeClr val="dk1"/>
                </a:highlight>
              </a:defRPr>
            </a:lvl6pPr>
            <a:lvl7pPr indent="-317500" lvl="6" marL="3200400" algn="ctr">
              <a:spcBef>
                <a:spcPts val="0"/>
              </a:spcBef>
              <a:spcAft>
                <a:spcPts val="0"/>
              </a:spcAft>
              <a:buSzPts val="1400"/>
              <a:buChar char="●"/>
              <a:defRPr>
                <a:highlight>
                  <a:schemeClr val="dk1"/>
                </a:highlight>
              </a:defRPr>
            </a:lvl7pPr>
            <a:lvl8pPr indent="-317500" lvl="7" marL="3657600" algn="ctr">
              <a:spcBef>
                <a:spcPts val="0"/>
              </a:spcBef>
              <a:spcAft>
                <a:spcPts val="0"/>
              </a:spcAft>
              <a:buSzPts val="1400"/>
              <a:buChar char="○"/>
              <a:defRPr>
                <a:highlight>
                  <a:schemeClr val="dk1"/>
                </a:highlight>
              </a:defRPr>
            </a:lvl8pPr>
            <a:lvl9pPr indent="-317500" lvl="8" marL="4114800" algn="ctr">
              <a:spcBef>
                <a:spcPts val="0"/>
              </a:spcBef>
              <a:spcAft>
                <a:spcPts val="0"/>
              </a:spcAft>
              <a:buSzPts val="1400"/>
              <a:buChar char="■"/>
              <a:defRPr>
                <a:highlight>
                  <a:schemeClr val="dk1"/>
                </a:highlight>
              </a:defRPr>
            </a:lvl9pPr>
          </a:lstStyle>
          <a:p/>
        </p:txBody>
      </p:sp>
      <p:sp>
        <p:nvSpPr>
          <p:cNvPr id="51" name="Google Shape;51;p11"/>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2" name="Shape 52"/>
        <p:cNvGrpSpPr/>
        <p:nvPr/>
      </p:nvGrpSpPr>
      <p:grpSpPr>
        <a:xfrm>
          <a:off x="0" y="0"/>
          <a:ext cx="0" cy="0"/>
          <a:chOff x="0" y="0"/>
          <a:chExt cx="0" cy="0"/>
        </a:xfrm>
      </p:grpSpPr>
      <p:sp>
        <p:nvSpPr>
          <p:cNvPr id="53" name="Google Shape;53;p12"/>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op">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9pPr>
          </a:lstStyle>
          <a:p/>
        </p:txBody>
      </p:sp>
      <p:sp>
        <p:nvSpPr>
          <p:cNvPr id="7" name="Google Shape;7;p1"/>
          <p:cNvSpPr txBox="1"/>
          <p:nvPr>
            <p:ph idx="1" type="body"/>
          </p:nvPr>
        </p:nvSpPr>
        <p:spPr>
          <a:xfrm>
            <a:off x="311700" y="1234075"/>
            <a:ext cx="8520600" cy="33348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Playfair Display"/>
              <a:buChar char="●"/>
              <a:defRPr sz="1800">
                <a:solidFill>
                  <a:schemeClr val="dk2"/>
                </a:solidFill>
                <a:latin typeface="Playfair Display"/>
                <a:ea typeface="Playfair Display"/>
                <a:cs typeface="Playfair Display"/>
                <a:sym typeface="Playfair Display"/>
              </a:defRPr>
            </a:lvl1pPr>
            <a:lvl2pPr indent="-317500" lvl="1" marL="9144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2pPr>
            <a:lvl3pPr indent="-317500" lvl="2" marL="13716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3pPr>
            <a:lvl4pPr indent="-317500" lvl="3" marL="18288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4pPr>
            <a:lvl5pPr indent="-317500" lvl="4" marL="22860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5pPr>
            <a:lvl6pPr indent="-317500" lvl="5" marL="27432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6pPr>
            <a:lvl7pPr indent="-317500" lvl="6" marL="32004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7pPr>
            <a:lvl8pPr indent="-317500" lvl="7" marL="36576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8pPr>
            <a:lvl9pPr indent="-317500" lvl="8" marL="41148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Playfair Display"/>
                <a:ea typeface="Playfair Display"/>
                <a:cs typeface="Playfair Display"/>
                <a:sym typeface="Playfair Display"/>
              </a:defRPr>
            </a:lvl1pPr>
            <a:lvl2pPr lvl="1" algn="r">
              <a:buNone/>
              <a:defRPr sz="1000">
                <a:solidFill>
                  <a:schemeClr val="dk2"/>
                </a:solidFill>
                <a:latin typeface="Playfair Display"/>
                <a:ea typeface="Playfair Display"/>
                <a:cs typeface="Playfair Display"/>
                <a:sym typeface="Playfair Display"/>
              </a:defRPr>
            </a:lvl2pPr>
            <a:lvl3pPr lvl="2" algn="r">
              <a:buNone/>
              <a:defRPr sz="1000">
                <a:solidFill>
                  <a:schemeClr val="dk2"/>
                </a:solidFill>
                <a:latin typeface="Playfair Display"/>
                <a:ea typeface="Playfair Display"/>
                <a:cs typeface="Playfair Display"/>
                <a:sym typeface="Playfair Display"/>
              </a:defRPr>
            </a:lvl3pPr>
            <a:lvl4pPr lvl="3" algn="r">
              <a:buNone/>
              <a:defRPr sz="1000">
                <a:solidFill>
                  <a:schemeClr val="dk2"/>
                </a:solidFill>
                <a:latin typeface="Playfair Display"/>
                <a:ea typeface="Playfair Display"/>
                <a:cs typeface="Playfair Display"/>
                <a:sym typeface="Playfair Display"/>
              </a:defRPr>
            </a:lvl4pPr>
            <a:lvl5pPr lvl="4" algn="r">
              <a:buNone/>
              <a:defRPr sz="1000">
                <a:solidFill>
                  <a:schemeClr val="dk2"/>
                </a:solidFill>
                <a:latin typeface="Playfair Display"/>
                <a:ea typeface="Playfair Display"/>
                <a:cs typeface="Playfair Display"/>
                <a:sym typeface="Playfair Display"/>
              </a:defRPr>
            </a:lvl5pPr>
            <a:lvl6pPr lvl="5" algn="r">
              <a:buNone/>
              <a:defRPr sz="1000">
                <a:solidFill>
                  <a:schemeClr val="dk2"/>
                </a:solidFill>
                <a:latin typeface="Playfair Display"/>
                <a:ea typeface="Playfair Display"/>
                <a:cs typeface="Playfair Display"/>
                <a:sym typeface="Playfair Display"/>
              </a:defRPr>
            </a:lvl6pPr>
            <a:lvl7pPr lvl="6" algn="r">
              <a:buNone/>
              <a:defRPr sz="1000">
                <a:solidFill>
                  <a:schemeClr val="dk2"/>
                </a:solidFill>
                <a:latin typeface="Playfair Display"/>
                <a:ea typeface="Playfair Display"/>
                <a:cs typeface="Playfair Display"/>
                <a:sym typeface="Playfair Display"/>
              </a:defRPr>
            </a:lvl7pPr>
            <a:lvl8pPr lvl="7" algn="r">
              <a:buNone/>
              <a:defRPr sz="1000">
                <a:solidFill>
                  <a:schemeClr val="dk2"/>
                </a:solidFill>
                <a:latin typeface="Playfair Display"/>
                <a:ea typeface="Playfair Display"/>
                <a:cs typeface="Playfair Display"/>
                <a:sym typeface="Playfair Display"/>
              </a:defRPr>
            </a:lvl8pPr>
            <a:lvl9pPr lvl="8" algn="r">
              <a:buNone/>
              <a:defRPr sz="1000">
                <a:solidFill>
                  <a:schemeClr val="dk2"/>
                </a:solidFill>
                <a:latin typeface="Playfair Display"/>
                <a:ea typeface="Playfair Display"/>
                <a:cs typeface="Playfair Display"/>
                <a:sym typeface="Playfair Display"/>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7.png"/><Relationship Id="rId4" Type="http://schemas.openxmlformats.org/officeDocument/2006/relationships/image" Target="../media/image4.png"/><Relationship Id="rId5"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 name="Shape 57"/>
        <p:cNvGrpSpPr/>
        <p:nvPr/>
      </p:nvGrpSpPr>
      <p:grpSpPr>
        <a:xfrm>
          <a:off x="0" y="0"/>
          <a:ext cx="0" cy="0"/>
          <a:chOff x="0" y="0"/>
          <a:chExt cx="0" cy="0"/>
        </a:xfrm>
      </p:grpSpPr>
      <p:sp>
        <p:nvSpPr>
          <p:cNvPr id="58" name="Google Shape;58;p13"/>
          <p:cNvSpPr txBox="1"/>
          <p:nvPr>
            <p:ph type="ctrTitle"/>
          </p:nvPr>
        </p:nvSpPr>
        <p:spPr>
          <a:xfrm>
            <a:off x="344250" y="1403850"/>
            <a:ext cx="8455500" cy="2146800"/>
          </a:xfrm>
          <a:prstGeom prst="rect">
            <a:avLst/>
          </a:prstGeom>
        </p:spPr>
        <p:txBody>
          <a:bodyPr anchorCtr="0" anchor="ctr" bIns="91425" lIns="91425" spcFirstLastPara="1" rIns="91425" wrap="square" tIns="91425">
            <a:normAutofit fontScale="90000"/>
          </a:bodyPr>
          <a:lstStyle/>
          <a:p>
            <a:pPr indent="0" lvl="0" marL="0" rtl="0" algn="ctr">
              <a:spcBef>
                <a:spcPts val="0"/>
              </a:spcBef>
              <a:spcAft>
                <a:spcPts val="0"/>
              </a:spcAft>
              <a:buNone/>
            </a:pPr>
            <a:r>
              <a:rPr lang="en-GB"/>
              <a:t>Production Technology</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 name="Shape 62"/>
        <p:cNvGrpSpPr/>
        <p:nvPr/>
      </p:nvGrpSpPr>
      <p:grpSpPr>
        <a:xfrm>
          <a:off x="0" y="0"/>
          <a:ext cx="0" cy="0"/>
          <a:chOff x="0" y="0"/>
          <a:chExt cx="0" cy="0"/>
        </a:xfrm>
      </p:grpSpPr>
      <p:sp>
        <p:nvSpPr>
          <p:cNvPr id="63" name="Google Shape;63;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Different types of lighting Equipment</a:t>
            </a:r>
            <a:endParaRPr/>
          </a:p>
        </p:txBody>
      </p:sp>
      <p:sp>
        <p:nvSpPr>
          <p:cNvPr id="64" name="Google Shape;64;p14"/>
          <p:cNvSpPr txBox="1"/>
          <p:nvPr>
            <p:ph idx="1" type="body"/>
          </p:nvPr>
        </p:nvSpPr>
        <p:spPr>
          <a:xfrm>
            <a:off x="311700" y="1017725"/>
            <a:ext cx="8520600" cy="25569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1200"/>
              </a:spcAft>
              <a:buNone/>
            </a:pPr>
            <a:r>
              <a:rPr lang="en-GB"/>
              <a:t>Lighting was first </a:t>
            </a:r>
            <a:r>
              <a:rPr lang="en-GB"/>
              <a:t>imposed</a:t>
            </a:r>
            <a:r>
              <a:rPr lang="en-GB"/>
              <a:t> upon </a:t>
            </a:r>
            <a:r>
              <a:rPr lang="en-GB"/>
              <a:t>theater</a:t>
            </a:r>
            <a:r>
              <a:rPr lang="en-GB"/>
              <a:t> back in the </a:t>
            </a:r>
            <a:r>
              <a:rPr lang="en-GB"/>
              <a:t>ancient greeks of 450 BC, way before electricity they used the sun to light the stage. The ancient greeks would purposefully build stages in ways that the sun aided them. The romans would improve upon this, by adding a “awning” to reduce the glare on the audience from the sun. this continued to be in play up until the age of shakespeare. In the shakespearean age plays become much more popular then they had before. Therefore they employed candles, sconces and chandeliers to light the stage as they could not merely do a single residement of the play once a day, relying on the sun to light there scenes. They had to change this method since the heavy use of fire caused many theatres to burn down. Consequently after the eventual invention of electricity in 1897 they moved to the use of other sources of light.</a:t>
            </a:r>
            <a:endParaRPr/>
          </a:p>
        </p:txBody>
      </p:sp>
      <p:pic>
        <p:nvPicPr>
          <p:cNvPr id="65" name="Google Shape;65;p14"/>
          <p:cNvPicPr preferRelativeResize="0"/>
          <p:nvPr/>
        </p:nvPicPr>
        <p:blipFill>
          <a:blip r:embed="rId3">
            <a:alphaModFix/>
          </a:blip>
          <a:stretch>
            <a:fillRect/>
          </a:stretch>
        </p:blipFill>
        <p:spPr>
          <a:xfrm>
            <a:off x="6171576" y="3293300"/>
            <a:ext cx="2574725" cy="1699050"/>
          </a:xfrm>
          <a:prstGeom prst="rect">
            <a:avLst/>
          </a:prstGeom>
          <a:noFill/>
          <a:ln>
            <a:noFill/>
          </a:ln>
        </p:spPr>
      </p:pic>
      <p:pic>
        <p:nvPicPr>
          <p:cNvPr id="66" name="Google Shape;66;p14"/>
          <p:cNvPicPr preferRelativeResize="0"/>
          <p:nvPr/>
        </p:nvPicPr>
        <p:blipFill>
          <a:blip r:embed="rId4">
            <a:alphaModFix/>
          </a:blip>
          <a:stretch>
            <a:fillRect/>
          </a:stretch>
        </p:blipFill>
        <p:spPr>
          <a:xfrm>
            <a:off x="3503650" y="3294767"/>
            <a:ext cx="2574726" cy="1696101"/>
          </a:xfrm>
          <a:prstGeom prst="rect">
            <a:avLst/>
          </a:prstGeom>
          <a:noFill/>
          <a:ln>
            <a:noFill/>
          </a:ln>
        </p:spPr>
      </p:pic>
      <p:pic>
        <p:nvPicPr>
          <p:cNvPr id="67" name="Google Shape;67;p14"/>
          <p:cNvPicPr preferRelativeResize="0"/>
          <p:nvPr/>
        </p:nvPicPr>
        <p:blipFill>
          <a:blip r:embed="rId5">
            <a:alphaModFix/>
          </a:blip>
          <a:stretch>
            <a:fillRect/>
          </a:stretch>
        </p:blipFill>
        <p:spPr>
          <a:xfrm>
            <a:off x="311701" y="3357625"/>
            <a:ext cx="3014125" cy="16961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Different lights invented through time</a:t>
            </a:r>
            <a:endParaRPr/>
          </a:p>
        </p:txBody>
      </p:sp>
      <p:sp>
        <p:nvSpPr>
          <p:cNvPr id="73" name="Google Shape;73;p15"/>
          <p:cNvSpPr txBox="1"/>
          <p:nvPr>
            <p:ph idx="1" type="body"/>
          </p:nvPr>
        </p:nvSpPr>
        <p:spPr>
          <a:xfrm>
            <a:off x="311700" y="957225"/>
            <a:ext cx="8520600" cy="4093500"/>
          </a:xfrm>
          <a:prstGeom prst="rect">
            <a:avLst/>
          </a:prstGeom>
        </p:spPr>
        <p:txBody>
          <a:bodyPr anchorCtr="0" anchor="t" bIns="91425" lIns="91425" spcFirstLastPara="1" rIns="91425" wrap="square" tIns="91425">
            <a:normAutofit fontScale="55000"/>
          </a:bodyPr>
          <a:lstStyle/>
          <a:p>
            <a:pPr indent="0" lvl="0" marL="0" rtl="0" algn="l">
              <a:spcBef>
                <a:spcPts val="0"/>
              </a:spcBef>
              <a:spcAft>
                <a:spcPts val="0"/>
              </a:spcAft>
              <a:buNone/>
            </a:pPr>
            <a:r>
              <a:rPr b="1" lang="en-GB">
                <a:highlight>
                  <a:schemeClr val="dk1"/>
                </a:highlight>
              </a:rPr>
              <a:t>Gas lights- </a:t>
            </a:r>
            <a:r>
              <a:rPr lang="en-GB"/>
              <a:t>Around the </a:t>
            </a:r>
            <a:r>
              <a:rPr lang="en-GB"/>
              <a:t>beginning</a:t>
            </a:r>
            <a:r>
              <a:rPr lang="en-GB"/>
              <a:t> of the 1800s the Gas Light was invented as a light source for theatres to try tackle the issue of constantly burning down theatres, however it also turned out alot brighter then candles as well as </a:t>
            </a:r>
            <a:r>
              <a:rPr lang="en-GB"/>
              <a:t>being a lot longer lasting than candles. They would create this gas lights by pumping coal gas through pipes around the stage into burners. </a:t>
            </a:r>
            <a:endParaRPr/>
          </a:p>
          <a:p>
            <a:pPr indent="0" lvl="0" marL="0" rtl="0" algn="l">
              <a:spcBef>
                <a:spcPts val="1200"/>
              </a:spcBef>
              <a:spcAft>
                <a:spcPts val="0"/>
              </a:spcAft>
              <a:buNone/>
            </a:pPr>
            <a:r>
              <a:rPr b="1" lang="en-GB">
                <a:highlight>
                  <a:schemeClr val="dk1"/>
                </a:highlight>
              </a:rPr>
              <a:t>Oil lamp-</a:t>
            </a:r>
            <a:r>
              <a:rPr lang="en-GB"/>
              <a:t> the oil lamp came before that of the gas light but was not used for long, only about 20-30 years in the very late 17oos, it was just a wick burning in vegetable oil, the fire was enclosed in a glass chamber, they used this for producing special effects by using different glass colours. The massive drawback of this type of light is that it was highly volatile and dangerous, caused way to many fires to be a sustainable light source. </a:t>
            </a:r>
            <a:endParaRPr/>
          </a:p>
          <a:p>
            <a:pPr indent="0" lvl="0" marL="0" rtl="0" algn="l">
              <a:spcBef>
                <a:spcPts val="1200"/>
              </a:spcBef>
              <a:spcAft>
                <a:spcPts val="0"/>
              </a:spcAft>
              <a:buNone/>
            </a:pPr>
            <a:r>
              <a:rPr b="1" lang="en-GB">
                <a:highlight>
                  <a:schemeClr val="dk1"/>
                </a:highlight>
              </a:rPr>
              <a:t>Carbon lights- </a:t>
            </a:r>
            <a:r>
              <a:rPr lang="en-GB">
                <a:highlight>
                  <a:schemeClr val="lt1"/>
                </a:highlight>
              </a:rPr>
              <a:t> this was first invented in the late 1800s around 1850, was created for the use of lighting in the paris opera, since it was making so much money they could afford such modern techniques of lighting in mass, this is the beginning of electrical light, this was so bright that they used it to copy the effects of sunlight itself, this light was created through the basic physics of 2 poles touching when electrically changed.</a:t>
            </a:r>
            <a:endParaRPr>
              <a:highlight>
                <a:schemeClr val="lt1"/>
              </a:highlight>
            </a:endParaRPr>
          </a:p>
          <a:p>
            <a:pPr indent="0" lvl="0" marL="0" rtl="0" algn="l">
              <a:spcBef>
                <a:spcPts val="1200"/>
              </a:spcBef>
              <a:spcAft>
                <a:spcPts val="0"/>
              </a:spcAft>
              <a:buNone/>
            </a:pPr>
            <a:r>
              <a:rPr b="1" lang="en-GB">
                <a:highlight>
                  <a:schemeClr val="dk1"/>
                </a:highlight>
              </a:rPr>
              <a:t>Incandescent lamps- </a:t>
            </a:r>
            <a:r>
              <a:rPr lang="en-GB">
                <a:highlight>
                  <a:schemeClr val="lt1"/>
                </a:highlight>
              </a:rPr>
              <a:t> this was one of the many inventions of the great Thomas Edison around 1880, this completely replaced all forms of lighting on stage over the next 40-45 years, as it is much safer, much longer lasting and the light emitted was very bright.</a:t>
            </a:r>
            <a:endParaRPr>
              <a:highlight>
                <a:schemeClr val="lt1"/>
              </a:highlight>
            </a:endParaRPr>
          </a:p>
          <a:p>
            <a:pPr indent="0" lvl="0" marL="0" rtl="0" algn="l">
              <a:spcBef>
                <a:spcPts val="1200"/>
              </a:spcBef>
              <a:spcAft>
                <a:spcPts val="0"/>
              </a:spcAft>
              <a:buNone/>
            </a:pPr>
            <a:r>
              <a:rPr b="1" lang="en-GB">
                <a:highlight>
                  <a:schemeClr val="dk1"/>
                </a:highlight>
              </a:rPr>
              <a:t>Tungsten halogen lights-</a:t>
            </a:r>
            <a:r>
              <a:rPr lang="en-GB">
                <a:highlight>
                  <a:schemeClr val="lt1"/>
                </a:highlight>
              </a:rPr>
              <a:t> much much later on in the 1900s a variation of the incandescent light immerged were they used tungsten as the element within the light, this was because the chemical build up of tungsten is much more capable of holding heat, therefore lasted much much much longer then the ones before it. Making it a lot more cost efficient.</a:t>
            </a:r>
            <a:endParaRPr>
              <a:highlight>
                <a:schemeClr val="lt1"/>
              </a:highlight>
            </a:endParaRPr>
          </a:p>
          <a:p>
            <a:pPr indent="0" lvl="0" marL="0" rtl="0" algn="l">
              <a:spcBef>
                <a:spcPts val="1200"/>
              </a:spcBef>
              <a:spcAft>
                <a:spcPts val="1200"/>
              </a:spcAft>
              <a:buNone/>
            </a:pPr>
            <a:r>
              <a:rPr lang="en-GB">
                <a:highlight>
                  <a:schemeClr val="lt1"/>
                </a:highlight>
              </a:rPr>
              <a:t> </a:t>
            </a:r>
            <a:r>
              <a:rPr b="1" lang="en-GB">
                <a:highlight>
                  <a:schemeClr val="dk1"/>
                </a:highlight>
              </a:rPr>
              <a:t>LED Light- </a:t>
            </a:r>
            <a:r>
              <a:rPr lang="en-GB">
                <a:highlight>
                  <a:schemeClr val="lt1"/>
                </a:highlight>
              </a:rPr>
              <a:t> LED Lights are, (LED meaning Light-Emitting Diode) semiconender diodes that glow when you apply voltage to them. These were invented in 1962 by Nick  Holonyak Jr. There original designed for electronics yet got further developed into the world of theatre as they are by far the most cost efficient way of lighting a stage, as well as being very bright and holding no risk of fires. LED lights are still used today in theatres even cinemas and pretty much  anywhere else you go.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6"/>
          <p:cNvSpPr txBox="1"/>
          <p:nvPr>
            <p:ph type="title"/>
          </p:nvPr>
        </p:nvSpPr>
        <p:spPr>
          <a:xfrm>
            <a:off x="1335425" y="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Adolphe</a:t>
            </a:r>
            <a:r>
              <a:rPr lang="en-GB"/>
              <a:t> Appia</a:t>
            </a:r>
            <a:endParaRPr/>
          </a:p>
        </p:txBody>
      </p:sp>
      <p:sp>
        <p:nvSpPr>
          <p:cNvPr id="79" name="Google Shape;79;p16"/>
          <p:cNvSpPr txBox="1"/>
          <p:nvPr>
            <p:ph idx="1" type="body"/>
          </p:nvPr>
        </p:nvSpPr>
        <p:spPr>
          <a:xfrm>
            <a:off x="157925" y="1714500"/>
            <a:ext cx="5238000" cy="3334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1500"/>
              <a:t>Adolphe</a:t>
            </a:r>
            <a:r>
              <a:rPr lang="en-GB" sz="1500"/>
              <a:t> Appia was born on the 1st september 1862 and passed away on 29th </a:t>
            </a:r>
            <a:r>
              <a:rPr lang="en-GB" sz="1500"/>
              <a:t>February</a:t>
            </a:r>
            <a:r>
              <a:rPr lang="en-GB" sz="1500"/>
              <a:t> 1928, he lived a good life and died at the age of 65.</a:t>
            </a:r>
            <a:endParaRPr sz="1500"/>
          </a:p>
          <a:p>
            <a:pPr indent="0" lvl="0" marL="0" rtl="0" algn="l">
              <a:spcBef>
                <a:spcPts val="1200"/>
              </a:spcBef>
              <a:spcAft>
                <a:spcPts val="0"/>
              </a:spcAft>
              <a:buNone/>
            </a:pPr>
            <a:r>
              <a:rPr lang="en-GB" sz="1500"/>
              <a:t>Adolphe was a swiss architect, he became famous for his </a:t>
            </a:r>
            <a:r>
              <a:rPr lang="en-GB" sz="1500"/>
              <a:t>theories</a:t>
            </a:r>
            <a:r>
              <a:rPr lang="en-GB" sz="1500"/>
              <a:t> on lighting on stage, which was bold </a:t>
            </a:r>
            <a:r>
              <a:rPr lang="en-GB" sz="1500"/>
              <a:t>and</a:t>
            </a:r>
            <a:r>
              <a:rPr lang="en-GB" sz="1500"/>
              <a:t> </a:t>
            </a:r>
            <a:r>
              <a:rPr lang="en-GB" sz="1500"/>
              <a:t>upfront</a:t>
            </a:r>
            <a:r>
              <a:rPr lang="en-GB" sz="1500"/>
              <a:t>, when lighting before him was much more casual and used as a element to add to something rather then define it.</a:t>
            </a:r>
            <a:endParaRPr sz="1500"/>
          </a:p>
          <a:p>
            <a:pPr indent="0" lvl="0" marL="0" rtl="0" algn="l">
              <a:spcBef>
                <a:spcPts val="1200"/>
              </a:spcBef>
              <a:spcAft>
                <a:spcPts val="1200"/>
              </a:spcAft>
              <a:buNone/>
            </a:pPr>
            <a:r>
              <a:rPr lang="en-GB" sz="1500"/>
              <a:t>His </a:t>
            </a:r>
            <a:r>
              <a:rPr lang="en-GB" sz="1500"/>
              <a:t>methodologies</a:t>
            </a:r>
            <a:r>
              <a:rPr lang="en-GB" sz="1500"/>
              <a:t> drove forward a new standard for modern </a:t>
            </a:r>
            <a:r>
              <a:rPr lang="en-GB" sz="1500"/>
              <a:t>theatre</a:t>
            </a:r>
            <a:r>
              <a:rPr lang="en-GB" sz="1500"/>
              <a:t> with a new realism all together.</a:t>
            </a:r>
            <a:endParaRPr sz="1500"/>
          </a:p>
        </p:txBody>
      </p:sp>
      <p:pic>
        <p:nvPicPr>
          <p:cNvPr id="80" name="Google Shape;80;p16"/>
          <p:cNvPicPr preferRelativeResize="0"/>
          <p:nvPr/>
        </p:nvPicPr>
        <p:blipFill>
          <a:blip r:embed="rId3">
            <a:alphaModFix/>
          </a:blip>
          <a:stretch>
            <a:fillRect/>
          </a:stretch>
        </p:blipFill>
        <p:spPr>
          <a:xfrm>
            <a:off x="157926" y="90250"/>
            <a:ext cx="1177501" cy="1624249"/>
          </a:xfrm>
          <a:prstGeom prst="rect">
            <a:avLst/>
          </a:prstGeom>
          <a:noFill/>
          <a:ln>
            <a:noFill/>
          </a:ln>
        </p:spPr>
      </p:pic>
      <p:pic>
        <p:nvPicPr>
          <p:cNvPr id="81" name="Google Shape;81;p16"/>
          <p:cNvPicPr preferRelativeResize="0"/>
          <p:nvPr/>
        </p:nvPicPr>
        <p:blipFill>
          <a:blip r:embed="rId4">
            <a:alphaModFix/>
          </a:blip>
          <a:stretch>
            <a:fillRect/>
          </a:stretch>
        </p:blipFill>
        <p:spPr>
          <a:xfrm>
            <a:off x="5448200" y="1714500"/>
            <a:ext cx="3537899" cy="283032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sp>
        <p:nvSpPr>
          <p:cNvPr id="86" name="Google Shape;86;p17"/>
          <p:cNvSpPr txBox="1"/>
          <p:nvPr>
            <p:ph type="title"/>
          </p:nvPr>
        </p:nvSpPr>
        <p:spPr>
          <a:xfrm>
            <a:off x="379375" y="12917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The different types of lighting </a:t>
            </a:r>
            <a:endParaRPr/>
          </a:p>
        </p:txBody>
      </p:sp>
      <p:sp>
        <p:nvSpPr>
          <p:cNvPr id="87" name="Google Shape;87;p17"/>
          <p:cNvSpPr txBox="1"/>
          <p:nvPr>
            <p:ph idx="1" type="body"/>
          </p:nvPr>
        </p:nvSpPr>
        <p:spPr>
          <a:xfrm>
            <a:off x="379375" y="701875"/>
            <a:ext cx="8520600" cy="33348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SzPts val="770"/>
              <a:buNone/>
            </a:pPr>
            <a:r>
              <a:rPr b="1" lang="en-GB" sz="1660">
                <a:highlight>
                  <a:schemeClr val="dk1"/>
                </a:highlight>
              </a:rPr>
              <a:t>Spot- </a:t>
            </a:r>
            <a:r>
              <a:rPr lang="en-GB" sz="1660"/>
              <a:t>used to show what to focus on, is used on both characters and elements of the stage, has a hard edge and is very </a:t>
            </a:r>
            <a:r>
              <a:rPr lang="en-GB" sz="1660"/>
              <a:t>bright, therefore forces the viewers attention towards what's being lit, colour filters can be used to generate a plethora of effects.</a:t>
            </a:r>
            <a:endParaRPr sz="1660"/>
          </a:p>
          <a:p>
            <a:pPr indent="0" lvl="0" marL="0" rtl="0" algn="l">
              <a:lnSpc>
                <a:spcPct val="95000"/>
              </a:lnSpc>
              <a:spcBef>
                <a:spcPts val="1200"/>
              </a:spcBef>
              <a:spcAft>
                <a:spcPts val="0"/>
              </a:spcAft>
              <a:buSzPts val="770"/>
              <a:buNone/>
            </a:pPr>
            <a:r>
              <a:rPr b="1" lang="en-GB" sz="1660">
                <a:highlight>
                  <a:schemeClr val="dk1"/>
                </a:highlight>
              </a:rPr>
              <a:t>Fresnel-</a:t>
            </a:r>
            <a:r>
              <a:rPr lang="en-GB" sz="1660"/>
              <a:t> this is a lot like that of the spotlight, yet its focus on an individual or part of the set is a lot less harsh or dramatic, most notable change is the angle the lighting is from generates a shadow, gives the viewer a brief idea of what to look at, can sometimes be used with a colour filter also. </a:t>
            </a:r>
            <a:endParaRPr sz="1660"/>
          </a:p>
          <a:p>
            <a:pPr indent="0" lvl="0" marL="0" rtl="0" algn="l">
              <a:lnSpc>
                <a:spcPct val="95000"/>
              </a:lnSpc>
              <a:spcBef>
                <a:spcPts val="1200"/>
              </a:spcBef>
              <a:spcAft>
                <a:spcPts val="0"/>
              </a:spcAft>
              <a:buSzPts val="770"/>
              <a:buNone/>
            </a:pPr>
            <a:r>
              <a:rPr b="1" lang="en-GB" sz="1660">
                <a:highlight>
                  <a:schemeClr val="dk1"/>
                </a:highlight>
              </a:rPr>
              <a:t>Flood-</a:t>
            </a:r>
            <a:r>
              <a:rPr lang="en-GB" sz="1660"/>
              <a:t> Flood is much different them the latter two, in my opinion could be seen as the default light to use, it covers the entire stage with even lighting, generation a clear and crisp view of the set all at once. Mostly used when there are many characters on set or the scene in play is less crucial or dramatic then others. </a:t>
            </a:r>
            <a:endParaRPr sz="1660"/>
          </a:p>
          <a:p>
            <a:pPr indent="0" lvl="0" marL="0" rtl="0" algn="l">
              <a:lnSpc>
                <a:spcPct val="95000"/>
              </a:lnSpc>
              <a:spcBef>
                <a:spcPts val="1200"/>
              </a:spcBef>
              <a:spcAft>
                <a:spcPts val="0"/>
              </a:spcAft>
              <a:buSzPts val="770"/>
              <a:buNone/>
            </a:pPr>
            <a:r>
              <a:rPr b="1" lang="en-GB" sz="1660">
                <a:highlight>
                  <a:schemeClr val="dk1"/>
                </a:highlight>
              </a:rPr>
              <a:t>Strobe-</a:t>
            </a:r>
            <a:r>
              <a:rPr lang="en-GB" sz="1660"/>
              <a:t> strobe is what it sounds like, it's a strobing (flashing light0 that is used commonly for an assortment of special effects, it's very commonly used to give the appearance of old film, being unsteady and sudden. It is also used to cast deep dramatic shadows of the person or thing it is pointed at.  </a:t>
            </a:r>
            <a:endParaRPr sz="1660"/>
          </a:p>
          <a:p>
            <a:pPr indent="0" lvl="0" marL="0" rtl="0" algn="l">
              <a:lnSpc>
                <a:spcPct val="95000"/>
              </a:lnSpc>
              <a:spcBef>
                <a:spcPts val="1200"/>
              </a:spcBef>
              <a:spcAft>
                <a:spcPts val="1200"/>
              </a:spcAft>
              <a:buSzPts val="770"/>
              <a:buNone/>
            </a:pPr>
            <a:r>
              <a:t/>
            </a:r>
            <a:endParaRPr sz="126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The 4 functions of stage </a:t>
            </a:r>
            <a:r>
              <a:rPr lang="en-GB"/>
              <a:t>lighting</a:t>
            </a:r>
            <a:endParaRPr/>
          </a:p>
        </p:txBody>
      </p:sp>
      <p:sp>
        <p:nvSpPr>
          <p:cNvPr id="93" name="Google Shape;93;p18"/>
          <p:cNvSpPr txBox="1"/>
          <p:nvPr>
            <p:ph idx="1" type="body"/>
          </p:nvPr>
        </p:nvSpPr>
        <p:spPr>
          <a:xfrm>
            <a:off x="311700" y="1234075"/>
            <a:ext cx="8520600" cy="33348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b="1" lang="en-GB" sz="1400">
                <a:solidFill>
                  <a:srgbClr val="202124"/>
                </a:solidFill>
                <a:highlight>
                  <a:schemeClr val="dk1"/>
                </a:highlight>
                <a:latin typeface="Arial"/>
                <a:ea typeface="Arial"/>
                <a:cs typeface="Arial"/>
                <a:sym typeface="Arial"/>
              </a:rPr>
              <a:t>Stage </a:t>
            </a:r>
            <a:r>
              <a:rPr b="1" lang="en-GB" sz="1400">
                <a:solidFill>
                  <a:srgbClr val="202124"/>
                </a:solidFill>
                <a:highlight>
                  <a:schemeClr val="dk1"/>
                </a:highlight>
                <a:latin typeface="Arial"/>
                <a:ea typeface="Arial"/>
                <a:cs typeface="Arial"/>
                <a:sym typeface="Arial"/>
              </a:rPr>
              <a:t>lighting</a:t>
            </a:r>
            <a:r>
              <a:rPr b="1" lang="en-GB" sz="1400">
                <a:solidFill>
                  <a:srgbClr val="202124"/>
                </a:solidFill>
                <a:highlight>
                  <a:schemeClr val="dk1"/>
                </a:highlight>
                <a:latin typeface="Arial"/>
                <a:ea typeface="Arial"/>
                <a:cs typeface="Arial"/>
                <a:sym typeface="Arial"/>
              </a:rPr>
              <a:t> is used to create 4 </a:t>
            </a:r>
            <a:r>
              <a:rPr b="1" lang="en-GB" sz="1400">
                <a:solidFill>
                  <a:srgbClr val="202124"/>
                </a:solidFill>
                <a:highlight>
                  <a:schemeClr val="dk1"/>
                </a:highlight>
                <a:latin typeface="Arial"/>
                <a:ea typeface="Arial"/>
                <a:cs typeface="Arial"/>
                <a:sym typeface="Arial"/>
              </a:rPr>
              <a:t>individual</a:t>
            </a:r>
            <a:r>
              <a:rPr b="1" lang="en-GB" sz="1400">
                <a:solidFill>
                  <a:srgbClr val="202124"/>
                </a:solidFill>
                <a:highlight>
                  <a:schemeClr val="dk1"/>
                </a:highlight>
                <a:latin typeface="Arial"/>
                <a:ea typeface="Arial"/>
                <a:cs typeface="Arial"/>
                <a:sym typeface="Arial"/>
              </a:rPr>
              <a:t> things, Mood, Visibility, Motivation and </a:t>
            </a:r>
            <a:r>
              <a:rPr b="1" lang="en-GB" sz="1400">
                <a:solidFill>
                  <a:srgbClr val="202124"/>
                </a:solidFill>
                <a:highlight>
                  <a:schemeClr val="dk1"/>
                </a:highlight>
                <a:latin typeface="Arial"/>
                <a:ea typeface="Arial"/>
                <a:cs typeface="Arial"/>
                <a:sym typeface="Arial"/>
              </a:rPr>
              <a:t>composition.</a:t>
            </a:r>
            <a:endParaRPr b="1" sz="1400">
              <a:solidFill>
                <a:srgbClr val="202124"/>
              </a:solidFill>
              <a:highlight>
                <a:schemeClr val="dk1"/>
              </a:highlight>
              <a:latin typeface="Arial"/>
              <a:ea typeface="Arial"/>
              <a:cs typeface="Arial"/>
              <a:sym typeface="Arial"/>
            </a:endParaRPr>
          </a:p>
          <a:p>
            <a:pPr indent="0" lvl="0" marL="0" rtl="0" algn="l">
              <a:spcBef>
                <a:spcPts val="1200"/>
              </a:spcBef>
              <a:spcAft>
                <a:spcPts val="0"/>
              </a:spcAft>
              <a:buNone/>
            </a:pPr>
            <a:r>
              <a:t/>
            </a:r>
            <a:endParaRPr b="1" sz="1400">
              <a:solidFill>
                <a:srgbClr val="202124"/>
              </a:solidFill>
              <a:highlight>
                <a:srgbClr val="FFFFFF"/>
              </a:highlight>
              <a:latin typeface="Arial"/>
              <a:ea typeface="Arial"/>
              <a:cs typeface="Arial"/>
              <a:sym typeface="Arial"/>
            </a:endParaRPr>
          </a:p>
          <a:p>
            <a:pPr indent="0" lvl="0" marL="0" rtl="0" algn="l">
              <a:spcBef>
                <a:spcPts val="1200"/>
              </a:spcBef>
              <a:spcAft>
                <a:spcPts val="0"/>
              </a:spcAft>
              <a:buNone/>
            </a:pPr>
            <a:r>
              <a:rPr b="1" lang="en-GB" sz="1400">
                <a:solidFill>
                  <a:srgbClr val="202124"/>
                </a:solidFill>
                <a:highlight>
                  <a:schemeClr val="dk1"/>
                </a:highlight>
                <a:latin typeface="Arial"/>
                <a:ea typeface="Arial"/>
                <a:cs typeface="Arial"/>
                <a:sym typeface="Arial"/>
              </a:rPr>
              <a:t>Mood-</a:t>
            </a:r>
            <a:r>
              <a:rPr b="1" lang="en-GB" sz="1400">
                <a:solidFill>
                  <a:srgbClr val="202124"/>
                </a:solidFill>
                <a:highlight>
                  <a:srgbClr val="FFFFFF"/>
                </a:highlight>
                <a:latin typeface="Arial"/>
                <a:ea typeface="Arial"/>
                <a:cs typeface="Arial"/>
                <a:sym typeface="Arial"/>
              </a:rPr>
              <a:t> </a:t>
            </a:r>
            <a:r>
              <a:rPr lang="en-GB" sz="1400">
                <a:solidFill>
                  <a:srgbClr val="202124"/>
                </a:solidFill>
                <a:highlight>
                  <a:srgbClr val="FFFFFF"/>
                </a:highlight>
                <a:latin typeface="Arial"/>
                <a:ea typeface="Arial"/>
                <a:cs typeface="Arial"/>
                <a:sym typeface="Arial"/>
              </a:rPr>
              <a:t>to fabricate a feeling within the audience to apply Further effect from the scene playing out.</a:t>
            </a:r>
            <a:endParaRPr sz="1400">
              <a:solidFill>
                <a:srgbClr val="202124"/>
              </a:solidFill>
              <a:highlight>
                <a:srgbClr val="FFFFFF"/>
              </a:highlight>
              <a:latin typeface="Arial"/>
              <a:ea typeface="Arial"/>
              <a:cs typeface="Arial"/>
              <a:sym typeface="Arial"/>
            </a:endParaRPr>
          </a:p>
          <a:p>
            <a:pPr indent="0" lvl="0" marL="0" rtl="0" algn="l">
              <a:spcBef>
                <a:spcPts val="1200"/>
              </a:spcBef>
              <a:spcAft>
                <a:spcPts val="0"/>
              </a:spcAft>
              <a:buNone/>
            </a:pPr>
            <a:r>
              <a:t/>
            </a:r>
            <a:endParaRPr sz="1400">
              <a:solidFill>
                <a:srgbClr val="202124"/>
              </a:solidFill>
              <a:highlight>
                <a:srgbClr val="FFFFFF"/>
              </a:highlight>
              <a:latin typeface="Arial"/>
              <a:ea typeface="Arial"/>
              <a:cs typeface="Arial"/>
              <a:sym typeface="Arial"/>
            </a:endParaRPr>
          </a:p>
          <a:p>
            <a:pPr indent="0" lvl="0" marL="0" rtl="0" algn="l">
              <a:spcBef>
                <a:spcPts val="1200"/>
              </a:spcBef>
              <a:spcAft>
                <a:spcPts val="0"/>
              </a:spcAft>
              <a:buNone/>
            </a:pPr>
            <a:r>
              <a:rPr b="1" lang="en-GB" sz="1400">
                <a:solidFill>
                  <a:srgbClr val="202124"/>
                </a:solidFill>
                <a:highlight>
                  <a:schemeClr val="dk1"/>
                </a:highlight>
                <a:latin typeface="Arial"/>
                <a:ea typeface="Arial"/>
                <a:cs typeface="Arial"/>
                <a:sym typeface="Arial"/>
              </a:rPr>
              <a:t>Visibility-</a:t>
            </a:r>
            <a:r>
              <a:rPr b="1" lang="en-GB" sz="1400">
                <a:solidFill>
                  <a:srgbClr val="202124"/>
                </a:solidFill>
                <a:highlight>
                  <a:schemeClr val="lt1"/>
                </a:highlight>
                <a:latin typeface="Arial"/>
                <a:ea typeface="Arial"/>
                <a:cs typeface="Arial"/>
                <a:sym typeface="Arial"/>
              </a:rPr>
              <a:t>  </a:t>
            </a:r>
            <a:r>
              <a:rPr lang="en-GB" sz="1400">
                <a:solidFill>
                  <a:srgbClr val="202124"/>
                </a:solidFill>
                <a:highlight>
                  <a:srgbClr val="FFFFFF"/>
                </a:highlight>
                <a:latin typeface="Arial"/>
                <a:ea typeface="Arial"/>
                <a:cs typeface="Arial"/>
                <a:sym typeface="Arial"/>
              </a:rPr>
              <a:t>To illuminate the set so that the audience can watch the play at ease.</a:t>
            </a:r>
            <a:endParaRPr sz="1400">
              <a:solidFill>
                <a:srgbClr val="202124"/>
              </a:solidFill>
              <a:highlight>
                <a:srgbClr val="FFFFFF"/>
              </a:highlight>
              <a:latin typeface="Arial"/>
              <a:ea typeface="Arial"/>
              <a:cs typeface="Arial"/>
              <a:sym typeface="Arial"/>
            </a:endParaRPr>
          </a:p>
          <a:p>
            <a:pPr indent="0" lvl="0" marL="0" rtl="0" algn="l">
              <a:spcBef>
                <a:spcPts val="1200"/>
              </a:spcBef>
              <a:spcAft>
                <a:spcPts val="0"/>
              </a:spcAft>
              <a:buNone/>
            </a:pPr>
            <a:r>
              <a:t/>
            </a:r>
            <a:endParaRPr sz="1400">
              <a:solidFill>
                <a:srgbClr val="202124"/>
              </a:solidFill>
              <a:highlight>
                <a:srgbClr val="FFFFFF"/>
              </a:highlight>
              <a:latin typeface="Arial"/>
              <a:ea typeface="Arial"/>
              <a:cs typeface="Arial"/>
              <a:sym typeface="Arial"/>
            </a:endParaRPr>
          </a:p>
          <a:p>
            <a:pPr indent="0" lvl="0" marL="0" rtl="0" algn="l">
              <a:spcBef>
                <a:spcPts val="1200"/>
              </a:spcBef>
              <a:spcAft>
                <a:spcPts val="0"/>
              </a:spcAft>
              <a:buNone/>
            </a:pPr>
            <a:r>
              <a:rPr b="1" lang="en-GB" sz="1400">
                <a:solidFill>
                  <a:srgbClr val="202124"/>
                </a:solidFill>
                <a:highlight>
                  <a:schemeClr val="dk1"/>
                </a:highlight>
                <a:latin typeface="Arial"/>
                <a:ea typeface="Arial"/>
                <a:cs typeface="Arial"/>
                <a:sym typeface="Arial"/>
              </a:rPr>
              <a:t>Motivation-</a:t>
            </a:r>
            <a:r>
              <a:rPr lang="en-GB" sz="1400">
                <a:solidFill>
                  <a:srgbClr val="202124"/>
                </a:solidFill>
                <a:highlight>
                  <a:srgbClr val="FFFFFF"/>
                </a:highlight>
                <a:latin typeface="Arial"/>
                <a:ea typeface="Arial"/>
                <a:cs typeface="Arial"/>
                <a:sym typeface="Arial"/>
              </a:rPr>
              <a:t> using the manipulation of lighting to make the lighting look nature and non purposeful.</a:t>
            </a:r>
            <a:endParaRPr sz="1400">
              <a:solidFill>
                <a:srgbClr val="202124"/>
              </a:solidFill>
              <a:highlight>
                <a:srgbClr val="FFFFFF"/>
              </a:highlight>
              <a:latin typeface="Arial"/>
              <a:ea typeface="Arial"/>
              <a:cs typeface="Arial"/>
              <a:sym typeface="Arial"/>
            </a:endParaRPr>
          </a:p>
          <a:p>
            <a:pPr indent="0" lvl="0" marL="0" rtl="0" algn="l">
              <a:spcBef>
                <a:spcPts val="1200"/>
              </a:spcBef>
              <a:spcAft>
                <a:spcPts val="0"/>
              </a:spcAft>
              <a:buNone/>
            </a:pPr>
            <a:r>
              <a:t/>
            </a:r>
            <a:endParaRPr sz="1400">
              <a:solidFill>
                <a:srgbClr val="202124"/>
              </a:solidFill>
              <a:highlight>
                <a:srgbClr val="FFFFFF"/>
              </a:highlight>
              <a:latin typeface="Arial"/>
              <a:ea typeface="Arial"/>
              <a:cs typeface="Arial"/>
              <a:sym typeface="Arial"/>
            </a:endParaRPr>
          </a:p>
          <a:p>
            <a:pPr indent="0" lvl="0" marL="0" rtl="0" algn="l">
              <a:spcBef>
                <a:spcPts val="1200"/>
              </a:spcBef>
              <a:spcAft>
                <a:spcPts val="1200"/>
              </a:spcAft>
              <a:buNone/>
            </a:pPr>
            <a:r>
              <a:rPr b="1" lang="en-GB" sz="1400">
                <a:solidFill>
                  <a:srgbClr val="202124"/>
                </a:solidFill>
                <a:highlight>
                  <a:schemeClr val="dk1"/>
                </a:highlight>
                <a:latin typeface="Arial"/>
                <a:ea typeface="Arial"/>
                <a:cs typeface="Arial"/>
                <a:sym typeface="Arial"/>
              </a:rPr>
              <a:t>Composition-</a:t>
            </a:r>
            <a:r>
              <a:rPr lang="en-GB" sz="1400">
                <a:solidFill>
                  <a:srgbClr val="202124"/>
                </a:solidFill>
                <a:highlight>
                  <a:srgbClr val="FFFFFF"/>
                </a:highlight>
                <a:latin typeface="Arial"/>
                <a:ea typeface="Arial"/>
                <a:cs typeface="Arial"/>
                <a:sym typeface="Arial"/>
              </a:rPr>
              <a:t> to make sure the right people and props are visible at the right time for the audience.</a:t>
            </a:r>
            <a:endParaRPr sz="1400">
              <a:solidFill>
                <a:srgbClr val="202124"/>
              </a:solidFill>
              <a:highlight>
                <a:srgbClr val="FFFFFF"/>
              </a:highlight>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19"/>
          <p:cNvSpPr txBox="1"/>
          <p:nvPr>
            <p:ph type="title"/>
          </p:nvPr>
        </p:nvSpPr>
        <p:spPr>
          <a:xfrm>
            <a:off x="181100" y="10347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How colour e</a:t>
            </a:r>
            <a:r>
              <a:rPr lang="en-GB"/>
              <a:t>ffects</a:t>
            </a:r>
            <a:r>
              <a:rPr lang="en-GB"/>
              <a:t> </a:t>
            </a:r>
            <a:r>
              <a:rPr lang="en-GB"/>
              <a:t>atmosphere</a:t>
            </a:r>
            <a:r>
              <a:rPr lang="en-GB"/>
              <a:t> on stage</a:t>
            </a:r>
            <a:endParaRPr/>
          </a:p>
        </p:txBody>
      </p:sp>
      <p:sp>
        <p:nvSpPr>
          <p:cNvPr id="99" name="Google Shape;99;p19"/>
          <p:cNvSpPr txBox="1"/>
          <p:nvPr>
            <p:ph idx="1" type="body"/>
          </p:nvPr>
        </p:nvSpPr>
        <p:spPr>
          <a:xfrm>
            <a:off x="413225" y="676175"/>
            <a:ext cx="4258200" cy="4377000"/>
          </a:xfrm>
          <a:prstGeom prst="rect">
            <a:avLst/>
          </a:prstGeom>
        </p:spPr>
        <p:txBody>
          <a:bodyPr anchorCtr="0" anchor="t" bIns="91425" lIns="91425" spcFirstLastPara="1" rIns="91425" wrap="square" tIns="91425">
            <a:normAutofit fontScale="62500" lnSpcReduction="10000"/>
          </a:bodyPr>
          <a:lstStyle/>
          <a:p>
            <a:pPr indent="0" lvl="0" marL="0" rtl="0" algn="l">
              <a:spcBef>
                <a:spcPts val="0"/>
              </a:spcBef>
              <a:spcAft>
                <a:spcPts val="0"/>
              </a:spcAft>
              <a:buNone/>
            </a:pPr>
            <a:r>
              <a:rPr lang="en-GB"/>
              <a:t>Since the </a:t>
            </a:r>
            <a:r>
              <a:rPr lang="en-GB"/>
              <a:t>beginning</a:t>
            </a:r>
            <a:r>
              <a:rPr lang="en-GB"/>
              <a:t> of humanity, even in the age of the cavemen, we have been genetically programmed to represent colours with emotions. All colours and shades represent or </a:t>
            </a:r>
            <a:r>
              <a:rPr lang="en-GB"/>
              <a:t>symbolize</a:t>
            </a:r>
            <a:r>
              <a:rPr lang="en-GB"/>
              <a:t> some emotion or in some cases emotions.</a:t>
            </a:r>
            <a:endParaRPr/>
          </a:p>
          <a:p>
            <a:pPr indent="0" lvl="0" marL="0" rtl="0" algn="l">
              <a:spcBef>
                <a:spcPts val="1200"/>
              </a:spcBef>
              <a:spcAft>
                <a:spcPts val="0"/>
              </a:spcAft>
              <a:buNone/>
            </a:pPr>
            <a:r>
              <a:t/>
            </a:r>
            <a:endParaRPr/>
          </a:p>
          <a:p>
            <a:pPr indent="0" lvl="0" marL="0" rtl="0" algn="l">
              <a:spcBef>
                <a:spcPts val="1200"/>
              </a:spcBef>
              <a:spcAft>
                <a:spcPts val="0"/>
              </a:spcAft>
              <a:buNone/>
            </a:pPr>
            <a:r>
              <a:rPr lang="en-GB"/>
              <a:t>For example the colour of red can represent danger, but change the shade and it can also mean love or </a:t>
            </a:r>
            <a:r>
              <a:rPr lang="en-GB"/>
              <a:t>warmth, even beauty or safety. </a:t>
            </a:r>
            <a:endParaRPr/>
          </a:p>
          <a:p>
            <a:pPr indent="0" lvl="0" marL="0" rtl="0" algn="l">
              <a:spcBef>
                <a:spcPts val="1200"/>
              </a:spcBef>
              <a:spcAft>
                <a:spcPts val="0"/>
              </a:spcAft>
              <a:buNone/>
            </a:pPr>
            <a:r>
              <a:t/>
            </a:r>
            <a:endParaRPr/>
          </a:p>
          <a:p>
            <a:pPr indent="0" lvl="0" marL="0" rtl="0" algn="l">
              <a:spcBef>
                <a:spcPts val="1200"/>
              </a:spcBef>
              <a:spcAft>
                <a:spcPts val="0"/>
              </a:spcAft>
              <a:buNone/>
            </a:pPr>
            <a:r>
              <a:rPr lang="en-GB"/>
              <a:t>On stage this use of the human brains representation of colour is heavily manipulated to create a more emotionally compelling act, and therefore a more interesting and deep piece of theatre. This can be in the lights or lighting used on set, or even the set itself, the colours the characters are dressed in, even something as small as the colour of an item on set. </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GB"/>
              <a:t>All of this is something considered and driven into the viewers field of vision to help enhance the show. </a:t>
            </a:r>
            <a:endParaRPr/>
          </a:p>
        </p:txBody>
      </p:sp>
      <p:pic>
        <p:nvPicPr>
          <p:cNvPr id="100" name="Google Shape;100;p19"/>
          <p:cNvPicPr preferRelativeResize="0"/>
          <p:nvPr/>
        </p:nvPicPr>
        <p:blipFill>
          <a:blip r:embed="rId3">
            <a:alphaModFix/>
          </a:blip>
          <a:stretch>
            <a:fillRect/>
          </a:stretch>
        </p:blipFill>
        <p:spPr>
          <a:xfrm>
            <a:off x="4823825" y="828575"/>
            <a:ext cx="4167776" cy="413961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Different light types and techniques</a:t>
            </a:r>
            <a:endParaRPr/>
          </a:p>
        </p:txBody>
      </p:sp>
      <p:sp>
        <p:nvSpPr>
          <p:cNvPr id="106" name="Google Shape;106;p20"/>
          <p:cNvSpPr txBox="1"/>
          <p:nvPr>
            <p:ph idx="1" type="body"/>
          </p:nvPr>
        </p:nvSpPr>
        <p:spPr>
          <a:xfrm>
            <a:off x="311700" y="1234075"/>
            <a:ext cx="8520600" cy="3334800"/>
          </a:xfrm>
          <a:prstGeom prst="rect">
            <a:avLst/>
          </a:prstGeom>
        </p:spPr>
        <p:txBody>
          <a:bodyPr anchorCtr="0" anchor="t" bIns="91425" lIns="91425" spcFirstLastPara="1" rIns="91425" wrap="square" tIns="91425">
            <a:normAutofit fontScale="77500" lnSpcReduction="20000"/>
          </a:bodyPr>
          <a:lstStyle/>
          <a:p>
            <a:pPr indent="0" lvl="0" marL="0" rtl="0" algn="l">
              <a:spcBef>
                <a:spcPts val="0"/>
              </a:spcBef>
              <a:spcAft>
                <a:spcPts val="0"/>
              </a:spcAft>
              <a:buNone/>
            </a:pPr>
            <a:r>
              <a:rPr lang="en-GB"/>
              <a:t>Key and fill lights- it illuminates the front of stage, from two </a:t>
            </a:r>
            <a:r>
              <a:rPr lang="en-GB"/>
              <a:t>varying</a:t>
            </a:r>
            <a:r>
              <a:rPr lang="en-GB"/>
              <a:t> angles.</a:t>
            </a:r>
            <a:endParaRPr/>
          </a:p>
          <a:p>
            <a:pPr indent="0" lvl="0" marL="0" rtl="0" algn="l">
              <a:spcBef>
                <a:spcPts val="1200"/>
              </a:spcBef>
              <a:spcAft>
                <a:spcPts val="0"/>
              </a:spcAft>
              <a:buNone/>
            </a:pPr>
            <a:r>
              <a:rPr lang="en-GB"/>
              <a:t>Side Lights- commonly used to create dramatic and </a:t>
            </a:r>
            <a:r>
              <a:rPr lang="en-GB"/>
              <a:t>unique shadows on the wall and floor as well as fill in any gaps the lighting sometimes doesn't cover. </a:t>
            </a:r>
            <a:endParaRPr/>
          </a:p>
          <a:p>
            <a:pPr indent="0" lvl="0" marL="0" rtl="0" algn="l">
              <a:spcBef>
                <a:spcPts val="1200"/>
              </a:spcBef>
              <a:spcAft>
                <a:spcPts val="0"/>
              </a:spcAft>
              <a:buNone/>
            </a:pPr>
            <a:r>
              <a:rPr lang="en-GB"/>
              <a:t>Back Light- separates actors/actresses from the background. Helped create a more eye catching visual for the audience.</a:t>
            </a:r>
            <a:endParaRPr/>
          </a:p>
          <a:p>
            <a:pPr indent="0" lvl="0" marL="0" rtl="0" algn="l">
              <a:spcBef>
                <a:spcPts val="1200"/>
              </a:spcBef>
              <a:spcAft>
                <a:spcPts val="0"/>
              </a:spcAft>
              <a:buNone/>
            </a:pPr>
            <a:r>
              <a:rPr lang="en-GB"/>
              <a:t>Front lighting- this has a similar effect as back lighting yet it is more commonly used to pull emotion out of a scene since it makes the characters on stage so prominent. </a:t>
            </a:r>
            <a:endParaRPr/>
          </a:p>
          <a:p>
            <a:pPr indent="0" lvl="0" marL="0" rtl="0" algn="l">
              <a:spcBef>
                <a:spcPts val="1200"/>
              </a:spcBef>
              <a:spcAft>
                <a:spcPts val="0"/>
              </a:spcAft>
              <a:buNone/>
            </a:pPr>
            <a:r>
              <a:rPr lang="en-GB"/>
              <a:t>Downlight - commonly used to wash the stage with lights, is quiet neutral or calm to the viewers without illuminating the whole stage.</a:t>
            </a:r>
            <a:endParaRPr/>
          </a:p>
          <a:p>
            <a:pPr indent="0" lvl="0" marL="0" rtl="0" algn="l">
              <a:spcBef>
                <a:spcPts val="1200"/>
              </a:spcBef>
              <a:spcAft>
                <a:spcPts val="1200"/>
              </a:spcAft>
              <a:buNone/>
            </a:pPr>
            <a:r>
              <a:rPr lang="en-GB"/>
              <a:t>Uplighting - this does the absolute opposite of downlighting and causes discomfort in the audience from how unnatural it is and the image it creates of the characters in view.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2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What does a lighting designer d</a:t>
            </a:r>
            <a:r>
              <a:rPr lang="en-GB"/>
              <a:t>o?</a:t>
            </a:r>
            <a:endParaRPr/>
          </a:p>
        </p:txBody>
      </p:sp>
      <p:sp>
        <p:nvSpPr>
          <p:cNvPr id="112" name="Google Shape;112;p21"/>
          <p:cNvSpPr txBox="1"/>
          <p:nvPr>
            <p:ph idx="1" type="body"/>
          </p:nvPr>
        </p:nvSpPr>
        <p:spPr>
          <a:xfrm>
            <a:off x="311700" y="1234075"/>
            <a:ext cx="8520600" cy="3334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A lighting designer is a highly </a:t>
            </a:r>
            <a:r>
              <a:rPr lang="en-GB"/>
              <a:t>crucial</a:t>
            </a:r>
            <a:r>
              <a:rPr lang="en-GB"/>
              <a:t> job, since they are in charge of one of the biggest factors of theatre, the lighting.</a:t>
            </a:r>
            <a:endParaRPr/>
          </a:p>
          <a:p>
            <a:pPr indent="0" lvl="0" marL="0" rtl="0" algn="l">
              <a:spcBef>
                <a:spcPts val="1200"/>
              </a:spcBef>
              <a:spcAft>
                <a:spcPts val="0"/>
              </a:spcAft>
              <a:buNone/>
            </a:pPr>
            <a:r>
              <a:rPr lang="en-GB"/>
              <a:t>Lighting designers create the entire plan for creation, installation and once being used, managing the lighting. A lighting designer must from the ground up plan the </a:t>
            </a:r>
            <a:r>
              <a:rPr lang="en-GB"/>
              <a:t>entire lighting rig for the entire play, therefore must know the play inside out as well as do all the paperwork necessary for those putting this plan together. </a:t>
            </a:r>
            <a:endParaRPr/>
          </a:p>
          <a:p>
            <a:pPr indent="0" lvl="0" marL="0" rtl="0" algn="l">
              <a:spcBef>
                <a:spcPts val="1200"/>
              </a:spcBef>
              <a:spcAft>
                <a:spcPts val="1200"/>
              </a:spcAft>
              <a:buNone/>
            </a:pPr>
            <a:r>
              <a:rPr lang="en-GB"/>
              <a:t>Is a highly demanding and important job.</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2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The basics of lighting design</a:t>
            </a:r>
            <a:endParaRPr/>
          </a:p>
        </p:txBody>
      </p:sp>
      <p:sp>
        <p:nvSpPr>
          <p:cNvPr id="118" name="Google Shape;118;p22"/>
          <p:cNvSpPr txBox="1"/>
          <p:nvPr>
            <p:ph idx="1" type="body"/>
          </p:nvPr>
        </p:nvSpPr>
        <p:spPr>
          <a:xfrm>
            <a:off x="311700" y="1234075"/>
            <a:ext cx="8520600" cy="3334800"/>
          </a:xfrm>
          <a:prstGeom prst="rect">
            <a:avLst/>
          </a:prstGeom>
        </p:spPr>
        <p:txBody>
          <a:bodyPr anchorCtr="0" anchor="t" bIns="91425" lIns="91425" spcFirstLastPara="1" rIns="91425" wrap="square" tIns="91425">
            <a:normAutofit fontScale="77500" lnSpcReduction="20000"/>
          </a:bodyPr>
          <a:lstStyle/>
          <a:p>
            <a:pPr indent="0" lvl="0" marL="0" rtl="0" algn="l">
              <a:spcBef>
                <a:spcPts val="0"/>
              </a:spcBef>
              <a:spcAft>
                <a:spcPts val="0"/>
              </a:spcAft>
              <a:buNone/>
            </a:pPr>
            <a:r>
              <a:rPr lang="en-GB"/>
              <a:t>The first thing a lighting designer does is talk to the producers and directors </a:t>
            </a:r>
            <a:r>
              <a:rPr lang="en-GB"/>
              <a:t>about</a:t>
            </a:r>
            <a:r>
              <a:rPr lang="en-GB"/>
              <a:t> the piece and there vision for it, this way they immediately have something to build from. </a:t>
            </a:r>
            <a:endParaRPr/>
          </a:p>
          <a:p>
            <a:pPr indent="0" lvl="0" marL="0" rtl="0" algn="l">
              <a:spcBef>
                <a:spcPts val="1200"/>
              </a:spcBef>
              <a:spcAft>
                <a:spcPts val="0"/>
              </a:spcAft>
              <a:buNone/>
            </a:pPr>
            <a:r>
              <a:rPr lang="en-GB"/>
              <a:t>From this point they will watch an unlit rehearsal of the piece and create a very rough outline for a cue list when doing so just to get a beginning to their plans, after this point they will go on to create the cue list from all the information they have gathered and use this cue list to dictate all moves past this point. From here they will consult the director to make sure it meets their vision and general standards. </a:t>
            </a:r>
            <a:endParaRPr/>
          </a:p>
          <a:p>
            <a:pPr indent="0" lvl="0" marL="0" rtl="0" algn="l">
              <a:spcBef>
                <a:spcPts val="1200"/>
              </a:spcBef>
              <a:spcAft>
                <a:spcPts val="0"/>
              </a:spcAft>
              <a:buNone/>
            </a:pPr>
            <a:r>
              <a:rPr lang="en-GB"/>
              <a:t>After this it's time to create a lighting plan, by studying the place this piece is taking place in they will rigorously gather together over weeks of work a lighting plan that best captures both the vision of the piece as well as all the emotions within it.</a:t>
            </a:r>
            <a:endParaRPr/>
          </a:p>
          <a:p>
            <a:pPr indent="0" lvl="0" marL="0" rtl="0" algn="l">
              <a:spcBef>
                <a:spcPts val="1200"/>
              </a:spcBef>
              <a:spcAft>
                <a:spcPts val="0"/>
              </a:spcAft>
              <a:buNone/>
            </a:pPr>
            <a:r>
              <a:rPr lang="en-GB"/>
              <a:t>After the lighting is set they hold a technical rehearsal and test out the lighting, make any changes needed and from there the lighting is planned out to completion.</a:t>
            </a:r>
            <a:endParaRPr/>
          </a:p>
          <a:p>
            <a:pPr indent="0" lvl="0" marL="0" rtl="0" algn="l">
              <a:spcBef>
                <a:spcPts val="1200"/>
              </a:spcBef>
              <a:spcAft>
                <a:spcPts val="120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2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How does sound work</a:t>
            </a:r>
            <a:endParaRPr/>
          </a:p>
        </p:txBody>
      </p:sp>
      <p:sp>
        <p:nvSpPr>
          <p:cNvPr id="124" name="Google Shape;124;p23"/>
          <p:cNvSpPr txBox="1"/>
          <p:nvPr>
            <p:ph idx="1" type="body"/>
          </p:nvPr>
        </p:nvSpPr>
        <p:spPr>
          <a:xfrm>
            <a:off x="311700" y="1234075"/>
            <a:ext cx="8520600" cy="3334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Sound is the vibrations created by objects, animals or people that gets </a:t>
            </a:r>
            <a:r>
              <a:rPr lang="en-GB"/>
              <a:t>picked</a:t>
            </a:r>
            <a:r>
              <a:rPr lang="en-GB"/>
              <a:t> up in the eardrum and the brain </a:t>
            </a:r>
            <a:r>
              <a:rPr lang="en-GB"/>
              <a:t>interprets it as information.</a:t>
            </a:r>
            <a:endParaRPr/>
          </a:p>
          <a:p>
            <a:pPr indent="0" lvl="0" marL="0" rtl="0" algn="l">
              <a:spcBef>
                <a:spcPts val="1200"/>
              </a:spcBef>
              <a:spcAft>
                <a:spcPts val="1200"/>
              </a:spcAft>
              <a:buNone/>
            </a:pPr>
            <a:r>
              <a:rPr lang="en-GB"/>
              <a:t>Therefore sound is the byproduct of somethings movement.</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2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The equipment that goes into sound design</a:t>
            </a:r>
            <a:endParaRPr/>
          </a:p>
        </p:txBody>
      </p:sp>
      <p:sp>
        <p:nvSpPr>
          <p:cNvPr id="130" name="Google Shape;130;p24"/>
          <p:cNvSpPr txBox="1"/>
          <p:nvPr>
            <p:ph idx="1" type="body"/>
          </p:nvPr>
        </p:nvSpPr>
        <p:spPr>
          <a:xfrm>
            <a:off x="311700" y="1234075"/>
            <a:ext cx="8520600" cy="3334800"/>
          </a:xfrm>
          <a:prstGeom prst="rect">
            <a:avLst/>
          </a:prstGeom>
        </p:spPr>
        <p:txBody>
          <a:bodyPr anchorCtr="0" anchor="t" bIns="91425" lIns="91425" spcFirstLastPara="1" rIns="91425" wrap="square" tIns="91425">
            <a:normAutofit fontScale="70000" lnSpcReduction="10000"/>
          </a:bodyPr>
          <a:lstStyle/>
          <a:p>
            <a:pPr indent="0" lvl="0" marL="0" rtl="0" algn="l">
              <a:spcBef>
                <a:spcPts val="0"/>
              </a:spcBef>
              <a:spcAft>
                <a:spcPts val="0"/>
              </a:spcAft>
              <a:buNone/>
            </a:pPr>
            <a:r>
              <a:rPr lang="en-GB"/>
              <a:t>Audio Interface- this is somewhat like the </a:t>
            </a:r>
            <a:r>
              <a:rPr lang="en-GB"/>
              <a:t>headquarters</a:t>
            </a:r>
            <a:r>
              <a:rPr lang="en-GB"/>
              <a:t> of the whole </a:t>
            </a:r>
            <a:r>
              <a:rPr lang="en-GB"/>
              <a:t>operation</a:t>
            </a:r>
            <a:r>
              <a:rPr lang="en-GB"/>
              <a:t>, the place all sound is recorded to and all sound is dispersed from, everything is </a:t>
            </a:r>
            <a:r>
              <a:rPr lang="en-GB"/>
              <a:t>controlled</a:t>
            </a:r>
            <a:r>
              <a:rPr lang="en-GB"/>
              <a:t> by this, from the volume to the base to even the </a:t>
            </a:r>
            <a:r>
              <a:rPr lang="en-GB"/>
              <a:t>treble. </a:t>
            </a:r>
            <a:endParaRPr/>
          </a:p>
          <a:p>
            <a:pPr indent="0" lvl="0" marL="0" rtl="0" algn="l">
              <a:spcBef>
                <a:spcPts val="1200"/>
              </a:spcBef>
              <a:spcAft>
                <a:spcPts val="0"/>
              </a:spcAft>
              <a:buNone/>
            </a:pPr>
            <a:r>
              <a:t/>
            </a:r>
            <a:endParaRPr/>
          </a:p>
          <a:p>
            <a:pPr indent="0" lvl="0" marL="0" rtl="0" algn="l">
              <a:spcBef>
                <a:spcPts val="1200"/>
              </a:spcBef>
              <a:spcAft>
                <a:spcPts val="0"/>
              </a:spcAft>
              <a:buNone/>
            </a:pPr>
            <a:r>
              <a:rPr lang="en-GB"/>
              <a:t>Microphones- these come in many many forms. From stage mics to clip on mics of shirts. All mics are important tho, since it's crucial for everyone to hear each other at all times, since the audience needs to hear the show and behind the scenes they all need to hear each other over coms to make sure everything is going well. decent Microphones are just as important, if not more important than a decent interface.</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GB"/>
              <a:t>Speakers- These also come in many forms, from speakers on the stage to disperse voices, to speakers on the walls of the theatre that disperse music, each one is tuned to different frequencies and mixes of base and treble to make sure they both come out perfectly. There are also headphones that people such as the sound designer would be wearing, all sorts of speakers are used throughout sound design.</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How a speaker works in a theatre space</a:t>
            </a:r>
            <a:endParaRPr/>
          </a:p>
        </p:txBody>
      </p:sp>
      <p:sp>
        <p:nvSpPr>
          <p:cNvPr id="136" name="Google Shape;136;p25"/>
          <p:cNvSpPr txBox="1"/>
          <p:nvPr>
            <p:ph idx="1" type="body"/>
          </p:nvPr>
        </p:nvSpPr>
        <p:spPr>
          <a:xfrm>
            <a:off x="311700" y="1234075"/>
            <a:ext cx="8520600" cy="3334800"/>
          </a:xfrm>
          <a:prstGeom prst="rect">
            <a:avLst/>
          </a:prstGeom>
        </p:spPr>
        <p:txBody>
          <a:bodyPr anchorCtr="0" anchor="t" bIns="91425" lIns="91425" spcFirstLastPara="1" rIns="91425" wrap="square" tIns="91425">
            <a:normAutofit fontScale="70000" lnSpcReduction="20000"/>
          </a:bodyPr>
          <a:lstStyle/>
          <a:p>
            <a:pPr indent="0" lvl="0" marL="0" rtl="0" algn="l">
              <a:spcBef>
                <a:spcPts val="0"/>
              </a:spcBef>
              <a:spcAft>
                <a:spcPts val="0"/>
              </a:spcAft>
              <a:buNone/>
            </a:pPr>
            <a:r>
              <a:rPr lang="en-GB"/>
              <a:t>Speakers in a theatre space are spread out through the space and all get grouped together to </a:t>
            </a:r>
            <a:r>
              <a:rPr lang="en-GB"/>
              <a:t>project different sounds or types of sound to create the most compelling, immersive piece of theatre possible.</a:t>
            </a:r>
            <a:endParaRPr/>
          </a:p>
          <a:p>
            <a:pPr indent="0" lvl="0" marL="0" rtl="0" algn="l">
              <a:spcBef>
                <a:spcPts val="1200"/>
              </a:spcBef>
              <a:spcAft>
                <a:spcPts val="0"/>
              </a:spcAft>
              <a:buNone/>
            </a:pPr>
            <a:r>
              <a:t/>
            </a:r>
            <a:endParaRPr/>
          </a:p>
          <a:p>
            <a:pPr indent="0" lvl="0" marL="0" rtl="0" algn="l">
              <a:spcBef>
                <a:spcPts val="1200"/>
              </a:spcBef>
              <a:spcAft>
                <a:spcPts val="0"/>
              </a:spcAft>
              <a:buNone/>
            </a:pPr>
            <a:r>
              <a:rPr lang="en-GB"/>
              <a:t>They used the speakers closest to stage for voices, most times the speakers are facing the audience head on to really project the voices as far back as possible.</a:t>
            </a:r>
            <a:endParaRPr/>
          </a:p>
          <a:p>
            <a:pPr indent="0" lvl="0" marL="0" rtl="0" algn="l">
              <a:spcBef>
                <a:spcPts val="1200"/>
              </a:spcBef>
              <a:spcAft>
                <a:spcPts val="0"/>
              </a:spcAft>
              <a:buNone/>
            </a:pPr>
            <a:r>
              <a:t/>
            </a:r>
            <a:endParaRPr/>
          </a:p>
          <a:p>
            <a:pPr indent="0" lvl="0" marL="0" rtl="0" algn="l">
              <a:spcBef>
                <a:spcPts val="1200"/>
              </a:spcBef>
              <a:spcAft>
                <a:spcPts val="0"/>
              </a:spcAft>
              <a:buNone/>
            </a:pPr>
            <a:r>
              <a:rPr lang="en-GB"/>
              <a:t>The middle speakers are used mostly for music pieces. Creating a balanced range for those viewing the piece, music coming from the sides and voices from upfront creates that separation of the two thats needed to hear both clearly.</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GB"/>
              <a:t>Lasty the speakers at the back are used as either backup speakers for the middle or front or used for sound effects as having the speaker behind the viewer that projects such sounds adds to the realism of the soundscape around the theatre space.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Recording sound</a:t>
            </a:r>
            <a:endParaRPr/>
          </a:p>
        </p:txBody>
      </p:sp>
      <p:sp>
        <p:nvSpPr>
          <p:cNvPr id="142" name="Google Shape;142;p26"/>
          <p:cNvSpPr txBox="1"/>
          <p:nvPr>
            <p:ph idx="1" type="body"/>
          </p:nvPr>
        </p:nvSpPr>
        <p:spPr>
          <a:xfrm>
            <a:off x="311700" y="1234075"/>
            <a:ext cx="8520600" cy="3334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Analog sound recording is done by using a pin on a disc of material and a mic like system attached to it, the vibrations of the </a:t>
            </a:r>
            <a:r>
              <a:rPr lang="en-GB"/>
              <a:t>words spoken or sounds made are engraved into the material by the pin so when the pin goes oven them again the same vibrations are made and therefore played for all to hear.</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GB"/>
              <a:t>Digital sound is recorded when magnets within  a microphone that are connected to a thin bit of metal or plastic are moved by vibrations in the air molecules around them and then these vibrations are turned into electromagnetic waves and stored as sound or replicated to those listening to it</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7"/>
          <p:cNvSpPr txBox="1"/>
          <p:nvPr>
            <p:ph type="title"/>
          </p:nvPr>
        </p:nvSpPr>
        <p:spPr>
          <a:xfrm>
            <a:off x="311700" y="6630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How to analyse a script of sound design</a:t>
            </a:r>
            <a:endParaRPr/>
          </a:p>
        </p:txBody>
      </p:sp>
      <p:sp>
        <p:nvSpPr>
          <p:cNvPr id="148" name="Google Shape;148;p27"/>
          <p:cNvSpPr txBox="1"/>
          <p:nvPr>
            <p:ph idx="1" type="body"/>
          </p:nvPr>
        </p:nvSpPr>
        <p:spPr>
          <a:xfrm>
            <a:off x="311700" y="732450"/>
            <a:ext cx="5406900" cy="4169100"/>
          </a:xfrm>
          <a:prstGeom prst="rect">
            <a:avLst/>
          </a:prstGeom>
        </p:spPr>
        <p:txBody>
          <a:bodyPr anchorCtr="0" anchor="t" bIns="91425" lIns="91425" spcFirstLastPara="1" rIns="91425" wrap="square" tIns="91425">
            <a:normAutofit fontScale="70000" lnSpcReduction="10000"/>
          </a:bodyPr>
          <a:lstStyle/>
          <a:p>
            <a:pPr indent="0" lvl="0" marL="0" rtl="0" algn="l">
              <a:spcBef>
                <a:spcPts val="0"/>
              </a:spcBef>
              <a:spcAft>
                <a:spcPts val="0"/>
              </a:spcAft>
              <a:buNone/>
            </a:pPr>
            <a:r>
              <a:rPr lang="en-GB"/>
              <a:t>Sound design is composed of foley,music,</a:t>
            </a:r>
            <a:r>
              <a:rPr lang="en-GB"/>
              <a:t>dialogue</a:t>
            </a:r>
            <a:r>
              <a:rPr lang="en-GB"/>
              <a:t> and other affections created by the designer.</a:t>
            </a:r>
            <a:endParaRPr/>
          </a:p>
          <a:p>
            <a:pPr indent="0" lvl="0" marL="0" rtl="0" algn="l">
              <a:spcBef>
                <a:spcPts val="1200"/>
              </a:spcBef>
              <a:spcAft>
                <a:spcPts val="0"/>
              </a:spcAft>
              <a:buNone/>
            </a:pPr>
            <a:r>
              <a:rPr lang="en-GB"/>
              <a:t>Therefore there is a system to how you decode this </a:t>
            </a:r>
            <a:r>
              <a:rPr lang="en-GB"/>
              <a:t>array</a:t>
            </a:r>
            <a:r>
              <a:rPr lang="en-GB"/>
              <a:t> of sounds and therefore analyse them.</a:t>
            </a:r>
            <a:endParaRPr/>
          </a:p>
          <a:p>
            <a:pPr indent="0" lvl="0" marL="0" rtl="0" algn="l">
              <a:spcBef>
                <a:spcPts val="1200"/>
              </a:spcBef>
              <a:spcAft>
                <a:spcPts val="0"/>
              </a:spcAft>
              <a:buNone/>
            </a:pPr>
            <a:r>
              <a:rPr lang="en-GB"/>
              <a:t>At first you read the </a:t>
            </a:r>
            <a:r>
              <a:rPr lang="en-GB"/>
              <a:t>script through, mentally picturing the sounds in your head as you do so.</a:t>
            </a:r>
            <a:endParaRPr/>
          </a:p>
          <a:p>
            <a:pPr indent="0" lvl="0" marL="0" rtl="0" algn="l">
              <a:spcBef>
                <a:spcPts val="1200"/>
              </a:spcBef>
              <a:spcAft>
                <a:spcPts val="0"/>
              </a:spcAft>
              <a:buNone/>
            </a:pPr>
            <a:r>
              <a:rPr lang="en-GB"/>
              <a:t>Then you read it again and jot down your ideas of what those sounds properly apply to and how to make that sound the best it can be.</a:t>
            </a:r>
            <a:endParaRPr/>
          </a:p>
          <a:p>
            <a:pPr indent="0" lvl="0" marL="0" rtl="0" algn="l">
              <a:spcBef>
                <a:spcPts val="1200"/>
              </a:spcBef>
              <a:spcAft>
                <a:spcPts val="0"/>
              </a:spcAft>
              <a:buClr>
                <a:schemeClr val="dk2"/>
              </a:buClr>
              <a:buSzPct val="61111"/>
              <a:buFont typeface="Arial"/>
              <a:buNone/>
            </a:pPr>
            <a:r>
              <a:rPr lang="en-GB"/>
              <a:t>Then you read it through a second time and jot down questions such as the ambiance, people and their actions and what type of transitions are in use.</a:t>
            </a:r>
            <a:endParaRPr/>
          </a:p>
          <a:p>
            <a:pPr indent="0" lvl="0" marL="0" rtl="0" algn="l">
              <a:spcBef>
                <a:spcPts val="1200"/>
              </a:spcBef>
              <a:spcAft>
                <a:spcPts val="1200"/>
              </a:spcAft>
              <a:buNone/>
            </a:pPr>
            <a:r>
              <a:rPr lang="en-GB"/>
              <a:t>For example: foley of water splashing. It could be for a huge amount of contexts, depending on that depends on what you should use to create such a song. This giving you the ability to read into the script further then the words given and really picture it and analyse it.</a:t>
            </a:r>
            <a:endParaRPr/>
          </a:p>
        </p:txBody>
      </p:sp>
      <p:pic>
        <p:nvPicPr>
          <p:cNvPr id="149" name="Google Shape;149;p27"/>
          <p:cNvPicPr preferRelativeResize="0"/>
          <p:nvPr/>
        </p:nvPicPr>
        <p:blipFill>
          <a:blip r:embed="rId3">
            <a:alphaModFix/>
          </a:blip>
          <a:stretch>
            <a:fillRect/>
          </a:stretch>
        </p:blipFill>
        <p:spPr>
          <a:xfrm>
            <a:off x="5823594" y="0"/>
            <a:ext cx="3320400" cy="44271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28"/>
          <p:cNvSpPr txBox="1"/>
          <p:nvPr>
            <p:ph type="title"/>
          </p:nvPr>
        </p:nvSpPr>
        <p:spPr>
          <a:xfrm>
            <a:off x="311700" y="8590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History of projection</a:t>
            </a:r>
            <a:endParaRPr/>
          </a:p>
        </p:txBody>
      </p:sp>
      <p:sp>
        <p:nvSpPr>
          <p:cNvPr id="155" name="Google Shape;155;p28"/>
          <p:cNvSpPr txBox="1"/>
          <p:nvPr>
            <p:ph idx="1" type="body"/>
          </p:nvPr>
        </p:nvSpPr>
        <p:spPr>
          <a:xfrm>
            <a:off x="311700" y="658600"/>
            <a:ext cx="8520600" cy="4426800"/>
          </a:xfrm>
          <a:prstGeom prst="rect">
            <a:avLst/>
          </a:prstGeom>
        </p:spPr>
        <p:txBody>
          <a:bodyPr anchorCtr="0" anchor="t" bIns="91425" lIns="91425" spcFirstLastPara="1" rIns="91425" wrap="square" tIns="91425">
            <a:normAutofit fontScale="70000"/>
          </a:bodyPr>
          <a:lstStyle/>
          <a:p>
            <a:pPr indent="0" lvl="0" marL="0" rtl="0" algn="l">
              <a:spcBef>
                <a:spcPts val="0"/>
              </a:spcBef>
              <a:spcAft>
                <a:spcPts val="0"/>
              </a:spcAft>
              <a:buNone/>
            </a:pPr>
            <a:r>
              <a:rPr lang="en-GB"/>
              <a:t>Projection started roughly 2000 years ago in china, with what we call in the west “chinese magic mirrors” they used brass figures to create shadows on </a:t>
            </a:r>
            <a:r>
              <a:rPr lang="en-GB"/>
              <a:t>tapestries</a:t>
            </a:r>
            <a:r>
              <a:rPr lang="en-GB"/>
              <a:t> to create </a:t>
            </a:r>
            <a:r>
              <a:rPr lang="en-GB"/>
              <a:t>stories</a:t>
            </a:r>
            <a:r>
              <a:rPr lang="en-GB"/>
              <a:t> and screenplays. This was named camera obscura.</a:t>
            </a:r>
            <a:endParaRPr/>
          </a:p>
          <a:p>
            <a:pPr indent="0" lvl="0" marL="0" rtl="0" algn="l">
              <a:spcBef>
                <a:spcPts val="1200"/>
              </a:spcBef>
              <a:spcAft>
                <a:spcPts val="0"/>
              </a:spcAft>
              <a:buNone/>
            </a:pPr>
            <a:r>
              <a:rPr lang="en-GB"/>
              <a:t>Later on in history it had </a:t>
            </a:r>
            <a:r>
              <a:rPr lang="en-GB"/>
              <a:t>developed</a:t>
            </a:r>
            <a:r>
              <a:rPr lang="en-GB"/>
              <a:t> into what we know was the “magic </a:t>
            </a:r>
            <a:r>
              <a:rPr lang="en-GB"/>
              <a:t>lantern</a:t>
            </a:r>
            <a:r>
              <a:rPr lang="en-GB"/>
              <a:t>” was created by a dutch scientist by the name of Christiaan huygen. The method of this projection was very basic yet pathed the path for the future of projection. He used a bright light source most probably a candle inside this box with convex lenses and an image at the front of them, with then created a image on the wall from these images within the lanturn.</a:t>
            </a:r>
            <a:endParaRPr/>
          </a:p>
          <a:p>
            <a:pPr indent="0" lvl="0" marL="0" rtl="0" algn="l">
              <a:spcBef>
                <a:spcPts val="1200"/>
              </a:spcBef>
              <a:spcAft>
                <a:spcPts val="0"/>
              </a:spcAft>
              <a:buNone/>
            </a:pPr>
            <a:r>
              <a:rPr lang="en-GB"/>
              <a:t>Projection </a:t>
            </a:r>
            <a:r>
              <a:rPr lang="en-GB"/>
              <a:t>didn't</a:t>
            </a:r>
            <a:r>
              <a:rPr lang="en-GB"/>
              <a:t> change much from here until 1872 when a man known as Henry Morton who used a much larger scale more </a:t>
            </a:r>
            <a:r>
              <a:rPr lang="en-GB"/>
              <a:t>detailed variation of a magic lamp called an opaque projector to project a bigger image for a much larger audience. </a:t>
            </a:r>
            <a:endParaRPr/>
          </a:p>
          <a:p>
            <a:pPr indent="0" lvl="0" marL="0" rtl="0" algn="l">
              <a:spcBef>
                <a:spcPts val="1200"/>
              </a:spcBef>
              <a:spcAft>
                <a:spcPts val="0"/>
              </a:spcAft>
              <a:buNone/>
            </a:pPr>
            <a:r>
              <a:rPr lang="en-GB"/>
              <a:t>From this it was in 1879 that cinema started to blow up from this, 2 men know as the lumiere brothers invented cinema as we know it, they used a projected invented by Leon Bouly to screen there first film in 1879 to a massive audience of over 3ooo, this was a massive success and therefore created this want for more like this from the public. Therefore creating cinema.</a:t>
            </a:r>
            <a:endParaRPr/>
          </a:p>
          <a:p>
            <a:pPr indent="0" lvl="0" marL="0" rtl="0" algn="l">
              <a:spcBef>
                <a:spcPts val="1200"/>
              </a:spcBef>
              <a:spcAft>
                <a:spcPts val="1200"/>
              </a:spcAft>
              <a:buNone/>
            </a:pPr>
            <a:r>
              <a:rPr lang="en-GB"/>
              <a:t>Was this point the biggest change made was when digital projectors became the more popular and superior variation of projection in the early 2000s and from there it's progressed very quickly, from 720p image to now 8k image.</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1AFD1"/>
      </a:accent4>
      <a:accent5>
        <a:srgbClr val="0F9D58"/>
      </a:accent5>
      <a:accent6>
        <a:srgbClr val="9C27B0"/>
      </a:accent6>
      <a:hlink>
        <a:srgbClr val="0F9D58"/>
      </a:hlink>
      <a:folHlink>
        <a:srgbClr val="0F9D5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