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D70563-B24B-4823-9F5B-0FA29F497AB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004A4A6-1561-4D5B-B768-AA79A7642FCA}">
      <dgm:prSet/>
      <dgm:spPr/>
      <dgm:t>
        <a:bodyPr/>
        <a:lstStyle/>
        <a:p>
          <a:r>
            <a:rPr lang="en-GB"/>
            <a:t>Flight Foods faces issues such as poorly packed meals and meat ending up in vegetarian dishes.</a:t>
          </a:r>
          <a:endParaRPr lang="en-US"/>
        </a:p>
      </dgm:t>
    </dgm:pt>
    <dgm:pt modelId="{DD7BFB10-7911-43AB-81A3-18B8BED2FE95}" type="parTrans" cxnId="{1DB19010-6161-4721-B7E9-348D318811EB}">
      <dgm:prSet/>
      <dgm:spPr/>
      <dgm:t>
        <a:bodyPr/>
        <a:lstStyle/>
        <a:p>
          <a:endParaRPr lang="en-US"/>
        </a:p>
      </dgm:t>
    </dgm:pt>
    <dgm:pt modelId="{68515950-05D3-4705-9F86-E80CA65A3997}" type="sibTrans" cxnId="{1DB19010-6161-4721-B7E9-348D318811EB}">
      <dgm:prSet/>
      <dgm:spPr/>
      <dgm:t>
        <a:bodyPr/>
        <a:lstStyle/>
        <a:p>
          <a:endParaRPr lang="en-US"/>
        </a:p>
      </dgm:t>
    </dgm:pt>
    <dgm:pt modelId="{5230AA79-E255-4DED-B7FA-AF010F3F617B}">
      <dgm:prSet/>
      <dgm:spPr/>
      <dgm:t>
        <a:bodyPr/>
        <a:lstStyle/>
        <a:p>
          <a:r>
            <a:rPr lang="en-GB"/>
            <a:t> These problems are linked to communication barriers inside the factory.</a:t>
          </a:r>
          <a:endParaRPr lang="en-US"/>
        </a:p>
      </dgm:t>
    </dgm:pt>
    <dgm:pt modelId="{0F328603-B6AB-467E-A4F2-1A770567389B}" type="parTrans" cxnId="{23E7D3D9-7ECD-43BD-87F5-9EED85C7A400}">
      <dgm:prSet/>
      <dgm:spPr/>
      <dgm:t>
        <a:bodyPr/>
        <a:lstStyle/>
        <a:p>
          <a:endParaRPr lang="en-US"/>
        </a:p>
      </dgm:t>
    </dgm:pt>
    <dgm:pt modelId="{792519A1-B471-471B-90A8-A1564FCD0A93}" type="sibTrans" cxnId="{23E7D3D9-7ECD-43BD-87F5-9EED85C7A400}">
      <dgm:prSet/>
      <dgm:spPr/>
      <dgm:t>
        <a:bodyPr/>
        <a:lstStyle/>
        <a:p>
          <a:endParaRPr lang="en-US"/>
        </a:p>
      </dgm:t>
    </dgm:pt>
    <dgm:pt modelId="{8EA590F2-C151-4DB5-A395-F289A6417530}" type="pres">
      <dgm:prSet presAssocID="{FDD70563-B24B-4823-9F5B-0FA29F497AB4}" presName="linear" presStyleCnt="0">
        <dgm:presLayoutVars>
          <dgm:animLvl val="lvl"/>
          <dgm:resizeHandles val="exact"/>
        </dgm:presLayoutVars>
      </dgm:prSet>
      <dgm:spPr/>
    </dgm:pt>
    <dgm:pt modelId="{AA8D3F45-9076-4936-932B-4DA503A8BEA6}" type="pres">
      <dgm:prSet presAssocID="{4004A4A6-1561-4D5B-B768-AA79A7642FC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4FDD94-7514-41FB-A06F-2B19FF997D98}" type="pres">
      <dgm:prSet presAssocID="{68515950-05D3-4705-9F86-E80CA65A3997}" presName="spacer" presStyleCnt="0"/>
      <dgm:spPr/>
    </dgm:pt>
    <dgm:pt modelId="{7CD46F2D-8EBC-47D6-86B9-9F24BF41BD50}" type="pres">
      <dgm:prSet presAssocID="{5230AA79-E255-4DED-B7FA-AF010F3F617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4C01E0E-BE6C-4895-BFEA-0ADA9A312C52}" type="presOf" srcId="{4004A4A6-1561-4D5B-B768-AA79A7642FCA}" destId="{AA8D3F45-9076-4936-932B-4DA503A8BEA6}" srcOrd="0" destOrd="0" presId="urn:microsoft.com/office/officeart/2005/8/layout/vList2"/>
    <dgm:cxn modelId="{1DB19010-6161-4721-B7E9-348D318811EB}" srcId="{FDD70563-B24B-4823-9F5B-0FA29F497AB4}" destId="{4004A4A6-1561-4D5B-B768-AA79A7642FCA}" srcOrd="0" destOrd="0" parTransId="{DD7BFB10-7911-43AB-81A3-18B8BED2FE95}" sibTransId="{68515950-05D3-4705-9F86-E80CA65A3997}"/>
    <dgm:cxn modelId="{1D3034C9-6B22-465A-911E-526EACFCCD3C}" type="presOf" srcId="{FDD70563-B24B-4823-9F5B-0FA29F497AB4}" destId="{8EA590F2-C151-4DB5-A395-F289A6417530}" srcOrd="0" destOrd="0" presId="urn:microsoft.com/office/officeart/2005/8/layout/vList2"/>
    <dgm:cxn modelId="{23E7D3D9-7ECD-43BD-87F5-9EED85C7A400}" srcId="{FDD70563-B24B-4823-9F5B-0FA29F497AB4}" destId="{5230AA79-E255-4DED-B7FA-AF010F3F617B}" srcOrd="1" destOrd="0" parTransId="{0F328603-B6AB-467E-A4F2-1A770567389B}" sibTransId="{792519A1-B471-471B-90A8-A1564FCD0A93}"/>
    <dgm:cxn modelId="{7C0F36E2-0773-419A-87CA-764F74F68569}" type="presOf" srcId="{5230AA79-E255-4DED-B7FA-AF010F3F617B}" destId="{7CD46F2D-8EBC-47D6-86B9-9F24BF41BD50}" srcOrd="0" destOrd="0" presId="urn:microsoft.com/office/officeart/2005/8/layout/vList2"/>
    <dgm:cxn modelId="{465B53B2-0E5B-4BF6-8686-1F9CBBC813A9}" type="presParOf" srcId="{8EA590F2-C151-4DB5-A395-F289A6417530}" destId="{AA8D3F45-9076-4936-932B-4DA503A8BEA6}" srcOrd="0" destOrd="0" presId="urn:microsoft.com/office/officeart/2005/8/layout/vList2"/>
    <dgm:cxn modelId="{E23AED1D-858B-44EB-85E1-C1265E041E5D}" type="presParOf" srcId="{8EA590F2-C151-4DB5-A395-F289A6417530}" destId="{C14FDD94-7514-41FB-A06F-2B19FF997D98}" srcOrd="1" destOrd="0" presId="urn:microsoft.com/office/officeart/2005/8/layout/vList2"/>
    <dgm:cxn modelId="{2D3437D5-6F1F-49CE-9B8A-2D7BD04CBBFD}" type="presParOf" srcId="{8EA590F2-C151-4DB5-A395-F289A6417530}" destId="{7CD46F2D-8EBC-47D6-86B9-9F24BF41BD5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C3D83-3C16-4526-9D2D-5D2CB61618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4B6D94-A006-4207-A594-0B8575FFCF68}">
      <dgm:prSet/>
      <dgm:spPr/>
      <dgm:t>
        <a:bodyPr/>
        <a:lstStyle/>
        <a:p>
          <a:r>
            <a:rPr lang="en-GB"/>
            <a:t>Old, noisy machines and multilingual staff create barriers.</a:t>
          </a:r>
          <a:endParaRPr lang="en-US"/>
        </a:p>
      </dgm:t>
    </dgm:pt>
    <dgm:pt modelId="{7516EF86-FD8A-4174-BF41-EC967B256860}" type="parTrans" cxnId="{4B9BCE06-C726-4B51-AC4A-75E28AAB7C4D}">
      <dgm:prSet/>
      <dgm:spPr/>
      <dgm:t>
        <a:bodyPr/>
        <a:lstStyle/>
        <a:p>
          <a:endParaRPr lang="en-US"/>
        </a:p>
      </dgm:t>
    </dgm:pt>
    <dgm:pt modelId="{C93ACC11-9B49-4C2B-BD64-8CD804C43E46}" type="sibTrans" cxnId="{4B9BCE06-C726-4B51-AC4A-75E28AAB7C4D}">
      <dgm:prSet/>
      <dgm:spPr/>
      <dgm:t>
        <a:bodyPr/>
        <a:lstStyle/>
        <a:p>
          <a:endParaRPr lang="en-US"/>
        </a:p>
      </dgm:t>
    </dgm:pt>
    <dgm:pt modelId="{BAE54170-B8DA-4B77-B6AB-F545A0324843}">
      <dgm:prSet/>
      <dgm:spPr/>
      <dgm:t>
        <a:bodyPr/>
        <a:lstStyle/>
        <a:p>
          <a:r>
            <a:rPr lang="en-GB"/>
            <a:t> Case involves Maria and Pedro experiencing miscommunication due to noise.</a:t>
          </a:r>
          <a:endParaRPr lang="en-US"/>
        </a:p>
      </dgm:t>
    </dgm:pt>
    <dgm:pt modelId="{B4DA20E6-00F2-4394-82CB-A5102AC67CFC}" type="parTrans" cxnId="{0BAF34F0-8172-4056-B24F-E60052909CA1}">
      <dgm:prSet/>
      <dgm:spPr/>
      <dgm:t>
        <a:bodyPr/>
        <a:lstStyle/>
        <a:p>
          <a:endParaRPr lang="en-US"/>
        </a:p>
      </dgm:t>
    </dgm:pt>
    <dgm:pt modelId="{066F4880-B1E6-46C1-9A91-7C35C3542608}" type="sibTrans" cxnId="{0BAF34F0-8172-4056-B24F-E60052909CA1}">
      <dgm:prSet/>
      <dgm:spPr/>
      <dgm:t>
        <a:bodyPr/>
        <a:lstStyle/>
        <a:p>
          <a:endParaRPr lang="en-US"/>
        </a:p>
      </dgm:t>
    </dgm:pt>
    <dgm:pt modelId="{1ADEB9D9-29A8-4E77-ACE5-E042494757D5}">
      <dgm:prSet/>
      <dgm:spPr/>
      <dgm:t>
        <a:bodyPr/>
        <a:lstStyle/>
        <a:p>
          <a:r>
            <a:rPr lang="en-GB"/>
            <a:t>Language difficulties contribute to errors in food preparation and packing.</a:t>
          </a:r>
          <a:endParaRPr lang="en-US"/>
        </a:p>
      </dgm:t>
    </dgm:pt>
    <dgm:pt modelId="{A5D4C8DF-202B-494C-BAE5-F1A7BE1D7E19}" type="parTrans" cxnId="{2F0BD6AF-313E-4DAA-913D-64BCF3EE99DD}">
      <dgm:prSet/>
      <dgm:spPr/>
      <dgm:t>
        <a:bodyPr/>
        <a:lstStyle/>
        <a:p>
          <a:endParaRPr lang="en-US"/>
        </a:p>
      </dgm:t>
    </dgm:pt>
    <dgm:pt modelId="{A7E7D77A-62BB-412B-96E0-E88066670668}" type="sibTrans" cxnId="{2F0BD6AF-313E-4DAA-913D-64BCF3EE99DD}">
      <dgm:prSet/>
      <dgm:spPr/>
      <dgm:t>
        <a:bodyPr/>
        <a:lstStyle/>
        <a:p>
          <a:endParaRPr lang="en-US"/>
        </a:p>
      </dgm:t>
    </dgm:pt>
    <dgm:pt modelId="{E506686B-C356-4F02-9C14-C04D20A86E4E}" type="pres">
      <dgm:prSet presAssocID="{DFCC3D83-3C16-4526-9D2D-5D2CB616187E}" presName="linear" presStyleCnt="0">
        <dgm:presLayoutVars>
          <dgm:animLvl val="lvl"/>
          <dgm:resizeHandles val="exact"/>
        </dgm:presLayoutVars>
      </dgm:prSet>
      <dgm:spPr/>
    </dgm:pt>
    <dgm:pt modelId="{596232F8-3900-447E-9661-12062964E8EA}" type="pres">
      <dgm:prSet presAssocID="{E84B6D94-A006-4207-A594-0B8575FFCF6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89E230B-281D-48A8-9AA9-B93AFB585380}" type="pres">
      <dgm:prSet presAssocID="{C93ACC11-9B49-4C2B-BD64-8CD804C43E46}" presName="spacer" presStyleCnt="0"/>
      <dgm:spPr/>
    </dgm:pt>
    <dgm:pt modelId="{F8FD688B-FDFB-4F70-BE91-C66EEB67BCB6}" type="pres">
      <dgm:prSet presAssocID="{BAE54170-B8DA-4B77-B6AB-F545A032484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D02ED2-6A8E-4B09-A0B5-06E5860B64C6}" type="pres">
      <dgm:prSet presAssocID="{066F4880-B1E6-46C1-9A91-7C35C3542608}" presName="spacer" presStyleCnt="0"/>
      <dgm:spPr/>
    </dgm:pt>
    <dgm:pt modelId="{C845BBBC-DEC6-46E4-AAC0-215AEFE5C5A6}" type="pres">
      <dgm:prSet presAssocID="{1ADEB9D9-29A8-4E77-ACE5-E042494757D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B9BCE06-C726-4B51-AC4A-75E28AAB7C4D}" srcId="{DFCC3D83-3C16-4526-9D2D-5D2CB616187E}" destId="{E84B6D94-A006-4207-A594-0B8575FFCF68}" srcOrd="0" destOrd="0" parTransId="{7516EF86-FD8A-4174-BF41-EC967B256860}" sibTransId="{C93ACC11-9B49-4C2B-BD64-8CD804C43E46}"/>
    <dgm:cxn modelId="{FFC97321-85A8-493D-A0B5-142213379AD2}" type="presOf" srcId="{1ADEB9D9-29A8-4E77-ACE5-E042494757D5}" destId="{C845BBBC-DEC6-46E4-AAC0-215AEFE5C5A6}" srcOrd="0" destOrd="0" presId="urn:microsoft.com/office/officeart/2005/8/layout/vList2"/>
    <dgm:cxn modelId="{23652D32-17C8-4A3D-ABE7-C282865FCD32}" type="presOf" srcId="{DFCC3D83-3C16-4526-9D2D-5D2CB616187E}" destId="{E506686B-C356-4F02-9C14-C04D20A86E4E}" srcOrd="0" destOrd="0" presId="urn:microsoft.com/office/officeart/2005/8/layout/vList2"/>
    <dgm:cxn modelId="{231DB162-76FE-4F5F-93A6-E9338D1F77DF}" type="presOf" srcId="{BAE54170-B8DA-4B77-B6AB-F545A0324843}" destId="{F8FD688B-FDFB-4F70-BE91-C66EEB67BCB6}" srcOrd="0" destOrd="0" presId="urn:microsoft.com/office/officeart/2005/8/layout/vList2"/>
    <dgm:cxn modelId="{14C75481-B900-4CAF-8AD2-22BCFA67D42C}" type="presOf" srcId="{E84B6D94-A006-4207-A594-0B8575FFCF68}" destId="{596232F8-3900-447E-9661-12062964E8EA}" srcOrd="0" destOrd="0" presId="urn:microsoft.com/office/officeart/2005/8/layout/vList2"/>
    <dgm:cxn modelId="{2F0BD6AF-313E-4DAA-913D-64BCF3EE99DD}" srcId="{DFCC3D83-3C16-4526-9D2D-5D2CB616187E}" destId="{1ADEB9D9-29A8-4E77-ACE5-E042494757D5}" srcOrd="2" destOrd="0" parTransId="{A5D4C8DF-202B-494C-BAE5-F1A7BE1D7E19}" sibTransId="{A7E7D77A-62BB-412B-96E0-E88066670668}"/>
    <dgm:cxn modelId="{0BAF34F0-8172-4056-B24F-E60052909CA1}" srcId="{DFCC3D83-3C16-4526-9D2D-5D2CB616187E}" destId="{BAE54170-B8DA-4B77-B6AB-F545A0324843}" srcOrd="1" destOrd="0" parTransId="{B4DA20E6-00F2-4394-82CB-A5102AC67CFC}" sibTransId="{066F4880-B1E6-46C1-9A91-7C35C3542608}"/>
    <dgm:cxn modelId="{603B4F30-C9B3-42E0-9BCB-6C926B14469D}" type="presParOf" srcId="{E506686B-C356-4F02-9C14-C04D20A86E4E}" destId="{596232F8-3900-447E-9661-12062964E8EA}" srcOrd="0" destOrd="0" presId="urn:microsoft.com/office/officeart/2005/8/layout/vList2"/>
    <dgm:cxn modelId="{E3C7BE05-C9C0-4A99-9CFF-BF328C343122}" type="presParOf" srcId="{E506686B-C356-4F02-9C14-C04D20A86E4E}" destId="{C89E230B-281D-48A8-9AA9-B93AFB585380}" srcOrd="1" destOrd="0" presId="urn:microsoft.com/office/officeart/2005/8/layout/vList2"/>
    <dgm:cxn modelId="{C4ED2D14-1315-41EF-AF44-683E5903753C}" type="presParOf" srcId="{E506686B-C356-4F02-9C14-C04D20A86E4E}" destId="{F8FD688B-FDFB-4F70-BE91-C66EEB67BCB6}" srcOrd="2" destOrd="0" presId="urn:microsoft.com/office/officeart/2005/8/layout/vList2"/>
    <dgm:cxn modelId="{B82D6648-E81D-4C95-A4A5-397995D6AF34}" type="presParOf" srcId="{E506686B-C356-4F02-9C14-C04D20A86E4E}" destId="{47D02ED2-6A8E-4B09-A0B5-06E5860B64C6}" srcOrd="3" destOrd="0" presId="urn:microsoft.com/office/officeart/2005/8/layout/vList2"/>
    <dgm:cxn modelId="{F5072EFF-900D-46F7-B7E7-BBE5BCF62CA7}" type="presParOf" srcId="{E506686B-C356-4F02-9C14-C04D20A86E4E}" destId="{C845BBBC-DEC6-46E4-AAC0-215AEFE5C5A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93871A-709C-4842-979F-466878FCA2D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B03894-6E9C-4D1F-8FEE-A00913301326}">
      <dgm:prSet/>
      <dgm:spPr/>
      <dgm:t>
        <a:bodyPr/>
        <a:lstStyle/>
        <a:p>
          <a:r>
            <a:rPr lang="en-GB"/>
            <a:t>Flight Foods, a company that supplies ready meals to airlines is having problems as sometimes its food is poorly packed and sometimes there is meat in vegetarian dishes.</a:t>
          </a:r>
          <a:endParaRPr lang="en-US"/>
        </a:p>
      </dgm:t>
    </dgm:pt>
    <dgm:pt modelId="{AE3632E7-BA12-4002-8763-5DF1EBF9EAA4}" type="parTrans" cxnId="{8D12223C-CA64-4B65-A2FA-A11F564AA299}">
      <dgm:prSet/>
      <dgm:spPr/>
      <dgm:t>
        <a:bodyPr/>
        <a:lstStyle/>
        <a:p>
          <a:endParaRPr lang="en-US"/>
        </a:p>
      </dgm:t>
    </dgm:pt>
    <dgm:pt modelId="{BD6DD8F9-6151-48BC-8D4A-B2237DE510B9}" type="sibTrans" cxnId="{8D12223C-CA64-4B65-A2FA-A11F564AA299}">
      <dgm:prSet/>
      <dgm:spPr/>
      <dgm:t>
        <a:bodyPr/>
        <a:lstStyle/>
        <a:p>
          <a:endParaRPr lang="en-US"/>
        </a:p>
      </dgm:t>
    </dgm:pt>
    <dgm:pt modelId="{BC2E8627-FE29-44A0-96AE-55D18C640631}">
      <dgm:prSet/>
      <dgm:spPr/>
      <dgm:t>
        <a:bodyPr/>
        <a:lstStyle/>
        <a:p>
          <a:r>
            <a:rPr lang="en-GB"/>
            <a:t>These problems are linked to communication barriers inside the factory.</a:t>
          </a:r>
          <a:endParaRPr lang="en-US"/>
        </a:p>
      </dgm:t>
    </dgm:pt>
    <dgm:pt modelId="{7A810FF7-39DE-439A-8B35-A3819677D055}" type="parTrans" cxnId="{5DD1184C-BA30-40ED-8B2F-6DCFC51DA565}">
      <dgm:prSet/>
      <dgm:spPr/>
      <dgm:t>
        <a:bodyPr/>
        <a:lstStyle/>
        <a:p>
          <a:endParaRPr lang="en-US"/>
        </a:p>
      </dgm:t>
    </dgm:pt>
    <dgm:pt modelId="{71090DC9-DAC4-4E5E-87CB-55EF138C40A9}" type="sibTrans" cxnId="{5DD1184C-BA30-40ED-8B2F-6DCFC51DA565}">
      <dgm:prSet/>
      <dgm:spPr/>
      <dgm:t>
        <a:bodyPr/>
        <a:lstStyle/>
        <a:p>
          <a:endParaRPr lang="en-US"/>
        </a:p>
      </dgm:t>
    </dgm:pt>
    <dgm:pt modelId="{7EABF559-CAAD-4B72-81FD-F29C861306C4}" type="pres">
      <dgm:prSet presAssocID="{7B93871A-709C-4842-979F-466878FCA2D9}" presName="diagram" presStyleCnt="0">
        <dgm:presLayoutVars>
          <dgm:dir/>
          <dgm:resizeHandles val="exact"/>
        </dgm:presLayoutVars>
      </dgm:prSet>
      <dgm:spPr/>
    </dgm:pt>
    <dgm:pt modelId="{D5E16AB5-5F45-4408-BADA-F9E305CBE74C}" type="pres">
      <dgm:prSet presAssocID="{7EB03894-6E9C-4D1F-8FEE-A00913301326}" presName="node" presStyleLbl="node1" presStyleIdx="0" presStyleCnt="2">
        <dgm:presLayoutVars>
          <dgm:bulletEnabled val="1"/>
        </dgm:presLayoutVars>
      </dgm:prSet>
      <dgm:spPr/>
    </dgm:pt>
    <dgm:pt modelId="{616DE9EF-FB8F-4C51-99B9-B278B0F853D3}" type="pres">
      <dgm:prSet presAssocID="{BD6DD8F9-6151-48BC-8D4A-B2237DE510B9}" presName="sibTrans" presStyleCnt="0"/>
      <dgm:spPr/>
    </dgm:pt>
    <dgm:pt modelId="{8F25F4D4-B419-4EA9-ADC2-C174C98596F7}" type="pres">
      <dgm:prSet presAssocID="{BC2E8627-FE29-44A0-96AE-55D18C640631}" presName="node" presStyleLbl="node1" presStyleIdx="1" presStyleCnt="2">
        <dgm:presLayoutVars>
          <dgm:bulletEnabled val="1"/>
        </dgm:presLayoutVars>
      </dgm:prSet>
      <dgm:spPr/>
    </dgm:pt>
  </dgm:ptLst>
  <dgm:cxnLst>
    <dgm:cxn modelId="{0FC66214-19C3-48C2-97CE-A60B45F53999}" type="presOf" srcId="{7B93871A-709C-4842-979F-466878FCA2D9}" destId="{7EABF559-CAAD-4B72-81FD-F29C861306C4}" srcOrd="0" destOrd="0" presId="urn:microsoft.com/office/officeart/2005/8/layout/default"/>
    <dgm:cxn modelId="{8D12223C-CA64-4B65-A2FA-A11F564AA299}" srcId="{7B93871A-709C-4842-979F-466878FCA2D9}" destId="{7EB03894-6E9C-4D1F-8FEE-A00913301326}" srcOrd="0" destOrd="0" parTransId="{AE3632E7-BA12-4002-8763-5DF1EBF9EAA4}" sibTransId="{BD6DD8F9-6151-48BC-8D4A-B2237DE510B9}"/>
    <dgm:cxn modelId="{5DD1184C-BA30-40ED-8B2F-6DCFC51DA565}" srcId="{7B93871A-709C-4842-979F-466878FCA2D9}" destId="{BC2E8627-FE29-44A0-96AE-55D18C640631}" srcOrd="1" destOrd="0" parTransId="{7A810FF7-39DE-439A-8B35-A3819677D055}" sibTransId="{71090DC9-DAC4-4E5E-87CB-55EF138C40A9}"/>
    <dgm:cxn modelId="{DC2F2796-4732-46D7-AFB8-E7009FD3A261}" type="presOf" srcId="{BC2E8627-FE29-44A0-96AE-55D18C640631}" destId="{8F25F4D4-B419-4EA9-ADC2-C174C98596F7}" srcOrd="0" destOrd="0" presId="urn:microsoft.com/office/officeart/2005/8/layout/default"/>
    <dgm:cxn modelId="{546C65CA-B51F-4B9D-BE54-E155D680EB4C}" type="presOf" srcId="{7EB03894-6E9C-4D1F-8FEE-A00913301326}" destId="{D5E16AB5-5F45-4408-BADA-F9E305CBE74C}" srcOrd="0" destOrd="0" presId="urn:microsoft.com/office/officeart/2005/8/layout/default"/>
    <dgm:cxn modelId="{E3D7040C-9360-4515-A24D-0F9164B51E99}" type="presParOf" srcId="{7EABF559-CAAD-4B72-81FD-F29C861306C4}" destId="{D5E16AB5-5F45-4408-BADA-F9E305CBE74C}" srcOrd="0" destOrd="0" presId="urn:microsoft.com/office/officeart/2005/8/layout/default"/>
    <dgm:cxn modelId="{4785C06F-27A6-491B-A455-04C57F91CE7A}" type="presParOf" srcId="{7EABF559-CAAD-4B72-81FD-F29C861306C4}" destId="{616DE9EF-FB8F-4C51-99B9-B278B0F853D3}" srcOrd="1" destOrd="0" presId="urn:microsoft.com/office/officeart/2005/8/layout/default"/>
    <dgm:cxn modelId="{F2E8E228-36C8-4878-9C3F-5B5A403FE4C3}" type="presParOf" srcId="{7EABF559-CAAD-4B72-81FD-F29C861306C4}" destId="{8F25F4D4-B419-4EA9-ADC2-C174C98596F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FB1ED6-8D8C-4158-8EB3-727B89F6727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638F16-5204-479B-B635-B66A9C6E2607}">
      <dgm:prSet/>
      <dgm:spPr/>
      <dgm:t>
        <a:bodyPr/>
        <a:lstStyle/>
        <a:p>
          <a:r>
            <a:rPr lang="en-GB"/>
            <a:t>Factory uses old noisy machinery.</a:t>
          </a:r>
          <a:endParaRPr lang="en-US"/>
        </a:p>
      </dgm:t>
    </dgm:pt>
    <dgm:pt modelId="{61FDC9DC-BFA5-41EC-AB6E-3DC6BB1EEA08}" type="parTrans" cxnId="{FDFDAEA7-251B-4FFA-8967-8EF28F2F7AEF}">
      <dgm:prSet/>
      <dgm:spPr/>
      <dgm:t>
        <a:bodyPr/>
        <a:lstStyle/>
        <a:p>
          <a:endParaRPr lang="en-US"/>
        </a:p>
      </dgm:t>
    </dgm:pt>
    <dgm:pt modelId="{0044817B-D5DA-478C-AEAC-9D85832027D3}" type="sibTrans" cxnId="{FDFDAEA7-251B-4FFA-8967-8EF28F2F7AEF}">
      <dgm:prSet/>
      <dgm:spPr/>
      <dgm:t>
        <a:bodyPr/>
        <a:lstStyle/>
        <a:p>
          <a:endParaRPr lang="en-US"/>
        </a:p>
      </dgm:t>
    </dgm:pt>
    <dgm:pt modelId="{98A55ACC-729E-491D-B4F1-E4D1065BB80E}">
      <dgm:prSet/>
      <dgm:spPr/>
      <dgm:t>
        <a:bodyPr/>
        <a:lstStyle/>
        <a:p>
          <a:r>
            <a:rPr lang="en-GB"/>
            <a:t>According to Shannon &amp; Weaver (1949), noise interferes with message clarity.</a:t>
          </a:r>
          <a:endParaRPr lang="en-US"/>
        </a:p>
      </dgm:t>
    </dgm:pt>
    <dgm:pt modelId="{48D32492-38D1-471C-B49C-39C2C14A46D1}" type="parTrans" cxnId="{93E62005-DE97-4FD4-9261-1F08B1B9978B}">
      <dgm:prSet/>
      <dgm:spPr/>
      <dgm:t>
        <a:bodyPr/>
        <a:lstStyle/>
        <a:p>
          <a:endParaRPr lang="en-US"/>
        </a:p>
      </dgm:t>
    </dgm:pt>
    <dgm:pt modelId="{9682C814-2DFE-45DE-BFB8-12167F741DAF}" type="sibTrans" cxnId="{93E62005-DE97-4FD4-9261-1F08B1B9978B}">
      <dgm:prSet/>
      <dgm:spPr/>
      <dgm:t>
        <a:bodyPr/>
        <a:lstStyle/>
        <a:p>
          <a:endParaRPr lang="en-US"/>
        </a:p>
      </dgm:t>
    </dgm:pt>
    <dgm:pt modelId="{1F3BAB0E-1FCC-4A34-AF90-C001AADEE148}">
      <dgm:prSet/>
      <dgm:spPr/>
      <dgm:t>
        <a:bodyPr/>
        <a:lstStyle/>
        <a:p>
          <a:r>
            <a:rPr lang="en-GB"/>
            <a:t>Staff often cannot hear instructions, leading to mistakes.</a:t>
          </a:r>
          <a:endParaRPr lang="en-US"/>
        </a:p>
      </dgm:t>
    </dgm:pt>
    <dgm:pt modelId="{1929D392-561B-44C0-A31C-BFF877A4AF6E}" type="parTrans" cxnId="{7315DF74-5B55-45AF-94E2-9D5128D1DCF3}">
      <dgm:prSet/>
      <dgm:spPr/>
      <dgm:t>
        <a:bodyPr/>
        <a:lstStyle/>
        <a:p>
          <a:endParaRPr lang="en-US"/>
        </a:p>
      </dgm:t>
    </dgm:pt>
    <dgm:pt modelId="{FE910CDC-B70F-4349-AE45-99C1FDC07E3C}" type="sibTrans" cxnId="{7315DF74-5B55-45AF-94E2-9D5128D1DCF3}">
      <dgm:prSet/>
      <dgm:spPr/>
      <dgm:t>
        <a:bodyPr/>
        <a:lstStyle/>
        <a:p>
          <a:endParaRPr lang="en-US"/>
        </a:p>
      </dgm:t>
    </dgm:pt>
    <dgm:pt modelId="{1F7EF54D-C54E-47C5-AC0C-4CC7ED44731C}">
      <dgm:prSet/>
      <dgm:spPr/>
      <dgm:t>
        <a:bodyPr/>
        <a:lstStyle/>
        <a:p>
          <a:r>
            <a:rPr lang="en-GB"/>
            <a:t>Recommendation: communicate in quieter spaces or reduce machine noise.</a:t>
          </a:r>
          <a:endParaRPr lang="en-US"/>
        </a:p>
      </dgm:t>
    </dgm:pt>
    <dgm:pt modelId="{BB588780-A709-4D35-9546-54171CAAA1F0}" type="parTrans" cxnId="{DB46491A-914B-4E17-B258-90D38A8D7F41}">
      <dgm:prSet/>
      <dgm:spPr/>
      <dgm:t>
        <a:bodyPr/>
        <a:lstStyle/>
        <a:p>
          <a:endParaRPr lang="en-US"/>
        </a:p>
      </dgm:t>
    </dgm:pt>
    <dgm:pt modelId="{B33BFD03-ADA2-42A0-AB68-22892E248610}" type="sibTrans" cxnId="{DB46491A-914B-4E17-B258-90D38A8D7F41}">
      <dgm:prSet/>
      <dgm:spPr/>
      <dgm:t>
        <a:bodyPr/>
        <a:lstStyle/>
        <a:p>
          <a:endParaRPr lang="en-US"/>
        </a:p>
      </dgm:t>
    </dgm:pt>
    <dgm:pt modelId="{C4103E2A-32F7-475C-8048-1A94B33BA1A3}" type="pres">
      <dgm:prSet presAssocID="{5FFB1ED6-8D8C-4158-8EB3-727B89F6727C}" presName="linear" presStyleCnt="0">
        <dgm:presLayoutVars>
          <dgm:animLvl val="lvl"/>
          <dgm:resizeHandles val="exact"/>
        </dgm:presLayoutVars>
      </dgm:prSet>
      <dgm:spPr/>
    </dgm:pt>
    <dgm:pt modelId="{00955C80-EB18-4823-BEB6-B051F1B0CE91}" type="pres">
      <dgm:prSet presAssocID="{9A638F16-5204-479B-B635-B66A9C6E260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234C952-6758-4270-92D0-AEA7CDA36DB1}" type="pres">
      <dgm:prSet presAssocID="{0044817B-D5DA-478C-AEAC-9D85832027D3}" presName="spacer" presStyleCnt="0"/>
      <dgm:spPr/>
    </dgm:pt>
    <dgm:pt modelId="{AFA4ED9F-B957-4D38-87F6-E4ACB5C14128}" type="pres">
      <dgm:prSet presAssocID="{98A55ACC-729E-491D-B4F1-E4D1065BB80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83EACBD-DE6E-4488-8911-7F5362F87C0A}" type="pres">
      <dgm:prSet presAssocID="{9682C814-2DFE-45DE-BFB8-12167F741DAF}" presName="spacer" presStyleCnt="0"/>
      <dgm:spPr/>
    </dgm:pt>
    <dgm:pt modelId="{18D1A441-4DFF-4C40-BF2F-425582182B74}" type="pres">
      <dgm:prSet presAssocID="{1F3BAB0E-1FCC-4A34-AF90-C001AADEE14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719FB9-6F78-47A2-B8F0-2FFC9B5C08D5}" type="pres">
      <dgm:prSet presAssocID="{FE910CDC-B70F-4349-AE45-99C1FDC07E3C}" presName="spacer" presStyleCnt="0"/>
      <dgm:spPr/>
    </dgm:pt>
    <dgm:pt modelId="{EA6E5EF7-AC0C-4888-B85A-664757D70150}" type="pres">
      <dgm:prSet presAssocID="{1F7EF54D-C54E-47C5-AC0C-4CC7ED4473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3E62005-DE97-4FD4-9261-1F08B1B9978B}" srcId="{5FFB1ED6-8D8C-4158-8EB3-727B89F6727C}" destId="{98A55ACC-729E-491D-B4F1-E4D1065BB80E}" srcOrd="1" destOrd="0" parTransId="{48D32492-38D1-471C-B49C-39C2C14A46D1}" sibTransId="{9682C814-2DFE-45DE-BFB8-12167F741DAF}"/>
    <dgm:cxn modelId="{DB46491A-914B-4E17-B258-90D38A8D7F41}" srcId="{5FFB1ED6-8D8C-4158-8EB3-727B89F6727C}" destId="{1F7EF54D-C54E-47C5-AC0C-4CC7ED44731C}" srcOrd="3" destOrd="0" parTransId="{BB588780-A709-4D35-9546-54171CAAA1F0}" sibTransId="{B33BFD03-ADA2-42A0-AB68-22892E248610}"/>
    <dgm:cxn modelId="{00A75955-61C0-41B9-8CCC-F0046A2376D9}" type="presOf" srcId="{1F3BAB0E-1FCC-4A34-AF90-C001AADEE148}" destId="{18D1A441-4DFF-4C40-BF2F-425582182B74}" srcOrd="0" destOrd="0" presId="urn:microsoft.com/office/officeart/2005/8/layout/vList2"/>
    <dgm:cxn modelId="{804DBE57-4C40-4AD6-AA0E-332584AF939E}" type="presOf" srcId="{9A638F16-5204-479B-B635-B66A9C6E2607}" destId="{00955C80-EB18-4823-BEB6-B051F1B0CE91}" srcOrd="0" destOrd="0" presId="urn:microsoft.com/office/officeart/2005/8/layout/vList2"/>
    <dgm:cxn modelId="{7315DF74-5B55-45AF-94E2-9D5128D1DCF3}" srcId="{5FFB1ED6-8D8C-4158-8EB3-727B89F6727C}" destId="{1F3BAB0E-1FCC-4A34-AF90-C001AADEE148}" srcOrd="2" destOrd="0" parTransId="{1929D392-561B-44C0-A31C-BFF877A4AF6E}" sibTransId="{FE910CDC-B70F-4349-AE45-99C1FDC07E3C}"/>
    <dgm:cxn modelId="{88AC907C-F2F7-4E0A-9BF2-19A2FE2A6928}" type="presOf" srcId="{1F7EF54D-C54E-47C5-AC0C-4CC7ED44731C}" destId="{EA6E5EF7-AC0C-4888-B85A-664757D70150}" srcOrd="0" destOrd="0" presId="urn:microsoft.com/office/officeart/2005/8/layout/vList2"/>
    <dgm:cxn modelId="{FDFDAEA7-251B-4FFA-8967-8EF28F2F7AEF}" srcId="{5FFB1ED6-8D8C-4158-8EB3-727B89F6727C}" destId="{9A638F16-5204-479B-B635-B66A9C6E2607}" srcOrd="0" destOrd="0" parTransId="{61FDC9DC-BFA5-41EC-AB6E-3DC6BB1EEA08}" sibTransId="{0044817B-D5DA-478C-AEAC-9D85832027D3}"/>
    <dgm:cxn modelId="{CF01B1B0-9172-4DCC-9848-A5F51D8EA3F3}" type="presOf" srcId="{98A55ACC-729E-491D-B4F1-E4D1065BB80E}" destId="{AFA4ED9F-B957-4D38-87F6-E4ACB5C14128}" srcOrd="0" destOrd="0" presId="urn:microsoft.com/office/officeart/2005/8/layout/vList2"/>
    <dgm:cxn modelId="{521184EE-E5EB-41B4-9ABC-EAF4FA739E2C}" type="presOf" srcId="{5FFB1ED6-8D8C-4158-8EB3-727B89F6727C}" destId="{C4103E2A-32F7-475C-8048-1A94B33BA1A3}" srcOrd="0" destOrd="0" presId="urn:microsoft.com/office/officeart/2005/8/layout/vList2"/>
    <dgm:cxn modelId="{FD2499B6-C639-49BE-9807-6E4C20690D31}" type="presParOf" srcId="{C4103E2A-32F7-475C-8048-1A94B33BA1A3}" destId="{00955C80-EB18-4823-BEB6-B051F1B0CE91}" srcOrd="0" destOrd="0" presId="urn:microsoft.com/office/officeart/2005/8/layout/vList2"/>
    <dgm:cxn modelId="{B9CC05C0-6872-406C-A5ED-52F661624594}" type="presParOf" srcId="{C4103E2A-32F7-475C-8048-1A94B33BA1A3}" destId="{9234C952-6758-4270-92D0-AEA7CDA36DB1}" srcOrd="1" destOrd="0" presId="urn:microsoft.com/office/officeart/2005/8/layout/vList2"/>
    <dgm:cxn modelId="{60365BD7-B51C-4251-AE2A-A878C15B92C7}" type="presParOf" srcId="{C4103E2A-32F7-475C-8048-1A94B33BA1A3}" destId="{AFA4ED9F-B957-4D38-87F6-E4ACB5C14128}" srcOrd="2" destOrd="0" presId="urn:microsoft.com/office/officeart/2005/8/layout/vList2"/>
    <dgm:cxn modelId="{D4DFAA65-6DD9-4FF2-A118-EC199E44C4F7}" type="presParOf" srcId="{C4103E2A-32F7-475C-8048-1A94B33BA1A3}" destId="{E83EACBD-DE6E-4488-8911-7F5362F87C0A}" srcOrd="3" destOrd="0" presId="urn:microsoft.com/office/officeart/2005/8/layout/vList2"/>
    <dgm:cxn modelId="{A78E8CDF-6DB8-45DE-B9E3-EC87B7AE9568}" type="presParOf" srcId="{C4103E2A-32F7-475C-8048-1A94B33BA1A3}" destId="{18D1A441-4DFF-4C40-BF2F-425582182B74}" srcOrd="4" destOrd="0" presId="urn:microsoft.com/office/officeart/2005/8/layout/vList2"/>
    <dgm:cxn modelId="{45DFDB42-F71C-4CBF-A343-2B18D8422277}" type="presParOf" srcId="{C4103E2A-32F7-475C-8048-1A94B33BA1A3}" destId="{F0719FB9-6F78-47A2-B8F0-2FFC9B5C08D5}" srcOrd="5" destOrd="0" presId="urn:microsoft.com/office/officeart/2005/8/layout/vList2"/>
    <dgm:cxn modelId="{11D35970-1385-4D3B-9704-DBA29DD0223A}" type="presParOf" srcId="{C4103E2A-32F7-475C-8048-1A94B33BA1A3}" destId="{EA6E5EF7-AC0C-4888-B85A-664757D7015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95638F5-071F-4E62-89CD-2030CF3B62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E7E945-0B64-4969-A95A-7865AAFC6B94}">
      <dgm:prSet/>
      <dgm:spPr/>
      <dgm:t>
        <a:bodyPr/>
        <a:lstStyle/>
        <a:p>
          <a:r>
            <a:rPr lang="en-GB"/>
            <a:t>Workers come from 5 cultural groups with limited shared language.</a:t>
          </a:r>
          <a:endParaRPr lang="en-US"/>
        </a:p>
      </dgm:t>
    </dgm:pt>
    <dgm:pt modelId="{BB39C61C-A7B1-48D1-8DE6-EA27904C85A4}" type="parTrans" cxnId="{6893C69A-FE4B-43B6-B327-E809AB756A80}">
      <dgm:prSet/>
      <dgm:spPr/>
      <dgm:t>
        <a:bodyPr/>
        <a:lstStyle/>
        <a:p>
          <a:endParaRPr lang="en-US"/>
        </a:p>
      </dgm:t>
    </dgm:pt>
    <dgm:pt modelId="{CF41CB94-DCF3-43E3-A06C-30F754C4A5C3}" type="sibTrans" cxnId="{6893C69A-FE4B-43B6-B327-E809AB756A80}">
      <dgm:prSet/>
      <dgm:spPr/>
      <dgm:t>
        <a:bodyPr/>
        <a:lstStyle/>
        <a:p>
          <a:endParaRPr lang="en-US"/>
        </a:p>
      </dgm:t>
    </dgm:pt>
    <dgm:pt modelId="{185CE57C-E080-4581-A623-31B5753C3779}">
      <dgm:prSet/>
      <dgm:spPr/>
      <dgm:t>
        <a:bodyPr/>
        <a:lstStyle/>
        <a:p>
          <a:r>
            <a:rPr lang="en-GB"/>
            <a:t>Limited English causes misunderstandings.</a:t>
          </a:r>
          <a:endParaRPr lang="en-US"/>
        </a:p>
      </dgm:t>
    </dgm:pt>
    <dgm:pt modelId="{AF45ECE0-B3A8-4AF5-A3EC-F4355B199356}" type="parTrans" cxnId="{7C1B1490-3659-4798-BB71-8A13470FFE77}">
      <dgm:prSet/>
      <dgm:spPr/>
      <dgm:t>
        <a:bodyPr/>
        <a:lstStyle/>
        <a:p>
          <a:endParaRPr lang="en-US"/>
        </a:p>
      </dgm:t>
    </dgm:pt>
    <dgm:pt modelId="{CE945455-B9AB-4E05-8A1A-49C53921704E}" type="sibTrans" cxnId="{7C1B1490-3659-4798-BB71-8A13470FFE77}">
      <dgm:prSet/>
      <dgm:spPr/>
      <dgm:t>
        <a:bodyPr/>
        <a:lstStyle/>
        <a:p>
          <a:endParaRPr lang="en-US"/>
        </a:p>
      </dgm:t>
    </dgm:pt>
    <dgm:pt modelId="{30A31B70-10E6-4E0A-95BA-FD0DA65D08EB}">
      <dgm:prSet/>
      <dgm:spPr/>
      <dgm:t>
        <a:bodyPr/>
        <a:lstStyle/>
        <a:p>
          <a:r>
            <a:rPr lang="en-GB"/>
            <a:t>Relates to Schramm’s (1954) idea of limited shared experience.</a:t>
          </a:r>
          <a:endParaRPr lang="en-US"/>
        </a:p>
      </dgm:t>
    </dgm:pt>
    <dgm:pt modelId="{3AA03BB7-1840-4F58-B948-9B0BF70CB3FC}" type="parTrans" cxnId="{B9E8C4EF-2A67-4FC0-8143-CF5EDC286A0E}">
      <dgm:prSet/>
      <dgm:spPr/>
      <dgm:t>
        <a:bodyPr/>
        <a:lstStyle/>
        <a:p>
          <a:endParaRPr lang="en-US"/>
        </a:p>
      </dgm:t>
    </dgm:pt>
    <dgm:pt modelId="{E4589607-B079-4239-AEF9-5C4253E61CFA}" type="sibTrans" cxnId="{B9E8C4EF-2A67-4FC0-8143-CF5EDC286A0E}">
      <dgm:prSet/>
      <dgm:spPr/>
      <dgm:t>
        <a:bodyPr/>
        <a:lstStyle/>
        <a:p>
          <a:endParaRPr lang="en-US"/>
        </a:p>
      </dgm:t>
    </dgm:pt>
    <dgm:pt modelId="{9474D75E-21AA-436E-9B6F-85FA8A60E53A}">
      <dgm:prSet/>
      <dgm:spPr/>
      <dgm:t>
        <a:bodyPr/>
        <a:lstStyle/>
        <a:p>
          <a:r>
            <a:rPr lang="en-GB"/>
            <a:t>Recommendation: provide multilingual training and bilingual supervisors</a:t>
          </a:r>
          <a:endParaRPr lang="en-US"/>
        </a:p>
      </dgm:t>
    </dgm:pt>
    <dgm:pt modelId="{FFDDD6E7-3454-4348-8DA1-971C70288D0D}" type="parTrans" cxnId="{9D979CC4-B1E7-4BF9-B132-6DB8DF6BC4AD}">
      <dgm:prSet/>
      <dgm:spPr/>
      <dgm:t>
        <a:bodyPr/>
        <a:lstStyle/>
        <a:p>
          <a:endParaRPr lang="en-US"/>
        </a:p>
      </dgm:t>
    </dgm:pt>
    <dgm:pt modelId="{1E1E67A3-FC1B-4C17-8DE9-2134C5AFD5D6}" type="sibTrans" cxnId="{9D979CC4-B1E7-4BF9-B132-6DB8DF6BC4AD}">
      <dgm:prSet/>
      <dgm:spPr/>
      <dgm:t>
        <a:bodyPr/>
        <a:lstStyle/>
        <a:p>
          <a:endParaRPr lang="en-US"/>
        </a:p>
      </dgm:t>
    </dgm:pt>
    <dgm:pt modelId="{A7EAD03F-CF70-4D61-9F4D-8D135059BEB8}" type="pres">
      <dgm:prSet presAssocID="{A95638F5-071F-4E62-89CD-2030CF3B625D}" presName="linear" presStyleCnt="0">
        <dgm:presLayoutVars>
          <dgm:animLvl val="lvl"/>
          <dgm:resizeHandles val="exact"/>
        </dgm:presLayoutVars>
      </dgm:prSet>
      <dgm:spPr/>
    </dgm:pt>
    <dgm:pt modelId="{47E5A47F-C116-4B7A-9A10-6C16668AB906}" type="pres">
      <dgm:prSet presAssocID="{D9E7E945-0B64-4969-A95A-7865AAFC6B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259EE5A-1C45-4B34-9A33-9D3CFD0CDEEA}" type="pres">
      <dgm:prSet presAssocID="{CF41CB94-DCF3-43E3-A06C-30F754C4A5C3}" presName="spacer" presStyleCnt="0"/>
      <dgm:spPr/>
    </dgm:pt>
    <dgm:pt modelId="{964A8E26-9451-48F9-8100-E79581DB500A}" type="pres">
      <dgm:prSet presAssocID="{185CE57C-E080-4581-A623-31B5753C377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52DE2E3-CC64-4F5A-90DE-344920B787EB}" type="pres">
      <dgm:prSet presAssocID="{CE945455-B9AB-4E05-8A1A-49C53921704E}" presName="spacer" presStyleCnt="0"/>
      <dgm:spPr/>
    </dgm:pt>
    <dgm:pt modelId="{55E5D695-CEFA-4110-9CE3-7B541A735316}" type="pres">
      <dgm:prSet presAssocID="{30A31B70-10E6-4E0A-95BA-FD0DA65D08E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ACD507-72D5-40BE-B107-9CDABBA4ACD9}" type="pres">
      <dgm:prSet presAssocID="{E4589607-B079-4239-AEF9-5C4253E61CFA}" presName="spacer" presStyleCnt="0"/>
      <dgm:spPr/>
    </dgm:pt>
    <dgm:pt modelId="{CCEED83A-3152-48C1-88E0-6D73FB15ED20}" type="pres">
      <dgm:prSet presAssocID="{9474D75E-21AA-436E-9B6F-85FA8A60E53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F81D20E-44A3-41ED-89D3-3512874493B3}" type="presOf" srcId="{30A31B70-10E6-4E0A-95BA-FD0DA65D08EB}" destId="{55E5D695-CEFA-4110-9CE3-7B541A735316}" srcOrd="0" destOrd="0" presId="urn:microsoft.com/office/officeart/2005/8/layout/vList2"/>
    <dgm:cxn modelId="{E7FD9612-3AC7-43B3-8976-05AF1A9132B6}" type="presOf" srcId="{185CE57C-E080-4581-A623-31B5753C3779}" destId="{964A8E26-9451-48F9-8100-E79581DB500A}" srcOrd="0" destOrd="0" presId="urn:microsoft.com/office/officeart/2005/8/layout/vList2"/>
    <dgm:cxn modelId="{055CC212-5D28-4D6F-A6D8-E68C00D3CEE4}" type="presOf" srcId="{A95638F5-071F-4E62-89CD-2030CF3B625D}" destId="{A7EAD03F-CF70-4D61-9F4D-8D135059BEB8}" srcOrd="0" destOrd="0" presId="urn:microsoft.com/office/officeart/2005/8/layout/vList2"/>
    <dgm:cxn modelId="{8957C160-1072-4ABB-90B5-7C1AEE9F01F0}" type="presOf" srcId="{D9E7E945-0B64-4969-A95A-7865AAFC6B94}" destId="{47E5A47F-C116-4B7A-9A10-6C16668AB906}" srcOrd="0" destOrd="0" presId="urn:microsoft.com/office/officeart/2005/8/layout/vList2"/>
    <dgm:cxn modelId="{7C1B1490-3659-4798-BB71-8A13470FFE77}" srcId="{A95638F5-071F-4E62-89CD-2030CF3B625D}" destId="{185CE57C-E080-4581-A623-31B5753C3779}" srcOrd="1" destOrd="0" parTransId="{AF45ECE0-B3A8-4AF5-A3EC-F4355B199356}" sibTransId="{CE945455-B9AB-4E05-8A1A-49C53921704E}"/>
    <dgm:cxn modelId="{6893C69A-FE4B-43B6-B327-E809AB756A80}" srcId="{A95638F5-071F-4E62-89CD-2030CF3B625D}" destId="{D9E7E945-0B64-4969-A95A-7865AAFC6B94}" srcOrd="0" destOrd="0" parTransId="{BB39C61C-A7B1-48D1-8DE6-EA27904C85A4}" sibTransId="{CF41CB94-DCF3-43E3-A06C-30F754C4A5C3}"/>
    <dgm:cxn modelId="{B7E1C1A1-78FF-49A3-963E-72783887E6E4}" type="presOf" srcId="{9474D75E-21AA-436E-9B6F-85FA8A60E53A}" destId="{CCEED83A-3152-48C1-88E0-6D73FB15ED20}" srcOrd="0" destOrd="0" presId="urn:microsoft.com/office/officeart/2005/8/layout/vList2"/>
    <dgm:cxn modelId="{9D979CC4-B1E7-4BF9-B132-6DB8DF6BC4AD}" srcId="{A95638F5-071F-4E62-89CD-2030CF3B625D}" destId="{9474D75E-21AA-436E-9B6F-85FA8A60E53A}" srcOrd="3" destOrd="0" parTransId="{FFDDD6E7-3454-4348-8DA1-971C70288D0D}" sibTransId="{1E1E67A3-FC1B-4C17-8DE9-2134C5AFD5D6}"/>
    <dgm:cxn modelId="{B9E8C4EF-2A67-4FC0-8143-CF5EDC286A0E}" srcId="{A95638F5-071F-4E62-89CD-2030CF3B625D}" destId="{30A31B70-10E6-4E0A-95BA-FD0DA65D08EB}" srcOrd="2" destOrd="0" parTransId="{3AA03BB7-1840-4F58-B948-9B0BF70CB3FC}" sibTransId="{E4589607-B079-4239-AEF9-5C4253E61CFA}"/>
    <dgm:cxn modelId="{481E6EC0-3D09-4956-A809-EF3BA2A03B57}" type="presParOf" srcId="{A7EAD03F-CF70-4D61-9F4D-8D135059BEB8}" destId="{47E5A47F-C116-4B7A-9A10-6C16668AB906}" srcOrd="0" destOrd="0" presId="urn:microsoft.com/office/officeart/2005/8/layout/vList2"/>
    <dgm:cxn modelId="{9E8E301C-9107-4928-9348-D0914EDEF23A}" type="presParOf" srcId="{A7EAD03F-CF70-4D61-9F4D-8D135059BEB8}" destId="{5259EE5A-1C45-4B34-9A33-9D3CFD0CDEEA}" srcOrd="1" destOrd="0" presId="urn:microsoft.com/office/officeart/2005/8/layout/vList2"/>
    <dgm:cxn modelId="{6D2B7496-A3AE-465F-84FD-F694E9965936}" type="presParOf" srcId="{A7EAD03F-CF70-4D61-9F4D-8D135059BEB8}" destId="{964A8E26-9451-48F9-8100-E79581DB500A}" srcOrd="2" destOrd="0" presId="urn:microsoft.com/office/officeart/2005/8/layout/vList2"/>
    <dgm:cxn modelId="{1B1F6441-F479-460F-9343-007065185341}" type="presParOf" srcId="{A7EAD03F-CF70-4D61-9F4D-8D135059BEB8}" destId="{052DE2E3-CC64-4F5A-90DE-344920B787EB}" srcOrd="3" destOrd="0" presId="urn:microsoft.com/office/officeart/2005/8/layout/vList2"/>
    <dgm:cxn modelId="{111EAC06-872F-4D1C-8735-1D868EF001C9}" type="presParOf" srcId="{A7EAD03F-CF70-4D61-9F4D-8D135059BEB8}" destId="{55E5D695-CEFA-4110-9CE3-7B541A735316}" srcOrd="4" destOrd="0" presId="urn:microsoft.com/office/officeart/2005/8/layout/vList2"/>
    <dgm:cxn modelId="{16727DDE-0BD6-4746-BE3F-0D6A7A74FAD5}" type="presParOf" srcId="{A7EAD03F-CF70-4D61-9F4D-8D135059BEB8}" destId="{3DACD507-72D5-40BE-B107-9CDABBA4ACD9}" srcOrd="5" destOrd="0" presId="urn:microsoft.com/office/officeart/2005/8/layout/vList2"/>
    <dgm:cxn modelId="{FBC3C991-8410-4ADF-B727-BD254CE08E8F}" type="presParOf" srcId="{A7EAD03F-CF70-4D61-9F4D-8D135059BEB8}" destId="{CCEED83A-3152-48C1-88E0-6D73FB15ED2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BBF528-ABE4-43F1-8257-603835C7BD8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AA3B4F6-48BB-46F3-BEF2-4E71E6C754CD}">
      <dgm:prSet/>
      <dgm:spPr/>
      <dgm:t>
        <a:bodyPr/>
        <a:lstStyle/>
        <a:p>
          <a:r>
            <a:rPr lang="en-GB"/>
            <a:t>Provide multilingual &amp; visual training.</a:t>
          </a:r>
          <a:endParaRPr lang="en-US"/>
        </a:p>
      </dgm:t>
    </dgm:pt>
    <dgm:pt modelId="{358B22FC-5454-47AB-A8B5-700CCC2E1CAA}" type="parTrans" cxnId="{E7158083-807B-4669-8FAC-FF52A28FB5D4}">
      <dgm:prSet/>
      <dgm:spPr/>
      <dgm:t>
        <a:bodyPr/>
        <a:lstStyle/>
        <a:p>
          <a:endParaRPr lang="en-US"/>
        </a:p>
      </dgm:t>
    </dgm:pt>
    <dgm:pt modelId="{086D89A6-F9BA-4657-90AE-BD15C90C89AD}" type="sibTrans" cxnId="{E7158083-807B-4669-8FAC-FF52A28FB5D4}">
      <dgm:prSet/>
      <dgm:spPr/>
      <dgm:t>
        <a:bodyPr/>
        <a:lstStyle/>
        <a:p>
          <a:endParaRPr lang="en-US"/>
        </a:p>
      </dgm:t>
    </dgm:pt>
    <dgm:pt modelId="{7289B1D1-5460-4B5F-8753-236AE4E92966}">
      <dgm:prSet/>
      <dgm:spPr/>
      <dgm:t>
        <a:bodyPr/>
        <a:lstStyle/>
        <a:p>
          <a:r>
            <a:rPr lang="en-GB"/>
            <a:t>Reduce noise during communication or move to quieter areas.</a:t>
          </a:r>
          <a:endParaRPr lang="en-US"/>
        </a:p>
      </dgm:t>
    </dgm:pt>
    <dgm:pt modelId="{EE9B8142-6286-4AC6-8843-C783563704E3}" type="parTrans" cxnId="{45B01745-30AF-4A3E-BD5E-DA67206139FC}">
      <dgm:prSet/>
      <dgm:spPr/>
      <dgm:t>
        <a:bodyPr/>
        <a:lstStyle/>
        <a:p>
          <a:endParaRPr lang="en-US"/>
        </a:p>
      </dgm:t>
    </dgm:pt>
    <dgm:pt modelId="{F4D778FC-346E-4536-A44F-1038E585274D}" type="sibTrans" cxnId="{45B01745-30AF-4A3E-BD5E-DA67206139FC}">
      <dgm:prSet/>
      <dgm:spPr/>
      <dgm:t>
        <a:bodyPr/>
        <a:lstStyle/>
        <a:p>
          <a:endParaRPr lang="en-US"/>
        </a:p>
      </dgm:t>
    </dgm:pt>
    <dgm:pt modelId="{DE5E4494-F3E4-4C54-B8EE-5173BA1C94D4}">
      <dgm:prSet/>
      <dgm:spPr/>
      <dgm:t>
        <a:bodyPr/>
        <a:lstStyle/>
        <a:p>
          <a:r>
            <a:rPr lang="en-GB"/>
            <a:t>Use bilingual supervisors or interpreters.</a:t>
          </a:r>
          <a:endParaRPr lang="en-US"/>
        </a:p>
      </dgm:t>
    </dgm:pt>
    <dgm:pt modelId="{9CB8D99E-51A5-4AB5-B9DC-81D4B2765818}" type="parTrans" cxnId="{6B59990D-1321-4B90-9DC2-D385C69B349C}">
      <dgm:prSet/>
      <dgm:spPr/>
      <dgm:t>
        <a:bodyPr/>
        <a:lstStyle/>
        <a:p>
          <a:endParaRPr lang="en-US"/>
        </a:p>
      </dgm:t>
    </dgm:pt>
    <dgm:pt modelId="{F9AAD940-A58F-4CCC-864D-5071B01A449D}" type="sibTrans" cxnId="{6B59990D-1321-4B90-9DC2-D385C69B349C}">
      <dgm:prSet/>
      <dgm:spPr/>
      <dgm:t>
        <a:bodyPr/>
        <a:lstStyle/>
        <a:p>
          <a:endParaRPr lang="en-US"/>
        </a:p>
      </dgm:t>
    </dgm:pt>
    <dgm:pt modelId="{062FFEEA-D24C-43AA-8CC9-9D3A4398AF8D}">
      <dgm:prSet/>
      <dgm:spPr/>
      <dgm:t>
        <a:bodyPr/>
        <a:lstStyle/>
        <a:p>
          <a:r>
            <a:rPr lang="en-GB"/>
            <a:t>Introduce structured feedback loops (repeat‑back method).</a:t>
          </a:r>
          <a:endParaRPr lang="en-US"/>
        </a:p>
      </dgm:t>
    </dgm:pt>
    <dgm:pt modelId="{C194F365-7C7B-40DD-B2AC-C2726945716F}" type="parTrans" cxnId="{B586E6BE-5A66-4353-AC81-D8CF4AD8DF1A}">
      <dgm:prSet/>
      <dgm:spPr/>
      <dgm:t>
        <a:bodyPr/>
        <a:lstStyle/>
        <a:p>
          <a:endParaRPr lang="en-US"/>
        </a:p>
      </dgm:t>
    </dgm:pt>
    <dgm:pt modelId="{28800DC7-CBE1-4C88-BF3A-B99EFA0F315C}" type="sibTrans" cxnId="{B586E6BE-5A66-4353-AC81-D8CF4AD8DF1A}">
      <dgm:prSet/>
      <dgm:spPr/>
      <dgm:t>
        <a:bodyPr/>
        <a:lstStyle/>
        <a:p>
          <a:endParaRPr lang="en-US"/>
        </a:p>
      </dgm:t>
    </dgm:pt>
    <dgm:pt modelId="{225F4A79-BA42-4C62-AE75-8E72819366DD}" type="pres">
      <dgm:prSet presAssocID="{E0BBF528-ABE4-43F1-8257-603835C7BD8B}" presName="Name0" presStyleCnt="0">
        <dgm:presLayoutVars>
          <dgm:dir/>
          <dgm:resizeHandles val="exact"/>
        </dgm:presLayoutVars>
      </dgm:prSet>
      <dgm:spPr/>
    </dgm:pt>
    <dgm:pt modelId="{3E37F69E-D8A3-43EB-A16F-A03F5875F7C0}" type="pres">
      <dgm:prSet presAssocID="{EAA3B4F6-48BB-46F3-BEF2-4E71E6C754CD}" presName="node" presStyleLbl="node1" presStyleIdx="0" presStyleCnt="4">
        <dgm:presLayoutVars>
          <dgm:bulletEnabled val="1"/>
        </dgm:presLayoutVars>
      </dgm:prSet>
      <dgm:spPr/>
    </dgm:pt>
    <dgm:pt modelId="{9D8676F6-B19F-4E3E-9D27-75B51BF8BCDE}" type="pres">
      <dgm:prSet presAssocID="{086D89A6-F9BA-4657-90AE-BD15C90C89AD}" presName="sibTrans" presStyleLbl="sibTrans1D1" presStyleIdx="0" presStyleCnt="3"/>
      <dgm:spPr/>
    </dgm:pt>
    <dgm:pt modelId="{A90679D4-EE84-4000-81B1-0232B5F91E9B}" type="pres">
      <dgm:prSet presAssocID="{086D89A6-F9BA-4657-90AE-BD15C90C89AD}" presName="connectorText" presStyleLbl="sibTrans1D1" presStyleIdx="0" presStyleCnt="3"/>
      <dgm:spPr/>
    </dgm:pt>
    <dgm:pt modelId="{A3F57270-E11F-45E8-A75A-07F669998936}" type="pres">
      <dgm:prSet presAssocID="{7289B1D1-5460-4B5F-8753-236AE4E92966}" presName="node" presStyleLbl="node1" presStyleIdx="1" presStyleCnt="4">
        <dgm:presLayoutVars>
          <dgm:bulletEnabled val="1"/>
        </dgm:presLayoutVars>
      </dgm:prSet>
      <dgm:spPr/>
    </dgm:pt>
    <dgm:pt modelId="{723500C0-F6D2-4855-B775-AF0126E07749}" type="pres">
      <dgm:prSet presAssocID="{F4D778FC-346E-4536-A44F-1038E585274D}" presName="sibTrans" presStyleLbl="sibTrans1D1" presStyleIdx="1" presStyleCnt="3"/>
      <dgm:spPr/>
    </dgm:pt>
    <dgm:pt modelId="{45A613D1-1359-4718-9A42-7145421A9F11}" type="pres">
      <dgm:prSet presAssocID="{F4D778FC-346E-4536-A44F-1038E585274D}" presName="connectorText" presStyleLbl="sibTrans1D1" presStyleIdx="1" presStyleCnt="3"/>
      <dgm:spPr/>
    </dgm:pt>
    <dgm:pt modelId="{EF6DAC25-5DB3-46B2-9BF0-4AB914FC189B}" type="pres">
      <dgm:prSet presAssocID="{DE5E4494-F3E4-4C54-B8EE-5173BA1C94D4}" presName="node" presStyleLbl="node1" presStyleIdx="2" presStyleCnt="4">
        <dgm:presLayoutVars>
          <dgm:bulletEnabled val="1"/>
        </dgm:presLayoutVars>
      </dgm:prSet>
      <dgm:spPr/>
    </dgm:pt>
    <dgm:pt modelId="{0A2DC575-650A-4DDD-B376-1284844CC9C3}" type="pres">
      <dgm:prSet presAssocID="{F9AAD940-A58F-4CCC-864D-5071B01A449D}" presName="sibTrans" presStyleLbl="sibTrans1D1" presStyleIdx="2" presStyleCnt="3"/>
      <dgm:spPr/>
    </dgm:pt>
    <dgm:pt modelId="{EDAF72EF-7421-4D34-9EE8-5770C004FAB3}" type="pres">
      <dgm:prSet presAssocID="{F9AAD940-A58F-4CCC-864D-5071B01A449D}" presName="connectorText" presStyleLbl="sibTrans1D1" presStyleIdx="2" presStyleCnt="3"/>
      <dgm:spPr/>
    </dgm:pt>
    <dgm:pt modelId="{14F560FB-C04B-4ADA-8149-826357D318BF}" type="pres">
      <dgm:prSet presAssocID="{062FFEEA-D24C-43AA-8CC9-9D3A4398AF8D}" presName="node" presStyleLbl="node1" presStyleIdx="3" presStyleCnt="4">
        <dgm:presLayoutVars>
          <dgm:bulletEnabled val="1"/>
        </dgm:presLayoutVars>
      </dgm:prSet>
      <dgm:spPr/>
    </dgm:pt>
  </dgm:ptLst>
  <dgm:cxnLst>
    <dgm:cxn modelId="{6B59990D-1321-4B90-9DC2-D385C69B349C}" srcId="{E0BBF528-ABE4-43F1-8257-603835C7BD8B}" destId="{DE5E4494-F3E4-4C54-B8EE-5173BA1C94D4}" srcOrd="2" destOrd="0" parTransId="{9CB8D99E-51A5-4AB5-B9DC-81D4B2765818}" sibTransId="{F9AAD940-A58F-4CCC-864D-5071B01A449D}"/>
    <dgm:cxn modelId="{286CA519-B95C-47C2-8755-A08E70212023}" type="presOf" srcId="{086D89A6-F9BA-4657-90AE-BD15C90C89AD}" destId="{9D8676F6-B19F-4E3E-9D27-75B51BF8BCDE}" srcOrd="0" destOrd="0" presId="urn:microsoft.com/office/officeart/2016/7/layout/RepeatingBendingProcessNew"/>
    <dgm:cxn modelId="{CBE60128-117E-4A22-83AB-0EC55CA32646}" type="presOf" srcId="{F4D778FC-346E-4536-A44F-1038E585274D}" destId="{45A613D1-1359-4718-9A42-7145421A9F11}" srcOrd="1" destOrd="0" presId="urn:microsoft.com/office/officeart/2016/7/layout/RepeatingBendingProcessNew"/>
    <dgm:cxn modelId="{7B05DD2D-336F-498D-A6E7-C34F8A96F6B9}" type="presOf" srcId="{F9AAD940-A58F-4CCC-864D-5071B01A449D}" destId="{0A2DC575-650A-4DDD-B376-1284844CC9C3}" srcOrd="0" destOrd="0" presId="urn:microsoft.com/office/officeart/2016/7/layout/RepeatingBendingProcessNew"/>
    <dgm:cxn modelId="{16382836-36B4-4DF7-8F3F-7BCE9E3B0495}" type="presOf" srcId="{E0BBF528-ABE4-43F1-8257-603835C7BD8B}" destId="{225F4A79-BA42-4C62-AE75-8E72819366DD}" srcOrd="0" destOrd="0" presId="urn:microsoft.com/office/officeart/2016/7/layout/RepeatingBendingProcessNew"/>
    <dgm:cxn modelId="{EE72813B-1B0A-4BA8-AB72-82AB957DE266}" type="presOf" srcId="{062FFEEA-D24C-43AA-8CC9-9D3A4398AF8D}" destId="{14F560FB-C04B-4ADA-8149-826357D318BF}" srcOrd="0" destOrd="0" presId="urn:microsoft.com/office/officeart/2016/7/layout/RepeatingBendingProcessNew"/>
    <dgm:cxn modelId="{45B01745-30AF-4A3E-BD5E-DA67206139FC}" srcId="{E0BBF528-ABE4-43F1-8257-603835C7BD8B}" destId="{7289B1D1-5460-4B5F-8753-236AE4E92966}" srcOrd="1" destOrd="0" parTransId="{EE9B8142-6286-4AC6-8843-C783563704E3}" sibTransId="{F4D778FC-346E-4536-A44F-1038E585274D}"/>
    <dgm:cxn modelId="{BA64D45E-74A9-4136-A203-DA27B29B1AA6}" type="presOf" srcId="{EAA3B4F6-48BB-46F3-BEF2-4E71E6C754CD}" destId="{3E37F69E-D8A3-43EB-A16F-A03F5875F7C0}" srcOrd="0" destOrd="0" presId="urn:microsoft.com/office/officeart/2016/7/layout/RepeatingBendingProcessNew"/>
    <dgm:cxn modelId="{E7158083-807B-4669-8FAC-FF52A28FB5D4}" srcId="{E0BBF528-ABE4-43F1-8257-603835C7BD8B}" destId="{EAA3B4F6-48BB-46F3-BEF2-4E71E6C754CD}" srcOrd="0" destOrd="0" parTransId="{358B22FC-5454-47AB-A8B5-700CCC2E1CAA}" sibTransId="{086D89A6-F9BA-4657-90AE-BD15C90C89AD}"/>
    <dgm:cxn modelId="{BAD15D90-8DCD-41DD-AC1A-7F9811BBF509}" type="presOf" srcId="{DE5E4494-F3E4-4C54-B8EE-5173BA1C94D4}" destId="{EF6DAC25-5DB3-46B2-9BF0-4AB914FC189B}" srcOrd="0" destOrd="0" presId="urn:microsoft.com/office/officeart/2016/7/layout/RepeatingBendingProcessNew"/>
    <dgm:cxn modelId="{B586E6BE-5A66-4353-AC81-D8CF4AD8DF1A}" srcId="{E0BBF528-ABE4-43F1-8257-603835C7BD8B}" destId="{062FFEEA-D24C-43AA-8CC9-9D3A4398AF8D}" srcOrd="3" destOrd="0" parTransId="{C194F365-7C7B-40DD-B2AC-C2726945716F}" sibTransId="{28800DC7-CBE1-4C88-BF3A-B99EFA0F315C}"/>
    <dgm:cxn modelId="{899CFDC3-2CD8-43DB-A84A-F47FA20A77EA}" type="presOf" srcId="{086D89A6-F9BA-4657-90AE-BD15C90C89AD}" destId="{A90679D4-EE84-4000-81B1-0232B5F91E9B}" srcOrd="1" destOrd="0" presId="urn:microsoft.com/office/officeart/2016/7/layout/RepeatingBendingProcessNew"/>
    <dgm:cxn modelId="{D1D1C7F5-FF13-4274-8F09-295C54B3ACDE}" type="presOf" srcId="{F4D778FC-346E-4536-A44F-1038E585274D}" destId="{723500C0-F6D2-4855-B775-AF0126E07749}" srcOrd="0" destOrd="0" presId="urn:microsoft.com/office/officeart/2016/7/layout/RepeatingBendingProcessNew"/>
    <dgm:cxn modelId="{EA09EEF8-F3F0-4755-84A4-42529C7D48DD}" type="presOf" srcId="{F9AAD940-A58F-4CCC-864D-5071B01A449D}" destId="{EDAF72EF-7421-4D34-9EE8-5770C004FAB3}" srcOrd="1" destOrd="0" presId="urn:microsoft.com/office/officeart/2016/7/layout/RepeatingBendingProcessNew"/>
    <dgm:cxn modelId="{722D5BFD-0F22-4319-91CE-581B7A9048A1}" type="presOf" srcId="{7289B1D1-5460-4B5F-8753-236AE4E92966}" destId="{A3F57270-E11F-45E8-A75A-07F669998936}" srcOrd="0" destOrd="0" presId="urn:microsoft.com/office/officeart/2016/7/layout/RepeatingBendingProcessNew"/>
    <dgm:cxn modelId="{79AF5921-0A15-4637-9DA4-31AA1221F68E}" type="presParOf" srcId="{225F4A79-BA42-4C62-AE75-8E72819366DD}" destId="{3E37F69E-D8A3-43EB-A16F-A03F5875F7C0}" srcOrd="0" destOrd="0" presId="urn:microsoft.com/office/officeart/2016/7/layout/RepeatingBendingProcessNew"/>
    <dgm:cxn modelId="{61A17047-D76B-4D1B-9B4A-797BA7D5A443}" type="presParOf" srcId="{225F4A79-BA42-4C62-AE75-8E72819366DD}" destId="{9D8676F6-B19F-4E3E-9D27-75B51BF8BCDE}" srcOrd="1" destOrd="0" presId="urn:microsoft.com/office/officeart/2016/7/layout/RepeatingBendingProcessNew"/>
    <dgm:cxn modelId="{FA525B62-F1AC-4CAC-8292-BFE7235D969F}" type="presParOf" srcId="{9D8676F6-B19F-4E3E-9D27-75B51BF8BCDE}" destId="{A90679D4-EE84-4000-81B1-0232B5F91E9B}" srcOrd="0" destOrd="0" presId="urn:microsoft.com/office/officeart/2016/7/layout/RepeatingBendingProcessNew"/>
    <dgm:cxn modelId="{4D0FF71C-B235-4427-ABED-9B65AFC17E30}" type="presParOf" srcId="{225F4A79-BA42-4C62-AE75-8E72819366DD}" destId="{A3F57270-E11F-45E8-A75A-07F669998936}" srcOrd="2" destOrd="0" presId="urn:microsoft.com/office/officeart/2016/7/layout/RepeatingBendingProcessNew"/>
    <dgm:cxn modelId="{5CACE5C9-B68B-47A4-8154-BE24C3605105}" type="presParOf" srcId="{225F4A79-BA42-4C62-AE75-8E72819366DD}" destId="{723500C0-F6D2-4855-B775-AF0126E07749}" srcOrd="3" destOrd="0" presId="urn:microsoft.com/office/officeart/2016/7/layout/RepeatingBendingProcessNew"/>
    <dgm:cxn modelId="{4626524F-8BCD-4000-92FB-3F5332BFF9B1}" type="presParOf" srcId="{723500C0-F6D2-4855-B775-AF0126E07749}" destId="{45A613D1-1359-4718-9A42-7145421A9F11}" srcOrd="0" destOrd="0" presId="urn:microsoft.com/office/officeart/2016/7/layout/RepeatingBendingProcessNew"/>
    <dgm:cxn modelId="{9AD9A03E-8907-4EF8-8C9C-175DBC9EAB42}" type="presParOf" srcId="{225F4A79-BA42-4C62-AE75-8E72819366DD}" destId="{EF6DAC25-5DB3-46B2-9BF0-4AB914FC189B}" srcOrd="4" destOrd="0" presId="urn:microsoft.com/office/officeart/2016/7/layout/RepeatingBendingProcessNew"/>
    <dgm:cxn modelId="{9B6C9017-B4B0-40CC-B7C6-DCDA954B0D34}" type="presParOf" srcId="{225F4A79-BA42-4C62-AE75-8E72819366DD}" destId="{0A2DC575-650A-4DDD-B376-1284844CC9C3}" srcOrd="5" destOrd="0" presId="urn:microsoft.com/office/officeart/2016/7/layout/RepeatingBendingProcessNew"/>
    <dgm:cxn modelId="{CC1DA299-FE37-4C53-8510-A3E05ACFEDD8}" type="presParOf" srcId="{0A2DC575-650A-4DDD-B376-1284844CC9C3}" destId="{EDAF72EF-7421-4D34-9EE8-5770C004FAB3}" srcOrd="0" destOrd="0" presId="urn:microsoft.com/office/officeart/2016/7/layout/RepeatingBendingProcessNew"/>
    <dgm:cxn modelId="{49A152E0-CA7F-4F53-AB5F-7AD86368E34D}" type="presParOf" srcId="{225F4A79-BA42-4C62-AE75-8E72819366DD}" destId="{14F560FB-C04B-4ADA-8149-826357D318BF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7BCB0B-8AF5-46FC-90D6-0615E1EE4E8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E992861-4A5D-4AEC-9976-B526919795CA}">
      <dgm:prSet/>
      <dgm:spPr/>
      <dgm:t>
        <a:bodyPr/>
        <a:lstStyle/>
        <a:p>
          <a:r>
            <a:rPr lang="en-GB"/>
            <a:t>Noise and language barriers reduce communication effectiveness.</a:t>
          </a:r>
          <a:endParaRPr lang="en-US"/>
        </a:p>
      </dgm:t>
    </dgm:pt>
    <dgm:pt modelId="{863A90D0-6AAC-4806-A3E5-B9B3E1ADF89A}" type="parTrans" cxnId="{B60A0A69-10AC-405D-AFF1-A67222AAFE00}">
      <dgm:prSet/>
      <dgm:spPr/>
      <dgm:t>
        <a:bodyPr/>
        <a:lstStyle/>
        <a:p>
          <a:endParaRPr lang="en-US"/>
        </a:p>
      </dgm:t>
    </dgm:pt>
    <dgm:pt modelId="{7340D662-15BA-43FE-B35F-4B400B4861EC}" type="sibTrans" cxnId="{B60A0A69-10AC-405D-AFF1-A67222AAFE00}">
      <dgm:prSet/>
      <dgm:spPr/>
      <dgm:t>
        <a:bodyPr/>
        <a:lstStyle/>
        <a:p>
          <a:endParaRPr lang="en-US"/>
        </a:p>
      </dgm:t>
    </dgm:pt>
    <dgm:pt modelId="{5BE02028-F08B-4C95-8A87-DBF6C1D4D61C}">
      <dgm:prSet/>
      <dgm:spPr/>
      <dgm:t>
        <a:bodyPr/>
        <a:lstStyle/>
        <a:p>
          <a:r>
            <a:rPr lang="en-GB"/>
            <a:t>Communication theories help explain causes.</a:t>
          </a:r>
          <a:endParaRPr lang="en-US"/>
        </a:p>
      </dgm:t>
    </dgm:pt>
    <dgm:pt modelId="{0653DE73-50C6-41F6-8F2D-2445AC333B48}" type="parTrans" cxnId="{E88D9510-8F56-440B-A250-650C349E9102}">
      <dgm:prSet/>
      <dgm:spPr/>
      <dgm:t>
        <a:bodyPr/>
        <a:lstStyle/>
        <a:p>
          <a:endParaRPr lang="en-US"/>
        </a:p>
      </dgm:t>
    </dgm:pt>
    <dgm:pt modelId="{88F2179E-79CE-4B93-A021-D8757AF735AE}" type="sibTrans" cxnId="{E88D9510-8F56-440B-A250-650C349E9102}">
      <dgm:prSet/>
      <dgm:spPr/>
      <dgm:t>
        <a:bodyPr/>
        <a:lstStyle/>
        <a:p>
          <a:endParaRPr lang="en-US"/>
        </a:p>
      </dgm:t>
    </dgm:pt>
    <dgm:pt modelId="{CE153ECA-5625-49B5-9E9A-142C4067C8E3}">
      <dgm:prSet/>
      <dgm:spPr/>
      <dgm:t>
        <a:bodyPr/>
        <a:lstStyle/>
        <a:p>
          <a:r>
            <a:rPr lang="en-GB"/>
            <a:t>Implementing structured training and multilingual tools improves teamwork and safety.</a:t>
          </a:r>
          <a:endParaRPr lang="en-US"/>
        </a:p>
      </dgm:t>
    </dgm:pt>
    <dgm:pt modelId="{084ED965-C48F-434B-9E96-0D490E27234D}" type="parTrans" cxnId="{CF963F25-8689-474D-965A-33D6F8A2179C}">
      <dgm:prSet/>
      <dgm:spPr/>
      <dgm:t>
        <a:bodyPr/>
        <a:lstStyle/>
        <a:p>
          <a:endParaRPr lang="en-US"/>
        </a:p>
      </dgm:t>
    </dgm:pt>
    <dgm:pt modelId="{D853DE31-29C2-4DE5-8F72-CA65F34E4B14}" type="sibTrans" cxnId="{CF963F25-8689-474D-965A-33D6F8A2179C}">
      <dgm:prSet/>
      <dgm:spPr/>
      <dgm:t>
        <a:bodyPr/>
        <a:lstStyle/>
        <a:p>
          <a:endParaRPr lang="en-US"/>
        </a:p>
      </dgm:t>
    </dgm:pt>
    <dgm:pt modelId="{75F59416-44AA-4193-ACEC-463394304BDB}" type="pres">
      <dgm:prSet presAssocID="{207BCB0B-8AF5-46FC-90D6-0615E1EE4E8C}" presName="linear" presStyleCnt="0">
        <dgm:presLayoutVars>
          <dgm:animLvl val="lvl"/>
          <dgm:resizeHandles val="exact"/>
        </dgm:presLayoutVars>
      </dgm:prSet>
      <dgm:spPr/>
    </dgm:pt>
    <dgm:pt modelId="{0E50C9E9-7183-4996-B2C1-0D5F417FB25D}" type="pres">
      <dgm:prSet presAssocID="{3E992861-4A5D-4AEC-9976-B526919795C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7355004-C69D-4235-A701-1FED2AA52E39}" type="pres">
      <dgm:prSet presAssocID="{7340D662-15BA-43FE-B35F-4B400B4861EC}" presName="spacer" presStyleCnt="0"/>
      <dgm:spPr/>
    </dgm:pt>
    <dgm:pt modelId="{34744858-38BB-479C-934B-2FAADF0C280C}" type="pres">
      <dgm:prSet presAssocID="{5BE02028-F08B-4C95-8A87-DBF6C1D4D61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F61F05-93B9-4BA7-8CF9-47BD7162293F}" type="pres">
      <dgm:prSet presAssocID="{88F2179E-79CE-4B93-A021-D8757AF735AE}" presName="spacer" presStyleCnt="0"/>
      <dgm:spPr/>
    </dgm:pt>
    <dgm:pt modelId="{40942EA1-4BEE-4C77-A062-43E638E86B4B}" type="pres">
      <dgm:prSet presAssocID="{CE153ECA-5625-49B5-9E9A-142C4067C8E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88D9510-8F56-440B-A250-650C349E9102}" srcId="{207BCB0B-8AF5-46FC-90D6-0615E1EE4E8C}" destId="{5BE02028-F08B-4C95-8A87-DBF6C1D4D61C}" srcOrd="1" destOrd="0" parTransId="{0653DE73-50C6-41F6-8F2D-2445AC333B48}" sibTransId="{88F2179E-79CE-4B93-A021-D8757AF735AE}"/>
    <dgm:cxn modelId="{CF963F25-8689-474D-965A-33D6F8A2179C}" srcId="{207BCB0B-8AF5-46FC-90D6-0615E1EE4E8C}" destId="{CE153ECA-5625-49B5-9E9A-142C4067C8E3}" srcOrd="2" destOrd="0" parTransId="{084ED965-C48F-434B-9E96-0D490E27234D}" sibTransId="{D853DE31-29C2-4DE5-8F72-CA65F34E4B14}"/>
    <dgm:cxn modelId="{DED85F38-FCAC-4CD8-9722-1B3C6A4C54E7}" type="presOf" srcId="{CE153ECA-5625-49B5-9E9A-142C4067C8E3}" destId="{40942EA1-4BEE-4C77-A062-43E638E86B4B}" srcOrd="0" destOrd="0" presId="urn:microsoft.com/office/officeart/2005/8/layout/vList2"/>
    <dgm:cxn modelId="{CA927655-E151-4024-8F77-0CE2B09E37DB}" type="presOf" srcId="{207BCB0B-8AF5-46FC-90D6-0615E1EE4E8C}" destId="{75F59416-44AA-4193-ACEC-463394304BDB}" srcOrd="0" destOrd="0" presId="urn:microsoft.com/office/officeart/2005/8/layout/vList2"/>
    <dgm:cxn modelId="{B60A0A69-10AC-405D-AFF1-A67222AAFE00}" srcId="{207BCB0B-8AF5-46FC-90D6-0615E1EE4E8C}" destId="{3E992861-4A5D-4AEC-9976-B526919795CA}" srcOrd="0" destOrd="0" parTransId="{863A90D0-6AAC-4806-A3E5-B9B3E1ADF89A}" sibTransId="{7340D662-15BA-43FE-B35F-4B400B4861EC}"/>
    <dgm:cxn modelId="{A100938E-9F51-4ED3-9B5C-C4128CFCBAA8}" type="presOf" srcId="{5BE02028-F08B-4C95-8A87-DBF6C1D4D61C}" destId="{34744858-38BB-479C-934B-2FAADF0C280C}" srcOrd="0" destOrd="0" presId="urn:microsoft.com/office/officeart/2005/8/layout/vList2"/>
    <dgm:cxn modelId="{B43A70DC-E048-4B61-A667-16EB0923C977}" type="presOf" srcId="{3E992861-4A5D-4AEC-9976-B526919795CA}" destId="{0E50C9E9-7183-4996-B2C1-0D5F417FB25D}" srcOrd="0" destOrd="0" presId="urn:microsoft.com/office/officeart/2005/8/layout/vList2"/>
    <dgm:cxn modelId="{C3A0FA84-61C1-4F8F-94C8-C7EFDB9F04B7}" type="presParOf" srcId="{75F59416-44AA-4193-ACEC-463394304BDB}" destId="{0E50C9E9-7183-4996-B2C1-0D5F417FB25D}" srcOrd="0" destOrd="0" presId="urn:microsoft.com/office/officeart/2005/8/layout/vList2"/>
    <dgm:cxn modelId="{CFC88AB4-2AD7-43BF-B749-35BD06A5358B}" type="presParOf" srcId="{75F59416-44AA-4193-ACEC-463394304BDB}" destId="{47355004-C69D-4235-A701-1FED2AA52E39}" srcOrd="1" destOrd="0" presId="urn:microsoft.com/office/officeart/2005/8/layout/vList2"/>
    <dgm:cxn modelId="{D13EAB09-7A58-4DA4-A053-8EEE52942002}" type="presParOf" srcId="{75F59416-44AA-4193-ACEC-463394304BDB}" destId="{34744858-38BB-479C-934B-2FAADF0C280C}" srcOrd="2" destOrd="0" presId="urn:microsoft.com/office/officeart/2005/8/layout/vList2"/>
    <dgm:cxn modelId="{EE27E4B5-E761-4A9F-8081-09981CD34811}" type="presParOf" srcId="{75F59416-44AA-4193-ACEC-463394304BDB}" destId="{AEF61F05-93B9-4BA7-8CF9-47BD7162293F}" srcOrd="3" destOrd="0" presId="urn:microsoft.com/office/officeart/2005/8/layout/vList2"/>
    <dgm:cxn modelId="{90E96253-DBA8-4CF5-AF47-AC35D1FA04CD}" type="presParOf" srcId="{75F59416-44AA-4193-ACEC-463394304BDB}" destId="{40942EA1-4BEE-4C77-A062-43E638E86B4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3F45-9076-4936-932B-4DA503A8BEA6}">
      <dsp:nvSpPr>
        <dsp:cNvPr id="0" name=""/>
        <dsp:cNvSpPr/>
      </dsp:nvSpPr>
      <dsp:spPr>
        <a:xfrm>
          <a:off x="0" y="273397"/>
          <a:ext cx="3621129" cy="2510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Flight Foods faces issues such as poorly packed meals and meat ending up in vegetarian dishes.</a:t>
          </a:r>
          <a:endParaRPr lang="en-US" sz="2900" kern="1200"/>
        </a:p>
      </dsp:txBody>
      <dsp:txXfrm>
        <a:off x="122568" y="395965"/>
        <a:ext cx="3375993" cy="2265683"/>
      </dsp:txXfrm>
    </dsp:sp>
    <dsp:sp modelId="{7CD46F2D-8EBC-47D6-86B9-9F24BF41BD50}">
      <dsp:nvSpPr>
        <dsp:cNvPr id="0" name=""/>
        <dsp:cNvSpPr/>
      </dsp:nvSpPr>
      <dsp:spPr>
        <a:xfrm>
          <a:off x="0" y="2867737"/>
          <a:ext cx="3621129" cy="2510819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 These problems are linked to communication barriers inside the factory.</a:t>
          </a:r>
          <a:endParaRPr lang="en-US" sz="2900" kern="1200"/>
        </a:p>
      </dsp:txBody>
      <dsp:txXfrm>
        <a:off x="122568" y="2990305"/>
        <a:ext cx="3375993" cy="2265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232F8-3900-447E-9661-12062964E8EA}">
      <dsp:nvSpPr>
        <dsp:cNvPr id="0" name=""/>
        <dsp:cNvSpPr/>
      </dsp:nvSpPr>
      <dsp:spPr>
        <a:xfrm>
          <a:off x="0" y="3315"/>
          <a:ext cx="3621129" cy="1831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Old, noisy machines and multilingual staff create barriers.</a:t>
          </a:r>
          <a:endParaRPr lang="en-US" sz="2600" kern="1200"/>
        </a:p>
      </dsp:txBody>
      <dsp:txXfrm>
        <a:off x="89424" y="92739"/>
        <a:ext cx="3442281" cy="1653006"/>
      </dsp:txXfrm>
    </dsp:sp>
    <dsp:sp modelId="{F8FD688B-FDFB-4F70-BE91-C66EEB67BCB6}">
      <dsp:nvSpPr>
        <dsp:cNvPr id="0" name=""/>
        <dsp:cNvSpPr/>
      </dsp:nvSpPr>
      <dsp:spPr>
        <a:xfrm>
          <a:off x="0" y="1910050"/>
          <a:ext cx="3621129" cy="1831854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 Case involves Maria and Pedro experiencing miscommunication due to noise.</a:t>
          </a:r>
          <a:endParaRPr lang="en-US" sz="2600" kern="1200"/>
        </a:p>
      </dsp:txBody>
      <dsp:txXfrm>
        <a:off x="89424" y="1999474"/>
        <a:ext cx="3442281" cy="1653006"/>
      </dsp:txXfrm>
    </dsp:sp>
    <dsp:sp modelId="{C845BBBC-DEC6-46E4-AAC0-215AEFE5C5A6}">
      <dsp:nvSpPr>
        <dsp:cNvPr id="0" name=""/>
        <dsp:cNvSpPr/>
      </dsp:nvSpPr>
      <dsp:spPr>
        <a:xfrm>
          <a:off x="0" y="3816784"/>
          <a:ext cx="3621129" cy="1831854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Language difficulties contribute to errors in food preparation and packing.</a:t>
          </a:r>
          <a:endParaRPr lang="en-US" sz="2600" kern="1200"/>
        </a:p>
      </dsp:txBody>
      <dsp:txXfrm>
        <a:off x="89424" y="3906208"/>
        <a:ext cx="3442281" cy="16530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E16AB5-5F45-4408-BADA-F9E305CBE74C}">
      <dsp:nvSpPr>
        <dsp:cNvPr id="0" name=""/>
        <dsp:cNvSpPr/>
      </dsp:nvSpPr>
      <dsp:spPr>
        <a:xfrm>
          <a:off x="0" y="472243"/>
          <a:ext cx="3621129" cy="21726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Flight Foods, a company that supplies ready meals to airlines is having problems as sometimes its food is poorly packed and sometimes there is meat in vegetarian dishes.</a:t>
          </a:r>
          <a:endParaRPr lang="en-US" sz="2200" kern="1200"/>
        </a:p>
      </dsp:txBody>
      <dsp:txXfrm>
        <a:off x="0" y="472243"/>
        <a:ext cx="3621129" cy="2172677"/>
      </dsp:txXfrm>
    </dsp:sp>
    <dsp:sp modelId="{8F25F4D4-B419-4EA9-ADC2-C174C98596F7}">
      <dsp:nvSpPr>
        <dsp:cNvPr id="0" name=""/>
        <dsp:cNvSpPr/>
      </dsp:nvSpPr>
      <dsp:spPr>
        <a:xfrm>
          <a:off x="0" y="3007033"/>
          <a:ext cx="3621129" cy="2172677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These problems are linked to communication barriers inside the factory.</a:t>
          </a:r>
          <a:endParaRPr lang="en-US" sz="2200" kern="1200"/>
        </a:p>
      </dsp:txBody>
      <dsp:txXfrm>
        <a:off x="0" y="3007033"/>
        <a:ext cx="3621129" cy="21726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55C80-EB18-4823-BEB6-B051F1B0CE91}">
      <dsp:nvSpPr>
        <dsp:cNvPr id="0" name=""/>
        <dsp:cNvSpPr/>
      </dsp:nvSpPr>
      <dsp:spPr>
        <a:xfrm>
          <a:off x="0" y="501952"/>
          <a:ext cx="3621129" cy="11188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Factory uses old noisy machinery.</a:t>
          </a:r>
          <a:endParaRPr lang="en-US" sz="2000" kern="1200"/>
        </a:p>
      </dsp:txBody>
      <dsp:txXfrm>
        <a:off x="54616" y="556568"/>
        <a:ext cx="3511897" cy="1009580"/>
      </dsp:txXfrm>
    </dsp:sp>
    <dsp:sp modelId="{AFA4ED9F-B957-4D38-87F6-E4ACB5C14128}">
      <dsp:nvSpPr>
        <dsp:cNvPr id="0" name=""/>
        <dsp:cNvSpPr/>
      </dsp:nvSpPr>
      <dsp:spPr>
        <a:xfrm>
          <a:off x="0" y="1678365"/>
          <a:ext cx="3621129" cy="1118812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According to Shannon &amp; Weaver (1949), noise interferes with message clarity.</a:t>
          </a:r>
          <a:endParaRPr lang="en-US" sz="2000" kern="1200"/>
        </a:p>
      </dsp:txBody>
      <dsp:txXfrm>
        <a:off x="54616" y="1732981"/>
        <a:ext cx="3511897" cy="1009580"/>
      </dsp:txXfrm>
    </dsp:sp>
    <dsp:sp modelId="{18D1A441-4DFF-4C40-BF2F-425582182B74}">
      <dsp:nvSpPr>
        <dsp:cNvPr id="0" name=""/>
        <dsp:cNvSpPr/>
      </dsp:nvSpPr>
      <dsp:spPr>
        <a:xfrm>
          <a:off x="0" y="2854777"/>
          <a:ext cx="3621129" cy="1118812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Staff often cannot hear instructions, leading to mistakes.</a:t>
          </a:r>
          <a:endParaRPr lang="en-US" sz="2000" kern="1200"/>
        </a:p>
      </dsp:txBody>
      <dsp:txXfrm>
        <a:off x="54616" y="2909393"/>
        <a:ext cx="3511897" cy="1009580"/>
      </dsp:txXfrm>
    </dsp:sp>
    <dsp:sp modelId="{EA6E5EF7-AC0C-4888-B85A-664757D70150}">
      <dsp:nvSpPr>
        <dsp:cNvPr id="0" name=""/>
        <dsp:cNvSpPr/>
      </dsp:nvSpPr>
      <dsp:spPr>
        <a:xfrm>
          <a:off x="0" y="4031190"/>
          <a:ext cx="3621129" cy="1118812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Recommendation: communicate in quieter spaces or reduce machine noise.</a:t>
          </a:r>
          <a:endParaRPr lang="en-US" sz="2000" kern="1200"/>
        </a:p>
      </dsp:txBody>
      <dsp:txXfrm>
        <a:off x="54616" y="4085806"/>
        <a:ext cx="3511897" cy="10095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5A47F-C116-4B7A-9A10-6C16668AB906}">
      <dsp:nvSpPr>
        <dsp:cNvPr id="0" name=""/>
        <dsp:cNvSpPr/>
      </dsp:nvSpPr>
      <dsp:spPr>
        <a:xfrm>
          <a:off x="0" y="82777"/>
          <a:ext cx="3621129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Workers come from 5 cultural groups with limited shared language.</a:t>
          </a:r>
          <a:endParaRPr lang="en-US" sz="2400" kern="1200"/>
        </a:p>
      </dsp:txBody>
      <dsp:txXfrm>
        <a:off x="64425" y="147202"/>
        <a:ext cx="3492279" cy="1190909"/>
      </dsp:txXfrm>
    </dsp:sp>
    <dsp:sp modelId="{964A8E26-9451-48F9-8100-E79581DB500A}">
      <dsp:nvSpPr>
        <dsp:cNvPr id="0" name=""/>
        <dsp:cNvSpPr/>
      </dsp:nvSpPr>
      <dsp:spPr>
        <a:xfrm>
          <a:off x="0" y="1471657"/>
          <a:ext cx="3621129" cy="1319759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Limited English causes misunderstandings.</a:t>
          </a:r>
          <a:endParaRPr lang="en-US" sz="2400" kern="1200"/>
        </a:p>
      </dsp:txBody>
      <dsp:txXfrm>
        <a:off x="64425" y="1536082"/>
        <a:ext cx="3492279" cy="1190909"/>
      </dsp:txXfrm>
    </dsp:sp>
    <dsp:sp modelId="{55E5D695-CEFA-4110-9CE3-7B541A735316}">
      <dsp:nvSpPr>
        <dsp:cNvPr id="0" name=""/>
        <dsp:cNvSpPr/>
      </dsp:nvSpPr>
      <dsp:spPr>
        <a:xfrm>
          <a:off x="0" y="2860537"/>
          <a:ext cx="3621129" cy="131975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Relates to Schramm’s (1954) idea of limited shared experience.</a:t>
          </a:r>
          <a:endParaRPr lang="en-US" sz="2400" kern="1200"/>
        </a:p>
      </dsp:txBody>
      <dsp:txXfrm>
        <a:off x="64425" y="2924962"/>
        <a:ext cx="3492279" cy="1190909"/>
      </dsp:txXfrm>
    </dsp:sp>
    <dsp:sp modelId="{CCEED83A-3152-48C1-88E0-6D73FB15ED20}">
      <dsp:nvSpPr>
        <dsp:cNvPr id="0" name=""/>
        <dsp:cNvSpPr/>
      </dsp:nvSpPr>
      <dsp:spPr>
        <a:xfrm>
          <a:off x="0" y="4249417"/>
          <a:ext cx="3621129" cy="1319759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Recommendation: provide multilingual training and bilingual supervisors</a:t>
          </a:r>
          <a:endParaRPr lang="en-US" sz="2400" kern="1200"/>
        </a:p>
      </dsp:txBody>
      <dsp:txXfrm>
        <a:off x="64425" y="4313842"/>
        <a:ext cx="3492279" cy="11909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676F6-B19F-4E3E-9D27-75B51BF8BCDE}">
      <dsp:nvSpPr>
        <dsp:cNvPr id="0" name=""/>
        <dsp:cNvSpPr/>
      </dsp:nvSpPr>
      <dsp:spPr>
        <a:xfrm>
          <a:off x="1764844" y="1096485"/>
          <a:ext cx="91440" cy="3898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89896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0052" y="1289331"/>
        <a:ext cx="21024" cy="4204"/>
      </dsp:txXfrm>
    </dsp:sp>
    <dsp:sp modelId="{3E37F69E-D8A3-43EB-A16F-A03F5875F7C0}">
      <dsp:nvSpPr>
        <dsp:cNvPr id="0" name=""/>
        <dsp:cNvSpPr/>
      </dsp:nvSpPr>
      <dsp:spPr>
        <a:xfrm>
          <a:off x="896441" y="1337"/>
          <a:ext cx="1828245" cy="10969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86" tIns="94036" rIns="89586" bIns="9403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 multilingual &amp; visual training.</a:t>
          </a:r>
          <a:endParaRPr lang="en-US" sz="1500" kern="1200"/>
        </a:p>
      </dsp:txBody>
      <dsp:txXfrm>
        <a:off x="896441" y="1337"/>
        <a:ext cx="1828245" cy="1096947"/>
      </dsp:txXfrm>
    </dsp:sp>
    <dsp:sp modelId="{723500C0-F6D2-4855-B775-AF0126E07749}">
      <dsp:nvSpPr>
        <dsp:cNvPr id="0" name=""/>
        <dsp:cNvSpPr/>
      </dsp:nvSpPr>
      <dsp:spPr>
        <a:xfrm>
          <a:off x="1764844" y="2613929"/>
          <a:ext cx="91440" cy="3898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89896"/>
              </a:lnTo>
            </a:path>
          </a:pathLst>
        </a:custGeom>
        <a:noFill/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0052" y="2806775"/>
        <a:ext cx="21024" cy="4204"/>
      </dsp:txXfrm>
    </dsp:sp>
    <dsp:sp modelId="{A3F57270-E11F-45E8-A75A-07F669998936}">
      <dsp:nvSpPr>
        <dsp:cNvPr id="0" name=""/>
        <dsp:cNvSpPr/>
      </dsp:nvSpPr>
      <dsp:spPr>
        <a:xfrm>
          <a:off x="896441" y="1518781"/>
          <a:ext cx="1828245" cy="1096947"/>
        </a:xfrm>
        <a:prstGeom prst="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86" tIns="94036" rIns="89586" bIns="9403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Reduce noise during communication or move to quieter areas.</a:t>
          </a:r>
          <a:endParaRPr lang="en-US" sz="1500" kern="1200"/>
        </a:p>
      </dsp:txBody>
      <dsp:txXfrm>
        <a:off x="896441" y="1518781"/>
        <a:ext cx="1828245" cy="1096947"/>
      </dsp:txXfrm>
    </dsp:sp>
    <dsp:sp modelId="{0A2DC575-650A-4DDD-B376-1284844CC9C3}">
      <dsp:nvSpPr>
        <dsp:cNvPr id="0" name=""/>
        <dsp:cNvSpPr/>
      </dsp:nvSpPr>
      <dsp:spPr>
        <a:xfrm>
          <a:off x="1764844" y="4131373"/>
          <a:ext cx="91440" cy="3898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89896"/>
              </a:lnTo>
            </a:path>
          </a:pathLst>
        </a:custGeom>
        <a:noFill/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00052" y="4324219"/>
        <a:ext cx="21024" cy="4204"/>
      </dsp:txXfrm>
    </dsp:sp>
    <dsp:sp modelId="{EF6DAC25-5DB3-46B2-9BF0-4AB914FC189B}">
      <dsp:nvSpPr>
        <dsp:cNvPr id="0" name=""/>
        <dsp:cNvSpPr/>
      </dsp:nvSpPr>
      <dsp:spPr>
        <a:xfrm>
          <a:off x="896441" y="3036225"/>
          <a:ext cx="1828245" cy="1096947"/>
        </a:xfrm>
        <a:prstGeom prst="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86" tIns="94036" rIns="89586" bIns="9403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bilingual supervisors or interpreters.</a:t>
          </a:r>
          <a:endParaRPr lang="en-US" sz="1500" kern="1200"/>
        </a:p>
      </dsp:txBody>
      <dsp:txXfrm>
        <a:off x="896441" y="3036225"/>
        <a:ext cx="1828245" cy="1096947"/>
      </dsp:txXfrm>
    </dsp:sp>
    <dsp:sp modelId="{14F560FB-C04B-4ADA-8149-826357D318BF}">
      <dsp:nvSpPr>
        <dsp:cNvPr id="0" name=""/>
        <dsp:cNvSpPr/>
      </dsp:nvSpPr>
      <dsp:spPr>
        <a:xfrm>
          <a:off x="896441" y="4553669"/>
          <a:ext cx="1828245" cy="1096947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86" tIns="94036" rIns="89586" bIns="9403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Introduce structured feedback loops (repeat‑back method).</a:t>
          </a:r>
          <a:endParaRPr lang="en-US" sz="1500" kern="1200"/>
        </a:p>
      </dsp:txBody>
      <dsp:txXfrm>
        <a:off x="896441" y="4553669"/>
        <a:ext cx="1828245" cy="10969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0C9E9-7183-4996-B2C1-0D5F417FB25D}">
      <dsp:nvSpPr>
        <dsp:cNvPr id="0" name=""/>
        <dsp:cNvSpPr/>
      </dsp:nvSpPr>
      <dsp:spPr>
        <a:xfrm>
          <a:off x="0" y="77602"/>
          <a:ext cx="3621129" cy="1784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Noise and language barriers reduce communication effectiveness.</a:t>
          </a:r>
          <a:endParaRPr lang="en-US" sz="2500" kern="1200"/>
        </a:p>
      </dsp:txBody>
      <dsp:txXfrm>
        <a:off x="87100" y="164702"/>
        <a:ext cx="3446929" cy="1610050"/>
      </dsp:txXfrm>
    </dsp:sp>
    <dsp:sp modelId="{34744858-38BB-479C-934B-2FAADF0C280C}">
      <dsp:nvSpPr>
        <dsp:cNvPr id="0" name=""/>
        <dsp:cNvSpPr/>
      </dsp:nvSpPr>
      <dsp:spPr>
        <a:xfrm>
          <a:off x="0" y="1933852"/>
          <a:ext cx="3621129" cy="178425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 theories help explain causes.</a:t>
          </a:r>
          <a:endParaRPr lang="en-US" sz="2500" kern="1200"/>
        </a:p>
      </dsp:txBody>
      <dsp:txXfrm>
        <a:off x="87100" y="2020952"/>
        <a:ext cx="3446929" cy="1610050"/>
      </dsp:txXfrm>
    </dsp:sp>
    <dsp:sp modelId="{40942EA1-4BEE-4C77-A062-43E638E86B4B}">
      <dsp:nvSpPr>
        <dsp:cNvPr id="0" name=""/>
        <dsp:cNvSpPr/>
      </dsp:nvSpPr>
      <dsp:spPr>
        <a:xfrm>
          <a:off x="0" y="3790102"/>
          <a:ext cx="3621129" cy="178425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Implementing structured training and multilingual tools improves teamwork and safety.</a:t>
          </a:r>
          <a:endParaRPr lang="en-US" sz="2500" kern="1200"/>
        </a:p>
      </dsp:txBody>
      <dsp:txXfrm>
        <a:off x="87100" y="3877202"/>
        <a:ext cx="3446929" cy="1610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666351"/>
            <a:ext cx="7918803" cy="3044335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b="1" i="0">
                <a:solidFill>
                  <a:schemeClr val="bg1"/>
                </a:solidFill>
                <a:effectLst/>
                <a:latin typeface="Helvetica" pitchFamily="2" charset="0"/>
              </a:rPr>
              <a:t>Effective</a:t>
            </a:r>
            <a:br>
              <a:rPr lang="en-GB" b="1">
                <a:solidFill>
                  <a:schemeClr val="bg1"/>
                </a:solidFill>
                <a:effectLst/>
                <a:latin typeface="Helvetica" pitchFamily="2" charset="0"/>
              </a:rPr>
            </a:br>
            <a:r>
              <a:rPr lang="en-GB" b="1" i="0" err="1">
                <a:solidFill>
                  <a:schemeClr val="bg1"/>
                </a:solidFill>
                <a:effectLst/>
                <a:latin typeface="Helvetica" pitchFamily="2" charset="0"/>
              </a:rPr>
              <a:t>Teamworking</a:t>
            </a:r>
            <a:r>
              <a:rPr lang="en-GB" b="1" i="0">
                <a:solidFill>
                  <a:schemeClr val="bg1"/>
                </a:solidFill>
                <a:effectLst/>
                <a:latin typeface="Helvetica" pitchFamily="2" charset="0"/>
              </a:rPr>
              <a:t> and Communication (LCLM4003_LON)</a:t>
            </a:r>
            <a:br>
              <a:rPr lang="en-GB" sz="1600" b="1">
                <a:effectLst/>
                <a:latin typeface="Helvetica" pitchFamily="2" charset="0"/>
              </a:rPr>
            </a:br>
            <a:endParaRPr lang="en-GB" sz="4200" b="1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866064"/>
            <a:ext cx="7918803" cy="2234485"/>
          </a:xfrm>
        </p:spPr>
        <p:txBody>
          <a:bodyPr anchor="t">
            <a:normAutofit/>
          </a:bodyPr>
          <a:lstStyle/>
          <a:p>
            <a:pPr lvl="5" algn="r"/>
            <a:endParaRPr lang="en-GB">
              <a:solidFill>
                <a:schemeClr val="bg1"/>
              </a:solidFill>
            </a:endParaRPr>
          </a:p>
          <a:p>
            <a:pPr lvl="5" algn="r"/>
            <a:endParaRPr lang="en-GB">
              <a:solidFill>
                <a:schemeClr val="bg1"/>
              </a:solidFill>
            </a:endParaRPr>
          </a:p>
          <a:p>
            <a:pPr lvl="5" algn="r"/>
            <a:endParaRPr lang="en-GB">
              <a:solidFill>
                <a:schemeClr val="bg1"/>
              </a:solidFill>
            </a:endParaRPr>
          </a:p>
          <a:p>
            <a:pPr lvl="5" algn="r"/>
            <a:endParaRPr lang="en-GB">
              <a:solidFill>
                <a:schemeClr val="bg1"/>
              </a:solidFill>
            </a:endParaRPr>
          </a:p>
          <a:p>
            <a:pPr lvl="5" algn="r"/>
            <a:r>
              <a:rPr lang="en-GB">
                <a:solidFill>
                  <a:schemeClr val="bg1"/>
                </a:solidFill>
              </a:rPr>
              <a:t>Student Name : Matteo Federico</a:t>
            </a:r>
          </a:p>
          <a:p>
            <a:pPr lvl="5" algn="r"/>
            <a:r>
              <a:rPr lang="en-GB">
                <a:solidFill>
                  <a:schemeClr val="bg1"/>
                </a:solidFill>
              </a:rPr>
              <a:t>Student ID:</a:t>
            </a:r>
            <a:r>
              <a:rPr lang="en-GB" i="0">
                <a:solidFill>
                  <a:schemeClr val="bg1"/>
                </a:solidFill>
                <a:effectLst/>
                <a:latin typeface="Helvetica" pitchFamily="2" charset="0"/>
              </a:rPr>
              <a:t>2437096</a:t>
            </a:r>
            <a:endParaRPr lang="en-GB">
              <a:solidFill>
                <a:schemeClr val="bg1"/>
              </a:solidFill>
              <a:effectLst/>
              <a:latin typeface="Helvetica" pitchFamily="2" charset="0"/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B0453F-0B6A-6FD8-4B9E-104ED3619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Overview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4AA74C7-1A25-ABBC-A31B-D1508C0EEB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0938563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0326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5DD499-7BDB-CCD4-582E-3AA516E4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Background of case study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C9603A2-B3B7-6C1D-5FF6-486B6E6D4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909239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1016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E7AAB0-67BA-1653-4574-5C0DC7792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E2D04142-5FF1-5A06-5AC7-84E9A82E7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7328797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849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1DB594-6FD7-2A40-3A37-DE9880062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Noise Barrier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EFF3739-1588-A304-C112-64F8A09BB3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488587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23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9AD1E1-145B-8A18-2795-E76FF513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Language Barrier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220389B-5453-CE40-4C49-4878928510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767096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667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49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3B31C0-D119-9FDA-1FCE-D47ED742F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Solutions</a:t>
            </a:r>
          </a:p>
        </p:txBody>
      </p:sp>
      <p:graphicFrame>
        <p:nvGraphicFramePr>
          <p:cNvPr id="59" name="Content Placeholder 2">
            <a:extLst>
              <a:ext uri="{FF2B5EF4-FFF2-40B4-BE49-F238E27FC236}">
                <a16:creationId xmlns:a16="http://schemas.microsoft.com/office/drawing/2014/main" id="{C644616D-4603-D42E-2E20-CEE155C35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166036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834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663619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DCFBF2-7AEE-9051-A8FA-56FE22C4F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Conclusion</a:t>
            </a:r>
          </a:p>
        </p:txBody>
      </p:sp>
      <p:graphicFrame>
        <p:nvGraphicFramePr>
          <p:cNvPr id="52" name="Content Placeholder 2">
            <a:extLst>
              <a:ext uri="{FF2B5EF4-FFF2-40B4-BE49-F238E27FC236}">
                <a16:creationId xmlns:a16="http://schemas.microsoft.com/office/drawing/2014/main" id="{A7E31536-FF53-74F6-3DCF-E624E7CCDD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741865"/>
              </p:ext>
            </p:extLst>
          </p:nvPr>
        </p:nvGraphicFramePr>
        <p:xfrm>
          <a:off x="4894221" y="529388"/>
          <a:ext cx="3621129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5361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F3F7EB-4BBC-4265-E307-FA1F331A8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8FEB1-E9B7-263E-323D-12B3976D4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Shannon, C. &amp; Weaver, W. (1949). The Mathematical Theory of Communication.</a:t>
            </a:r>
          </a:p>
          <a:p>
            <a:r>
              <a:rPr lang="en-GB" sz="1600">
                <a:solidFill>
                  <a:schemeClr val="tx2"/>
                </a:solidFill>
              </a:rPr>
              <a:t>Schramm, W. (1954). How Communication Works.</a:t>
            </a:r>
          </a:p>
          <a:p>
            <a:r>
              <a:rPr lang="en-GB" sz="1600">
                <a:solidFill>
                  <a:schemeClr val="tx2"/>
                </a:solidFill>
              </a:rPr>
              <a:t>Berlo, D. (1960). The Process of Communication.</a:t>
            </a:r>
          </a:p>
          <a:p>
            <a:endParaRPr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887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9b39fae3b97fe28e55fa829ff9e34e8a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ff90d1bfad334be9969834a3615b2038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BC7112-4FA4-4BEF-836D-063EBF1D6521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4B50293E-26C9-47CF-A235-4700DA28AC4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4d956d8-1ffd-4dba-87ce-03f615e16f58"/>
  </ds:schemaRefs>
</ds:datastoreItem>
</file>

<file path=customXml/itemProps3.xml><?xml version="1.0" encoding="utf-8"?>
<ds:datastoreItem xmlns:ds="http://schemas.openxmlformats.org/officeDocument/2006/customXml" ds:itemID="{0DDE0DE6-0FD3-46D0-AF12-3AD01AAC5A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Effective Teamworking and Communication (LCLM4003_LON) </vt:lpstr>
      <vt:lpstr>Overview</vt:lpstr>
      <vt:lpstr>Background of case study</vt:lpstr>
      <vt:lpstr>Introduction</vt:lpstr>
      <vt:lpstr>Noise Barrier</vt:lpstr>
      <vt:lpstr>Language Barrier</vt:lpstr>
      <vt:lpstr>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Matteo Federico (2437096)</cp:lastModifiedBy>
  <cp:revision>1</cp:revision>
  <dcterms:created xsi:type="dcterms:W3CDTF">2013-01-27T09:14:16Z</dcterms:created>
  <dcterms:modified xsi:type="dcterms:W3CDTF">2025-12-08T09:46:36Z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