
<file path=[Content_Types].xml><?xml version="1.0" encoding="utf-8"?>
<Types xmlns="http://schemas.openxmlformats.org/package/2006/content-types">
  <Default Extension="png" ContentType="image/png"/>
  <Default Extension="emf" ContentType="image/x-emf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0"/>
  </p:notesMasterIdLst>
  <p:handoutMasterIdLst>
    <p:handoutMasterId r:id="rId31"/>
  </p:handoutMasterIdLst>
  <p:sldIdLst>
    <p:sldId id="474" r:id="rId4"/>
    <p:sldId id="475" r:id="rId5"/>
    <p:sldId id="1065" r:id="rId6"/>
    <p:sldId id="515" r:id="rId7"/>
    <p:sldId id="405" r:id="rId8"/>
    <p:sldId id="380" r:id="rId9"/>
    <p:sldId id="381" r:id="rId10"/>
    <p:sldId id="1081" r:id="rId11"/>
    <p:sldId id="408" r:id="rId12"/>
    <p:sldId id="1082" r:id="rId13"/>
    <p:sldId id="383" r:id="rId14"/>
    <p:sldId id="384" r:id="rId15"/>
    <p:sldId id="385" r:id="rId16"/>
    <p:sldId id="393" r:id="rId17"/>
    <p:sldId id="397" r:id="rId18"/>
    <p:sldId id="386" r:id="rId19"/>
    <p:sldId id="390" r:id="rId20"/>
    <p:sldId id="396" r:id="rId21"/>
    <p:sldId id="1080" r:id="rId22"/>
    <p:sldId id="279" r:id="rId23"/>
    <p:sldId id="1085" r:id="rId24"/>
    <p:sldId id="1083" r:id="rId25"/>
    <p:sldId id="1084" r:id="rId26"/>
    <p:sldId id="257" r:id="rId27"/>
    <p:sldId id="258" r:id="rId28"/>
    <p:sldId id="278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580"/>
    <p:restoredTop sz="79098" autoAdjust="0"/>
  </p:normalViewPr>
  <p:slideViewPr>
    <p:cSldViewPr snapToGrid="0" snapToObjects="1">
      <p:cViewPr varScale="1">
        <p:scale>
          <a:sx n="78" d="100"/>
          <a:sy n="78" d="100"/>
        </p:scale>
        <p:origin x="200" y="1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1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104 0,'58'61,"-2"2,3 11,-12-13,4-3,39 35,-84-88,0 0,1 0,0-1,0 0,0 0,1-1,-1 0,1 0,0 0,0-1,0-1,0 1,5-1,16 1,1-2,-1-1,8-2,58 0,-41 9,-1 1,0 4,11 5,-9-3,2-1,37 1,17 0,-58-6,1-2,14-2,4-3,13 1,0-4,66-12,-49-1,1 4,88 2,-156 9,0-2,23-5,-19 2,36-1,424 6,-240 2,-242 1,0 0,0 0,0 2,-1 0,1 1,1 1,5 2,0-2,15 3,-4-4,-1-2,1-1,0-1,0-2,-1-1,1-2,-1-1,0-2,3-2,-21 3,0-1,0 0,0-1,-1-1,0 0,-1-1,0-1,0 0,-1 0,-1-1,0-1,0 0,0-2,-2 2,1-1,1 2,0 0,0 0,2 1,-1 0,1 1,1 0,0 2,0-1,1 2,0 0,0 0,2 1,23-9,1 2,1 2,0 2,22-2,4 1,-32 3,1 2,34 0,-5 5,-1-4,32-7,-47 4,-50 7,0 0,0 1,0-1,0 0,0 0,0 0,0 0,0 0,0 0,0 0,0 0,0 0,0 0,0 0,-1 0,1 0,0 0,0 0,0 0,0 0,0 0,0 0,0 1,0-1,0 0,0 0,0 0,0 0,0 0,0 0,0 0,0 0,0 0,0 0,0 0,0 1,0-1,0 0,0 0,0 0,0 0,0 0,0 0,0 0,0 0,0 0,0 0,1 0,-1 0,0 0,0 0,0 0,0 1,0-1,0 0,0 0,0 0,0 0,0 0,0 0,0 0,0 0,-11 8,-21 12,26-17,-37 20,-1-2,-36 11,31-13,8-2,1 2,2 1,-19 14,35-21,0-2,-1 0,-11 3,-50 24,13 5,-46 38,95-68,0-1,-1 0,-1-2,0-1,0-1,-22 5,43-12,-1 0,1 0,-1-1,1 1,-1-1,0 0,1 0,-1 0,1-1,-1 1,-3-2,6 2,0-1,0 1,0-1,0 1,0-1,1 0,-1 1,0-1,0 0,1 0,-1 0,0 0,1 0,-1 0,0 1,1-1,0 0,-1-1,1 1,0 0,-1 0,1 0,0 0,0 0,0 0,0 0,0 0,0 0,0 0,0-1,0 1,1 0,-1 0,0 0,1 0,-1 0,1-1,4-8,0 0,1 0,1 0,-1 1,1 0,1 0,0 1,0 0,9-7,19-21,-28 29,-1 0,1 1,0 0,0 0,1 1,0 0,0 1,4-2,25-13,-9 3,-1 3,2 0,6 0,11-6,0-2,-33 14,0 1,1 0,0 0,0 1,14-2,1 3,1 0,-1 2,1 1,0 2,-1 1,7 2,-35-4,1 1,-1-1,0 1,1-1,-1 1,0 0,0 0,1 0,-1 0,0 0,0 0,0 1,-1-1,3 2,-4-3,0 1,0-1,0 1,0-1,1 0,-1 1,0-1,0 0,0 1,0-1,0 0,0 1,0-1,0 1,0-1,0 0,0 1,0-1,0 1,0-1,0 0,0 1,-1-1,1 0,0 1,0-1,0 0,-1 1,1-1,-17 12,-61 20,0-3,-1-4,-36 5,91-23,0 0,1 2,-19 9,-13 5,-7 7,51-23,0-1,-1-1,0 0,0 0,0-1,0-1,-1 0,0 0,-2-1,-68 0,45-2,0 1,-18 5,36-3,0 0,0-1,0-1,0-1,0-1,0 0,0-2,-2-1,-51-14,23 5,-1 1,0 3,-1 2,-29 0,58 6,-1-2,0 0,-3-3,2 1,0 1,-19 0,-305 5,331 0,1 1,-1 0,0 1,1 1,0 1,0 1,0 0,1 1,-3 2,-9 1,0-1,-1-1,-1-2,1-1,-1-1,-10-1,-29 4,-16 5,15-1,-1-3,-40-2,-366-8,459 1,0-1,0-1,0 0,0-2,0 0,1-1,0-1,0 0,-7-5,-22-9,-84-33,115 48,0 0,0 1,-1 0,1 1,-1 1,0 0,-10 1,-21 0,-43 4,38 0,-26-3,62-2,0-1,1 0,0-1,0-1,0 0,1-1,-1 0,2-1,-3-2,-46-24,-21-3,19 10,1-4,1-2,2-2,-5-8,41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10 500,'0'0,"-1"0,1 0,0 0,-1 0,1 0,0 0,-1 0,1 0,0 0,-1 0,1 0,0-1,-1 1,1 0,0 0,-1 0,1 0,0 0,0-1,-1 1,1 0,0 0,-1 0,1-1,0 1,0 0,0-1,-1 1,1 0,0 0,0-1,0 1,0 0,0-1,-1 1,1 0,0-1,0 1,0-1,1 1,-1-1,0 1,0-1,0 1,1-1,-1 1,0-1,1 1,-1-1,1 1,-1-1,0 1,1 0,-1-1,1 1,-1 0,1-1,-1 1,1 0,-1 0,1-1,0 1,-1 0,1 0,10-3,0 0,1 1,-1 0,1 1,-1 0,1 1,-1 0,1 1,-1 0,5 2,6 2,0 1,0 1,0 1,15 9,-12-6,1 0,0-2,1-1,0-1,0-2,0 0,0-2,1-1,25-1,18-1,77-4,-129 1,0-1,0-1,-1-1,1-1,-2-1,1 0,-1-1,3-2,22-11,-24 13,0 1,1 1,0 0,0 2,1 0,-1 1,7 1,-15 2,0 0,1 1,-1 1,0 0,0 0,0 1,0 1,0 0,0 0,-1 1,1 0,-1 1,7 5,66 49,-62-42,1-1,1-1,1 0,0-2,-7-5,0 0,1-2,-1 0,1-1,1 0,-1-2,13 1,25 4,18 7,-33-7,1 0,0-3,2-2,-41-2,0-1,0 0,0 0,-1 0,1 0,0 0,0-1,0 1,-1-1,1 0,0 0,0 0,-1 0,1 0,-1-1,1 1,-1-1,0 1,0-1,1 0,-1 0,0 0,-1 0,1-1,0 1,-1 0,1-1,-1 1,0-1,1 1,-1-1,0 0,-1 1,1-1,-1 0,1 0,-1 0,0 1,0-1,0 0,0-2,0-2,0 0,1 0,-1 0,2 1,-1-1,1 0,0 1,0-1,1 1,0 0,0 0,0 0,1 0,0 0,0 1,0 0,1-1,-1 2,1-1,1 0,-1 1,1 0,-1 1,1-1,0 1,6-2,6-3,-1 1,2 1,-1 0,1 2,-1 0,18-1,-27 4,0 1,1 0,-1 0,0 1,1 0,-1 1,0 0,0 0,0 1,0 0,0 0,-1 1,1 1,6 4,10 6,0 0,20 7,36 22,-72-39,0-1,1 1,0-1,0-1,0 0,0 0,1-1,-1 0,10 0,5-1,0-1,0-1,15-2,-37 2,0 0,1 1,-1-1,0-1,1 1,-1 0,0-1,0 0,0 0,0 0,-1 0,1 0,0 0,-1-1,1 1,-1-1,0 0,7-9,-1 0,0-1,3-8,12-19,-17 29,1 1,1 0,0 1,0 0,0 0,2 1,-1 0,1 0,0 1,0 1,1-1,-1 2,1 0,1 0,-1 1,1 0,0 1,0 0,0 1,3 0,68-1,-50 4,-1-3,8-1,-30 2,0-1,0 0,-1-1,1 0,-1 0,0-1,0 0,0-1,3-2,85-56,35-14,-122 71,0 1,-1 0,1 1,1 0,-1 0,1 1,-1 1,1 0,0 0,0 1,0 0,7 1,-13 1,0 0,-1-1,1 0,0 0,-1 0,1 0,0-1,0 0,-1 0,1 0,-1-1,1 1,-1-1,0 0,1-1,-1 1,0-1,-1 1,1-1,0 0,-1-1,1 1,-1 0,0-1,0 0,-1 0,1 0,1-3,23-35,-12 22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5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11 0,'0'0</inkml:trace>
  <inkml:trace contextRef="#ctx0" brushRef="#br0" timeOffset="1">11 0,'-4'0,"-2"0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4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  <inkml:trace contextRef="#ctx0" brushRef="#br0" timeOffset="1">0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5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21,'0'-9,"0"-3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5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5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0,'5'0,"1"0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6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  <inkml:trace contextRef="#ctx0" brushRef="#br0" timeOffset="2">1 0,'0'0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5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7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5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8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0 491,'9'0,"0"0,-1 1,1 0,0 1,-1-1,0 2,1-1,-1 1,0 1,0-1,-1 1,1 1,-1-1,0 1,0 1,0-1,-1 1,0 0,0 1,0-1,3 7,1-1,3 4,0 1,2-2,13 13,-22-23,1-1,-1 0,1 0,-1 0,1-1,0 0,0 0,1 0,-1-1,0-1,1 1,4 0,0-1,0 0,0-1,0 0,0-1,0 0,0-1,0 0,-1-1,3-1,-7 1,0 0,0 0,0 0,-1-1,1 0,-1-1,0 1,0-1,-1 0,1-1,-1 1,0-1,-1 0,0 0,1-1,6-14,0-1,-2 0,1-4,-2 4,1 0,1 0,6-7,-13 23,2-1,-1 1,1 0,0 1,0-1,1 1,-1 0,1 0,1 1,-1 0,0 0,5-2,20-6,1 2,-1 1,1 2,1 0,-1 3,1 1,25 0,-45 3,1 0,0 1,-1 1,1 0,-1 1,1 0,-1 1,0 0,0 1,-1 1,1 0,-1 1,-1 0,1 0,-1 2,9 7,-13-10,48 34,-51-37,0-1,1 1,-1-1,1 0,-1 0,1-1,0 0,0 0,-1 0,1 0,0-1,0 1,-3-1,-1 0,0-1,1 1,-1 0,0-1,1 1,-1-1,0 1,0-1,1 1,-1-1,0 0,0 1,0-1,0 0,0 0,0 0,0 0,0 0,0-1,13-27,-13 26,0-1,1 0,0 0,0 1,0-1,0 1,0 0,1-1,-1 1,27-27,-2-1,-1-2,-2 0,-1-2,2-6,13-36,-28 54,2 0,8-14,-8 21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3256 831,'-1'-2,"-1"1,1-1,-1 1,1 0,-1-1,1 1,-1 0,0 0,0 0,1 1,-1-1,0 0,0 1,0-1,0 1,0-1,0 1,0 0,0 0,0 0,-1 0,0 1,0 0,0 0,0 0,0 0,0 0,1 0,-1 1,0 0,1-1,-1 1,1 0,-3 2,-1 3,-1 0,1 1,1-1,-1 1,1 0,1 1,-1-1,-1 7,-6 21,10-27,-1 1,-1-1,1 1,-1-1,-1 0,0 0,0-1,-1 1,0-1,0 0,-7 5,4-5,-1 0,0-2,0 1,0-1,-1 0,0-1,0-1,-1 0,1 0,-1-1,0 0,0-1,0-1,0 0,0 0,0-1,0-1,0 0,0-1,-9-2,14 3,0 0,0-1,1 0,-1-1,0 1,1-1,-1-1,1 1,0-1,-2-2,4 3,1-1,0 1,0 0,0-1,0 0,0 0,1 0,0 0,0 0,0 0,0-1,1 1,0 0,-1-1,2 1,-1-3,-1-5,1 0,-2 1,0 0,0-1,-1 1,0 0,-4-5,7 12,-1 1,-1 0,1 0,0 0,-1 0,0 1,1-1,-1 1,0-1,0 1,-1 0,1 0,0 1,-1-1,1 1,-1-1,1 1,-1 0,0 0,0 1,1-1,-1 1,0 0,0 0,-2 0,-3 1,0 0,0 1,-1 0,1 1,0-1,0 2,-3 1,-61 33,66-34,-6 5,0 0,1 1,0 0,0 1,2 1,-1 0,-7 11,3-3,-2-1,-9 8,20-22,0 0,0 0,0-1,-1 0,0 0,0 0,0-1,0 0,-7 2,-5 0,0-2,0 0,0-1,-1-1,1-1,-7-1,12 1,-1-2,2 0,-1 0,0-2,0 0,1 0,0-1,0-1,0 0,8 4,1-1,0 0,0 0,0-1,1 1,-1-1,1 1,0-1,0 0,0-1,0 1,0-2,-3-8,0 0,1 0,-1-7,3 9,-1 1,0-1,0 1,-1 0,-1 1,-1-2,1 3,-1 0,0 1,-1-1,0 2,0-1,0 1,-1 1,0-1,-1 2,-6-4,-12-4,-1 1,-1 2,-4 0,27 8,-32-11,19 6,0 1,-1 0,1 2,-6-1,19 5,1-1,-1 1,0 0,1 1,-1 0,1 0,-1 0,1 0,0 1,-1 0,1 1,0 0,0-1,1 2,-5 2,-15 13,1 1,2 1,-5 6,11-10,0 0,-2-1,0-1,-1-1,0-1,-9 5,-9 2,26-13,-1 0,1-1,-1-1,0 0,-6 1,-26 5,0-3,-1-1,0-2,0-2,0-2,-1-3,-4-1,48 3,-1-1,1 1,-1-1,1 0,-1 1,1-1,-1 0,1 0,-1-1,1 1,0-1,0 1,0-1,0 1,0-1,0 0,0 0,1 0,-1 0,1 0,-1-1,1 1,0 0,0-1,0 1,0-1,0 1,0-1,1 1,-1-3,-1-9,1-1,0 1,1-1,1 1,1-6,0-7,1-11,0-42,-3 74,-1 0,1 0,-1 0,0 0,-1 0,1 1,-1-1,0 0,-1 1,1 0,-2-2,1 3,0 1,-1-1,1 1,-1 0,0 1,0-1,0 1,0-1,-1 1,1 0,0 1,-1-1,1 1,-1 0,0 0,1 0,-3 1,-17-3,0 2,-23 1,30 0,-12 0,9 0,-1 0,1 1,-3 2,18-3,0 1,0 0,1 1,-1-1,0 1,0 0,1 0,-1 1,1-1,-1 1,1 0,0 0,0 0,-1 3,-24 28,18-20,-1 0,0-1,-10 7,18-16,0-1,0 0,-1 0,1 0,-1-1,0 0,0 0,0 0,0 0,0-1,0 0,0 0,-1 0,0-1,4 1,0-1,1 0,-1 0,0 0,1 0,-1 0,1 0,-1-1,0 1,1 0,-1-1,1 1,-1-1,1 0,-1 0,1 1,-1-1,1 0,0 0,-1 0,1-1,0 1,1 0,-1 0,1 0,-1-1,1 1,0 0,-1 0,1-1,0 1,0 0,0-1,0 1,0 0,0-1,1 1,-1 0,0-1,0 1,1 0,0-1,2-6,1 0,0 0,0 0,1 1,0 0,5-5,45-68,-45 63,1 0,1 0,0 1,2 0,-1 1,2 1,0 0,7-4,-15 13,3 0,0-2,0 1,-1-1,0-1,0 0,-1 0,0-1,0 1,-1-2,0 1,1-3,-8 10,1 1,0-1,-1 0,1 1,-1-1,1 1,-1-1,0 0,0 1,0-1,0 0,0 1,0-1,0 0,0 1,-1-1,1 0,0 1,-1-1,0 1,1-1,-1 1,0-1,0 1,0 0,0-1,0 1,0 0,0-1,0 1,-1 0,1 0,0 0,-1 0,1 1,-1-1,0 0,-8-4,-1 0,1 1,-1 0,0 1,-4 0,-3-2,10 3,1-1,-1 1,1-1,0-1,0 0,0 1,0-2,1 1,0-1,0 0,0-1,-2-2,4 3,0-1,0 0,1 0,0 0,0-1,1 1,-1 0,1-1,1 0,-1 0,1 1,1-1,-1 0,1-3,-1-2,1 1,0-1,1 1,1-1,-1 1,2 0,2-8,-4 15,1 0,0 0,0 1,0-1,0 0,0 1,1 0,0-1,0 1,0 0,0 0,0 0,0 1,1-1,0 1,-1 0,1 0,0 0,0 1,0-1,0 1,1 0,0-1,1 0,0 1,0 0,0 0,0 0,0 1,0 0,0 0,0 0,0 1,0 0,0 0,0 1,-1-1,1 1,0 1,-1-1,1 1,-1 0,0 0,0 0,0 1,0 0,-1 0,0 0,1 0,-2 1,1 0,0 0,-1 0,0 0,0 0,0 1,0 0,-1 1,0-1,1 0,-2 1,1-1,-1 1,0 0,-1-1,1 1,-1 0,-1 0,1-1,-2 4,2-7,-1 1,0 0,-1-1,1 0,-1 1,1-1,-1 0,0 0,0 0,0 0,-1 0,1 0,-1 0,0-1,1 0,-1 1,0-1,-1 0,1 0,0-1,0 1,-1-1,0 1,-20 5,-1-2,1 0,-1-1,0-2,-1 0,-15 1,11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1 593,'27'8,"-8"0,-4-5,1-1,-1 0,0-1,1-1,-1-1,0 0,0 0,1-2,-1 0,-1 0,1-2,0 0,12-6,-18 7,-1-1,1 1,-1-1,-1-1,1 0,-1 0,0 0,0-1,-1 0,0 0,0-1,-1 1,0-1,0 0,0-1,-1 1,-1-1,0 0,0 0,0 0,-1 0,-1-1,1 0,1-41,3-27,-2 61,8-56,-12 66,1 1,-1 0,0-1,0 1,-1-1,0 1,0 0,0 0,-2-4,3 9,0 1,0-1,0 1,-1-1,1 1,0-1,0 1,0-1,0 1,-1-1,1 1,0-1,0 1,-1-1,1 1,0 0,-1-1,1 1,-1 0,1-1,0 1,-1 0,1-1,-1 1,1 0,-1 0,1 0,-1-1,1 1,-1 0,1 0,-1 0,1 0,-1 0,1 0,-1 0,1 0,-1 0,1 0,-1 0,1 0,-1 1,1-1,-1 0,1 0,-1 0,1 1,-1-1,1 0,-1 1,1-1,0 0,-1 1,1-1,0 0,-1 1,1-1,0 1,-1-1,1 1,0-1,0 1,0-1,-1 0,1 1,-15 34,11-20,1 1,0 0,1 0,1 1,1-1,0 0,1 0,1 0,0 1,1-2,1 1,2 4,-3-11,1 0,0 0,0-1,1 1,0-1,0 0,1 0,0-1,1 0,-1 0,1 0,1-1,-1 0,1 0,0-1,1 0,-1-1,1 1,0-2,0 1,2-1,26 7,1-1,0-3,0-1,0-1,1-3,-1-1,12-2,-45 2,0-1,0 0,0 0,0 0,-1-1,1 0,0 0,-1 0,1 0,-1-1,0 1,1-1,-1 0,-1 0,1-1,0 1,-1-1,0 0,1 0,1-4,3-7,1-1,-2-1,0 1,-1-1,0-5,13-33,-3 14,11-41,-23 65,0 0,-1 0,-1 0,-1-1,0 1,-1-7,-1 20,0 0,1 1,-1-1,0 1,-1-1,1 1,0 0,-1 0,0-1,0 1,0 0,0 1,0-1,-1 0,1 1,-1-1,0 1,0 0,0-1,0 2,0-1,0 0,0 0,-1 1,1 0,0 0,-1 0,1 0,-1 0,-2 1,-5-2,0 1,1 0,-1 0,0 1,1 1,-1 0,0 1,1 0,-1 0,-1 1,9-1,0-1,0 0,0 1,1 0,-1 0,0 0,1 0,-1 0,1 0,0 1,-1-1,1 1,0 0,1-1,-1 1,0 0,1 0,0 0,-1 0,1 0,0 2,-2 9,0 0,0 1,2 0,-1 4,0 5,-4 31,3 1,2 38,1-92,0 0,0 0,0 0,0 0,0-1,1 1,-1 0,0 0,1-1,-1 1,1 0,0 0,0-1,-1 1,1-1,0 1,0-1,1 1,-1-1,0 1,0-1,1 0,0 1,0-2,0 0,0 0,0 0,0 0,0 0,0 0,0-1,-1 1,1-1,0 1,0-1,0 0,0 0,0 0,-1 0,1 0,0 0,-1 0,1 0,-1-1,1 1,48-41,-37 30,-1 1,1 1,1 0,0 1,1 0,3-1,13-4,-2-2,1-1,-2-1,0-1,12-13,-17 12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69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1,'-5'0,"-1"0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48 11,'-4'0,"-6"0,-7-5,1-1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0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16 31,'0'-4,"-4"-2,-2-4,0-1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1,'-4'0,"-3"0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1,'0'4,"0"2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33 0,'-14'0,"-4"0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0,'-5'0,"-5"0,-7 0,1 0</inkml:trace>
  <inkml:trace contextRef="#ctx0" brushRef="#br0" timeOffset="1">1 0,'0'0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22 0,'-9'0,"-3"0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107 133,'-9'-9,"-3"-3</inkml:trace>
  <inkml:trace contextRef="#ctx0" brushRef="#br0" timeOffset="1">1 1,'0'0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1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133 1,'0'0</inkml:trace>
  <inkml:trace contextRef="#ctx0" brushRef="#br0" timeOffset="1">0 27,'0'9,"0"7,0 6,0 8,0-1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80 0,'0'5,"0"0</inkml:trace>
  <inkml:trace contextRef="#ctx0" brushRef="#br0" timeOffset="1">27 26,'-4'0,"-6"0,-2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174 193,'-14'0,"-8"0,-1 0</inkml:trace>
  <inkml:trace contextRef="#ctx0" brushRef="#br0" timeOffset="1">41 167,'0'-4,"0"-16,-9-13,-2-5,-1-1,3 7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54 54,'-4'-4,"-3"-2</inkml:trace>
  <inkml:trace contextRef="#ctx0" brushRef="#br0" timeOffset="1">1 0,'0'0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16,'0'-4,"-5"-2,-1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2627 190,'-1'-1,"1"0,0-1,-1 1,0 0,1 0,-1 0,0 0,0 0,1 0,-1 0,0 0,0 0,0 0,0 1,0-1,0 0,0 1,-1-1,1 0,0 1,0-1,0 1,-1 0,1 0,0-1,-1 1,1 0,0 0,-1 0,-2-1,1 1,-1 0,0-1,1 1,-1 0,0 1,1-1,-1 1,1 0,-1 0,0 1,0 0,1 1,0 0,0-1,0 1,0 1,0-1,0 0,1 1,0-1,0 1,0 0,0-1,0 1,1 0,-2 4,-1 7,0 1,1-1,-1 14,1-11,2 0,0 0,1 0,1 0,0 0,1 0,1 0,2 4,-3-17,0 1,0-1,0 0,0 0,1 0,0 0,0-1,0 1,1-1,-1 1,1-1,0 0,0-1,1 1,-1-1,1 0,0 0,-1 0,1-1,1 1,-1-1,0 0,0-1,1 1,-1-1,1 0,-1-1,3 1,1 0,0-1,-1 0,1 0,0-1,-1 0,1 0,-1-1,1 0,-1-1,5-2,-9 3,0 0,0 0,0 0,-1-1,1 0,-1 0,0 0,1 0,-1 0,-1 0,1-1,0 0,-1 1,0-1,0 0,0 0,0 0,0 0,-1-1,0 1,1-3,2-16,-1 0,-1 0,-1 0,-1 0,-1-1,-1 1,-2-8,1 14,-1 0,0 1,-1-1,-1 1,-1 1,0-1,-1 1,-1 0,0 1,-4-4,7 10,0 0,-1 1,0 0,0 0,0 1,0 0,-1 0,0 1,-8-4,11 7,0 0,1 1,-1-1,0 1,0 0,0 1,-1-1,1 1,0 0,0 0,0 1,0-1,0 1,0 0,0 1,0-1,0 1,1 0,-3 1,-17 10,1 0,0 2,-17 15,12-10,-1 0,-1-1,9-9,1-1,-1-1,0-1,-1 0,0-2,-14 2,29-6,0 0,0 1,0 0,0 0,1 1,-1 0,1 0,-1 1,-4 3,8-5,0 1,1 0,-1 0,1 0,-1 0,1 0,0 1,0-1,0 1,1-1,-1 1,1 0,0 0,0 0,0-1,0 1,1 0,0 4,-1 20,2 1,1-1,1 4,0-5,-1 0,-1 0,-2 17,0-41,1 0,-1 1,1-1,-1 0,0 1,0-1,-1 0,1 0,-1 0,0 0,1 0,-1-1,0 1,-1 0,1-1,0 1,-1-1,1 0,-1 0,0 0,0 0,0 0,-8 3,0 0,-1-1,1 0,-1-1,-7 1,-14 4,-3 2,0-2,0-1,-1-2,1-1,-1-2,-20-3,54 1,0 0,0 0,0-1,1 0,-1 1,0-1,0 0,1 0,-1 0,0-1,1 1,-1-1,1 1,0-1,0 0,-1 0,1 0,0 0,0 0,1-1,-1 1,0-1,1 1,0-1,-1 1,1-1,0 0,0 1,1-1,-1 0,1 0,-1 0,1 0,0-1,-1-11,1 0,0-1,1 1,1-1,1 1,0-1,9-44,10-26,-15 66,0 0,1 0,1 0,1 1,0 0,2 0,-9 15,1 0,-1 0,1 0,0 0,0 0,1 1,-1 0,1 0,-1 0,1 0,0 1,0 0,0 0,0 0,1 1,0-1,-3 2,0-1,0 1,-1 0,1 0,0 0,0 0,-1 0,1 0,0 1,0 0,-1-1,1 1,0 0,-1 0,1 0,-1 1,1-1,-1 1,0-1,0 1,1 0,-1 0,0 0,-1 0,1 0,0 0,-1 0,1 1,-1-1,1 1,0 1,1 3,-1 0,1 0,-1 0,0 1,-1-1,0 0,0 1,0-1,-1 1,0-1,-1 1,1-1,-2 2,1-4,0-1,0 0,-1 0,0 1,0-1,0 0,0-1,0 1,-1 0,0-1,0 1,0-1,0 0,0 0,-1 0,1 0,-1-1,0 1,1-1,-1 0,-1 0,-3 1,-14 4,-1-1,-1-1,1 0,-1-2,1-1,-1-1,-39-1,-43-5,91 4,0-2,0 0,1 0,-1-2,1 0,0 0,-12-7,-13-9,-35-26,46 28,22 15,0 0,1 0,0-1,0 0,0 0,0 0,1-1,0 1,0-1,0 0,1 0,0 0,0-1,0 1,1-1,0 0,0 0,1 1,0-1,0-7,0 6,2-1,-1 1,1-1,0 1,1-1,0 1,1 0,-1 0,1 0,1 0,0 0,0 1,0 0,1-1,0 2,0-1,1 1,-2 2,0 0,0 0,1 1,-1 0,1 0,0 0,0 0,0 1,0 0,0 0,1 0,-1 1,1 0,-1 0,1 0,-1 1,1-1,-1 1,1 1,-1-1,1 1,-1 0,1 0,-1 1,1-1,-1 1,0 0,0 1,0-1,0 1,0 0,-1 0,1 1,-1-1,0 1,0 0,0 0,-1 1,1-1,-1 1,0-1,-1 1,1 0,-1 0,2 5,2 17,-2 0,-1 0,-2 0,0 0,-2 1,0-1,-5 15,6-37,-1 0,0 0,0 0,-1 0,0 0,1-1,-2 1,1 0,0-1,-1 1,0-1,0 0,0 0,-1 0,1-1,-2 2,-3 1,1-1,-1 0,0 0,0-1,0 0,-1 0,1-1,-9 3,-12 0,0 0,0-2,0-2,0 0,-9-2,6 2,27 3,19 3,-8-6,1 2,-1-1,0 1,0 0,0 0,-1 0,1 1,-1 0,0 0,1 3,-4-7,-1 1,0-1,0 0,-1 1,1 0,0-1,0 1,-1-1,1 1,-1 0,1-1,-1 1,0 0,0-1,0 1,0 0,0 0,0-1,0 1,-1 0,0 0,0 0,0-1,0 1,0-1,0 1,0-1,-1 1,1-1,0 0,-1 1,1-1,-1 0,0 0,1 0,-1 0,0-1,0 1,1 0,-1-1,-1 1,-10 3,-1-1,1 0,-1-1,1-1,-1 0,1-1,-1 0,0-1,1-1,-1 0,-3-2,16 4,0 0,0 0,0-1,0 1,0-1,0 1,0-1,0 1,0-1,0 0,0 1,0-1,0 0,0 0,1 0,-1 0,0 0,1 0,0 1,-1-1,1 0,0 1,0-1,0 1,0-1,0 0,0 1,0-1,1 0,-1 1,0-1,0 1,0-1,1 1,-1-1,0 0,0 1,1-1,-1 1,0-1,1 1,3-5,1 1,-1 0,1 0,0 0,0 1,0-1,10-6,-13 8,1-1,0 1,-1-1,0 1,1-1,-1 0,0 0,0 0,-1 0,1 0,-1 0,1-1,-1 1,0-1,0 1,-1-1,1 1,-1-1,1 1,-1-2,-1 0,0 0,0 0,0 1,-1-1,0 1,0-1,0 1,0 0,0 0,-1 0,0 0,0 0,-2-2,-12-10,0 0,-1 2,-1 0,0 1,-14-7,10 8,0 0,-1 1,0 2,0 0,-1 2,-1 0,1 2,-1 1,0 1,0 1,-13 1,36 1,1 0,0 1,0-1,0 0,0 1,-1-1,1 1,0-1,0 1,0 0,0 0,0 0,1 0,-1 0,0 1,0-1,1 1,-1-1,1 1,-1-1,0 3,-1 1,0 1,0-1,1 1,0 0,0 0,0 5,1-6,-1 1,1-1,-1 1,0-1,0 0,0 0,-1 0,0 0,-3 4,1-5,1 0,-1 0,0-1,0 0,-1 0,1 0,-1 0,1-1,-1 0,0 0,0 0,0-1,0 0,0 0,0-1,-3 1,-11-1,1 0,-1-2,1 0,-10-2,-32-9,0-3,-8-5,11 2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 26,'-1'24,"1"-14,-1 0,2-1,-1 1,1 0,1 0,0-1,0 1,-1-7,1 0,-1 0,1 0,0 0,0 0,0 0,0 0,1 0,-1-1,1 0,-1 1,1-1,0 0,0 0,0 0,0-1,0 1,0-1,1 1,-1-1,3 0,19 4,1-1,0-1,-1-1,1-2,0 0,0-2,7-1,-31 2,17-2,0 0,0-2,0-1,-1 0,0-1,0-1,0-1,-1 0,-1-1,0-1,0-1,7-6,-20 15,0 0,0 0,0 0,0-1,-1 1,0-1,1 1,-1-1,0 0,0-2,-1 5,-1 0,0-1,0 1,0 0,0 0,0 0,0 0,0-1,0 1,0 0,-1 0,1 0,0 0,-1 0,1-1,-1 1,1 0,-1 0,1 0,-1 0,0 0,0 0,1 1,-1-1,0 0,0 0,0 1,0-1,0 0,0 1,0-1,0 1,0-1,0 1,0-1,-1 1,1 0,0 0,-1-1,0 0,0 1,1-1,-1 1,0-1,0 1,0 0,0 0,0 0,0 0,0 0,0 0,0 0,0 1,0-1,0 1,1-1,-1 1,0 0,0 0,1 0,-1 0,0 0,1 0,-1 0,1 0,-1 1,0 0,0 1,1-1,-1 1,1-1,0 1,-1 0,1 0,1 0,-1 0,0 0,1 0,-1 0,1 0,0 0,0 0,0 0,0 0,1 0,-1 0,2 2,2 9,0 0,1-1,1 1,1-1,0 0,0-1,1 0,1 0,0 0,1-1,0-1,0 0,1 0,0-1,1 0,7 3,3 2,1-2,0 0,1-2,0 0,0-2,1 0,1-2,23 3,-37-7,1-1,-1 0,0-1,0 0,1-1,-1 0,0-1,0-1,2 0,-10 2,0-1,0 1,0-1,0 0,0 0,-1 0,1-1,-1 1,1-1,-1 0,0 0,0 0,0 0,-1 0,1-1,-1 0,1 1,-1-1,0 0,-1 0,1 0,-1 0,0 0,0 0,0 0,0-1,0 0,-1-11,0 1,0-1,-4-14,3 21,-1-1,1 0,1 0,0 0,0 1,1-1,0 0,1 0,0 1,1-1,0-1,12-19,1 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26T22:15:29.72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505 408,'-9'0,"0"0,0-1,0 0,1 0,-1-1,0 0,1-1,0 0,-1 0,1-1,1 0,-1 0,0 0,1-1,0-1,0 1,-1-3,-28-25,3-2,0-2,2-1,-12-23,-9-8,46 62,0 1,-1 0,0 1,0-1,0 1,0 1,-1-1,0 1,1 1,-9-3,-6-4,1-1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1/26/22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g39ed8334ac_3_2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76200" y="754063"/>
            <a:ext cx="6705600" cy="37734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6" name="Google Shape;406;g39ed8334ac_3_282:notes"/>
          <p:cNvSpPr txBox="1">
            <a:spLocks noGrp="1"/>
          </p:cNvSpPr>
          <p:nvPr>
            <p:ph type="body" idx="1"/>
          </p:nvPr>
        </p:nvSpPr>
        <p:spPr>
          <a:xfrm>
            <a:off x="685800" y="4777740"/>
            <a:ext cx="5486400" cy="4526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KL</a:t>
            </a:r>
            <a:endParaRPr/>
          </a:p>
        </p:txBody>
      </p:sp>
      <p:sp>
        <p:nvSpPr>
          <p:cNvPr id="407" name="Google Shape;407;g39ed8334ac_3_282:notes"/>
          <p:cNvSpPr txBox="1">
            <a:spLocks noGrp="1"/>
          </p:cNvSpPr>
          <p:nvPr>
            <p:ph type="sldNum" idx="12"/>
          </p:nvPr>
        </p:nvSpPr>
        <p:spPr>
          <a:xfrm>
            <a:off x="3884613" y="9553734"/>
            <a:ext cx="2971800" cy="502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24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739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g39ed8334ac_3_2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76200" y="754063"/>
            <a:ext cx="6705600" cy="37734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13" name="Google Shape;413;g39ed8334ac_3_288:notes"/>
          <p:cNvSpPr txBox="1">
            <a:spLocks noGrp="1"/>
          </p:cNvSpPr>
          <p:nvPr>
            <p:ph type="body" idx="1"/>
          </p:nvPr>
        </p:nvSpPr>
        <p:spPr>
          <a:xfrm>
            <a:off x="685800" y="4777740"/>
            <a:ext cx="5486400" cy="45262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?</a:t>
            </a:r>
            <a:endParaRPr/>
          </a:p>
        </p:txBody>
      </p:sp>
      <p:sp>
        <p:nvSpPr>
          <p:cNvPr id="414" name="Google Shape;414;g39ed8334ac_3_288:notes"/>
          <p:cNvSpPr txBox="1">
            <a:spLocks noGrp="1"/>
          </p:cNvSpPr>
          <p:nvPr>
            <p:ph type="sldNum" idx="12"/>
          </p:nvPr>
        </p:nvSpPr>
        <p:spPr>
          <a:xfrm>
            <a:off x="3884613" y="9553734"/>
            <a:ext cx="2971800" cy="5029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25</a:t>
            </a:fld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4524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26/01/22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26/01/22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54951" y="4969928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536664"/>
            <a:ext cx="8825660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10653107" y="6391838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0DD85281-2C61-490D-804B-31C911CAC83E}" type="datetime1">
              <a:rPr lang="en-US"/>
              <a:pPr lvl="0"/>
              <a:t>1/26/22</a:t>
            </a:fld>
            <a:endParaRPr lang="en-US"/>
          </a:p>
        </p:txBody>
      </p:sp>
      <p:sp>
        <p:nvSpPr>
          <p:cNvPr id="1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561112" y="6391838"/>
            <a:ext cx="3859792" cy="30479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8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352544" y="295726"/>
            <a:ext cx="838203" cy="767684"/>
          </a:xfrm>
        </p:spPr>
        <p:txBody>
          <a:bodyPr/>
          <a:lstStyle>
            <a:lvl1pPr>
              <a:defRPr/>
            </a:lvl1pPr>
          </a:lstStyle>
          <a:p>
            <a:pPr lvl="0"/>
            <a:fld id="{EE26058C-C5F5-4D81-B9EA-0E89F825344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2574263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281DA-0D58-B844-9014-C8D5A567114F}" type="datetimeFigureOut">
              <a:rPr lang="en-US" smtClean="0"/>
              <a:t>1/26/22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177D-9F38-8547-93C4-CC694CCCF1B6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6527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281DA-0D58-B844-9014-C8D5A567114F}" type="datetimeFigureOut">
              <a:rPr lang="en-US" smtClean="0"/>
              <a:t>1/26/22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177D-9F38-8547-93C4-CC694CCCF1B6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11024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281DA-0D58-B844-9014-C8D5A567114F}" type="datetimeFigureOut">
              <a:rPr lang="en-US" smtClean="0"/>
              <a:t>1/26/22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8177D-9F38-8547-93C4-CC694CCCF1B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6931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26" Type="http://schemas.openxmlformats.org/officeDocument/2006/relationships/slideLayout" Target="../slideLayouts/slideLayout33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slideLayout" Target="../slideLayouts/slideLayout3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Relationship Id="rId27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  <p:sldLayoutId id="2147484118" r:id="rId23"/>
    <p:sldLayoutId id="2147484119" r:id="rId24"/>
    <p:sldLayoutId id="2147484120" r:id="rId25"/>
    <p:sldLayoutId id="2147484121" r:id="rId2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11.jpeg"/><Relationship Id="rId12" Type="http://schemas.openxmlformats.org/officeDocument/2006/relationships/image" Target="../media/image1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pn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20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6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hyperlink" Target="https://ieithgar.cymru/adnoddau/dis?t=0&amp;d=2&amp;f=4&amp;n=2&amp;s=6&amp;cft=eyJpdiI6IlF5dE9KSEJRQnhoODNLaEV4cXQyWkE9PSIsInZhbHVlIjoia2crVW5ScDcxK2hPOVFsRll3RnJtWklwNGZuenIyMXZCME41Q1VpTjlROUtFWThtRUVURFZxUWl2cURIbEQ0TjVsc3dhamJYd3FTTXJIMVZiQW56ZE1pMWJiNk5EaGhzT2Zua29WNFV1ZFk9IiwibWFjIjoiMWEwYzdjMDZlNzZhZTgyNWY5NGVhYjI0M2VhMDdiMWIxMDczMzQ4OGI2NzZmYjEwNGM3MzYzYTEzNTBhYmM5ZCJ9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ordwall.net/resource/5980473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9.jpe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9.jpe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create.kahoot.it/details/9d196f7b-e55d-4ecc-b3ca-9039a6e282ed" TargetMode="Externa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32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4.png"/><Relationship Id="rId7" Type="http://schemas.openxmlformats.org/officeDocument/2006/relationships/image" Target="../media/image37.jpeg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microsoft.com/office/2007/relationships/hdphoto" Target="../media/hdphoto1.wdp"/><Relationship Id="rId9" Type="http://schemas.openxmlformats.org/officeDocument/2006/relationships/image" Target="../media/image3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v.wiktionary.org/wiki/kvitto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1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3.xml"/><Relationship Id="rId21" Type="http://schemas.openxmlformats.org/officeDocument/2006/relationships/customXml" Target="../ink/ink9.xml"/><Relationship Id="rId42" Type="http://schemas.openxmlformats.org/officeDocument/2006/relationships/customXml" Target="../ink/ink27.xml"/><Relationship Id="rId47" Type="http://schemas.openxmlformats.org/officeDocument/2006/relationships/customXml" Target="../ink/ink31.xml"/><Relationship Id="rId63" Type="http://schemas.openxmlformats.org/officeDocument/2006/relationships/customXml" Target="../ink/ink46.xml"/><Relationship Id="rId68" Type="http://schemas.openxmlformats.org/officeDocument/2006/relationships/image" Target="../media/image270.png"/><Relationship Id="rId84" Type="http://schemas.openxmlformats.org/officeDocument/2006/relationships/customXml" Target="../ink/ink64.xml"/><Relationship Id="rId89" Type="http://schemas.openxmlformats.org/officeDocument/2006/relationships/customXml" Target="../ink/ink67.xml"/><Relationship Id="rId112" Type="http://schemas.openxmlformats.org/officeDocument/2006/relationships/customXml" Target="../ink/ink79.xml"/><Relationship Id="rId16" Type="http://schemas.openxmlformats.org/officeDocument/2006/relationships/customXml" Target="../ink/ink7.xml"/><Relationship Id="rId107" Type="http://schemas.openxmlformats.org/officeDocument/2006/relationships/image" Target="../media/image38.png"/><Relationship Id="rId11" Type="http://schemas.openxmlformats.org/officeDocument/2006/relationships/customXml" Target="../ink/ink3.xml"/><Relationship Id="rId32" Type="http://schemas.openxmlformats.org/officeDocument/2006/relationships/customXml" Target="../ink/ink18.xml"/><Relationship Id="rId37" Type="http://schemas.openxmlformats.org/officeDocument/2006/relationships/customXml" Target="../ink/ink23.xml"/><Relationship Id="rId53" Type="http://schemas.openxmlformats.org/officeDocument/2006/relationships/customXml" Target="../ink/ink37.xml"/><Relationship Id="rId58" Type="http://schemas.openxmlformats.org/officeDocument/2006/relationships/customXml" Target="../ink/ink42.xml"/><Relationship Id="rId74" Type="http://schemas.openxmlformats.org/officeDocument/2006/relationships/customXml" Target="../ink/ink54.xml"/><Relationship Id="rId79" Type="http://schemas.openxmlformats.org/officeDocument/2006/relationships/customXml" Target="../ink/ink59.xml"/><Relationship Id="rId102" Type="http://schemas.openxmlformats.org/officeDocument/2006/relationships/customXml" Target="../ink/ink74.xml"/><Relationship Id="rId5" Type="http://schemas.openxmlformats.org/officeDocument/2006/relationships/image" Target="../media/image51.png"/><Relationship Id="rId90" Type="http://schemas.openxmlformats.org/officeDocument/2006/relationships/customXml" Target="../ink/ink68.xml"/><Relationship Id="rId95" Type="http://schemas.openxmlformats.org/officeDocument/2006/relationships/image" Target="../media/image32.png"/><Relationship Id="rId22" Type="http://schemas.openxmlformats.org/officeDocument/2006/relationships/customXml" Target="../ink/ink10.xml"/><Relationship Id="rId27" Type="http://schemas.openxmlformats.org/officeDocument/2006/relationships/customXml" Target="../ink/ink14.xml"/><Relationship Id="rId43" Type="http://schemas.openxmlformats.org/officeDocument/2006/relationships/customXml" Target="../ink/ink28.xml"/><Relationship Id="rId48" Type="http://schemas.openxmlformats.org/officeDocument/2006/relationships/customXml" Target="../ink/ink32.xml"/><Relationship Id="rId64" Type="http://schemas.openxmlformats.org/officeDocument/2006/relationships/image" Target="../media/image57.png"/><Relationship Id="rId69" Type="http://schemas.openxmlformats.org/officeDocument/2006/relationships/customXml" Target="../ink/ink49.xml"/><Relationship Id="rId113" Type="http://schemas.openxmlformats.org/officeDocument/2006/relationships/image" Target="../media/image410.png"/><Relationship Id="rId80" Type="http://schemas.openxmlformats.org/officeDocument/2006/relationships/customXml" Target="../ink/ink60.xml"/><Relationship Id="rId85" Type="http://schemas.openxmlformats.org/officeDocument/2006/relationships/image" Target="../media/image280.png"/><Relationship Id="rId12" Type="http://schemas.openxmlformats.org/officeDocument/2006/relationships/image" Target="../media/image55.png"/><Relationship Id="rId17" Type="http://schemas.openxmlformats.org/officeDocument/2006/relationships/image" Target="../media/image180.png"/><Relationship Id="rId33" Type="http://schemas.openxmlformats.org/officeDocument/2006/relationships/customXml" Target="../ink/ink19.xml"/><Relationship Id="rId38" Type="http://schemas.openxmlformats.org/officeDocument/2006/relationships/customXml" Target="../ink/ink24.xml"/><Relationship Id="rId59" Type="http://schemas.openxmlformats.org/officeDocument/2006/relationships/customXml" Target="../ink/ink43.xml"/><Relationship Id="rId103" Type="http://schemas.openxmlformats.org/officeDocument/2006/relationships/image" Target="../media/image36.png"/><Relationship Id="rId108" Type="http://schemas.openxmlformats.org/officeDocument/2006/relationships/customXml" Target="../ink/ink77.xml"/><Relationship Id="rId54" Type="http://schemas.openxmlformats.org/officeDocument/2006/relationships/customXml" Target="../ink/ink38.xml"/><Relationship Id="rId70" Type="http://schemas.openxmlformats.org/officeDocument/2006/relationships/customXml" Target="../ink/ink50.xml"/><Relationship Id="rId75" Type="http://schemas.openxmlformats.org/officeDocument/2006/relationships/customXml" Target="../ink/ink55.xml"/><Relationship Id="rId91" Type="http://schemas.openxmlformats.org/officeDocument/2006/relationships/image" Target="../media/image300.png"/><Relationship Id="rId96" Type="http://schemas.openxmlformats.org/officeDocument/2006/relationships/customXml" Target="../ink/ink71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2.png"/><Relationship Id="rId15" Type="http://schemas.openxmlformats.org/officeDocument/2006/relationships/customXml" Target="../ink/ink6.xml"/><Relationship Id="rId23" Type="http://schemas.openxmlformats.org/officeDocument/2006/relationships/image" Target="../media/image20.png"/><Relationship Id="rId28" Type="http://schemas.openxmlformats.org/officeDocument/2006/relationships/customXml" Target="../ink/ink15.xml"/><Relationship Id="rId36" Type="http://schemas.openxmlformats.org/officeDocument/2006/relationships/customXml" Target="../ink/ink22.xml"/><Relationship Id="rId49" Type="http://schemas.openxmlformats.org/officeDocument/2006/relationships/customXml" Target="../ink/ink33.xml"/><Relationship Id="rId57" Type="http://schemas.openxmlformats.org/officeDocument/2006/relationships/customXml" Target="../ink/ink41.xml"/><Relationship Id="rId106" Type="http://schemas.openxmlformats.org/officeDocument/2006/relationships/customXml" Target="../ink/ink76.xml"/><Relationship Id="rId114" Type="http://schemas.openxmlformats.org/officeDocument/2006/relationships/image" Target="../media/image59.png"/><Relationship Id="rId10" Type="http://schemas.openxmlformats.org/officeDocument/2006/relationships/image" Target="../media/image54.png"/><Relationship Id="rId31" Type="http://schemas.openxmlformats.org/officeDocument/2006/relationships/customXml" Target="../ink/ink17.xml"/><Relationship Id="rId44" Type="http://schemas.openxmlformats.org/officeDocument/2006/relationships/customXml" Target="../ink/ink29.xml"/><Relationship Id="rId52" Type="http://schemas.openxmlformats.org/officeDocument/2006/relationships/customXml" Target="../ink/ink36.xml"/><Relationship Id="rId60" Type="http://schemas.openxmlformats.org/officeDocument/2006/relationships/customXml" Target="../ink/ink44.xml"/><Relationship Id="rId65" Type="http://schemas.openxmlformats.org/officeDocument/2006/relationships/customXml" Target="../ink/ink47.xml"/><Relationship Id="rId73" Type="http://schemas.openxmlformats.org/officeDocument/2006/relationships/customXml" Target="../ink/ink53.xml"/><Relationship Id="rId78" Type="http://schemas.openxmlformats.org/officeDocument/2006/relationships/customXml" Target="../ink/ink58.xml"/><Relationship Id="rId81" Type="http://schemas.openxmlformats.org/officeDocument/2006/relationships/customXml" Target="../ink/ink61.xml"/><Relationship Id="rId86" Type="http://schemas.openxmlformats.org/officeDocument/2006/relationships/customXml" Target="../ink/ink65.xml"/><Relationship Id="rId94" Type="http://schemas.openxmlformats.org/officeDocument/2006/relationships/customXml" Target="../ink/ink70.xml"/><Relationship Id="rId99" Type="http://schemas.openxmlformats.org/officeDocument/2006/relationships/image" Target="../media/image340.png"/><Relationship Id="rId101" Type="http://schemas.openxmlformats.org/officeDocument/2006/relationships/image" Target="../media/image35.png"/><Relationship Id="rId4" Type="http://schemas.openxmlformats.org/officeDocument/2006/relationships/image" Target="../media/image50.png"/><Relationship Id="rId9" Type="http://schemas.openxmlformats.org/officeDocument/2006/relationships/customXml" Target="../ink/ink2.xml"/><Relationship Id="rId13" Type="http://schemas.openxmlformats.org/officeDocument/2006/relationships/customXml" Target="../ink/ink4.xml"/><Relationship Id="rId18" Type="http://schemas.openxmlformats.org/officeDocument/2006/relationships/customXml" Target="../ink/ink8.xml"/><Relationship Id="rId39" Type="http://schemas.openxmlformats.org/officeDocument/2006/relationships/customXml" Target="../ink/ink25.xml"/><Relationship Id="rId109" Type="http://schemas.openxmlformats.org/officeDocument/2006/relationships/image" Target="../media/image39.png"/><Relationship Id="rId34" Type="http://schemas.openxmlformats.org/officeDocument/2006/relationships/customXml" Target="../ink/ink20.xml"/><Relationship Id="rId50" Type="http://schemas.openxmlformats.org/officeDocument/2006/relationships/customXml" Target="../ink/ink34.xml"/><Relationship Id="rId55" Type="http://schemas.openxmlformats.org/officeDocument/2006/relationships/customXml" Target="../ink/ink39.xml"/><Relationship Id="rId76" Type="http://schemas.openxmlformats.org/officeDocument/2006/relationships/customXml" Target="../ink/ink56.xml"/><Relationship Id="rId97" Type="http://schemas.openxmlformats.org/officeDocument/2006/relationships/image" Target="../media/image33.png"/><Relationship Id="rId104" Type="http://schemas.openxmlformats.org/officeDocument/2006/relationships/customXml" Target="../ink/ink75.xml"/><Relationship Id="rId7" Type="http://schemas.openxmlformats.org/officeDocument/2006/relationships/customXml" Target="../ink/ink1.xml"/><Relationship Id="rId71" Type="http://schemas.openxmlformats.org/officeDocument/2006/relationships/customXml" Target="../ink/ink51.xml"/><Relationship Id="rId92" Type="http://schemas.openxmlformats.org/officeDocument/2006/relationships/customXml" Target="../ink/ink69.xml"/><Relationship Id="rId2" Type="http://schemas.openxmlformats.org/officeDocument/2006/relationships/image" Target="../media/image48.png"/><Relationship Id="rId29" Type="http://schemas.openxmlformats.org/officeDocument/2006/relationships/image" Target="../media/image210.png"/><Relationship Id="rId24" Type="http://schemas.openxmlformats.org/officeDocument/2006/relationships/customXml" Target="../ink/ink11.xml"/><Relationship Id="rId40" Type="http://schemas.openxmlformats.org/officeDocument/2006/relationships/image" Target="../media/image22.png"/><Relationship Id="rId45" Type="http://schemas.openxmlformats.org/officeDocument/2006/relationships/image" Target="../media/image230.png"/><Relationship Id="rId66" Type="http://schemas.openxmlformats.org/officeDocument/2006/relationships/image" Target="../media/image58.png"/><Relationship Id="rId87" Type="http://schemas.openxmlformats.org/officeDocument/2006/relationships/image" Target="../media/image290.png"/><Relationship Id="rId110" Type="http://schemas.openxmlformats.org/officeDocument/2006/relationships/customXml" Target="../ink/ink78.xml"/><Relationship Id="rId115" Type="http://schemas.openxmlformats.org/officeDocument/2006/relationships/image" Target="../media/image60.png"/><Relationship Id="rId61" Type="http://schemas.openxmlformats.org/officeDocument/2006/relationships/customXml" Target="../ink/ink45.xml"/><Relationship Id="rId82" Type="http://schemas.openxmlformats.org/officeDocument/2006/relationships/customXml" Target="../ink/ink62.xml"/><Relationship Id="rId14" Type="http://schemas.openxmlformats.org/officeDocument/2006/relationships/customXml" Target="../ink/ink5.xml"/><Relationship Id="rId30" Type="http://schemas.openxmlformats.org/officeDocument/2006/relationships/customXml" Target="../ink/ink16.xml"/><Relationship Id="rId35" Type="http://schemas.openxmlformats.org/officeDocument/2006/relationships/customXml" Target="../ink/ink21.xml"/><Relationship Id="rId56" Type="http://schemas.openxmlformats.org/officeDocument/2006/relationships/customXml" Target="../ink/ink40.xml"/><Relationship Id="rId77" Type="http://schemas.openxmlformats.org/officeDocument/2006/relationships/customXml" Target="../ink/ink57.xml"/><Relationship Id="rId100" Type="http://schemas.openxmlformats.org/officeDocument/2006/relationships/customXml" Target="../ink/ink73.xml"/><Relationship Id="rId105" Type="http://schemas.openxmlformats.org/officeDocument/2006/relationships/image" Target="../media/image37.png"/><Relationship Id="rId8" Type="http://schemas.openxmlformats.org/officeDocument/2006/relationships/image" Target="../media/image53.png"/><Relationship Id="rId51" Type="http://schemas.openxmlformats.org/officeDocument/2006/relationships/customXml" Target="../ink/ink35.xml"/><Relationship Id="rId72" Type="http://schemas.openxmlformats.org/officeDocument/2006/relationships/customXml" Target="../ink/ink52.xml"/><Relationship Id="rId93" Type="http://schemas.openxmlformats.org/officeDocument/2006/relationships/image" Target="../media/image310.PNG"/><Relationship Id="rId98" Type="http://schemas.openxmlformats.org/officeDocument/2006/relationships/customXml" Target="../ink/ink72.xml"/><Relationship Id="rId3" Type="http://schemas.openxmlformats.org/officeDocument/2006/relationships/image" Target="../media/image49.png"/><Relationship Id="rId25" Type="http://schemas.openxmlformats.org/officeDocument/2006/relationships/customXml" Target="../ink/ink12.xml"/><Relationship Id="rId46" Type="http://schemas.openxmlformats.org/officeDocument/2006/relationships/customXml" Target="../ink/ink30.xml"/><Relationship Id="rId67" Type="http://schemas.openxmlformats.org/officeDocument/2006/relationships/customXml" Target="../ink/ink48.xml"/><Relationship Id="rId20" Type="http://schemas.openxmlformats.org/officeDocument/2006/relationships/image" Target="../media/image19.png"/><Relationship Id="rId41" Type="http://schemas.openxmlformats.org/officeDocument/2006/relationships/customXml" Target="../ink/ink26.xml"/><Relationship Id="rId62" Type="http://schemas.openxmlformats.org/officeDocument/2006/relationships/image" Target="../media/image56.png"/><Relationship Id="rId83" Type="http://schemas.openxmlformats.org/officeDocument/2006/relationships/customXml" Target="../ink/ink63.xml"/><Relationship Id="rId88" Type="http://schemas.openxmlformats.org/officeDocument/2006/relationships/customXml" Target="../ink/ink66.xml"/><Relationship Id="rId111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5.png"/><Relationship Id="rId5" Type="http://schemas.openxmlformats.org/officeDocument/2006/relationships/hyperlink" Target="https://www.youtube.com/watch?v=kfVrZL73tpQ" TargetMode="External"/><Relationship Id="rId4" Type="http://schemas.openxmlformats.org/officeDocument/2006/relationships/image" Target="../media/image64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www.youtube.com/watch?v=X-819hUeFBs" TargetMode="External"/><Relationship Id="rId5" Type="http://schemas.openxmlformats.org/officeDocument/2006/relationships/image" Target="../media/image64.tiff"/><Relationship Id="rId4" Type="http://schemas.openxmlformats.org/officeDocument/2006/relationships/image" Target="../media/image6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7219998/arian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5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27.1.2022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4" y="2332739"/>
            <a:ext cx="5799629" cy="293547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mini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meicro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wythnos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ddiwethaf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./ Discuss last week’s mini micro session.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Cyflwyno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newydd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amser</a:t>
            </a:r>
            <a:r>
              <a:rPr lang="en-US" sz="2400" dirty="0"/>
              <a:t> ac </a:t>
            </a:r>
            <a:r>
              <a:rPr lang="en-US" sz="2400" b="1" dirty="0" err="1">
                <a:solidFill>
                  <a:srgbClr val="FF0000"/>
                </a:solidFill>
              </a:rPr>
              <a:t>arian</a:t>
            </a:r>
            <a:r>
              <a:rPr lang="en-US" sz="2400" dirty="0"/>
              <a:t> / Introduce new patterns : time and money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4AD9B8-222E-FB4C-9F6B-34F1F4196F22}"/>
              </a:ext>
            </a:extLst>
          </p:cNvPr>
          <p:cNvSpPr/>
          <p:nvPr/>
        </p:nvSpPr>
        <p:spPr>
          <a:xfrm>
            <a:off x="1558459" y="1783490"/>
            <a:ext cx="4298082" cy="12605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wnes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C0D8AE4-65C7-0745-AC1C-B42B9ACEEE97}"/>
              </a:ext>
            </a:extLst>
          </p:cNvPr>
          <p:cNvSpPr txBox="1">
            <a:spLocks/>
          </p:cNvSpPr>
          <p:nvPr/>
        </p:nvSpPr>
        <p:spPr>
          <a:xfrm>
            <a:off x="2444818" y="3727860"/>
            <a:ext cx="7093818" cy="269218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7AC26D1-0CB4-1740-AFFD-00FF25922E6F}"/>
              </a:ext>
            </a:extLst>
          </p:cNvPr>
          <p:cNvSpPr txBox="1">
            <a:spLocks/>
          </p:cNvSpPr>
          <p:nvPr/>
        </p:nvSpPr>
        <p:spPr>
          <a:xfrm>
            <a:off x="2624785" y="3866059"/>
            <a:ext cx="6675121" cy="2044074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Meddyliwch am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Think about </a:t>
            </a: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llais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voice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tempo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gweithgareddau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cynnwys y wers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lesson content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iaith y corff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technegau addysgu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teaching technique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methodoleg addysgu iaith / </a:t>
            </a:r>
            <a:r>
              <a:rPr lang="cy-GB" sz="2000" i="1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language teaching methodology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>
              <a:solidFill>
                <a:schemeClr val="accent5">
                  <a:lumMod val="50000"/>
                </a:schemeClr>
              </a:solidFill>
              <a:latin typeface="Arial Rounded MT Bold" panose="020F0704030504030204" pitchFamily="34" charset="77"/>
              <a:ea typeface="Marker Felt Thin" charset="0"/>
              <a:cs typeface="Marker Felt Thin" charset="0"/>
            </a:endParaRPr>
          </a:p>
          <a:p>
            <a:pPr algn="ctr"/>
            <a:endParaRPr lang="cy-GB" sz="2800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A92CA9-1683-6A46-A494-BD27E2C408AA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CDDD32B-B6E4-7943-9EBA-37DE98BE2DF1}"/>
              </a:ext>
            </a:extLst>
          </p:cNvPr>
          <p:cNvSpPr txBox="1">
            <a:spLocks/>
          </p:cNvSpPr>
          <p:nvPr/>
        </p:nvSpPr>
        <p:spPr>
          <a:xfrm>
            <a:off x="3322248" y="188004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Mini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meicros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Mathemateg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Sut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wnes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i?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ED3B79F-5AA7-414F-AC91-B9210D6E5260}"/>
              </a:ext>
            </a:extLst>
          </p:cNvPr>
          <p:cNvSpPr/>
          <p:nvPr/>
        </p:nvSpPr>
        <p:spPr>
          <a:xfrm>
            <a:off x="6356705" y="2185821"/>
            <a:ext cx="4166135" cy="120019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fydda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wahanol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313BD0-F942-9945-A04C-C241F38B24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11" t="4476" r="14722" b="29999"/>
          <a:stretch/>
        </p:blipFill>
        <p:spPr>
          <a:xfrm flipH="1" flipV="1">
            <a:off x="9695396" y="-220166"/>
            <a:ext cx="2496604" cy="27222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4C4E0F-3BBF-3140-80BD-8B6D049A3A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11" t="4476" r="14722" b="29999"/>
          <a:stretch/>
        </p:blipFill>
        <p:spPr>
          <a:xfrm flipV="1">
            <a:off x="-4864" y="-220167"/>
            <a:ext cx="2522714" cy="272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AB7E44E-6E49-604D-A487-D5AC9E900145}"/>
              </a:ext>
            </a:extLst>
          </p:cNvPr>
          <p:cNvSpPr/>
          <p:nvPr/>
        </p:nvSpPr>
        <p:spPr>
          <a:xfrm rot="16200000">
            <a:off x="-2207496" y="2903696"/>
            <a:ext cx="6254189" cy="9889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4BEC927-2EF2-4645-9F52-7E5F34EFE822}"/>
              </a:ext>
            </a:extLst>
          </p:cNvPr>
          <p:cNvSpPr txBox="1">
            <a:spLocks/>
          </p:cNvSpPr>
          <p:nvPr/>
        </p:nvSpPr>
        <p:spPr>
          <a:xfrm rot="16200000">
            <a:off x="-2382737" y="2977202"/>
            <a:ext cx="6604673" cy="98897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i="1" dirty="0" err="1">
                <a:latin typeface="Ink Free" panose="03080402000500000000" pitchFamily="66" charset="0"/>
              </a:rPr>
              <a:t>Adolygu’r</a:t>
            </a:r>
            <a:r>
              <a:rPr lang="en-US" sz="2400" b="1" i="1" dirty="0">
                <a:latin typeface="Ink Free" panose="03080402000500000000" pitchFamily="66" charset="0"/>
              </a:rPr>
              <a:t> </a:t>
            </a:r>
            <a:r>
              <a:rPr lang="en-US" sz="2400" b="1" i="1" dirty="0" err="1">
                <a:latin typeface="Ink Free" panose="03080402000500000000" pitchFamily="66" charset="0"/>
              </a:rPr>
              <a:t>pynciau</a:t>
            </a:r>
            <a:r>
              <a:rPr lang="en-US" sz="2400" b="1" i="1" dirty="0">
                <a:latin typeface="Ink Free" panose="03080402000500000000" pitchFamily="66" charset="0"/>
              </a:rPr>
              <a:t>       School subjects revision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D3A1D4-61CD-2049-AEA9-13FEEC800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562" y="850900"/>
            <a:ext cx="7658100" cy="54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8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2385" y="976958"/>
            <a:ext cx="2900006" cy="4312508"/>
          </a:xfrm>
          <a:prstGeom prst="rect">
            <a:avLst/>
          </a:prstGeom>
        </p:spPr>
      </p:pic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DC5A7727-E111-5F48-8E69-BD0F457AF7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3" t="13098" r="6313" b="14389"/>
          <a:stretch/>
        </p:blipFill>
        <p:spPr>
          <a:xfrm>
            <a:off x="687566" y="976958"/>
            <a:ext cx="6755352" cy="431250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E357D4-6153-C74B-870F-6EBB6C0FE5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5685253"/>
            <a:ext cx="11298195" cy="92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9"/>
          <p:cNvSpPr txBox="1"/>
          <p:nvPr/>
        </p:nvSpPr>
        <p:spPr>
          <a:xfrm>
            <a:off x="1415380" y="3194388"/>
            <a:ext cx="1833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Un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1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4" name="Rectangle 11"/>
          <p:cNvSpPr/>
          <p:nvPr/>
        </p:nvSpPr>
        <p:spPr>
          <a:xfrm>
            <a:off x="3532581" y="3220086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5" name="Rectangle 12"/>
          <p:cNvSpPr/>
          <p:nvPr/>
        </p:nvSpPr>
        <p:spPr>
          <a:xfrm>
            <a:off x="6040566" y="3227818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6" name="Rectangle 13"/>
          <p:cNvSpPr/>
          <p:nvPr/>
        </p:nvSpPr>
        <p:spPr>
          <a:xfrm>
            <a:off x="8548551" y="3261115"/>
            <a:ext cx="2100255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7" name="Rectangle 15"/>
          <p:cNvSpPr/>
          <p:nvPr/>
        </p:nvSpPr>
        <p:spPr>
          <a:xfrm>
            <a:off x="984224" y="5530866"/>
            <a:ext cx="234711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endParaRPr lang="en-GB" sz="20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8" name="Rectangle 16"/>
          <p:cNvSpPr/>
          <p:nvPr/>
        </p:nvSpPr>
        <p:spPr>
          <a:xfrm>
            <a:off x="3496633" y="5554193"/>
            <a:ext cx="2735044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9" name="Rectangle 17"/>
          <p:cNvSpPr/>
          <p:nvPr/>
        </p:nvSpPr>
        <p:spPr>
          <a:xfrm>
            <a:off x="6482039" y="5470085"/>
            <a:ext cx="14045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Un bunt 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10" name="Rectangle 18"/>
          <p:cNvSpPr/>
          <p:nvPr/>
        </p:nvSpPr>
        <p:spPr>
          <a:xfrm>
            <a:off x="8914670" y="5530867"/>
            <a:ext cx="157607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bunt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pic>
        <p:nvPicPr>
          <p:cNvPr id="11" name="Picture 2" descr="Image result for 1 penc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64752" y="1658891"/>
            <a:ext cx="1335078" cy="133769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" descr="Image result for 2p coin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920393" y="1508040"/>
            <a:ext cx="1610861" cy="16108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4" descr="Image result for 5p coins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587642" y="1781220"/>
            <a:ext cx="1193346" cy="12005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6" descr="Image result for 10p coins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801551" y="1582069"/>
            <a:ext cx="1594256" cy="1581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8" descr="Image result for 20p coins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607712" y="3868874"/>
            <a:ext cx="1385626" cy="13856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0" descr="Image result for 50p coin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3954789" y="3838360"/>
            <a:ext cx="1599523" cy="16027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16" descr="Image result for new £1 coin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446205" y="3946664"/>
            <a:ext cx="1497073" cy="14970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18" descr="Image result for £2 coin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8801551" y="3836210"/>
            <a:ext cx="1585368" cy="171798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C8EDAFF-C4D7-EF41-B17A-20B18802B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1424" y="52669"/>
            <a:ext cx="1371770" cy="1371770"/>
          </a:xfrm>
          <a:prstGeom prst="rect">
            <a:avLst/>
          </a:prstGeom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4B9F4C07-FD13-E24B-8082-227AB00BD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A3137809-04AB-7C40-97EC-8DB032FEFC1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94477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AF6824EA-490D-6842-80CB-A877EA2D1E90}"/>
              </a:ext>
            </a:extLst>
          </p:cNvPr>
          <p:cNvSpPr txBox="1">
            <a:spLocks/>
          </p:cNvSpPr>
          <p:nvPr/>
        </p:nvSpPr>
        <p:spPr>
          <a:xfrm>
            <a:off x="3322248" y="188004"/>
            <a:ext cx="5337949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Darnau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265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6225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/>
          <p:cNvSpPr txBox="1"/>
          <p:nvPr/>
        </p:nvSpPr>
        <p:spPr>
          <a:xfrm>
            <a:off x="3039378" y="3087941"/>
            <a:ext cx="1817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</a:p>
        </p:txBody>
      </p:sp>
      <p:sp>
        <p:nvSpPr>
          <p:cNvPr id="4" name="Rectangle 5"/>
          <p:cNvSpPr/>
          <p:nvPr/>
        </p:nvSpPr>
        <p:spPr>
          <a:xfrm>
            <a:off x="7847805" y="3108734"/>
            <a:ext cx="13516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Rectangle 6"/>
          <p:cNvSpPr/>
          <p:nvPr/>
        </p:nvSpPr>
        <p:spPr>
          <a:xfrm>
            <a:off x="2182145" y="5971929"/>
            <a:ext cx="351768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/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Dau</a:t>
            </a:r>
            <a:r>
              <a:rPr lang="en-GB" sz="2400" b="1" kern="0" dirty="0">
                <a:latin typeface="Calibri"/>
                <a:ea typeface=""/>
                <a:cs typeface=""/>
              </a:rPr>
              <a:t>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ddeg</a:t>
            </a:r>
            <a:r>
              <a:rPr lang="en-GB" sz="2400" b="1" kern="0" dirty="0"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Rectangle 11"/>
          <p:cNvSpPr/>
          <p:nvPr/>
        </p:nvSpPr>
        <p:spPr>
          <a:xfrm>
            <a:off x="7539226" y="5958638"/>
            <a:ext cx="196880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pic>
        <p:nvPicPr>
          <p:cNvPr id="7" name="Picture 2" descr="Image result for £5 not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307104" y="1474160"/>
            <a:ext cx="2901647" cy="14965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 descr="Image result for £10 note"/>
          <p:cNvPicPr>
            <a:picLocks noChangeAspect="1"/>
          </p:cNvPicPr>
          <p:nvPr/>
        </p:nvPicPr>
        <p:blipFill>
          <a:blip r:embed="rId5"/>
          <a:srcRect l="-596" t="-1" b="11383"/>
          <a:stretch>
            <a:fillRect/>
          </a:stretch>
        </p:blipFill>
        <p:spPr>
          <a:xfrm>
            <a:off x="6776436" y="1402883"/>
            <a:ext cx="2997019" cy="15678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 descr="Image result for £20 note"/>
          <p:cNvPicPr>
            <a:picLocks noChangeAspect="1"/>
          </p:cNvPicPr>
          <p:nvPr/>
        </p:nvPicPr>
        <p:blipFill>
          <a:blip r:embed="rId6"/>
          <a:srcRect l="-213" t="7436" r="3116" b="7130"/>
          <a:stretch>
            <a:fillRect/>
          </a:stretch>
        </p:blipFill>
        <p:spPr>
          <a:xfrm>
            <a:off x="2206246" y="4182113"/>
            <a:ext cx="3002505" cy="16497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 descr="Image result for £50 note"/>
          <p:cNvPicPr>
            <a:picLocks noChangeAspect="1"/>
          </p:cNvPicPr>
          <p:nvPr/>
        </p:nvPicPr>
        <p:blipFill>
          <a:blip r:embed="rId7"/>
          <a:srcRect l="3594" t="9358" r="3824" b="17712"/>
          <a:stretch>
            <a:fillRect/>
          </a:stretch>
        </p:blipFill>
        <p:spPr>
          <a:xfrm>
            <a:off x="6743778" y="3959188"/>
            <a:ext cx="3517687" cy="18970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F5601C1-E1DB-9B4A-9094-6FE757CD00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6941" y="213565"/>
            <a:ext cx="1260595" cy="126059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8320C509-529D-F845-BBE9-7857B75B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C7FF4C1-2873-1546-9C64-D3C1287785A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79811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4529E77-AFF6-904B-B8B3-379ADBB79561}"/>
              </a:ext>
            </a:extLst>
          </p:cNvPr>
          <p:cNvSpPr txBox="1">
            <a:spLocks/>
          </p:cNvSpPr>
          <p:nvPr/>
        </p:nvSpPr>
        <p:spPr>
          <a:xfrm>
            <a:off x="3322248" y="160574"/>
            <a:ext cx="5337949" cy="108452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Arian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Papur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4135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5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C1808B-B19A-3D45-9049-B087BFCD7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871"/>
            <a:ext cx="12192000" cy="6836257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070606"/>
              </p:ext>
            </p:extLst>
          </p:nvPr>
        </p:nvGraphicFramePr>
        <p:xfrm>
          <a:off x="4122936" y="366485"/>
          <a:ext cx="7538588" cy="6039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05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3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01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634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85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392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RHIF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£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dwy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392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01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unt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ch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19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197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ugain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hanner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9525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99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4128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8D7DBD-9D0D-2B44-98EB-9956A5C1E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76328" y="2995498"/>
            <a:ext cx="1412392" cy="14123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A0D9658-C842-0742-8935-7BED77DFCA63}"/>
              </a:ext>
            </a:extLst>
          </p:cNvPr>
          <p:cNvSpPr txBox="1">
            <a:spLocks/>
          </p:cNvSpPr>
          <p:nvPr/>
        </p:nvSpPr>
        <p:spPr>
          <a:xfrm>
            <a:off x="572589" y="390070"/>
            <a:ext cx="3019871" cy="143873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7B2C3-A79B-C845-88F9-6FD060B5F5BA}"/>
              </a:ext>
            </a:extLst>
          </p:cNvPr>
          <p:cNvSpPr txBox="1">
            <a:spLocks/>
          </p:cNvSpPr>
          <p:nvPr/>
        </p:nvSpPr>
        <p:spPr>
          <a:xfrm>
            <a:off x="-549928" y="529921"/>
            <a:ext cx="5337949" cy="115902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Ceiniogau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 </a:t>
            </a:r>
          </a:p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phunnoedd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7077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1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ox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2B4A54D5-AE63-1348-8613-A4A8F9C174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84" t="11398" r="9334" b="10322"/>
          <a:stretch/>
        </p:blipFill>
        <p:spPr>
          <a:xfrm>
            <a:off x="7526658" y="2004982"/>
            <a:ext cx="3674742" cy="3644703"/>
          </a:xfrm>
          <a:prstGeom prst="rect">
            <a:avLst/>
          </a:prstGeom>
        </p:spPr>
      </p:pic>
      <p:sp>
        <p:nvSpPr>
          <p:cNvPr id="6" name="Explosion 2 5">
            <a:extLst>
              <a:ext uri="{FF2B5EF4-FFF2-40B4-BE49-F238E27FC236}">
                <a16:creationId xmlns:a16="http://schemas.microsoft.com/office/drawing/2014/main" id="{CFF705BB-5F95-AA44-BE5B-CD5C559A03EB}"/>
              </a:ext>
            </a:extLst>
          </p:cNvPr>
          <p:cNvSpPr/>
          <p:nvPr/>
        </p:nvSpPr>
        <p:spPr>
          <a:xfrm>
            <a:off x="1321398" y="178751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541BD55-0272-9A48-A4B5-00F86F0F522B}"/>
              </a:ext>
            </a:extLst>
          </p:cNvPr>
          <p:cNvSpPr txBox="1">
            <a:spLocks/>
          </p:cNvSpPr>
          <p:nvPr/>
        </p:nvSpPr>
        <p:spPr>
          <a:xfrm>
            <a:off x="2156940" y="17875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D57A0E18-DD0B-2F4B-A0C5-77E81D3B21FA}"/>
              </a:ext>
            </a:extLst>
          </p:cNvPr>
          <p:cNvSpPr/>
          <p:nvPr/>
        </p:nvSpPr>
        <p:spPr>
          <a:xfrm>
            <a:off x="521869" y="3481769"/>
            <a:ext cx="6581059" cy="2302022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Cliciwch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dis. / </a:t>
            </a:r>
            <a:r>
              <a:rPr lang="en-US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Click on the link. </a:t>
            </a:r>
          </a:p>
          <a:p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linc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/ </a:t>
            </a:r>
            <a:r>
              <a:rPr lang="en-US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 the link.</a:t>
            </a:r>
          </a:p>
          <a:p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dis a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swm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Throw the dice and say the sum out loud.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0D6007-9EFB-6B4E-B97A-72755EF988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0148" y="2020418"/>
            <a:ext cx="2741709" cy="123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600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plosion 2 5">
            <a:extLst>
              <a:ext uri="{FF2B5EF4-FFF2-40B4-BE49-F238E27FC236}">
                <a16:creationId xmlns:a16="http://schemas.microsoft.com/office/drawing/2014/main" id="{CFF705BB-5F95-AA44-BE5B-CD5C559A03EB}"/>
              </a:ext>
            </a:extLst>
          </p:cNvPr>
          <p:cNvSpPr/>
          <p:nvPr/>
        </p:nvSpPr>
        <p:spPr>
          <a:xfrm>
            <a:off x="1321398" y="178751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541BD55-0272-9A48-A4B5-00F86F0F522B}"/>
              </a:ext>
            </a:extLst>
          </p:cNvPr>
          <p:cNvSpPr txBox="1">
            <a:spLocks/>
          </p:cNvSpPr>
          <p:nvPr/>
        </p:nvSpPr>
        <p:spPr>
          <a:xfrm>
            <a:off x="2156940" y="17875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D57A0E18-DD0B-2F4B-A0C5-77E81D3B21FA}"/>
              </a:ext>
            </a:extLst>
          </p:cNvPr>
          <p:cNvSpPr/>
          <p:nvPr/>
        </p:nvSpPr>
        <p:spPr>
          <a:xfrm>
            <a:off x="4995898" y="2730655"/>
            <a:ext cx="6581059" cy="1857674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Troellwch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/ </a:t>
            </a:r>
            <a:r>
              <a:rPr lang="en-US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Spin the wheel. </a:t>
            </a:r>
          </a:p>
          <a:p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Dywedwch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swm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Say the sum out loud.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BFFE028B-D61C-7D48-AAFC-3C269B35A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23" t="25386" r="44149" b="24939"/>
          <a:stretch/>
        </p:blipFill>
        <p:spPr>
          <a:xfrm>
            <a:off x="649121" y="1985150"/>
            <a:ext cx="3803913" cy="37367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75FED4-7A59-8B4C-98D9-6C6248EDF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5943" y="1524488"/>
            <a:ext cx="3234872" cy="92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526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purse clipart"/>
          <p:cNvPicPr>
            <a:picLocks noChangeAspect="1"/>
          </p:cNvPicPr>
          <p:nvPr/>
        </p:nvPicPr>
        <p:blipFill>
          <a:blip r:embed="rId2"/>
          <a:srcRect b="7607"/>
          <a:stretch>
            <a:fillRect/>
          </a:stretch>
        </p:blipFill>
        <p:spPr>
          <a:xfrm>
            <a:off x="4224902" y="4279813"/>
            <a:ext cx="3793918" cy="23449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2" descr="Image result for purse clipart"/>
          <p:cNvPicPr>
            <a:picLocks noChangeAspect="1"/>
          </p:cNvPicPr>
          <p:nvPr/>
        </p:nvPicPr>
        <p:blipFill>
          <a:blip r:embed="rId2"/>
          <a:srcRect b="7607"/>
          <a:stretch>
            <a:fillRect/>
          </a:stretch>
        </p:blipFill>
        <p:spPr>
          <a:xfrm>
            <a:off x="679705" y="1973050"/>
            <a:ext cx="4087185" cy="252621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6" descr="Image result for 10p coins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926170" y="2664583"/>
            <a:ext cx="1594256" cy="1581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2" descr="Image result for purse clipart"/>
          <p:cNvPicPr>
            <a:picLocks noChangeAspect="1"/>
          </p:cNvPicPr>
          <p:nvPr/>
        </p:nvPicPr>
        <p:blipFill>
          <a:blip r:embed="rId2"/>
          <a:srcRect b="7607"/>
          <a:stretch>
            <a:fillRect/>
          </a:stretch>
        </p:blipFill>
        <p:spPr>
          <a:xfrm>
            <a:off x="7437495" y="1973050"/>
            <a:ext cx="4126522" cy="25505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7" descr="Image result for new £1 coin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492859" y="5030522"/>
            <a:ext cx="1136608" cy="11366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2" descr="Image result for 2p coin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029118" y="3007995"/>
            <a:ext cx="943276" cy="9432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itle 4">
            <a:extLst>
              <a:ext uri="{FF2B5EF4-FFF2-40B4-BE49-F238E27FC236}">
                <a16:creationId xmlns:a16="http://schemas.microsoft.com/office/drawing/2014/main" id="{F301F7F0-DE83-5F48-AEDF-3AB5A281B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endParaRPr lang="cy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81A825D-FBF4-CF4B-AFBB-4CB42FEE2BC6}"/>
              </a:ext>
            </a:extLst>
          </p:cNvPr>
          <p:cNvSpPr txBox="1">
            <a:spLocks/>
          </p:cNvSpPr>
          <p:nvPr/>
        </p:nvSpPr>
        <p:spPr>
          <a:xfrm>
            <a:off x="360317" y="390069"/>
            <a:ext cx="5091933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3C99977-F304-A242-B5BA-975A28C1B565}"/>
              </a:ext>
            </a:extLst>
          </p:cNvPr>
          <p:cNvSpPr txBox="1">
            <a:spLocks/>
          </p:cNvSpPr>
          <p:nvPr/>
        </p:nvSpPr>
        <p:spPr>
          <a:xfrm>
            <a:off x="360317" y="355595"/>
            <a:ext cx="5091933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o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pwrs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58DFE7-5984-1A42-B631-3B6ADF29DA3A}"/>
              </a:ext>
            </a:extLst>
          </p:cNvPr>
          <p:cNvSpPr txBox="1"/>
          <p:nvPr/>
        </p:nvSpPr>
        <p:spPr>
          <a:xfrm>
            <a:off x="6629467" y="663388"/>
            <a:ext cx="4026624" cy="5981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______ </a:t>
            </a:r>
            <a:r>
              <a:rPr lang="en-US" sz="2500" b="1" dirty="0" err="1"/>
              <a:t>yn</a:t>
            </a:r>
            <a:r>
              <a:rPr lang="en-US" sz="2500" b="1" dirty="0"/>
              <a:t> y </a:t>
            </a:r>
            <a:r>
              <a:rPr lang="en-US" sz="2500" b="1" dirty="0" err="1"/>
              <a:t>pwrs</a:t>
            </a:r>
            <a:r>
              <a:rPr lang="en-US" sz="25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5818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6463" y="5656562"/>
            <a:ext cx="8260799" cy="7559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0682" y="1676691"/>
            <a:ext cx="6212360" cy="38408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9104" y="3134107"/>
            <a:ext cx="1603391" cy="16033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127" y="3240799"/>
            <a:ext cx="1383907" cy="1390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41020DA-2F03-3743-AA23-76EA535FA90C}"/>
              </a:ext>
            </a:extLst>
          </p:cNvPr>
          <p:cNvSpPr txBox="1">
            <a:spLocks/>
          </p:cNvSpPr>
          <p:nvPr/>
        </p:nvSpPr>
        <p:spPr>
          <a:xfrm>
            <a:off x="535331" y="315550"/>
            <a:ext cx="5091933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88CA4D-07D0-3340-AC75-7D0EC064DF9B}"/>
              </a:ext>
            </a:extLst>
          </p:cNvPr>
          <p:cNvSpPr txBox="1">
            <a:spLocks/>
          </p:cNvSpPr>
          <p:nvPr/>
        </p:nvSpPr>
        <p:spPr>
          <a:xfrm>
            <a:off x="535331" y="266564"/>
            <a:ext cx="5091933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o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pwrs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2A981-046A-2A42-9E66-3A0C2CDAD11F}"/>
              </a:ext>
            </a:extLst>
          </p:cNvPr>
          <p:cNvSpPr txBox="1"/>
          <p:nvPr/>
        </p:nvSpPr>
        <p:spPr>
          <a:xfrm>
            <a:off x="6804481" y="392810"/>
            <a:ext cx="4026624" cy="5981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______ </a:t>
            </a:r>
            <a:r>
              <a:rPr lang="en-US" sz="2500" b="1" dirty="0" err="1"/>
              <a:t>yn</a:t>
            </a:r>
            <a:r>
              <a:rPr lang="en-US" sz="2500" b="1" dirty="0"/>
              <a:t> y </a:t>
            </a:r>
            <a:r>
              <a:rPr lang="en-US" sz="2500" b="1" dirty="0" err="1"/>
              <a:t>pwrs</a:t>
            </a:r>
            <a:r>
              <a:rPr lang="en-US" sz="25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91048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1352" y="5819748"/>
            <a:ext cx="8260799" cy="7559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4035" y="1679376"/>
            <a:ext cx="6212360" cy="38408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 descr="Image result for new £1 coin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382409" y="3198798"/>
            <a:ext cx="1497073" cy="14970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2" descr="Image result for 2p coin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306380" y="3130657"/>
            <a:ext cx="1610861" cy="16108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8D1A0D9-DCB4-FF46-BB78-D2AC73132811}"/>
              </a:ext>
            </a:extLst>
          </p:cNvPr>
          <p:cNvSpPr txBox="1">
            <a:spLocks/>
          </p:cNvSpPr>
          <p:nvPr/>
        </p:nvSpPr>
        <p:spPr>
          <a:xfrm>
            <a:off x="360317" y="390069"/>
            <a:ext cx="5091933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880348C-CD7A-1D48-93DB-D5BEC3DB88DD}"/>
              </a:ext>
            </a:extLst>
          </p:cNvPr>
          <p:cNvSpPr txBox="1">
            <a:spLocks/>
          </p:cNvSpPr>
          <p:nvPr/>
        </p:nvSpPr>
        <p:spPr>
          <a:xfrm>
            <a:off x="360317" y="355595"/>
            <a:ext cx="5091933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o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y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pwrs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EE78A1-C824-4B4C-84E8-9173D4357479}"/>
              </a:ext>
            </a:extLst>
          </p:cNvPr>
          <p:cNvSpPr txBox="1"/>
          <p:nvPr/>
        </p:nvSpPr>
        <p:spPr>
          <a:xfrm>
            <a:off x="6629467" y="663388"/>
            <a:ext cx="4026624" cy="5981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______ </a:t>
            </a:r>
            <a:r>
              <a:rPr lang="en-US" sz="2500" b="1" dirty="0" err="1"/>
              <a:t>yn</a:t>
            </a:r>
            <a:r>
              <a:rPr lang="en-US" sz="2500" b="1" dirty="0"/>
              <a:t> y </a:t>
            </a:r>
            <a:r>
              <a:rPr lang="en-US" sz="2500" b="1" dirty="0" err="1"/>
              <a:t>pwrs</a:t>
            </a:r>
            <a:r>
              <a:rPr lang="en-US" sz="2500" b="1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8862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lipart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83E92AB2-A537-40FA-8C3B-77138B2568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8584" y="2679553"/>
            <a:ext cx="4938790" cy="19292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E75CD6-0129-7B40-8F8E-ECA23AB12B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6001" y="3667396"/>
            <a:ext cx="1882745" cy="1882745"/>
          </a:xfrm>
          <a:prstGeom prst="rect">
            <a:avLst/>
          </a:prstGeom>
        </p:spPr>
      </p:pic>
      <p:sp>
        <p:nvSpPr>
          <p:cNvPr id="7" name="Title 4">
            <a:extLst>
              <a:ext uri="{FF2B5EF4-FFF2-40B4-BE49-F238E27FC236}">
                <a16:creationId xmlns:a16="http://schemas.microsoft.com/office/drawing/2014/main" id="{51135EF9-2F4E-F64C-8543-7C8F60F1E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0" cy="0"/>
          </a:xfrm>
        </p:spPr>
        <p:txBody>
          <a:bodyPr>
            <a:normAutofit fontScale="90000"/>
          </a:bodyPr>
          <a:lstStyle/>
          <a:p>
            <a:endParaRPr lang="cy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C983354-E0ED-404E-86B2-1C0607AA2F54}"/>
              </a:ext>
            </a:extLst>
          </p:cNvPr>
          <p:cNvSpPr txBox="1">
            <a:spLocks/>
          </p:cNvSpPr>
          <p:nvPr/>
        </p:nvSpPr>
        <p:spPr>
          <a:xfrm>
            <a:off x="360317" y="390069"/>
            <a:ext cx="3019871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55E30D6-3EA5-D94D-AE82-23C88479E79C}"/>
              </a:ext>
            </a:extLst>
          </p:cNvPr>
          <p:cNvSpPr txBox="1">
            <a:spLocks/>
          </p:cNvSpPr>
          <p:nvPr/>
        </p:nvSpPr>
        <p:spPr>
          <a:xfrm>
            <a:off x="360317" y="355595"/>
            <a:ext cx="3019871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Dewch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i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chwarae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68710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0317" y="1842942"/>
            <a:ext cx="5158739" cy="23294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/>
              <a:t>Faint </a:t>
            </a:r>
            <a:r>
              <a:rPr lang="en-US" sz="2500" b="1" dirty="0" err="1"/>
              <a:t>ydy’r</a:t>
            </a:r>
            <a:r>
              <a:rPr lang="en-US" sz="2500" b="1" dirty="0"/>
              <a:t> </a:t>
            </a:r>
            <a:r>
              <a:rPr lang="en-US" sz="2500" b="1" dirty="0" err="1"/>
              <a:t>tocynnau</a:t>
            </a:r>
            <a:r>
              <a:rPr lang="en-US" sz="2500" b="1" dirty="0"/>
              <a:t>? </a:t>
            </a:r>
            <a:r>
              <a:rPr lang="en-US" sz="2500" b="1" i="1" dirty="0"/>
              <a:t>(tickets)</a:t>
            </a:r>
          </a:p>
          <a:p>
            <a:pPr>
              <a:lnSpc>
                <a:spcPct val="150000"/>
              </a:lnSpc>
            </a:pPr>
            <a:r>
              <a:rPr lang="en-US" sz="2500" b="1" dirty="0"/>
              <a:t>Faint </a:t>
            </a:r>
            <a:r>
              <a:rPr lang="en-US" sz="2500" b="1" dirty="0" err="1"/>
              <a:t>ydy’r</a:t>
            </a:r>
            <a:r>
              <a:rPr lang="en-US" sz="2500" b="1" dirty="0"/>
              <a:t> </a:t>
            </a:r>
            <a:r>
              <a:rPr lang="en-US" sz="2500" b="1" dirty="0" err="1"/>
              <a:t>rhain</a:t>
            </a:r>
            <a:r>
              <a:rPr lang="en-US" sz="2500" b="1" dirty="0"/>
              <a:t>? </a:t>
            </a:r>
            <a:r>
              <a:rPr lang="en-US" sz="2500" b="1" i="1" dirty="0"/>
              <a:t>(these)</a:t>
            </a:r>
            <a:endParaRPr lang="en-US" sz="2500" b="1" dirty="0"/>
          </a:p>
          <a:p>
            <a:pPr>
              <a:lnSpc>
                <a:spcPct val="150000"/>
              </a:lnSpc>
            </a:pPr>
            <a:r>
              <a:rPr lang="en-US" sz="2500" b="1" dirty="0"/>
              <a:t>Faint </a:t>
            </a:r>
            <a:r>
              <a:rPr lang="en-US" sz="2500" b="1" dirty="0" err="1"/>
              <a:t>ydy’r</a:t>
            </a:r>
            <a:r>
              <a:rPr lang="en-US" sz="2500" b="1" dirty="0"/>
              <a:t> </a:t>
            </a:r>
            <a:r>
              <a:rPr lang="en-US" sz="2500" b="1" dirty="0" err="1"/>
              <a:t>rheina</a:t>
            </a:r>
            <a:r>
              <a:rPr lang="en-US" sz="2500" b="1" dirty="0"/>
              <a:t>? </a:t>
            </a:r>
            <a:r>
              <a:rPr lang="en-US" sz="2500" b="1" i="1" dirty="0"/>
              <a:t>(those)</a:t>
            </a:r>
            <a:endParaRPr lang="en-US" sz="2500" b="1" dirty="0"/>
          </a:p>
          <a:p>
            <a:pPr>
              <a:lnSpc>
                <a:spcPct val="150000"/>
              </a:lnSpc>
            </a:pPr>
            <a:r>
              <a:rPr lang="en-US" sz="2500" b="1" dirty="0"/>
              <a:t>Faint </a:t>
            </a:r>
            <a:r>
              <a:rPr lang="en-US" sz="2500" b="1" dirty="0" err="1"/>
              <a:t>ydy</a:t>
            </a:r>
            <a:r>
              <a:rPr lang="en-US" sz="2500" b="1" dirty="0"/>
              <a:t> </a:t>
            </a:r>
            <a:r>
              <a:rPr lang="en-US" sz="2500" b="1" dirty="0" err="1"/>
              <a:t>hwn</a:t>
            </a:r>
            <a:r>
              <a:rPr lang="en-US" sz="2500" b="1" dirty="0"/>
              <a:t>? 	</a:t>
            </a:r>
            <a:r>
              <a:rPr lang="en-US" sz="2500" b="1" i="1" dirty="0"/>
              <a:t>(this)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9AB8E3-48BB-ED4E-888E-D23FBE4BA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2F51217-352C-5B43-B9EF-910B1B611FF4}"/>
              </a:ext>
            </a:extLst>
          </p:cNvPr>
          <p:cNvSpPr txBox="1">
            <a:spLocks/>
          </p:cNvSpPr>
          <p:nvPr/>
        </p:nvSpPr>
        <p:spPr>
          <a:xfrm>
            <a:off x="360317" y="390069"/>
            <a:ext cx="3019871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BCA1FB7-9436-264E-A549-D685158BF8D7}"/>
              </a:ext>
            </a:extLst>
          </p:cNvPr>
          <p:cNvSpPr txBox="1">
            <a:spLocks/>
          </p:cNvSpPr>
          <p:nvPr/>
        </p:nvSpPr>
        <p:spPr>
          <a:xfrm>
            <a:off x="360317" y="355595"/>
            <a:ext cx="3019871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51FD58-A982-EC49-B5D4-B7C3A7FB49FA}"/>
              </a:ext>
            </a:extLst>
          </p:cNvPr>
          <p:cNvSpPr txBox="1"/>
          <p:nvPr/>
        </p:nvSpPr>
        <p:spPr>
          <a:xfrm>
            <a:off x="6351813" y="1842942"/>
            <a:ext cx="5470071" cy="23294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</a:t>
            </a:r>
            <a:r>
              <a:rPr lang="en-US" sz="2500" b="1" dirty="0" err="1"/>
              <a:t>tocynnau</a:t>
            </a:r>
            <a:r>
              <a:rPr lang="en-US" sz="2500" b="1" dirty="0"/>
              <a:t> </a:t>
            </a:r>
            <a:r>
              <a:rPr lang="en-US" sz="2500" b="1" dirty="0" err="1"/>
              <a:t>yn</a:t>
            </a:r>
            <a:r>
              <a:rPr lang="en-US" sz="2500" b="1" dirty="0"/>
              <a:t> </a:t>
            </a:r>
            <a:r>
              <a:rPr lang="en-US" sz="2500" b="1" dirty="0" err="1"/>
              <a:t>dair</a:t>
            </a:r>
            <a:r>
              <a:rPr lang="en-US" sz="2500" b="1" dirty="0"/>
              <a:t> punt </a:t>
            </a:r>
            <a:r>
              <a:rPr lang="en-US" sz="2500" b="1" dirty="0" err="1"/>
              <a:t>yr</a:t>
            </a:r>
            <a:r>
              <a:rPr lang="en-US" sz="2500" b="1" dirty="0"/>
              <a:t> un. </a:t>
            </a:r>
          </a:p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</a:t>
            </a:r>
            <a:r>
              <a:rPr lang="en-US" sz="2500" b="1" dirty="0" err="1"/>
              <a:t>rhain</a:t>
            </a:r>
            <a:r>
              <a:rPr lang="en-US" sz="2500" b="1" dirty="0"/>
              <a:t> </a:t>
            </a:r>
            <a:r>
              <a:rPr lang="en-US" sz="2500" b="1" dirty="0" err="1"/>
              <a:t>yn</a:t>
            </a:r>
            <a:r>
              <a:rPr lang="en-US" sz="2500" b="1" dirty="0"/>
              <a:t> </a:t>
            </a:r>
            <a:r>
              <a:rPr lang="en-US" sz="2500" b="1" dirty="0" err="1"/>
              <a:t>ddwy</a:t>
            </a:r>
            <a:r>
              <a:rPr lang="en-US" sz="2500" b="1" dirty="0"/>
              <a:t> bunt </a:t>
            </a:r>
            <a:r>
              <a:rPr lang="en-US" sz="2500" b="1" dirty="0" err="1"/>
              <a:t>yr</a:t>
            </a:r>
            <a:r>
              <a:rPr lang="en-US" sz="2500" b="1" dirty="0"/>
              <a:t> un. </a:t>
            </a:r>
          </a:p>
          <a:p>
            <a:pPr>
              <a:lnSpc>
                <a:spcPct val="150000"/>
              </a:lnSpc>
            </a:pPr>
            <a:r>
              <a:rPr lang="en-US" sz="2500" b="1" dirty="0" err="1"/>
              <a:t>Mae’r</a:t>
            </a:r>
            <a:r>
              <a:rPr lang="en-US" sz="2500" b="1" dirty="0"/>
              <a:t> </a:t>
            </a:r>
            <a:r>
              <a:rPr lang="en-US" sz="2500" b="1" dirty="0" err="1"/>
              <a:t>rheina</a:t>
            </a:r>
            <a:r>
              <a:rPr lang="en-US" sz="2500" b="1" dirty="0"/>
              <a:t> </a:t>
            </a:r>
            <a:r>
              <a:rPr lang="en-US" sz="2500" b="1" dirty="0" err="1"/>
              <a:t>yn</a:t>
            </a:r>
            <a:r>
              <a:rPr lang="en-US" sz="2500" b="1" dirty="0"/>
              <a:t> bum </a:t>
            </a:r>
            <a:r>
              <a:rPr lang="en-US" sz="2500" b="1" dirty="0" err="1"/>
              <a:t>deg</a:t>
            </a:r>
            <a:r>
              <a:rPr lang="en-US" sz="2500" b="1" dirty="0"/>
              <a:t> </a:t>
            </a:r>
            <a:r>
              <a:rPr lang="en-US" sz="2500" b="1" dirty="0" err="1"/>
              <a:t>ceiniog</a:t>
            </a:r>
            <a:r>
              <a:rPr lang="en-US" sz="2500" b="1" dirty="0"/>
              <a:t>. </a:t>
            </a:r>
          </a:p>
          <a:p>
            <a:pPr>
              <a:lnSpc>
                <a:spcPct val="150000"/>
              </a:lnSpc>
            </a:pPr>
            <a:r>
              <a:rPr lang="en-US" sz="2500" b="1" dirty="0"/>
              <a:t>Mae </a:t>
            </a:r>
            <a:r>
              <a:rPr lang="en-US" sz="2500" b="1" dirty="0" err="1"/>
              <a:t>hwn</a:t>
            </a:r>
            <a:r>
              <a:rPr lang="en-US" sz="2500" b="1" dirty="0"/>
              <a:t> </a:t>
            </a:r>
            <a:r>
              <a:rPr lang="en-US" sz="2500" b="1" dirty="0" err="1"/>
              <a:t>yn</a:t>
            </a:r>
            <a:r>
              <a:rPr lang="en-US" sz="2500" b="1" dirty="0"/>
              <a:t> un </a:t>
            </a:r>
            <a:r>
              <a:rPr lang="en-US" sz="2500" b="1" dirty="0" err="1"/>
              <a:t>deg</a:t>
            </a:r>
            <a:r>
              <a:rPr lang="en-US" sz="2500" b="1" dirty="0"/>
              <a:t> punt </a:t>
            </a:r>
            <a:r>
              <a:rPr lang="en-US" sz="2500" b="1" dirty="0" err="1"/>
              <a:t>ceiniog</a:t>
            </a:r>
            <a:r>
              <a:rPr lang="en-US" sz="2500" b="1" dirty="0"/>
              <a:t>.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0D4BF1-2467-B74F-BB78-4241C17AB458}"/>
              </a:ext>
            </a:extLst>
          </p:cNvPr>
          <p:cNvSpPr txBox="1"/>
          <p:nvPr/>
        </p:nvSpPr>
        <p:spPr>
          <a:xfrm>
            <a:off x="3727271" y="4660033"/>
            <a:ext cx="4763587" cy="117525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dirty="0"/>
              <a:t>Dyna </a:t>
            </a:r>
            <a:r>
              <a:rPr lang="en-US" sz="2500" b="1" dirty="0" err="1"/>
              <a:t>ddrud</a:t>
            </a:r>
            <a:r>
              <a:rPr lang="en-US" sz="2500" b="1" dirty="0"/>
              <a:t>! </a:t>
            </a:r>
            <a:r>
              <a:rPr lang="en-US" sz="2500" b="1" i="1" dirty="0"/>
              <a:t>(expensive)</a:t>
            </a:r>
          </a:p>
          <a:p>
            <a:pPr>
              <a:lnSpc>
                <a:spcPct val="150000"/>
              </a:lnSpc>
            </a:pPr>
            <a:r>
              <a:rPr lang="en-US" sz="2500" b="1" dirty="0"/>
              <a:t>Dyna </a:t>
            </a:r>
            <a:r>
              <a:rPr lang="en-US" sz="2500" b="1" dirty="0" err="1"/>
              <a:t>rhad</a:t>
            </a:r>
            <a:r>
              <a:rPr lang="en-US" sz="2500" b="1" dirty="0"/>
              <a:t>! </a:t>
            </a:r>
            <a:r>
              <a:rPr lang="en-US" sz="2500" b="1" i="1" dirty="0"/>
              <a:t>(cheap)</a:t>
            </a:r>
            <a:endParaRPr lang="en-US" sz="2500" b="1" dirty="0"/>
          </a:p>
        </p:txBody>
      </p:sp>
    </p:spTree>
    <p:extLst>
      <p:ext uri="{BB962C8B-B14F-4D97-AF65-F5344CB8AC3E}">
        <p14:creationId xmlns:p14="http://schemas.microsoft.com/office/powerpoint/2010/main" val="676372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3CD1EEE-E6B5-E943-9C64-CDFCE9458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2137"/>
            <a:ext cx="12192000" cy="7249659"/>
          </a:xfrm>
          <a:prstGeom prst="rect">
            <a:avLst/>
          </a:prstGeom>
        </p:spPr>
      </p:pic>
      <p:pic>
        <p:nvPicPr>
          <p:cNvPr id="2" name="Picture 2" descr="https://encrypted-tbn1.gstatic.com/shopping?q=tbn:ANd9GcTYJecyDQJ-IFlvD0lrdsB8WW7ten9wwskHigecy6NpLITsvUlLH84QMIB-1uJ8Ddru4t95OcQ&amp;usqp=CAE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822" b="46714" l="0" r="100000"/>
                    </a14:imgEffect>
                  </a14:imgLayer>
                </a14:imgProps>
              </a:ext>
            </a:extLst>
          </a:blip>
          <a:srcRect t="27487" b="50767"/>
          <a:stretch>
            <a:fillRect/>
          </a:stretch>
        </p:blipFill>
        <p:spPr>
          <a:xfrm>
            <a:off x="1442185" y="5261209"/>
            <a:ext cx="9037499" cy="196528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https://attachment.outlook.office.net/owa/jemmajones_5@hotmail.com/service.svc/s/GetAttachmentThumbnail?id=AQMkADAwATY3ZmYAZS05MDFhLTI4OTUtMDACLTAwCgBGAAAD8c9r2Egt1E2I4%2Fhm4CuivAcAHCy93lX440a9wx8wkSkP8wAAAgEJAAAAHCy93lX440a9wx8wkSkP8wAAANmyqqwAAAABEgAQAAUzfISW2nhMmplxPa71VDM%3D&amp;thumbnailType=2&amp;X-OWA-CANARY=i9F6wd-4h0ez2ZCP-WyZtyAnuhC2v9QY3eeVBmpVrSUbO_SMXxggHH7T481pbGyEqrtMREF2J84.&amp;token=eyJ0eXAiOiJKV1QiLCJhbGciOiJSUzI1NiIsIng1dCI6ImVuaDlCSnJWUFU1aWpWMXFqWmpWLWZMMmJjbyJ9.eyJ2ZXIiOiJFeGNoYW5nZS5DYWxsYmFjay5WMSIsImFwcGN0eHNlbmRlciI6Ik93YURvd25sb2FkQDg0ZGY5ZTdmLWU5ZjYtNDBhZi1iNDM1LWFhYWFhYWFhYWFhYSIsImFwcGN0eCI6IntcIm1zZXhjaHByb3RcIjpcIm93YVwiLFwicHJpbWFyeXNpZFwiOlwiUy0xLTI4MjctNDI1OTgyLTI0MTc2MzM0MjlcIixcInB1aWRcIjpcIjE4Mjk1ODExNzYzMTgxMDFcIixcIm9pZFwiOlwiMDAwNjdmZmUtOTAxYS0yODk1LTAwMDAtMDAwMDAwMDAwMDAwXCIsXCJzY29wZVwiOlwiT3dhRG93bmxvYWRcIn0iLCJpc3MiOiIwMDAwMDAwMi0wMDAwLTBmZjEtY2UwMC0wMDAwMDAwMDAwMDBAODRkZjllN2YtZTlmNi00MGFmLWI0MzUtYWFhYWFhYWFhYWFhIiwiYXVkIjoiMDAwMDAwMDItMDAwMC0wZmYxLWNlMDAtMDAwMDAwMDAwMDAwL2F0dGFjaG1lbnQub3V0bG9vay5vZmZpY2UubmV0QDg0ZGY5ZTdmLWU5ZjYtNDBhZi1iNDM1LWFhYWFhYWFhYWFhYSIsImV4cCI6MTQ5ODgyNzIxNSwibmJmIjoxNDk4ODI2NjE1fQ.45And--bHSEmf9kuZcdAI_iz_HI1-F7xksQty2T5OEn3-LNu5D8W_hqdNSCK_6TvV1_a7t8mdbYk-NxyXX3273zRYDyBVlAamAXxEmdaeccqFShHh1JwYZinEvS-x6XuRfDK5fOX6x_lys4Ic8HR12GZmk9p6P1cRdjyo1frSQIaHYArO9kbRjVmLSrI1bP6g1qZ-rtwdJoYITxajA-EJJLfPxrv5-0TQ0aiD12FFOs53awvemlBMssH5NIkAc5x3AVo0_lMJ8Pp07subSL0qzv1fVzEK5diEjp73mywblsA5UaBlYlnmLP80g20FIbpYs-qXUsfOtUkHbTOv35h-w&amp;owa=outlook.live.com&amp;isc=1"/>
          <p:cNvPicPr>
            <a:picLocks noChangeAspect="1"/>
          </p:cNvPicPr>
          <p:nvPr/>
        </p:nvPicPr>
        <p:blipFill>
          <a:blip r:embed="rId5"/>
          <a:srcRect l="10048" t="5450" r="13174"/>
          <a:stretch>
            <a:fillRect/>
          </a:stretch>
        </p:blipFill>
        <p:spPr>
          <a:xfrm>
            <a:off x="2277784" y="3516044"/>
            <a:ext cx="1105473" cy="18151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4" descr="https://attachment.outlook.office.net/owa/jemmajones_5@hotmail.com/service.svc/s/GetAttachmentThumbnail?id=AQMkADAwATY3ZmYAZS05MDFhLTI4OTUtMDACLTAwCgBGAAAD8c9r2Egt1E2I4%2Fhm4CuivAcAHCy93lX440a9wx8wkSkP8wAAAgEJAAAAHCy93lX440a9wx8wkSkP8wAAANmyqqwAAAABEgAQAM0wQIgdk6VNh7HdpmqIU2w%3D&amp;thumbnailType=2&amp;X-OWA-CANARY=i9F6wd-4h0ez2ZCP-WyZtyAnuhC2v9QY3eeVBmpVrSUbO_SMXxggHH7T481pbGyEqrtMREF2J84.&amp;token=eyJ0eXAiOiJKV1QiLCJhbGciOiJSUzI1NiIsIng1dCI6ImVuaDlCSnJWUFU1aWpWMXFqWmpWLWZMMmJjbyJ9.eyJ2ZXIiOiJFeGNoYW5nZS5DYWxsYmFjay5WMSIsImFwcGN0eHNlbmRlciI6Ik93YURvd25sb2FkQDg0ZGY5ZTdmLWU5ZjYtNDBhZi1iNDM1LWFhYWFhYWFhYWFhYSIsImFwcGN0eCI6IntcIm1zZXhjaHByb3RcIjpcIm93YVwiLFwicHJpbWFyeXNpZFwiOlwiUy0xLTI4MjctNDI1OTgyLTI0MTc2MzM0MjlcIixcInB1aWRcIjpcIjE4Mjk1ODExNzYzMTgxMDFcIixcIm9pZFwiOlwiMDAwNjdmZmUtOTAxYS0yODk1LTAwMDAtMDAwMDAwMDAwMDAwXCIsXCJzY29wZVwiOlwiT3dhRG93bmxvYWRcIn0iLCJpc3MiOiIwMDAwMDAwMi0wMDAwLTBmZjEtY2UwMC0wMDAwMDAwMDAwMDBAODRkZjllN2YtZTlmNi00MGFmLWI0MzUtYWFhYWFhYWFhYWFhIiwiYXVkIjoiMDAwMDAwMDItMDAwMC0wZmYxLWNlMDAtMDAwMDAwMDAwMDAwL2F0dGFjaG1lbnQub3V0bG9vay5vZmZpY2UubmV0QDg0ZGY5ZTdmLWU5ZjYtNDBhZi1iNDM1LWFhYWFhYWFhYWFhYSIsImV4cCI6MTQ5ODgyNzIxNSwibmJmIjoxNDk4ODI2NjE1fQ.45And--bHSEmf9kuZcdAI_iz_HI1-F7xksQty2T5OEn3-LNu5D8W_hqdNSCK_6TvV1_a7t8mdbYk-NxyXX3273zRYDyBVlAamAXxEmdaeccqFShHh1JwYZinEvS-x6XuRfDK5fOX6x_lys4Ic8HR12GZmk9p6P1cRdjyo1frSQIaHYArO9kbRjVmLSrI1bP6g1qZ-rtwdJoYITxajA-EJJLfPxrv5-0TQ0aiD12FFOs53awvemlBMssH5NIkAc5x3AVo0_lMJ8Pp07subSL0qzv1fVzEK5diEjp73mywblsA5UaBlYlnmLP80g20FIbpYs-qXUsfOtUkHbTOv35h-w&amp;owa=outlook.live.com&amp;isc=1"/>
          <p:cNvPicPr>
            <a:picLocks noChangeAspect="1"/>
          </p:cNvPicPr>
          <p:nvPr/>
        </p:nvPicPr>
        <p:blipFill>
          <a:blip r:embed="rId6"/>
          <a:srcRect l="28226" t="1631" r="21750" b="5437"/>
          <a:stretch>
            <a:fillRect/>
          </a:stretch>
        </p:blipFill>
        <p:spPr>
          <a:xfrm>
            <a:off x="4402790" y="3139935"/>
            <a:ext cx="941694" cy="21426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https://attachment.outlook.office.net/owa/jemmajones_5@hotmail.com/service.svc/s/GetAttachmentThumbnail?id=AQMkADAwATY3ZmYAZS05MDFhLTI4OTUtMDACLTAwCgBGAAAD8c9r2Egt1E2I4%2Fhm4CuivAcAHCy93lX440a9wx8wkSkP8wAAAgEJAAAAHCy93lX440a9wx8wkSkP8wAAANmyqqwAAAABEgAQAENimIl6419InQbs767KED8%3D&amp;thumbnailType=2&amp;X-OWA-CANARY=i9F6wd-4h0ez2ZCP-WyZtyAnuhC2v9QY3eeVBmpVrSUbO_SMXxggHH7T481pbGyEqrtMREF2J84.&amp;token=eyJ0eXAiOiJKV1QiLCJhbGciOiJSUzI1NiIsIng1dCI6ImVuaDlCSnJWUFU1aWpWMXFqWmpWLWZMMmJjbyJ9.eyJ2ZXIiOiJFeGNoYW5nZS5DYWxsYmFjay5WMSIsImFwcGN0eHNlbmRlciI6Ik93YURvd25sb2FkQDg0ZGY5ZTdmLWU5ZjYtNDBhZi1iNDM1LWFhYWFhYWFhYWFhYSIsImFwcGN0eCI6IntcIm1zZXhjaHByb3RcIjpcIm93YVwiLFwicHJpbWFyeXNpZFwiOlwiUy0xLTI4MjctNDI1OTgyLTI0MTc2MzM0MjlcIixcInB1aWRcIjpcIjE4Mjk1ODExNzYzMTgxMDFcIixcIm9pZFwiOlwiMDAwNjdmZmUtOTAxYS0yODk1LTAwMDAtMDAwMDAwMDAwMDAwXCIsXCJzY29wZVwiOlwiT3dhRG93bmxvYWRcIn0iLCJpc3MiOiIwMDAwMDAwMi0wMDAwLTBmZjEtY2UwMC0wMDAwMDAwMDAwMDBAODRkZjllN2YtZTlmNi00MGFmLWI0MzUtYWFhYWFhYWFhYWFhIiwiYXVkIjoiMDAwMDAwMDItMDAwMC0wZmYxLWNlMDAtMDAwMDAwMDAwMDAwL2F0dGFjaG1lbnQub3V0bG9vay5vZmZpY2UubmV0QDg0ZGY5ZTdmLWU5ZjYtNDBhZi1iNDM1LWFhYWFhYWFhYWFhYSIsImV4cCI6MTQ5ODgyNzIxNSwibmJmIjoxNDk4ODI2NjE1fQ.45And--bHSEmf9kuZcdAI_iz_HI1-F7xksQty2T5OEn3-LNu5D8W_hqdNSCK_6TvV1_a7t8mdbYk-NxyXX3273zRYDyBVlAamAXxEmdaeccqFShHh1JwYZinEvS-x6XuRfDK5fOX6x_lys4Ic8HR12GZmk9p6P1cRdjyo1frSQIaHYArO9kbRjVmLSrI1bP6g1qZ-rtwdJoYITxajA-EJJLfPxrv5-0TQ0aiD12FFOs53awvemlBMssH5NIkAc5x3AVo0_lMJ8Pp07subSL0qzv1fVzEK5diEjp73mywblsA5UaBlYlnmLP80g20FIbpYs-qXUsfOtUkHbTOv35h-w&amp;owa=outlook.live.com&amp;isc=1"/>
          <p:cNvPicPr>
            <a:picLocks noChangeAspect="1"/>
          </p:cNvPicPr>
          <p:nvPr/>
        </p:nvPicPr>
        <p:blipFill>
          <a:blip r:embed="rId7"/>
          <a:srcRect l="39045" t="30770" r="19761" b="22117"/>
          <a:stretch>
            <a:fillRect/>
          </a:stretch>
        </p:blipFill>
        <p:spPr>
          <a:xfrm>
            <a:off x="6525795" y="3900339"/>
            <a:ext cx="938320" cy="143085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0" descr="https://attachment.outlook.office.net/owa/jemmajones_5@hotmail.com/service.svc/s/GetAttachmentThumbnail?id=AQMkADAwATY3ZmYAZS05MDFhLTI4OTUtMDACLTAwCgBGAAAD8c9r2Egt1E2I4%2Fhm4CuivAcAHCy93lX440a9wx8wkSkP8wAAAgEJAAAAHCy93lX440a9wx8wkSkP8wAAANmyqqwAAAABEgAQALbL5zPgVChAtuDPHm0q7GY%3D&amp;thumbnailType=2&amp;X-OWA-CANARY=i9F6wd-4h0ez2ZCP-WyZtyAnuhC2v9QY3eeVBmpVrSUbO_SMXxggHH7T481pbGyEqrtMREF2J84.&amp;token=eyJ0eXAiOiJKV1QiLCJhbGciOiJSUzI1NiIsIng1dCI6ImVuaDlCSnJWUFU1aWpWMXFqWmpWLWZMMmJjbyJ9.eyJ2ZXIiOiJFeGNoYW5nZS5DYWxsYmFjay5WMSIsImFwcGN0eHNlbmRlciI6Ik93YURvd25sb2FkQDg0ZGY5ZTdmLWU5ZjYtNDBhZi1iNDM1LWFhYWFhYWFhYWFhYSIsImFwcGN0eCI6IntcIm1zZXhjaHByb3RcIjpcIm93YVwiLFwicHJpbWFyeXNpZFwiOlwiUy0xLTI4MjctNDI1OTgyLTI0MTc2MzM0MjlcIixcInB1aWRcIjpcIjE4Mjk1ODExNzYzMTgxMDFcIixcIm9pZFwiOlwiMDAwNjdmZmUtOTAxYS0yODk1LTAwMDAtMDAwMDAwMDAwMDAwXCIsXCJzY29wZVwiOlwiT3dhRG93bmxvYWRcIn0iLCJpc3MiOiIwMDAwMDAwMi0wMDAwLTBmZjEtY2UwMC0wMDAwMDAwMDAwMDBAODRkZjllN2YtZTlmNi00MGFmLWI0MzUtYWFhYWFhYWFhYWFhIiwiYXVkIjoiMDAwMDAwMDItMDAwMC0wZmYxLWNlMDAtMDAwMDAwMDAwMDAwL2F0dGFjaG1lbnQub3V0bG9vay5vZmZpY2UubmV0QDg0ZGY5ZTdmLWU5ZjYtNDBhZi1iNDM1LWFhYWFhYWFhYWFhYSIsImV4cCI6MTQ5ODgyNzIxNSwibmJmIjoxNDk4ODI2NjE1fQ.45And--bHSEmf9kuZcdAI_iz_HI1-F7xksQty2T5OEn3-LNu5D8W_hqdNSCK_6TvV1_a7t8mdbYk-NxyXX3273zRYDyBVlAamAXxEmdaeccqFShHh1JwYZinEvS-x6XuRfDK5fOX6x_lys4Ic8HR12GZmk9p6P1cRdjyo1frSQIaHYArO9kbRjVmLSrI1bP6g1qZ-rtwdJoYITxajA-EJJLfPxrv5-0TQ0aiD12FFOs53awvemlBMssH5NIkAc5x3AVo0_lMJ8Pp07subSL0qzv1fVzEK5diEjp73mywblsA5UaBlYlnmLP80g20FIbpYs-qXUsfOtUkHbTOv35h-w&amp;owa=outlook.live.com&amp;isc=1"/>
          <p:cNvPicPr>
            <a:picLocks noChangeAspect="1"/>
          </p:cNvPicPr>
          <p:nvPr/>
        </p:nvPicPr>
        <p:blipFill>
          <a:blip r:embed="rId8"/>
          <a:srcRect l="22478" t="40831" r="26179" b="20885"/>
          <a:stretch>
            <a:fillRect/>
          </a:stretch>
        </p:blipFill>
        <p:spPr>
          <a:xfrm>
            <a:off x="8189743" y="3907003"/>
            <a:ext cx="1442749" cy="143436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3"/>
          <p:cNvSpPr/>
          <p:nvPr/>
        </p:nvSpPr>
        <p:spPr>
          <a:xfrm>
            <a:off x="3794756" y="438946"/>
            <a:ext cx="4781356" cy="92333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 i="0" u="none" strike="noStrike" kern="1200" cap="none" spc="50" baseline="0" dirty="0" err="1">
                <a:solidFill>
                  <a:srgbClr val="FEFEFE"/>
                </a:solidFill>
                <a:uFillTx/>
                <a:latin typeface="Marker Felt Thin" panose="02000400000000000000" pitchFamily="2" charset="77"/>
                <a:ea typeface=""/>
                <a:cs typeface=""/>
              </a:rPr>
              <a:t>Siop</a:t>
            </a:r>
            <a:r>
              <a:rPr lang="en-US" sz="5400" b="1" i="0" u="none" strike="noStrike" kern="1200" cap="none" spc="50" baseline="0" dirty="0">
                <a:solidFill>
                  <a:srgbClr val="FEFEFE"/>
                </a:solidFill>
                <a:uFillTx/>
                <a:latin typeface="Marker Felt Thin" panose="02000400000000000000" pitchFamily="2" charset="77"/>
                <a:ea typeface=""/>
                <a:cs typeface=""/>
              </a:rPr>
              <a:t> </a:t>
            </a:r>
            <a:r>
              <a:rPr lang="en-US" sz="5400" b="1" i="0" u="none" strike="noStrike" kern="0" cap="none" spc="50" baseline="0" dirty="0" err="1">
                <a:solidFill>
                  <a:srgbClr val="FEFEFE"/>
                </a:solidFill>
                <a:uFillTx/>
                <a:latin typeface="Marker Felt Thin" panose="02000400000000000000" pitchFamily="2" charset="77"/>
                <a:ea typeface=""/>
                <a:cs typeface=""/>
              </a:rPr>
              <a:t>D</a:t>
            </a:r>
            <a:r>
              <a:rPr lang="en-US" sz="5400" b="1" i="0" u="none" strike="noStrike" kern="1200" cap="none" spc="50" baseline="0" dirty="0" err="1">
                <a:solidFill>
                  <a:srgbClr val="FEFEFE"/>
                </a:solidFill>
                <a:uFillTx/>
                <a:latin typeface="Marker Felt Thin" panose="02000400000000000000" pitchFamily="2" charset="77"/>
                <a:ea typeface=""/>
                <a:cs typeface=""/>
              </a:rPr>
              <a:t>eganau</a:t>
            </a:r>
            <a:endParaRPr lang="en-US" sz="5400" b="1" i="0" u="none" strike="noStrike" kern="1200" cap="none" spc="50" baseline="0" dirty="0">
              <a:solidFill>
                <a:srgbClr val="FEFEFE"/>
              </a:solidFill>
              <a:uFillTx/>
              <a:latin typeface="Marker Felt Thin" panose="02000400000000000000" pitchFamily="2" charset="77"/>
              <a:ea typeface=""/>
              <a:cs typeface=""/>
            </a:endParaRPr>
          </a:p>
        </p:txBody>
      </p:sp>
      <p:sp>
        <p:nvSpPr>
          <p:cNvPr id="8" name="TextBox 4"/>
          <p:cNvSpPr txBox="1"/>
          <p:nvPr/>
        </p:nvSpPr>
        <p:spPr>
          <a:xfrm>
            <a:off x="2068106" y="5393970"/>
            <a:ext cx="1667458" cy="9541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Dol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£4. 50</a:t>
            </a:r>
          </a:p>
        </p:txBody>
      </p:sp>
      <p:sp>
        <p:nvSpPr>
          <p:cNvPr id="9" name="TextBox 6"/>
          <p:cNvSpPr txBox="1"/>
          <p:nvPr/>
        </p:nvSpPr>
        <p:spPr>
          <a:xfrm>
            <a:off x="3784605" y="5393970"/>
            <a:ext cx="2112260" cy="9541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 err="1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Blociau</a:t>
            </a:r>
            <a:endParaRPr lang="en-GB" sz="2800" b="1" i="0" u="none" strike="noStrike" kern="1200" cap="none" spc="0" baseline="0" dirty="0">
              <a:solidFill>
                <a:srgbClr val="FFFFFF"/>
              </a:solidFill>
              <a:uFillTx/>
              <a:latin typeface="Arial Rounded MT Bold" panose="020F0704030504030204" pitchFamily="34" charset="77"/>
              <a:ea typeface=""/>
              <a:cs typeface="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£4.25</a:t>
            </a:r>
          </a:p>
        </p:txBody>
      </p:sp>
      <p:sp>
        <p:nvSpPr>
          <p:cNvPr id="10" name="TextBox 7"/>
          <p:cNvSpPr txBox="1"/>
          <p:nvPr/>
        </p:nvSpPr>
        <p:spPr>
          <a:xfrm>
            <a:off x="6036093" y="5393970"/>
            <a:ext cx="1917724" cy="9541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Car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£2.75</a:t>
            </a:r>
          </a:p>
        </p:txBody>
      </p:sp>
      <p:sp>
        <p:nvSpPr>
          <p:cNvPr id="11" name="TextBox 8"/>
          <p:cNvSpPr txBox="1"/>
          <p:nvPr/>
        </p:nvSpPr>
        <p:spPr>
          <a:xfrm>
            <a:off x="7892265" y="5393970"/>
            <a:ext cx="1976049" cy="9541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 err="1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Pêl</a:t>
            </a:r>
            <a:endParaRPr lang="en-GB" sz="2800" b="1" i="0" u="none" strike="noStrike" kern="1200" cap="none" spc="0" baseline="0" dirty="0">
              <a:solidFill>
                <a:srgbClr val="FFFFFF"/>
              </a:solidFill>
              <a:uFillTx/>
              <a:latin typeface="Arial Rounded MT Bold" panose="020F0704030504030204" pitchFamily="34" charset="77"/>
              <a:ea typeface=""/>
              <a:cs typeface="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 dirty="0">
                <a:solidFill>
                  <a:srgbClr val="FFFFFF"/>
                </a:solidFill>
                <a:uFillTx/>
                <a:latin typeface="Arial Rounded MT Bold" panose="020F0704030504030204" pitchFamily="34" charset="77"/>
                <a:ea typeface=""/>
                <a:cs typeface=""/>
              </a:rPr>
              <a:t>£3.10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2A58D3-7C3B-6445-A270-FA90534D180C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90" y="1733707"/>
            <a:ext cx="1610247" cy="1406228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49C218AB-CCC7-FB44-AD03-36F846C3CE58}"/>
              </a:ext>
            </a:extLst>
          </p:cNvPr>
          <p:cNvSpPr txBox="1">
            <a:spLocks/>
          </p:cNvSpPr>
          <p:nvPr/>
        </p:nvSpPr>
        <p:spPr>
          <a:xfrm>
            <a:off x="142590" y="353864"/>
            <a:ext cx="3019871" cy="114481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AC8E7FA7-1D76-F340-A983-60D62FE60DFB}"/>
              </a:ext>
            </a:extLst>
          </p:cNvPr>
          <p:cNvSpPr txBox="1">
            <a:spLocks/>
          </p:cNvSpPr>
          <p:nvPr/>
        </p:nvSpPr>
        <p:spPr>
          <a:xfrm>
            <a:off x="95658" y="326719"/>
            <a:ext cx="3019871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rhain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19" name="Explosion 2 18">
            <a:extLst>
              <a:ext uri="{FF2B5EF4-FFF2-40B4-BE49-F238E27FC236}">
                <a16:creationId xmlns:a16="http://schemas.microsoft.com/office/drawing/2014/main" id="{82C705DF-245C-AF41-BA4C-42C51175A4BE}"/>
              </a:ext>
            </a:extLst>
          </p:cNvPr>
          <p:cNvSpPr/>
          <p:nvPr/>
        </p:nvSpPr>
        <p:spPr>
          <a:xfrm>
            <a:off x="8556182" y="115508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C77B7431-F385-0245-B045-2472C94FAE2C}"/>
              </a:ext>
            </a:extLst>
          </p:cNvPr>
          <p:cNvSpPr txBox="1">
            <a:spLocks/>
          </p:cNvSpPr>
          <p:nvPr/>
        </p:nvSpPr>
        <p:spPr>
          <a:xfrm>
            <a:off x="9391724" y="115509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26606795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clipart shop keeper and customer"/>
          <p:cNvPicPr>
            <a:picLocks noChangeAspect="1"/>
          </p:cNvPicPr>
          <p:nvPr/>
        </p:nvPicPr>
        <p:blipFill>
          <a:blip r:embed="rId2"/>
          <a:srcRect b="9309"/>
          <a:stretch>
            <a:fillRect/>
          </a:stretch>
        </p:blipFill>
        <p:spPr>
          <a:xfrm>
            <a:off x="1332697" y="1935296"/>
            <a:ext cx="4602361" cy="380154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E22482-E8AE-684C-AB5C-A3A2431F8D9D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26" y="182947"/>
            <a:ext cx="1610247" cy="14062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Table&#10;&#10;Description automatically generated">
            <a:extLst>
              <a:ext uri="{FF2B5EF4-FFF2-40B4-BE49-F238E27FC236}">
                <a16:creationId xmlns:a16="http://schemas.microsoft.com/office/drawing/2014/main" id="{ADF5507D-10AF-FA49-856A-D5561B58D9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1" t="7036" r="34367" b="10164"/>
          <a:stretch/>
        </p:blipFill>
        <p:spPr>
          <a:xfrm>
            <a:off x="6600887" y="1589175"/>
            <a:ext cx="4659193" cy="4850778"/>
          </a:xfrm>
          <a:prstGeom prst="rect">
            <a:avLst/>
          </a:prstGeo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F45FFD60-9D3E-F24D-928C-9D8E4D19868B}"/>
              </a:ext>
            </a:extLst>
          </p:cNvPr>
          <p:cNvSpPr/>
          <p:nvPr/>
        </p:nvSpPr>
        <p:spPr>
          <a:xfrm>
            <a:off x="2210800" y="254745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44AE16B-5E41-BD42-8211-3FA78CBC18EF}"/>
              </a:ext>
            </a:extLst>
          </p:cNvPr>
          <p:cNvSpPr txBox="1">
            <a:spLocks/>
          </p:cNvSpPr>
          <p:nvPr/>
        </p:nvSpPr>
        <p:spPr>
          <a:xfrm>
            <a:off x="3046342" y="254746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448766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5261113" cy="145819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5261113" cy="1255450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Chwarae rôl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Yn y siop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F4F7533-A698-A049-B29E-256B75E6BA81}"/>
              </a:ext>
            </a:extLst>
          </p:cNvPr>
          <p:cNvSpPr/>
          <p:nvPr/>
        </p:nvSpPr>
        <p:spPr>
          <a:xfrm>
            <a:off x="648803" y="2053672"/>
            <a:ext cx="3972184" cy="346735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Cwsmer</a:t>
            </a:r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a </a:t>
            </a:r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Siopwr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Cyfarchion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Trafod</a:t>
            </a:r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tywydd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Trafod</a:t>
            </a:r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hoffi</a:t>
            </a:r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+ </a:t>
            </a:r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eisiau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Trafod</a:t>
            </a:r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pris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Talu</a:t>
            </a:r>
            <a:endParaRPr lang="en-US" sz="2400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en-US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Bag?</a:t>
            </a:r>
          </a:p>
          <a:p>
            <a:r>
              <a:rPr lang="en-US" sz="2400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Ffarwelio</a:t>
            </a:r>
            <a:endParaRPr lang="en-GB" sz="2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8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Explosion 2 9">
            <a:extLst>
              <a:ext uri="{FF2B5EF4-FFF2-40B4-BE49-F238E27FC236}">
                <a16:creationId xmlns:a16="http://schemas.microsoft.com/office/drawing/2014/main" id="{7B193141-2C52-D44E-A387-00AEC2858639}"/>
              </a:ext>
            </a:extLst>
          </p:cNvPr>
          <p:cNvSpPr/>
          <p:nvPr/>
        </p:nvSpPr>
        <p:spPr>
          <a:xfrm>
            <a:off x="8252633" y="205760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1640CCAC-3158-174C-A6AF-9162DA4223D3}"/>
              </a:ext>
            </a:extLst>
          </p:cNvPr>
          <p:cNvSpPr txBox="1">
            <a:spLocks/>
          </p:cNvSpPr>
          <p:nvPr/>
        </p:nvSpPr>
        <p:spPr>
          <a:xfrm>
            <a:off x="9088175" y="205761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5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020" y="3859178"/>
            <a:ext cx="1915967" cy="2787783"/>
          </a:xfrm>
          <a:prstGeom prst="rect">
            <a:avLst/>
          </a:prstGeom>
        </p:spPr>
      </p:pic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D5B2883-4250-A84F-A8DF-13C901789E7E}"/>
              </a:ext>
            </a:extLst>
          </p:cNvPr>
          <p:cNvSpPr/>
          <p:nvPr/>
        </p:nvSpPr>
        <p:spPr>
          <a:xfrm>
            <a:off x="4991261" y="2053672"/>
            <a:ext cx="6928596" cy="346735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 da /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Prynhawn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da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ydych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chi?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braf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oer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wyntog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ddiflas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wir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hoffech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chi? Beth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ydych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eisiau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Faint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Faint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costio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Dyma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chi. /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Dyma’r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arian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Hoffech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 fag? /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Dych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eisiau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bag?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Hwyl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fawr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 / Da </a:t>
            </a:r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 </a:t>
            </a:r>
            <a:endParaRPr lang="en-GB" sz="24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66ED622-36FB-C748-B103-71E8E1C0B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515" y="2647043"/>
            <a:ext cx="9283700" cy="4013200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15CCB98-D355-D044-9BC4-7B1768809F05}"/>
              </a:ext>
            </a:extLst>
          </p:cNvPr>
          <p:cNvSpPr/>
          <p:nvPr/>
        </p:nvSpPr>
        <p:spPr>
          <a:xfrm>
            <a:off x="5176158" y="217090"/>
            <a:ext cx="4343400" cy="224852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adio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add</a:t>
            </a: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tynnu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subtract</a:t>
            </a: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lluosi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multiply</a:t>
            </a: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rhannu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divide </a:t>
            </a: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hafal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equals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299229-4A13-AA4C-8983-ABE10847A4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11" t="4476" r="14722" b="29999"/>
          <a:stretch/>
        </p:blipFill>
        <p:spPr>
          <a:xfrm flipH="1" flipV="1">
            <a:off x="9695396" y="-220166"/>
            <a:ext cx="2496604" cy="272229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552744" y="417458"/>
            <a:ext cx="3317127" cy="99094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1179827" y="542714"/>
            <a:ext cx="3533537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Symiau</a:t>
            </a:r>
          </a:p>
        </p:txBody>
      </p:sp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close up of a receipt&#10;&#10;Description automatically generated">
            <a:extLst>
              <a:ext uri="{FF2B5EF4-FFF2-40B4-BE49-F238E27FC236}">
                <a16:creationId xmlns:a16="http://schemas.microsoft.com/office/drawing/2014/main" id="{578EF5D8-4AAD-47CE-BFBE-FCBC5507B6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276218">
            <a:off x="8997901" y="222902"/>
            <a:ext cx="1645780" cy="36057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AE8913-A47C-4F8E-AE81-F100EA95A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1063" y="5021015"/>
            <a:ext cx="9417655" cy="151833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06051F-A310-4D97-91CD-E2B947D65B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2419" y="1904774"/>
            <a:ext cx="3990521" cy="2793365"/>
          </a:xfrm>
          <a:prstGeom prst="rect">
            <a:avLst/>
          </a:prstGeom>
        </p:spPr>
      </p:pic>
      <p:sp>
        <p:nvSpPr>
          <p:cNvPr id="13" name="Explosion 2 12">
            <a:extLst>
              <a:ext uri="{FF2B5EF4-FFF2-40B4-BE49-F238E27FC236}">
                <a16:creationId xmlns:a16="http://schemas.microsoft.com/office/drawing/2014/main" id="{6ABBA764-1E4E-E444-89AB-D69A6813A5DB}"/>
              </a:ext>
            </a:extLst>
          </p:cNvPr>
          <p:cNvSpPr/>
          <p:nvPr/>
        </p:nvSpPr>
        <p:spPr>
          <a:xfrm>
            <a:off x="189479" y="285231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D8A211A-E0B5-BA4A-9B27-D377F773B295}"/>
              </a:ext>
            </a:extLst>
          </p:cNvPr>
          <p:cNvSpPr txBox="1">
            <a:spLocks/>
          </p:cNvSpPr>
          <p:nvPr/>
        </p:nvSpPr>
        <p:spPr>
          <a:xfrm>
            <a:off x="1025021" y="28523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6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115E3F8-C210-984F-9449-CB7D34742D5D}"/>
              </a:ext>
            </a:extLst>
          </p:cNvPr>
          <p:cNvSpPr txBox="1">
            <a:spLocks/>
          </p:cNvSpPr>
          <p:nvPr/>
        </p:nvSpPr>
        <p:spPr>
          <a:xfrm>
            <a:off x="4081586" y="380390"/>
            <a:ext cx="3912188" cy="11063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1E42104-54C4-C24B-8D31-7BB4B80F7335}"/>
              </a:ext>
            </a:extLst>
          </p:cNvPr>
          <p:cNvSpPr txBox="1">
            <a:spLocks/>
          </p:cNvSpPr>
          <p:nvPr/>
        </p:nvSpPr>
        <p:spPr>
          <a:xfrm>
            <a:off x="3407124" y="632429"/>
            <a:ext cx="5261113" cy="70963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Faint ydy’r bil?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B704411-4411-5546-99B7-C344755943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35338">
            <a:off x="10009653" y="2383227"/>
            <a:ext cx="1558259" cy="244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4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3"/>
    </mc:Choice>
    <mc:Fallback xmlns="">
      <p:transition spd="slow" advTm="20993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A4AC17-D48D-5F4D-824E-0BB33219D3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15" t="32960" r="9141" b="5190"/>
          <a:stretch/>
        </p:blipFill>
        <p:spPr>
          <a:xfrm>
            <a:off x="-4358" y="-211757"/>
            <a:ext cx="12087225" cy="70697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FD90CA-14AF-CC47-9F97-33EED853BC88}"/>
              </a:ext>
            </a:extLst>
          </p:cNvPr>
          <p:cNvPicPr/>
          <p:nvPr/>
        </p:nvPicPr>
        <p:blipFill rotWithShape="1">
          <a:blip r:embed="rId3"/>
          <a:srcRect l="28676" t="36954" r="65092" b="50517"/>
          <a:stretch/>
        </p:blipFill>
        <p:spPr bwMode="auto">
          <a:xfrm>
            <a:off x="1821603" y="2434256"/>
            <a:ext cx="2024743" cy="15115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BF6393-06EA-A847-BFC0-A1094EC92EED}"/>
              </a:ext>
            </a:extLst>
          </p:cNvPr>
          <p:cNvPicPr/>
          <p:nvPr/>
        </p:nvPicPr>
        <p:blipFill rotWithShape="1">
          <a:blip r:embed="rId4"/>
          <a:srcRect l="28451" t="40786" r="64520" b="32179"/>
          <a:stretch/>
        </p:blipFill>
        <p:spPr bwMode="auto">
          <a:xfrm>
            <a:off x="3913684" y="2399168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179C41-12D3-0D45-9D99-9A81A5F64450}"/>
              </a:ext>
            </a:extLst>
          </p:cNvPr>
          <p:cNvPicPr/>
          <p:nvPr/>
        </p:nvPicPr>
        <p:blipFill rotWithShape="1">
          <a:blip r:embed="rId4"/>
          <a:srcRect l="28451" t="40786" r="64520" b="32179"/>
          <a:stretch/>
        </p:blipFill>
        <p:spPr bwMode="auto">
          <a:xfrm>
            <a:off x="4716739" y="2388511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3FA1AA-1293-C04C-8C6F-DDBAFFACAA17}"/>
              </a:ext>
            </a:extLst>
          </p:cNvPr>
          <p:cNvPicPr/>
          <p:nvPr/>
        </p:nvPicPr>
        <p:blipFill rotWithShape="1">
          <a:blip r:embed="rId3"/>
          <a:srcRect l="28898" t="42306" r="65156" b="50172"/>
          <a:stretch/>
        </p:blipFill>
        <p:spPr bwMode="auto">
          <a:xfrm>
            <a:off x="3804810" y="3009368"/>
            <a:ext cx="2024743" cy="9854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99D0FC-B647-9940-920D-5F12D1790C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082" t="36090" r="64649" b="51170"/>
          <a:stretch/>
        </p:blipFill>
        <p:spPr>
          <a:xfrm>
            <a:off x="3128683" y="3862872"/>
            <a:ext cx="2089534" cy="1576873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A2A70FD-911C-A843-8E51-B71889BBC747}"/>
              </a:ext>
            </a:extLst>
          </p:cNvPr>
          <p:cNvCxnSpPr/>
          <p:nvPr/>
        </p:nvCxnSpPr>
        <p:spPr>
          <a:xfrm>
            <a:off x="3442447" y="3998259"/>
            <a:ext cx="14612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70773F2C-0117-9B4D-9CBB-4FD5BBC91F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082" t="36090" r="64649" b="51170"/>
          <a:stretch/>
        </p:blipFill>
        <p:spPr>
          <a:xfrm>
            <a:off x="6781449" y="3979348"/>
            <a:ext cx="2089534" cy="15768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2A89B3D-66B2-454B-A3E5-C49FBCDFAA8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755" t="32960" r="65801" b="55049"/>
          <a:stretch/>
        </p:blipFill>
        <p:spPr>
          <a:xfrm>
            <a:off x="7128589" y="3610660"/>
            <a:ext cx="1523876" cy="1052934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3C08A3D-960E-A940-AE5B-48F074F8D2AF}"/>
                  </a:ext>
                </a:extLst>
              </p14:cNvPr>
              <p14:cNvContentPartPr/>
              <p14:nvPr/>
            </p14:nvContentPartPr>
            <p14:xfrm>
              <a:off x="6972630" y="4505445"/>
              <a:ext cx="1776960" cy="2235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3C08A3D-960E-A940-AE5B-48F074F8D2A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36630" y="4469445"/>
                <a:ext cx="1848600" cy="29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86D71B3-DD6F-2C4B-A655-5B19C9B0EC1A}"/>
                  </a:ext>
                </a:extLst>
              </p14:cNvPr>
              <p14:cNvContentPartPr/>
              <p14:nvPr/>
            </p14:nvContentPartPr>
            <p14:xfrm>
              <a:off x="7273230" y="4439925"/>
              <a:ext cx="1423800" cy="2556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86D71B3-DD6F-2C4B-A655-5B19C9B0EC1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237239" y="4403874"/>
                <a:ext cx="1495422" cy="32734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F938D702-F557-0A4B-8819-0C1D8D208413}"/>
                  </a:ext>
                </a:extLst>
              </p14:cNvPr>
              <p14:cNvContentPartPr/>
              <p14:nvPr/>
            </p14:nvContentPartPr>
            <p14:xfrm>
              <a:off x="8619990" y="4619565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938D702-F557-0A4B-8819-0C1D8D20841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583990" y="458356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08BEF38-0E6C-9D47-BC0E-D1AEAE48D5EF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08BEF38-0E6C-9D47-BC0E-D1AEAE48D5E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8436ED6-9FA1-DF40-96C6-6B726CF94980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8436ED6-9FA1-DF40-96C6-6B726CF9498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474EA66-FF9F-3048-8907-4F5C61D742A5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474EA66-FF9F-3048-8907-4F5C61D742A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58DE162A-B50B-6747-9654-0977105790AB}"/>
              </a:ext>
            </a:extLst>
          </p:cNvPr>
          <p:cNvGrpSpPr/>
          <p:nvPr/>
        </p:nvGrpSpPr>
        <p:grpSpPr>
          <a:xfrm>
            <a:off x="7448190" y="4562325"/>
            <a:ext cx="286200" cy="95400"/>
            <a:chOff x="7448190" y="4562325"/>
            <a:chExt cx="286200" cy="95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AEC5F31D-E963-AD49-A728-C434526AE3DC}"/>
                    </a:ext>
                  </a:extLst>
                </p14:cNvPr>
                <p14:cNvContentPartPr/>
                <p14:nvPr/>
              </p14:nvContentPartPr>
              <p14:xfrm>
                <a:off x="7734030" y="4648005"/>
                <a:ext cx="360" cy="36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D7D50274-C92C-401C-87D5-1320013BFAAE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6980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F1747AD-65D1-EB42-8B72-FF13A83A4E8F}"/>
                    </a:ext>
                  </a:extLst>
                </p14:cNvPr>
                <p14:cNvContentPartPr/>
                <p14:nvPr/>
              </p14:nvContentPartPr>
              <p14:xfrm>
                <a:off x="7730070" y="4648005"/>
                <a:ext cx="39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7257A5C4-2438-45BB-95C8-41CF941FABD1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7694430" y="461200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7A6AD624-7899-AA48-B8FA-C1FA9D829CE2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7248A48-BDE7-486B-9855-5CB395AB0DA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E627B00D-A264-1B4A-9DD6-B7434334F2EA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BE49969A-4546-436A-BBE6-50362EF7C15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169DB7A9-81C5-5F47-8939-AB838340021F}"/>
                    </a:ext>
                  </a:extLst>
                </p14:cNvPr>
                <p14:cNvContentPartPr/>
                <p14:nvPr/>
              </p14:nvContentPartPr>
              <p14:xfrm>
                <a:off x="7600830" y="4657365"/>
                <a:ext cx="360" cy="36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37085D73-4DF5-4D3F-8223-D61AA73C028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564830" y="4621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1817E965-451A-5F47-9CF7-52EB00A45602}"/>
                    </a:ext>
                  </a:extLst>
                </p14:cNvPr>
                <p14:cNvContentPartPr/>
                <p14:nvPr/>
              </p14:nvContentPartPr>
              <p14:xfrm>
                <a:off x="7495710" y="4572045"/>
                <a:ext cx="360" cy="3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1B29638D-1B96-4A3A-BF5D-FF8CED6CAE1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460070" y="45360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5C051687-D502-9347-9F3B-1029A435F19E}"/>
                    </a:ext>
                  </a:extLst>
                </p14:cNvPr>
                <p14:cNvContentPartPr/>
                <p14:nvPr/>
              </p14:nvContentPartPr>
              <p14:xfrm>
                <a:off x="7448190" y="4590765"/>
                <a:ext cx="360" cy="36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C1DAEB7B-5825-408C-A41D-E9747E8DF3A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4121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9A81B3A2-22C1-9940-B35E-B5EB2C0926D1}"/>
                    </a:ext>
                  </a:extLst>
                </p14:cNvPr>
                <p14:cNvContentPartPr/>
                <p14:nvPr/>
              </p14:nvContentPartPr>
              <p14:xfrm>
                <a:off x="7534230" y="4562325"/>
                <a:ext cx="360" cy="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9DD1906-9904-48B8-85AC-DE7B860074CA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49823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19ECE66-988E-7540-8515-5ECA788563CB}"/>
              </a:ext>
            </a:extLst>
          </p:cNvPr>
          <p:cNvGrpSpPr/>
          <p:nvPr/>
        </p:nvGrpSpPr>
        <p:grpSpPr>
          <a:xfrm>
            <a:off x="8076750" y="4562325"/>
            <a:ext cx="304920" cy="47880"/>
            <a:chOff x="8076750" y="4562325"/>
            <a:chExt cx="304920" cy="47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3F49FB82-3938-D248-94E6-F1AEE845C956}"/>
                    </a:ext>
                  </a:extLst>
                </p14:cNvPr>
                <p14:cNvContentPartPr/>
                <p14:nvPr/>
              </p14:nvContentPartPr>
              <p14:xfrm>
                <a:off x="8381310" y="4592925"/>
                <a:ext cx="360" cy="79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0E17026-54D3-4989-B9F9-2B2E86D22387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345670" y="4556925"/>
                  <a:ext cx="7200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6F3F5A44-CA79-844C-9B25-B04B3753C791}"/>
                    </a:ext>
                  </a:extLst>
                </p14:cNvPr>
                <p14:cNvContentPartPr/>
                <p14:nvPr/>
              </p14:nvContentPartPr>
              <p14:xfrm>
                <a:off x="8381310" y="4581405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4C1FA197-77C8-423B-A16C-82C1D1C23A02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834567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C257A814-B82D-0241-8F6F-41076045304D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E0A4097E-8A3E-4F80-A075-4A8EAF27BA5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43A8421E-674E-2F40-8B3F-0F61B496F509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7ACF731-E744-488D-A564-A9ACF9999663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2761B9F5-E1EC-7741-ACEE-66CBBE42CC60}"/>
                    </a:ext>
                  </a:extLst>
                </p14:cNvPr>
                <p14:cNvContentPartPr/>
                <p14:nvPr/>
              </p14:nvContentPartPr>
              <p14:xfrm>
                <a:off x="8076750" y="4562325"/>
                <a:ext cx="360" cy="3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60C66534-79C6-422D-A3F6-571697840BA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04111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8EB986AB-AA69-E74D-9CAB-D23B5D116D03}"/>
                    </a:ext>
                  </a:extLst>
                </p14:cNvPr>
                <p14:cNvContentPartPr/>
                <p14:nvPr/>
              </p14:nvContentPartPr>
              <p14:xfrm>
                <a:off x="8248110" y="4609845"/>
                <a:ext cx="360" cy="3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48C77959-1F1E-463F-A27A-ECFA83F21D91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2124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B658A687-71BC-4549-8563-485A9C3597B8}"/>
                  </a:ext>
                </a:extLst>
              </p14:cNvPr>
              <p14:cNvContentPartPr/>
              <p14:nvPr/>
            </p14:nvContentPartPr>
            <p14:xfrm>
              <a:off x="8400750" y="4495365"/>
              <a:ext cx="360" cy="36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658A687-71BC-4549-8563-485A9C3597B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364750" y="445936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34" name="Group 33">
            <a:extLst>
              <a:ext uri="{FF2B5EF4-FFF2-40B4-BE49-F238E27FC236}">
                <a16:creationId xmlns:a16="http://schemas.microsoft.com/office/drawing/2014/main" id="{A84E16AC-6A37-184D-8361-9A23037E9A5F}"/>
              </a:ext>
            </a:extLst>
          </p:cNvPr>
          <p:cNvGrpSpPr/>
          <p:nvPr/>
        </p:nvGrpSpPr>
        <p:grpSpPr>
          <a:xfrm>
            <a:off x="7029150" y="4324005"/>
            <a:ext cx="190800" cy="267120"/>
            <a:chOff x="7029150" y="4324005"/>
            <a:chExt cx="190800" cy="267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30D4A307-3E33-EB43-8BDA-9FECF40CD8CC}"/>
                    </a:ext>
                  </a:extLst>
                </p14:cNvPr>
                <p14:cNvContentPartPr/>
                <p14:nvPr/>
              </p14:nvContentPartPr>
              <p14:xfrm>
                <a:off x="7191150" y="4590765"/>
                <a:ext cx="3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A5900DC1-7540-4989-887F-43204B2A99E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5551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5F7BF144-6F87-FD46-9503-4E157A23C4E7}"/>
                    </a:ext>
                  </a:extLst>
                </p14:cNvPr>
                <p14:cNvContentPartPr/>
                <p14:nvPr/>
              </p14:nvContentPartPr>
              <p14:xfrm>
                <a:off x="7133910" y="4524165"/>
                <a:ext cx="360" cy="3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B9C2773F-72F1-428B-BDE6-1C781286AEB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98270" y="4488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AACD4C6-5192-3644-8D7C-E31BFA19ADD3}"/>
                    </a:ext>
                  </a:extLst>
                </p14:cNvPr>
                <p14:cNvContentPartPr/>
                <p14:nvPr/>
              </p14:nvContentPartPr>
              <p14:xfrm>
                <a:off x="7066950" y="4457565"/>
                <a:ext cx="360" cy="3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A39DAA4C-3AAD-4261-972C-279ACADFFDD4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31310" y="44219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2A390A5C-8C32-7248-822D-64EAAEDB4940}"/>
                    </a:ext>
                  </a:extLst>
                </p14:cNvPr>
                <p14:cNvContentPartPr/>
                <p14:nvPr/>
              </p14:nvContentPartPr>
              <p14:xfrm>
                <a:off x="7114830" y="4505445"/>
                <a:ext cx="3960" cy="36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71BAEE8-56D1-4DEE-A5FF-36EC7E15DFB5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7078830" y="446944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84956DDC-7AF7-AE42-B2A9-3918B8E14CDB}"/>
                    </a:ext>
                  </a:extLst>
                </p14:cNvPr>
                <p14:cNvContentPartPr/>
                <p14:nvPr/>
              </p14:nvContentPartPr>
              <p14:xfrm>
                <a:off x="7133910" y="4543245"/>
                <a:ext cx="360" cy="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A3F2DC80-EF1D-4560-804A-CAC2EAED837E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98270" y="4507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38A12289-8461-1140-BD6E-171613D7DE86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5B447BB-4426-446F-88EB-DED21674607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D83511C6-AD57-D947-B75C-A944848E1593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975E0CF-A3E9-475F-B928-74F417E8EBF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994EB08-5FD3-7849-AE84-9A9B3B3D8709}"/>
                    </a:ext>
                  </a:extLst>
                </p14:cNvPr>
                <p14:cNvContentPartPr/>
                <p14:nvPr/>
              </p14:nvContentPartPr>
              <p14:xfrm>
                <a:off x="7162350" y="4581405"/>
                <a:ext cx="360" cy="3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ABC634A4-3E90-490D-8790-FBD34541A37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712671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E644F2DA-04B5-A349-91A7-B08505B76F7C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87A81AD5-95BF-4BC5-9A5D-697E5AB2CD6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D468757E-A653-AA4B-AF1D-278C4380A2E0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C42F964-DC33-4CC4-830C-6545AB5E37EE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B219EC60-18DF-A041-9603-0CD0BAF4DEDF}"/>
                    </a:ext>
                  </a:extLst>
                </p14:cNvPr>
                <p14:cNvContentPartPr/>
                <p14:nvPr/>
              </p14:nvContentPartPr>
              <p14:xfrm>
                <a:off x="7077030" y="4381245"/>
                <a:ext cx="360" cy="3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5C25D507-029A-4258-AD7B-BDB43B5AEDE5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41030" y="4345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F351E5FB-6B04-6540-A363-097DA31ABFE9}"/>
                    </a:ext>
                  </a:extLst>
                </p14:cNvPr>
                <p14:cNvContentPartPr/>
                <p14:nvPr/>
              </p14:nvContentPartPr>
              <p14:xfrm>
                <a:off x="7077030" y="4333725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BEB1315-2E95-42CB-96A3-EDBA1953B39A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4103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2A339CC5-B8D1-584A-98C8-28FBE45676C9}"/>
                    </a:ext>
                  </a:extLst>
                </p14:cNvPr>
                <p14:cNvContentPartPr/>
                <p14:nvPr/>
              </p14:nvContentPartPr>
              <p14:xfrm>
                <a:off x="7029150" y="4333725"/>
                <a:ext cx="360" cy="3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B59474E-A3AE-4DCA-AF82-4086C24A814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99351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286AD62-D907-C641-AF13-BE785DA4FAFC}"/>
                    </a:ext>
                  </a:extLst>
                </p14:cNvPr>
                <p14:cNvContentPartPr/>
                <p14:nvPr/>
              </p14:nvContentPartPr>
              <p14:xfrm>
                <a:off x="7171710" y="4324005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8E766036-D51D-4F2B-AF51-05B58FEC48F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36070" y="4288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E81AC19A-90BB-3D41-AF17-908486CFE69C}"/>
                    </a:ext>
                  </a:extLst>
                </p14:cNvPr>
                <p14:cNvContentPartPr/>
                <p14:nvPr/>
              </p14:nvContentPartPr>
              <p14:xfrm>
                <a:off x="7152990" y="4362165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EDAF9BB-E747-4E37-9610-B1F38293129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16990" y="4326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987FCE3C-BE4B-9545-8CAB-D3E4275D010B}"/>
                    </a:ext>
                  </a:extLst>
                </p14:cNvPr>
                <p14:cNvContentPartPr/>
                <p14:nvPr/>
              </p14:nvContentPartPr>
              <p14:xfrm>
                <a:off x="7152990" y="4419405"/>
                <a:ext cx="360" cy="3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E5391782-121A-436B-B007-BFD67735793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16990" y="4383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0FE1245F-489D-D44E-8F49-EE725D8B1C2B}"/>
                    </a:ext>
                  </a:extLst>
                </p14:cNvPr>
                <p14:cNvContentPartPr/>
                <p14:nvPr/>
              </p14:nvContentPartPr>
              <p14:xfrm>
                <a:off x="7133910" y="4428765"/>
                <a:ext cx="36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EE6C597E-4A4D-48B4-A7E1-C1378826C26A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982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46C10DF4-E308-B848-BDCC-870E33CF8013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7EAB5036-CA39-4024-8720-9440F8CE297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89EC21FF-BB00-AB4B-9942-38E937439ACD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B1F5F33-E86B-4ECB-9EA4-3205D00D262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9CE6CAB1-210F-A745-91BC-DDAF2DCA31C3}"/>
              </a:ext>
            </a:extLst>
          </p:cNvPr>
          <p:cNvGrpSpPr/>
          <p:nvPr/>
        </p:nvGrpSpPr>
        <p:grpSpPr>
          <a:xfrm>
            <a:off x="8562750" y="4048245"/>
            <a:ext cx="66960" cy="114480"/>
            <a:chOff x="8562750" y="4048245"/>
            <a:chExt cx="66960" cy="114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4FFE7D30-F039-494A-AA67-7421BDF04724}"/>
                    </a:ext>
                  </a:extLst>
                </p14:cNvPr>
                <p14:cNvContentPartPr/>
                <p14:nvPr/>
              </p14:nvContentPartPr>
              <p14:xfrm>
                <a:off x="8609910" y="4095405"/>
                <a:ext cx="360" cy="3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01DCD4C9-6709-4CF8-97F9-C799196084DE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574270" y="4059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3B7C940-011E-AA47-B48F-55C01516D029}"/>
                    </a:ext>
                  </a:extLst>
                </p14:cNvPr>
                <p14:cNvContentPartPr/>
                <p14:nvPr/>
              </p14:nvContentPartPr>
              <p14:xfrm>
                <a:off x="8562750" y="4142925"/>
                <a:ext cx="360" cy="3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B4698FC-FA7A-4460-B36F-6BE053F65FF6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527110" y="41072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BF5EDA31-5926-AB4E-B62A-0B2ED71DFB58}"/>
                    </a:ext>
                  </a:extLst>
                </p14:cNvPr>
                <p14:cNvContentPartPr/>
                <p14:nvPr/>
              </p14:nvContentPartPr>
              <p14:xfrm>
                <a:off x="8629350" y="4048245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2D0C485-F7FA-4DCE-9832-96D61CF3602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593710" y="4012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A7E866FD-7FBC-8E4F-9320-E62F1D335740}"/>
                    </a:ext>
                  </a:extLst>
                </p14:cNvPr>
                <p14:cNvContentPartPr/>
                <p14:nvPr/>
              </p14:nvContentPartPr>
              <p14:xfrm>
                <a:off x="8591190" y="4162365"/>
                <a:ext cx="360" cy="36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BEDAB2E-8FD8-46F5-B553-4DAA645BB81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8555190" y="4126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D049924C-8A49-B34F-8D8A-345EA4E74B1D}"/>
                  </a:ext>
                </a:extLst>
              </p14:cNvPr>
              <p14:cNvContentPartPr/>
              <p14:nvPr/>
            </p14:nvContentPartPr>
            <p14:xfrm>
              <a:off x="8162790" y="4452525"/>
              <a:ext cx="593640" cy="25488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D049924C-8A49-B34F-8D8A-345EA4E74B1D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153790" y="4443525"/>
                <a:ext cx="611280" cy="27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883DDB93-32B8-264B-A5D4-36AA1A504860}"/>
                  </a:ext>
                </a:extLst>
              </p14:cNvPr>
              <p14:cNvContentPartPr/>
              <p14:nvPr/>
            </p14:nvContentPartPr>
            <p14:xfrm>
              <a:off x="7009710" y="4320765"/>
              <a:ext cx="1172520" cy="41688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883DDB93-32B8-264B-A5D4-36AA1A504860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000710" y="4311757"/>
                <a:ext cx="1190160" cy="4345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2839852C-BA0C-7A40-AE4C-2FBE7438C21F}"/>
                  </a:ext>
                </a:extLst>
              </p14:cNvPr>
              <p14:cNvContentPartPr/>
              <p14:nvPr/>
            </p14:nvContentPartPr>
            <p14:xfrm>
              <a:off x="8276910" y="4482405"/>
              <a:ext cx="435240" cy="22212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2839852C-BA0C-7A40-AE4C-2FBE7438C21F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8267910" y="4473420"/>
                <a:ext cx="452880" cy="239731"/>
              </a:xfrm>
              <a:prstGeom prst="rect">
                <a:avLst/>
              </a:prstGeom>
            </p:spPr>
          </p:pic>
        </mc:Fallback>
      </mc:AlternateContent>
      <p:grpSp>
        <p:nvGrpSpPr>
          <p:cNvPr id="62" name="Group 61">
            <a:extLst>
              <a:ext uri="{FF2B5EF4-FFF2-40B4-BE49-F238E27FC236}">
                <a16:creationId xmlns:a16="http://schemas.microsoft.com/office/drawing/2014/main" id="{47B96E75-C689-7E4B-B024-3EA7B44103BA}"/>
              </a:ext>
            </a:extLst>
          </p:cNvPr>
          <p:cNvGrpSpPr/>
          <p:nvPr/>
        </p:nvGrpSpPr>
        <p:grpSpPr>
          <a:xfrm>
            <a:off x="7009710" y="4482405"/>
            <a:ext cx="1522440" cy="309600"/>
            <a:chOff x="7009710" y="4482405"/>
            <a:chExt cx="1522440" cy="309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B9B7C6B3-A992-614B-ADC6-D771548BEFF0}"/>
                    </a:ext>
                  </a:extLst>
                </p14:cNvPr>
                <p14:cNvContentPartPr/>
                <p14:nvPr/>
              </p14:nvContentPartPr>
              <p14:xfrm>
                <a:off x="7048230" y="4514805"/>
                <a:ext cx="360" cy="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1D7A734D-E9DA-4D61-BE41-CB53F1D84A2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39230" y="45058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0C1EC6F0-7B84-214F-80C5-1F7755206CEF}"/>
                    </a:ext>
                  </a:extLst>
                </p14:cNvPr>
                <p14:cNvContentPartPr/>
                <p14:nvPr/>
              </p14:nvContentPartPr>
              <p14:xfrm>
                <a:off x="7066950" y="4619565"/>
                <a:ext cx="360" cy="3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64B66FD0-7C91-4685-AA80-510010126D56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5831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812BE8CB-6065-BB49-B34F-E494EE46079E}"/>
                    </a:ext>
                  </a:extLst>
                </p14:cNvPr>
                <p14:cNvContentPartPr/>
                <p14:nvPr/>
              </p14:nvContentPartPr>
              <p14:xfrm>
                <a:off x="7210230" y="4705245"/>
                <a:ext cx="360" cy="3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89042EAA-1FAF-4D8E-B824-64140B2E58D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201230" y="4696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6E68499F-DD26-C249-A9B5-9F5543CB2DA5}"/>
                    </a:ext>
                  </a:extLst>
                </p14:cNvPr>
                <p14:cNvContentPartPr/>
                <p14:nvPr/>
              </p14:nvContentPartPr>
              <p14:xfrm>
                <a:off x="7181430" y="4590765"/>
                <a:ext cx="360" cy="3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BA861D67-EF54-432A-AFEF-832A938F0BD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72430" y="4582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EEDA8A15-C27F-0C4E-89F8-A79F22451FB5}"/>
                    </a:ext>
                  </a:extLst>
                </p14:cNvPr>
                <p14:cNvContentPartPr/>
                <p14:nvPr/>
              </p14:nvContentPartPr>
              <p14:xfrm>
                <a:off x="7200510" y="4657365"/>
                <a:ext cx="360" cy="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31B938FE-13CF-40E5-88E3-16579EDAF97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91870" y="46487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EEBC93C8-1537-1540-96EB-8B250A757AAE}"/>
                    </a:ext>
                  </a:extLst>
                </p14:cNvPr>
                <p14:cNvContentPartPr/>
                <p14:nvPr/>
              </p14:nvContentPartPr>
              <p14:xfrm>
                <a:off x="7790910" y="4619565"/>
                <a:ext cx="360" cy="36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5A360EF4-D414-40DB-BA65-35528346EA4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8227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04E3AFD3-DC4A-5947-B164-1324CD405112}"/>
                    </a:ext>
                  </a:extLst>
                </p14:cNvPr>
                <p14:cNvContentPartPr/>
                <p14:nvPr/>
              </p14:nvContentPartPr>
              <p14:xfrm>
                <a:off x="7743390" y="4695525"/>
                <a:ext cx="360" cy="36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97314E0-A3A1-42F8-8FAD-131351764977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34390" y="46868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3ED7C2F4-1454-624E-A7DA-A86BBC380783}"/>
                    </a:ext>
                  </a:extLst>
                </p14:cNvPr>
                <p14:cNvContentPartPr/>
                <p14:nvPr/>
              </p14:nvContentPartPr>
              <p14:xfrm>
                <a:off x="8220030" y="4609845"/>
                <a:ext cx="360" cy="36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612FB1D1-F058-468A-8087-E71242A4C0E8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211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A66DB2A-8706-9742-A00B-56452D5D1325}"/>
                    </a:ext>
                  </a:extLst>
                </p14:cNvPr>
                <p14:cNvContentPartPr/>
                <p14:nvPr/>
              </p14:nvContentPartPr>
              <p14:xfrm>
                <a:off x="8172150" y="4666725"/>
                <a:ext cx="360" cy="36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3E46B373-9B69-4C15-ABED-67051BBDDEE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16351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2B514D92-A0B8-6A4E-A26A-DA0BAA954CF4}"/>
                    </a:ext>
                  </a:extLst>
                </p14:cNvPr>
                <p14:cNvContentPartPr/>
                <p14:nvPr/>
              </p14:nvContentPartPr>
              <p14:xfrm>
                <a:off x="8095830" y="4666725"/>
                <a:ext cx="360" cy="36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7094E76A-291A-45B0-B207-646C807582F2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8683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D8E60B4B-C973-0B48-86B7-71EF48FC4386}"/>
                    </a:ext>
                  </a:extLst>
                </p14:cNvPr>
                <p14:cNvContentPartPr/>
                <p14:nvPr/>
              </p14:nvContentPartPr>
              <p14:xfrm>
                <a:off x="8058030" y="4609845"/>
                <a:ext cx="360" cy="3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F1D66F84-5916-4765-99A5-53D0B6A0879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49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9489D75A-6C19-8347-B5E9-4AA42876E76F}"/>
                    </a:ext>
                  </a:extLst>
                </p14:cNvPr>
                <p14:cNvContentPartPr/>
                <p14:nvPr/>
              </p14:nvContentPartPr>
              <p14:xfrm>
                <a:off x="7977750" y="4600125"/>
                <a:ext cx="3960" cy="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3F454761-A8C8-450A-861A-7CB16A00E11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68750" y="4591485"/>
                  <a:ext cx="216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F1E4B80E-DFD3-5B4C-A62B-5B89F1BF2C35}"/>
                    </a:ext>
                  </a:extLst>
                </p14:cNvPr>
                <p14:cNvContentPartPr/>
                <p14:nvPr/>
              </p14:nvContentPartPr>
              <p14:xfrm>
                <a:off x="7952910" y="4638645"/>
                <a:ext cx="360" cy="36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F400C76-92A7-4973-896E-3B876A8D119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44270" y="4629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7F212F06-369E-674A-810A-FA95E8990448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0E06BE12-3316-4FC2-A2C0-8679F6ECF5C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AACC122-9B3A-DA4D-B1C6-C20AD3C28F5B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7F0314EA-2F4F-46F1-A281-4B1A7BCF8BB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8464A6A9-A5CE-DD43-BC3D-6A1A07B9E98A}"/>
                    </a:ext>
                  </a:extLst>
                </p14:cNvPr>
                <p14:cNvContentPartPr/>
                <p14:nvPr/>
              </p14:nvContentPartPr>
              <p14:xfrm>
                <a:off x="7838790" y="4686165"/>
                <a:ext cx="360" cy="3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D24C926-4512-4F87-9107-074DB3351C5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82979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2796440D-7AC3-1B49-A635-7E9515C8ABA4}"/>
                    </a:ext>
                  </a:extLst>
                </p14:cNvPr>
                <p14:cNvContentPartPr/>
                <p14:nvPr/>
              </p14:nvContentPartPr>
              <p14:xfrm>
                <a:off x="7821510" y="4682565"/>
                <a:ext cx="17640" cy="396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CF8D6D51-A0A9-4B06-95B5-3F7CF9AC6DB7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7812870" y="4673565"/>
                  <a:ext cx="3528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A9DB6009-8AAE-4A43-BD14-946946BE9549}"/>
                    </a:ext>
                  </a:extLst>
                </p14:cNvPr>
                <p14:cNvContentPartPr/>
                <p14:nvPr/>
              </p14:nvContentPartPr>
              <p14:xfrm>
                <a:off x="7728270" y="4598685"/>
                <a:ext cx="6120" cy="115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D99A7D48-F5E5-4FC1-AF3B-33049F1E8FD1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7719270" y="4589685"/>
                  <a:ext cx="2376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9CEEFB37-7AA5-1F48-8670-E0E95CCF92FF}"/>
                    </a:ext>
                  </a:extLst>
                </p14:cNvPr>
                <p14:cNvContentPartPr/>
                <p14:nvPr/>
              </p14:nvContentPartPr>
              <p14:xfrm>
                <a:off x="7701630" y="4562325"/>
                <a:ext cx="4320" cy="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F013372B-9028-4BD7-8E46-B04E1D6028A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92630" y="4553685"/>
                  <a:ext cx="219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F89E7794-F14E-C645-8CAC-10EBBB5FE956}"/>
                    </a:ext>
                  </a:extLst>
                </p14:cNvPr>
                <p14:cNvContentPartPr/>
                <p14:nvPr/>
              </p14:nvContentPartPr>
              <p14:xfrm>
                <a:off x="7686150" y="4628925"/>
                <a:ext cx="360" cy="3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6503903-5BAF-4C31-9EC6-F55AD4B86B9E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77510" y="4620285"/>
                  <a:ext cx="1800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A1F8750B-2192-4542-B3A4-65E0092DA9FA}"/>
                    </a:ext>
                  </a:extLst>
                </p14:cNvPr>
                <p14:cNvContentPartPr/>
                <p14:nvPr/>
              </p14:nvContentPartPr>
              <p14:xfrm>
                <a:off x="7636830" y="4705245"/>
                <a:ext cx="11880" cy="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907BE9D-4673-4FC8-9CCC-6AF7F68D493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7628190" y="4696245"/>
                  <a:ext cx="295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FE299FEE-64F2-5542-9C10-B19BA7222132}"/>
                    </a:ext>
                  </a:extLst>
                </p14:cNvPr>
                <p14:cNvContentPartPr/>
                <p14:nvPr/>
              </p14:nvContentPartPr>
              <p14:xfrm>
                <a:off x="7552950" y="4705245"/>
                <a:ext cx="38520" cy="3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B159F9DB-736D-4135-8F05-02BD45C3371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7544310" y="4696245"/>
                  <a:ext cx="561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336B9712-3152-5244-B4AF-E606E0321927}"/>
                    </a:ext>
                  </a:extLst>
                </p14:cNvPr>
                <p14:cNvContentPartPr/>
                <p14:nvPr/>
              </p14:nvContentPartPr>
              <p14:xfrm>
                <a:off x="7545390" y="4705245"/>
                <a:ext cx="7920" cy="3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DA406E89-7ED2-4509-9511-D5753E724CED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536750" y="4696245"/>
                  <a:ext cx="255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CBA490A0-673A-784C-84EA-3C6E0F37D806}"/>
                    </a:ext>
                  </a:extLst>
                </p14:cNvPr>
                <p14:cNvContentPartPr/>
                <p14:nvPr/>
              </p14:nvContentPartPr>
              <p14:xfrm>
                <a:off x="7457550" y="4628925"/>
                <a:ext cx="38520" cy="4824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96150ABD-B809-4A93-9448-D3FD513FAFF0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448910" y="4620285"/>
                  <a:ext cx="5616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07E2B8FA-C1AA-994B-98EF-E40FBC5F0F3A}"/>
                    </a:ext>
                  </a:extLst>
                </p14:cNvPr>
                <p14:cNvContentPartPr/>
                <p14:nvPr/>
              </p14:nvContentPartPr>
              <p14:xfrm>
                <a:off x="7410030" y="4628925"/>
                <a:ext cx="48240" cy="4788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D1DAA789-A280-4F72-829E-601A07D01365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7401030" y="4620285"/>
                  <a:ext cx="6588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E8732E2C-CBF0-7347-AF77-CACB0F4ECDC5}"/>
                    </a:ext>
                  </a:extLst>
                </p14:cNvPr>
                <p14:cNvContentPartPr/>
                <p14:nvPr/>
              </p14:nvContentPartPr>
              <p14:xfrm>
                <a:off x="7371870" y="4705245"/>
                <a:ext cx="28800" cy="972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85D4936-3627-4925-B033-02715ADF85D8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7363230" y="4696245"/>
                  <a:ext cx="4644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E6A8126D-9E3B-BF48-9C06-CE10D686916B}"/>
                    </a:ext>
                  </a:extLst>
                </p14:cNvPr>
                <p14:cNvContentPartPr/>
                <p14:nvPr/>
              </p14:nvContentPartPr>
              <p14:xfrm>
                <a:off x="7271430" y="4645125"/>
                <a:ext cx="63000" cy="6984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1BDDF6B-C831-49B7-B40D-993B23201237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7262430" y="4636485"/>
                  <a:ext cx="80640" cy="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7830ACEA-DAAB-4B40-96AF-C5E578364179}"/>
                    </a:ext>
                  </a:extLst>
                </p14:cNvPr>
                <p14:cNvContentPartPr/>
                <p14:nvPr/>
              </p14:nvContentPartPr>
              <p14:xfrm>
                <a:off x="7228950" y="4552605"/>
                <a:ext cx="19800" cy="1980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0E3CE6BE-470D-4E9E-8E07-D01D02EDDC2E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220310" y="4543605"/>
                  <a:ext cx="3744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CAA81B4F-A3ED-ED40-9BA3-B50FD91EEAA1}"/>
                    </a:ext>
                  </a:extLst>
                </p14:cNvPr>
                <p14:cNvContentPartPr/>
                <p14:nvPr/>
              </p14:nvContentPartPr>
              <p14:xfrm>
                <a:off x="7225350" y="4546845"/>
                <a:ext cx="3960" cy="612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72A2ED8-F1BC-4D1E-86ED-D080C7890D8F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216350" y="4537845"/>
                  <a:ext cx="2160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081B416D-F556-8C48-901D-E5EF3D3DFB99}"/>
                    </a:ext>
                  </a:extLst>
                </p14:cNvPr>
                <p14:cNvContentPartPr/>
                <p14:nvPr/>
              </p14:nvContentPartPr>
              <p14:xfrm>
                <a:off x="7140750" y="4541445"/>
                <a:ext cx="1005840" cy="25056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80D52CDE-2394-46D8-9C7B-C533118D8C8B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7131750" y="4532445"/>
                  <a:ext cx="102348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592884F8-9467-1645-A106-41B1363B2291}"/>
                    </a:ext>
                  </a:extLst>
                </p14:cNvPr>
                <p14:cNvContentPartPr/>
                <p14:nvPr/>
              </p14:nvContentPartPr>
              <p14:xfrm>
                <a:off x="8142990" y="4619925"/>
                <a:ext cx="389160" cy="1332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16B58CF1-7B6F-486A-97A0-0E8B9EB0D807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133990" y="4611285"/>
                  <a:ext cx="40680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7C3EF140-DBCC-224B-90B7-9F73C24CE7A6}"/>
                    </a:ext>
                  </a:extLst>
                </p14:cNvPr>
                <p14:cNvContentPartPr/>
                <p14:nvPr/>
              </p14:nvContentPartPr>
              <p14:xfrm>
                <a:off x="7009710" y="4482405"/>
                <a:ext cx="181800" cy="14688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804E0446-FDFF-4EE1-9C36-BFFED30D77E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7001070" y="4473765"/>
                  <a:ext cx="199440" cy="16452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E0813C46-C382-7242-8CF0-53D4B6688C59}"/>
              </a:ext>
            </a:extLst>
          </p:cNvPr>
          <p:cNvCxnSpPr>
            <a:cxnSpLocks/>
          </p:cNvCxnSpPr>
          <p:nvPr/>
        </p:nvCxnSpPr>
        <p:spPr>
          <a:xfrm flipH="1">
            <a:off x="8076750" y="3998259"/>
            <a:ext cx="794234" cy="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EC5BCC82-3916-E343-B6CF-607B5FB9F23E}"/>
              </a:ext>
            </a:extLst>
          </p:cNvPr>
          <p:cNvCxnSpPr>
            <a:cxnSpLocks/>
          </p:cNvCxnSpPr>
          <p:nvPr/>
        </p:nvCxnSpPr>
        <p:spPr>
          <a:xfrm flipH="1">
            <a:off x="6577636" y="3998259"/>
            <a:ext cx="671114" cy="1917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7" name="Picture 96">
            <a:extLst>
              <a:ext uri="{FF2B5EF4-FFF2-40B4-BE49-F238E27FC236}">
                <a16:creationId xmlns:a16="http://schemas.microsoft.com/office/drawing/2014/main" id="{65E52BF1-8084-1A4E-82B5-AFBBC6A5FEC3}"/>
              </a:ext>
            </a:extLst>
          </p:cNvPr>
          <p:cNvPicPr>
            <a:picLocks noChangeAspect="1"/>
          </p:cNvPicPr>
          <p:nvPr/>
        </p:nvPicPr>
        <p:blipFill rotWithShape="1">
          <a:blip r:embed="rId114"/>
          <a:srcRect l="24534" t="21178" r="61159" b="40551"/>
          <a:stretch/>
        </p:blipFill>
        <p:spPr>
          <a:xfrm>
            <a:off x="5868910" y="2359088"/>
            <a:ext cx="1502358" cy="1492389"/>
          </a:xfrm>
          <a:prstGeom prst="rect">
            <a:avLst/>
          </a:prstGeom>
        </p:spPr>
      </p:pic>
      <p:pic>
        <p:nvPicPr>
          <p:cNvPr id="98" name="Picture 97">
            <a:extLst>
              <a:ext uri="{FF2B5EF4-FFF2-40B4-BE49-F238E27FC236}">
                <a16:creationId xmlns:a16="http://schemas.microsoft.com/office/drawing/2014/main" id="{C931555D-9096-6849-8CDA-F122B37EA2F4}"/>
              </a:ext>
            </a:extLst>
          </p:cNvPr>
          <p:cNvPicPr/>
          <p:nvPr/>
        </p:nvPicPr>
        <p:blipFill rotWithShape="1">
          <a:blip r:embed="rId3"/>
          <a:srcRect l="28898" t="42306" r="65156" b="50725"/>
          <a:stretch/>
        </p:blipFill>
        <p:spPr bwMode="auto">
          <a:xfrm>
            <a:off x="5765867" y="2993888"/>
            <a:ext cx="2024743" cy="9131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6F735246-E4CD-C04C-AD19-8E2763E221FC}"/>
              </a:ext>
            </a:extLst>
          </p:cNvPr>
          <p:cNvCxnSpPr>
            <a:cxnSpLocks/>
          </p:cNvCxnSpPr>
          <p:nvPr/>
        </p:nvCxnSpPr>
        <p:spPr>
          <a:xfrm flipV="1">
            <a:off x="1876425" y="3871267"/>
            <a:ext cx="7877175" cy="18784"/>
          </a:xfrm>
          <a:prstGeom prst="line">
            <a:avLst/>
          </a:prstGeom>
          <a:ln w="28575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0" name="Picture 99">
            <a:extLst>
              <a:ext uri="{FF2B5EF4-FFF2-40B4-BE49-F238E27FC236}">
                <a16:creationId xmlns:a16="http://schemas.microsoft.com/office/drawing/2014/main" id="{269D1F24-4BE7-F244-8E03-AEAD176DBFA6}"/>
              </a:ext>
            </a:extLst>
          </p:cNvPr>
          <p:cNvPicPr>
            <a:picLocks noChangeAspect="1"/>
          </p:cNvPicPr>
          <p:nvPr/>
        </p:nvPicPr>
        <p:blipFill rotWithShape="1">
          <a:blip r:embed="rId115"/>
          <a:srcRect l="63160" t="50256" r="22150" b="16790"/>
          <a:stretch/>
        </p:blipFill>
        <p:spPr>
          <a:xfrm>
            <a:off x="7890527" y="2337528"/>
            <a:ext cx="1570055" cy="1307966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2473179C-C088-6B48-8702-688D50385EEE}"/>
              </a:ext>
            </a:extLst>
          </p:cNvPr>
          <p:cNvPicPr/>
          <p:nvPr/>
        </p:nvPicPr>
        <p:blipFill rotWithShape="1">
          <a:blip r:embed="rId3"/>
          <a:srcRect l="28898" t="42306" r="65156" b="50860"/>
          <a:stretch/>
        </p:blipFill>
        <p:spPr bwMode="auto">
          <a:xfrm>
            <a:off x="7701630" y="3041496"/>
            <a:ext cx="1890045" cy="8954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2" name="Explosion: 14 Points 144">
            <a:extLst>
              <a:ext uri="{FF2B5EF4-FFF2-40B4-BE49-F238E27FC236}">
                <a16:creationId xmlns:a16="http://schemas.microsoft.com/office/drawing/2014/main" id="{DC2C136C-BD64-9840-8BE0-7F0B93E3FF72}"/>
              </a:ext>
            </a:extLst>
          </p:cNvPr>
          <p:cNvSpPr/>
          <p:nvPr/>
        </p:nvSpPr>
        <p:spPr>
          <a:xfrm>
            <a:off x="5698274" y="2851061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pêrs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£0.40 yr un</a:t>
            </a:r>
          </a:p>
        </p:txBody>
      </p:sp>
      <p:sp>
        <p:nvSpPr>
          <p:cNvPr id="103" name="Explosion: 14 Points 145">
            <a:extLst>
              <a:ext uri="{FF2B5EF4-FFF2-40B4-BE49-F238E27FC236}">
                <a16:creationId xmlns:a16="http://schemas.microsoft.com/office/drawing/2014/main" id="{AB6AA56C-5148-A744-9CA3-ED584662BF21}"/>
              </a:ext>
            </a:extLst>
          </p:cNvPr>
          <p:cNvSpPr/>
          <p:nvPr/>
        </p:nvSpPr>
        <p:spPr>
          <a:xfrm>
            <a:off x="3714915" y="2852864"/>
            <a:ext cx="2024743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orenau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£0.30  yr un</a:t>
            </a:r>
          </a:p>
        </p:txBody>
      </p:sp>
      <p:sp>
        <p:nvSpPr>
          <p:cNvPr id="104" name="Explosion: 14 Points 146">
            <a:extLst>
              <a:ext uri="{FF2B5EF4-FFF2-40B4-BE49-F238E27FC236}">
                <a16:creationId xmlns:a16="http://schemas.microsoft.com/office/drawing/2014/main" id="{D7966DA8-F63F-594A-A650-B487B886CAAC}"/>
              </a:ext>
            </a:extLst>
          </p:cNvPr>
          <p:cNvSpPr/>
          <p:nvPr/>
        </p:nvSpPr>
        <p:spPr>
          <a:xfrm>
            <a:off x="1812079" y="2975140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afalau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£0.60  yr un</a:t>
            </a:r>
          </a:p>
        </p:txBody>
      </p:sp>
      <p:sp>
        <p:nvSpPr>
          <p:cNvPr id="105" name="Explosion: 14 Points 147">
            <a:extLst>
              <a:ext uri="{FF2B5EF4-FFF2-40B4-BE49-F238E27FC236}">
                <a16:creationId xmlns:a16="http://schemas.microsoft.com/office/drawing/2014/main" id="{CDDEC752-88B8-ED42-9EA7-BF02E1BEB992}"/>
              </a:ext>
            </a:extLst>
          </p:cNvPr>
          <p:cNvSpPr/>
          <p:nvPr/>
        </p:nvSpPr>
        <p:spPr>
          <a:xfrm>
            <a:off x="7495710" y="2850459"/>
            <a:ext cx="241643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bananas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£0.50</a:t>
            </a:r>
          </a:p>
        </p:txBody>
      </p:sp>
      <p:sp>
        <p:nvSpPr>
          <p:cNvPr id="106" name="Explosion: 14 Points 148">
            <a:extLst>
              <a:ext uri="{FF2B5EF4-FFF2-40B4-BE49-F238E27FC236}">
                <a16:creationId xmlns:a16="http://schemas.microsoft.com/office/drawing/2014/main" id="{4CC29360-EC0D-AC46-836C-12668124B094}"/>
              </a:ext>
            </a:extLst>
          </p:cNvPr>
          <p:cNvSpPr/>
          <p:nvPr/>
        </p:nvSpPr>
        <p:spPr>
          <a:xfrm>
            <a:off x="2757883" y="4318021"/>
            <a:ext cx="2378190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bocs o </a:t>
            </a:r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fefus</a:t>
            </a:r>
            <a:endParaRPr lang="en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£1</a:t>
            </a:r>
          </a:p>
        </p:txBody>
      </p:sp>
      <p:sp>
        <p:nvSpPr>
          <p:cNvPr id="107" name="Explosion: 14 Points 149">
            <a:extLst>
              <a:ext uri="{FF2B5EF4-FFF2-40B4-BE49-F238E27FC236}">
                <a16:creationId xmlns:a16="http://schemas.microsoft.com/office/drawing/2014/main" id="{30066CAE-1094-BC4C-B203-CF7BEAD61E9F}"/>
              </a:ext>
            </a:extLst>
          </p:cNvPr>
          <p:cNvSpPr/>
          <p:nvPr/>
        </p:nvSpPr>
        <p:spPr>
          <a:xfrm>
            <a:off x="6597174" y="4426649"/>
            <a:ext cx="219658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bocs o </a:t>
            </a:r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fafon</a:t>
            </a:r>
            <a:endParaRPr lang="en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£2.50</a:t>
            </a:r>
          </a:p>
        </p:txBody>
      </p:sp>
      <p:sp>
        <p:nvSpPr>
          <p:cNvPr id="108" name="Title 1">
            <a:extLst>
              <a:ext uri="{FF2B5EF4-FFF2-40B4-BE49-F238E27FC236}">
                <a16:creationId xmlns:a16="http://schemas.microsoft.com/office/drawing/2014/main" id="{016CD0C6-78D0-0F45-8DB8-1C5365D63D8A}"/>
              </a:ext>
            </a:extLst>
          </p:cNvPr>
          <p:cNvSpPr txBox="1">
            <a:spLocks/>
          </p:cNvSpPr>
          <p:nvPr/>
        </p:nvSpPr>
        <p:spPr>
          <a:xfrm>
            <a:off x="3800383" y="285231"/>
            <a:ext cx="3912188" cy="11063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9" name="Title 1">
            <a:extLst>
              <a:ext uri="{FF2B5EF4-FFF2-40B4-BE49-F238E27FC236}">
                <a16:creationId xmlns:a16="http://schemas.microsoft.com/office/drawing/2014/main" id="{ABCB5CCC-FD23-9549-B2CC-8E01EBCF842F}"/>
              </a:ext>
            </a:extLst>
          </p:cNvPr>
          <p:cNvSpPr txBox="1">
            <a:spLocks/>
          </p:cNvSpPr>
          <p:nvPr/>
        </p:nvSpPr>
        <p:spPr>
          <a:xfrm>
            <a:off x="3125921" y="537270"/>
            <a:ext cx="5261113" cy="70963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Faint ydy’r rhain?</a:t>
            </a:r>
          </a:p>
        </p:txBody>
      </p:sp>
    </p:spTree>
    <p:extLst>
      <p:ext uri="{BB962C8B-B14F-4D97-AF65-F5344CB8AC3E}">
        <p14:creationId xmlns:p14="http://schemas.microsoft.com/office/powerpoint/2010/main" val="40345664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28CEDB2-0B50-FB4B-8536-BB1F07B730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51" y="0"/>
            <a:ext cx="121296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10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B0A922-AD56-6F4D-8C0D-27341B8EB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130"/>
            <a:ext cx="12192000" cy="6813739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782D6FB-DD0B-7D47-BDF4-F35C735ED62F}"/>
              </a:ext>
            </a:extLst>
          </p:cNvPr>
          <p:cNvSpPr/>
          <p:nvPr/>
        </p:nvSpPr>
        <p:spPr>
          <a:xfrm>
            <a:off x="1013893" y="391986"/>
            <a:ext cx="3623420" cy="7346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8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  <a:endParaRPr lang="en-US" sz="28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698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E5067-C917-ED40-892D-C7977FCC9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350000" cy="3975100"/>
          </a:xfrm>
          <a:prstGeom prst="rect">
            <a:avLst/>
          </a:prstGeom>
        </p:spPr>
      </p:pic>
      <p:sp>
        <p:nvSpPr>
          <p:cNvPr id="409" name="Google Shape;409;p59"/>
          <p:cNvSpPr txBox="1">
            <a:spLocks noGrp="1"/>
          </p:cNvSpPr>
          <p:nvPr>
            <p:ph type="title"/>
          </p:nvPr>
        </p:nvSpPr>
        <p:spPr>
          <a:xfrm>
            <a:off x="3477020" y="595164"/>
            <a:ext cx="4799517" cy="1143000"/>
          </a:xfrm>
          <a:prstGeom prst="rect">
            <a:avLst/>
          </a:prstGeom>
          <a:solidFill>
            <a:srgbClr val="FF8AD8"/>
          </a:solidFill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3959"/>
            </a:pPr>
            <a:r>
              <a:rPr lang="en-GB" sz="3959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Arian </a:t>
            </a:r>
            <a:r>
              <a:rPr lang="en-GB" sz="3959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Poced</a:t>
            </a:r>
            <a:br>
              <a:rPr lang="en-GB" sz="3959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GB" sz="324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</a:t>
            </a:r>
            <a:r>
              <a:rPr lang="en-GB" sz="324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Dacw</a:t>
            </a:r>
            <a:r>
              <a:rPr lang="en-GB" sz="324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Mam </a:t>
            </a:r>
            <a:r>
              <a:rPr lang="en-GB" sz="324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</a:t>
            </a:r>
            <a:r>
              <a:rPr lang="en-GB" sz="324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40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dwad</a:t>
            </a:r>
            <a:endParaRPr sz="3959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0" name="Google Shape;410;p59"/>
          <p:cNvSpPr txBox="1">
            <a:spLocks noGrp="1"/>
          </p:cNvSpPr>
          <p:nvPr>
            <p:ph type="body" idx="1"/>
          </p:nvPr>
        </p:nvSpPr>
        <p:spPr>
          <a:xfrm>
            <a:off x="2676379" y="1915135"/>
            <a:ext cx="6400800" cy="3637823"/>
          </a:xfrm>
          <a:prstGeom prst="rect">
            <a:avLst/>
          </a:prstGeom>
          <a:solidFill>
            <a:srgbClr val="E3FAC8"/>
          </a:solidFill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0" indent="0" algn="ctr">
              <a:spcBef>
                <a:spcPts val="0"/>
              </a:spcBef>
              <a:buClr>
                <a:schemeClr val="dk1"/>
              </a:buClr>
              <a:buSzPts val="3200"/>
              <a:buNone/>
            </a:pPr>
            <a:endParaRPr lang="en-GB" sz="32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indent="0" algn="ctr">
              <a:spcBef>
                <a:spcPts val="0"/>
              </a:spcBef>
              <a:buClr>
                <a:schemeClr val="dk1"/>
              </a:buClr>
              <a:buSzPts val="3200"/>
              <a:buNone/>
            </a:pP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Gwario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arian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poced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yn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siop</a:t>
            </a:r>
            <a:endParaRPr sz="32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indent="0" algn="ctr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Prynu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tegan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newydd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losin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lolipop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b="1" dirty="0"/>
          </a:p>
          <a:p>
            <a:pPr marL="0" indent="0" algn="ctr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Un bunt,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dwy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bunt,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tair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punt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nawr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b="1" dirty="0"/>
          </a:p>
          <a:p>
            <a:pPr marL="0" indent="0" algn="ctr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Pedair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punt,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pum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punt,</a:t>
            </a:r>
            <a:endParaRPr b="1" dirty="0"/>
          </a:p>
          <a:p>
            <a:pPr marL="0" indent="0" algn="ctr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Chwe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phunt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hwyl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3200" b="1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fawr</a:t>
            </a:r>
            <a:r>
              <a:rPr lang="en-GB" sz="3200" b="1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!</a:t>
            </a:r>
            <a:endParaRPr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3C3B36-99BF-6A41-BA40-2EEF5ECCE1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711" y="3607719"/>
            <a:ext cx="6878936" cy="3439468"/>
          </a:xfrm>
          <a:prstGeom prst="rect">
            <a:avLst/>
          </a:prstGeom>
        </p:spPr>
      </p:pic>
      <p:pic>
        <p:nvPicPr>
          <p:cNvPr id="4" name="Picture 3">
            <a:hlinkClick r:id="rId5"/>
            <a:extLst>
              <a:ext uri="{FF2B5EF4-FFF2-40B4-BE49-F238E27FC236}">
                <a16:creationId xmlns:a16="http://schemas.microsoft.com/office/drawing/2014/main" id="{752B1D4B-EE5C-B143-BBD9-52EA6707DF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0637" y="734457"/>
            <a:ext cx="2551545" cy="715386"/>
          </a:xfrm>
          <a:prstGeom prst="rect">
            <a:avLst/>
          </a:prstGeom>
        </p:spPr>
      </p:pic>
      <p:pic>
        <p:nvPicPr>
          <p:cNvPr id="8" name="Google Shape;418;p60">
            <a:extLst>
              <a:ext uri="{FF2B5EF4-FFF2-40B4-BE49-F238E27FC236}">
                <a16:creationId xmlns:a16="http://schemas.microsoft.com/office/drawing/2014/main" id="{D8FE75CF-5CFB-3844-A0C3-9E98DFDAB99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88571" y="4769463"/>
            <a:ext cx="2299237" cy="19888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09840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5F9176B-53A8-8F42-9940-834F39F64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35876"/>
            <a:ext cx="6567055" cy="4110976"/>
          </a:xfrm>
          <a:prstGeom prst="rect">
            <a:avLst/>
          </a:prstGeom>
        </p:spPr>
      </p:pic>
      <p:sp>
        <p:nvSpPr>
          <p:cNvPr id="416" name="Google Shape;416;p60"/>
          <p:cNvSpPr txBox="1">
            <a:spLocks noGrp="1"/>
          </p:cNvSpPr>
          <p:nvPr>
            <p:ph type="title"/>
          </p:nvPr>
        </p:nvSpPr>
        <p:spPr>
          <a:xfrm>
            <a:off x="3016132" y="428384"/>
            <a:ext cx="6061047" cy="1143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 algn="ctr">
              <a:spcBef>
                <a:spcPts val="0"/>
              </a:spcBef>
              <a:buClr>
                <a:schemeClr val="dk1"/>
              </a:buClr>
              <a:buSzPts val="3959"/>
            </a:pPr>
            <a:r>
              <a:rPr lang="en-GB" sz="3959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Cyfrif</a:t>
            </a:r>
            <a:r>
              <a:rPr lang="en-GB" sz="3959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Arian</a:t>
            </a:r>
            <a:br>
              <a:rPr lang="en-GB" sz="3959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GB" sz="3959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-GB" sz="324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#In and Out the Dusty Bluebells)</a:t>
            </a:r>
            <a:endParaRPr sz="3959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60"/>
          <p:cNvSpPr txBox="1">
            <a:spLocks noGrp="1"/>
          </p:cNvSpPr>
          <p:nvPr>
            <p:ph type="body" idx="1"/>
          </p:nvPr>
        </p:nvSpPr>
        <p:spPr>
          <a:xfrm>
            <a:off x="3521491" y="1952328"/>
            <a:ext cx="5251181" cy="3811163"/>
          </a:xfrm>
          <a:prstGeom prst="rect">
            <a:avLst/>
          </a:prstGeom>
          <a:solidFill>
            <a:srgbClr val="FFFFD3"/>
          </a:solidFill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Un,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dwy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tair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ceiniog</a:t>
            </a:r>
            <a:endParaRPr b="1" dirty="0">
              <a:solidFill>
                <a:srgbClr val="000000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Pedair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pum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chwe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cheiniog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Saith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wyth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naw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ceiniog</a:t>
            </a:r>
            <a:endParaRPr b="1" dirty="0">
              <a:solidFill>
                <a:srgbClr val="000000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Deg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ceiniog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yn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fy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mhoced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.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endParaRPr b="1" dirty="0">
              <a:solidFill>
                <a:srgbClr val="000000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Un,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dwy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tair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punt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Pedair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pum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chwe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phunt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Saith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wyth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,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naw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punt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spcBef>
                <a:spcPts val="0"/>
              </a:spcBef>
              <a:buClr>
                <a:srgbClr val="000000"/>
              </a:buClr>
              <a:buSzPts val="2800"/>
              <a:buNone/>
            </a:pP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Deg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punt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yn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fy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b="1" dirty="0" err="1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mhoced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.</a:t>
            </a:r>
            <a:endParaRPr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18" name="Google Shape;418;p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1127" y="4535827"/>
            <a:ext cx="2299237" cy="1988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201001D-0BAB-6B45-9E30-126BF2573E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7711" y="3607719"/>
            <a:ext cx="6878936" cy="3439468"/>
          </a:xfrm>
          <a:prstGeom prst="rect">
            <a:avLst/>
          </a:prstGeom>
        </p:spPr>
      </p:pic>
      <p:pic>
        <p:nvPicPr>
          <p:cNvPr id="8" name="Picture 7">
            <a:hlinkClick r:id="rId6"/>
            <a:extLst>
              <a:ext uri="{FF2B5EF4-FFF2-40B4-BE49-F238E27FC236}">
                <a16:creationId xmlns:a16="http://schemas.microsoft.com/office/drawing/2014/main" id="{8CA674B4-99B7-594C-B6DD-4E2226134D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06389" y="637307"/>
            <a:ext cx="2256769" cy="63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823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B15532-5E09-480A-B0B1-4F48825DA9EE}"/>
              </a:ext>
            </a:extLst>
          </p:cNvPr>
          <p:cNvSpPr txBox="1"/>
          <p:nvPr/>
        </p:nvSpPr>
        <p:spPr>
          <a:xfrm>
            <a:off x="624455" y="437661"/>
            <a:ext cx="10261600" cy="563231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C76F6A-9007-40A3-B261-55A44581F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234" y="953110"/>
            <a:ext cx="4381500" cy="4467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CA9766-0E0E-43A0-BC83-402B6486C807}"/>
              </a:ext>
            </a:extLst>
          </p:cNvPr>
          <p:cNvSpPr txBox="1"/>
          <p:nvPr/>
        </p:nvSpPr>
        <p:spPr>
          <a:xfrm>
            <a:off x="4693138" y="5258559"/>
            <a:ext cx="2383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https://wordwall.net/resource/7219998/arian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4DCD02-E474-4C7E-AEEC-4911481BD50A}"/>
              </a:ext>
            </a:extLst>
          </p:cNvPr>
          <p:cNvSpPr txBox="1"/>
          <p:nvPr/>
        </p:nvSpPr>
        <p:spPr>
          <a:xfrm rot="20863410">
            <a:off x="889115" y="1024539"/>
            <a:ext cx="337555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600" dirty="0" err="1">
                <a:latin typeface="Cavolini"/>
                <a:cs typeface="Cavolini"/>
              </a:rPr>
              <a:t>Ydych</a:t>
            </a:r>
            <a:r>
              <a:rPr lang="en-GB" sz="3600" dirty="0">
                <a:latin typeface="Cavolini"/>
                <a:cs typeface="Cavolini"/>
              </a:rPr>
              <a:t> </a:t>
            </a:r>
            <a:r>
              <a:rPr lang="en-GB" sz="3600" dirty="0" err="1">
                <a:latin typeface="Cavolini"/>
                <a:cs typeface="Cavolini"/>
              </a:rPr>
              <a:t>chi’n</a:t>
            </a:r>
            <a:r>
              <a:rPr lang="en-GB" sz="3600" dirty="0">
                <a:latin typeface="Cavolini"/>
                <a:cs typeface="Cavolini"/>
              </a:rPr>
              <a:t> </a:t>
            </a:r>
            <a:r>
              <a:rPr lang="en-GB" sz="3600" dirty="0" err="1">
                <a:latin typeface="Cavolini"/>
                <a:cs typeface="Cavolini"/>
              </a:rPr>
              <a:t>cofio</a:t>
            </a:r>
            <a:r>
              <a:rPr lang="en-GB" sz="3600" dirty="0">
                <a:latin typeface="Cavolini"/>
                <a:cs typeface="Cavolini"/>
              </a:rPr>
              <a:t>?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15DEF5F-661B-4445-A60B-EE7954294856}"/>
              </a:ext>
            </a:extLst>
          </p:cNvPr>
          <p:cNvSpPr/>
          <p:nvPr/>
        </p:nvSpPr>
        <p:spPr>
          <a:xfrm>
            <a:off x="5181600" y="2540000"/>
            <a:ext cx="1367692" cy="14067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Faint o arian…</a:t>
            </a:r>
          </a:p>
        </p:txBody>
      </p:sp>
    </p:spTree>
    <p:extLst>
      <p:ext uri="{BB962C8B-B14F-4D97-AF65-F5344CB8AC3E}">
        <p14:creationId xmlns:p14="http://schemas.microsoft.com/office/powerpoint/2010/main" val="128017972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2891</TotalTime>
  <Words>737</Words>
  <Application>Microsoft Macintosh PowerPoint</Application>
  <PresentationFormat>Widescreen</PresentationFormat>
  <Paragraphs>251</Paragraphs>
  <Slides>26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41" baseType="lpstr">
      <vt:lpstr>Arial Unicode MS</vt:lpstr>
      <vt:lpstr>Arial</vt:lpstr>
      <vt:lpstr>Arial Rounded MT Bold</vt:lpstr>
      <vt:lpstr>Calibri</vt:lpstr>
      <vt:lpstr>Calibri Light</vt:lpstr>
      <vt:lpstr>Cavolini</vt:lpstr>
      <vt:lpstr>Century Gothic</vt:lpstr>
      <vt:lpstr>Ink Free</vt:lpstr>
      <vt:lpstr>Marker Felt Thin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Arian Poced #Dacw Mam yn dwad</vt:lpstr>
      <vt:lpstr>Cyfrif Arian (#In and Out the Dusty Bluebells)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73</cp:revision>
  <dcterms:created xsi:type="dcterms:W3CDTF">2020-09-30T16:50:28Z</dcterms:created>
  <dcterms:modified xsi:type="dcterms:W3CDTF">2022-01-26T23:10:01Z</dcterms:modified>
</cp:coreProperties>
</file>