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301C7-8BAE-B347-A16D-B0F9A32465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457DA0-3E60-84FA-521E-A24325A9B8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1C0DA9-B3D4-7D24-9792-9296E0686567}"/>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5" name="Footer Placeholder 4">
            <a:extLst>
              <a:ext uri="{FF2B5EF4-FFF2-40B4-BE49-F238E27FC236}">
                <a16:creationId xmlns:a16="http://schemas.microsoft.com/office/drawing/2014/main" id="{66C9EDD9-F47A-63E2-1F1A-1D7478429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E125C-DF1B-A986-93F8-1DB48E5A1548}"/>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2832542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02678-5B54-D224-C12E-A09FFAA373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09AD05-D726-43AE-FD3E-91269B85F2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0060CB-5477-254C-027B-D8CEFE5147A3}"/>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5" name="Footer Placeholder 4">
            <a:extLst>
              <a:ext uri="{FF2B5EF4-FFF2-40B4-BE49-F238E27FC236}">
                <a16:creationId xmlns:a16="http://schemas.microsoft.com/office/drawing/2014/main" id="{12AF7CE2-F17A-026C-0C31-FE35AEDCC1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5BACCF-E9AD-B0E7-6C01-93C2825AC6E1}"/>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317580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35762-F7C3-371C-0682-8F22A3916A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98F178-8FF8-79C1-2DC7-8B5B8D96F1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428EE6-58C0-9077-800B-7D5653EA0C71}"/>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5" name="Footer Placeholder 4">
            <a:extLst>
              <a:ext uri="{FF2B5EF4-FFF2-40B4-BE49-F238E27FC236}">
                <a16:creationId xmlns:a16="http://schemas.microsoft.com/office/drawing/2014/main" id="{7E72F5BF-BB36-89D1-9E2C-A68E3BC42B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9CD044-4D22-9377-5AEC-572742F46070}"/>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3935062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3C696-CF2B-89A6-FB98-D871FF9935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A6086B-F9AF-D071-C8C9-5D0816FC76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2DE438-990C-406C-F7A3-4C638A131E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9A4D36-E4B9-583F-76DF-57684BE4D531}"/>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6" name="Footer Placeholder 5">
            <a:extLst>
              <a:ext uri="{FF2B5EF4-FFF2-40B4-BE49-F238E27FC236}">
                <a16:creationId xmlns:a16="http://schemas.microsoft.com/office/drawing/2014/main" id="{10DA1CD0-132E-4E3C-4B61-B8F82ED57C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0B02A1-6F5C-0DC5-F5EE-1B227105D7DE}"/>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1578539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0A09D-4C27-1129-4CB4-AB345E6CD0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7D517A-C791-3407-FC5D-5E5E71E557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430478-A15F-8779-1DB1-EC1B847DD8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C5A4E2-C1F3-7DC6-8C18-09E8900E5E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050036-EBB5-B5ED-1A0D-9DE5EFB72B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52036F-BDCB-D4BC-96ED-2517D8A753F7}"/>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8" name="Footer Placeholder 7">
            <a:extLst>
              <a:ext uri="{FF2B5EF4-FFF2-40B4-BE49-F238E27FC236}">
                <a16:creationId xmlns:a16="http://schemas.microsoft.com/office/drawing/2014/main" id="{4915B771-FBCA-14B9-1DCF-6625A99917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8E060E-C553-254F-AA8E-D63B1079F8FD}"/>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3290488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FDFC3-A091-03E1-BC26-271E7B205A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1631B9-796D-29C5-E337-E39E0F3B25F9}"/>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4" name="Footer Placeholder 3">
            <a:extLst>
              <a:ext uri="{FF2B5EF4-FFF2-40B4-BE49-F238E27FC236}">
                <a16:creationId xmlns:a16="http://schemas.microsoft.com/office/drawing/2014/main" id="{BBAE6427-8BCC-83E9-882D-5E4F69C63B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997CED-C360-D12F-9006-3FB1378965EC}"/>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1764888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6A9D7B-1315-839C-224F-62C56DB38180}"/>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3" name="Footer Placeholder 2">
            <a:extLst>
              <a:ext uri="{FF2B5EF4-FFF2-40B4-BE49-F238E27FC236}">
                <a16:creationId xmlns:a16="http://schemas.microsoft.com/office/drawing/2014/main" id="{AB490AB9-C413-D40B-4150-B87D5C27E1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EFDC9C-763D-31CD-B115-8B26F0FD7524}"/>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260691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7C322-6F9D-F8C9-E40D-7C90FC4939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DEFA8F-A226-9027-3725-71A82164AD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803C5D-2ABD-6D67-3EE0-20A17F6704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0230DB-5231-D29C-F1E8-96C8445FCEF8}"/>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6" name="Footer Placeholder 5">
            <a:extLst>
              <a:ext uri="{FF2B5EF4-FFF2-40B4-BE49-F238E27FC236}">
                <a16:creationId xmlns:a16="http://schemas.microsoft.com/office/drawing/2014/main" id="{106FFAEA-DF25-519B-C341-514B4465C2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2748B-8A8D-4CFF-6FF8-31471BAE2867}"/>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1156783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09484-543C-E081-D802-9FF9662ECA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407537-2778-3B60-B4E4-D13C797AEF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B2AB26-2DB6-0857-4A2E-EE28A4204D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62C348-B014-10F7-1FC7-55BDE1AE26F8}"/>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6" name="Footer Placeholder 5">
            <a:extLst>
              <a:ext uri="{FF2B5EF4-FFF2-40B4-BE49-F238E27FC236}">
                <a16:creationId xmlns:a16="http://schemas.microsoft.com/office/drawing/2014/main" id="{B9A183DE-7D98-70B2-A10D-B997B1A871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EA2CB5-CE4B-8254-E24D-128ABCFFE9BA}"/>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784454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A975-360B-FB72-0DE2-88CD1909A4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F55DD5-EEE1-E333-4BC7-58B681C84D8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08FE35-1BB8-92AB-4C7E-BE0366430A9D}"/>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5" name="Footer Placeholder 4">
            <a:extLst>
              <a:ext uri="{FF2B5EF4-FFF2-40B4-BE49-F238E27FC236}">
                <a16:creationId xmlns:a16="http://schemas.microsoft.com/office/drawing/2014/main" id="{402F4A3F-BC6D-41C8-C734-F8E981809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A0AA12-04B8-C333-4E52-C1EACEBD4EA7}"/>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1423243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C16086-CBB0-7228-6663-C6E577473D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3B6FEE-C12D-ED68-E8CA-F1D3C4BE3A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C333D-536E-E972-C85D-E63CAF28650A}"/>
              </a:ext>
            </a:extLst>
          </p:cNvPr>
          <p:cNvSpPr>
            <a:spLocks noGrp="1"/>
          </p:cNvSpPr>
          <p:nvPr>
            <p:ph type="dt" sz="half" idx="10"/>
          </p:nvPr>
        </p:nvSpPr>
        <p:spPr/>
        <p:txBody>
          <a:bodyPr/>
          <a:lstStyle/>
          <a:p>
            <a:fld id="{3437FC06-F036-44DD-B25C-6F7473EE8731}" type="datetimeFigureOut">
              <a:rPr lang="en-GB" smtClean="0"/>
              <a:t>23/04/2023</a:t>
            </a:fld>
            <a:endParaRPr lang="en-GB"/>
          </a:p>
        </p:txBody>
      </p:sp>
      <p:sp>
        <p:nvSpPr>
          <p:cNvPr id="5" name="Footer Placeholder 4">
            <a:extLst>
              <a:ext uri="{FF2B5EF4-FFF2-40B4-BE49-F238E27FC236}">
                <a16:creationId xmlns:a16="http://schemas.microsoft.com/office/drawing/2014/main" id="{33A43490-A007-FCC8-558A-3514EEC05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3FFE7-4A0A-8957-BCE1-9AD8D3267C39}"/>
              </a:ext>
            </a:extLst>
          </p:cNvPr>
          <p:cNvSpPr>
            <a:spLocks noGrp="1"/>
          </p:cNvSpPr>
          <p:nvPr>
            <p:ph type="sldNum" sz="quarter" idx="12"/>
          </p:nvPr>
        </p:nvSpPr>
        <p:spPr/>
        <p:txBody>
          <a:bodyPr/>
          <a:lstStyle/>
          <a:p>
            <a:fld id="{97777652-BC9B-40F0-ADE4-8384EE650979}" type="slidenum">
              <a:rPr lang="en-GB" smtClean="0"/>
              <a:t>‹#›</a:t>
            </a:fld>
            <a:endParaRPr lang="en-GB"/>
          </a:p>
        </p:txBody>
      </p:sp>
    </p:spTree>
    <p:extLst>
      <p:ext uri="{BB962C8B-B14F-4D97-AF65-F5344CB8AC3E}">
        <p14:creationId xmlns:p14="http://schemas.microsoft.com/office/powerpoint/2010/main" val="89220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4029CF-032E-45EA-9AA4-507D8CD7CE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23B7BB-105F-AE25-3D8A-5AEA08FD4A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8CA28F-AF62-2F28-0180-B8B59FCEC1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37FC06-F036-44DD-B25C-6F7473EE8731}" type="datetimeFigureOut">
              <a:rPr lang="en-GB" smtClean="0"/>
              <a:t>23/04/2023</a:t>
            </a:fld>
            <a:endParaRPr lang="en-GB"/>
          </a:p>
        </p:txBody>
      </p:sp>
      <p:sp>
        <p:nvSpPr>
          <p:cNvPr id="5" name="Footer Placeholder 4">
            <a:extLst>
              <a:ext uri="{FF2B5EF4-FFF2-40B4-BE49-F238E27FC236}">
                <a16:creationId xmlns:a16="http://schemas.microsoft.com/office/drawing/2014/main" id="{1808B36B-9B68-1BB3-5487-2CF149774E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7A7EDB-4E72-E480-6778-0F5E907382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777652-BC9B-40F0-ADE4-8384EE650979}" type="slidenum">
              <a:rPr lang="en-GB" smtClean="0"/>
              <a:t>‹#›</a:t>
            </a:fld>
            <a:endParaRPr lang="en-GB"/>
          </a:p>
        </p:txBody>
      </p:sp>
    </p:spTree>
    <p:extLst>
      <p:ext uri="{BB962C8B-B14F-4D97-AF65-F5344CB8AC3E}">
        <p14:creationId xmlns:p14="http://schemas.microsoft.com/office/powerpoint/2010/main" val="39021095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37038B-398E-B93D-BBA6-296D761BC8F6}"/>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Crisis Management</a:t>
            </a:r>
            <a:br>
              <a:rPr lang="en-GB" sz="4800" dirty="0">
                <a:solidFill>
                  <a:srgbClr val="FFFFFF"/>
                </a:solidFill>
              </a:rPr>
            </a:br>
            <a:r>
              <a:rPr lang="en-GB" sz="4800" dirty="0">
                <a:solidFill>
                  <a:srgbClr val="FFFFFF"/>
                </a:solidFill>
              </a:rPr>
              <a:t>(UEFA Champions League, Cardiff &amp; Visit Wales)</a:t>
            </a:r>
          </a:p>
        </p:txBody>
      </p:sp>
      <p:sp>
        <p:nvSpPr>
          <p:cNvPr id="28"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45C78D2-9B56-A7AA-959C-959312E651C9}"/>
              </a:ext>
            </a:extLst>
          </p:cNvPr>
          <p:cNvSpPr>
            <a:spLocks noGrp="1"/>
          </p:cNvSpPr>
          <p:nvPr>
            <p:ph type="subTitle" idx="1"/>
          </p:nvPr>
        </p:nvSpPr>
        <p:spPr>
          <a:xfrm>
            <a:off x="4285397" y="4960961"/>
            <a:ext cx="7055893" cy="1078054"/>
          </a:xfrm>
        </p:spPr>
        <p:txBody>
          <a:bodyPr>
            <a:normAutofit/>
          </a:bodyPr>
          <a:lstStyle/>
          <a:p>
            <a:pPr algn="l"/>
            <a:r>
              <a:rPr lang="en-GB" dirty="0">
                <a:solidFill>
                  <a:srgbClr val="FFFFFF"/>
                </a:solidFill>
              </a:rPr>
              <a:t>Amy Davies (2003447)</a:t>
            </a:r>
          </a:p>
        </p:txBody>
      </p:sp>
    </p:spTree>
    <p:extLst>
      <p:ext uri="{BB962C8B-B14F-4D97-AF65-F5344CB8AC3E}">
        <p14:creationId xmlns:p14="http://schemas.microsoft.com/office/powerpoint/2010/main" val="1175348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1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ECE0FB5C-8FA3-7249-41FE-4B89C2DB1C1F}"/>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Risks relating to the event</a:t>
            </a:r>
          </a:p>
        </p:txBody>
      </p:sp>
      <p:sp>
        <p:nvSpPr>
          <p:cNvPr id="29" name="Content Placeholder 5">
            <a:extLst>
              <a:ext uri="{FF2B5EF4-FFF2-40B4-BE49-F238E27FC236}">
                <a16:creationId xmlns:a16="http://schemas.microsoft.com/office/drawing/2014/main" id="{27C3DE9E-5DCA-1EDA-3297-80BD4AE5EB12}"/>
              </a:ext>
            </a:extLst>
          </p:cNvPr>
          <p:cNvSpPr>
            <a:spLocks noGrp="1"/>
          </p:cNvSpPr>
          <p:nvPr>
            <p:ph idx="1"/>
          </p:nvPr>
        </p:nvSpPr>
        <p:spPr>
          <a:xfrm>
            <a:off x="6503158" y="649480"/>
            <a:ext cx="4862447" cy="5546047"/>
          </a:xfrm>
        </p:spPr>
        <p:txBody>
          <a:bodyPr anchor="ctr">
            <a:normAutofit fontScale="77500" lnSpcReduction="20000"/>
          </a:bodyPr>
          <a:lstStyle/>
          <a:p>
            <a:r>
              <a:rPr lang="en-GB" sz="2000" dirty="0"/>
              <a:t>Terrorism- Ensure everyone remains vigilant and knows what to do when they see something suspicious</a:t>
            </a:r>
          </a:p>
          <a:p>
            <a:r>
              <a:rPr lang="en-GB" sz="2000" dirty="0"/>
              <a:t>Fire- Exit points to be clearly marked and everyone to know where their nearest fire exit/assembly point is</a:t>
            </a:r>
          </a:p>
          <a:p>
            <a:r>
              <a:rPr lang="en-GB" sz="2000" dirty="0"/>
              <a:t>Overcrowding- Ensure a safe number of people are in the area at any one time to avoid any injuries. If injuries do occur then first aid teams should be clearly visible and accessible </a:t>
            </a:r>
          </a:p>
          <a:p>
            <a:r>
              <a:rPr lang="en-GB" sz="2000" dirty="0"/>
              <a:t>Medical emergencies- If a medical incident was to occur then all staff should have basic first aid training, and if the incident is in need of higher medical knowledge then each member of staff should be able to direct the casualty to the right person</a:t>
            </a:r>
          </a:p>
          <a:p>
            <a:r>
              <a:rPr lang="en-GB" sz="2000" dirty="0"/>
              <a:t>Natural disasters- If a natural disaster were to occur such as a flood or earthquake then a plan on how to safely evacuate people should be in place. There should be enough warning given to people by the government through a warning signal on their mobile phones which will alert them of the issue that could be a threat to life</a:t>
            </a:r>
          </a:p>
          <a:p>
            <a:r>
              <a:rPr lang="en-GB" sz="2000" dirty="0"/>
              <a:t>Political unrest- Monitoring the publics interest in certain topics such as climate change and cost of living crisis, is important as protests may occur which could severely disrupt the event. Vigilance is required on the days before and during the event to make sure everything runs smoothly  </a:t>
            </a:r>
          </a:p>
        </p:txBody>
      </p:sp>
    </p:spTree>
    <p:extLst>
      <p:ext uri="{BB962C8B-B14F-4D97-AF65-F5344CB8AC3E}">
        <p14:creationId xmlns:p14="http://schemas.microsoft.com/office/powerpoint/2010/main" val="10945960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249</Words>
  <Application>Microsoft Office PowerPoint</Application>
  <PresentationFormat>Widescreen</PresentationFormat>
  <Paragraphs>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Crisis Management (UEFA Champions League, Cardiff &amp; Visit Wales)</vt:lpstr>
      <vt:lpstr>Risks relating to the event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Crisis Management (UEFA Champions League, Cardiff &amp; Visit Wales)</dc:title>
  <dc:creator>Claire Davies</dc:creator>
  <cp:lastModifiedBy>Claire Davies</cp:lastModifiedBy>
  <cp:revision>4</cp:revision>
  <dcterms:created xsi:type="dcterms:W3CDTF">2023-04-23T12:02:02Z</dcterms:created>
  <dcterms:modified xsi:type="dcterms:W3CDTF">2023-04-23T20:31:08Z</dcterms:modified>
</cp:coreProperties>
</file>