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</p:sldIdLst>
  <p:sldSz cx="12192000" cy="88677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4" y="1451279"/>
            <a:ext cx="9144000" cy="3087299"/>
          </a:xfrm>
        </p:spPr>
        <p:txBody>
          <a:bodyPr anchor="b"/>
          <a:lstStyle>
            <a:lvl1pPr algn="ctr">
              <a:defRPr sz="165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4" y="4657639"/>
            <a:ext cx="9144000" cy="2140992"/>
          </a:xfrm>
        </p:spPr>
        <p:txBody>
          <a:bodyPr/>
          <a:lstStyle>
            <a:lvl1pPr marL="0" indent="0" algn="ctr">
              <a:buNone/>
              <a:defRPr sz="661"/>
            </a:lvl1pPr>
            <a:lvl2pPr marL="126138" indent="0" algn="ctr">
              <a:buNone/>
              <a:defRPr sz="551"/>
            </a:lvl2pPr>
            <a:lvl3pPr marL="252277" indent="0" algn="ctr">
              <a:buNone/>
              <a:defRPr sz="498"/>
            </a:lvl3pPr>
            <a:lvl4pPr marL="378415" indent="0" algn="ctr">
              <a:buNone/>
              <a:defRPr sz="441"/>
            </a:lvl4pPr>
            <a:lvl5pPr marL="504552" indent="0" algn="ctr">
              <a:buNone/>
              <a:defRPr sz="441"/>
            </a:lvl5pPr>
            <a:lvl6pPr marL="630691" indent="0" algn="ctr">
              <a:buNone/>
              <a:defRPr sz="441"/>
            </a:lvl6pPr>
            <a:lvl7pPr marL="756829" indent="0" algn="ctr">
              <a:buNone/>
              <a:defRPr sz="441"/>
            </a:lvl7pPr>
            <a:lvl8pPr marL="882967" indent="0" algn="ctr">
              <a:buNone/>
              <a:defRPr sz="441"/>
            </a:lvl8pPr>
            <a:lvl9pPr marL="1009104" indent="0" algn="ctr">
              <a:buNone/>
              <a:defRPr sz="44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3" y="2210796"/>
            <a:ext cx="10515600" cy="3688747"/>
          </a:xfrm>
        </p:spPr>
        <p:txBody>
          <a:bodyPr anchor="b"/>
          <a:lstStyle>
            <a:lvl1pPr>
              <a:defRPr sz="165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3" y="5934443"/>
            <a:ext cx="10515600" cy="1939825"/>
          </a:xfrm>
        </p:spPr>
        <p:txBody>
          <a:bodyPr/>
          <a:lstStyle>
            <a:lvl1pPr marL="0" indent="0">
              <a:buNone/>
              <a:defRPr sz="661">
                <a:solidFill>
                  <a:schemeClr val="tx1">
                    <a:tint val="82000"/>
                  </a:schemeClr>
                </a:solidFill>
              </a:defRPr>
            </a:lvl1pPr>
            <a:lvl2pPr marL="126138" indent="0">
              <a:buNone/>
              <a:defRPr sz="551">
                <a:solidFill>
                  <a:schemeClr val="tx1">
                    <a:tint val="82000"/>
                  </a:schemeClr>
                </a:solidFill>
              </a:defRPr>
            </a:lvl2pPr>
            <a:lvl3pPr marL="252277" indent="0">
              <a:buNone/>
              <a:defRPr sz="498">
                <a:solidFill>
                  <a:schemeClr val="tx1">
                    <a:tint val="82000"/>
                  </a:schemeClr>
                </a:solidFill>
              </a:defRPr>
            </a:lvl3pPr>
            <a:lvl4pPr marL="378415" indent="0">
              <a:buNone/>
              <a:defRPr sz="441">
                <a:solidFill>
                  <a:schemeClr val="tx1">
                    <a:tint val="82000"/>
                  </a:schemeClr>
                </a:solidFill>
              </a:defRPr>
            </a:lvl4pPr>
            <a:lvl5pPr marL="504552" indent="0">
              <a:buNone/>
              <a:defRPr sz="441">
                <a:solidFill>
                  <a:schemeClr val="tx1">
                    <a:tint val="82000"/>
                  </a:schemeClr>
                </a:solidFill>
              </a:defRPr>
            </a:lvl5pPr>
            <a:lvl6pPr marL="630691" indent="0">
              <a:buNone/>
              <a:defRPr sz="441">
                <a:solidFill>
                  <a:schemeClr val="tx1">
                    <a:tint val="82000"/>
                  </a:schemeClr>
                </a:solidFill>
              </a:defRPr>
            </a:lvl6pPr>
            <a:lvl7pPr marL="756829" indent="0">
              <a:buNone/>
              <a:defRPr sz="441">
                <a:solidFill>
                  <a:schemeClr val="tx1">
                    <a:tint val="82000"/>
                  </a:schemeClr>
                </a:solidFill>
              </a:defRPr>
            </a:lvl7pPr>
            <a:lvl8pPr marL="882967" indent="0">
              <a:buNone/>
              <a:defRPr sz="441">
                <a:solidFill>
                  <a:schemeClr val="tx1">
                    <a:tint val="82000"/>
                  </a:schemeClr>
                </a:solidFill>
              </a:defRPr>
            </a:lvl8pPr>
            <a:lvl9pPr marL="1009104" indent="0">
              <a:buNone/>
              <a:defRPr sz="44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2360637"/>
            <a:ext cx="5181600" cy="56265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2360637"/>
            <a:ext cx="5181600" cy="56265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72133"/>
            <a:ext cx="10515600" cy="171402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4" y="2173844"/>
            <a:ext cx="5157787" cy="1065363"/>
          </a:xfrm>
        </p:spPr>
        <p:txBody>
          <a:bodyPr anchor="b"/>
          <a:lstStyle>
            <a:lvl1pPr marL="0" indent="0">
              <a:buNone/>
              <a:defRPr sz="661" b="1"/>
            </a:lvl1pPr>
            <a:lvl2pPr marL="126138" indent="0">
              <a:buNone/>
              <a:defRPr sz="551" b="1"/>
            </a:lvl2pPr>
            <a:lvl3pPr marL="252277" indent="0">
              <a:buNone/>
              <a:defRPr sz="498" b="1"/>
            </a:lvl3pPr>
            <a:lvl4pPr marL="378415" indent="0">
              <a:buNone/>
              <a:defRPr sz="441" b="1"/>
            </a:lvl4pPr>
            <a:lvl5pPr marL="504552" indent="0">
              <a:buNone/>
              <a:defRPr sz="441" b="1"/>
            </a:lvl5pPr>
            <a:lvl6pPr marL="630691" indent="0">
              <a:buNone/>
              <a:defRPr sz="441" b="1"/>
            </a:lvl6pPr>
            <a:lvl7pPr marL="756829" indent="0">
              <a:buNone/>
              <a:defRPr sz="441" b="1"/>
            </a:lvl7pPr>
            <a:lvl8pPr marL="882967" indent="0">
              <a:buNone/>
              <a:defRPr sz="441" b="1"/>
            </a:lvl8pPr>
            <a:lvl9pPr marL="1009104" indent="0">
              <a:buNone/>
              <a:defRPr sz="44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4" y="3239202"/>
            <a:ext cx="5157787" cy="47643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2173844"/>
            <a:ext cx="5183188" cy="1065363"/>
          </a:xfrm>
        </p:spPr>
        <p:txBody>
          <a:bodyPr anchor="b"/>
          <a:lstStyle>
            <a:lvl1pPr marL="0" indent="0">
              <a:buNone/>
              <a:defRPr sz="661" b="1"/>
            </a:lvl1pPr>
            <a:lvl2pPr marL="126138" indent="0">
              <a:buNone/>
              <a:defRPr sz="551" b="1"/>
            </a:lvl2pPr>
            <a:lvl3pPr marL="252277" indent="0">
              <a:buNone/>
              <a:defRPr sz="498" b="1"/>
            </a:lvl3pPr>
            <a:lvl4pPr marL="378415" indent="0">
              <a:buNone/>
              <a:defRPr sz="441" b="1"/>
            </a:lvl4pPr>
            <a:lvl5pPr marL="504552" indent="0">
              <a:buNone/>
              <a:defRPr sz="441" b="1"/>
            </a:lvl5pPr>
            <a:lvl6pPr marL="630691" indent="0">
              <a:buNone/>
              <a:defRPr sz="441" b="1"/>
            </a:lvl6pPr>
            <a:lvl7pPr marL="756829" indent="0">
              <a:buNone/>
              <a:defRPr sz="441" b="1"/>
            </a:lvl7pPr>
            <a:lvl8pPr marL="882967" indent="0">
              <a:buNone/>
              <a:defRPr sz="441" b="1"/>
            </a:lvl8pPr>
            <a:lvl9pPr marL="1009104" indent="0">
              <a:buNone/>
              <a:defRPr sz="44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3239202"/>
            <a:ext cx="5183188" cy="47643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8" y="591189"/>
            <a:ext cx="3932236" cy="2069149"/>
          </a:xfrm>
        </p:spPr>
        <p:txBody>
          <a:bodyPr anchor="b"/>
          <a:lstStyle>
            <a:lvl1pPr>
              <a:defRPr sz="88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94" y="1276802"/>
            <a:ext cx="6172199" cy="6301868"/>
          </a:xfrm>
        </p:spPr>
        <p:txBody>
          <a:bodyPr/>
          <a:lstStyle>
            <a:lvl1pPr>
              <a:defRPr sz="884"/>
            </a:lvl1pPr>
            <a:lvl2pPr>
              <a:defRPr sz="773"/>
            </a:lvl2pPr>
            <a:lvl3pPr>
              <a:defRPr sz="661"/>
            </a:lvl3pPr>
            <a:lvl4pPr>
              <a:defRPr sz="551"/>
            </a:lvl4pPr>
            <a:lvl5pPr>
              <a:defRPr sz="551"/>
            </a:lvl5pPr>
            <a:lvl6pPr>
              <a:defRPr sz="551"/>
            </a:lvl6pPr>
            <a:lvl7pPr>
              <a:defRPr sz="551"/>
            </a:lvl7pPr>
            <a:lvl8pPr>
              <a:defRPr sz="551"/>
            </a:lvl8pPr>
            <a:lvl9pPr>
              <a:defRPr sz="55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8" y="2660335"/>
            <a:ext cx="3932236" cy="4928595"/>
          </a:xfrm>
        </p:spPr>
        <p:txBody>
          <a:bodyPr/>
          <a:lstStyle>
            <a:lvl1pPr marL="0" indent="0">
              <a:buNone/>
              <a:defRPr sz="441"/>
            </a:lvl1pPr>
            <a:lvl2pPr marL="126138" indent="0">
              <a:buNone/>
              <a:defRPr sz="386"/>
            </a:lvl2pPr>
            <a:lvl3pPr marL="252277" indent="0">
              <a:buNone/>
              <a:defRPr sz="331"/>
            </a:lvl3pPr>
            <a:lvl4pPr marL="378415" indent="0">
              <a:buNone/>
              <a:defRPr sz="276"/>
            </a:lvl4pPr>
            <a:lvl5pPr marL="504552" indent="0">
              <a:buNone/>
              <a:defRPr sz="276"/>
            </a:lvl5pPr>
            <a:lvl6pPr marL="630691" indent="0">
              <a:buNone/>
              <a:defRPr sz="276"/>
            </a:lvl6pPr>
            <a:lvl7pPr marL="756829" indent="0">
              <a:buNone/>
              <a:defRPr sz="276"/>
            </a:lvl7pPr>
            <a:lvl8pPr marL="882967" indent="0">
              <a:buNone/>
              <a:defRPr sz="276"/>
            </a:lvl8pPr>
            <a:lvl9pPr marL="1009104" indent="0">
              <a:buNone/>
              <a:defRPr sz="276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8" y="591189"/>
            <a:ext cx="3932236" cy="2069149"/>
          </a:xfrm>
        </p:spPr>
        <p:txBody>
          <a:bodyPr anchor="b"/>
          <a:lstStyle>
            <a:lvl1pPr>
              <a:defRPr sz="88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94" y="1276802"/>
            <a:ext cx="6172199" cy="6301868"/>
          </a:xfrm>
        </p:spPr>
        <p:txBody>
          <a:bodyPr anchor="t"/>
          <a:lstStyle>
            <a:lvl1pPr marL="0" indent="0">
              <a:buNone/>
              <a:defRPr sz="884"/>
            </a:lvl1pPr>
            <a:lvl2pPr marL="126138" indent="0">
              <a:buNone/>
              <a:defRPr sz="773"/>
            </a:lvl2pPr>
            <a:lvl3pPr marL="252277" indent="0">
              <a:buNone/>
              <a:defRPr sz="661"/>
            </a:lvl3pPr>
            <a:lvl4pPr marL="378415" indent="0">
              <a:buNone/>
              <a:defRPr sz="551"/>
            </a:lvl4pPr>
            <a:lvl5pPr marL="504552" indent="0">
              <a:buNone/>
              <a:defRPr sz="551"/>
            </a:lvl5pPr>
            <a:lvl6pPr marL="630691" indent="0">
              <a:buNone/>
              <a:defRPr sz="551"/>
            </a:lvl6pPr>
            <a:lvl7pPr marL="756829" indent="0">
              <a:buNone/>
              <a:defRPr sz="551"/>
            </a:lvl7pPr>
            <a:lvl8pPr marL="882967" indent="0">
              <a:buNone/>
              <a:defRPr sz="551"/>
            </a:lvl8pPr>
            <a:lvl9pPr marL="1009104" indent="0">
              <a:buNone/>
              <a:defRPr sz="551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8" y="2660335"/>
            <a:ext cx="3932236" cy="4928595"/>
          </a:xfrm>
        </p:spPr>
        <p:txBody>
          <a:bodyPr/>
          <a:lstStyle>
            <a:lvl1pPr marL="0" indent="0">
              <a:buNone/>
              <a:defRPr sz="441"/>
            </a:lvl1pPr>
            <a:lvl2pPr marL="126138" indent="0">
              <a:buNone/>
              <a:defRPr sz="386"/>
            </a:lvl2pPr>
            <a:lvl3pPr marL="252277" indent="0">
              <a:buNone/>
              <a:defRPr sz="331"/>
            </a:lvl3pPr>
            <a:lvl4pPr marL="378415" indent="0">
              <a:buNone/>
              <a:defRPr sz="276"/>
            </a:lvl4pPr>
            <a:lvl5pPr marL="504552" indent="0">
              <a:buNone/>
              <a:defRPr sz="276"/>
            </a:lvl5pPr>
            <a:lvl6pPr marL="630691" indent="0">
              <a:buNone/>
              <a:defRPr sz="276"/>
            </a:lvl6pPr>
            <a:lvl7pPr marL="756829" indent="0">
              <a:buNone/>
              <a:defRPr sz="276"/>
            </a:lvl7pPr>
            <a:lvl8pPr marL="882967" indent="0">
              <a:buNone/>
              <a:defRPr sz="276"/>
            </a:lvl8pPr>
            <a:lvl9pPr marL="1009104" indent="0">
              <a:buNone/>
              <a:defRPr sz="276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3" y="472131"/>
            <a:ext cx="2628900" cy="751503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5" y="472131"/>
            <a:ext cx="7734300" cy="751503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2" y="472133"/>
            <a:ext cx="10515600" cy="17140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2" y="2360637"/>
            <a:ext cx="10515600" cy="5626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3" y="8219125"/>
            <a:ext cx="2743200" cy="4721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10/26/25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2" y="8219125"/>
            <a:ext cx="4114800" cy="4721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8219125"/>
            <a:ext cx="2743200" cy="4721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>
            <a:defPPr>
              <a:defRPr lang="en-US"/>
            </a:defPPr>
            <a:lvl1pPr marL="0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1574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3148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722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66296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7871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49445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91019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32593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defPPr>
              <a:defRPr lang="en-US"/>
            </a:defPPr>
            <a:lvl1pPr marL="0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1574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3148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722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66296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7871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49445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91019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32593" algn="l" defTabSz="683148" rtl="0" eaLnBrk="1" latinLnBrk="0" hangingPunct="1">
              <a:defRPr sz="13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1919A-B7B5-ACD5-C097-128ABFEB0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-5697"/>
            <a:ext cx="10515600" cy="1565984"/>
          </a:xfrm>
        </p:spPr>
        <p:txBody>
          <a:bodyPr/>
          <a:lstStyle/>
          <a:p>
            <a:r>
              <a:rPr lang="en-US" sz="2000" dirty="0">
                <a:latin typeface="Aptos"/>
              </a:rPr>
              <a:t>HOW TO SHARE A FILE VIA ONEDRIVE</a:t>
            </a:r>
            <a:endParaRPr lang="en-US" sz="1250" dirty="0">
              <a:latin typeface="Aptos"/>
            </a:endParaRP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22C7B089-653A-D6C0-4F81-77A29699B150}"/>
              </a:ext>
            </a:extLst>
          </p:cNvPr>
          <p:cNvSpPr/>
          <p:nvPr/>
        </p:nvSpPr>
        <p:spPr>
          <a:xfrm>
            <a:off x="-14377" y="896756"/>
            <a:ext cx="3911687" cy="157972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1 . LOG IN INTO YOUT UWSTD HWB ACCOUNT 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5FAEDF45-BA4C-EA10-A1F8-D9C8E6030307}"/>
              </a:ext>
            </a:extLst>
          </p:cNvPr>
          <p:cNvSpPr/>
          <p:nvPr/>
        </p:nvSpPr>
        <p:spPr>
          <a:xfrm>
            <a:off x="-6885" y="2345795"/>
            <a:ext cx="3910892" cy="131032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CLICK ON THE ONEDRIVE 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59503B7F-A671-B4BD-E324-7F036E3C7F13}"/>
              </a:ext>
            </a:extLst>
          </p:cNvPr>
          <p:cNvSpPr/>
          <p:nvPr/>
        </p:nvSpPr>
        <p:spPr>
          <a:xfrm>
            <a:off x="-2319" y="3656243"/>
            <a:ext cx="3906466" cy="1324649"/>
          </a:xfrm>
          <a:prstGeom prst="rightArrow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FIND THE FILE YOU WANT TO SHARE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4C7D38C2-C9CD-EE9F-CCEF-4ED91AB11811}"/>
              </a:ext>
            </a:extLst>
          </p:cNvPr>
          <p:cNvSpPr/>
          <p:nvPr/>
        </p:nvSpPr>
        <p:spPr>
          <a:xfrm>
            <a:off x="-9043" y="4969841"/>
            <a:ext cx="3924553" cy="119374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800" dirty="0"/>
              <a:t>TYPE IN THE NAME OR THE ID NUMBER </a:t>
            </a:r>
          </a:p>
        </p:txBody>
      </p:sp>
      <p:pic>
        <p:nvPicPr>
          <p:cNvPr id="9" name="Picture 8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CB0E38B-023B-6FF2-0EDA-3E12780828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819" y="899360"/>
            <a:ext cx="3316187" cy="2214652"/>
          </a:xfrm>
          <a:prstGeom prst="rect">
            <a:avLst/>
          </a:prstGeom>
        </p:spPr>
      </p:pic>
      <p:pic>
        <p:nvPicPr>
          <p:cNvPr id="10" name="Picture 9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788A9E6-CB13-B8AA-8890-36AF018607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185" y="3514123"/>
            <a:ext cx="3309072" cy="2227752"/>
          </a:xfrm>
          <a:prstGeom prst="rect">
            <a:avLst/>
          </a:prstGeom>
        </p:spPr>
      </p:pic>
      <p:pic>
        <p:nvPicPr>
          <p:cNvPr id="15" name="Picture 1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DF0E4A2-1FDC-6EB4-402D-A73B0C2422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987" y="6054005"/>
            <a:ext cx="3453367" cy="2216152"/>
          </a:xfrm>
          <a:prstGeom prst="rect">
            <a:avLst/>
          </a:prstGeom>
        </p:spPr>
      </p:pic>
      <p:sp>
        <p:nvSpPr>
          <p:cNvPr id="16" name="Arrow: Right 15">
            <a:extLst>
              <a:ext uri="{FF2B5EF4-FFF2-40B4-BE49-F238E27FC236}">
                <a16:creationId xmlns:a16="http://schemas.microsoft.com/office/drawing/2014/main" id="{E268AAD2-FEFE-40F5-BE07-45E22FF81EA5}"/>
              </a:ext>
            </a:extLst>
          </p:cNvPr>
          <p:cNvSpPr/>
          <p:nvPr/>
        </p:nvSpPr>
        <p:spPr>
          <a:xfrm>
            <a:off x="211782" y="6457678"/>
            <a:ext cx="3934057" cy="150320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Send it by pressing the send button 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0DAF765-C489-4488-008F-18466CE41D7A}"/>
              </a:ext>
            </a:extLst>
          </p:cNvPr>
          <p:cNvSpPr txBox="1"/>
          <p:nvPr/>
        </p:nvSpPr>
        <p:spPr>
          <a:xfrm>
            <a:off x="8220811" y="2375"/>
            <a:ext cx="3388328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you need to do is log in inro </a:t>
            </a:r>
            <a:r>
              <a:rPr lang="en-US" dirty="0" err="1"/>
              <a:t>uwtsd</a:t>
            </a:r>
            <a:r>
              <a:rPr lang="en-US" dirty="0"/>
              <a:t> account by </a:t>
            </a:r>
            <a:r>
              <a:rPr lang="en-GB" dirty="0"/>
              <a:t>typing g</a:t>
            </a:r>
            <a:r>
              <a:rPr lang="en-US" dirty="0"/>
              <a:t> in your student id and your password. Then it will </a:t>
            </a:r>
            <a:r>
              <a:rPr lang="en-GB" dirty="0"/>
              <a:t>show you a list</a:t>
            </a:r>
            <a:r>
              <a:rPr lang="en-US" dirty="0"/>
              <a:t> of app choices you can pick from.</a:t>
            </a:r>
            <a:r>
              <a:rPr lang="en-GB" dirty="0"/>
              <a:t> To share a file via OneDrive you need to press on the OneDrive app and log in. After you log in it will automatically show you a list of files you have saved.</a:t>
            </a:r>
          </a:p>
          <a:p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BD04FFA-220D-DF61-9368-F14EDA4A3116}"/>
              </a:ext>
            </a:extLst>
          </p:cNvPr>
          <p:cNvSpPr txBox="1"/>
          <p:nvPr/>
        </p:nvSpPr>
        <p:spPr>
          <a:xfrm>
            <a:off x="8149062" y="3258391"/>
            <a:ext cx="3910892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Next step is to find the file that you would like to share, make sure it is the correct file by checking it before you send it to people . Next to the file it will appear a “share” button press on it. And it will give you more information and instructions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417F570-E388-0D9C-A7E9-085B3966F33B}"/>
              </a:ext>
            </a:extLst>
          </p:cNvPr>
          <p:cNvSpPr txBox="1"/>
          <p:nvPr/>
        </p:nvSpPr>
        <p:spPr>
          <a:xfrm>
            <a:off x="8051711" y="5566715"/>
            <a:ext cx="3504070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After you press on the share button it will ask you the student id of the person you want to send it, after you wrote the</a:t>
            </a:r>
            <a:r>
              <a:rPr lang="en-GB" dirty="0"/>
              <a:t> student id </a:t>
            </a:r>
            <a:r>
              <a:rPr lang="en-US" dirty="0"/>
              <a:t>will give you a choice of persons you need to click on the person you want to send your file to. </a:t>
            </a:r>
            <a:r>
              <a:rPr lang="en-GB" dirty="0"/>
              <a:t>It will also give you the choice to send the file to multiple people at the same time. Press “cc” and write the the id or the email.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535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HOW TO SHARE A FILE VIA ONEDRIVE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Andreea Stefania Dulce (2507207)</cp:lastModifiedBy>
  <cp:revision>288</cp:revision>
  <dcterms:created xsi:type="dcterms:W3CDTF">2025-10-25T14:11:32Z</dcterms:created>
  <dcterms:modified xsi:type="dcterms:W3CDTF">2025-10-26T22:56:37Z</dcterms:modified>
</cp:coreProperties>
</file>