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1"/>
  </p:notesMasterIdLst>
  <p:handoutMasterIdLst>
    <p:handoutMasterId r:id="rId212"/>
  </p:handoutMasterIdLst>
  <p:sldIdLst>
    <p:sldId id="256" r:id="rId5"/>
    <p:sldId id="289" r:id="rId6"/>
    <p:sldId id="271" r:id="rId7"/>
    <p:sldId id="279" r:id="rId8"/>
    <p:sldId id="281" r:id="rId9"/>
    <p:sldId id="304" r:id="rId10"/>
    <p:sldId id="283" r:id="rId11"/>
    <p:sldId id="287" r:id="rId12"/>
    <p:sldId id="290" r:id="rId13"/>
    <p:sldId id="305" r:id="rId14"/>
    <p:sldId id="285" r:id="rId15"/>
    <p:sldId id="291" r:id="rId16"/>
    <p:sldId id="306" r:id="rId17"/>
    <p:sldId id="307" r:id="rId18"/>
    <p:sldId id="308" r:id="rId19"/>
    <p:sldId id="286" r:id="rId20"/>
    <p:sldId id="292" r:id="rId21"/>
    <p:sldId id="293" r:id="rId22"/>
    <p:sldId id="294" r:id="rId23"/>
    <p:sldId id="295" r:id="rId24"/>
    <p:sldId id="296" r:id="rId25"/>
    <p:sldId id="309" r:id="rId26"/>
    <p:sldId id="297" r:id="rId27"/>
    <p:sldId id="310" r:id="rId28"/>
    <p:sldId id="311" r:id="rId29"/>
    <p:sldId id="312" r:id="rId30"/>
    <p:sldId id="313" r:id="rId31"/>
    <p:sldId id="314" r:id="rId32"/>
    <p:sldId id="315" r:id="rId33"/>
    <p:sldId id="316" r:id="rId34"/>
    <p:sldId id="317" r:id="rId35"/>
    <p:sldId id="325" r:id="rId36"/>
    <p:sldId id="318" r:id="rId37"/>
    <p:sldId id="319" r:id="rId38"/>
    <p:sldId id="320" r:id="rId39"/>
    <p:sldId id="321" r:id="rId40"/>
    <p:sldId id="322" r:id="rId41"/>
    <p:sldId id="323" r:id="rId42"/>
    <p:sldId id="324" r:id="rId43"/>
    <p:sldId id="326" r:id="rId44"/>
    <p:sldId id="327" r:id="rId45"/>
    <p:sldId id="328" r:id="rId46"/>
    <p:sldId id="329" r:id="rId47"/>
    <p:sldId id="330" r:id="rId48"/>
    <p:sldId id="331" r:id="rId49"/>
    <p:sldId id="332" r:id="rId50"/>
    <p:sldId id="333" r:id="rId51"/>
    <p:sldId id="334" r:id="rId52"/>
    <p:sldId id="335" r:id="rId53"/>
    <p:sldId id="336" r:id="rId54"/>
    <p:sldId id="299" r:id="rId55"/>
    <p:sldId id="298" r:id="rId56"/>
    <p:sldId id="337" r:id="rId57"/>
    <p:sldId id="300" r:id="rId58"/>
    <p:sldId id="282" r:id="rId59"/>
    <p:sldId id="338" r:id="rId60"/>
    <p:sldId id="382" r:id="rId61"/>
    <p:sldId id="393" r:id="rId62"/>
    <p:sldId id="394" r:id="rId63"/>
    <p:sldId id="395" r:id="rId64"/>
    <p:sldId id="396" r:id="rId65"/>
    <p:sldId id="397" r:id="rId66"/>
    <p:sldId id="398" r:id="rId67"/>
    <p:sldId id="399" r:id="rId68"/>
    <p:sldId id="400" r:id="rId69"/>
    <p:sldId id="403" r:id="rId70"/>
    <p:sldId id="404" r:id="rId71"/>
    <p:sldId id="405" r:id="rId72"/>
    <p:sldId id="401" r:id="rId73"/>
    <p:sldId id="406" r:id="rId74"/>
    <p:sldId id="402" r:id="rId75"/>
    <p:sldId id="476" r:id="rId76"/>
    <p:sldId id="477" r:id="rId77"/>
    <p:sldId id="475" r:id="rId78"/>
    <p:sldId id="301" r:id="rId79"/>
    <p:sldId id="302" r:id="rId80"/>
    <p:sldId id="339" r:id="rId81"/>
    <p:sldId id="340" r:id="rId82"/>
    <p:sldId id="341" r:id="rId83"/>
    <p:sldId id="342" r:id="rId84"/>
    <p:sldId id="343" r:id="rId85"/>
    <p:sldId id="344" r:id="rId86"/>
    <p:sldId id="345" r:id="rId87"/>
    <p:sldId id="346" r:id="rId88"/>
    <p:sldId id="347" r:id="rId89"/>
    <p:sldId id="348" r:id="rId90"/>
    <p:sldId id="349" r:id="rId91"/>
    <p:sldId id="350" r:id="rId92"/>
    <p:sldId id="351" r:id="rId93"/>
    <p:sldId id="352" r:id="rId94"/>
    <p:sldId id="353" r:id="rId95"/>
    <p:sldId id="354" r:id="rId96"/>
    <p:sldId id="355" r:id="rId97"/>
    <p:sldId id="356" r:id="rId98"/>
    <p:sldId id="357" r:id="rId99"/>
    <p:sldId id="359" r:id="rId100"/>
    <p:sldId id="360" r:id="rId101"/>
    <p:sldId id="358" r:id="rId102"/>
    <p:sldId id="383" r:id="rId103"/>
    <p:sldId id="384" r:id="rId104"/>
    <p:sldId id="385" r:id="rId105"/>
    <p:sldId id="386" r:id="rId106"/>
    <p:sldId id="407" r:id="rId107"/>
    <p:sldId id="408" r:id="rId108"/>
    <p:sldId id="409" r:id="rId109"/>
    <p:sldId id="410" r:id="rId110"/>
    <p:sldId id="411" r:id="rId111"/>
    <p:sldId id="412" r:id="rId112"/>
    <p:sldId id="413" r:id="rId113"/>
    <p:sldId id="415" r:id="rId114"/>
    <p:sldId id="416" r:id="rId115"/>
    <p:sldId id="417" r:id="rId116"/>
    <p:sldId id="418" r:id="rId117"/>
    <p:sldId id="419" r:id="rId118"/>
    <p:sldId id="303" r:id="rId119"/>
    <p:sldId id="420" r:id="rId120"/>
    <p:sldId id="421" r:id="rId121"/>
    <p:sldId id="422" r:id="rId122"/>
    <p:sldId id="423" r:id="rId123"/>
    <p:sldId id="424" r:id="rId124"/>
    <p:sldId id="425" r:id="rId125"/>
    <p:sldId id="426" r:id="rId126"/>
    <p:sldId id="427" r:id="rId127"/>
    <p:sldId id="428" r:id="rId128"/>
    <p:sldId id="429" r:id="rId129"/>
    <p:sldId id="430" r:id="rId130"/>
    <p:sldId id="431" r:id="rId131"/>
    <p:sldId id="432" r:id="rId132"/>
    <p:sldId id="433" r:id="rId133"/>
    <p:sldId id="434" r:id="rId134"/>
    <p:sldId id="435" r:id="rId135"/>
    <p:sldId id="436" r:id="rId136"/>
    <p:sldId id="437" r:id="rId137"/>
    <p:sldId id="438" r:id="rId138"/>
    <p:sldId id="439" r:id="rId139"/>
    <p:sldId id="440" r:id="rId140"/>
    <p:sldId id="441" r:id="rId141"/>
    <p:sldId id="442" r:id="rId142"/>
    <p:sldId id="443" r:id="rId143"/>
    <p:sldId id="444" r:id="rId144"/>
    <p:sldId id="445" r:id="rId145"/>
    <p:sldId id="446" r:id="rId146"/>
    <p:sldId id="447" r:id="rId147"/>
    <p:sldId id="448" r:id="rId148"/>
    <p:sldId id="449" r:id="rId149"/>
    <p:sldId id="450" r:id="rId150"/>
    <p:sldId id="451" r:id="rId151"/>
    <p:sldId id="452" r:id="rId152"/>
    <p:sldId id="457" r:id="rId153"/>
    <p:sldId id="456" r:id="rId154"/>
    <p:sldId id="455" r:id="rId155"/>
    <p:sldId id="454" r:id="rId156"/>
    <p:sldId id="453" r:id="rId157"/>
    <p:sldId id="458" r:id="rId158"/>
    <p:sldId id="459" r:id="rId159"/>
    <p:sldId id="460" r:id="rId160"/>
    <p:sldId id="461" r:id="rId161"/>
    <p:sldId id="462" r:id="rId162"/>
    <p:sldId id="463" r:id="rId163"/>
    <p:sldId id="464" r:id="rId164"/>
    <p:sldId id="361" r:id="rId165"/>
    <p:sldId id="380" r:id="rId166"/>
    <p:sldId id="381" r:id="rId167"/>
    <p:sldId id="392" r:id="rId168"/>
    <p:sldId id="362" r:id="rId169"/>
    <p:sldId id="363" r:id="rId170"/>
    <p:sldId id="364" r:id="rId171"/>
    <p:sldId id="365" r:id="rId172"/>
    <p:sldId id="387" r:id="rId173"/>
    <p:sldId id="388" r:id="rId174"/>
    <p:sldId id="389" r:id="rId175"/>
    <p:sldId id="390" r:id="rId176"/>
    <p:sldId id="391" r:id="rId177"/>
    <p:sldId id="366" r:id="rId178"/>
    <p:sldId id="367" r:id="rId179"/>
    <p:sldId id="368" r:id="rId180"/>
    <p:sldId id="369" r:id="rId181"/>
    <p:sldId id="370" r:id="rId182"/>
    <p:sldId id="371" r:id="rId183"/>
    <p:sldId id="372" r:id="rId184"/>
    <p:sldId id="373" r:id="rId185"/>
    <p:sldId id="379" r:id="rId186"/>
    <p:sldId id="374" r:id="rId187"/>
    <p:sldId id="375" r:id="rId188"/>
    <p:sldId id="376" r:id="rId189"/>
    <p:sldId id="377" r:id="rId190"/>
    <p:sldId id="378" r:id="rId191"/>
    <p:sldId id="465" r:id="rId192"/>
    <p:sldId id="470" r:id="rId193"/>
    <p:sldId id="466" r:id="rId194"/>
    <p:sldId id="467" r:id="rId195"/>
    <p:sldId id="468" r:id="rId196"/>
    <p:sldId id="471" r:id="rId197"/>
    <p:sldId id="472" r:id="rId198"/>
    <p:sldId id="473" r:id="rId199"/>
    <p:sldId id="474" r:id="rId200"/>
    <p:sldId id="469" r:id="rId201"/>
    <p:sldId id="478" r:id="rId202"/>
    <p:sldId id="479" r:id="rId203"/>
    <p:sldId id="480" r:id="rId204"/>
    <p:sldId id="481" r:id="rId205"/>
    <p:sldId id="482" r:id="rId206"/>
    <p:sldId id="483" r:id="rId207"/>
    <p:sldId id="484" r:id="rId208"/>
    <p:sldId id="485" r:id="rId209"/>
    <p:sldId id="284" r:id="rId2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957319-AC45-4160-BE63-B4F8D44F6084}" v="2532" dt="2020-11-09T13:54:09.1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533" y="67"/>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slide" Target="slides/slide166.xml"/><Relationship Id="rId191" Type="http://schemas.openxmlformats.org/officeDocument/2006/relationships/slide" Target="slides/slide187.xml"/><Relationship Id="rId205" Type="http://schemas.openxmlformats.org/officeDocument/2006/relationships/slide" Target="slides/slide20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181" Type="http://schemas.openxmlformats.org/officeDocument/2006/relationships/slide" Target="slides/slide177.xml"/><Relationship Id="rId216" Type="http://schemas.openxmlformats.org/officeDocument/2006/relationships/theme" Target="theme/theme1.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slide" Target="slides/slide167.xml"/><Relationship Id="rId192" Type="http://schemas.openxmlformats.org/officeDocument/2006/relationships/slide" Target="slides/slide188.xml"/><Relationship Id="rId206" Type="http://schemas.openxmlformats.org/officeDocument/2006/relationships/slide" Target="slides/slide202.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5" Type="http://schemas.openxmlformats.org/officeDocument/2006/relationships/slide" Target="slides/slide71.xml"/><Relationship Id="rId96" Type="http://schemas.openxmlformats.org/officeDocument/2006/relationships/slide" Target="slides/slide92.xml"/><Relationship Id="rId140" Type="http://schemas.openxmlformats.org/officeDocument/2006/relationships/slide" Target="slides/slide136.xml"/><Relationship Id="rId161" Type="http://schemas.openxmlformats.org/officeDocument/2006/relationships/slide" Target="slides/slide157.xml"/><Relationship Id="rId182" Type="http://schemas.openxmlformats.org/officeDocument/2006/relationships/slide" Target="slides/slide178.xml"/><Relationship Id="rId217" Type="http://schemas.openxmlformats.org/officeDocument/2006/relationships/tableStyles" Target="tableStyles.xml"/><Relationship Id="rId6" Type="http://schemas.openxmlformats.org/officeDocument/2006/relationships/slide" Target="slides/slide2.xml"/><Relationship Id="rId23" Type="http://schemas.openxmlformats.org/officeDocument/2006/relationships/slide" Target="slides/slide19.xml"/><Relationship Id="rId119" Type="http://schemas.openxmlformats.org/officeDocument/2006/relationships/slide" Target="slides/slide115.xml"/><Relationship Id="rId44" Type="http://schemas.openxmlformats.org/officeDocument/2006/relationships/slide" Target="slides/slide40.xml"/><Relationship Id="rId65" Type="http://schemas.openxmlformats.org/officeDocument/2006/relationships/slide" Target="slides/slide61.xml"/><Relationship Id="rId86" Type="http://schemas.openxmlformats.org/officeDocument/2006/relationships/slide" Target="slides/slide82.xml"/><Relationship Id="rId130" Type="http://schemas.openxmlformats.org/officeDocument/2006/relationships/slide" Target="slides/slide126.xml"/><Relationship Id="rId151" Type="http://schemas.openxmlformats.org/officeDocument/2006/relationships/slide" Target="slides/slide147.xml"/><Relationship Id="rId172" Type="http://schemas.openxmlformats.org/officeDocument/2006/relationships/slide" Target="slides/slide168.xml"/><Relationship Id="rId193" Type="http://schemas.openxmlformats.org/officeDocument/2006/relationships/slide" Target="slides/slide189.xml"/><Relationship Id="rId207" Type="http://schemas.openxmlformats.org/officeDocument/2006/relationships/slide" Target="slides/slide203.xml"/><Relationship Id="rId13" Type="http://schemas.openxmlformats.org/officeDocument/2006/relationships/slide" Target="slides/slide9.xml"/><Relationship Id="rId109" Type="http://schemas.openxmlformats.org/officeDocument/2006/relationships/slide" Target="slides/slide105.xml"/><Relationship Id="rId34" Type="http://schemas.openxmlformats.org/officeDocument/2006/relationships/slide" Target="slides/slide30.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20" Type="http://schemas.openxmlformats.org/officeDocument/2006/relationships/slide" Target="slides/slide116.xml"/><Relationship Id="rId141" Type="http://schemas.openxmlformats.org/officeDocument/2006/relationships/slide" Target="slides/slide137.xml"/><Relationship Id="rId7" Type="http://schemas.openxmlformats.org/officeDocument/2006/relationships/slide" Target="slides/slide3.xml"/><Relationship Id="rId162" Type="http://schemas.openxmlformats.org/officeDocument/2006/relationships/slide" Target="slides/slide158.xml"/><Relationship Id="rId183" Type="http://schemas.openxmlformats.org/officeDocument/2006/relationships/slide" Target="slides/slide179.xml"/><Relationship Id="rId218" Type="http://schemas.microsoft.com/office/2016/11/relationships/changesInfo" Target="changesInfos/changesInfo1.xml"/><Relationship Id="rId24" Type="http://schemas.openxmlformats.org/officeDocument/2006/relationships/slide" Target="slides/slide20.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31" Type="http://schemas.openxmlformats.org/officeDocument/2006/relationships/slide" Target="slides/slide127.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slide" Target="slides/slide190.xml"/><Relationship Id="rId208" Type="http://schemas.openxmlformats.org/officeDocument/2006/relationships/slide" Target="slides/slide204.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slide" Target="slides/slide185.xml"/><Relationship Id="rId219" Type="http://schemas.microsoft.com/office/2015/10/relationships/revisionInfo" Target="revisionInfo.xml"/><Relationship Id="rId3" Type="http://schemas.openxmlformats.org/officeDocument/2006/relationships/customXml" Target="../customXml/item3.xml"/><Relationship Id="rId214" Type="http://schemas.openxmlformats.org/officeDocument/2006/relationships/presProps" Target="presProps.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5" Type="http://schemas.openxmlformats.org/officeDocument/2006/relationships/slide" Target="slides/slide191.xml"/><Relationship Id="rId209" Type="http://schemas.openxmlformats.org/officeDocument/2006/relationships/slide" Target="slides/slide205.xml"/><Relationship Id="rId190" Type="http://schemas.openxmlformats.org/officeDocument/2006/relationships/slide" Target="slides/slide186.xml"/><Relationship Id="rId204" Type="http://schemas.openxmlformats.org/officeDocument/2006/relationships/slide" Target="slides/slide200.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 Id="rId210" Type="http://schemas.openxmlformats.org/officeDocument/2006/relationships/slide" Target="slides/slide206.xml"/><Relationship Id="rId215" Type="http://schemas.openxmlformats.org/officeDocument/2006/relationships/viewProps" Target="viewProps.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96" Type="http://schemas.openxmlformats.org/officeDocument/2006/relationships/slide" Target="slides/slide192.xml"/><Relationship Id="rId200" Type="http://schemas.openxmlformats.org/officeDocument/2006/relationships/slide" Target="slides/slide196.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211" Type="http://schemas.openxmlformats.org/officeDocument/2006/relationships/notesMaster" Target="notesMasters/notesMaster1.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97" Type="http://schemas.openxmlformats.org/officeDocument/2006/relationships/slide" Target="slides/slide193.xml"/><Relationship Id="rId201" Type="http://schemas.openxmlformats.org/officeDocument/2006/relationships/slide" Target="slides/slide197.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1" Type="http://schemas.openxmlformats.org/officeDocument/2006/relationships/customXml" Target="../customXml/item1.xml"/><Relationship Id="rId212" Type="http://schemas.openxmlformats.org/officeDocument/2006/relationships/handoutMaster" Target="handoutMasters/handoutMaster1.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slide" Target="slides/slide194.xml"/><Relationship Id="rId202" Type="http://schemas.openxmlformats.org/officeDocument/2006/relationships/slide" Target="slides/slide198.xml"/><Relationship Id="rId18" Type="http://schemas.openxmlformats.org/officeDocument/2006/relationships/slide" Target="slides/slide14.xml"/><Relationship Id="rId39" Type="http://schemas.openxmlformats.org/officeDocument/2006/relationships/slide" Target="slides/slide35.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commentAuthors" Target="commentAuthors.xml"/><Relationship Id="rId2" Type="http://schemas.openxmlformats.org/officeDocument/2006/relationships/customXml" Target="../customXml/item2.xml"/><Relationship Id="rId29" Type="http://schemas.openxmlformats.org/officeDocument/2006/relationships/slide" Target="slides/slide25.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Luke Strange (2009282)" userId="e11bfffe-da13-459e-9f44-239f6a54aae9" providerId="ADAL" clId="{780E2ACF-CF27-5941-862A-C577F91C0511}"/>
    <pc:docChg chg="custSel addSld modSld">
      <pc:chgData name="Connor Luke Strange (2009282)" userId="e11bfffe-da13-459e-9f44-239f6a54aae9" providerId="ADAL" clId="{780E2ACF-CF27-5941-862A-C577F91C0511}" dt="2020-11-04T15:03:44.564" v="679" actId="1076"/>
      <pc:docMkLst>
        <pc:docMk/>
      </pc:docMkLst>
      <pc:sldChg chg="modSp">
        <pc:chgData name="Connor Luke Strange (2009282)" userId="e11bfffe-da13-459e-9f44-239f6a54aae9" providerId="ADAL" clId="{780E2ACF-CF27-5941-862A-C577F91C0511}" dt="2020-11-04T14:37:15.827" v="0" actId="14100"/>
        <pc:sldMkLst>
          <pc:docMk/>
          <pc:sldMk cId="1373434807" sldId="285"/>
        </pc:sldMkLst>
        <pc:spChg chg="mod">
          <ac:chgData name="Connor Luke Strange (2009282)" userId="e11bfffe-da13-459e-9f44-239f6a54aae9" providerId="ADAL" clId="{780E2ACF-CF27-5941-862A-C577F91C0511}" dt="2020-11-04T14:37:15.827" v="0" actId="14100"/>
          <ac:spMkLst>
            <pc:docMk/>
            <pc:sldMk cId="1373434807" sldId="285"/>
            <ac:spMk id="3" creationId="{137ADB4F-D232-4195-9DF9-32E2AF8A5D3B}"/>
          </ac:spMkLst>
        </pc:spChg>
      </pc:sldChg>
      <pc:sldChg chg="modSp">
        <pc:chgData name="Connor Luke Strange (2009282)" userId="e11bfffe-da13-459e-9f44-239f6a54aae9" providerId="ADAL" clId="{780E2ACF-CF27-5941-862A-C577F91C0511}" dt="2020-11-04T14:47:29.815" v="1" actId="1076"/>
        <pc:sldMkLst>
          <pc:docMk/>
          <pc:sldMk cId="1915045778" sldId="308"/>
        </pc:sldMkLst>
        <pc:spChg chg="mod">
          <ac:chgData name="Connor Luke Strange (2009282)" userId="e11bfffe-da13-459e-9f44-239f6a54aae9" providerId="ADAL" clId="{780E2ACF-CF27-5941-862A-C577F91C0511}" dt="2020-11-04T14:47:29.815" v="1" actId="1076"/>
          <ac:spMkLst>
            <pc:docMk/>
            <pc:sldMk cId="1915045778" sldId="308"/>
            <ac:spMk id="16" creationId="{81D14946-8452-495C-BA87-1CFBF2C064CC}"/>
          </ac:spMkLst>
        </pc:spChg>
      </pc:sldChg>
      <pc:sldChg chg="modSp">
        <pc:chgData name="Connor Luke Strange (2009282)" userId="e11bfffe-da13-459e-9f44-239f6a54aae9" providerId="ADAL" clId="{780E2ACF-CF27-5941-862A-C577F91C0511}" dt="2020-11-04T14:53:33.908" v="59" actId="20577"/>
        <pc:sldMkLst>
          <pc:docMk/>
          <pc:sldMk cId="579059433" sldId="312"/>
        </pc:sldMkLst>
        <pc:spChg chg="mod">
          <ac:chgData name="Connor Luke Strange (2009282)" userId="e11bfffe-da13-459e-9f44-239f6a54aae9" providerId="ADAL" clId="{780E2ACF-CF27-5941-862A-C577F91C0511}" dt="2020-11-04T14:53:33.908" v="59" actId="20577"/>
          <ac:spMkLst>
            <pc:docMk/>
            <pc:sldMk cId="579059433" sldId="312"/>
            <ac:spMk id="3" creationId="{D055DA32-DB26-489E-A53D-EB5869B1FB6E}"/>
          </ac:spMkLst>
        </pc:spChg>
      </pc:sldChg>
      <pc:sldChg chg="modSp">
        <pc:chgData name="Connor Luke Strange (2009282)" userId="e11bfffe-da13-459e-9f44-239f6a54aae9" providerId="ADAL" clId="{780E2ACF-CF27-5941-862A-C577F91C0511}" dt="2020-11-04T14:55:39.803" v="65" actId="1076"/>
        <pc:sldMkLst>
          <pc:docMk/>
          <pc:sldMk cId="3888175646" sldId="360"/>
        </pc:sldMkLst>
        <pc:spChg chg="mod">
          <ac:chgData name="Connor Luke Strange (2009282)" userId="e11bfffe-da13-459e-9f44-239f6a54aae9" providerId="ADAL" clId="{780E2ACF-CF27-5941-862A-C577F91C0511}" dt="2020-11-04T14:55:39.803" v="65" actId="1076"/>
          <ac:spMkLst>
            <pc:docMk/>
            <pc:sldMk cId="3888175646" sldId="360"/>
            <ac:spMk id="2" creationId="{1914EBA3-2A50-4798-8ECB-49C0EB3DDDA3}"/>
          </ac:spMkLst>
        </pc:spChg>
      </pc:sldChg>
      <pc:sldChg chg="modSp">
        <pc:chgData name="Connor Luke Strange (2009282)" userId="e11bfffe-da13-459e-9f44-239f6a54aae9" providerId="ADAL" clId="{780E2ACF-CF27-5941-862A-C577F91C0511}" dt="2020-11-04T14:56:15.270" v="70" actId="1076"/>
        <pc:sldMkLst>
          <pc:docMk/>
          <pc:sldMk cId="2248043088" sldId="361"/>
        </pc:sldMkLst>
        <pc:spChg chg="mod">
          <ac:chgData name="Connor Luke Strange (2009282)" userId="e11bfffe-da13-459e-9f44-239f6a54aae9" providerId="ADAL" clId="{780E2ACF-CF27-5941-862A-C577F91C0511}" dt="2020-11-04T14:56:15.270" v="70" actId="1076"/>
          <ac:spMkLst>
            <pc:docMk/>
            <pc:sldMk cId="2248043088" sldId="361"/>
            <ac:spMk id="2" creationId="{E0EAE29F-A541-461B-B976-A74CCA6E5585}"/>
          </ac:spMkLst>
        </pc:spChg>
      </pc:sldChg>
      <pc:sldChg chg="modSp new mod modClrScheme chgLayout">
        <pc:chgData name="Connor Luke Strange (2009282)" userId="e11bfffe-da13-459e-9f44-239f6a54aae9" providerId="ADAL" clId="{780E2ACF-CF27-5941-862A-C577F91C0511}" dt="2020-11-04T15:01:32.166" v="371" actId="14100"/>
        <pc:sldMkLst>
          <pc:docMk/>
          <pc:sldMk cId="1529047759" sldId="380"/>
        </pc:sldMkLst>
        <pc:spChg chg="mod ord">
          <ac:chgData name="Connor Luke Strange (2009282)" userId="e11bfffe-da13-459e-9f44-239f6a54aae9" providerId="ADAL" clId="{780E2ACF-CF27-5941-862A-C577F91C0511}" dt="2020-11-04T14:59:04.085" v="99" actId="1076"/>
          <ac:spMkLst>
            <pc:docMk/>
            <pc:sldMk cId="1529047759" sldId="380"/>
            <ac:spMk id="2" creationId="{2696342A-ACEA-DB49-9832-62EF53A1CEEC}"/>
          </ac:spMkLst>
        </pc:spChg>
        <pc:spChg chg="mod ord">
          <ac:chgData name="Connor Luke Strange (2009282)" userId="e11bfffe-da13-459e-9f44-239f6a54aae9" providerId="ADAL" clId="{780E2ACF-CF27-5941-862A-C577F91C0511}" dt="2020-11-04T15:01:32.166" v="371" actId="14100"/>
          <ac:spMkLst>
            <pc:docMk/>
            <pc:sldMk cId="1529047759" sldId="380"/>
            <ac:spMk id="3" creationId="{A8D4D91A-4818-1A4A-9F9A-153A9B0D411E}"/>
          </ac:spMkLst>
        </pc:spChg>
      </pc:sldChg>
      <pc:sldChg chg="modSp new">
        <pc:chgData name="Connor Luke Strange (2009282)" userId="e11bfffe-da13-459e-9f44-239f6a54aae9" providerId="ADAL" clId="{780E2ACF-CF27-5941-862A-C577F91C0511}" dt="2020-11-04T15:03:44.564" v="679" actId="1076"/>
        <pc:sldMkLst>
          <pc:docMk/>
          <pc:sldMk cId="1549621280" sldId="381"/>
        </pc:sldMkLst>
        <pc:spChg chg="mod">
          <ac:chgData name="Connor Luke Strange (2009282)" userId="e11bfffe-da13-459e-9f44-239f6a54aae9" providerId="ADAL" clId="{780E2ACF-CF27-5941-862A-C577F91C0511}" dt="2020-11-04T15:03:44.564" v="679" actId="1076"/>
          <ac:spMkLst>
            <pc:docMk/>
            <pc:sldMk cId="1549621280" sldId="381"/>
            <ac:spMk id="3" creationId="{36546322-62CF-4245-A92A-B26E37B6D84C}"/>
          </ac:spMkLst>
        </pc:spChg>
      </pc:sldChg>
    </pc:docChg>
  </pc:docChgLst>
  <pc:docChgLst>
    <pc:chgData name="Tristan Francis (2005134)" userId="S::2005134@student.uwtsd.ac.uk::087e8a35-5efe-4343-b2ab-6c5254d14c80" providerId="AD" clId="Web-{CF12D32F-E0A4-2730-F225-0C364DB0BB65}"/>
    <pc:docChg chg="modSld">
      <pc:chgData name="Tristan Francis (2005134)" userId="S::2005134@student.uwtsd.ac.uk::087e8a35-5efe-4343-b2ab-6c5254d14c80" providerId="AD" clId="Web-{CF12D32F-E0A4-2730-F225-0C364DB0BB65}" dt="2020-11-07T12:33:35.519" v="0" actId="1076"/>
      <pc:docMkLst>
        <pc:docMk/>
      </pc:docMkLst>
      <pc:sldChg chg="modSp">
        <pc:chgData name="Tristan Francis (2005134)" userId="S::2005134@student.uwtsd.ac.uk::087e8a35-5efe-4343-b2ab-6c5254d14c80" providerId="AD" clId="Web-{CF12D32F-E0A4-2730-F225-0C364DB0BB65}" dt="2020-11-07T12:33:35.519" v="0" actId="1076"/>
        <pc:sldMkLst>
          <pc:docMk/>
          <pc:sldMk cId="3107476210" sldId="295"/>
        </pc:sldMkLst>
        <pc:picChg chg="mod">
          <ac:chgData name="Tristan Francis (2005134)" userId="S::2005134@student.uwtsd.ac.uk::087e8a35-5efe-4343-b2ab-6c5254d14c80" providerId="AD" clId="Web-{CF12D32F-E0A4-2730-F225-0C364DB0BB65}" dt="2020-11-07T12:33:35.519" v="0" actId="1076"/>
          <ac:picMkLst>
            <pc:docMk/>
            <pc:sldMk cId="3107476210" sldId="295"/>
            <ac:picMk id="3" creationId="{8877EF37-C35B-4A60-AA3D-406EC85072DE}"/>
          </ac:picMkLst>
        </pc:picChg>
      </pc:sldChg>
    </pc:docChg>
  </pc:docChgLst>
  <pc:docChgLst>
    <pc:chgData name="Karen Houser" userId="S::k.houser@uwtsd.ac.uk::5331450a-91d8-407f-8226-1d2b0ab9e7da" providerId="AD" clId="Web-{8C22AC17-C4BE-47B1-9E55-B28A1ED8D23B}"/>
    <pc:docChg chg="modSld">
      <pc:chgData name="Karen Houser" userId="S::k.houser@uwtsd.ac.uk::5331450a-91d8-407f-8226-1d2b0ab9e7da" providerId="AD" clId="Web-{8C22AC17-C4BE-47B1-9E55-B28A1ED8D23B}" dt="2020-11-02T11:55:14.996" v="10" actId="20577"/>
      <pc:docMkLst>
        <pc:docMk/>
      </pc:docMkLst>
      <pc:sldChg chg="modSp">
        <pc:chgData name="Karen Houser" userId="S::k.houser@uwtsd.ac.uk::5331450a-91d8-407f-8226-1d2b0ab9e7da" providerId="AD" clId="Web-{8C22AC17-C4BE-47B1-9E55-B28A1ED8D23B}" dt="2020-11-02T11:39:30.348" v="2" actId="20577"/>
        <pc:sldMkLst>
          <pc:docMk/>
          <pc:sldMk cId="3569640989" sldId="304"/>
        </pc:sldMkLst>
        <pc:spChg chg="mod">
          <ac:chgData name="Karen Houser" userId="S::k.houser@uwtsd.ac.uk::5331450a-91d8-407f-8226-1d2b0ab9e7da" providerId="AD" clId="Web-{8C22AC17-C4BE-47B1-9E55-B28A1ED8D23B}" dt="2020-11-02T11:39:30.348" v="2" actId="20577"/>
          <ac:spMkLst>
            <pc:docMk/>
            <pc:sldMk cId="3569640989" sldId="304"/>
            <ac:spMk id="6" creationId="{26218853-D9FF-432C-A613-F563FFF65E22}"/>
          </ac:spMkLst>
        </pc:spChg>
      </pc:sldChg>
      <pc:sldChg chg="modSp">
        <pc:chgData name="Karen Houser" userId="S::k.houser@uwtsd.ac.uk::5331450a-91d8-407f-8226-1d2b0ab9e7da" providerId="AD" clId="Web-{8C22AC17-C4BE-47B1-9E55-B28A1ED8D23B}" dt="2020-11-02T11:48:59.924" v="8" actId="20577"/>
        <pc:sldMkLst>
          <pc:docMk/>
          <pc:sldMk cId="3128916527" sldId="310"/>
        </pc:sldMkLst>
        <pc:spChg chg="mod">
          <ac:chgData name="Karen Houser" userId="S::k.houser@uwtsd.ac.uk::5331450a-91d8-407f-8226-1d2b0ab9e7da" providerId="AD" clId="Web-{8C22AC17-C4BE-47B1-9E55-B28A1ED8D23B}" dt="2020-11-02T11:48:59.924" v="8" actId="20577"/>
          <ac:spMkLst>
            <pc:docMk/>
            <pc:sldMk cId="3128916527" sldId="310"/>
            <ac:spMk id="3" creationId="{C15DD067-1083-4CE2-A40D-983B07F5AC17}"/>
          </ac:spMkLst>
        </pc:spChg>
      </pc:sldChg>
      <pc:sldChg chg="modSp">
        <pc:chgData name="Karen Houser" userId="S::k.houser@uwtsd.ac.uk::5331450a-91d8-407f-8226-1d2b0ab9e7da" providerId="AD" clId="Web-{8C22AC17-C4BE-47B1-9E55-B28A1ED8D23B}" dt="2020-11-02T11:55:14.996" v="10" actId="20577"/>
        <pc:sldMkLst>
          <pc:docMk/>
          <pc:sldMk cId="3321802771" sldId="373"/>
        </pc:sldMkLst>
        <pc:spChg chg="mod">
          <ac:chgData name="Karen Houser" userId="S::k.houser@uwtsd.ac.uk::5331450a-91d8-407f-8226-1d2b0ab9e7da" providerId="AD" clId="Web-{8C22AC17-C4BE-47B1-9E55-B28A1ED8D23B}" dt="2020-11-02T11:55:14.996" v="10" actId="20577"/>
          <ac:spMkLst>
            <pc:docMk/>
            <pc:sldMk cId="3321802771" sldId="373"/>
            <ac:spMk id="3" creationId="{3E44A4E1-59AF-469F-A3F8-E4D5803F48DF}"/>
          </ac:spMkLst>
        </pc:spChg>
      </pc:sldChg>
    </pc:docChg>
  </pc:docChgLst>
  <pc:docChgLst>
    <pc:chgData name="Connor Luke Strange (2009282)" userId="e11bfffe-da13-459e-9f44-239f6a54aae9" providerId="ADAL" clId="{47957319-AC45-4160-BE63-B4F8D44F6084}"/>
    <pc:docChg chg="undo redo custSel addSld delSld modSld sldOrd">
      <pc:chgData name="Connor Luke Strange (2009282)" userId="e11bfffe-da13-459e-9f44-239f6a54aae9" providerId="ADAL" clId="{47957319-AC45-4160-BE63-B4F8D44F6084}" dt="2020-11-09T13:58:58.227" v="76847" actId="20577"/>
      <pc:docMkLst>
        <pc:docMk/>
      </pc:docMkLst>
      <pc:sldChg chg="modSp mod">
        <pc:chgData name="Connor Luke Strange (2009282)" userId="e11bfffe-da13-459e-9f44-239f6a54aae9" providerId="ADAL" clId="{47957319-AC45-4160-BE63-B4F8D44F6084}" dt="2020-11-07T11:48:03.288" v="24237" actId="14100"/>
        <pc:sldMkLst>
          <pc:docMk/>
          <pc:sldMk cId="2471807738" sldId="256"/>
        </pc:sldMkLst>
        <pc:spChg chg="mod">
          <ac:chgData name="Connor Luke Strange (2009282)" userId="e11bfffe-da13-459e-9f44-239f6a54aae9" providerId="ADAL" clId="{47957319-AC45-4160-BE63-B4F8D44F6084}" dt="2020-11-07T11:48:03.288" v="24237" actId="14100"/>
          <ac:spMkLst>
            <pc:docMk/>
            <pc:sldMk cId="2471807738" sldId="256"/>
            <ac:spMk id="2" creationId="{00000000-0000-0000-0000-000000000000}"/>
          </ac:spMkLst>
        </pc:spChg>
        <pc:spChg chg="mod">
          <ac:chgData name="Connor Luke Strange (2009282)" userId="e11bfffe-da13-459e-9f44-239f6a54aae9" providerId="ADAL" clId="{47957319-AC45-4160-BE63-B4F8D44F6084}" dt="2020-11-01T13:05:17.511" v="22554" actId="255"/>
          <ac:spMkLst>
            <pc:docMk/>
            <pc:sldMk cId="2471807738" sldId="256"/>
            <ac:spMk id="3" creationId="{00000000-0000-0000-0000-000000000000}"/>
          </ac:spMkLst>
        </pc:spChg>
      </pc:sldChg>
      <pc:sldChg chg="modSp mod">
        <pc:chgData name="Connor Luke Strange (2009282)" userId="e11bfffe-da13-459e-9f44-239f6a54aae9" providerId="ADAL" clId="{47957319-AC45-4160-BE63-B4F8D44F6084}" dt="2020-11-01T13:06:09.861" v="22559" actId="14100"/>
        <pc:sldMkLst>
          <pc:docMk/>
          <pc:sldMk cId="3457616166" sldId="271"/>
        </pc:sldMkLst>
        <pc:spChg chg="mod">
          <ac:chgData name="Connor Luke Strange (2009282)" userId="e11bfffe-da13-459e-9f44-239f6a54aae9" providerId="ADAL" clId="{47957319-AC45-4160-BE63-B4F8D44F6084}" dt="2020-10-21T12:04:22.865" v="3520" actId="2711"/>
          <ac:spMkLst>
            <pc:docMk/>
            <pc:sldMk cId="3457616166" sldId="271"/>
            <ac:spMk id="8" creationId="{00000000-0000-0000-0000-000000000000}"/>
          </ac:spMkLst>
        </pc:spChg>
        <pc:spChg chg="mod">
          <ac:chgData name="Connor Luke Strange (2009282)" userId="e11bfffe-da13-459e-9f44-239f6a54aae9" providerId="ADAL" clId="{47957319-AC45-4160-BE63-B4F8D44F6084}" dt="2020-11-01T13:06:09.861" v="22559" actId="14100"/>
          <ac:spMkLst>
            <pc:docMk/>
            <pc:sldMk cId="3457616166" sldId="271"/>
            <ac:spMk id="38" creationId="{00000000-0000-0000-0000-000000000000}"/>
          </ac:spMkLst>
        </pc:spChg>
        <pc:picChg chg="mod">
          <ac:chgData name="Connor Luke Strange (2009282)" userId="e11bfffe-da13-459e-9f44-239f6a54aae9" providerId="ADAL" clId="{47957319-AC45-4160-BE63-B4F8D44F6084}" dt="2020-10-20T22:23:38.105" v="794" actId="1076"/>
          <ac:picMkLst>
            <pc:docMk/>
            <pc:sldMk cId="3457616166" sldId="271"/>
            <ac:picMk id="3" creationId="{1D7A65D0-DE8F-4F43-8930-3DD61F534ACC}"/>
          </ac:picMkLst>
        </pc:picChg>
      </pc:sldChg>
      <pc:sldChg chg="addSp delSp modSp mod">
        <pc:chgData name="Connor Luke Strange (2009282)" userId="e11bfffe-da13-459e-9f44-239f6a54aae9" providerId="ADAL" clId="{47957319-AC45-4160-BE63-B4F8D44F6084}" dt="2020-10-21T12:04:27.938" v="3521" actId="1076"/>
        <pc:sldMkLst>
          <pc:docMk/>
          <pc:sldMk cId="1107001750" sldId="279"/>
        </pc:sldMkLst>
        <pc:spChg chg="mod">
          <ac:chgData name="Connor Luke Strange (2009282)" userId="e11bfffe-da13-459e-9f44-239f6a54aae9" providerId="ADAL" clId="{47957319-AC45-4160-BE63-B4F8D44F6084}" dt="2020-10-21T12:04:27.938" v="3521" actId="1076"/>
          <ac:spMkLst>
            <pc:docMk/>
            <pc:sldMk cId="1107001750" sldId="279"/>
            <ac:spMk id="4" creationId="{00000000-0000-0000-0000-000000000000}"/>
          </ac:spMkLst>
        </pc:spChg>
        <pc:spChg chg="del mod">
          <ac:chgData name="Connor Luke Strange (2009282)" userId="e11bfffe-da13-459e-9f44-239f6a54aae9" providerId="ADAL" clId="{47957319-AC45-4160-BE63-B4F8D44F6084}" dt="2020-10-20T22:30:31.416" v="1158" actId="478"/>
          <ac:spMkLst>
            <pc:docMk/>
            <pc:sldMk cId="1107001750" sldId="279"/>
            <ac:spMk id="25" creationId="{00000000-0000-0000-0000-000000000000}"/>
          </ac:spMkLst>
        </pc:spChg>
        <pc:graphicFrameChg chg="add mod modGraphic">
          <ac:chgData name="Connor Luke Strange (2009282)" userId="e11bfffe-da13-459e-9f44-239f6a54aae9" providerId="ADAL" clId="{47957319-AC45-4160-BE63-B4F8D44F6084}" dt="2020-10-20T22:39:42.859" v="1540" actId="255"/>
          <ac:graphicFrameMkLst>
            <pc:docMk/>
            <pc:sldMk cId="1107001750" sldId="279"/>
            <ac:graphicFrameMk id="2" creationId="{52FD1036-BB6D-4BFC-ABC9-E0A71D61548B}"/>
          </ac:graphicFrameMkLst>
        </pc:graphicFrameChg>
        <pc:graphicFrameChg chg="add mod modGraphic">
          <ac:chgData name="Connor Luke Strange (2009282)" userId="e11bfffe-da13-459e-9f44-239f6a54aae9" providerId="ADAL" clId="{47957319-AC45-4160-BE63-B4F8D44F6084}" dt="2020-10-20T22:39:46.815" v="1541" actId="403"/>
          <ac:graphicFrameMkLst>
            <pc:docMk/>
            <pc:sldMk cId="1107001750" sldId="279"/>
            <ac:graphicFrameMk id="3" creationId="{059E82D5-BA96-4423-BA70-D0A8A32D57B2}"/>
          </ac:graphicFrameMkLst>
        </pc:graphicFrameChg>
      </pc:sldChg>
      <pc:sldChg chg="modSp mod">
        <pc:chgData name="Connor Luke Strange (2009282)" userId="e11bfffe-da13-459e-9f44-239f6a54aae9" providerId="ADAL" clId="{47957319-AC45-4160-BE63-B4F8D44F6084}" dt="2020-11-03T11:07:18.115" v="24214" actId="14100"/>
        <pc:sldMkLst>
          <pc:docMk/>
          <pc:sldMk cId="958036878" sldId="281"/>
        </pc:sldMkLst>
        <pc:spChg chg="mod">
          <ac:chgData name="Connor Luke Strange (2009282)" userId="e11bfffe-da13-459e-9f44-239f6a54aae9" providerId="ADAL" clId="{47957319-AC45-4160-BE63-B4F8D44F6084}" dt="2020-10-21T12:04:35.848" v="3522" actId="1076"/>
          <ac:spMkLst>
            <pc:docMk/>
            <pc:sldMk cId="958036878" sldId="281"/>
            <ac:spMk id="3" creationId="{00000000-0000-0000-0000-000000000000}"/>
          </ac:spMkLst>
        </pc:spChg>
        <pc:spChg chg="mod">
          <ac:chgData name="Connor Luke Strange (2009282)" userId="e11bfffe-da13-459e-9f44-239f6a54aae9" providerId="ADAL" clId="{47957319-AC45-4160-BE63-B4F8D44F6084}" dt="2020-11-03T11:07:18.115" v="24214" actId="14100"/>
          <ac:spMkLst>
            <pc:docMk/>
            <pc:sldMk cId="958036878" sldId="281"/>
            <ac:spMk id="5" creationId="{00000000-0000-0000-0000-000000000000}"/>
          </ac:spMkLst>
        </pc:spChg>
      </pc:sldChg>
      <pc:sldChg chg="modSp mod ord modNotesTx">
        <pc:chgData name="Connor Luke Strange (2009282)" userId="e11bfffe-da13-459e-9f44-239f6a54aae9" providerId="ADAL" clId="{47957319-AC45-4160-BE63-B4F8D44F6084}" dt="2020-11-01T13:19:15.851" v="22572" actId="6549"/>
        <pc:sldMkLst>
          <pc:docMk/>
          <pc:sldMk cId="893025881" sldId="282"/>
        </pc:sldMkLst>
        <pc:spChg chg="mod">
          <ac:chgData name="Connor Luke Strange (2009282)" userId="e11bfffe-da13-459e-9f44-239f6a54aae9" providerId="ADAL" clId="{47957319-AC45-4160-BE63-B4F8D44F6084}" dt="2020-10-22T19:02:53.806" v="6353" actId="1076"/>
          <ac:spMkLst>
            <pc:docMk/>
            <pc:sldMk cId="893025881" sldId="282"/>
            <ac:spMk id="4" creationId="{98921C59-D940-48B2-BA32-36C37DAE3A27}"/>
          </ac:spMkLst>
        </pc:spChg>
        <pc:spChg chg="mod">
          <ac:chgData name="Connor Luke Strange (2009282)" userId="e11bfffe-da13-459e-9f44-239f6a54aae9" providerId="ADAL" clId="{47957319-AC45-4160-BE63-B4F8D44F6084}" dt="2020-10-29T11:47:00.447" v="18156" actId="20577"/>
          <ac:spMkLst>
            <pc:docMk/>
            <pc:sldMk cId="893025881" sldId="282"/>
            <ac:spMk id="13" creationId="{68A37F1D-4B83-438D-A504-2BCDCE731BE5}"/>
          </ac:spMkLst>
        </pc:spChg>
      </pc:sldChg>
      <pc:sldChg chg="modSp mod">
        <pc:chgData name="Connor Luke Strange (2009282)" userId="e11bfffe-da13-459e-9f44-239f6a54aae9" providerId="ADAL" clId="{47957319-AC45-4160-BE63-B4F8D44F6084}" dt="2020-10-22T19:38:14.916" v="6651" actId="948"/>
        <pc:sldMkLst>
          <pc:docMk/>
          <pc:sldMk cId="3261765532" sldId="283"/>
        </pc:sldMkLst>
        <pc:spChg chg="mod">
          <ac:chgData name="Connor Luke Strange (2009282)" userId="e11bfffe-da13-459e-9f44-239f6a54aae9" providerId="ADAL" clId="{47957319-AC45-4160-BE63-B4F8D44F6084}" dt="2020-10-22T19:38:14.916" v="6651" actId="948"/>
          <ac:spMkLst>
            <pc:docMk/>
            <pc:sldMk cId="3261765532" sldId="283"/>
            <ac:spMk id="3" creationId="{C5D1BEDC-E933-4027-BBEA-9E677CE56D49}"/>
          </ac:spMkLst>
        </pc:spChg>
      </pc:sldChg>
      <pc:sldChg chg="modSp mod">
        <pc:chgData name="Connor Luke Strange (2009282)" userId="e11bfffe-da13-459e-9f44-239f6a54aae9" providerId="ADAL" clId="{47957319-AC45-4160-BE63-B4F8D44F6084}" dt="2020-11-09T13:58:58.227" v="76847" actId="20577"/>
        <pc:sldMkLst>
          <pc:docMk/>
          <pc:sldMk cId="2142225013" sldId="284"/>
        </pc:sldMkLst>
        <pc:spChg chg="mod">
          <ac:chgData name="Connor Luke Strange (2009282)" userId="e11bfffe-da13-459e-9f44-239f6a54aae9" providerId="ADAL" clId="{47957319-AC45-4160-BE63-B4F8D44F6084}" dt="2020-11-09T13:55:43.567" v="76318" actId="1076"/>
          <ac:spMkLst>
            <pc:docMk/>
            <pc:sldMk cId="2142225013" sldId="284"/>
            <ac:spMk id="4" creationId="{7EC1FC45-3AE7-4D9F-B708-99EEC3260F0E}"/>
          </ac:spMkLst>
        </pc:spChg>
        <pc:spChg chg="mod">
          <ac:chgData name="Connor Luke Strange (2009282)" userId="e11bfffe-da13-459e-9f44-239f6a54aae9" providerId="ADAL" clId="{47957319-AC45-4160-BE63-B4F8D44F6084}" dt="2020-11-09T13:58:58.227" v="76847" actId="20577"/>
          <ac:spMkLst>
            <pc:docMk/>
            <pc:sldMk cId="2142225013" sldId="284"/>
            <ac:spMk id="5" creationId="{00000000-0000-0000-0000-000000000000}"/>
          </ac:spMkLst>
        </pc:spChg>
      </pc:sldChg>
      <pc:sldChg chg="addSp modSp mod">
        <pc:chgData name="Connor Luke Strange (2009282)" userId="e11bfffe-da13-459e-9f44-239f6a54aae9" providerId="ADAL" clId="{47957319-AC45-4160-BE63-B4F8D44F6084}" dt="2020-10-31T15:16:21.753" v="22052" actId="403"/>
        <pc:sldMkLst>
          <pc:docMk/>
          <pc:sldMk cId="1373434807" sldId="285"/>
        </pc:sldMkLst>
        <pc:spChg chg="mod">
          <ac:chgData name="Connor Luke Strange (2009282)" userId="e11bfffe-da13-459e-9f44-239f6a54aae9" providerId="ADAL" clId="{47957319-AC45-4160-BE63-B4F8D44F6084}" dt="2020-10-21T12:09:58.674" v="3667" actId="1076"/>
          <ac:spMkLst>
            <pc:docMk/>
            <pc:sldMk cId="1373434807" sldId="285"/>
            <ac:spMk id="2" creationId="{7A4866EE-848D-45AD-B877-FDCCF45D8CDE}"/>
          </ac:spMkLst>
        </pc:spChg>
        <pc:spChg chg="mod">
          <ac:chgData name="Connor Luke Strange (2009282)" userId="e11bfffe-da13-459e-9f44-239f6a54aae9" providerId="ADAL" clId="{47957319-AC45-4160-BE63-B4F8D44F6084}" dt="2020-10-21T12:38:55.030" v="4145" actId="2711"/>
          <ac:spMkLst>
            <pc:docMk/>
            <pc:sldMk cId="1373434807" sldId="285"/>
            <ac:spMk id="3" creationId="{137ADB4F-D232-4195-9DF9-32E2AF8A5D3B}"/>
          </ac:spMkLst>
        </pc:spChg>
        <pc:spChg chg="add mod">
          <ac:chgData name="Connor Luke Strange (2009282)" userId="e11bfffe-da13-459e-9f44-239f6a54aae9" providerId="ADAL" clId="{47957319-AC45-4160-BE63-B4F8D44F6084}" dt="2020-10-31T15:16:21.753" v="22052" actId="403"/>
          <ac:spMkLst>
            <pc:docMk/>
            <pc:sldMk cId="1373434807" sldId="285"/>
            <ac:spMk id="6" creationId="{785DC083-507A-4260-8B6F-8E8067C21DB1}"/>
          </ac:spMkLst>
        </pc:spChg>
        <pc:spChg chg="add mod">
          <ac:chgData name="Connor Luke Strange (2009282)" userId="e11bfffe-da13-459e-9f44-239f6a54aae9" providerId="ADAL" clId="{47957319-AC45-4160-BE63-B4F8D44F6084}" dt="2020-10-31T15:16:15.852" v="22048" actId="255"/>
          <ac:spMkLst>
            <pc:docMk/>
            <pc:sldMk cId="1373434807" sldId="285"/>
            <ac:spMk id="8" creationId="{66BB0CC9-2275-4677-B73D-7D8294EEDB6A}"/>
          </ac:spMkLst>
        </pc:spChg>
        <pc:picChg chg="add mod">
          <ac:chgData name="Connor Luke Strange (2009282)" userId="e11bfffe-da13-459e-9f44-239f6a54aae9" providerId="ADAL" clId="{47957319-AC45-4160-BE63-B4F8D44F6084}" dt="2020-10-21T12:42:06.570" v="4155" actId="1076"/>
          <ac:picMkLst>
            <pc:docMk/>
            <pc:sldMk cId="1373434807" sldId="285"/>
            <ac:picMk id="5" creationId="{4AE196F7-68C3-4BDA-89DB-46CAD1F2665D}"/>
          </ac:picMkLst>
        </pc:picChg>
      </pc:sldChg>
      <pc:sldChg chg="addSp modSp mod">
        <pc:chgData name="Connor Luke Strange (2009282)" userId="e11bfffe-da13-459e-9f44-239f6a54aae9" providerId="ADAL" clId="{47957319-AC45-4160-BE63-B4F8D44F6084}" dt="2020-11-01T12:52:49.272" v="22550" actId="13822"/>
        <pc:sldMkLst>
          <pc:docMk/>
          <pc:sldMk cId="1898790740" sldId="286"/>
        </pc:sldMkLst>
        <pc:spChg chg="mod">
          <ac:chgData name="Connor Luke Strange (2009282)" userId="e11bfffe-da13-459e-9f44-239f6a54aae9" providerId="ADAL" clId="{47957319-AC45-4160-BE63-B4F8D44F6084}" dt="2020-10-22T18:52:18.901" v="5883" actId="1076"/>
          <ac:spMkLst>
            <pc:docMk/>
            <pc:sldMk cId="1898790740" sldId="286"/>
            <ac:spMk id="2" creationId="{1B4BF1F2-193E-422B-8FAE-177DE48B43E3}"/>
          </ac:spMkLst>
        </pc:spChg>
        <pc:spChg chg="mod">
          <ac:chgData name="Connor Luke Strange (2009282)" userId="e11bfffe-da13-459e-9f44-239f6a54aae9" providerId="ADAL" clId="{47957319-AC45-4160-BE63-B4F8D44F6084}" dt="2020-10-31T15:19:13.999" v="22089" actId="14100"/>
          <ac:spMkLst>
            <pc:docMk/>
            <pc:sldMk cId="1898790740" sldId="286"/>
            <ac:spMk id="3" creationId="{FD6536E1-7BCB-4BDC-9C13-EA014B9A7B24}"/>
          </ac:spMkLst>
        </pc:spChg>
        <pc:spChg chg="add mod">
          <ac:chgData name="Connor Luke Strange (2009282)" userId="e11bfffe-da13-459e-9f44-239f6a54aae9" providerId="ADAL" clId="{47957319-AC45-4160-BE63-B4F8D44F6084}" dt="2020-10-31T15:21:12.297" v="22124" actId="1076"/>
          <ac:spMkLst>
            <pc:docMk/>
            <pc:sldMk cId="1898790740" sldId="286"/>
            <ac:spMk id="6" creationId="{A8DDB824-D5D1-4F78-A373-03B0773C5C2F}"/>
          </ac:spMkLst>
        </pc:spChg>
        <pc:spChg chg="add mod">
          <ac:chgData name="Connor Luke Strange (2009282)" userId="e11bfffe-da13-459e-9f44-239f6a54aae9" providerId="ADAL" clId="{47957319-AC45-4160-BE63-B4F8D44F6084}" dt="2020-10-31T15:21:34.599" v="22132" actId="1076"/>
          <ac:spMkLst>
            <pc:docMk/>
            <pc:sldMk cId="1898790740" sldId="286"/>
            <ac:spMk id="9" creationId="{85BDBB8A-5FA5-44E1-B83B-A48A3960421B}"/>
          </ac:spMkLst>
        </pc:spChg>
        <pc:picChg chg="add mod">
          <ac:chgData name="Connor Luke Strange (2009282)" userId="e11bfffe-da13-459e-9f44-239f6a54aae9" providerId="ADAL" clId="{47957319-AC45-4160-BE63-B4F8D44F6084}" dt="2020-10-31T15:21:06.323" v="22123" actId="1076"/>
          <ac:picMkLst>
            <pc:docMk/>
            <pc:sldMk cId="1898790740" sldId="286"/>
            <ac:picMk id="5" creationId="{A102C469-20FD-49DF-B7ED-036E6C267E77}"/>
          </ac:picMkLst>
        </pc:picChg>
        <pc:picChg chg="add mod">
          <ac:chgData name="Connor Luke Strange (2009282)" userId="e11bfffe-da13-459e-9f44-239f6a54aae9" providerId="ADAL" clId="{47957319-AC45-4160-BE63-B4F8D44F6084}" dt="2020-10-31T15:21:20.098" v="22127" actId="1076"/>
          <ac:picMkLst>
            <pc:docMk/>
            <pc:sldMk cId="1898790740" sldId="286"/>
            <ac:picMk id="8" creationId="{787C1402-9086-45D8-8203-A4AB13879C68}"/>
          </ac:picMkLst>
        </pc:picChg>
        <pc:cxnChg chg="add mod">
          <ac:chgData name="Connor Luke Strange (2009282)" userId="e11bfffe-da13-459e-9f44-239f6a54aae9" providerId="ADAL" clId="{47957319-AC45-4160-BE63-B4F8D44F6084}" dt="2020-11-01T12:52:38.452" v="22548" actId="13822"/>
          <ac:cxnSpMkLst>
            <pc:docMk/>
            <pc:sldMk cId="1898790740" sldId="286"/>
            <ac:cxnSpMk id="7" creationId="{B9076454-3114-4744-9801-FB1FC14E58E1}"/>
          </ac:cxnSpMkLst>
        </pc:cxnChg>
        <pc:cxnChg chg="add mod">
          <ac:chgData name="Connor Luke Strange (2009282)" userId="e11bfffe-da13-459e-9f44-239f6a54aae9" providerId="ADAL" clId="{47957319-AC45-4160-BE63-B4F8D44F6084}" dt="2020-11-01T12:52:49.272" v="22550" actId="13822"/>
          <ac:cxnSpMkLst>
            <pc:docMk/>
            <pc:sldMk cId="1898790740" sldId="286"/>
            <ac:cxnSpMk id="11" creationId="{6D5EBB23-8A60-435E-8817-44F69424AF44}"/>
          </ac:cxnSpMkLst>
        </pc:cxnChg>
      </pc:sldChg>
      <pc:sldChg chg="addSp delSp modSp mod">
        <pc:chgData name="Connor Luke Strange (2009282)" userId="e11bfffe-da13-459e-9f44-239f6a54aae9" providerId="ADAL" clId="{47957319-AC45-4160-BE63-B4F8D44F6084}" dt="2020-10-31T15:15:47.311" v="22038" actId="1076"/>
        <pc:sldMkLst>
          <pc:docMk/>
          <pc:sldMk cId="1573777245" sldId="287"/>
        </pc:sldMkLst>
        <pc:spChg chg="mod">
          <ac:chgData name="Connor Luke Strange (2009282)" userId="e11bfffe-da13-459e-9f44-239f6a54aae9" providerId="ADAL" clId="{47957319-AC45-4160-BE63-B4F8D44F6084}" dt="2020-10-21T12:05:36.461" v="3529" actId="1076"/>
          <ac:spMkLst>
            <pc:docMk/>
            <pc:sldMk cId="1573777245" sldId="287"/>
            <ac:spMk id="2" creationId="{C0DF5AA7-C6E6-4AE2-9F4B-0D4BCA2C7647}"/>
          </ac:spMkLst>
        </pc:spChg>
        <pc:spChg chg="mod">
          <ac:chgData name="Connor Luke Strange (2009282)" userId="e11bfffe-da13-459e-9f44-239f6a54aae9" providerId="ADAL" clId="{47957319-AC45-4160-BE63-B4F8D44F6084}" dt="2020-10-22T19:39:05.408" v="6658" actId="1076"/>
          <ac:spMkLst>
            <pc:docMk/>
            <pc:sldMk cId="1573777245" sldId="287"/>
            <ac:spMk id="3" creationId="{5BA21AE9-C4BA-40EB-B598-1AE8958F27E8}"/>
          </ac:spMkLst>
        </pc:spChg>
        <pc:spChg chg="add del mod">
          <ac:chgData name="Connor Luke Strange (2009282)" userId="e11bfffe-da13-459e-9f44-239f6a54aae9" providerId="ADAL" clId="{47957319-AC45-4160-BE63-B4F8D44F6084}" dt="2020-10-21T11:58:18.902" v="3380" actId="478"/>
          <ac:spMkLst>
            <pc:docMk/>
            <pc:sldMk cId="1573777245" sldId="287"/>
            <ac:spMk id="6" creationId="{F612F225-A37E-4DB2-8486-785E4C461771}"/>
          </ac:spMkLst>
        </pc:spChg>
        <pc:spChg chg="add del mod">
          <ac:chgData name="Connor Luke Strange (2009282)" userId="e11bfffe-da13-459e-9f44-239f6a54aae9" providerId="ADAL" clId="{47957319-AC45-4160-BE63-B4F8D44F6084}" dt="2020-10-31T15:15:47.311" v="22038" actId="1076"/>
          <ac:spMkLst>
            <pc:docMk/>
            <pc:sldMk cId="1573777245" sldId="287"/>
            <ac:spMk id="11" creationId="{67675480-A427-488D-9AC3-6B627EDEF437}"/>
          </ac:spMkLst>
        </pc:spChg>
        <pc:spChg chg="add mod">
          <ac:chgData name="Connor Luke Strange (2009282)" userId="e11bfffe-da13-459e-9f44-239f6a54aae9" providerId="ADAL" clId="{47957319-AC45-4160-BE63-B4F8D44F6084}" dt="2020-10-21T12:03:00.408" v="3512" actId="1076"/>
          <ac:spMkLst>
            <pc:docMk/>
            <pc:sldMk cId="1573777245" sldId="287"/>
            <ac:spMk id="12" creationId="{23FB75BE-5D25-42F4-B2F9-366097FAE5D4}"/>
          </ac:spMkLst>
        </pc:spChg>
        <pc:picChg chg="add del mod">
          <ac:chgData name="Connor Luke Strange (2009282)" userId="e11bfffe-da13-459e-9f44-239f6a54aae9" providerId="ADAL" clId="{47957319-AC45-4160-BE63-B4F8D44F6084}" dt="2020-10-21T11:58:18.902" v="3380" actId="478"/>
          <ac:picMkLst>
            <pc:docMk/>
            <pc:sldMk cId="1573777245" sldId="287"/>
            <ac:picMk id="5" creationId="{A453CA94-B087-4249-BADD-626C1BD75BC7}"/>
          </ac:picMkLst>
        </pc:picChg>
        <pc:picChg chg="add mod">
          <ac:chgData name="Connor Luke Strange (2009282)" userId="e11bfffe-da13-459e-9f44-239f6a54aae9" providerId="ADAL" clId="{47957319-AC45-4160-BE63-B4F8D44F6084}" dt="2020-10-21T12:02:29.384" v="3494" actId="1076"/>
          <ac:picMkLst>
            <pc:docMk/>
            <pc:sldMk cId="1573777245" sldId="287"/>
            <ac:picMk id="8" creationId="{E7110C66-0A31-4F0B-B841-04C256209EF2}"/>
          </ac:picMkLst>
        </pc:picChg>
        <pc:picChg chg="add del mod">
          <ac:chgData name="Connor Luke Strange (2009282)" userId="e11bfffe-da13-459e-9f44-239f6a54aae9" providerId="ADAL" clId="{47957319-AC45-4160-BE63-B4F8D44F6084}" dt="2020-10-21T12:02:33.266" v="3495" actId="1076"/>
          <ac:picMkLst>
            <pc:docMk/>
            <pc:sldMk cId="1573777245" sldId="287"/>
            <ac:picMk id="10" creationId="{EE27B8CD-3D5C-47D2-A990-B860D5743AB9}"/>
          </ac:picMkLst>
        </pc:picChg>
      </pc:sldChg>
      <pc:sldChg chg="modSp mod">
        <pc:chgData name="Connor Luke Strange (2009282)" userId="e11bfffe-da13-459e-9f44-239f6a54aae9" providerId="ADAL" clId="{47957319-AC45-4160-BE63-B4F8D44F6084}" dt="2020-11-01T13:05:48.365" v="22558" actId="1076"/>
        <pc:sldMkLst>
          <pc:docMk/>
          <pc:sldMk cId="87996943" sldId="289"/>
        </pc:sldMkLst>
        <pc:spChg chg="mod">
          <ac:chgData name="Connor Luke Strange (2009282)" userId="e11bfffe-da13-459e-9f44-239f6a54aae9" providerId="ADAL" clId="{47957319-AC45-4160-BE63-B4F8D44F6084}" dt="2020-11-01T13:05:48.365" v="22558" actId="1076"/>
          <ac:spMkLst>
            <pc:docMk/>
            <pc:sldMk cId="87996943" sldId="289"/>
            <ac:spMk id="6" creationId="{6196DAC1-263A-40AE-A84A-4D21F0E936D5}"/>
          </ac:spMkLst>
        </pc:spChg>
      </pc:sldChg>
      <pc:sldChg chg="modSp mod">
        <pc:chgData name="Connor Luke Strange (2009282)" userId="e11bfffe-da13-459e-9f44-239f6a54aae9" providerId="ADAL" clId="{47957319-AC45-4160-BE63-B4F8D44F6084}" dt="2020-10-21T12:09:27.375" v="3661" actId="14100"/>
        <pc:sldMkLst>
          <pc:docMk/>
          <pc:sldMk cId="626166425" sldId="290"/>
        </pc:sldMkLst>
        <pc:spChg chg="mod">
          <ac:chgData name="Connor Luke Strange (2009282)" userId="e11bfffe-da13-459e-9f44-239f6a54aae9" providerId="ADAL" clId="{47957319-AC45-4160-BE63-B4F8D44F6084}" dt="2020-10-21T12:09:27.375" v="3661" actId="14100"/>
          <ac:spMkLst>
            <pc:docMk/>
            <pc:sldMk cId="626166425" sldId="290"/>
            <ac:spMk id="5" creationId="{9298F8BE-9DBD-4559-8578-04D2FCF20AF4}"/>
          </ac:spMkLst>
        </pc:spChg>
      </pc:sldChg>
      <pc:sldChg chg="modSp mod">
        <pc:chgData name="Connor Luke Strange (2009282)" userId="e11bfffe-da13-459e-9f44-239f6a54aae9" providerId="ADAL" clId="{47957319-AC45-4160-BE63-B4F8D44F6084}" dt="2020-10-31T15:16:47.045" v="22057" actId="20577"/>
        <pc:sldMkLst>
          <pc:docMk/>
          <pc:sldMk cId="1986822041" sldId="291"/>
        </pc:sldMkLst>
        <pc:spChg chg="mod">
          <ac:chgData name="Connor Luke Strange (2009282)" userId="e11bfffe-da13-459e-9f44-239f6a54aae9" providerId="ADAL" clId="{47957319-AC45-4160-BE63-B4F8D44F6084}" dt="2020-10-21T14:54:25.185" v="5871" actId="1076"/>
          <ac:spMkLst>
            <pc:docMk/>
            <pc:sldMk cId="1986822041" sldId="291"/>
            <ac:spMk id="2" creationId="{35290D04-88DC-4A79-A491-70622FC28F70}"/>
          </ac:spMkLst>
        </pc:spChg>
        <pc:spChg chg="mod">
          <ac:chgData name="Connor Luke Strange (2009282)" userId="e11bfffe-da13-459e-9f44-239f6a54aae9" providerId="ADAL" clId="{47957319-AC45-4160-BE63-B4F8D44F6084}" dt="2020-10-31T15:16:47.045" v="22057" actId="20577"/>
          <ac:spMkLst>
            <pc:docMk/>
            <pc:sldMk cId="1986822041" sldId="291"/>
            <ac:spMk id="3" creationId="{EE03EA4A-C791-4A12-BE70-D67584023AD5}"/>
          </ac:spMkLst>
        </pc:spChg>
      </pc:sldChg>
      <pc:sldChg chg="modSp mod">
        <pc:chgData name="Connor Luke Strange (2009282)" userId="e11bfffe-da13-459e-9f44-239f6a54aae9" providerId="ADAL" clId="{47957319-AC45-4160-BE63-B4F8D44F6084}" dt="2020-10-22T19:01:33.516" v="6335" actId="1076"/>
        <pc:sldMkLst>
          <pc:docMk/>
          <pc:sldMk cId="4026613787" sldId="292"/>
        </pc:sldMkLst>
        <pc:spChg chg="mod">
          <ac:chgData name="Connor Luke Strange (2009282)" userId="e11bfffe-da13-459e-9f44-239f6a54aae9" providerId="ADAL" clId="{47957319-AC45-4160-BE63-B4F8D44F6084}" dt="2020-10-22T19:01:33.516" v="6335" actId="1076"/>
          <ac:spMkLst>
            <pc:docMk/>
            <pc:sldMk cId="4026613787" sldId="292"/>
            <ac:spMk id="4" creationId="{E01FE715-35E3-46E8-A5AA-C4D690F4B1BB}"/>
          </ac:spMkLst>
        </pc:spChg>
      </pc:sldChg>
      <pc:sldChg chg="addSp modSp mod">
        <pc:chgData name="Connor Luke Strange (2009282)" userId="e11bfffe-da13-459e-9f44-239f6a54aae9" providerId="ADAL" clId="{47957319-AC45-4160-BE63-B4F8D44F6084}" dt="2020-10-23T19:54:20.282" v="10670" actId="1076"/>
        <pc:sldMkLst>
          <pc:docMk/>
          <pc:sldMk cId="1635428970" sldId="293"/>
        </pc:sldMkLst>
        <pc:spChg chg="mod">
          <ac:chgData name="Connor Luke Strange (2009282)" userId="e11bfffe-da13-459e-9f44-239f6a54aae9" providerId="ADAL" clId="{47957319-AC45-4160-BE63-B4F8D44F6084}" dt="2020-10-22T18:58:02.662" v="6302" actId="1076"/>
          <ac:spMkLst>
            <pc:docMk/>
            <pc:sldMk cId="1635428970" sldId="293"/>
            <ac:spMk id="4" creationId="{4613B92C-9207-434D-8985-EB803A89EA16}"/>
          </ac:spMkLst>
        </pc:spChg>
        <pc:spChg chg="mod">
          <ac:chgData name="Connor Luke Strange (2009282)" userId="e11bfffe-da13-459e-9f44-239f6a54aae9" providerId="ADAL" clId="{47957319-AC45-4160-BE63-B4F8D44F6084}" dt="2020-10-22T19:39:57.594" v="6663" actId="27636"/>
          <ac:spMkLst>
            <pc:docMk/>
            <pc:sldMk cId="1635428970" sldId="293"/>
            <ac:spMk id="5" creationId="{456858C1-051A-4AA2-9517-70BF6894ED5D}"/>
          </ac:spMkLst>
        </pc:spChg>
        <pc:picChg chg="add mod modCrop">
          <ac:chgData name="Connor Luke Strange (2009282)" userId="e11bfffe-da13-459e-9f44-239f6a54aae9" providerId="ADAL" clId="{47957319-AC45-4160-BE63-B4F8D44F6084}" dt="2020-10-23T19:54:20.282" v="10670" actId="1076"/>
          <ac:picMkLst>
            <pc:docMk/>
            <pc:sldMk cId="1635428970" sldId="293"/>
            <ac:picMk id="2" creationId="{47EB8E44-91C4-475D-A33D-686C7B74888C}"/>
          </ac:picMkLst>
        </pc:picChg>
      </pc:sldChg>
      <pc:sldChg chg="addSp modSp mod">
        <pc:chgData name="Connor Luke Strange (2009282)" userId="e11bfffe-da13-459e-9f44-239f6a54aae9" providerId="ADAL" clId="{47957319-AC45-4160-BE63-B4F8D44F6084}" dt="2020-10-23T20:04:09.368" v="10746" actId="1076"/>
        <pc:sldMkLst>
          <pc:docMk/>
          <pc:sldMk cId="1122458758" sldId="294"/>
        </pc:sldMkLst>
        <pc:spChg chg="mod">
          <ac:chgData name="Connor Luke Strange (2009282)" userId="e11bfffe-da13-459e-9f44-239f6a54aae9" providerId="ADAL" clId="{47957319-AC45-4160-BE63-B4F8D44F6084}" dt="2020-10-22T19:00:13.551" v="6308" actId="1076"/>
          <ac:spMkLst>
            <pc:docMk/>
            <pc:sldMk cId="1122458758" sldId="294"/>
            <ac:spMk id="2" creationId="{ECAA1A91-E6F8-48D3-BB69-232FA796E876}"/>
          </ac:spMkLst>
        </pc:spChg>
        <pc:spChg chg="mod">
          <ac:chgData name="Connor Luke Strange (2009282)" userId="e11bfffe-da13-459e-9f44-239f6a54aae9" providerId="ADAL" clId="{47957319-AC45-4160-BE63-B4F8D44F6084}" dt="2020-10-23T19:55:24.207" v="10680" actId="403"/>
          <ac:spMkLst>
            <pc:docMk/>
            <pc:sldMk cId="1122458758" sldId="294"/>
            <ac:spMk id="3" creationId="{31908060-4681-4C68-A883-3721F0E394B8}"/>
          </ac:spMkLst>
        </pc:spChg>
        <pc:spChg chg="add mod">
          <ac:chgData name="Connor Luke Strange (2009282)" userId="e11bfffe-da13-459e-9f44-239f6a54aae9" providerId="ADAL" clId="{47957319-AC45-4160-BE63-B4F8D44F6084}" dt="2020-10-23T20:04:09.368" v="10746" actId="1076"/>
          <ac:spMkLst>
            <pc:docMk/>
            <pc:sldMk cId="1122458758" sldId="294"/>
            <ac:spMk id="5" creationId="{9C2C7DB1-68C5-4EBB-B02A-2CC6189F23AC}"/>
          </ac:spMkLst>
        </pc:spChg>
        <pc:picChg chg="add mod modCrop">
          <ac:chgData name="Connor Luke Strange (2009282)" userId="e11bfffe-da13-459e-9f44-239f6a54aae9" providerId="ADAL" clId="{47957319-AC45-4160-BE63-B4F8D44F6084}" dt="2020-10-23T19:55:13.177" v="10678" actId="1076"/>
          <ac:picMkLst>
            <pc:docMk/>
            <pc:sldMk cId="1122458758" sldId="294"/>
            <ac:picMk id="4" creationId="{53AA5641-0FC1-40F7-9165-BB4F51B80327}"/>
          </ac:picMkLst>
        </pc:picChg>
      </pc:sldChg>
      <pc:sldChg chg="addSp delSp modSp mod">
        <pc:chgData name="Connor Luke Strange (2009282)" userId="e11bfffe-da13-459e-9f44-239f6a54aae9" providerId="ADAL" clId="{47957319-AC45-4160-BE63-B4F8D44F6084}" dt="2020-10-23T20:04:33.368" v="10790" actId="1076"/>
        <pc:sldMkLst>
          <pc:docMk/>
          <pc:sldMk cId="3107476210" sldId="295"/>
        </pc:sldMkLst>
        <pc:spChg chg="mod">
          <ac:chgData name="Connor Luke Strange (2009282)" userId="e11bfffe-da13-459e-9f44-239f6a54aae9" providerId="ADAL" clId="{47957319-AC45-4160-BE63-B4F8D44F6084}" dt="2020-10-22T19:00:29.097" v="6314" actId="1076"/>
          <ac:spMkLst>
            <pc:docMk/>
            <pc:sldMk cId="3107476210" sldId="295"/>
            <ac:spMk id="2" creationId="{7A7241BF-1DC5-4BD0-8DAB-1102513222FD}"/>
          </ac:spMkLst>
        </pc:spChg>
        <pc:spChg chg="del">
          <ac:chgData name="Connor Luke Strange (2009282)" userId="e11bfffe-da13-459e-9f44-239f6a54aae9" providerId="ADAL" clId="{47957319-AC45-4160-BE63-B4F8D44F6084}" dt="2020-10-22T19:08:48.708" v="6388" actId="931"/>
          <ac:spMkLst>
            <pc:docMk/>
            <pc:sldMk cId="3107476210" sldId="295"/>
            <ac:spMk id="3" creationId="{295D6DE9-3E90-4233-888D-E83E8AD7EC47}"/>
          </ac:spMkLst>
        </pc:spChg>
        <pc:spChg chg="add mod">
          <ac:chgData name="Connor Luke Strange (2009282)" userId="e11bfffe-da13-459e-9f44-239f6a54aae9" providerId="ADAL" clId="{47957319-AC45-4160-BE63-B4F8D44F6084}" dt="2020-10-23T20:04:33.368" v="10790" actId="1076"/>
          <ac:spMkLst>
            <pc:docMk/>
            <pc:sldMk cId="3107476210" sldId="295"/>
            <ac:spMk id="4" creationId="{44982BA1-F9EE-4EBC-A17F-D68F7EBF6DB4}"/>
          </ac:spMkLst>
        </pc:spChg>
        <pc:spChg chg="add del mod">
          <ac:chgData name="Connor Luke Strange (2009282)" userId="e11bfffe-da13-459e-9f44-239f6a54aae9" providerId="ADAL" clId="{47957319-AC45-4160-BE63-B4F8D44F6084}" dt="2020-10-22T19:09:26.663" v="6406" actId="478"/>
          <ac:spMkLst>
            <pc:docMk/>
            <pc:sldMk cId="3107476210" sldId="295"/>
            <ac:spMk id="6" creationId="{22FED572-A39E-49A0-A235-C098186B3A3D}"/>
          </ac:spMkLst>
        </pc:spChg>
        <pc:spChg chg="add del mod">
          <ac:chgData name="Connor Luke Strange (2009282)" userId="e11bfffe-da13-459e-9f44-239f6a54aae9" providerId="ADAL" clId="{47957319-AC45-4160-BE63-B4F8D44F6084}" dt="2020-10-22T19:21:22.839" v="6407"/>
          <ac:spMkLst>
            <pc:docMk/>
            <pc:sldMk cId="3107476210" sldId="295"/>
            <ac:spMk id="8" creationId="{5E2BEBE8-4E35-4B1F-9121-7F1CD7B9B405}"/>
          </ac:spMkLst>
        </pc:spChg>
        <pc:graphicFrameChg chg="add mod modGraphic">
          <ac:chgData name="Connor Luke Strange (2009282)" userId="e11bfffe-da13-459e-9f44-239f6a54aae9" providerId="ADAL" clId="{47957319-AC45-4160-BE63-B4F8D44F6084}" dt="2020-10-23T19:55:45.628" v="10682"/>
          <ac:graphicFrameMkLst>
            <pc:docMk/>
            <pc:sldMk cId="3107476210" sldId="295"/>
            <ac:graphicFrameMk id="9" creationId="{396FDC5D-7ADD-4966-9E1C-0D9FA918A1AE}"/>
          </ac:graphicFrameMkLst>
        </pc:graphicFrameChg>
        <pc:picChg chg="add mod modCrop">
          <ac:chgData name="Connor Luke Strange (2009282)" userId="e11bfffe-da13-459e-9f44-239f6a54aae9" providerId="ADAL" clId="{47957319-AC45-4160-BE63-B4F8D44F6084}" dt="2020-10-23T20:03:33.688" v="10697" actId="1076"/>
          <ac:picMkLst>
            <pc:docMk/>
            <pc:sldMk cId="3107476210" sldId="295"/>
            <ac:picMk id="3" creationId="{8877EF37-C35B-4A60-AA3D-406EC85072DE}"/>
          </ac:picMkLst>
        </pc:picChg>
        <pc:picChg chg="add del mod">
          <ac:chgData name="Connor Luke Strange (2009282)" userId="e11bfffe-da13-459e-9f44-239f6a54aae9" providerId="ADAL" clId="{47957319-AC45-4160-BE63-B4F8D44F6084}" dt="2020-10-22T19:09:26.663" v="6406" actId="478"/>
          <ac:picMkLst>
            <pc:docMk/>
            <pc:sldMk cId="3107476210" sldId="295"/>
            <ac:picMk id="5" creationId="{9237732B-FE92-4041-9886-C30DF0E6C5F9}"/>
          </ac:picMkLst>
        </pc:picChg>
        <pc:picChg chg="add del mod">
          <ac:chgData name="Connor Luke Strange (2009282)" userId="e11bfffe-da13-459e-9f44-239f6a54aae9" providerId="ADAL" clId="{47957319-AC45-4160-BE63-B4F8D44F6084}" dt="2020-10-23T19:57:33.566" v="10683" actId="478"/>
          <ac:picMkLst>
            <pc:docMk/>
            <pc:sldMk cId="3107476210" sldId="295"/>
            <ac:picMk id="1026" creationId="{EA678E8E-7819-49D3-8C2D-5FB3C728F481}"/>
          </ac:picMkLst>
        </pc:picChg>
      </pc:sldChg>
      <pc:sldChg chg="modSp mod">
        <pc:chgData name="Connor Luke Strange (2009282)" userId="e11bfffe-da13-459e-9f44-239f6a54aae9" providerId="ADAL" clId="{47957319-AC45-4160-BE63-B4F8D44F6084}" dt="2020-10-29T10:19:57.243" v="16738" actId="20577"/>
        <pc:sldMkLst>
          <pc:docMk/>
          <pc:sldMk cId="572753197" sldId="296"/>
        </pc:sldMkLst>
        <pc:spChg chg="mod">
          <ac:chgData name="Connor Luke Strange (2009282)" userId="e11bfffe-da13-459e-9f44-239f6a54aae9" providerId="ADAL" clId="{47957319-AC45-4160-BE63-B4F8D44F6084}" dt="2020-10-22T19:00:45.720" v="6319" actId="1076"/>
          <ac:spMkLst>
            <pc:docMk/>
            <pc:sldMk cId="572753197" sldId="296"/>
            <ac:spMk id="2" creationId="{A9EBDC1B-02BD-433D-84FD-6433C51E58F5}"/>
          </ac:spMkLst>
        </pc:spChg>
        <pc:spChg chg="mod">
          <ac:chgData name="Connor Luke Strange (2009282)" userId="e11bfffe-da13-459e-9f44-239f6a54aae9" providerId="ADAL" clId="{47957319-AC45-4160-BE63-B4F8D44F6084}" dt="2020-10-29T10:19:57.243" v="16738" actId="20577"/>
          <ac:spMkLst>
            <pc:docMk/>
            <pc:sldMk cId="572753197" sldId="296"/>
            <ac:spMk id="3" creationId="{E6FEA04E-B173-4A30-9FCE-8C68BA314E24}"/>
          </ac:spMkLst>
        </pc:spChg>
      </pc:sldChg>
      <pc:sldChg chg="addSp delSp modSp mod">
        <pc:chgData name="Connor Luke Strange (2009282)" userId="e11bfffe-da13-459e-9f44-239f6a54aae9" providerId="ADAL" clId="{47957319-AC45-4160-BE63-B4F8D44F6084}" dt="2020-10-22T19:45:11.020" v="6811" actId="1076"/>
        <pc:sldMkLst>
          <pc:docMk/>
          <pc:sldMk cId="270896853" sldId="297"/>
        </pc:sldMkLst>
        <pc:spChg chg="mod">
          <ac:chgData name="Connor Luke Strange (2009282)" userId="e11bfffe-da13-459e-9f44-239f6a54aae9" providerId="ADAL" clId="{47957319-AC45-4160-BE63-B4F8D44F6084}" dt="2020-10-22T19:01:04.786" v="6328" actId="1076"/>
          <ac:spMkLst>
            <pc:docMk/>
            <pc:sldMk cId="270896853" sldId="297"/>
            <ac:spMk id="2" creationId="{3A812FD1-8549-4A57-BB49-0952CE9CAFC3}"/>
          </ac:spMkLst>
        </pc:spChg>
        <pc:spChg chg="add del mod">
          <ac:chgData name="Connor Luke Strange (2009282)" userId="e11bfffe-da13-459e-9f44-239f6a54aae9" providerId="ADAL" clId="{47957319-AC45-4160-BE63-B4F8D44F6084}" dt="2020-10-22T19:45:11.020" v="6811" actId="1076"/>
          <ac:spMkLst>
            <pc:docMk/>
            <pc:sldMk cId="270896853" sldId="297"/>
            <ac:spMk id="3" creationId="{DB7BCF04-AA66-4815-9A55-F2C023002C2F}"/>
          </ac:spMkLst>
        </pc:spChg>
        <pc:spChg chg="add del mod">
          <ac:chgData name="Connor Luke Strange (2009282)" userId="e11bfffe-da13-459e-9f44-239f6a54aae9" providerId="ADAL" clId="{47957319-AC45-4160-BE63-B4F8D44F6084}" dt="2020-10-22T19:23:59.070" v="6443"/>
          <ac:spMkLst>
            <pc:docMk/>
            <pc:sldMk cId="270896853" sldId="297"/>
            <ac:spMk id="5" creationId="{A12C2A67-CFC8-44CA-A6F6-39ECF9376429}"/>
          </ac:spMkLst>
        </pc:spChg>
        <pc:graphicFrameChg chg="add del mod">
          <ac:chgData name="Connor Luke Strange (2009282)" userId="e11bfffe-da13-459e-9f44-239f6a54aae9" providerId="ADAL" clId="{47957319-AC45-4160-BE63-B4F8D44F6084}" dt="2020-10-22T19:23:59.070" v="6443"/>
          <ac:graphicFrameMkLst>
            <pc:docMk/>
            <pc:sldMk cId="270896853" sldId="297"/>
            <ac:graphicFrameMk id="4" creationId="{63B62EE7-1C03-4A60-8428-DF78619AA1FD}"/>
          </ac:graphicFrameMkLst>
        </pc:graphicFrameChg>
        <pc:graphicFrameChg chg="add del mod modGraphic">
          <ac:chgData name="Connor Luke Strange (2009282)" userId="e11bfffe-da13-459e-9f44-239f6a54aae9" providerId="ADAL" clId="{47957319-AC45-4160-BE63-B4F8D44F6084}" dt="2020-10-22T19:25:23.708" v="6459"/>
          <ac:graphicFrameMkLst>
            <pc:docMk/>
            <pc:sldMk cId="270896853" sldId="297"/>
            <ac:graphicFrameMk id="6" creationId="{D45E1995-6D9F-4580-9996-203380686FF5}"/>
          </ac:graphicFrameMkLst>
        </pc:graphicFrameChg>
        <pc:graphicFrameChg chg="add del mod">
          <ac:chgData name="Connor Luke Strange (2009282)" userId="e11bfffe-da13-459e-9f44-239f6a54aae9" providerId="ADAL" clId="{47957319-AC45-4160-BE63-B4F8D44F6084}" dt="2020-10-22T19:25:23.708" v="6459"/>
          <ac:graphicFrameMkLst>
            <pc:docMk/>
            <pc:sldMk cId="270896853" sldId="297"/>
            <ac:graphicFrameMk id="7" creationId="{910B3782-4C3A-41C8-952F-46041D09B455}"/>
          </ac:graphicFrameMkLst>
        </pc:graphicFrameChg>
        <pc:picChg chg="add del">
          <ac:chgData name="Connor Luke Strange (2009282)" userId="e11bfffe-da13-459e-9f44-239f6a54aae9" providerId="ADAL" clId="{47957319-AC45-4160-BE63-B4F8D44F6084}" dt="2020-10-22T19:25:52.897" v="6461" actId="478"/>
          <ac:picMkLst>
            <pc:docMk/>
            <pc:sldMk cId="270896853" sldId="297"/>
            <ac:picMk id="8" creationId="{E26E8B35-3E77-4116-9954-9C7CF40C9E8F}"/>
          </ac:picMkLst>
        </pc:picChg>
        <pc:picChg chg="add del mod modCrop">
          <ac:chgData name="Connor Luke Strange (2009282)" userId="e11bfffe-da13-459e-9f44-239f6a54aae9" providerId="ADAL" clId="{47957319-AC45-4160-BE63-B4F8D44F6084}" dt="2020-10-22T19:29:00.026" v="6488" actId="478"/>
          <ac:picMkLst>
            <pc:docMk/>
            <pc:sldMk cId="270896853" sldId="297"/>
            <ac:picMk id="9" creationId="{6A64AFC2-1193-49BD-AFE5-D04450D1B9D1}"/>
          </ac:picMkLst>
        </pc:picChg>
        <pc:picChg chg="add del mod">
          <ac:chgData name="Connor Luke Strange (2009282)" userId="e11bfffe-da13-459e-9f44-239f6a54aae9" providerId="ADAL" clId="{47957319-AC45-4160-BE63-B4F8D44F6084}" dt="2020-10-22T19:23:59.070" v="6443"/>
          <ac:picMkLst>
            <pc:docMk/>
            <pc:sldMk cId="270896853" sldId="297"/>
            <ac:picMk id="2050" creationId="{92063BBE-3E18-4F0C-9D5A-3278ED95772B}"/>
          </ac:picMkLst>
        </pc:picChg>
        <pc:picChg chg="add del mod">
          <ac:chgData name="Connor Luke Strange (2009282)" userId="e11bfffe-da13-459e-9f44-239f6a54aae9" providerId="ADAL" clId="{47957319-AC45-4160-BE63-B4F8D44F6084}" dt="2020-10-22T19:25:23.708" v="6459"/>
          <ac:picMkLst>
            <pc:docMk/>
            <pc:sldMk cId="270896853" sldId="297"/>
            <ac:picMk id="2051" creationId="{93819AE8-83A4-4EFB-8B26-EBC90516E47A}"/>
          </ac:picMkLst>
        </pc:picChg>
        <pc:picChg chg="add del mod">
          <ac:chgData name="Connor Luke Strange (2009282)" userId="e11bfffe-da13-459e-9f44-239f6a54aae9" providerId="ADAL" clId="{47957319-AC45-4160-BE63-B4F8D44F6084}" dt="2020-10-22T19:25:23.708" v="6459"/>
          <ac:picMkLst>
            <pc:docMk/>
            <pc:sldMk cId="270896853" sldId="297"/>
            <ac:picMk id="2052" creationId="{8C8F6FF9-1EAC-4C76-89D2-232BDBB53E87}"/>
          </ac:picMkLst>
        </pc:picChg>
      </pc:sldChg>
      <pc:sldChg chg="addSp modSp mod">
        <pc:chgData name="Connor Luke Strange (2009282)" userId="e11bfffe-da13-459e-9f44-239f6a54aae9" providerId="ADAL" clId="{47957319-AC45-4160-BE63-B4F8D44F6084}" dt="2020-10-29T11:49:48.806" v="18258" actId="1076"/>
        <pc:sldMkLst>
          <pc:docMk/>
          <pc:sldMk cId="1126878421" sldId="298"/>
        </pc:sldMkLst>
        <pc:spChg chg="mod">
          <ac:chgData name="Connor Luke Strange (2009282)" userId="e11bfffe-da13-459e-9f44-239f6a54aae9" providerId="ADAL" clId="{47957319-AC45-4160-BE63-B4F8D44F6084}" dt="2020-10-22T19:01:55.079" v="6340" actId="1076"/>
          <ac:spMkLst>
            <pc:docMk/>
            <pc:sldMk cId="1126878421" sldId="298"/>
            <ac:spMk id="2" creationId="{3600BB6A-BEB8-4FE1-A5DF-E0940D254E16}"/>
          </ac:spMkLst>
        </pc:spChg>
        <pc:spChg chg="mod">
          <ac:chgData name="Connor Luke Strange (2009282)" userId="e11bfffe-da13-459e-9f44-239f6a54aae9" providerId="ADAL" clId="{47957319-AC45-4160-BE63-B4F8D44F6084}" dt="2020-10-29T11:49:48.806" v="18258" actId="1076"/>
          <ac:spMkLst>
            <pc:docMk/>
            <pc:sldMk cId="1126878421" sldId="298"/>
            <ac:spMk id="3" creationId="{1C847C10-AEA7-4DC8-A942-96CB33061388}"/>
          </ac:spMkLst>
        </pc:spChg>
        <pc:spChg chg="add mod">
          <ac:chgData name="Connor Luke Strange (2009282)" userId="e11bfffe-da13-459e-9f44-239f6a54aae9" providerId="ADAL" clId="{47957319-AC45-4160-BE63-B4F8D44F6084}" dt="2020-10-23T17:36:58.823" v="10415" actId="13822"/>
          <ac:spMkLst>
            <pc:docMk/>
            <pc:sldMk cId="1126878421" sldId="298"/>
            <ac:spMk id="4" creationId="{6DBE35C4-F99E-4E0D-9E94-4996FD8935E1}"/>
          </ac:spMkLst>
        </pc:spChg>
        <pc:spChg chg="add mod">
          <ac:chgData name="Connor Luke Strange (2009282)" userId="e11bfffe-da13-459e-9f44-239f6a54aae9" providerId="ADAL" clId="{47957319-AC45-4160-BE63-B4F8D44F6084}" dt="2020-10-23T17:37:31.017" v="10419" actId="13822"/>
          <ac:spMkLst>
            <pc:docMk/>
            <pc:sldMk cId="1126878421" sldId="298"/>
            <ac:spMk id="5" creationId="{1C879C4A-D2AB-4E7E-B22A-08147DC6D5D6}"/>
          </ac:spMkLst>
        </pc:spChg>
        <pc:picChg chg="add mod">
          <ac:chgData name="Connor Luke Strange (2009282)" userId="e11bfffe-da13-459e-9f44-239f6a54aae9" providerId="ADAL" clId="{47957319-AC45-4160-BE63-B4F8D44F6084}" dt="2020-10-23T17:35:09.789" v="10380" actId="1076"/>
          <ac:picMkLst>
            <pc:docMk/>
            <pc:sldMk cId="1126878421" sldId="298"/>
            <ac:picMk id="1026" creationId="{2BF72341-C636-4337-8130-21E70E0C6874}"/>
          </ac:picMkLst>
        </pc:picChg>
      </pc:sldChg>
      <pc:sldChg chg="modSp mod">
        <pc:chgData name="Connor Luke Strange (2009282)" userId="e11bfffe-da13-459e-9f44-239f6a54aae9" providerId="ADAL" clId="{47957319-AC45-4160-BE63-B4F8D44F6084}" dt="2020-10-23T17:34:22.342" v="10374" actId="20577"/>
        <pc:sldMkLst>
          <pc:docMk/>
          <pc:sldMk cId="3553855217" sldId="299"/>
        </pc:sldMkLst>
        <pc:spChg chg="mod">
          <ac:chgData name="Connor Luke Strange (2009282)" userId="e11bfffe-da13-459e-9f44-239f6a54aae9" providerId="ADAL" clId="{47957319-AC45-4160-BE63-B4F8D44F6084}" dt="2020-10-22T19:01:27.713" v="6334" actId="1076"/>
          <ac:spMkLst>
            <pc:docMk/>
            <pc:sldMk cId="3553855217" sldId="299"/>
            <ac:spMk id="4" creationId="{D095537A-DABA-47D0-8DF9-86482C532CA1}"/>
          </ac:spMkLst>
        </pc:spChg>
        <pc:spChg chg="mod">
          <ac:chgData name="Connor Luke Strange (2009282)" userId="e11bfffe-da13-459e-9f44-239f6a54aae9" providerId="ADAL" clId="{47957319-AC45-4160-BE63-B4F8D44F6084}" dt="2020-10-23T17:34:22.342" v="10374" actId="20577"/>
          <ac:spMkLst>
            <pc:docMk/>
            <pc:sldMk cId="3553855217" sldId="299"/>
            <ac:spMk id="5" creationId="{8337BA24-B5C3-4EB3-AAB3-3765D9F5E796}"/>
          </ac:spMkLst>
        </pc:spChg>
      </pc:sldChg>
      <pc:sldChg chg="modSp mod">
        <pc:chgData name="Connor Luke Strange (2009282)" userId="e11bfffe-da13-459e-9f44-239f6a54aae9" providerId="ADAL" clId="{47957319-AC45-4160-BE63-B4F8D44F6084}" dt="2020-10-22T19:02:29.785" v="6347" actId="1076"/>
        <pc:sldMkLst>
          <pc:docMk/>
          <pc:sldMk cId="1820517713" sldId="300"/>
        </pc:sldMkLst>
        <pc:spChg chg="mod">
          <ac:chgData name="Connor Luke Strange (2009282)" userId="e11bfffe-da13-459e-9f44-239f6a54aae9" providerId="ADAL" clId="{47957319-AC45-4160-BE63-B4F8D44F6084}" dt="2020-10-22T19:02:29.785" v="6347" actId="1076"/>
          <ac:spMkLst>
            <pc:docMk/>
            <pc:sldMk cId="1820517713" sldId="300"/>
            <ac:spMk id="2" creationId="{EB0F6482-F1C3-4B32-86E0-36DC4959853B}"/>
          </ac:spMkLst>
        </pc:spChg>
      </pc:sldChg>
      <pc:sldChg chg="modSp mod">
        <pc:chgData name="Connor Luke Strange (2009282)" userId="e11bfffe-da13-459e-9f44-239f6a54aae9" providerId="ADAL" clId="{47957319-AC45-4160-BE63-B4F8D44F6084}" dt="2020-10-23T20:24:35.176" v="11936" actId="2711"/>
        <pc:sldMkLst>
          <pc:docMk/>
          <pc:sldMk cId="32750365" sldId="301"/>
        </pc:sldMkLst>
        <pc:spChg chg="mod">
          <ac:chgData name="Connor Luke Strange (2009282)" userId="e11bfffe-da13-459e-9f44-239f6a54aae9" providerId="ADAL" clId="{47957319-AC45-4160-BE63-B4F8D44F6084}" dt="2020-10-22T19:03:07.600" v="6358" actId="1076"/>
          <ac:spMkLst>
            <pc:docMk/>
            <pc:sldMk cId="32750365" sldId="301"/>
            <ac:spMk id="4" creationId="{B418EA5C-80D0-4963-9E1E-D4FDF60EE319}"/>
          </ac:spMkLst>
        </pc:spChg>
        <pc:spChg chg="mod">
          <ac:chgData name="Connor Luke Strange (2009282)" userId="e11bfffe-da13-459e-9f44-239f6a54aae9" providerId="ADAL" clId="{47957319-AC45-4160-BE63-B4F8D44F6084}" dt="2020-10-23T20:24:35.176" v="11936" actId="2711"/>
          <ac:spMkLst>
            <pc:docMk/>
            <pc:sldMk cId="32750365" sldId="301"/>
            <ac:spMk id="5" creationId="{23F6418B-5EF1-4D2A-A90A-AF76CF6C9E23}"/>
          </ac:spMkLst>
        </pc:spChg>
      </pc:sldChg>
      <pc:sldChg chg="addSp modSp mod">
        <pc:chgData name="Connor Luke Strange (2009282)" userId="e11bfffe-da13-459e-9f44-239f6a54aae9" providerId="ADAL" clId="{47957319-AC45-4160-BE63-B4F8D44F6084}" dt="2020-11-07T21:43:49.983" v="28097" actId="14100"/>
        <pc:sldMkLst>
          <pc:docMk/>
          <pc:sldMk cId="4088525496" sldId="302"/>
        </pc:sldMkLst>
        <pc:spChg chg="mod">
          <ac:chgData name="Connor Luke Strange (2009282)" userId="e11bfffe-da13-459e-9f44-239f6a54aae9" providerId="ADAL" clId="{47957319-AC45-4160-BE63-B4F8D44F6084}" dt="2020-10-22T19:03:22.059" v="6363" actId="1076"/>
          <ac:spMkLst>
            <pc:docMk/>
            <pc:sldMk cId="4088525496" sldId="302"/>
            <ac:spMk id="4" creationId="{ADBE5983-D243-4683-BA4C-4DFB94F96B69}"/>
          </ac:spMkLst>
        </pc:spChg>
        <pc:spChg chg="mod">
          <ac:chgData name="Connor Luke Strange (2009282)" userId="e11bfffe-da13-459e-9f44-239f6a54aae9" providerId="ADAL" clId="{47957319-AC45-4160-BE63-B4F8D44F6084}" dt="2020-11-07T21:43:49.983" v="28097" actId="14100"/>
          <ac:spMkLst>
            <pc:docMk/>
            <pc:sldMk cId="4088525496" sldId="302"/>
            <ac:spMk id="5" creationId="{04EEF32E-0D76-42D3-9125-9391FAB61DAA}"/>
          </ac:spMkLst>
        </pc:spChg>
        <pc:spChg chg="add mod">
          <ac:chgData name="Connor Luke Strange (2009282)" userId="e11bfffe-da13-459e-9f44-239f6a54aae9" providerId="ADAL" clId="{47957319-AC45-4160-BE63-B4F8D44F6084}" dt="2020-10-26T12:34:21.640" v="16642" actId="2711"/>
          <ac:spMkLst>
            <pc:docMk/>
            <pc:sldMk cId="4088525496" sldId="302"/>
            <ac:spMk id="6" creationId="{B872E12B-F68D-4899-8017-0EE898E68D46}"/>
          </ac:spMkLst>
        </pc:spChg>
        <pc:spChg chg="add mod">
          <ac:chgData name="Connor Luke Strange (2009282)" userId="e11bfffe-da13-459e-9f44-239f6a54aae9" providerId="ADAL" clId="{47957319-AC45-4160-BE63-B4F8D44F6084}" dt="2020-10-23T20:29:59.156" v="11993" actId="207"/>
          <ac:spMkLst>
            <pc:docMk/>
            <pc:sldMk cId="4088525496" sldId="302"/>
            <ac:spMk id="8" creationId="{B8B32E3D-233F-4D07-B02E-7C700F03F531}"/>
          </ac:spMkLst>
        </pc:spChg>
        <pc:picChg chg="add mod">
          <ac:chgData name="Connor Luke Strange (2009282)" userId="e11bfffe-da13-459e-9f44-239f6a54aae9" providerId="ADAL" clId="{47957319-AC45-4160-BE63-B4F8D44F6084}" dt="2020-10-23T20:37:35.899" v="12037" actId="1076"/>
          <ac:picMkLst>
            <pc:docMk/>
            <pc:sldMk cId="4088525496" sldId="302"/>
            <ac:picMk id="7" creationId="{2C2CB3EA-08A7-43F8-9D80-1350DDB076A4}"/>
          </ac:picMkLst>
        </pc:picChg>
      </pc:sldChg>
      <pc:sldChg chg="addSp delSp modSp new mod modClrScheme chgLayout">
        <pc:chgData name="Connor Luke Strange (2009282)" userId="e11bfffe-da13-459e-9f44-239f6a54aae9" providerId="ADAL" clId="{47957319-AC45-4160-BE63-B4F8D44F6084}" dt="2020-10-22T19:04:49.986" v="6369" actId="1076"/>
        <pc:sldMkLst>
          <pc:docMk/>
          <pc:sldMk cId="1719172554" sldId="303"/>
        </pc:sldMkLst>
        <pc:spChg chg="del mod ord">
          <ac:chgData name="Connor Luke Strange (2009282)" userId="e11bfffe-da13-459e-9f44-239f6a54aae9" providerId="ADAL" clId="{47957319-AC45-4160-BE63-B4F8D44F6084}" dt="2020-10-20T22:17:30.560" v="1" actId="700"/>
          <ac:spMkLst>
            <pc:docMk/>
            <pc:sldMk cId="1719172554" sldId="303"/>
            <ac:spMk id="2" creationId="{BC999C65-64C0-47E6-86F3-069A8CA16894}"/>
          </ac:spMkLst>
        </pc:spChg>
        <pc:spChg chg="del mod ord">
          <ac:chgData name="Connor Luke Strange (2009282)" userId="e11bfffe-da13-459e-9f44-239f6a54aae9" providerId="ADAL" clId="{47957319-AC45-4160-BE63-B4F8D44F6084}" dt="2020-10-20T22:17:30.560" v="1" actId="700"/>
          <ac:spMkLst>
            <pc:docMk/>
            <pc:sldMk cId="1719172554" sldId="303"/>
            <ac:spMk id="3" creationId="{7A814A5A-9D28-4FB0-915D-5DBF417EEC27}"/>
          </ac:spMkLst>
        </pc:spChg>
        <pc:spChg chg="add mod ord">
          <ac:chgData name="Connor Luke Strange (2009282)" userId="e11bfffe-da13-459e-9f44-239f6a54aae9" providerId="ADAL" clId="{47957319-AC45-4160-BE63-B4F8D44F6084}" dt="2020-10-22T19:04:49.986" v="6369" actId="1076"/>
          <ac:spMkLst>
            <pc:docMk/>
            <pc:sldMk cId="1719172554" sldId="303"/>
            <ac:spMk id="4" creationId="{7B686A87-6825-441E-AE20-379702E0B85B}"/>
          </ac:spMkLst>
        </pc:spChg>
        <pc:spChg chg="add mod ord">
          <ac:chgData name="Connor Luke Strange (2009282)" userId="e11bfffe-da13-459e-9f44-239f6a54aae9" providerId="ADAL" clId="{47957319-AC45-4160-BE63-B4F8D44F6084}" dt="2020-10-20T22:17:30.560" v="1" actId="700"/>
          <ac:spMkLst>
            <pc:docMk/>
            <pc:sldMk cId="1719172554" sldId="303"/>
            <ac:spMk id="5" creationId="{7A231DEE-E1DE-4934-87A7-D62B1AB50867}"/>
          </ac:spMkLst>
        </pc:spChg>
      </pc:sldChg>
      <pc:sldChg chg="addSp delSp modSp new mod">
        <pc:chgData name="Connor Luke Strange (2009282)" userId="e11bfffe-da13-459e-9f44-239f6a54aae9" providerId="ADAL" clId="{47957319-AC45-4160-BE63-B4F8D44F6084}" dt="2020-10-21T12:06:33.825" v="3536" actId="114"/>
        <pc:sldMkLst>
          <pc:docMk/>
          <pc:sldMk cId="3569640989" sldId="304"/>
        </pc:sldMkLst>
        <pc:spChg chg="mod">
          <ac:chgData name="Connor Luke Strange (2009282)" userId="e11bfffe-da13-459e-9f44-239f6a54aae9" providerId="ADAL" clId="{47957319-AC45-4160-BE63-B4F8D44F6084}" dt="2020-10-21T12:04:56.007" v="3527" actId="14100"/>
          <ac:spMkLst>
            <pc:docMk/>
            <pc:sldMk cId="3569640989" sldId="304"/>
            <ac:spMk id="2" creationId="{6C579777-76FF-4FE2-8406-8FE33A15CD1D}"/>
          </ac:spMkLst>
        </pc:spChg>
        <pc:spChg chg="del">
          <ac:chgData name="Connor Luke Strange (2009282)" userId="e11bfffe-da13-459e-9f44-239f6a54aae9" providerId="ADAL" clId="{47957319-AC45-4160-BE63-B4F8D44F6084}" dt="2020-10-21T11:33:03.295" v="2408" actId="478"/>
          <ac:spMkLst>
            <pc:docMk/>
            <pc:sldMk cId="3569640989" sldId="304"/>
            <ac:spMk id="3" creationId="{2032970A-D34A-4359-8DC1-D3AA579639B5}"/>
          </ac:spMkLst>
        </pc:spChg>
        <pc:spChg chg="add mod">
          <ac:chgData name="Connor Luke Strange (2009282)" userId="e11bfffe-da13-459e-9f44-239f6a54aae9" providerId="ADAL" clId="{47957319-AC45-4160-BE63-B4F8D44F6084}" dt="2020-10-21T12:06:02.954" v="3532" actId="14100"/>
          <ac:spMkLst>
            <pc:docMk/>
            <pc:sldMk cId="3569640989" sldId="304"/>
            <ac:spMk id="6" creationId="{26218853-D9FF-432C-A613-F563FFF65E22}"/>
          </ac:spMkLst>
        </pc:spChg>
        <pc:spChg chg="add mod">
          <ac:chgData name="Connor Luke Strange (2009282)" userId="e11bfffe-da13-459e-9f44-239f6a54aae9" providerId="ADAL" clId="{47957319-AC45-4160-BE63-B4F8D44F6084}" dt="2020-10-21T12:05:55.106" v="3530" actId="14100"/>
          <ac:spMkLst>
            <pc:docMk/>
            <pc:sldMk cId="3569640989" sldId="304"/>
            <ac:spMk id="7" creationId="{7E904E31-B437-4D19-83D5-8B1F37F71B16}"/>
          </ac:spMkLst>
        </pc:spChg>
        <pc:spChg chg="add mod">
          <ac:chgData name="Connor Luke Strange (2009282)" userId="e11bfffe-da13-459e-9f44-239f6a54aae9" providerId="ADAL" clId="{47957319-AC45-4160-BE63-B4F8D44F6084}" dt="2020-10-21T12:06:33.825" v="3536" actId="114"/>
          <ac:spMkLst>
            <pc:docMk/>
            <pc:sldMk cId="3569640989" sldId="304"/>
            <ac:spMk id="10" creationId="{62FD9C82-8159-4CA3-BFE4-8205C09EF45F}"/>
          </ac:spMkLst>
        </pc:spChg>
        <pc:spChg chg="add mod">
          <ac:chgData name="Connor Luke Strange (2009282)" userId="e11bfffe-da13-459e-9f44-239f6a54aae9" providerId="ADAL" clId="{47957319-AC45-4160-BE63-B4F8D44F6084}" dt="2020-10-21T11:54:51.731" v="3253" actId="1076"/>
          <ac:spMkLst>
            <pc:docMk/>
            <pc:sldMk cId="3569640989" sldId="304"/>
            <ac:spMk id="11" creationId="{AC3AAFDB-0D4B-470F-8189-A2688CB501C6}"/>
          </ac:spMkLst>
        </pc:spChg>
        <pc:spChg chg="add mod">
          <ac:chgData name="Connor Luke Strange (2009282)" userId="e11bfffe-da13-459e-9f44-239f6a54aae9" providerId="ADAL" clId="{47957319-AC45-4160-BE63-B4F8D44F6084}" dt="2020-10-21T11:54:36.006" v="3250" actId="1076"/>
          <ac:spMkLst>
            <pc:docMk/>
            <pc:sldMk cId="3569640989" sldId="304"/>
            <ac:spMk id="12" creationId="{7B75F22C-3068-4903-8AC9-CA1B2F410965}"/>
          </ac:spMkLst>
        </pc:spChg>
        <pc:picChg chg="add mod modCrop">
          <ac:chgData name="Connor Luke Strange (2009282)" userId="e11bfffe-da13-459e-9f44-239f6a54aae9" providerId="ADAL" clId="{47957319-AC45-4160-BE63-B4F8D44F6084}" dt="2020-10-21T11:43:56.392" v="3187" actId="1076"/>
          <ac:picMkLst>
            <pc:docMk/>
            <pc:sldMk cId="3569640989" sldId="304"/>
            <ac:picMk id="4" creationId="{E2000A82-40CC-48BB-B866-67CA3AF3D3C4}"/>
          </ac:picMkLst>
        </pc:picChg>
        <pc:picChg chg="add mod">
          <ac:chgData name="Connor Luke Strange (2009282)" userId="e11bfffe-da13-459e-9f44-239f6a54aae9" providerId="ADAL" clId="{47957319-AC45-4160-BE63-B4F8D44F6084}" dt="2020-10-21T11:54:19.782" v="3248" actId="1076"/>
          <ac:picMkLst>
            <pc:docMk/>
            <pc:sldMk cId="3569640989" sldId="304"/>
            <ac:picMk id="9" creationId="{274B0CDF-2CD2-431C-A637-139659A46B54}"/>
          </ac:picMkLst>
        </pc:picChg>
        <pc:cxnChg chg="add mod">
          <ac:chgData name="Connor Luke Strange (2009282)" userId="e11bfffe-da13-459e-9f44-239f6a54aae9" providerId="ADAL" clId="{47957319-AC45-4160-BE63-B4F8D44F6084}" dt="2020-10-21T12:06:25.736" v="3534" actId="13822"/>
          <ac:cxnSpMkLst>
            <pc:docMk/>
            <pc:sldMk cId="3569640989" sldId="304"/>
            <ac:cxnSpMk id="14" creationId="{46027656-FC22-4695-95EB-0A9CF6B857BD}"/>
          </ac:cxnSpMkLst>
        </pc:cxnChg>
      </pc:sldChg>
      <pc:sldChg chg="addSp delSp modSp new mod modClrScheme chgLayout">
        <pc:chgData name="Connor Luke Strange (2009282)" userId="e11bfffe-da13-459e-9f44-239f6a54aae9" providerId="ADAL" clId="{47957319-AC45-4160-BE63-B4F8D44F6084}" dt="2020-10-31T15:16:03.381" v="22045" actId="255"/>
        <pc:sldMkLst>
          <pc:docMk/>
          <pc:sldMk cId="2684530498" sldId="305"/>
        </pc:sldMkLst>
        <pc:spChg chg="del mod ord">
          <ac:chgData name="Connor Luke Strange (2009282)" userId="e11bfffe-da13-459e-9f44-239f6a54aae9" providerId="ADAL" clId="{47957319-AC45-4160-BE63-B4F8D44F6084}" dt="2020-10-21T12:10:19.199" v="3670" actId="700"/>
          <ac:spMkLst>
            <pc:docMk/>
            <pc:sldMk cId="2684530498" sldId="305"/>
            <ac:spMk id="2" creationId="{6B807E91-B226-4DB0-893D-0C8076D411F1}"/>
          </ac:spMkLst>
        </pc:spChg>
        <pc:spChg chg="del mod ord">
          <ac:chgData name="Connor Luke Strange (2009282)" userId="e11bfffe-da13-459e-9f44-239f6a54aae9" providerId="ADAL" clId="{47957319-AC45-4160-BE63-B4F8D44F6084}" dt="2020-10-21T12:10:19.199" v="3670" actId="700"/>
          <ac:spMkLst>
            <pc:docMk/>
            <pc:sldMk cId="2684530498" sldId="305"/>
            <ac:spMk id="3" creationId="{3BC01F45-ADE0-483E-A7B6-7A42C61DB044}"/>
          </ac:spMkLst>
        </pc:spChg>
        <pc:spChg chg="add mod ord">
          <ac:chgData name="Connor Luke Strange (2009282)" userId="e11bfffe-da13-459e-9f44-239f6a54aae9" providerId="ADAL" clId="{47957319-AC45-4160-BE63-B4F8D44F6084}" dt="2020-10-21T12:10:35.909" v="3688" actId="1076"/>
          <ac:spMkLst>
            <pc:docMk/>
            <pc:sldMk cId="2684530498" sldId="305"/>
            <ac:spMk id="4" creationId="{F9B09C33-55B0-482F-8D74-6FCE66170DD2}"/>
          </ac:spMkLst>
        </pc:spChg>
        <pc:spChg chg="add mod ord">
          <ac:chgData name="Connor Luke Strange (2009282)" userId="e11bfffe-da13-459e-9f44-239f6a54aae9" providerId="ADAL" clId="{47957319-AC45-4160-BE63-B4F8D44F6084}" dt="2020-10-31T15:16:03.381" v="22045" actId="255"/>
          <ac:spMkLst>
            <pc:docMk/>
            <pc:sldMk cId="2684530498" sldId="305"/>
            <ac:spMk id="5" creationId="{EA2FE6C6-F84F-4BB9-A93C-497C3EAF0CC0}"/>
          </ac:spMkLst>
        </pc:spChg>
      </pc:sldChg>
      <pc:sldChg chg="addSp delSp modSp new mod">
        <pc:chgData name="Connor Luke Strange (2009282)" userId="e11bfffe-da13-459e-9f44-239f6a54aae9" providerId="ADAL" clId="{47957319-AC45-4160-BE63-B4F8D44F6084}" dt="2020-10-31T15:17:20.278" v="22070" actId="403"/>
        <pc:sldMkLst>
          <pc:docMk/>
          <pc:sldMk cId="3381787495" sldId="306"/>
        </pc:sldMkLst>
        <pc:spChg chg="mod">
          <ac:chgData name="Connor Luke Strange (2009282)" userId="e11bfffe-da13-459e-9f44-239f6a54aae9" providerId="ADAL" clId="{47957319-AC45-4160-BE63-B4F8D44F6084}" dt="2020-10-21T14:53:49.361" v="5864" actId="1076"/>
          <ac:spMkLst>
            <pc:docMk/>
            <pc:sldMk cId="3381787495" sldId="306"/>
            <ac:spMk id="2" creationId="{B96AC2D2-543B-4164-9774-38CE4E39BE79}"/>
          </ac:spMkLst>
        </pc:spChg>
        <pc:spChg chg="del">
          <ac:chgData name="Connor Luke Strange (2009282)" userId="e11bfffe-da13-459e-9f44-239f6a54aae9" providerId="ADAL" clId="{47957319-AC45-4160-BE63-B4F8D44F6084}" dt="2020-10-21T13:17:49.702" v="4381" actId="478"/>
          <ac:spMkLst>
            <pc:docMk/>
            <pc:sldMk cId="3381787495" sldId="306"/>
            <ac:spMk id="3" creationId="{8C485EFA-A7DB-4B52-AD09-D03CADB2FF43}"/>
          </ac:spMkLst>
        </pc:spChg>
        <pc:spChg chg="add mod">
          <ac:chgData name="Connor Luke Strange (2009282)" userId="e11bfffe-da13-459e-9f44-239f6a54aae9" providerId="ADAL" clId="{47957319-AC45-4160-BE63-B4F8D44F6084}" dt="2020-10-31T15:17:20.278" v="22070" actId="403"/>
          <ac:spMkLst>
            <pc:docMk/>
            <pc:sldMk cId="3381787495" sldId="306"/>
            <ac:spMk id="6" creationId="{EA1DD1F8-16AB-4369-A9BF-C46F03504CAB}"/>
          </ac:spMkLst>
        </pc:spChg>
        <pc:spChg chg="add del mod">
          <ac:chgData name="Connor Luke Strange (2009282)" userId="e11bfffe-da13-459e-9f44-239f6a54aae9" providerId="ADAL" clId="{47957319-AC45-4160-BE63-B4F8D44F6084}" dt="2020-10-21T13:19:42.996" v="4390" actId="478"/>
          <ac:spMkLst>
            <pc:docMk/>
            <pc:sldMk cId="3381787495" sldId="306"/>
            <ac:spMk id="9" creationId="{5CC161E0-A059-49FC-B42D-CC74BC35DAF2}"/>
          </ac:spMkLst>
        </pc:spChg>
        <pc:spChg chg="add mod">
          <ac:chgData name="Connor Luke Strange (2009282)" userId="e11bfffe-da13-459e-9f44-239f6a54aae9" providerId="ADAL" clId="{47957319-AC45-4160-BE63-B4F8D44F6084}" dt="2020-10-21T14:18:01.417" v="5745" actId="1076"/>
          <ac:spMkLst>
            <pc:docMk/>
            <pc:sldMk cId="3381787495" sldId="306"/>
            <ac:spMk id="12" creationId="{D36533F0-E8A7-4733-A1D2-A67C19A89A8D}"/>
          </ac:spMkLst>
        </pc:spChg>
        <pc:spChg chg="add mod">
          <ac:chgData name="Connor Luke Strange (2009282)" userId="e11bfffe-da13-459e-9f44-239f6a54aae9" providerId="ADAL" clId="{47957319-AC45-4160-BE63-B4F8D44F6084}" dt="2020-10-31T15:17:13.887" v="22065" actId="122"/>
          <ac:spMkLst>
            <pc:docMk/>
            <pc:sldMk cId="3381787495" sldId="306"/>
            <ac:spMk id="13" creationId="{AA989DD6-6E0C-4BA3-9420-5041BAACB55D}"/>
          </ac:spMkLst>
        </pc:spChg>
        <pc:spChg chg="add del mod">
          <ac:chgData name="Connor Luke Strange (2009282)" userId="e11bfffe-da13-459e-9f44-239f6a54aae9" providerId="ADAL" clId="{47957319-AC45-4160-BE63-B4F8D44F6084}" dt="2020-10-21T14:19:02.872" v="5854"/>
          <ac:spMkLst>
            <pc:docMk/>
            <pc:sldMk cId="3381787495" sldId="306"/>
            <ac:spMk id="14" creationId="{E04520AB-6F5B-4960-85DC-1ED18EAB455D}"/>
          </ac:spMkLst>
        </pc:spChg>
        <pc:spChg chg="add mod">
          <ac:chgData name="Connor Luke Strange (2009282)" userId="e11bfffe-da13-459e-9f44-239f6a54aae9" providerId="ADAL" clId="{47957319-AC45-4160-BE63-B4F8D44F6084}" dt="2020-10-31T15:17:08.432" v="22064" actId="114"/>
          <ac:spMkLst>
            <pc:docMk/>
            <pc:sldMk cId="3381787495" sldId="306"/>
            <ac:spMk id="15" creationId="{0586578F-D5AE-4379-BF30-B1F7390DBBFC}"/>
          </ac:spMkLst>
        </pc:spChg>
        <pc:picChg chg="add mod">
          <ac:chgData name="Connor Luke Strange (2009282)" userId="e11bfffe-da13-459e-9f44-239f6a54aae9" providerId="ADAL" clId="{47957319-AC45-4160-BE63-B4F8D44F6084}" dt="2020-10-21T13:18:29.299" v="4386" actId="1076"/>
          <ac:picMkLst>
            <pc:docMk/>
            <pc:sldMk cId="3381787495" sldId="306"/>
            <ac:picMk id="5" creationId="{9492A49E-917A-4108-A153-0478253CF0E8}"/>
          </ac:picMkLst>
        </pc:picChg>
        <pc:picChg chg="add del mod">
          <ac:chgData name="Connor Luke Strange (2009282)" userId="e11bfffe-da13-459e-9f44-239f6a54aae9" providerId="ADAL" clId="{47957319-AC45-4160-BE63-B4F8D44F6084}" dt="2020-10-21T13:19:42.996" v="4390" actId="478"/>
          <ac:picMkLst>
            <pc:docMk/>
            <pc:sldMk cId="3381787495" sldId="306"/>
            <ac:picMk id="8" creationId="{23CB728F-04D9-42AC-9AF9-72B8432C5251}"/>
          </ac:picMkLst>
        </pc:picChg>
        <pc:picChg chg="add mod">
          <ac:chgData name="Connor Luke Strange (2009282)" userId="e11bfffe-da13-459e-9f44-239f6a54aae9" providerId="ADAL" clId="{47957319-AC45-4160-BE63-B4F8D44F6084}" dt="2020-10-21T14:17:57.837" v="5744" actId="1076"/>
          <ac:picMkLst>
            <pc:docMk/>
            <pc:sldMk cId="3381787495" sldId="306"/>
            <ac:picMk id="11" creationId="{07539F6E-DD05-4D67-BC7A-8B95A7000B51}"/>
          </ac:picMkLst>
        </pc:picChg>
      </pc:sldChg>
      <pc:sldChg chg="addSp modSp new mod">
        <pc:chgData name="Connor Luke Strange (2009282)" userId="e11bfffe-da13-459e-9f44-239f6a54aae9" providerId="ADAL" clId="{47957319-AC45-4160-BE63-B4F8D44F6084}" dt="2020-10-29T10:19:12.755" v="16716" actId="20577"/>
        <pc:sldMkLst>
          <pc:docMk/>
          <pc:sldMk cId="4198666614" sldId="307"/>
        </pc:sldMkLst>
        <pc:spChg chg="mod">
          <ac:chgData name="Connor Luke Strange (2009282)" userId="e11bfffe-da13-459e-9f44-239f6a54aae9" providerId="ADAL" clId="{47957319-AC45-4160-BE63-B4F8D44F6084}" dt="2020-10-21T14:54:04.460" v="5866" actId="255"/>
          <ac:spMkLst>
            <pc:docMk/>
            <pc:sldMk cId="4198666614" sldId="307"/>
            <ac:spMk id="2" creationId="{CE344690-7CDD-4295-883F-0A2318109C4A}"/>
          </ac:spMkLst>
        </pc:spChg>
        <pc:spChg chg="mod">
          <ac:chgData name="Connor Luke Strange (2009282)" userId="e11bfffe-da13-459e-9f44-239f6a54aae9" providerId="ADAL" clId="{47957319-AC45-4160-BE63-B4F8D44F6084}" dt="2020-10-29T10:19:12.755" v="16716" actId="20577"/>
          <ac:spMkLst>
            <pc:docMk/>
            <pc:sldMk cId="4198666614" sldId="307"/>
            <ac:spMk id="3" creationId="{69A36C7C-962A-4811-A888-3E7A51945814}"/>
          </ac:spMkLst>
        </pc:spChg>
        <pc:spChg chg="add mod">
          <ac:chgData name="Connor Luke Strange (2009282)" userId="e11bfffe-da13-459e-9f44-239f6a54aae9" providerId="ADAL" clId="{47957319-AC45-4160-BE63-B4F8D44F6084}" dt="2020-10-21T14:15:31.095" v="5614" actId="122"/>
          <ac:spMkLst>
            <pc:docMk/>
            <pc:sldMk cId="4198666614" sldId="307"/>
            <ac:spMk id="6" creationId="{F4B1EBE5-6F96-4754-84B4-D503B0C715EB}"/>
          </ac:spMkLst>
        </pc:spChg>
        <pc:picChg chg="add mod">
          <ac:chgData name="Connor Luke Strange (2009282)" userId="e11bfffe-da13-459e-9f44-239f6a54aae9" providerId="ADAL" clId="{47957319-AC45-4160-BE63-B4F8D44F6084}" dt="2020-10-21T14:15:07.560" v="5606" actId="1076"/>
          <ac:picMkLst>
            <pc:docMk/>
            <pc:sldMk cId="4198666614" sldId="307"/>
            <ac:picMk id="5" creationId="{87B7A8B7-00C3-4D5A-BC0E-CBE4429FC7E7}"/>
          </ac:picMkLst>
        </pc:picChg>
      </pc:sldChg>
      <pc:sldChg chg="addSp delSp modSp new mod">
        <pc:chgData name="Connor Luke Strange (2009282)" userId="e11bfffe-da13-459e-9f44-239f6a54aae9" providerId="ADAL" clId="{47957319-AC45-4160-BE63-B4F8D44F6084}" dt="2020-10-31T15:18:08.528" v="22078" actId="1076"/>
        <pc:sldMkLst>
          <pc:docMk/>
          <pc:sldMk cId="1915045778" sldId="308"/>
        </pc:sldMkLst>
        <pc:spChg chg="mod">
          <ac:chgData name="Connor Luke Strange (2009282)" userId="e11bfffe-da13-459e-9f44-239f6a54aae9" providerId="ADAL" clId="{47957319-AC45-4160-BE63-B4F8D44F6084}" dt="2020-10-21T14:54:44.805" v="5874" actId="1076"/>
          <ac:spMkLst>
            <pc:docMk/>
            <pc:sldMk cId="1915045778" sldId="308"/>
            <ac:spMk id="2" creationId="{B00E16C1-791D-4CFC-AC16-80A0CA85AEDD}"/>
          </ac:spMkLst>
        </pc:spChg>
        <pc:spChg chg="del mod">
          <ac:chgData name="Connor Luke Strange (2009282)" userId="e11bfffe-da13-459e-9f44-239f6a54aae9" providerId="ADAL" clId="{47957319-AC45-4160-BE63-B4F8D44F6084}" dt="2020-10-21T13:31:53.908" v="4914" actId="478"/>
          <ac:spMkLst>
            <pc:docMk/>
            <pc:sldMk cId="1915045778" sldId="308"/>
            <ac:spMk id="3" creationId="{800A0D8F-1BFB-4854-8435-91BB14E5F62E}"/>
          </ac:spMkLst>
        </pc:spChg>
        <pc:spChg chg="add mod">
          <ac:chgData name="Connor Luke Strange (2009282)" userId="e11bfffe-da13-459e-9f44-239f6a54aae9" providerId="ADAL" clId="{47957319-AC45-4160-BE63-B4F8D44F6084}" dt="2020-10-31T15:18:08.528" v="22078" actId="1076"/>
          <ac:spMkLst>
            <pc:docMk/>
            <pc:sldMk cId="1915045778" sldId="308"/>
            <ac:spMk id="6" creationId="{AB2B85B1-3906-4370-85BE-6514490173AD}"/>
          </ac:spMkLst>
        </pc:spChg>
        <pc:spChg chg="add mod">
          <ac:chgData name="Connor Luke Strange (2009282)" userId="e11bfffe-da13-459e-9f44-239f6a54aae9" providerId="ADAL" clId="{47957319-AC45-4160-BE63-B4F8D44F6084}" dt="2020-10-31T15:17:57.271" v="22077" actId="1076"/>
          <ac:spMkLst>
            <pc:docMk/>
            <pc:sldMk cId="1915045778" sldId="308"/>
            <ac:spMk id="9" creationId="{31535189-254C-48E7-B78B-F923A7ED111A}"/>
          </ac:spMkLst>
        </pc:spChg>
        <pc:spChg chg="add mod">
          <ac:chgData name="Connor Luke Strange (2009282)" userId="e11bfffe-da13-459e-9f44-239f6a54aae9" providerId="ADAL" clId="{47957319-AC45-4160-BE63-B4F8D44F6084}" dt="2020-10-31T15:17:31.498" v="22071" actId="403"/>
          <ac:spMkLst>
            <pc:docMk/>
            <pc:sldMk cId="1915045778" sldId="308"/>
            <ac:spMk id="12" creationId="{81E53B91-FD7F-433B-8589-4600757DBE73}"/>
          </ac:spMkLst>
        </pc:spChg>
        <pc:spChg chg="add mod">
          <ac:chgData name="Connor Luke Strange (2009282)" userId="e11bfffe-da13-459e-9f44-239f6a54aae9" providerId="ADAL" clId="{47957319-AC45-4160-BE63-B4F8D44F6084}" dt="2020-10-29T10:19:21.174" v="16717" actId="20577"/>
          <ac:spMkLst>
            <pc:docMk/>
            <pc:sldMk cId="1915045778" sldId="308"/>
            <ac:spMk id="13" creationId="{A44E49E5-5511-4F38-96F2-B89490F0CB0D}"/>
          </ac:spMkLst>
        </pc:spChg>
        <pc:spChg chg="add mod">
          <ac:chgData name="Connor Luke Strange (2009282)" userId="e11bfffe-da13-459e-9f44-239f6a54aae9" providerId="ADAL" clId="{47957319-AC45-4160-BE63-B4F8D44F6084}" dt="2020-10-21T13:58:09.305" v="5581" actId="1076"/>
          <ac:spMkLst>
            <pc:docMk/>
            <pc:sldMk cId="1915045778" sldId="308"/>
            <ac:spMk id="14" creationId="{9D33F84B-9CF4-43AD-BCE2-A350DC367545}"/>
          </ac:spMkLst>
        </pc:spChg>
        <pc:spChg chg="add mod">
          <ac:chgData name="Connor Luke Strange (2009282)" userId="e11bfffe-da13-459e-9f44-239f6a54aae9" providerId="ADAL" clId="{47957319-AC45-4160-BE63-B4F8D44F6084}" dt="2020-10-29T10:19:24.443" v="16718" actId="20577"/>
          <ac:spMkLst>
            <pc:docMk/>
            <pc:sldMk cId="1915045778" sldId="308"/>
            <ac:spMk id="15" creationId="{609077C5-E519-4750-974B-6F0500381D7D}"/>
          </ac:spMkLst>
        </pc:spChg>
        <pc:spChg chg="add mod">
          <ac:chgData name="Connor Luke Strange (2009282)" userId="e11bfffe-da13-459e-9f44-239f6a54aae9" providerId="ADAL" clId="{47957319-AC45-4160-BE63-B4F8D44F6084}" dt="2020-10-31T15:17:35.789" v="22073" actId="114"/>
          <ac:spMkLst>
            <pc:docMk/>
            <pc:sldMk cId="1915045778" sldId="308"/>
            <ac:spMk id="16" creationId="{81D14946-8452-495C-BA87-1CFBF2C064CC}"/>
          </ac:spMkLst>
        </pc:spChg>
        <pc:picChg chg="add mod">
          <ac:chgData name="Connor Luke Strange (2009282)" userId="e11bfffe-da13-459e-9f44-239f6a54aae9" providerId="ADAL" clId="{47957319-AC45-4160-BE63-B4F8D44F6084}" dt="2020-10-21T13:59:27.212" v="5589" actId="1076"/>
          <ac:picMkLst>
            <pc:docMk/>
            <pc:sldMk cId="1915045778" sldId="308"/>
            <ac:picMk id="5" creationId="{AC608586-BA41-4830-89A6-748DE0DF3A57}"/>
          </ac:picMkLst>
        </pc:picChg>
        <pc:picChg chg="add mod modCrop">
          <ac:chgData name="Connor Luke Strange (2009282)" userId="e11bfffe-da13-459e-9f44-239f6a54aae9" providerId="ADAL" clId="{47957319-AC45-4160-BE63-B4F8D44F6084}" dt="2020-10-21T13:59:30.782" v="5590" actId="1076"/>
          <ac:picMkLst>
            <pc:docMk/>
            <pc:sldMk cId="1915045778" sldId="308"/>
            <ac:picMk id="8" creationId="{E0AA1873-3B1C-44FC-BC03-622D612FD83E}"/>
          </ac:picMkLst>
        </pc:picChg>
        <pc:picChg chg="add mod">
          <ac:chgData name="Connor Luke Strange (2009282)" userId="e11bfffe-da13-459e-9f44-239f6a54aae9" providerId="ADAL" clId="{47957319-AC45-4160-BE63-B4F8D44F6084}" dt="2020-10-21T13:59:23.626" v="5588" actId="1076"/>
          <ac:picMkLst>
            <pc:docMk/>
            <pc:sldMk cId="1915045778" sldId="308"/>
            <ac:picMk id="11" creationId="{C3EEDBC4-5861-4FFD-8A8D-448EE927F764}"/>
          </ac:picMkLst>
        </pc:picChg>
      </pc:sldChg>
      <pc:sldChg chg="addSp modSp new mod">
        <pc:chgData name="Connor Luke Strange (2009282)" userId="e11bfffe-da13-459e-9f44-239f6a54aae9" providerId="ADAL" clId="{47957319-AC45-4160-BE63-B4F8D44F6084}" dt="2020-10-22T19:31:07.205" v="6578" actId="1076"/>
        <pc:sldMkLst>
          <pc:docMk/>
          <pc:sldMk cId="236574151" sldId="309"/>
        </pc:sldMkLst>
        <pc:spChg chg="mod">
          <ac:chgData name="Connor Luke Strange (2009282)" userId="e11bfffe-da13-459e-9f44-239f6a54aae9" providerId="ADAL" clId="{47957319-AC45-4160-BE63-B4F8D44F6084}" dt="2020-10-22T19:30:41.803" v="6571" actId="1076"/>
          <ac:spMkLst>
            <pc:docMk/>
            <pc:sldMk cId="236574151" sldId="309"/>
            <ac:spMk id="2" creationId="{40A1869B-F4D1-4F74-B6F4-950BCEB01BF8}"/>
          </ac:spMkLst>
        </pc:spChg>
        <pc:spChg chg="mod">
          <ac:chgData name="Connor Luke Strange (2009282)" userId="e11bfffe-da13-459e-9f44-239f6a54aae9" providerId="ADAL" clId="{47957319-AC45-4160-BE63-B4F8D44F6084}" dt="2020-10-22T19:30:59.601" v="6576" actId="113"/>
          <ac:spMkLst>
            <pc:docMk/>
            <pc:sldMk cId="236574151" sldId="309"/>
            <ac:spMk id="3" creationId="{F1A4547C-FC23-402B-82A4-C12CB8836105}"/>
          </ac:spMkLst>
        </pc:spChg>
        <pc:picChg chg="add mod">
          <ac:chgData name="Connor Luke Strange (2009282)" userId="e11bfffe-da13-459e-9f44-239f6a54aae9" providerId="ADAL" clId="{47957319-AC45-4160-BE63-B4F8D44F6084}" dt="2020-10-22T19:31:07.205" v="6578" actId="1076"/>
          <ac:picMkLst>
            <pc:docMk/>
            <pc:sldMk cId="236574151" sldId="309"/>
            <ac:picMk id="5" creationId="{A5677E06-61FC-42C7-B62D-5CED5394F65E}"/>
          </ac:picMkLst>
        </pc:picChg>
      </pc:sldChg>
      <pc:sldChg chg="modSp new mod">
        <pc:chgData name="Connor Luke Strange (2009282)" userId="e11bfffe-da13-459e-9f44-239f6a54aae9" providerId="ADAL" clId="{47957319-AC45-4160-BE63-B4F8D44F6084}" dt="2020-11-07T21:03:05.870" v="27227" actId="1076"/>
        <pc:sldMkLst>
          <pc:docMk/>
          <pc:sldMk cId="3128916527" sldId="310"/>
        </pc:sldMkLst>
        <pc:spChg chg="mod">
          <ac:chgData name="Connor Luke Strange (2009282)" userId="e11bfffe-da13-459e-9f44-239f6a54aae9" providerId="ADAL" clId="{47957319-AC45-4160-BE63-B4F8D44F6084}" dt="2020-11-07T21:03:05.870" v="27227" actId="1076"/>
          <ac:spMkLst>
            <pc:docMk/>
            <pc:sldMk cId="3128916527" sldId="310"/>
            <ac:spMk id="2" creationId="{01245AAE-36AD-48B6-B6FC-069FBD49C6D1}"/>
          </ac:spMkLst>
        </pc:spChg>
        <pc:spChg chg="mod">
          <ac:chgData name="Connor Luke Strange (2009282)" userId="e11bfffe-da13-459e-9f44-239f6a54aae9" providerId="ADAL" clId="{47957319-AC45-4160-BE63-B4F8D44F6084}" dt="2020-10-23T17:45:15.059" v="10503" actId="255"/>
          <ac:spMkLst>
            <pc:docMk/>
            <pc:sldMk cId="3128916527" sldId="310"/>
            <ac:spMk id="3" creationId="{C15DD067-1083-4CE2-A40D-983B07F5AC17}"/>
          </ac:spMkLst>
        </pc:spChg>
      </pc:sldChg>
      <pc:sldChg chg="modSp new mod">
        <pc:chgData name="Connor Luke Strange (2009282)" userId="e11bfffe-da13-459e-9f44-239f6a54aae9" providerId="ADAL" clId="{47957319-AC45-4160-BE63-B4F8D44F6084}" dt="2020-10-29T10:20:19.962" v="16740" actId="1076"/>
        <pc:sldMkLst>
          <pc:docMk/>
          <pc:sldMk cId="1153666696" sldId="311"/>
        </pc:sldMkLst>
        <pc:spChg chg="mod">
          <ac:chgData name="Connor Luke Strange (2009282)" userId="e11bfffe-da13-459e-9f44-239f6a54aae9" providerId="ADAL" clId="{47957319-AC45-4160-BE63-B4F8D44F6084}" dt="2020-10-23T15:36:19.987" v="6932" actId="1076"/>
          <ac:spMkLst>
            <pc:docMk/>
            <pc:sldMk cId="1153666696" sldId="311"/>
            <ac:spMk id="2" creationId="{28CB368D-514E-453D-9437-01A2D2E0BD37}"/>
          </ac:spMkLst>
        </pc:spChg>
        <pc:spChg chg="mod">
          <ac:chgData name="Connor Luke Strange (2009282)" userId="e11bfffe-da13-459e-9f44-239f6a54aae9" providerId="ADAL" clId="{47957319-AC45-4160-BE63-B4F8D44F6084}" dt="2020-10-29T10:20:19.962" v="16740" actId="1076"/>
          <ac:spMkLst>
            <pc:docMk/>
            <pc:sldMk cId="1153666696" sldId="311"/>
            <ac:spMk id="3" creationId="{C1B5762C-B3D8-4102-8300-AD546A12D8C7}"/>
          </ac:spMkLst>
        </pc:spChg>
      </pc:sldChg>
      <pc:sldChg chg="modSp new mod">
        <pc:chgData name="Connor Luke Strange (2009282)" userId="e11bfffe-da13-459e-9f44-239f6a54aae9" providerId="ADAL" clId="{47957319-AC45-4160-BE63-B4F8D44F6084}" dt="2020-11-07T21:03:13.929" v="27228" actId="14100"/>
        <pc:sldMkLst>
          <pc:docMk/>
          <pc:sldMk cId="579059433" sldId="312"/>
        </pc:sldMkLst>
        <pc:spChg chg="mod">
          <ac:chgData name="Connor Luke Strange (2009282)" userId="e11bfffe-da13-459e-9f44-239f6a54aae9" providerId="ADAL" clId="{47957319-AC45-4160-BE63-B4F8D44F6084}" dt="2020-11-07T15:01:13.750" v="27052" actId="1076"/>
          <ac:spMkLst>
            <pc:docMk/>
            <pc:sldMk cId="579059433" sldId="312"/>
            <ac:spMk id="2" creationId="{10F16502-A5EF-4BB4-93C1-F46CCDBAEE05}"/>
          </ac:spMkLst>
        </pc:spChg>
        <pc:spChg chg="mod">
          <ac:chgData name="Connor Luke Strange (2009282)" userId="e11bfffe-da13-459e-9f44-239f6a54aae9" providerId="ADAL" clId="{47957319-AC45-4160-BE63-B4F8D44F6084}" dt="2020-11-07T21:03:13.929" v="27228" actId="14100"/>
          <ac:spMkLst>
            <pc:docMk/>
            <pc:sldMk cId="579059433" sldId="312"/>
            <ac:spMk id="3" creationId="{D055DA32-DB26-489E-A53D-EB5869B1FB6E}"/>
          </ac:spMkLst>
        </pc:spChg>
      </pc:sldChg>
      <pc:sldChg chg="modSp add mod ord">
        <pc:chgData name="Connor Luke Strange (2009282)" userId="e11bfffe-da13-459e-9f44-239f6a54aae9" providerId="ADAL" clId="{47957319-AC45-4160-BE63-B4F8D44F6084}" dt="2020-10-29T11:50:22.244" v="18283" actId="20577"/>
        <pc:sldMkLst>
          <pc:docMk/>
          <pc:sldMk cId="534649567" sldId="313"/>
        </pc:sldMkLst>
        <pc:spChg chg="mod">
          <ac:chgData name="Connor Luke Strange (2009282)" userId="e11bfffe-da13-459e-9f44-239f6a54aae9" providerId="ADAL" clId="{47957319-AC45-4160-BE63-B4F8D44F6084}" dt="2020-10-23T15:38:58.593" v="7101" actId="1076"/>
          <ac:spMkLst>
            <pc:docMk/>
            <pc:sldMk cId="534649567" sldId="313"/>
            <ac:spMk id="4" creationId="{D095537A-DABA-47D0-8DF9-86482C532CA1}"/>
          </ac:spMkLst>
        </pc:spChg>
        <pc:spChg chg="mod">
          <ac:chgData name="Connor Luke Strange (2009282)" userId="e11bfffe-da13-459e-9f44-239f6a54aae9" providerId="ADAL" clId="{47957319-AC45-4160-BE63-B4F8D44F6084}" dt="2020-10-29T11:50:22.244" v="18283" actId="20577"/>
          <ac:spMkLst>
            <pc:docMk/>
            <pc:sldMk cId="534649567" sldId="313"/>
            <ac:spMk id="5" creationId="{8337BA24-B5C3-4EB3-AAB3-3765D9F5E796}"/>
          </ac:spMkLst>
        </pc:spChg>
      </pc:sldChg>
      <pc:sldChg chg="addSp delSp modSp new mod chgLayout">
        <pc:chgData name="Connor Luke Strange (2009282)" userId="e11bfffe-da13-459e-9f44-239f6a54aae9" providerId="ADAL" clId="{47957319-AC45-4160-BE63-B4F8D44F6084}" dt="2020-10-23T15:40:38.679" v="7136" actId="1076"/>
        <pc:sldMkLst>
          <pc:docMk/>
          <pc:sldMk cId="3072083079" sldId="314"/>
        </pc:sldMkLst>
        <pc:spChg chg="del">
          <ac:chgData name="Connor Luke Strange (2009282)" userId="e11bfffe-da13-459e-9f44-239f6a54aae9" providerId="ADAL" clId="{47957319-AC45-4160-BE63-B4F8D44F6084}" dt="2020-10-23T15:39:34.066" v="7103" actId="700"/>
          <ac:spMkLst>
            <pc:docMk/>
            <pc:sldMk cId="3072083079" sldId="314"/>
            <ac:spMk id="2" creationId="{36CF3294-561C-45BA-98EB-D13258C9E250}"/>
          </ac:spMkLst>
        </pc:spChg>
        <pc:spChg chg="del">
          <ac:chgData name="Connor Luke Strange (2009282)" userId="e11bfffe-da13-459e-9f44-239f6a54aae9" providerId="ADAL" clId="{47957319-AC45-4160-BE63-B4F8D44F6084}" dt="2020-10-23T15:39:34.066" v="7103" actId="700"/>
          <ac:spMkLst>
            <pc:docMk/>
            <pc:sldMk cId="3072083079" sldId="314"/>
            <ac:spMk id="3" creationId="{09BD178E-F6F5-4981-9D00-56568D72182C}"/>
          </ac:spMkLst>
        </pc:spChg>
        <pc:spChg chg="add mod ord">
          <ac:chgData name="Connor Luke Strange (2009282)" userId="e11bfffe-da13-459e-9f44-239f6a54aae9" providerId="ADAL" clId="{47957319-AC45-4160-BE63-B4F8D44F6084}" dt="2020-10-23T15:40:38.679" v="7136" actId="1076"/>
          <ac:spMkLst>
            <pc:docMk/>
            <pc:sldMk cId="3072083079" sldId="314"/>
            <ac:spMk id="4" creationId="{086A7126-0274-4596-8B5E-629605330EE6}"/>
          </ac:spMkLst>
        </pc:spChg>
        <pc:spChg chg="add mod ord">
          <ac:chgData name="Connor Luke Strange (2009282)" userId="e11bfffe-da13-459e-9f44-239f6a54aae9" providerId="ADAL" clId="{47957319-AC45-4160-BE63-B4F8D44F6084}" dt="2020-10-23T15:39:34.066" v="7103" actId="700"/>
          <ac:spMkLst>
            <pc:docMk/>
            <pc:sldMk cId="3072083079" sldId="314"/>
            <ac:spMk id="5" creationId="{4EA51A73-FE98-43D1-A431-EE2C9CC0E268}"/>
          </ac:spMkLst>
        </pc:spChg>
      </pc:sldChg>
      <pc:sldChg chg="addSp delSp modSp new mod modClrScheme chgLayout">
        <pc:chgData name="Connor Luke Strange (2009282)" userId="e11bfffe-da13-459e-9f44-239f6a54aae9" providerId="ADAL" clId="{47957319-AC45-4160-BE63-B4F8D44F6084}" dt="2020-10-31T15:36:48.444" v="22502" actId="1076"/>
        <pc:sldMkLst>
          <pc:docMk/>
          <pc:sldMk cId="3358262239" sldId="315"/>
        </pc:sldMkLst>
        <pc:spChg chg="del mod ord">
          <ac:chgData name="Connor Luke Strange (2009282)" userId="e11bfffe-da13-459e-9f44-239f6a54aae9" providerId="ADAL" clId="{47957319-AC45-4160-BE63-B4F8D44F6084}" dt="2020-10-23T15:41:06.225" v="7138" actId="700"/>
          <ac:spMkLst>
            <pc:docMk/>
            <pc:sldMk cId="3358262239" sldId="315"/>
            <ac:spMk id="2" creationId="{B42B5745-0F26-4C94-9B2F-48CE6EED8227}"/>
          </ac:spMkLst>
        </pc:spChg>
        <pc:spChg chg="del mod ord">
          <ac:chgData name="Connor Luke Strange (2009282)" userId="e11bfffe-da13-459e-9f44-239f6a54aae9" providerId="ADAL" clId="{47957319-AC45-4160-BE63-B4F8D44F6084}" dt="2020-10-23T15:41:06.225" v="7138" actId="700"/>
          <ac:spMkLst>
            <pc:docMk/>
            <pc:sldMk cId="3358262239" sldId="315"/>
            <ac:spMk id="3" creationId="{1D29B1FB-C20D-45A4-B182-85B5A3DD2258}"/>
          </ac:spMkLst>
        </pc:spChg>
        <pc:spChg chg="add mod ord">
          <ac:chgData name="Connor Luke Strange (2009282)" userId="e11bfffe-da13-459e-9f44-239f6a54aae9" providerId="ADAL" clId="{47957319-AC45-4160-BE63-B4F8D44F6084}" dt="2020-10-23T15:51:09.615" v="7201" actId="1076"/>
          <ac:spMkLst>
            <pc:docMk/>
            <pc:sldMk cId="3358262239" sldId="315"/>
            <ac:spMk id="4" creationId="{BB434FC7-3822-4DCB-A9FB-4E5B98D8F18B}"/>
          </ac:spMkLst>
        </pc:spChg>
        <pc:spChg chg="add mod">
          <ac:chgData name="Connor Luke Strange (2009282)" userId="e11bfffe-da13-459e-9f44-239f6a54aae9" providerId="ADAL" clId="{47957319-AC45-4160-BE63-B4F8D44F6084}" dt="2020-10-31T15:35:46.677" v="22469" actId="14100"/>
          <ac:spMkLst>
            <pc:docMk/>
            <pc:sldMk cId="3358262239" sldId="315"/>
            <ac:spMk id="5" creationId="{AE12B240-ABF3-4A8F-84D9-552B27CEB2A0}"/>
          </ac:spMkLst>
        </pc:spChg>
        <pc:spChg chg="add del mod ord">
          <ac:chgData name="Connor Luke Strange (2009282)" userId="e11bfffe-da13-459e-9f44-239f6a54aae9" providerId="ADAL" clId="{47957319-AC45-4160-BE63-B4F8D44F6084}" dt="2020-10-23T15:41:43.387" v="7192" actId="1032"/>
          <ac:spMkLst>
            <pc:docMk/>
            <pc:sldMk cId="3358262239" sldId="315"/>
            <ac:spMk id="5" creationId="{ECE54B07-8C32-490C-9A0A-1E11850A379C}"/>
          </ac:spMkLst>
        </pc:spChg>
        <pc:spChg chg="add mod">
          <ac:chgData name="Connor Luke Strange (2009282)" userId="e11bfffe-da13-459e-9f44-239f6a54aae9" providerId="ADAL" clId="{47957319-AC45-4160-BE63-B4F8D44F6084}" dt="2020-10-31T15:36:33.712" v="22493" actId="14100"/>
          <ac:spMkLst>
            <pc:docMk/>
            <pc:sldMk cId="3358262239" sldId="315"/>
            <ac:spMk id="8" creationId="{09220971-A4C8-47F1-AE9C-C76F30FEDF76}"/>
          </ac:spMkLst>
        </pc:spChg>
        <pc:spChg chg="add del mod">
          <ac:chgData name="Connor Luke Strange (2009282)" userId="e11bfffe-da13-459e-9f44-239f6a54aae9" providerId="ADAL" clId="{47957319-AC45-4160-BE63-B4F8D44F6084}" dt="2020-10-23T15:53:46.098" v="7202" actId="478"/>
          <ac:spMkLst>
            <pc:docMk/>
            <pc:sldMk cId="3358262239" sldId="315"/>
            <ac:spMk id="8" creationId="{7DFBBACC-367C-4B32-A4EC-06A5F33D37D3}"/>
          </ac:spMkLst>
        </pc:spChg>
        <pc:spChg chg="add mod">
          <ac:chgData name="Connor Luke Strange (2009282)" userId="e11bfffe-da13-459e-9f44-239f6a54aae9" providerId="ADAL" clId="{47957319-AC45-4160-BE63-B4F8D44F6084}" dt="2020-10-23T15:54:10.535" v="7206" actId="207"/>
          <ac:spMkLst>
            <pc:docMk/>
            <pc:sldMk cId="3358262239" sldId="315"/>
            <ac:spMk id="9" creationId="{DE2613BA-B03C-43F1-826D-459B92DFC4F7}"/>
          </ac:spMkLst>
        </pc:spChg>
        <pc:spChg chg="add mod">
          <ac:chgData name="Connor Luke Strange (2009282)" userId="e11bfffe-da13-459e-9f44-239f6a54aae9" providerId="ADAL" clId="{47957319-AC45-4160-BE63-B4F8D44F6084}" dt="2020-10-23T15:54:46.599" v="7244" actId="1076"/>
          <ac:spMkLst>
            <pc:docMk/>
            <pc:sldMk cId="3358262239" sldId="315"/>
            <ac:spMk id="10" creationId="{28340E17-5266-4B87-9AD3-CFBC427E1B16}"/>
          </ac:spMkLst>
        </pc:spChg>
        <pc:spChg chg="add mod">
          <ac:chgData name="Connor Luke Strange (2009282)" userId="e11bfffe-da13-459e-9f44-239f6a54aae9" providerId="ADAL" clId="{47957319-AC45-4160-BE63-B4F8D44F6084}" dt="2020-10-31T15:36:48.444" v="22502" actId="1076"/>
          <ac:spMkLst>
            <pc:docMk/>
            <pc:sldMk cId="3358262239" sldId="315"/>
            <ac:spMk id="14" creationId="{5BD73220-F7EB-450C-881A-77E816518A6C}"/>
          </ac:spMkLst>
        </pc:spChg>
        <pc:spChg chg="add mod">
          <ac:chgData name="Connor Luke Strange (2009282)" userId="e11bfffe-da13-459e-9f44-239f6a54aae9" providerId="ADAL" clId="{47957319-AC45-4160-BE63-B4F8D44F6084}" dt="2020-10-31T15:35:39.062" v="22467" actId="14100"/>
          <ac:spMkLst>
            <pc:docMk/>
            <pc:sldMk cId="3358262239" sldId="315"/>
            <ac:spMk id="18" creationId="{F559AAD5-E265-4D58-9DE6-836FFCCB5E8F}"/>
          </ac:spMkLst>
        </pc:spChg>
        <pc:spChg chg="add mod">
          <ac:chgData name="Connor Luke Strange (2009282)" userId="e11bfffe-da13-459e-9f44-239f6a54aae9" providerId="ADAL" clId="{47957319-AC45-4160-BE63-B4F8D44F6084}" dt="2020-10-23T16:04:49.137" v="7321" actId="14100"/>
          <ac:spMkLst>
            <pc:docMk/>
            <pc:sldMk cId="3358262239" sldId="315"/>
            <ac:spMk id="20" creationId="{49679C55-CEF9-429F-A07A-0807C9FA826F}"/>
          </ac:spMkLst>
        </pc:spChg>
        <pc:spChg chg="add mod">
          <ac:chgData name="Connor Luke Strange (2009282)" userId="e11bfffe-da13-459e-9f44-239f6a54aae9" providerId="ADAL" clId="{47957319-AC45-4160-BE63-B4F8D44F6084}" dt="2020-10-23T16:04:58.439" v="7323" actId="14100"/>
          <ac:spMkLst>
            <pc:docMk/>
            <pc:sldMk cId="3358262239" sldId="315"/>
            <ac:spMk id="21" creationId="{FE1FE101-4033-4190-A8D2-92DEB3F167F5}"/>
          </ac:spMkLst>
        </pc:spChg>
        <pc:spChg chg="add mod">
          <ac:chgData name="Connor Luke Strange (2009282)" userId="e11bfffe-da13-459e-9f44-239f6a54aae9" providerId="ADAL" clId="{47957319-AC45-4160-BE63-B4F8D44F6084}" dt="2020-10-23T16:04:43.112" v="7319" actId="14100"/>
          <ac:spMkLst>
            <pc:docMk/>
            <pc:sldMk cId="3358262239" sldId="315"/>
            <ac:spMk id="24" creationId="{DE1C825C-D4FE-4F04-B991-339FD3C75A57}"/>
          </ac:spMkLst>
        </pc:spChg>
        <pc:spChg chg="add mod">
          <ac:chgData name="Connor Luke Strange (2009282)" userId="e11bfffe-da13-459e-9f44-239f6a54aae9" providerId="ADAL" clId="{47957319-AC45-4160-BE63-B4F8D44F6084}" dt="2020-10-23T16:05:08.721" v="7326" actId="1076"/>
          <ac:spMkLst>
            <pc:docMk/>
            <pc:sldMk cId="3358262239" sldId="315"/>
            <ac:spMk id="38" creationId="{FC1EC16A-7A35-40D7-8811-D43967351BC1}"/>
          </ac:spMkLst>
        </pc:spChg>
        <pc:spChg chg="add mod">
          <ac:chgData name="Connor Luke Strange (2009282)" userId="e11bfffe-da13-459e-9f44-239f6a54aae9" providerId="ADAL" clId="{47957319-AC45-4160-BE63-B4F8D44F6084}" dt="2020-10-23T16:05:20.540" v="7329" actId="1076"/>
          <ac:spMkLst>
            <pc:docMk/>
            <pc:sldMk cId="3358262239" sldId="315"/>
            <ac:spMk id="39" creationId="{BEFEB03B-264F-410D-AEFB-B21B986020DD}"/>
          </ac:spMkLst>
        </pc:spChg>
        <pc:spChg chg="add mod">
          <ac:chgData name="Connor Luke Strange (2009282)" userId="e11bfffe-da13-459e-9f44-239f6a54aae9" providerId="ADAL" clId="{47957319-AC45-4160-BE63-B4F8D44F6084}" dt="2020-10-23T16:06:14.642" v="7340" actId="1076"/>
          <ac:spMkLst>
            <pc:docMk/>
            <pc:sldMk cId="3358262239" sldId="315"/>
            <ac:spMk id="40" creationId="{90E1E849-D9AA-4164-819D-5C46CA91A23A}"/>
          </ac:spMkLst>
        </pc:spChg>
        <pc:spChg chg="add mod">
          <ac:chgData name="Connor Luke Strange (2009282)" userId="e11bfffe-da13-459e-9f44-239f6a54aae9" providerId="ADAL" clId="{47957319-AC45-4160-BE63-B4F8D44F6084}" dt="2020-10-23T16:06:29.448" v="7342" actId="1076"/>
          <ac:spMkLst>
            <pc:docMk/>
            <pc:sldMk cId="3358262239" sldId="315"/>
            <ac:spMk id="41" creationId="{C7688E0D-529B-4582-907D-2195947522D0}"/>
          </ac:spMkLst>
        </pc:spChg>
        <pc:spChg chg="add mod">
          <ac:chgData name="Connor Luke Strange (2009282)" userId="e11bfffe-da13-459e-9f44-239f6a54aae9" providerId="ADAL" clId="{47957319-AC45-4160-BE63-B4F8D44F6084}" dt="2020-10-23T16:09:47.853" v="7450" actId="1076"/>
          <ac:spMkLst>
            <pc:docMk/>
            <pc:sldMk cId="3358262239" sldId="315"/>
            <ac:spMk id="42" creationId="{214FA41C-02A4-4E09-A21C-EACD37C6E392}"/>
          </ac:spMkLst>
        </pc:spChg>
        <pc:spChg chg="add mod">
          <ac:chgData name="Connor Luke Strange (2009282)" userId="e11bfffe-da13-459e-9f44-239f6a54aae9" providerId="ADAL" clId="{47957319-AC45-4160-BE63-B4F8D44F6084}" dt="2020-10-23T16:09:27.773" v="7446" actId="1076"/>
          <ac:spMkLst>
            <pc:docMk/>
            <pc:sldMk cId="3358262239" sldId="315"/>
            <ac:spMk id="43" creationId="{083259BD-4CCD-4360-A3BC-F7D5038D6BE4}"/>
          </ac:spMkLst>
        </pc:spChg>
        <pc:spChg chg="add mod">
          <ac:chgData name="Connor Luke Strange (2009282)" userId="e11bfffe-da13-459e-9f44-239f6a54aae9" providerId="ADAL" clId="{47957319-AC45-4160-BE63-B4F8D44F6084}" dt="2020-10-23T16:08:37.021" v="7400" actId="20577"/>
          <ac:spMkLst>
            <pc:docMk/>
            <pc:sldMk cId="3358262239" sldId="315"/>
            <ac:spMk id="44" creationId="{F3F28ECD-6450-4A03-8ACD-91494703FB71}"/>
          </ac:spMkLst>
        </pc:spChg>
        <pc:spChg chg="add mod">
          <ac:chgData name="Connor Luke Strange (2009282)" userId="e11bfffe-da13-459e-9f44-239f6a54aae9" providerId="ADAL" clId="{47957319-AC45-4160-BE63-B4F8D44F6084}" dt="2020-10-23T20:05:37.986" v="10792" actId="1076"/>
          <ac:spMkLst>
            <pc:docMk/>
            <pc:sldMk cId="3358262239" sldId="315"/>
            <ac:spMk id="45" creationId="{B74C2FE1-4335-46D2-8806-B70F5C818AEF}"/>
          </ac:spMkLst>
        </pc:spChg>
        <pc:spChg chg="add mod">
          <ac:chgData name="Connor Luke Strange (2009282)" userId="e11bfffe-da13-459e-9f44-239f6a54aae9" providerId="ADAL" clId="{47957319-AC45-4160-BE63-B4F8D44F6084}" dt="2020-10-23T16:09:56.328" v="7452" actId="1076"/>
          <ac:spMkLst>
            <pc:docMk/>
            <pc:sldMk cId="3358262239" sldId="315"/>
            <ac:spMk id="46" creationId="{4E43D219-AD16-48D7-9333-59BC9343B356}"/>
          </ac:spMkLst>
        </pc:spChg>
        <pc:spChg chg="add mod">
          <ac:chgData name="Connor Luke Strange (2009282)" userId="e11bfffe-da13-459e-9f44-239f6a54aae9" providerId="ADAL" clId="{47957319-AC45-4160-BE63-B4F8D44F6084}" dt="2020-10-23T16:10:01.810" v="7454" actId="1076"/>
          <ac:spMkLst>
            <pc:docMk/>
            <pc:sldMk cId="3358262239" sldId="315"/>
            <ac:spMk id="47" creationId="{8F0FA67F-678F-43FB-9038-1112551C8D2F}"/>
          </ac:spMkLst>
        </pc:spChg>
        <pc:spChg chg="add mod">
          <ac:chgData name="Connor Luke Strange (2009282)" userId="e11bfffe-da13-459e-9f44-239f6a54aae9" providerId="ADAL" clId="{47957319-AC45-4160-BE63-B4F8D44F6084}" dt="2020-10-23T16:10:18.120" v="7457" actId="1076"/>
          <ac:spMkLst>
            <pc:docMk/>
            <pc:sldMk cId="3358262239" sldId="315"/>
            <ac:spMk id="48" creationId="{CB4C56CD-5560-4056-AAAC-CB584AEB9232}"/>
          </ac:spMkLst>
        </pc:spChg>
        <pc:spChg chg="add mod">
          <ac:chgData name="Connor Luke Strange (2009282)" userId="e11bfffe-da13-459e-9f44-239f6a54aae9" providerId="ADAL" clId="{47957319-AC45-4160-BE63-B4F8D44F6084}" dt="2020-10-23T16:08:11.484" v="7381" actId="1076"/>
          <ac:spMkLst>
            <pc:docMk/>
            <pc:sldMk cId="3358262239" sldId="315"/>
            <ac:spMk id="51" creationId="{CB634352-95F4-455E-A38A-C273686BCE1F}"/>
          </ac:spMkLst>
        </pc:spChg>
        <pc:spChg chg="add mod">
          <ac:chgData name="Connor Luke Strange (2009282)" userId="e11bfffe-da13-459e-9f44-239f6a54aae9" providerId="ADAL" clId="{47957319-AC45-4160-BE63-B4F8D44F6084}" dt="2020-10-23T16:09:37.405" v="7448" actId="1076"/>
          <ac:spMkLst>
            <pc:docMk/>
            <pc:sldMk cId="3358262239" sldId="315"/>
            <ac:spMk id="52" creationId="{B528BB77-8DE6-455B-8C48-BA91C3724AD5}"/>
          </ac:spMkLst>
        </pc:spChg>
        <pc:graphicFrameChg chg="add del mod modGraphic">
          <ac:chgData name="Connor Luke Strange (2009282)" userId="e11bfffe-da13-459e-9f44-239f6a54aae9" providerId="ADAL" clId="{47957319-AC45-4160-BE63-B4F8D44F6084}" dt="2020-10-23T15:41:46.781" v="7194" actId="478"/>
          <ac:graphicFrameMkLst>
            <pc:docMk/>
            <pc:sldMk cId="3358262239" sldId="315"/>
            <ac:graphicFrameMk id="6" creationId="{999A14AC-BD63-4A54-8163-BFB2C10DD6C3}"/>
          </ac:graphicFrameMkLst>
        </pc:graphicFrameChg>
        <pc:picChg chg="add mod">
          <ac:chgData name="Connor Luke Strange (2009282)" userId="e11bfffe-da13-459e-9f44-239f6a54aae9" providerId="ADAL" clId="{47957319-AC45-4160-BE63-B4F8D44F6084}" dt="2020-10-31T15:35:01.395" v="22453" actId="1076"/>
          <ac:picMkLst>
            <pc:docMk/>
            <pc:sldMk cId="3358262239" sldId="315"/>
            <ac:picMk id="3" creationId="{9F06F1C9-F63F-49E6-8C90-A5E14AA6E6F4}"/>
          </ac:picMkLst>
        </pc:picChg>
        <pc:picChg chg="add mod">
          <ac:chgData name="Connor Luke Strange (2009282)" userId="e11bfffe-da13-459e-9f44-239f6a54aae9" providerId="ADAL" clId="{47957319-AC45-4160-BE63-B4F8D44F6084}" dt="2020-10-31T15:35:55.274" v="22471" actId="1076"/>
          <ac:picMkLst>
            <pc:docMk/>
            <pc:sldMk cId="3358262239" sldId="315"/>
            <ac:picMk id="7" creationId="{57A2FD4D-B37E-4D2B-A40C-DB75EDE62A12}"/>
          </ac:picMkLst>
        </pc:picChg>
        <pc:picChg chg="add mod">
          <ac:chgData name="Connor Luke Strange (2009282)" userId="e11bfffe-da13-459e-9f44-239f6a54aae9" providerId="ADAL" clId="{47957319-AC45-4160-BE63-B4F8D44F6084}" dt="2020-10-31T15:36:04.606" v="22474" actId="1076"/>
          <ac:picMkLst>
            <pc:docMk/>
            <pc:sldMk cId="3358262239" sldId="315"/>
            <ac:picMk id="13" creationId="{13BA5305-C29D-4499-B25C-ED3155418B5F}"/>
          </ac:picMkLst>
        </pc:picChg>
        <pc:picChg chg="add mod">
          <ac:chgData name="Connor Luke Strange (2009282)" userId="e11bfffe-da13-459e-9f44-239f6a54aae9" providerId="ADAL" clId="{47957319-AC45-4160-BE63-B4F8D44F6084}" dt="2020-10-31T15:35:20.641" v="22459" actId="1076"/>
          <ac:picMkLst>
            <pc:docMk/>
            <pc:sldMk cId="3358262239" sldId="315"/>
            <ac:picMk id="17" creationId="{BC1E6193-4CE5-439F-A23E-F0F23DD79DAD}"/>
          </ac:picMkLst>
        </pc:picChg>
        <pc:cxnChg chg="add mod">
          <ac:chgData name="Connor Luke Strange (2009282)" userId="e11bfffe-da13-459e-9f44-239f6a54aae9" providerId="ADAL" clId="{47957319-AC45-4160-BE63-B4F8D44F6084}" dt="2020-10-23T15:55:10.098" v="7246" actId="13822"/>
          <ac:cxnSpMkLst>
            <pc:docMk/>
            <pc:sldMk cId="3358262239" sldId="315"/>
            <ac:cxnSpMk id="12" creationId="{80555850-0321-457E-BA30-6BF12CBD5BDE}"/>
          </ac:cxnSpMkLst>
        </pc:cxnChg>
        <pc:cxnChg chg="add del mod">
          <ac:chgData name="Connor Luke Strange (2009282)" userId="e11bfffe-da13-459e-9f44-239f6a54aae9" providerId="ADAL" clId="{47957319-AC45-4160-BE63-B4F8D44F6084}" dt="2020-10-23T15:55:47.549" v="7249" actId="478"/>
          <ac:cxnSpMkLst>
            <pc:docMk/>
            <pc:sldMk cId="3358262239" sldId="315"/>
            <ac:cxnSpMk id="13" creationId="{1FC83BB5-7A78-433A-A8BA-EA0A3A1403F6}"/>
          </ac:cxnSpMkLst>
        </pc:cxnChg>
        <pc:cxnChg chg="add mod">
          <ac:chgData name="Connor Luke Strange (2009282)" userId="e11bfffe-da13-459e-9f44-239f6a54aae9" providerId="ADAL" clId="{47957319-AC45-4160-BE63-B4F8D44F6084}" dt="2020-10-23T15:57:10.844" v="7259" actId="1076"/>
          <ac:cxnSpMkLst>
            <pc:docMk/>
            <pc:sldMk cId="3358262239" sldId="315"/>
            <ac:cxnSpMk id="15" creationId="{2F8A904D-CFD0-4692-B888-11DC6483CDB0}"/>
          </ac:cxnSpMkLst>
        </pc:cxnChg>
        <pc:cxnChg chg="add mod">
          <ac:chgData name="Connor Luke Strange (2009282)" userId="e11bfffe-da13-459e-9f44-239f6a54aae9" providerId="ADAL" clId="{47957319-AC45-4160-BE63-B4F8D44F6084}" dt="2020-10-23T15:59:59.442" v="7285" actId="14100"/>
          <ac:cxnSpMkLst>
            <pc:docMk/>
            <pc:sldMk cId="3358262239" sldId="315"/>
            <ac:cxnSpMk id="23" creationId="{46BCA242-7ACB-4AA6-A7EB-9B8BC697B938}"/>
          </ac:cxnSpMkLst>
        </pc:cxnChg>
        <pc:cxnChg chg="add mod">
          <ac:chgData name="Connor Luke Strange (2009282)" userId="e11bfffe-da13-459e-9f44-239f6a54aae9" providerId="ADAL" clId="{47957319-AC45-4160-BE63-B4F8D44F6084}" dt="2020-10-23T16:00:43.432" v="7288" actId="13822"/>
          <ac:cxnSpMkLst>
            <pc:docMk/>
            <pc:sldMk cId="3358262239" sldId="315"/>
            <ac:cxnSpMk id="29" creationId="{03409B73-3B28-481A-9585-61DB977F6CE1}"/>
          </ac:cxnSpMkLst>
        </pc:cxnChg>
        <pc:cxnChg chg="add mod">
          <ac:chgData name="Connor Luke Strange (2009282)" userId="e11bfffe-da13-459e-9f44-239f6a54aae9" providerId="ADAL" clId="{47957319-AC45-4160-BE63-B4F8D44F6084}" dt="2020-10-23T16:00:52.861" v="7290" actId="14100"/>
          <ac:cxnSpMkLst>
            <pc:docMk/>
            <pc:sldMk cId="3358262239" sldId="315"/>
            <ac:cxnSpMk id="31" creationId="{4783709C-9131-456A-9A76-DAEF4FEE7322}"/>
          </ac:cxnSpMkLst>
        </pc:cxnChg>
        <pc:cxnChg chg="add mod">
          <ac:chgData name="Connor Luke Strange (2009282)" userId="e11bfffe-da13-459e-9f44-239f6a54aae9" providerId="ADAL" clId="{47957319-AC45-4160-BE63-B4F8D44F6084}" dt="2020-10-23T16:01:10.450" v="7292" actId="13822"/>
          <ac:cxnSpMkLst>
            <pc:docMk/>
            <pc:sldMk cId="3358262239" sldId="315"/>
            <ac:cxnSpMk id="34" creationId="{7EE151E8-D6AC-495C-8B0C-7250582256CA}"/>
          </ac:cxnSpMkLst>
        </pc:cxnChg>
        <pc:cxnChg chg="add mod">
          <ac:chgData name="Connor Luke Strange (2009282)" userId="e11bfffe-da13-459e-9f44-239f6a54aae9" providerId="ADAL" clId="{47957319-AC45-4160-BE63-B4F8D44F6084}" dt="2020-10-23T16:01:34.162" v="7295" actId="14100"/>
          <ac:cxnSpMkLst>
            <pc:docMk/>
            <pc:sldMk cId="3358262239" sldId="315"/>
            <ac:cxnSpMk id="36" creationId="{AAA567EB-7A9F-4784-BD2B-7F0118F223E3}"/>
          </ac:cxnSpMkLst>
        </pc:cxnChg>
        <pc:cxnChg chg="add mod">
          <ac:chgData name="Connor Luke Strange (2009282)" userId="e11bfffe-da13-459e-9f44-239f6a54aae9" providerId="ADAL" clId="{47957319-AC45-4160-BE63-B4F8D44F6084}" dt="2020-10-23T16:07:31.990" v="7373" actId="13822"/>
          <ac:cxnSpMkLst>
            <pc:docMk/>
            <pc:sldMk cId="3358262239" sldId="315"/>
            <ac:cxnSpMk id="50" creationId="{5F17E3A6-7E7E-4123-82B9-4BE06C55C9DB}"/>
          </ac:cxnSpMkLst>
        </pc:cxnChg>
      </pc:sldChg>
      <pc:sldChg chg="addSp modSp add mod">
        <pc:chgData name="Connor Luke Strange (2009282)" userId="e11bfffe-da13-459e-9f44-239f6a54aae9" providerId="ADAL" clId="{47957319-AC45-4160-BE63-B4F8D44F6084}" dt="2020-10-31T15:40:44.435" v="22528" actId="1076"/>
        <pc:sldMkLst>
          <pc:docMk/>
          <pc:sldMk cId="2968509947" sldId="316"/>
        </pc:sldMkLst>
        <pc:spChg chg="mod">
          <ac:chgData name="Connor Luke Strange (2009282)" userId="e11bfffe-da13-459e-9f44-239f6a54aae9" providerId="ADAL" clId="{47957319-AC45-4160-BE63-B4F8D44F6084}" dt="2020-10-23T16:11:12.151" v="7504" actId="20577"/>
          <ac:spMkLst>
            <pc:docMk/>
            <pc:sldMk cId="2968509947" sldId="316"/>
            <ac:spMk id="4" creationId="{BB434FC7-3822-4DCB-A9FB-4E5B98D8F18B}"/>
          </ac:spMkLst>
        </pc:spChg>
        <pc:spChg chg="add mod">
          <ac:chgData name="Connor Luke Strange (2009282)" userId="e11bfffe-da13-459e-9f44-239f6a54aae9" providerId="ADAL" clId="{47957319-AC45-4160-BE63-B4F8D44F6084}" dt="2020-10-23T16:17:28.802" v="7672" actId="1076"/>
          <ac:spMkLst>
            <pc:docMk/>
            <pc:sldMk cId="2968509947" sldId="316"/>
            <ac:spMk id="5" creationId="{089042CD-0F76-4163-9FB9-829830CB918C}"/>
          </ac:spMkLst>
        </pc:spChg>
        <pc:spChg chg="add mod">
          <ac:chgData name="Connor Luke Strange (2009282)" userId="e11bfffe-da13-459e-9f44-239f6a54aae9" providerId="ADAL" clId="{47957319-AC45-4160-BE63-B4F8D44F6084}" dt="2020-10-23T16:17:28.802" v="7672" actId="1076"/>
          <ac:spMkLst>
            <pc:docMk/>
            <pc:sldMk cId="2968509947" sldId="316"/>
            <ac:spMk id="6" creationId="{F31F25EF-ED95-4043-9DE6-A773929D8641}"/>
          </ac:spMkLst>
        </pc:spChg>
        <pc:spChg chg="add mod">
          <ac:chgData name="Connor Luke Strange (2009282)" userId="e11bfffe-da13-459e-9f44-239f6a54aae9" providerId="ADAL" clId="{47957319-AC45-4160-BE63-B4F8D44F6084}" dt="2020-10-31T15:37:33.890" v="22514" actId="1076"/>
          <ac:spMkLst>
            <pc:docMk/>
            <pc:sldMk cId="2968509947" sldId="316"/>
            <ac:spMk id="8" creationId="{8EAB687C-FFCA-42A6-BD61-A04C378E76FD}"/>
          </ac:spMkLst>
        </pc:spChg>
        <pc:spChg chg="mod">
          <ac:chgData name="Connor Luke Strange (2009282)" userId="e11bfffe-da13-459e-9f44-239f6a54aae9" providerId="ADAL" clId="{47957319-AC45-4160-BE63-B4F8D44F6084}" dt="2020-10-23T16:17:28.802" v="7672" actId="1076"/>
          <ac:spMkLst>
            <pc:docMk/>
            <pc:sldMk cId="2968509947" sldId="316"/>
            <ac:spMk id="9" creationId="{DE2613BA-B03C-43F1-826D-459B92DFC4F7}"/>
          </ac:spMkLst>
        </pc:spChg>
        <pc:spChg chg="mod">
          <ac:chgData name="Connor Luke Strange (2009282)" userId="e11bfffe-da13-459e-9f44-239f6a54aae9" providerId="ADAL" clId="{47957319-AC45-4160-BE63-B4F8D44F6084}" dt="2020-10-23T16:17:28.802" v="7672" actId="1076"/>
          <ac:spMkLst>
            <pc:docMk/>
            <pc:sldMk cId="2968509947" sldId="316"/>
            <ac:spMk id="10" creationId="{28340E17-5266-4B87-9AD3-CFBC427E1B16}"/>
          </ac:spMkLst>
        </pc:spChg>
        <pc:spChg chg="add mod">
          <ac:chgData name="Connor Luke Strange (2009282)" userId="e11bfffe-da13-459e-9f44-239f6a54aae9" providerId="ADAL" clId="{47957319-AC45-4160-BE63-B4F8D44F6084}" dt="2020-10-23T16:17:28.802" v="7672" actId="1076"/>
          <ac:spMkLst>
            <pc:docMk/>
            <pc:sldMk cId="2968509947" sldId="316"/>
            <ac:spMk id="16" creationId="{6BD99A37-4F25-4552-8924-3753F1F75B9F}"/>
          </ac:spMkLst>
        </pc:spChg>
        <pc:spChg chg="add mod">
          <ac:chgData name="Connor Luke Strange (2009282)" userId="e11bfffe-da13-459e-9f44-239f6a54aae9" providerId="ADAL" clId="{47957319-AC45-4160-BE63-B4F8D44F6084}" dt="2020-10-23T16:17:28.802" v="7672" actId="1076"/>
          <ac:spMkLst>
            <pc:docMk/>
            <pc:sldMk cId="2968509947" sldId="316"/>
            <ac:spMk id="17" creationId="{7021ADA9-17B5-4C17-8361-6067C8703921}"/>
          </ac:spMkLst>
        </pc:spChg>
        <pc:spChg chg="add mod">
          <ac:chgData name="Connor Luke Strange (2009282)" userId="e11bfffe-da13-459e-9f44-239f6a54aae9" providerId="ADAL" clId="{47957319-AC45-4160-BE63-B4F8D44F6084}" dt="2020-10-31T15:40:44.435" v="22528" actId="1076"/>
          <ac:spMkLst>
            <pc:docMk/>
            <pc:sldMk cId="2968509947" sldId="316"/>
            <ac:spMk id="18" creationId="{00696058-B1D2-48D1-9716-2154A3DFDDFE}"/>
          </ac:spMkLst>
        </pc:spChg>
        <pc:spChg chg="mod">
          <ac:chgData name="Connor Luke Strange (2009282)" userId="e11bfffe-da13-459e-9f44-239f6a54aae9" providerId="ADAL" clId="{47957319-AC45-4160-BE63-B4F8D44F6084}" dt="2020-10-23T16:17:28.802" v="7672" actId="1076"/>
          <ac:spMkLst>
            <pc:docMk/>
            <pc:sldMk cId="2968509947" sldId="316"/>
            <ac:spMk id="20" creationId="{49679C55-CEF9-429F-A07A-0807C9FA826F}"/>
          </ac:spMkLst>
        </pc:spChg>
        <pc:spChg chg="mod">
          <ac:chgData name="Connor Luke Strange (2009282)" userId="e11bfffe-da13-459e-9f44-239f6a54aae9" providerId="ADAL" clId="{47957319-AC45-4160-BE63-B4F8D44F6084}" dt="2020-10-23T16:17:28.802" v="7672" actId="1076"/>
          <ac:spMkLst>
            <pc:docMk/>
            <pc:sldMk cId="2968509947" sldId="316"/>
            <ac:spMk id="21" creationId="{FE1FE101-4033-4190-A8D2-92DEB3F167F5}"/>
          </ac:spMkLst>
        </pc:spChg>
        <pc:spChg chg="mod">
          <ac:chgData name="Connor Luke Strange (2009282)" userId="e11bfffe-da13-459e-9f44-239f6a54aae9" providerId="ADAL" clId="{47957319-AC45-4160-BE63-B4F8D44F6084}" dt="2020-10-23T16:17:28.802" v="7672" actId="1076"/>
          <ac:spMkLst>
            <pc:docMk/>
            <pc:sldMk cId="2968509947" sldId="316"/>
            <ac:spMk id="24" creationId="{DE1C825C-D4FE-4F04-B991-339FD3C75A57}"/>
          </ac:spMkLst>
        </pc:spChg>
        <pc:spChg chg="mod">
          <ac:chgData name="Connor Luke Strange (2009282)" userId="e11bfffe-da13-459e-9f44-239f6a54aae9" providerId="ADAL" clId="{47957319-AC45-4160-BE63-B4F8D44F6084}" dt="2020-10-23T16:17:28.802" v="7672" actId="1076"/>
          <ac:spMkLst>
            <pc:docMk/>
            <pc:sldMk cId="2968509947" sldId="316"/>
            <ac:spMk id="38" creationId="{FC1EC16A-7A35-40D7-8811-D43967351BC1}"/>
          </ac:spMkLst>
        </pc:spChg>
        <pc:spChg chg="mod">
          <ac:chgData name="Connor Luke Strange (2009282)" userId="e11bfffe-da13-459e-9f44-239f6a54aae9" providerId="ADAL" clId="{47957319-AC45-4160-BE63-B4F8D44F6084}" dt="2020-10-23T16:17:28.802" v="7672" actId="1076"/>
          <ac:spMkLst>
            <pc:docMk/>
            <pc:sldMk cId="2968509947" sldId="316"/>
            <ac:spMk id="39" creationId="{BEFEB03B-264F-410D-AEFB-B21B986020DD}"/>
          </ac:spMkLst>
        </pc:spChg>
        <pc:spChg chg="mod">
          <ac:chgData name="Connor Luke Strange (2009282)" userId="e11bfffe-da13-459e-9f44-239f6a54aae9" providerId="ADAL" clId="{47957319-AC45-4160-BE63-B4F8D44F6084}" dt="2020-10-23T16:17:28.802" v="7672" actId="1076"/>
          <ac:spMkLst>
            <pc:docMk/>
            <pc:sldMk cId="2968509947" sldId="316"/>
            <ac:spMk id="40" creationId="{90E1E849-D9AA-4164-819D-5C46CA91A23A}"/>
          </ac:spMkLst>
        </pc:spChg>
        <pc:spChg chg="mod">
          <ac:chgData name="Connor Luke Strange (2009282)" userId="e11bfffe-da13-459e-9f44-239f6a54aae9" providerId="ADAL" clId="{47957319-AC45-4160-BE63-B4F8D44F6084}" dt="2020-10-23T16:17:28.802" v="7672" actId="1076"/>
          <ac:spMkLst>
            <pc:docMk/>
            <pc:sldMk cId="2968509947" sldId="316"/>
            <ac:spMk id="41" creationId="{C7688E0D-529B-4582-907D-2195947522D0}"/>
          </ac:spMkLst>
        </pc:spChg>
        <pc:spChg chg="mod">
          <ac:chgData name="Connor Luke Strange (2009282)" userId="e11bfffe-da13-459e-9f44-239f6a54aae9" providerId="ADAL" clId="{47957319-AC45-4160-BE63-B4F8D44F6084}" dt="2020-10-23T16:17:28.802" v="7672" actId="1076"/>
          <ac:spMkLst>
            <pc:docMk/>
            <pc:sldMk cId="2968509947" sldId="316"/>
            <ac:spMk id="42" creationId="{214FA41C-02A4-4E09-A21C-EACD37C6E392}"/>
          </ac:spMkLst>
        </pc:spChg>
        <pc:spChg chg="mod">
          <ac:chgData name="Connor Luke Strange (2009282)" userId="e11bfffe-da13-459e-9f44-239f6a54aae9" providerId="ADAL" clId="{47957319-AC45-4160-BE63-B4F8D44F6084}" dt="2020-10-23T16:17:28.802" v="7672" actId="1076"/>
          <ac:spMkLst>
            <pc:docMk/>
            <pc:sldMk cId="2968509947" sldId="316"/>
            <ac:spMk id="43" creationId="{083259BD-4CCD-4360-A3BC-F7D5038D6BE4}"/>
          </ac:spMkLst>
        </pc:spChg>
        <pc:spChg chg="mod">
          <ac:chgData name="Connor Luke Strange (2009282)" userId="e11bfffe-da13-459e-9f44-239f6a54aae9" providerId="ADAL" clId="{47957319-AC45-4160-BE63-B4F8D44F6084}" dt="2020-10-23T16:17:28.802" v="7672" actId="1076"/>
          <ac:spMkLst>
            <pc:docMk/>
            <pc:sldMk cId="2968509947" sldId="316"/>
            <ac:spMk id="44" creationId="{F3F28ECD-6450-4A03-8ACD-91494703FB71}"/>
          </ac:spMkLst>
        </pc:spChg>
        <pc:spChg chg="mod">
          <ac:chgData name="Connor Luke Strange (2009282)" userId="e11bfffe-da13-459e-9f44-239f6a54aae9" providerId="ADAL" clId="{47957319-AC45-4160-BE63-B4F8D44F6084}" dt="2020-10-23T16:17:28.802" v="7672" actId="1076"/>
          <ac:spMkLst>
            <pc:docMk/>
            <pc:sldMk cId="2968509947" sldId="316"/>
            <ac:spMk id="45" creationId="{B74C2FE1-4335-46D2-8806-B70F5C818AEF}"/>
          </ac:spMkLst>
        </pc:spChg>
        <pc:spChg chg="mod">
          <ac:chgData name="Connor Luke Strange (2009282)" userId="e11bfffe-da13-459e-9f44-239f6a54aae9" providerId="ADAL" clId="{47957319-AC45-4160-BE63-B4F8D44F6084}" dt="2020-10-23T16:17:28.802" v="7672" actId="1076"/>
          <ac:spMkLst>
            <pc:docMk/>
            <pc:sldMk cId="2968509947" sldId="316"/>
            <ac:spMk id="46" creationId="{4E43D219-AD16-48D7-9333-59BC9343B356}"/>
          </ac:spMkLst>
        </pc:spChg>
        <pc:spChg chg="mod">
          <ac:chgData name="Connor Luke Strange (2009282)" userId="e11bfffe-da13-459e-9f44-239f6a54aae9" providerId="ADAL" clId="{47957319-AC45-4160-BE63-B4F8D44F6084}" dt="2020-10-23T16:17:28.802" v="7672" actId="1076"/>
          <ac:spMkLst>
            <pc:docMk/>
            <pc:sldMk cId="2968509947" sldId="316"/>
            <ac:spMk id="47" creationId="{8F0FA67F-678F-43FB-9038-1112551C8D2F}"/>
          </ac:spMkLst>
        </pc:spChg>
        <pc:spChg chg="mod">
          <ac:chgData name="Connor Luke Strange (2009282)" userId="e11bfffe-da13-459e-9f44-239f6a54aae9" providerId="ADAL" clId="{47957319-AC45-4160-BE63-B4F8D44F6084}" dt="2020-10-23T16:17:28.802" v="7672" actId="1076"/>
          <ac:spMkLst>
            <pc:docMk/>
            <pc:sldMk cId="2968509947" sldId="316"/>
            <ac:spMk id="48" creationId="{CB4C56CD-5560-4056-AAAC-CB584AEB9232}"/>
          </ac:spMkLst>
        </pc:spChg>
        <pc:spChg chg="mod">
          <ac:chgData name="Connor Luke Strange (2009282)" userId="e11bfffe-da13-459e-9f44-239f6a54aae9" providerId="ADAL" clId="{47957319-AC45-4160-BE63-B4F8D44F6084}" dt="2020-10-23T16:17:37.329" v="7673" actId="1076"/>
          <ac:spMkLst>
            <pc:docMk/>
            <pc:sldMk cId="2968509947" sldId="316"/>
            <ac:spMk id="52" creationId="{B528BB77-8DE6-455B-8C48-BA91C3724AD5}"/>
          </ac:spMkLst>
        </pc:spChg>
        <pc:picChg chg="add mod">
          <ac:chgData name="Connor Luke Strange (2009282)" userId="e11bfffe-da13-459e-9f44-239f6a54aae9" providerId="ADAL" clId="{47957319-AC45-4160-BE63-B4F8D44F6084}" dt="2020-10-31T15:37:24.137" v="22509" actId="1076"/>
          <ac:picMkLst>
            <pc:docMk/>
            <pc:sldMk cId="2968509947" sldId="316"/>
            <ac:picMk id="7" creationId="{84CE0F4D-9B32-4737-9D6C-DA35EA0D8DC7}"/>
          </ac:picMkLst>
        </pc:picChg>
        <pc:picChg chg="add mod">
          <ac:chgData name="Connor Luke Strange (2009282)" userId="e11bfffe-da13-459e-9f44-239f6a54aae9" providerId="ADAL" clId="{47957319-AC45-4160-BE63-B4F8D44F6084}" dt="2020-10-31T15:40:39.256" v="22527" actId="1076"/>
          <ac:picMkLst>
            <pc:docMk/>
            <pc:sldMk cId="2968509947" sldId="316"/>
            <ac:picMk id="14" creationId="{5AB69EAC-166C-45E8-923F-3C49A7BEB064}"/>
          </ac:picMkLst>
        </pc:picChg>
        <pc:cxnChg chg="add mod">
          <ac:chgData name="Connor Luke Strange (2009282)" userId="e11bfffe-da13-459e-9f44-239f6a54aae9" providerId="ADAL" clId="{47957319-AC45-4160-BE63-B4F8D44F6084}" dt="2020-10-23T16:17:28.802" v="7672" actId="1076"/>
          <ac:cxnSpMkLst>
            <pc:docMk/>
            <pc:sldMk cId="2968509947" sldId="316"/>
            <ac:cxnSpMk id="3" creationId="{846E6F23-1BEC-4F15-B65F-112D72FC9F11}"/>
          </ac:cxnSpMkLst>
        </pc:cxnChg>
        <pc:cxnChg chg="add mod">
          <ac:chgData name="Connor Luke Strange (2009282)" userId="e11bfffe-da13-459e-9f44-239f6a54aae9" providerId="ADAL" clId="{47957319-AC45-4160-BE63-B4F8D44F6084}" dt="2020-10-23T16:17:28.802" v="7672" actId="1076"/>
          <ac:cxnSpMkLst>
            <pc:docMk/>
            <pc:sldMk cId="2968509947" sldId="316"/>
            <ac:cxnSpMk id="11" creationId="{0DC4B9F2-26DD-4F47-950B-613CC6AC2683}"/>
          </ac:cxnSpMkLst>
        </pc:cxnChg>
        <pc:cxnChg chg="mod">
          <ac:chgData name="Connor Luke Strange (2009282)" userId="e11bfffe-da13-459e-9f44-239f6a54aae9" providerId="ADAL" clId="{47957319-AC45-4160-BE63-B4F8D44F6084}" dt="2020-10-23T16:17:28.802" v="7672" actId="1076"/>
          <ac:cxnSpMkLst>
            <pc:docMk/>
            <pc:sldMk cId="2968509947" sldId="316"/>
            <ac:cxnSpMk id="12" creationId="{80555850-0321-457E-BA30-6BF12CBD5BDE}"/>
          </ac:cxnSpMkLst>
        </pc:cxnChg>
        <pc:cxnChg chg="mod">
          <ac:chgData name="Connor Luke Strange (2009282)" userId="e11bfffe-da13-459e-9f44-239f6a54aae9" providerId="ADAL" clId="{47957319-AC45-4160-BE63-B4F8D44F6084}" dt="2020-10-23T16:17:28.802" v="7672" actId="1076"/>
          <ac:cxnSpMkLst>
            <pc:docMk/>
            <pc:sldMk cId="2968509947" sldId="316"/>
            <ac:cxnSpMk id="15" creationId="{2F8A904D-CFD0-4692-B888-11DC6483CDB0}"/>
          </ac:cxnSpMkLst>
        </pc:cxnChg>
        <pc:cxnChg chg="mod">
          <ac:chgData name="Connor Luke Strange (2009282)" userId="e11bfffe-da13-459e-9f44-239f6a54aae9" providerId="ADAL" clId="{47957319-AC45-4160-BE63-B4F8D44F6084}" dt="2020-10-23T16:17:28.802" v="7672" actId="1076"/>
          <ac:cxnSpMkLst>
            <pc:docMk/>
            <pc:sldMk cId="2968509947" sldId="316"/>
            <ac:cxnSpMk id="23" creationId="{46BCA242-7ACB-4AA6-A7EB-9B8BC697B938}"/>
          </ac:cxnSpMkLst>
        </pc:cxnChg>
        <pc:cxnChg chg="mod">
          <ac:chgData name="Connor Luke Strange (2009282)" userId="e11bfffe-da13-459e-9f44-239f6a54aae9" providerId="ADAL" clId="{47957319-AC45-4160-BE63-B4F8D44F6084}" dt="2020-10-23T16:17:28.802" v="7672" actId="1076"/>
          <ac:cxnSpMkLst>
            <pc:docMk/>
            <pc:sldMk cId="2968509947" sldId="316"/>
            <ac:cxnSpMk id="29" creationId="{03409B73-3B28-481A-9585-61DB977F6CE1}"/>
          </ac:cxnSpMkLst>
        </pc:cxnChg>
        <pc:cxnChg chg="mod">
          <ac:chgData name="Connor Luke Strange (2009282)" userId="e11bfffe-da13-459e-9f44-239f6a54aae9" providerId="ADAL" clId="{47957319-AC45-4160-BE63-B4F8D44F6084}" dt="2020-10-23T16:17:28.802" v="7672" actId="1076"/>
          <ac:cxnSpMkLst>
            <pc:docMk/>
            <pc:sldMk cId="2968509947" sldId="316"/>
            <ac:cxnSpMk id="31" creationId="{4783709C-9131-456A-9A76-DAEF4FEE7322}"/>
          </ac:cxnSpMkLst>
        </pc:cxnChg>
        <pc:cxnChg chg="mod">
          <ac:chgData name="Connor Luke Strange (2009282)" userId="e11bfffe-da13-459e-9f44-239f6a54aae9" providerId="ADAL" clId="{47957319-AC45-4160-BE63-B4F8D44F6084}" dt="2020-10-23T16:17:28.802" v="7672" actId="1076"/>
          <ac:cxnSpMkLst>
            <pc:docMk/>
            <pc:sldMk cId="2968509947" sldId="316"/>
            <ac:cxnSpMk id="34" creationId="{7EE151E8-D6AC-495C-8B0C-7250582256CA}"/>
          </ac:cxnSpMkLst>
        </pc:cxnChg>
        <pc:cxnChg chg="mod">
          <ac:chgData name="Connor Luke Strange (2009282)" userId="e11bfffe-da13-459e-9f44-239f6a54aae9" providerId="ADAL" clId="{47957319-AC45-4160-BE63-B4F8D44F6084}" dt="2020-10-23T16:17:28.802" v="7672" actId="1076"/>
          <ac:cxnSpMkLst>
            <pc:docMk/>
            <pc:sldMk cId="2968509947" sldId="316"/>
            <ac:cxnSpMk id="36" creationId="{AAA567EB-7A9F-4784-BD2B-7F0118F223E3}"/>
          </ac:cxnSpMkLst>
        </pc:cxnChg>
        <pc:cxnChg chg="mod">
          <ac:chgData name="Connor Luke Strange (2009282)" userId="e11bfffe-da13-459e-9f44-239f6a54aae9" providerId="ADAL" clId="{47957319-AC45-4160-BE63-B4F8D44F6084}" dt="2020-10-23T16:17:28.802" v="7672" actId="1076"/>
          <ac:cxnSpMkLst>
            <pc:docMk/>
            <pc:sldMk cId="2968509947" sldId="316"/>
            <ac:cxnSpMk id="50" creationId="{5F17E3A6-7E7E-4123-82B9-4BE06C55C9DB}"/>
          </ac:cxnSpMkLst>
        </pc:cxnChg>
      </pc:sldChg>
      <pc:sldChg chg="addSp modSp add mod">
        <pc:chgData name="Connor Luke Strange (2009282)" userId="e11bfffe-da13-459e-9f44-239f6a54aae9" providerId="ADAL" clId="{47957319-AC45-4160-BE63-B4F8D44F6084}" dt="2020-10-31T15:42:39.997" v="22546" actId="1076"/>
        <pc:sldMkLst>
          <pc:docMk/>
          <pc:sldMk cId="1759682542" sldId="317"/>
        </pc:sldMkLst>
        <pc:spChg chg="mod">
          <ac:chgData name="Connor Luke Strange (2009282)" userId="e11bfffe-da13-459e-9f44-239f6a54aae9" providerId="ADAL" clId="{47957319-AC45-4160-BE63-B4F8D44F6084}" dt="2020-10-23T16:18:25.140" v="7726" actId="20577"/>
          <ac:spMkLst>
            <pc:docMk/>
            <pc:sldMk cId="1759682542" sldId="317"/>
            <ac:spMk id="4" creationId="{BB434FC7-3822-4DCB-A9FB-4E5B98D8F18B}"/>
          </ac:spMkLst>
        </pc:spChg>
        <pc:spChg chg="mod">
          <ac:chgData name="Connor Luke Strange (2009282)" userId="e11bfffe-da13-459e-9f44-239f6a54aae9" providerId="ADAL" clId="{47957319-AC45-4160-BE63-B4F8D44F6084}" dt="2020-10-23T16:20:56.940" v="7919" actId="1076"/>
          <ac:spMkLst>
            <pc:docMk/>
            <pc:sldMk cId="1759682542" sldId="317"/>
            <ac:spMk id="6" creationId="{F31F25EF-ED95-4043-9DE6-A773929D8641}"/>
          </ac:spMkLst>
        </pc:spChg>
        <pc:spChg chg="add mod">
          <ac:chgData name="Connor Luke Strange (2009282)" userId="e11bfffe-da13-459e-9f44-239f6a54aae9" providerId="ADAL" clId="{47957319-AC45-4160-BE63-B4F8D44F6084}" dt="2020-10-31T15:41:22.016" v="22540" actId="1076"/>
          <ac:spMkLst>
            <pc:docMk/>
            <pc:sldMk cId="1759682542" sldId="317"/>
            <ac:spMk id="8" creationId="{3169C7F6-13DA-417C-BE08-0FC10B2B0CBC}"/>
          </ac:spMkLst>
        </pc:spChg>
        <pc:spChg chg="mod">
          <ac:chgData name="Connor Luke Strange (2009282)" userId="e11bfffe-da13-459e-9f44-239f6a54aae9" providerId="ADAL" clId="{47957319-AC45-4160-BE63-B4F8D44F6084}" dt="2020-10-23T16:18:43.314" v="7749" actId="1076"/>
          <ac:spMkLst>
            <pc:docMk/>
            <pc:sldMk cId="1759682542" sldId="317"/>
            <ac:spMk id="10" creationId="{28340E17-5266-4B87-9AD3-CFBC427E1B16}"/>
          </ac:spMkLst>
        </pc:spChg>
        <pc:spChg chg="mod">
          <ac:chgData name="Connor Luke Strange (2009282)" userId="e11bfffe-da13-459e-9f44-239f6a54aae9" providerId="ADAL" clId="{47957319-AC45-4160-BE63-B4F8D44F6084}" dt="2020-10-23T16:21:50.323" v="7927" actId="1076"/>
          <ac:spMkLst>
            <pc:docMk/>
            <pc:sldMk cId="1759682542" sldId="317"/>
            <ac:spMk id="17" creationId="{7021ADA9-17B5-4C17-8361-6067C8703921}"/>
          </ac:spMkLst>
        </pc:spChg>
        <pc:spChg chg="mod">
          <ac:chgData name="Connor Luke Strange (2009282)" userId="e11bfffe-da13-459e-9f44-239f6a54aae9" providerId="ADAL" clId="{47957319-AC45-4160-BE63-B4F8D44F6084}" dt="2020-10-23T16:21:41.523" v="7925" actId="1076"/>
          <ac:spMkLst>
            <pc:docMk/>
            <pc:sldMk cId="1759682542" sldId="317"/>
            <ac:spMk id="42" creationId="{214FA41C-02A4-4E09-A21C-EACD37C6E392}"/>
          </ac:spMkLst>
        </pc:spChg>
        <pc:spChg chg="mod">
          <ac:chgData name="Connor Luke Strange (2009282)" userId="e11bfffe-da13-459e-9f44-239f6a54aae9" providerId="ADAL" clId="{47957319-AC45-4160-BE63-B4F8D44F6084}" dt="2020-10-23T16:18:46.759" v="7755" actId="20577"/>
          <ac:spMkLst>
            <pc:docMk/>
            <pc:sldMk cId="1759682542" sldId="317"/>
            <ac:spMk id="43" creationId="{083259BD-4CCD-4360-A3BC-F7D5038D6BE4}"/>
          </ac:spMkLst>
        </pc:spChg>
        <pc:spChg chg="mod">
          <ac:chgData name="Connor Luke Strange (2009282)" userId="e11bfffe-da13-459e-9f44-239f6a54aae9" providerId="ADAL" clId="{47957319-AC45-4160-BE63-B4F8D44F6084}" dt="2020-10-23T16:20:42.749" v="7917" actId="1076"/>
          <ac:spMkLst>
            <pc:docMk/>
            <pc:sldMk cId="1759682542" sldId="317"/>
            <ac:spMk id="44" creationId="{F3F28ECD-6450-4A03-8ACD-91494703FB71}"/>
          </ac:spMkLst>
        </pc:spChg>
        <pc:spChg chg="mod">
          <ac:chgData name="Connor Luke Strange (2009282)" userId="e11bfffe-da13-459e-9f44-239f6a54aae9" providerId="ADAL" clId="{47957319-AC45-4160-BE63-B4F8D44F6084}" dt="2020-10-23T16:21:45.587" v="7926" actId="14100"/>
          <ac:spMkLst>
            <pc:docMk/>
            <pc:sldMk cId="1759682542" sldId="317"/>
            <ac:spMk id="45" creationId="{B74C2FE1-4335-46D2-8806-B70F5C818AEF}"/>
          </ac:spMkLst>
        </pc:spChg>
        <pc:spChg chg="mod">
          <ac:chgData name="Connor Luke Strange (2009282)" userId="e11bfffe-da13-459e-9f44-239f6a54aae9" providerId="ADAL" clId="{47957319-AC45-4160-BE63-B4F8D44F6084}" dt="2020-10-23T16:21:14.869" v="7921" actId="1076"/>
          <ac:spMkLst>
            <pc:docMk/>
            <pc:sldMk cId="1759682542" sldId="317"/>
            <ac:spMk id="46" creationId="{4E43D219-AD16-48D7-9333-59BC9343B356}"/>
          </ac:spMkLst>
        </pc:spChg>
        <pc:spChg chg="mod">
          <ac:chgData name="Connor Luke Strange (2009282)" userId="e11bfffe-da13-459e-9f44-239f6a54aae9" providerId="ADAL" clId="{47957319-AC45-4160-BE63-B4F8D44F6084}" dt="2020-10-23T16:21:28.723" v="7923" actId="1076"/>
          <ac:spMkLst>
            <pc:docMk/>
            <pc:sldMk cId="1759682542" sldId="317"/>
            <ac:spMk id="47" creationId="{8F0FA67F-678F-43FB-9038-1112551C8D2F}"/>
          </ac:spMkLst>
        </pc:spChg>
        <pc:spChg chg="mod">
          <ac:chgData name="Connor Luke Strange (2009282)" userId="e11bfffe-da13-459e-9f44-239f6a54aae9" providerId="ADAL" clId="{47957319-AC45-4160-BE63-B4F8D44F6084}" dt="2020-10-23T16:19:54.355" v="7864" actId="1076"/>
          <ac:spMkLst>
            <pc:docMk/>
            <pc:sldMk cId="1759682542" sldId="317"/>
            <ac:spMk id="48" creationId="{CB4C56CD-5560-4056-AAAC-CB584AEB9232}"/>
          </ac:spMkLst>
        </pc:spChg>
        <pc:spChg chg="mod">
          <ac:chgData name="Connor Luke Strange (2009282)" userId="e11bfffe-da13-459e-9f44-239f6a54aae9" providerId="ADAL" clId="{47957319-AC45-4160-BE63-B4F8D44F6084}" dt="2020-10-23T16:21:36.403" v="7924" actId="1076"/>
          <ac:spMkLst>
            <pc:docMk/>
            <pc:sldMk cId="1759682542" sldId="317"/>
            <ac:spMk id="52" creationId="{B528BB77-8DE6-455B-8C48-BA91C3724AD5}"/>
          </ac:spMkLst>
        </pc:spChg>
        <pc:picChg chg="add mod">
          <ac:chgData name="Connor Luke Strange (2009282)" userId="e11bfffe-da13-459e-9f44-239f6a54aae9" providerId="ADAL" clId="{47957319-AC45-4160-BE63-B4F8D44F6084}" dt="2020-10-31T15:41:09.331" v="22534" actId="14100"/>
          <ac:picMkLst>
            <pc:docMk/>
            <pc:sldMk cId="1759682542" sldId="317"/>
            <ac:picMk id="7" creationId="{5CF6FB05-DA48-4378-912A-1CCE4F404722}"/>
          </ac:picMkLst>
        </pc:picChg>
        <pc:picChg chg="add mod">
          <ac:chgData name="Connor Luke Strange (2009282)" userId="e11bfffe-da13-459e-9f44-239f6a54aae9" providerId="ADAL" clId="{47957319-AC45-4160-BE63-B4F8D44F6084}" dt="2020-10-31T15:42:39.997" v="22546" actId="1076"/>
          <ac:picMkLst>
            <pc:docMk/>
            <pc:sldMk cId="1759682542" sldId="317"/>
            <ac:picMk id="14" creationId="{755E3CC7-3345-42CE-B55D-A2882093DD43}"/>
          </ac:picMkLst>
        </pc:picChg>
      </pc:sldChg>
      <pc:sldChg chg="addSp delSp modSp new mod">
        <pc:chgData name="Connor Luke Strange (2009282)" userId="e11bfffe-da13-459e-9f44-239f6a54aae9" providerId="ADAL" clId="{47957319-AC45-4160-BE63-B4F8D44F6084}" dt="2020-10-23T16:32:30.364" v="8037" actId="113"/>
        <pc:sldMkLst>
          <pc:docMk/>
          <pc:sldMk cId="3876283106" sldId="318"/>
        </pc:sldMkLst>
        <pc:spChg chg="mod">
          <ac:chgData name="Connor Luke Strange (2009282)" userId="e11bfffe-da13-459e-9f44-239f6a54aae9" providerId="ADAL" clId="{47957319-AC45-4160-BE63-B4F8D44F6084}" dt="2020-10-23T16:26:35.553" v="7979" actId="1076"/>
          <ac:spMkLst>
            <pc:docMk/>
            <pc:sldMk cId="3876283106" sldId="318"/>
            <ac:spMk id="2" creationId="{4169014F-6F23-4182-8CCC-01A857E218DA}"/>
          </ac:spMkLst>
        </pc:spChg>
        <pc:spChg chg="del">
          <ac:chgData name="Connor Luke Strange (2009282)" userId="e11bfffe-da13-459e-9f44-239f6a54aae9" providerId="ADAL" clId="{47957319-AC45-4160-BE63-B4F8D44F6084}" dt="2020-10-23T16:23:12.115" v="7946" actId="478"/>
          <ac:spMkLst>
            <pc:docMk/>
            <pc:sldMk cId="3876283106" sldId="318"/>
            <ac:spMk id="3" creationId="{9F680605-4C07-4B3F-B273-7D92A86F9B23}"/>
          </ac:spMkLst>
        </pc:spChg>
        <pc:spChg chg="add mod">
          <ac:chgData name="Connor Luke Strange (2009282)" userId="e11bfffe-da13-459e-9f44-239f6a54aae9" providerId="ADAL" clId="{47957319-AC45-4160-BE63-B4F8D44F6084}" dt="2020-10-23T16:32:30.364" v="8037" actId="113"/>
          <ac:spMkLst>
            <pc:docMk/>
            <pc:sldMk cId="3876283106" sldId="318"/>
            <ac:spMk id="6" creationId="{2DCE1153-6223-461E-B476-5F9326566B85}"/>
          </ac:spMkLst>
        </pc:spChg>
        <pc:picChg chg="add mod modCrop">
          <ac:chgData name="Connor Luke Strange (2009282)" userId="e11bfffe-da13-459e-9f44-239f6a54aae9" providerId="ADAL" clId="{47957319-AC45-4160-BE63-B4F8D44F6084}" dt="2020-10-23T16:26:19.178" v="7973" actId="1076"/>
          <ac:picMkLst>
            <pc:docMk/>
            <pc:sldMk cId="3876283106" sldId="318"/>
            <ac:picMk id="4" creationId="{3B810936-8755-4A5F-BE61-E76D79C112FB}"/>
          </ac:picMkLst>
        </pc:picChg>
      </pc:sldChg>
      <pc:sldChg chg="addSp delSp modSp add mod">
        <pc:chgData name="Connor Luke Strange (2009282)" userId="e11bfffe-da13-459e-9f44-239f6a54aae9" providerId="ADAL" clId="{47957319-AC45-4160-BE63-B4F8D44F6084}" dt="2020-10-23T16:32:26.435" v="8036" actId="113"/>
        <pc:sldMkLst>
          <pc:docMk/>
          <pc:sldMk cId="2752093020" sldId="319"/>
        </pc:sldMkLst>
        <pc:spChg chg="del">
          <ac:chgData name="Connor Luke Strange (2009282)" userId="e11bfffe-da13-459e-9f44-239f6a54aae9" providerId="ADAL" clId="{47957319-AC45-4160-BE63-B4F8D44F6084}" dt="2020-10-23T16:27:11.128" v="7982" actId="478"/>
          <ac:spMkLst>
            <pc:docMk/>
            <pc:sldMk cId="2752093020" sldId="319"/>
            <ac:spMk id="6" creationId="{2DCE1153-6223-461E-B476-5F9326566B85}"/>
          </ac:spMkLst>
        </pc:spChg>
        <pc:spChg chg="add mod">
          <ac:chgData name="Connor Luke Strange (2009282)" userId="e11bfffe-da13-459e-9f44-239f6a54aae9" providerId="ADAL" clId="{47957319-AC45-4160-BE63-B4F8D44F6084}" dt="2020-10-23T16:32:26.435" v="8036" actId="113"/>
          <ac:spMkLst>
            <pc:docMk/>
            <pc:sldMk cId="2752093020" sldId="319"/>
            <ac:spMk id="7" creationId="{3753D930-21C9-435F-9F3A-2CCCFA992220}"/>
          </ac:spMkLst>
        </pc:spChg>
        <pc:picChg chg="add mod modCrop">
          <ac:chgData name="Connor Luke Strange (2009282)" userId="e11bfffe-da13-459e-9f44-239f6a54aae9" providerId="ADAL" clId="{47957319-AC45-4160-BE63-B4F8D44F6084}" dt="2020-10-23T16:29:13.730" v="8012" actId="1076"/>
          <ac:picMkLst>
            <pc:docMk/>
            <pc:sldMk cId="2752093020" sldId="319"/>
            <ac:picMk id="3" creationId="{1C679835-4AA2-4421-B4FE-4962E9093FB6}"/>
          </ac:picMkLst>
        </pc:picChg>
        <pc:picChg chg="del">
          <ac:chgData name="Connor Luke Strange (2009282)" userId="e11bfffe-da13-459e-9f44-239f6a54aae9" providerId="ADAL" clId="{47957319-AC45-4160-BE63-B4F8D44F6084}" dt="2020-10-23T16:27:07.968" v="7981" actId="478"/>
          <ac:picMkLst>
            <pc:docMk/>
            <pc:sldMk cId="2752093020" sldId="319"/>
            <ac:picMk id="4" creationId="{3B810936-8755-4A5F-BE61-E76D79C112FB}"/>
          </ac:picMkLst>
        </pc:picChg>
      </pc:sldChg>
      <pc:sldChg chg="addSp delSp modSp add mod">
        <pc:chgData name="Connor Luke Strange (2009282)" userId="e11bfffe-da13-459e-9f44-239f6a54aae9" providerId="ADAL" clId="{47957319-AC45-4160-BE63-B4F8D44F6084}" dt="2020-10-23T16:32:54.331" v="8043" actId="14100"/>
        <pc:sldMkLst>
          <pc:docMk/>
          <pc:sldMk cId="1222437036" sldId="320"/>
        </pc:sldMkLst>
        <pc:spChg chg="del">
          <ac:chgData name="Connor Luke Strange (2009282)" userId="e11bfffe-da13-459e-9f44-239f6a54aae9" providerId="ADAL" clId="{47957319-AC45-4160-BE63-B4F8D44F6084}" dt="2020-10-23T16:29:40.735" v="8016" actId="478"/>
          <ac:spMkLst>
            <pc:docMk/>
            <pc:sldMk cId="1222437036" sldId="320"/>
            <ac:spMk id="7" creationId="{3753D930-21C9-435F-9F3A-2CCCFA992220}"/>
          </ac:spMkLst>
        </pc:spChg>
        <pc:spChg chg="add mod">
          <ac:chgData name="Connor Luke Strange (2009282)" userId="e11bfffe-da13-459e-9f44-239f6a54aae9" providerId="ADAL" clId="{47957319-AC45-4160-BE63-B4F8D44F6084}" dt="2020-10-23T16:32:54.331" v="8043" actId="14100"/>
          <ac:spMkLst>
            <pc:docMk/>
            <pc:sldMk cId="1222437036" sldId="320"/>
            <ac:spMk id="8" creationId="{DA14FD34-5108-408F-B728-0B3EB11B7FCB}"/>
          </ac:spMkLst>
        </pc:spChg>
        <pc:picChg chg="del">
          <ac:chgData name="Connor Luke Strange (2009282)" userId="e11bfffe-da13-459e-9f44-239f6a54aae9" providerId="ADAL" clId="{47957319-AC45-4160-BE63-B4F8D44F6084}" dt="2020-10-23T16:29:37.462" v="8015" actId="478"/>
          <ac:picMkLst>
            <pc:docMk/>
            <pc:sldMk cId="1222437036" sldId="320"/>
            <ac:picMk id="3" creationId="{1C679835-4AA2-4421-B4FE-4962E9093FB6}"/>
          </ac:picMkLst>
        </pc:picChg>
        <pc:picChg chg="add mod modCrop">
          <ac:chgData name="Connor Luke Strange (2009282)" userId="e11bfffe-da13-459e-9f44-239f6a54aae9" providerId="ADAL" clId="{47957319-AC45-4160-BE63-B4F8D44F6084}" dt="2020-10-23T16:31:52.337" v="8023" actId="1076"/>
          <ac:picMkLst>
            <pc:docMk/>
            <pc:sldMk cId="1222437036" sldId="320"/>
            <ac:picMk id="4" creationId="{6D89062A-9F50-40B1-A716-5396D4F4BAF3}"/>
          </ac:picMkLst>
        </pc:picChg>
      </pc:sldChg>
      <pc:sldChg chg="addSp delSp modSp add mod">
        <pc:chgData name="Connor Luke Strange (2009282)" userId="e11bfffe-da13-459e-9f44-239f6a54aae9" providerId="ADAL" clId="{47957319-AC45-4160-BE63-B4F8D44F6084}" dt="2020-10-23T16:38:38.886" v="8109" actId="1076"/>
        <pc:sldMkLst>
          <pc:docMk/>
          <pc:sldMk cId="3447228956" sldId="321"/>
        </pc:sldMkLst>
        <pc:spChg chg="add mod">
          <ac:chgData name="Connor Luke Strange (2009282)" userId="e11bfffe-da13-459e-9f44-239f6a54aae9" providerId="ADAL" clId="{47957319-AC45-4160-BE63-B4F8D44F6084}" dt="2020-10-23T16:38:38.886" v="8109" actId="1076"/>
          <ac:spMkLst>
            <pc:docMk/>
            <pc:sldMk cId="3447228956" sldId="321"/>
            <ac:spMk id="7" creationId="{427F483B-1B4A-47B5-8CAD-4CB2363380CB}"/>
          </ac:spMkLst>
        </pc:spChg>
        <pc:spChg chg="del">
          <ac:chgData name="Connor Luke Strange (2009282)" userId="e11bfffe-da13-459e-9f44-239f6a54aae9" providerId="ADAL" clId="{47957319-AC45-4160-BE63-B4F8D44F6084}" dt="2020-10-23T16:33:34.013" v="8046" actId="478"/>
          <ac:spMkLst>
            <pc:docMk/>
            <pc:sldMk cId="3447228956" sldId="321"/>
            <ac:spMk id="8" creationId="{DA14FD34-5108-408F-B728-0B3EB11B7FCB}"/>
          </ac:spMkLst>
        </pc:spChg>
        <pc:picChg chg="add mod modCrop">
          <ac:chgData name="Connor Luke Strange (2009282)" userId="e11bfffe-da13-459e-9f44-239f6a54aae9" providerId="ADAL" clId="{47957319-AC45-4160-BE63-B4F8D44F6084}" dt="2020-10-23T16:34:07.082" v="8052" actId="1076"/>
          <ac:picMkLst>
            <pc:docMk/>
            <pc:sldMk cId="3447228956" sldId="321"/>
            <ac:picMk id="3" creationId="{FE404660-47E4-4F0F-A217-5AEF73838777}"/>
          </ac:picMkLst>
        </pc:picChg>
        <pc:picChg chg="del">
          <ac:chgData name="Connor Luke Strange (2009282)" userId="e11bfffe-da13-459e-9f44-239f6a54aae9" providerId="ADAL" clId="{47957319-AC45-4160-BE63-B4F8D44F6084}" dt="2020-10-23T16:33:31.794" v="8045" actId="478"/>
          <ac:picMkLst>
            <pc:docMk/>
            <pc:sldMk cId="3447228956" sldId="321"/>
            <ac:picMk id="4" creationId="{6D89062A-9F50-40B1-A716-5396D4F4BAF3}"/>
          </ac:picMkLst>
        </pc:picChg>
      </pc:sldChg>
      <pc:sldChg chg="addSp delSp modSp add mod">
        <pc:chgData name="Connor Luke Strange (2009282)" userId="e11bfffe-da13-459e-9f44-239f6a54aae9" providerId="ADAL" clId="{47957319-AC45-4160-BE63-B4F8D44F6084}" dt="2020-10-23T16:39:23.102" v="8136" actId="1076"/>
        <pc:sldMkLst>
          <pc:docMk/>
          <pc:sldMk cId="3381379086" sldId="322"/>
        </pc:sldMkLst>
        <pc:spChg chg="del">
          <ac:chgData name="Connor Luke Strange (2009282)" userId="e11bfffe-da13-459e-9f44-239f6a54aae9" providerId="ADAL" clId="{47957319-AC45-4160-BE63-B4F8D44F6084}" dt="2020-10-23T16:34:27.333" v="8057" actId="478"/>
          <ac:spMkLst>
            <pc:docMk/>
            <pc:sldMk cId="3381379086" sldId="322"/>
            <ac:spMk id="7" creationId="{427F483B-1B4A-47B5-8CAD-4CB2363380CB}"/>
          </ac:spMkLst>
        </pc:spChg>
        <pc:spChg chg="add mod">
          <ac:chgData name="Connor Luke Strange (2009282)" userId="e11bfffe-da13-459e-9f44-239f6a54aae9" providerId="ADAL" clId="{47957319-AC45-4160-BE63-B4F8D44F6084}" dt="2020-10-23T16:39:23.102" v="8136" actId="1076"/>
          <ac:spMkLst>
            <pc:docMk/>
            <pc:sldMk cId="3381379086" sldId="322"/>
            <ac:spMk id="8" creationId="{9128614B-2819-4D89-8BB7-9375DEED1F0A}"/>
          </ac:spMkLst>
        </pc:spChg>
        <pc:picChg chg="del">
          <ac:chgData name="Connor Luke Strange (2009282)" userId="e11bfffe-da13-459e-9f44-239f6a54aae9" providerId="ADAL" clId="{47957319-AC45-4160-BE63-B4F8D44F6084}" dt="2020-10-23T16:34:23.695" v="8056" actId="478"/>
          <ac:picMkLst>
            <pc:docMk/>
            <pc:sldMk cId="3381379086" sldId="322"/>
            <ac:picMk id="3" creationId="{FE404660-47E4-4F0F-A217-5AEF73838777}"/>
          </ac:picMkLst>
        </pc:picChg>
        <pc:picChg chg="add mod modCrop">
          <ac:chgData name="Connor Luke Strange (2009282)" userId="e11bfffe-da13-459e-9f44-239f6a54aae9" providerId="ADAL" clId="{47957319-AC45-4160-BE63-B4F8D44F6084}" dt="2020-10-23T16:35:13.744" v="8064" actId="1076"/>
          <ac:picMkLst>
            <pc:docMk/>
            <pc:sldMk cId="3381379086" sldId="322"/>
            <ac:picMk id="4" creationId="{51DEEA8D-24A4-413A-9E39-5A05F1031207}"/>
          </ac:picMkLst>
        </pc:picChg>
      </pc:sldChg>
      <pc:sldChg chg="addSp delSp modSp add mod">
        <pc:chgData name="Connor Luke Strange (2009282)" userId="e11bfffe-da13-459e-9f44-239f6a54aae9" providerId="ADAL" clId="{47957319-AC45-4160-BE63-B4F8D44F6084}" dt="2020-10-23T16:40:27.485" v="8167" actId="1076"/>
        <pc:sldMkLst>
          <pc:docMk/>
          <pc:sldMk cId="2361616558" sldId="323"/>
        </pc:sldMkLst>
        <pc:spChg chg="add mod">
          <ac:chgData name="Connor Luke Strange (2009282)" userId="e11bfffe-da13-459e-9f44-239f6a54aae9" providerId="ADAL" clId="{47957319-AC45-4160-BE63-B4F8D44F6084}" dt="2020-10-23T16:40:27.485" v="8167" actId="1076"/>
          <ac:spMkLst>
            <pc:docMk/>
            <pc:sldMk cId="2361616558" sldId="323"/>
            <ac:spMk id="7" creationId="{075C529E-3B05-442F-A025-300011AA163E}"/>
          </ac:spMkLst>
        </pc:spChg>
        <pc:spChg chg="del">
          <ac:chgData name="Connor Luke Strange (2009282)" userId="e11bfffe-da13-459e-9f44-239f6a54aae9" providerId="ADAL" clId="{47957319-AC45-4160-BE63-B4F8D44F6084}" dt="2020-10-23T16:35:32.647" v="8067" actId="478"/>
          <ac:spMkLst>
            <pc:docMk/>
            <pc:sldMk cId="2361616558" sldId="323"/>
            <ac:spMk id="8" creationId="{9128614B-2819-4D89-8BB7-9375DEED1F0A}"/>
          </ac:spMkLst>
        </pc:spChg>
        <pc:picChg chg="add mod modCrop">
          <ac:chgData name="Connor Luke Strange (2009282)" userId="e11bfffe-da13-459e-9f44-239f6a54aae9" providerId="ADAL" clId="{47957319-AC45-4160-BE63-B4F8D44F6084}" dt="2020-10-23T16:40:03.324" v="8153" actId="1076"/>
          <ac:picMkLst>
            <pc:docMk/>
            <pc:sldMk cId="2361616558" sldId="323"/>
            <ac:picMk id="3" creationId="{D5614E69-C009-4584-AF00-C38607927493}"/>
          </ac:picMkLst>
        </pc:picChg>
        <pc:picChg chg="del">
          <ac:chgData name="Connor Luke Strange (2009282)" userId="e11bfffe-da13-459e-9f44-239f6a54aae9" providerId="ADAL" clId="{47957319-AC45-4160-BE63-B4F8D44F6084}" dt="2020-10-23T16:35:33.563" v="8068" actId="478"/>
          <ac:picMkLst>
            <pc:docMk/>
            <pc:sldMk cId="2361616558" sldId="323"/>
            <ac:picMk id="4" creationId="{51DEEA8D-24A4-413A-9E39-5A05F1031207}"/>
          </ac:picMkLst>
        </pc:picChg>
      </pc:sldChg>
      <pc:sldChg chg="addSp delSp modSp add mod">
        <pc:chgData name="Connor Luke Strange (2009282)" userId="e11bfffe-da13-459e-9f44-239f6a54aae9" providerId="ADAL" clId="{47957319-AC45-4160-BE63-B4F8D44F6084}" dt="2020-10-23T16:41:45.046" v="8186" actId="1076"/>
        <pc:sldMkLst>
          <pc:docMk/>
          <pc:sldMk cId="706565944" sldId="324"/>
        </pc:sldMkLst>
        <pc:spChg chg="del">
          <ac:chgData name="Connor Luke Strange (2009282)" userId="e11bfffe-da13-459e-9f44-239f6a54aae9" providerId="ADAL" clId="{47957319-AC45-4160-BE63-B4F8D44F6084}" dt="2020-10-23T16:37:07.755" v="8079" actId="478"/>
          <ac:spMkLst>
            <pc:docMk/>
            <pc:sldMk cId="706565944" sldId="324"/>
            <ac:spMk id="7" creationId="{075C529E-3B05-442F-A025-300011AA163E}"/>
          </ac:spMkLst>
        </pc:spChg>
        <pc:spChg chg="add mod">
          <ac:chgData name="Connor Luke Strange (2009282)" userId="e11bfffe-da13-459e-9f44-239f6a54aae9" providerId="ADAL" clId="{47957319-AC45-4160-BE63-B4F8D44F6084}" dt="2020-10-23T16:41:45.046" v="8186" actId="1076"/>
          <ac:spMkLst>
            <pc:docMk/>
            <pc:sldMk cId="706565944" sldId="324"/>
            <ac:spMk id="8" creationId="{54003A0A-F7E3-4637-865B-5BC0F8A145FF}"/>
          </ac:spMkLst>
        </pc:spChg>
        <pc:picChg chg="del">
          <ac:chgData name="Connor Luke Strange (2009282)" userId="e11bfffe-da13-459e-9f44-239f6a54aae9" providerId="ADAL" clId="{47957319-AC45-4160-BE63-B4F8D44F6084}" dt="2020-10-23T16:37:04.530" v="8078" actId="478"/>
          <ac:picMkLst>
            <pc:docMk/>
            <pc:sldMk cId="706565944" sldId="324"/>
            <ac:picMk id="3" creationId="{D5614E69-C009-4584-AF00-C38607927493}"/>
          </ac:picMkLst>
        </pc:picChg>
        <pc:picChg chg="add mod modCrop">
          <ac:chgData name="Connor Luke Strange (2009282)" userId="e11bfffe-da13-459e-9f44-239f6a54aae9" providerId="ADAL" clId="{47957319-AC45-4160-BE63-B4F8D44F6084}" dt="2020-10-23T16:37:41.670" v="8085" actId="1076"/>
          <ac:picMkLst>
            <pc:docMk/>
            <pc:sldMk cId="706565944" sldId="324"/>
            <ac:picMk id="4" creationId="{5A90CA0A-7501-4EC8-8D69-0C460357A58F}"/>
          </ac:picMkLst>
        </pc:picChg>
      </pc:sldChg>
      <pc:sldChg chg="addSp delSp modSp new mod modClrScheme chgLayout">
        <pc:chgData name="Connor Luke Strange (2009282)" userId="e11bfffe-da13-459e-9f44-239f6a54aae9" providerId="ADAL" clId="{47957319-AC45-4160-BE63-B4F8D44F6084}" dt="2020-10-23T16:45:45.457" v="8262" actId="1076"/>
        <pc:sldMkLst>
          <pc:docMk/>
          <pc:sldMk cId="3526673350" sldId="325"/>
        </pc:sldMkLst>
        <pc:spChg chg="del mod ord">
          <ac:chgData name="Connor Luke Strange (2009282)" userId="e11bfffe-da13-459e-9f44-239f6a54aae9" providerId="ADAL" clId="{47957319-AC45-4160-BE63-B4F8D44F6084}" dt="2020-10-23T16:42:38.641" v="8188" actId="700"/>
          <ac:spMkLst>
            <pc:docMk/>
            <pc:sldMk cId="3526673350" sldId="325"/>
            <ac:spMk id="2" creationId="{16EB2910-1A77-4C34-8A0B-9E18B90978D2}"/>
          </ac:spMkLst>
        </pc:spChg>
        <pc:spChg chg="del mod ord">
          <ac:chgData name="Connor Luke Strange (2009282)" userId="e11bfffe-da13-459e-9f44-239f6a54aae9" providerId="ADAL" clId="{47957319-AC45-4160-BE63-B4F8D44F6084}" dt="2020-10-23T16:42:38.641" v="8188" actId="700"/>
          <ac:spMkLst>
            <pc:docMk/>
            <pc:sldMk cId="3526673350" sldId="325"/>
            <ac:spMk id="3" creationId="{7A508102-A2B6-4474-9AB5-A491364ABD07}"/>
          </ac:spMkLst>
        </pc:spChg>
        <pc:spChg chg="add mod ord">
          <ac:chgData name="Connor Luke Strange (2009282)" userId="e11bfffe-da13-459e-9f44-239f6a54aae9" providerId="ADAL" clId="{47957319-AC45-4160-BE63-B4F8D44F6084}" dt="2020-10-23T16:45:45.457" v="8262" actId="1076"/>
          <ac:spMkLst>
            <pc:docMk/>
            <pc:sldMk cId="3526673350" sldId="325"/>
            <ac:spMk id="4" creationId="{DBF364C2-3AF5-48AC-AE69-3AB3543900A2}"/>
          </ac:spMkLst>
        </pc:spChg>
        <pc:spChg chg="add mod ord">
          <ac:chgData name="Connor Luke Strange (2009282)" userId="e11bfffe-da13-459e-9f44-239f6a54aae9" providerId="ADAL" clId="{47957319-AC45-4160-BE63-B4F8D44F6084}" dt="2020-10-23T16:42:38.641" v="8188" actId="700"/>
          <ac:spMkLst>
            <pc:docMk/>
            <pc:sldMk cId="3526673350" sldId="325"/>
            <ac:spMk id="5" creationId="{E0185202-AC06-464E-994B-43828D2F9236}"/>
          </ac:spMkLst>
        </pc:spChg>
      </pc:sldChg>
      <pc:sldChg chg="addSp delSp modSp new mod modClrScheme chgLayout">
        <pc:chgData name="Connor Luke Strange (2009282)" userId="e11bfffe-da13-459e-9f44-239f6a54aae9" providerId="ADAL" clId="{47957319-AC45-4160-BE63-B4F8D44F6084}" dt="2020-10-23T16:45:26.514" v="8257" actId="1076"/>
        <pc:sldMkLst>
          <pc:docMk/>
          <pc:sldMk cId="4225290733" sldId="326"/>
        </pc:sldMkLst>
        <pc:spChg chg="del">
          <ac:chgData name="Connor Luke Strange (2009282)" userId="e11bfffe-da13-459e-9f44-239f6a54aae9" providerId="ADAL" clId="{47957319-AC45-4160-BE63-B4F8D44F6084}" dt="2020-10-23T16:43:07.654" v="8199" actId="700"/>
          <ac:spMkLst>
            <pc:docMk/>
            <pc:sldMk cId="4225290733" sldId="326"/>
            <ac:spMk id="2" creationId="{24666AEC-6A45-4ABF-B6CF-98872A401FDB}"/>
          </ac:spMkLst>
        </pc:spChg>
        <pc:spChg chg="del">
          <ac:chgData name="Connor Luke Strange (2009282)" userId="e11bfffe-da13-459e-9f44-239f6a54aae9" providerId="ADAL" clId="{47957319-AC45-4160-BE63-B4F8D44F6084}" dt="2020-10-23T16:43:07.654" v="8199" actId="700"/>
          <ac:spMkLst>
            <pc:docMk/>
            <pc:sldMk cId="4225290733" sldId="326"/>
            <ac:spMk id="3" creationId="{20788E0F-A941-47BA-8245-FEF7E57860C9}"/>
          </ac:spMkLst>
        </pc:spChg>
        <pc:spChg chg="add del mod ord">
          <ac:chgData name="Connor Luke Strange (2009282)" userId="e11bfffe-da13-459e-9f44-239f6a54aae9" providerId="ADAL" clId="{47957319-AC45-4160-BE63-B4F8D44F6084}" dt="2020-10-23T16:43:12.028" v="8200" actId="700"/>
          <ac:spMkLst>
            <pc:docMk/>
            <pc:sldMk cId="4225290733" sldId="326"/>
            <ac:spMk id="4" creationId="{00C0B62E-73BF-4FE0-826F-4C0619DBA6E3}"/>
          </ac:spMkLst>
        </pc:spChg>
        <pc:spChg chg="add del mod ord">
          <ac:chgData name="Connor Luke Strange (2009282)" userId="e11bfffe-da13-459e-9f44-239f6a54aae9" providerId="ADAL" clId="{47957319-AC45-4160-BE63-B4F8D44F6084}" dt="2020-10-23T16:43:12.028" v="8200" actId="700"/>
          <ac:spMkLst>
            <pc:docMk/>
            <pc:sldMk cId="4225290733" sldId="326"/>
            <ac:spMk id="5" creationId="{599320F1-C7AE-46F3-8FD8-02B9A52015EC}"/>
          </ac:spMkLst>
        </pc:spChg>
        <pc:spChg chg="add mod ord">
          <ac:chgData name="Connor Luke Strange (2009282)" userId="e11bfffe-da13-459e-9f44-239f6a54aae9" providerId="ADAL" clId="{47957319-AC45-4160-BE63-B4F8D44F6084}" dt="2020-10-23T16:45:26.514" v="8257" actId="1076"/>
          <ac:spMkLst>
            <pc:docMk/>
            <pc:sldMk cId="4225290733" sldId="326"/>
            <ac:spMk id="6" creationId="{A9E0EEFE-F3ED-4E19-AD4F-F53DB8864E33}"/>
          </ac:spMkLst>
        </pc:spChg>
        <pc:spChg chg="add mod ord">
          <ac:chgData name="Connor Luke Strange (2009282)" userId="e11bfffe-da13-459e-9f44-239f6a54aae9" providerId="ADAL" clId="{47957319-AC45-4160-BE63-B4F8D44F6084}" dt="2020-10-23T16:43:12.028" v="8200" actId="700"/>
          <ac:spMkLst>
            <pc:docMk/>
            <pc:sldMk cId="4225290733" sldId="326"/>
            <ac:spMk id="7" creationId="{D1597BC8-B867-4581-A9D0-BF8DCD04D831}"/>
          </ac:spMkLst>
        </pc:spChg>
        <pc:spChg chg="add del">
          <ac:chgData name="Connor Luke Strange (2009282)" userId="e11bfffe-da13-459e-9f44-239f6a54aae9" providerId="ADAL" clId="{47957319-AC45-4160-BE63-B4F8D44F6084}" dt="2020-10-23T16:43:23.220" v="8220" actId="478"/>
          <ac:spMkLst>
            <pc:docMk/>
            <pc:sldMk cId="4225290733" sldId="326"/>
            <ac:spMk id="9" creationId="{80DA50B7-99DD-490F-B087-22D17A43EA84}"/>
          </ac:spMkLst>
        </pc:spChg>
      </pc:sldChg>
      <pc:sldChg chg="addSp delSp modSp new mod modClrScheme chgLayout">
        <pc:chgData name="Connor Luke Strange (2009282)" userId="e11bfffe-da13-459e-9f44-239f6a54aae9" providerId="ADAL" clId="{47957319-AC45-4160-BE63-B4F8D44F6084}" dt="2020-10-23T16:47:11.815" v="8268" actId="1036"/>
        <pc:sldMkLst>
          <pc:docMk/>
          <pc:sldMk cId="2494274500" sldId="327"/>
        </pc:sldMkLst>
        <pc:spChg chg="del mod ord">
          <ac:chgData name="Connor Luke Strange (2009282)" userId="e11bfffe-da13-459e-9f44-239f6a54aae9" providerId="ADAL" clId="{47957319-AC45-4160-BE63-B4F8D44F6084}" dt="2020-10-23T16:43:30.855" v="8222" actId="700"/>
          <ac:spMkLst>
            <pc:docMk/>
            <pc:sldMk cId="2494274500" sldId="327"/>
            <ac:spMk id="2" creationId="{F0E58571-9758-4210-A240-E52C33405361}"/>
          </ac:spMkLst>
        </pc:spChg>
        <pc:spChg chg="del mod ord">
          <ac:chgData name="Connor Luke Strange (2009282)" userId="e11bfffe-da13-459e-9f44-239f6a54aae9" providerId="ADAL" clId="{47957319-AC45-4160-BE63-B4F8D44F6084}" dt="2020-10-23T16:43:30.855" v="8222" actId="700"/>
          <ac:spMkLst>
            <pc:docMk/>
            <pc:sldMk cId="2494274500" sldId="327"/>
            <ac:spMk id="3" creationId="{D43CB83B-CE36-43E9-A27D-DC959E87A301}"/>
          </ac:spMkLst>
        </pc:spChg>
        <pc:spChg chg="add mod ord">
          <ac:chgData name="Connor Luke Strange (2009282)" userId="e11bfffe-da13-459e-9f44-239f6a54aae9" providerId="ADAL" clId="{47957319-AC45-4160-BE63-B4F8D44F6084}" dt="2020-10-23T16:47:11.815" v="8268" actId="1036"/>
          <ac:spMkLst>
            <pc:docMk/>
            <pc:sldMk cId="2494274500" sldId="327"/>
            <ac:spMk id="4" creationId="{0AD89614-352C-4E88-A459-E22AFE1DD675}"/>
          </ac:spMkLst>
        </pc:spChg>
        <pc:spChg chg="add del mod ord">
          <ac:chgData name="Connor Luke Strange (2009282)" userId="e11bfffe-da13-459e-9f44-239f6a54aae9" providerId="ADAL" clId="{47957319-AC45-4160-BE63-B4F8D44F6084}" dt="2020-10-23T16:44:19.781" v="8242" actId="478"/>
          <ac:spMkLst>
            <pc:docMk/>
            <pc:sldMk cId="2494274500" sldId="327"/>
            <ac:spMk id="5" creationId="{002ECA59-A34B-4384-8FFD-1226ADB1CB6E}"/>
          </ac:spMkLst>
        </pc:spChg>
        <pc:spChg chg="add mod">
          <ac:chgData name="Connor Luke Strange (2009282)" userId="e11bfffe-da13-459e-9f44-239f6a54aae9" providerId="ADAL" clId="{47957319-AC45-4160-BE63-B4F8D44F6084}" dt="2020-10-23T16:45:05.500" v="8252" actId="1076"/>
          <ac:spMkLst>
            <pc:docMk/>
            <pc:sldMk cId="2494274500" sldId="327"/>
            <ac:spMk id="8" creationId="{5BB7AD17-25FC-4049-9AFC-A02D003A51A6}"/>
          </ac:spMkLst>
        </pc:spChg>
        <pc:picChg chg="add mod modCrop">
          <ac:chgData name="Connor Luke Strange (2009282)" userId="e11bfffe-da13-459e-9f44-239f6a54aae9" providerId="ADAL" clId="{47957319-AC45-4160-BE63-B4F8D44F6084}" dt="2020-10-23T16:44:23.512" v="8243" actId="1076"/>
          <ac:picMkLst>
            <pc:docMk/>
            <pc:sldMk cId="2494274500" sldId="327"/>
            <ac:picMk id="6" creationId="{C8855F13-8C79-4C58-871E-14CFAC923970}"/>
          </ac:picMkLst>
        </pc:picChg>
      </pc:sldChg>
      <pc:sldChg chg="new del">
        <pc:chgData name="Connor Luke Strange (2009282)" userId="e11bfffe-da13-459e-9f44-239f6a54aae9" providerId="ADAL" clId="{47957319-AC45-4160-BE63-B4F8D44F6084}" dt="2020-10-23T16:47:51.644" v="8270" actId="2696"/>
        <pc:sldMkLst>
          <pc:docMk/>
          <pc:sldMk cId="254470705" sldId="328"/>
        </pc:sldMkLst>
      </pc:sldChg>
      <pc:sldChg chg="addSp delSp modSp add mod">
        <pc:chgData name="Connor Luke Strange (2009282)" userId="e11bfffe-da13-459e-9f44-239f6a54aae9" providerId="ADAL" clId="{47957319-AC45-4160-BE63-B4F8D44F6084}" dt="2020-11-01T13:17:20.346" v="22569" actId="14100"/>
        <pc:sldMkLst>
          <pc:docMk/>
          <pc:sldMk cId="4133181490" sldId="328"/>
        </pc:sldMkLst>
        <pc:spChg chg="add mod">
          <ac:chgData name="Connor Luke Strange (2009282)" userId="e11bfffe-da13-459e-9f44-239f6a54aae9" providerId="ADAL" clId="{47957319-AC45-4160-BE63-B4F8D44F6084}" dt="2020-10-23T16:49:29.657" v="8309" actId="20577"/>
          <ac:spMkLst>
            <pc:docMk/>
            <pc:sldMk cId="4133181490" sldId="328"/>
            <ac:spMk id="7" creationId="{F279DC0B-10EC-4BB6-9ED3-429E42DB0BEF}"/>
          </ac:spMkLst>
        </pc:spChg>
        <pc:spChg chg="del">
          <ac:chgData name="Connor Luke Strange (2009282)" userId="e11bfffe-da13-459e-9f44-239f6a54aae9" providerId="ADAL" clId="{47957319-AC45-4160-BE63-B4F8D44F6084}" dt="2020-10-23T16:47:58.384" v="8273" actId="478"/>
          <ac:spMkLst>
            <pc:docMk/>
            <pc:sldMk cId="4133181490" sldId="328"/>
            <ac:spMk id="8" creationId="{5BB7AD17-25FC-4049-9AFC-A02D003A51A6}"/>
          </ac:spMkLst>
        </pc:spChg>
        <pc:picChg chg="add mod modCrop">
          <ac:chgData name="Connor Luke Strange (2009282)" userId="e11bfffe-da13-459e-9f44-239f6a54aae9" providerId="ADAL" clId="{47957319-AC45-4160-BE63-B4F8D44F6084}" dt="2020-11-01T13:17:20.346" v="22569" actId="14100"/>
          <ac:picMkLst>
            <pc:docMk/>
            <pc:sldMk cId="4133181490" sldId="328"/>
            <ac:picMk id="2" creationId="{E95F0211-926E-4D57-977F-7EBBCA43A838}"/>
          </ac:picMkLst>
        </pc:picChg>
        <pc:picChg chg="del">
          <ac:chgData name="Connor Luke Strange (2009282)" userId="e11bfffe-da13-459e-9f44-239f6a54aae9" providerId="ADAL" clId="{47957319-AC45-4160-BE63-B4F8D44F6084}" dt="2020-10-23T16:47:55.847" v="8272" actId="478"/>
          <ac:picMkLst>
            <pc:docMk/>
            <pc:sldMk cId="4133181490" sldId="328"/>
            <ac:picMk id="6" creationId="{C8855F13-8C79-4C58-871E-14CFAC923970}"/>
          </ac:picMkLst>
        </pc:picChg>
      </pc:sldChg>
      <pc:sldChg chg="addSp delSp modSp add mod">
        <pc:chgData name="Connor Luke Strange (2009282)" userId="e11bfffe-da13-459e-9f44-239f6a54aae9" providerId="ADAL" clId="{47957319-AC45-4160-BE63-B4F8D44F6084}" dt="2020-10-23T16:51:33.799" v="8344" actId="1076"/>
        <pc:sldMkLst>
          <pc:docMk/>
          <pc:sldMk cId="3425201150" sldId="329"/>
        </pc:sldMkLst>
        <pc:spChg chg="del">
          <ac:chgData name="Connor Luke Strange (2009282)" userId="e11bfffe-da13-459e-9f44-239f6a54aae9" providerId="ADAL" clId="{47957319-AC45-4160-BE63-B4F8D44F6084}" dt="2020-10-23T16:49:39.409" v="8312" actId="478"/>
          <ac:spMkLst>
            <pc:docMk/>
            <pc:sldMk cId="3425201150" sldId="329"/>
            <ac:spMk id="7" creationId="{F279DC0B-10EC-4BB6-9ED3-429E42DB0BEF}"/>
          </ac:spMkLst>
        </pc:spChg>
        <pc:spChg chg="add mod">
          <ac:chgData name="Connor Luke Strange (2009282)" userId="e11bfffe-da13-459e-9f44-239f6a54aae9" providerId="ADAL" clId="{47957319-AC45-4160-BE63-B4F8D44F6084}" dt="2020-10-23T16:51:33.799" v="8344" actId="1076"/>
          <ac:spMkLst>
            <pc:docMk/>
            <pc:sldMk cId="3425201150" sldId="329"/>
            <ac:spMk id="8" creationId="{2EEDD205-282F-4F59-9DA4-1107475995A0}"/>
          </ac:spMkLst>
        </pc:spChg>
        <pc:picChg chg="del">
          <ac:chgData name="Connor Luke Strange (2009282)" userId="e11bfffe-da13-459e-9f44-239f6a54aae9" providerId="ADAL" clId="{47957319-AC45-4160-BE63-B4F8D44F6084}" dt="2020-10-23T16:49:36.540" v="8311" actId="478"/>
          <ac:picMkLst>
            <pc:docMk/>
            <pc:sldMk cId="3425201150" sldId="329"/>
            <ac:picMk id="2" creationId="{E95F0211-926E-4D57-977F-7EBBCA43A838}"/>
          </ac:picMkLst>
        </pc:picChg>
        <pc:picChg chg="add mod modCrop">
          <ac:chgData name="Connor Luke Strange (2009282)" userId="e11bfffe-da13-459e-9f44-239f6a54aae9" providerId="ADAL" clId="{47957319-AC45-4160-BE63-B4F8D44F6084}" dt="2020-10-23T16:50:37.398" v="8320" actId="1076"/>
          <ac:picMkLst>
            <pc:docMk/>
            <pc:sldMk cId="3425201150" sldId="329"/>
            <ac:picMk id="3" creationId="{A3F5947E-B6C7-4A98-A1EC-23133B66536D}"/>
          </ac:picMkLst>
        </pc:picChg>
      </pc:sldChg>
      <pc:sldChg chg="addSp delSp modSp add mod">
        <pc:chgData name="Connor Luke Strange (2009282)" userId="e11bfffe-da13-459e-9f44-239f6a54aae9" providerId="ADAL" clId="{47957319-AC45-4160-BE63-B4F8D44F6084}" dt="2020-10-23T16:53:48.646" v="8382" actId="1076"/>
        <pc:sldMkLst>
          <pc:docMk/>
          <pc:sldMk cId="1116909352" sldId="330"/>
        </pc:sldMkLst>
        <pc:spChg chg="add mod">
          <ac:chgData name="Connor Luke Strange (2009282)" userId="e11bfffe-da13-459e-9f44-239f6a54aae9" providerId="ADAL" clId="{47957319-AC45-4160-BE63-B4F8D44F6084}" dt="2020-10-23T16:53:48.646" v="8382" actId="1076"/>
          <ac:spMkLst>
            <pc:docMk/>
            <pc:sldMk cId="1116909352" sldId="330"/>
            <ac:spMk id="6" creationId="{9E3FDE05-6FBD-43EA-855C-0F00320031FD}"/>
          </ac:spMkLst>
        </pc:spChg>
        <pc:spChg chg="del">
          <ac:chgData name="Connor Luke Strange (2009282)" userId="e11bfffe-da13-459e-9f44-239f6a54aae9" providerId="ADAL" clId="{47957319-AC45-4160-BE63-B4F8D44F6084}" dt="2020-10-23T16:51:57.554" v="8347" actId="478"/>
          <ac:spMkLst>
            <pc:docMk/>
            <pc:sldMk cId="1116909352" sldId="330"/>
            <ac:spMk id="8" creationId="{2EEDD205-282F-4F59-9DA4-1107475995A0}"/>
          </ac:spMkLst>
        </pc:spChg>
        <pc:picChg chg="del">
          <ac:chgData name="Connor Luke Strange (2009282)" userId="e11bfffe-da13-459e-9f44-239f6a54aae9" providerId="ADAL" clId="{47957319-AC45-4160-BE63-B4F8D44F6084}" dt="2020-10-23T16:51:55.388" v="8346" actId="478"/>
          <ac:picMkLst>
            <pc:docMk/>
            <pc:sldMk cId="1116909352" sldId="330"/>
            <ac:picMk id="3" creationId="{A3F5947E-B6C7-4A98-A1EC-23133B66536D}"/>
          </ac:picMkLst>
        </pc:picChg>
        <pc:picChg chg="add mod modCrop">
          <ac:chgData name="Connor Luke Strange (2009282)" userId="e11bfffe-da13-459e-9f44-239f6a54aae9" providerId="ADAL" clId="{47957319-AC45-4160-BE63-B4F8D44F6084}" dt="2020-10-23T16:53:00.108" v="8358" actId="1076"/>
          <ac:picMkLst>
            <pc:docMk/>
            <pc:sldMk cId="1116909352" sldId="330"/>
            <ac:picMk id="5" creationId="{BC9A0765-4DA4-4655-A2D7-28BCCFCF34A0}"/>
          </ac:picMkLst>
        </pc:picChg>
      </pc:sldChg>
      <pc:sldChg chg="addSp delSp modSp add mod">
        <pc:chgData name="Connor Luke Strange (2009282)" userId="e11bfffe-da13-459e-9f44-239f6a54aae9" providerId="ADAL" clId="{47957319-AC45-4160-BE63-B4F8D44F6084}" dt="2020-10-23T16:55:55.655" v="8424" actId="1076"/>
        <pc:sldMkLst>
          <pc:docMk/>
          <pc:sldMk cId="332263296" sldId="331"/>
        </pc:sldMkLst>
        <pc:spChg chg="del">
          <ac:chgData name="Connor Luke Strange (2009282)" userId="e11bfffe-da13-459e-9f44-239f6a54aae9" providerId="ADAL" clId="{47957319-AC45-4160-BE63-B4F8D44F6084}" dt="2020-10-23T16:54:01.948" v="8385" actId="478"/>
          <ac:spMkLst>
            <pc:docMk/>
            <pc:sldMk cId="332263296" sldId="331"/>
            <ac:spMk id="6" creationId="{9E3FDE05-6FBD-43EA-855C-0F00320031FD}"/>
          </ac:spMkLst>
        </pc:spChg>
        <pc:spChg chg="add mod">
          <ac:chgData name="Connor Luke Strange (2009282)" userId="e11bfffe-da13-459e-9f44-239f6a54aae9" providerId="ADAL" clId="{47957319-AC45-4160-BE63-B4F8D44F6084}" dt="2020-10-23T16:55:55.655" v="8424" actId="1076"/>
          <ac:spMkLst>
            <pc:docMk/>
            <pc:sldMk cId="332263296" sldId="331"/>
            <ac:spMk id="8" creationId="{F1475B6F-C4CF-41F2-AC89-4542A5B1DD66}"/>
          </ac:spMkLst>
        </pc:spChg>
        <pc:picChg chg="add mod modCrop">
          <ac:chgData name="Connor Luke Strange (2009282)" userId="e11bfffe-da13-459e-9f44-239f6a54aae9" providerId="ADAL" clId="{47957319-AC45-4160-BE63-B4F8D44F6084}" dt="2020-10-23T16:54:30.534" v="8391" actId="1076"/>
          <ac:picMkLst>
            <pc:docMk/>
            <pc:sldMk cId="332263296" sldId="331"/>
            <ac:picMk id="2" creationId="{02E17C39-8FE1-40C1-9E28-7B8D8B15B844}"/>
          </ac:picMkLst>
        </pc:picChg>
        <pc:picChg chg="add del">
          <ac:chgData name="Connor Luke Strange (2009282)" userId="e11bfffe-da13-459e-9f44-239f6a54aae9" providerId="ADAL" clId="{47957319-AC45-4160-BE63-B4F8D44F6084}" dt="2020-10-23T16:54:43.334" v="8393" actId="478"/>
          <ac:picMkLst>
            <pc:docMk/>
            <pc:sldMk cId="332263296" sldId="331"/>
            <ac:picMk id="3" creationId="{FDD84FD9-DB5E-49E5-AD18-5C156ECE578A}"/>
          </ac:picMkLst>
        </pc:picChg>
        <pc:picChg chg="del">
          <ac:chgData name="Connor Luke Strange (2009282)" userId="e11bfffe-da13-459e-9f44-239f6a54aae9" providerId="ADAL" clId="{47957319-AC45-4160-BE63-B4F8D44F6084}" dt="2020-10-23T16:53:59.804" v="8384" actId="478"/>
          <ac:picMkLst>
            <pc:docMk/>
            <pc:sldMk cId="332263296" sldId="331"/>
            <ac:picMk id="5" creationId="{BC9A0765-4DA4-4655-A2D7-28BCCFCF34A0}"/>
          </ac:picMkLst>
        </pc:picChg>
      </pc:sldChg>
      <pc:sldChg chg="addSp delSp modSp add mod">
        <pc:chgData name="Connor Luke Strange (2009282)" userId="e11bfffe-da13-459e-9f44-239f6a54aae9" providerId="ADAL" clId="{47957319-AC45-4160-BE63-B4F8D44F6084}" dt="2020-11-01T13:18:35.658" v="22571" actId="1076"/>
        <pc:sldMkLst>
          <pc:docMk/>
          <pc:sldMk cId="4202928192" sldId="332"/>
        </pc:sldMkLst>
        <pc:spChg chg="add mod">
          <ac:chgData name="Connor Luke Strange (2009282)" userId="e11bfffe-da13-459e-9f44-239f6a54aae9" providerId="ADAL" clId="{47957319-AC45-4160-BE63-B4F8D44F6084}" dt="2020-10-23T16:57:40.113" v="8451" actId="1076"/>
          <ac:spMkLst>
            <pc:docMk/>
            <pc:sldMk cId="4202928192" sldId="332"/>
            <ac:spMk id="7" creationId="{0601F2AB-35D3-47FD-A061-B5B75E5F9820}"/>
          </ac:spMkLst>
        </pc:spChg>
        <pc:spChg chg="del">
          <ac:chgData name="Connor Luke Strange (2009282)" userId="e11bfffe-da13-459e-9f44-239f6a54aae9" providerId="ADAL" clId="{47957319-AC45-4160-BE63-B4F8D44F6084}" dt="2020-10-23T16:56:30.375" v="8427" actId="478"/>
          <ac:spMkLst>
            <pc:docMk/>
            <pc:sldMk cId="4202928192" sldId="332"/>
            <ac:spMk id="8" creationId="{F1475B6F-C4CF-41F2-AC89-4542A5B1DD66}"/>
          </ac:spMkLst>
        </pc:spChg>
        <pc:picChg chg="del">
          <ac:chgData name="Connor Luke Strange (2009282)" userId="e11bfffe-da13-459e-9f44-239f6a54aae9" providerId="ADAL" clId="{47957319-AC45-4160-BE63-B4F8D44F6084}" dt="2020-10-23T16:56:27.806" v="8426" actId="478"/>
          <ac:picMkLst>
            <pc:docMk/>
            <pc:sldMk cId="4202928192" sldId="332"/>
            <ac:picMk id="2" creationId="{02E17C39-8FE1-40C1-9E28-7B8D8B15B844}"/>
          </ac:picMkLst>
        </pc:picChg>
        <pc:picChg chg="add mod modCrop">
          <ac:chgData name="Connor Luke Strange (2009282)" userId="e11bfffe-da13-459e-9f44-239f6a54aae9" providerId="ADAL" clId="{47957319-AC45-4160-BE63-B4F8D44F6084}" dt="2020-11-01T13:18:35.658" v="22571" actId="1076"/>
          <ac:picMkLst>
            <pc:docMk/>
            <pc:sldMk cId="4202928192" sldId="332"/>
            <ac:picMk id="3" creationId="{9AF519FE-9572-41AF-9C37-AE12FA31F8CB}"/>
          </ac:picMkLst>
        </pc:picChg>
      </pc:sldChg>
      <pc:sldChg chg="addSp delSp modSp add mod">
        <pc:chgData name="Connor Luke Strange (2009282)" userId="e11bfffe-da13-459e-9f44-239f6a54aae9" providerId="ADAL" clId="{47957319-AC45-4160-BE63-B4F8D44F6084}" dt="2020-10-23T17:00:57.691" v="8489" actId="1076"/>
        <pc:sldMkLst>
          <pc:docMk/>
          <pc:sldMk cId="882271709" sldId="333"/>
        </pc:sldMkLst>
        <pc:spChg chg="del">
          <ac:chgData name="Connor Luke Strange (2009282)" userId="e11bfffe-da13-459e-9f44-239f6a54aae9" providerId="ADAL" clId="{47957319-AC45-4160-BE63-B4F8D44F6084}" dt="2020-10-23T16:58:22.652" v="8454" actId="478"/>
          <ac:spMkLst>
            <pc:docMk/>
            <pc:sldMk cId="882271709" sldId="333"/>
            <ac:spMk id="7" creationId="{0601F2AB-35D3-47FD-A061-B5B75E5F9820}"/>
          </ac:spMkLst>
        </pc:spChg>
        <pc:spChg chg="add mod">
          <ac:chgData name="Connor Luke Strange (2009282)" userId="e11bfffe-da13-459e-9f44-239f6a54aae9" providerId="ADAL" clId="{47957319-AC45-4160-BE63-B4F8D44F6084}" dt="2020-10-23T17:00:57.691" v="8489" actId="1076"/>
          <ac:spMkLst>
            <pc:docMk/>
            <pc:sldMk cId="882271709" sldId="333"/>
            <ac:spMk id="8" creationId="{F635E611-CA42-482A-96C3-811F64C682A6}"/>
          </ac:spMkLst>
        </pc:spChg>
        <pc:picChg chg="add mod modCrop">
          <ac:chgData name="Connor Luke Strange (2009282)" userId="e11bfffe-da13-459e-9f44-239f6a54aae9" providerId="ADAL" clId="{47957319-AC45-4160-BE63-B4F8D44F6084}" dt="2020-10-23T16:59:15.842" v="8464" actId="1076"/>
          <ac:picMkLst>
            <pc:docMk/>
            <pc:sldMk cId="882271709" sldId="333"/>
            <ac:picMk id="2" creationId="{1EA437E6-2BCE-40EF-8357-0F7F538C8484}"/>
          </ac:picMkLst>
        </pc:picChg>
        <pc:picChg chg="del">
          <ac:chgData name="Connor Luke Strange (2009282)" userId="e11bfffe-da13-459e-9f44-239f6a54aae9" providerId="ADAL" clId="{47957319-AC45-4160-BE63-B4F8D44F6084}" dt="2020-10-23T16:58:20.651" v="8453" actId="478"/>
          <ac:picMkLst>
            <pc:docMk/>
            <pc:sldMk cId="882271709" sldId="333"/>
            <ac:picMk id="3" creationId="{9AF519FE-9572-41AF-9C37-AE12FA31F8CB}"/>
          </ac:picMkLst>
        </pc:picChg>
      </pc:sldChg>
      <pc:sldChg chg="addSp delSp modSp new mod">
        <pc:chgData name="Connor Luke Strange (2009282)" userId="e11bfffe-da13-459e-9f44-239f6a54aae9" providerId="ADAL" clId="{47957319-AC45-4160-BE63-B4F8D44F6084}" dt="2020-11-07T15:01:50.278" v="27054" actId="255"/>
        <pc:sldMkLst>
          <pc:docMk/>
          <pc:sldMk cId="3055837865" sldId="334"/>
        </pc:sldMkLst>
        <pc:spChg chg="mod">
          <ac:chgData name="Connor Luke Strange (2009282)" userId="e11bfffe-da13-459e-9f44-239f6a54aae9" providerId="ADAL" clId="{47957319-AC45-4160-BE63-B4F8D44F6084}" dt="2020-10-23T17:01:41.175" v="8539" actId="1076"/>
          <ac:spMkLst>
            <pc:docMk/>
            <pc:sldMk cId="3055837865" sldId="334"/>
            <ac:spMk id="2" creationId="{5342F4E1-3212-4C84-B0F8-9DBE2B0685FA}"/>
          </ac:spMkLst>
        </pc:spChg>
        <pc:spChg chg="del">
          <ac:chgData name="Connor Luke Strange (2009282)" userId="e11bfffe-da13-459e-9f44-239f6a54aae9" providerId="ADAL" clId="{47957319-AC45-4160-BE63-B4F8D44F6084}" dt="2020-10-23T17:01:18.663" v="8491" actId="478"/>
          <ac:spMkLst>
            <pc:docMk/>
            <pc:sldMk cId="3055837865" sldId="334"/>
            <ac:spMk id="3" creationId="{50042564-005D-44E9-8264-8C451FB7E042}"/>
          </ac:spMkLst>
        </pc:spChg>
        <pc:spChg chg="add mod">
          <ac:chgData name="Connor Luke Strange (2009282)" userId="e11bfffe-da13-459e-9f44-239f6a54aae9" providerId="ADAL" clId="{47957319-AC45-4160-BE63-B4F8D44F6084}" dt="2020-10-23T17:02:16.028" v="8546" actId="207"/>
          <ac:spMkLst>
            <pc:docMk/>
            <pc:sldMk cId="3055837865" sldId="334"/>
            <ac:spMk id="5" creationId="{958844EB-E9FF-47B0-BA4B-4A254E9A4E61}"/>
          </ac:spMkLst>
        </pc:spChg>
        <pc:spChg chg="add mod">
          <ac:chgData name="Connor Luke Strange (2009282)" userId="e11bfffe-da13-459e-9f44-239f6a54aae9" providerId="ADAL" clId="{47957319-AC45-4160-BE63-B4F8D44F6084}" dt="2020-11-07T15:01:50.278" v="27054" actId="255"/>
          <ac:spMkLst>
            <pc:docMk/>
            <pc:sldMk cId="3055837865" sldId="334"/>
            <ac:spMk id="6" creationId="{BB2AED81-A662-49B5-92BF-8D24BCE7A6DD}"/>
          </ac:spMkLst>
        </pc:spChg>
        <pc:picChg chg="add mod">
          <ac:chgData name="Connor Luke Strange (2009282)" userId="e11bfffe-da13-459e-9f44-239f6a54aae9" providerId="ADAL" clId="{47957319-AC45-4160-BE63-B4F8D44F6084}" dt="2020-10-23T17:01:58.141" v="8543" actId="1076"/>
          <ac:picMkLst>
            <pc:docMk/>
            <pc:sldMk cId="3055837865" sldId="334"/>
            <ac:picMk id="4" creationId="{F0664895-045C-433E-A935-61BE5EA1025D}"/>
          </ac:picMkLst>
        </pc:picChg>
      </pc:sldChg>
      <pc:sldChg chg="addSp delSp modSp new mod">
        <pc:chgData name="Connor Luke Strange (2009282)" userId="e11bfffe-da13-459e-9f44-239f6a54aae9" providerId="ADAL" clId="{47957319-AC45-4160-BE63-B4F8D44F6084}" dt="2020-11-07T15:02:12.044" v="27055" actId="20577"/>
        <pc:sldMkLst>
          <pc:docMk/>
          <pc:sldMk cId="539076041" sldId="335"/>
        </pc:sldMkLst>
        <pc:spChg chg="mod">
          <ac:chgData name="Connor Luke Strange (2009282)" userId="e11bfffe-da13-459e-9f44-239f6a54aae9" providerId="ADAL" clId="{47957319-AC45-4160-BE63-B4F8D44F6084}" dt="2020-10-23T17:27:23.284" v="9663" actId="20577"/>
          <ac:spMkLst>
            <pc:docMk/>
            <pc:sldMk cId="539076041" sldId="335"/>
            <ac:spMk id="2" creationId="{AE318D35-E9F1-4153-AE3B-8A73CA1CA3F4}"/>
          </ac:spMkLst>
        </pc:spChg>
        <pc:spChg chg="del">
          <ac:chgData name="Connor Luke Strange (2009282)" userId="e11bfffe-da13-459e-9f44-239f6a54aae9" providerId="ADAL" clId="{47957319-AC45-4160-BE63-B4F8D44F6084}" dt="2020-10-23T17:18:56.636" v="8944" actId="1032"/>
          <ac:spMkLst>
            <pc:docMk/>
            <pc:sldMk cId="539076041" sldId="335"/>
            <ac:spMk id="3" creationId="{4B13DB25-9776-4F1D-A8CF-B32C821AE3AE}"/>
          </ac:spMkLst>
        </pc:spChg>
        <pc:spChg chg="mod">
          <ac:chgData name="Connor Luke Strange (2009282)" userId="e11bfffe-da13-459e-9f44-239f6a54aae9" providerId="ADAL" clId="{47957319-AC45-4160-BE63-B4F8D44F6084}" dt="2020-10-23T17:26:27.226" v="9632" actId="18245"/>
          <ac:spMkLst>
            <pc:docMk/>
            <pc:sldMk cId="539076041" sldId="335"/>
            <ac:spMk id="6" creationId="{3AAE6C96-EB87-4378-A02D-649E715CEFFA}"/>
          </ac:spMkLst>
        </pc:spChg>
        <pc:spChg chg="mod">
          <ac:chgData name="Connor Luke Strange (2009282)" userId="e11bfffe-da13-459e-9f44-239f6a54aae9" providerId="ADAL" clId="{47957319-AC45-4160-BE63-B4F8D44F6084}" dt="2020-10-23T17:26:27.226" v="9632" actId="18245"/>
          <ac:spMkLst>
            <pc:docMk/>
            <pc:sldMk cId="539076041" sldId="335"/>
            <ac:spMk id="7" creationId="{8F0D2FF9-7040-472E-A6FE-46A0E449209B}"/>
          </ac:spMkLst>
        </pc:spChg>
        <pc:spChg chg="mod">
          <ac:chgData name="Connor Luke Strange (2009282)" userId="e11bfffe-da13-459e-9f44-239f6a54aae9" providerId="ADAL" clId="{47957319-AC45-4160-BE63-B4F8D44F6084}" dt="2020-10-23T17:27:02.524" v="9636" actId="14100"/>
          <ac:spMkLst>
            <pc:docMk/>
            <pc:sldMk cId="539076041" sldId="335"/>
            <ac:spMk id="8" creationId="{95372E39-B9DD-4786-8ECB-2A44333554FC}"/>
          </ac:spMkLst>
        </pc:spChg>
        <pc:spChg chg="mod">
          <ac:chgData name="Connor Luke Strange (2009282)" userId="e11bfffe-da13-459e-9f44-239f6a54aae9" providerId="ADAL" clId="{47957319-AC45-4160-BE63-B4F8D44F6084}" dt="2020-10-23T17:26:42.461" v="9634" actId="1076"/>
          <ac:spMkLst>
            <pc:docMk/>
            <pc:sldMk cId="539076041" sldId="335"/>
            <ac:spMk id="9" creationId="{9CAEC4FE-C3A7-4860-A71E-512B115216EB}"/>
          </ac:spMkLst>
        </pc:spChg>
        <pc:spChg chg="mod">
          <ac:chgData name="Connor Luke Strange (2009282)" userId="e11bfffe-da13-459e-9f44-239f6a54aae9" providerId="ADAL" clId="{47957319-AC45-4160-BE63-B4F8D44F6084}" dt="2020-11-07T15:02:12.044" v="27055" actId="20577"/>
          <ac:spMkLst>
            <pc:docMk/>
            <pc:sldMk cId="539076041" sldId="335"/>
            <ac:spMk id="10" creationId="{B6ED2026-1724-4904-BDE3-0C4A72B53618}"/>
          </ac:spMkLst>
        </pc:spChg>
        <pc:spChg chg="mod">
          <ac:chgData name="Connor Luke Strange (2009282)" userId="e11bfffe-da13-459e-9f44-239f6a54aae9" providerId="ADAL" clId="{47957319-AC45-4160-BE63-B4F8D44F6084}" dt="2020-10-23T17:26:34.206" v="9633" actId="1076"/>
          <ac:spMkLst>
            <pc:docMk/>
            <pc:sldMk cId="539076041" sldId="335"/>
            <ac:spMk id="11" creationId="{C07948F4-47CD-4126-9626-1B4A95E786B0}"/>
          </ac:spMkLst>
        </pc:spChg>
        <pc:grpChg chg="mod">
          <ac:chgData name="Connor Luke Strange (2009282)" userId="e11bfffe-da13-459e-9f44-239f6a54aae9" providerId="ADAL" clId="{47957319-AC45-4160-BE63-B4F8D44F6084}" dt="2020-10-23T17:26:27.226" v="9632" actId="18245"/>
          <ac:grpSpMkLst>
            <pc:docMk/>
            <pc:sldMk cId="539076041" sldId="335"/>
            <ac:grpSpMk id="5" creationId="{D24CBA63-69D2-49C5-8B71-ED341D8B1B83}"/>
          </ac:grpSpMkLst>
        </pc:grpChg>
        <pc:graphicFrameChg chg="add del mod modGraphic">
          <ac:chgData name="Connor Luke Strange (2009282)" userId="e11bfffe-da13-459e-9f44-239f6a54aae9" providerId="ADAL" clId="{47957319-AC45-4160-BE63-B4F8D44F6084}" dt="2020-10-23T17:26:27.226" v="9632" actId="18245"/>
          <ac:graphicFrameMkLst>
            <pc:docMk/>
            <pc:sldMk cId="539076041" sldId="335"/>
            <ac:graphicFrameMk id="4" creationId="{C1E7854D-049B-4CF4-A88B-65611B564ED7}"/>
          </ac:graphicFrameMkLst>
        </pc:graphicFrameChg>
      </pc:sldChg>
      <pc:sldChg chg="modSp new del mod">
        <pc:chgData name="Connor Luke Strange (2009282)" userId="e11bfffe-da13-459e-9f44-239f6a54aae9" providerId="ADAL" clId="{47957319-AC45-4160-BE63-B4F8D44F6084}" dt="2020-10-23T17:17:11.473" v="8941" actId="47"/>
        <pc:sldMkLst>
          <pc:docMk/>
          <pc:sldMk cId="1991760540" sldId="335"/>
        </pc:sldMkLst>
        <pc:spChg chg="mod">
          <ac:chgData name="Connor Luke Strange (2009282)" userId="e11bfffe-da13-459e-9f44-239f6a54aae9" providerId="ADAL" clId="{47957319-AC45-4160-BE63-B4F8D44F6084}" dt="2020-10-23T17:04:38.258" v="8642" actId="20577"/>
          <ac:spMkLst>
            <pc:docMk/>
            <pc:sldMk cId="1991760540" sldId="335"/>
            <ac:spMk id="2" creationId="{CE35C3FD-D528-4C78-84AB-42FB34E4D71C}"/>
          </ac:spMkLst>
        </pc:spChg>
        <pc:spChg chg="mod">
          <ac:chgData name="Connor Luke Strange (2009282)" userId="e11bfffe-da13-459e-9f44-239f6a54aae9" providerId="ADAL" clId="{47957319-AC45-4160-BE63-B4F8D44F6084}" dt="2020-10-23T17:12:24.496" v="8792" actId="1076"/>
          <ac:spMkLst>
            <pc:docMk/>
            <pc:sldMk cId="1991760540" sldId="335"/>
            <ac:spMk id="3" creationId="{319268A5-77B0-4559-BE93-C3220107698B}"/>
          </ac:spMkLst>
        </pc:spChg>
      </pc:sldChg>
      <pc:sldChg chg="addSp modSp add mod">
        <pc:chgData name="Connor Luke Strange (2009282)" userId="e11bfffe-da13-459e-9f44-239f6a54aae9" providerId="ADAL" clId="{47957319-AC45-4160-BE63-B4F8D44F6084}" dt="2020-10-23T17:33:07.273" v="10323" actId="14100"/>
        <pc:sldMkLst>
          <pc:docMk/>
          <pc:sldMk cId="290545392" sldId="336"/>
        </pc:sldMkLst>
        <pc:spChg chg="add mod">
          <ac:chgData name="Connor Luke Strange (2009282)" userId="e11bfffe-da13-459e-9f44-239f6a54aae9" providerId="ADAL" clId="{47957319-AC45-4160-BE63-B4F8D44F6084}" dt="2020-10-23T17:32:01.578" v="10201" actId="1036"/>
          <ac:spMkLst>
            <pc:docMk/>
            <pc:sldMk cId="290545392" sldId="336"/>
            <ac:spMk id="3" creationId="{61943983-ECE9-4A13-8E9D-989EF88CDEE8}"/>
          </ac:spMkLst>
        </pc:spChg>
        <pc:spChg chg="mod">
          <ac:chgData name="Connor Luke Strange (2009282)" userId="e11bfffe-da13-459e-9f44-239f6a54aae9" providerId="ADAL" clId="{47957319-AC45-4160-BE63-B4F8D44F6084}" dt="2020-10-23T17:28:27.454" v="9722" actId="20577"/>
          <ac:spMkLst>
            <pc:docMk/>
            <pc:sldMk cId="290545392" sldId="336"/>
            <ac:spMk id="6" creationId="{3AAE6C96-EB87-4378-A02D-649E715CEFFA}"/>
          </ac:spMkLst>
        </pc:spChg>
        <pc:spChg chg="mod">
          <ac:chgData name="Connor Luke Strange (2009282)" userId="e11bfffe-da13-459e-9f44-239f6a54aae9" providerId="ADAL" clId="{47957319-AC45-4160-BE63-B4F8D44F6084}" dt="2020-10-23T17:29:09.810" v="9815" actId="1036"/>
          <ac:spMkLst>
            <pc:docMk/>
            <pc:sldMk cId="290545392" sldId="336"/>
            <ac:spMk id="7" creationId="{8F0D2FF9-7040-472E-A6FE-46A0E449209B}"/>
          </ac:spMkLst>
        </pc:spChg>
        <pc:spChg chg="mod">
          <ac:chgData name="Connor Luke Strange (2009282)" userId="e11bfffe-da13-459e-9f44-239f6a54aae9" providerId="ADAL" clId="{47957319-AC45-4160-BE63-B4F8D44F6084}" dt="2020-10-23T17:29:28.929" v="9846" actId="1035"/>
          <ac:spMkLst>
            <pc:docMk/>
            <pc:sldMk cId="290545392" sldId="336"/>
            <ac:spMk id="8" creationId="{95372E39-B9DD-4786-8ECB-2A44333554FC}"/>
          </ac:spMkLst>
        </pc:spChg>
        <pc:spChg chg="mod">
          <ac:chgData name="Connor Luke Strange (2009282)" userId="e11bfffe-da13-459e-9f44-239f6a54aae9" providerId="ADAL" clId="{47957319-AC45-4160-BE63-B4F8D44F6084}" dt="2020-10-23T17:30:07.794" v="9996" actId="20577"/>
          <ac:spMkLst>
            <pc:docMk/>
            <pc:sldMk cId="290545392" sldId="336"/>
            <ac:spMk id="9" creationId="{9CAEC4FE-C3A7-4860-A71E-512B115216EB}"/>
          </ac:spMkLst>
        </pc:spChg>
        <pc:spChg chg="mod">
          <ac:chgData name="Connor Luke Strange (2009282)" userId="e11bfffe-da13-459e-9f44-239f6a54aae9" providerId="ADAL" clId="{47957319-AC45-4160-BE63-B4F8D44F6084}" dt="2020-10-23T17:30:19.537" v="10027" actId="1035"/>
          <ac:spMkLst>
            <pc:docMk/>
            <pc:sldMk cId="290545392" sldId="336"/>
            <ac:spMk id="10" creationId="{B6ED2026-1724-4904-BDE3-0C4A72B53618}"/>
          </ac:spMkLst>
        </pc:spChg>
        <pc:spChg chg="mod">
          <ac:chgData name="Connor Luke Strange (2009282)" userId="e11bfffe-da13-459e-9f44-239f6a54aae9" providerId="ADAL" clId="{47957319-AC45-4160-BE63-B4F8D44F6084}" dt="2020-10-23T17:32:50.176" v="10319" actId="20577"/>
          <ac:spMkLst>
            <pc:docMk/>
            <pc:sldMk cId="290545392" sldId="336"/>
            <ac:spMk id="11" creationId="{C07948F4-47CD-4126-9626-1B4A95E786B0}"/>
          </ac:spMkLst>
        </pc:spChg>
        <pc:grpChg chg="mod">
          <ac:chgData name="Connor Luke Strange (2009282)" userId="e11bfffe-da13-459e-9f44-239f6a54aae9" providerId="ADAL" clId="{47957319-AC45-4160-BE63-B4F8D44F6084}" dt="2020-10-23T17:33:07.273" v="10323" actId="14100"/>
          <ac:grpSpMkLst>
            <pc:docMk/>
            <pc:sldMk cId="290545392" sldId="336"/>
            <ac:grpSpMk id="5" creationId="{D24CBA63-69D2-49C5-8B71-ED341D8B1B83}"/>
          </ac:grpSpMkLst>
        </pc:grpChg>
      </pc:sldChg>
      <pc:sldChg chg="modSp new del mod">
        <pc:chgData name="Connor Luke Strange (2009282)" userId="e11bfffe-da13-459e-9f44-239f6a54aae9" providerId="ADAL" clId="{47957319-AC45-4160-BE63-B4F8D44F6084}" dt="2020-10-23T17:17:13.183" v="8942" actId="47"/>
        <pc:sldMkLst>
          <pc:docMk/>
          <pc:sldMk cId="3259706038" sldId="336"/>
        </pc:sldMkLst>
        <pc:spChg chg="mod">
          <ac:chgData name="Connor Luke Strange (2009282)" userId="e11bfffe-da13-459e-9f44-239f6a54aae9" providerId="ADAL" clId="{47957319-AC45-4160-BE63-B4F8D44F6084}" dt="2020-10-23T17:12:39.474" v="8815" actId="20577"/>
          <ac:spMkLst>
            <pc:docMk/>
            <pc:sldMk cId="3259706038" sldId="336"/>
            <ac:spMk id="2" creationId="{69D2FC0F-4890-4DDB-93F4-F877648C323B}"/>
          </ac:spMkLst>
        </pc:spChg>
        <pc:spChg chg="mod">
          <ac:chgData name="Connor Luke Strange (2009282)" userId="e11bfffe-da13-459e-9f44-239f6a54aae9" providerId="ADAL" clId="{47957319-AC45-4160-BE63-B4F8D44F6084}" dt="2020-10-23T17:16:56.481" v="8940" actId="255"/>
          <ac:spMkLst>
            <pc:docMk/>
            <pc:sldMk cId="3259706038" sldId="336"/>
            <ac:spMk id="3" creationId="{F03EB339-D00D-4FCA-8620-AFE493D58036}"/>
          </ac:spMkLst>
        </pc:spChg>
      </pc:sldChg>
      <pc:sldChg chg="addSp delSp modSp add del mod">
        <pc:chgData name="Connor Luke Strange (2009282)" userId="e11bfffe-da13-459e-9f44-239f6a54aae9" providerId="ADAL" clId="{47957319-AC45-4160-BE63-B4F8D44F6084}" dt="2020-10-23T17:39:17.938" v="10446" actId="20577"/>
        <pc:sldMkLst>
          <pc:docMk/>
          <pc:sldMk cId="3311278454" sldId="337"/>
        </pc:sldMkLst>
        <pc:spChg chg="mod">
          <ac:chgData name="Connor Luke Strange (2009282)" userId="e11bfffe-da13-459e-9f44-239f6a54aae9" providerId="ADAL" clId="{47957319-AC45-4160-BE63-B4F8D44F6084}" dt="2020-10-23T17:39:17.938" v="10446" actId="20577"/>
          <ac:spMkLst>
            <pc:docMk/>
            <pc:sldMk cId="3311278454" sldId="337"/>
            <ac:spMk id="3" creationId="{1C847C10-AEA7-4DC8-A942-96CB33061388}"/>
          </ac:spMkLst>
        </pc:spChg>
        <pc:spChg chg="add del">
          <ac:chgData name="Connor Luke Strange (2009282)" userId="e11bfffe-da13-459e-9f44-239f6a54aae9" providerId="ADAL" clId="{47957319-AC45-4160-BE63-B4F8D44F6084}" dt="2020-10-23T17:36:42.382" v="10411" actId="11529"/>
          <ac:spMkLst>
            <pc:docMk/>
            <pc:sldMk cId="3311278454" sldId="337"/>
            <ac:spMk id="4" creationId="{06F76105-1223-43F7-A8C3-130A00C9363C}"/>
          </ac:spMkLst>
        </pc:spChg>
        <pc:picChg chg="del">
          <ac:chgData name="Connor Luke Strange (2009282)" userId="e11bfffe-da13-459e-9f44-239f6a54aae9" providerId="ADAL" clId="{47957319-AC45-4160-BE63-B4F8D44F6084}" dt="2020-10-23T17:37:41.143" v="10422" actId="478"/>
          <ac:picMkLst>
            <pc:docMk/>
            <pc:sldMk cId="3311278454" sldId="337"/>
            <ac:picMk id="1026" creationId="{2BF72341-C636-4337-8130-21E70E0C6874}"/>
          </ac:picMkLst>
        </pc:picChg>
      </pc:sldChg>
      <pc:sldChg chg="modSp new mod">
        <pc:chgData name="Connor Luke Strange (2009282)" userId="e11bfffe-da13-459e-9f44-239f6a54aae9" providerId="ADAL" clId="{47957319-AC45-4160-BE63-B4F8D44F6084}" dt="2020-10-29T10:25:35.267" v="16746" actId="1076"/>
        <pc:sldMkLst>
          <pc:docMk/>
          <pc:sldMk cId="1264476223" sldId="338"/>
        </pc:sldMkLst>
        <pc:spChg chg="mod">
          <ac:chgData name="Connor Luke Strange (2009282)" userId="e11bfffe-da13-459e-9f44-239f6a54aae9" providerId="ADAL" clId="{47957319-AC45-4160-BE63-B4F8D44F6084}" dt="2020-10-29T10:25:35.267" v="16746" actId="1076"/>
          <ac:spMkLst>
            <pc:docMk/>
            <pc:sldMk cId="1264476223" sldId="338"/>
            <ac:spMk id="2" creationId="{46998006-9BFE-4C06-BB19-41DC06C3A0C1}"/>
          </ac:spMkLst>
        </pc:spChg>
      </pc:sldChg>
      <pc:sldChg chg="addSp delSp modSp new mod">
        <pc:chgData name="Connor Luke Strange (2009282)" userId="e11bfffe-da13-459e-9f44-239f6a54aae9" providerId="ADAL" clId="{47957319-AC45-4160-BE63-B4F8D44F6084}" dt="2020-11-07T21:44:24.656" v="28105" actId="948"/>
        <pc:sldMkLst>
          <pc:docMk/>
          <pc:sldMk cId="3316866016" sldId="339"/>
        </pc:sldMkLst>
        <pc:spChg chg="mod">
          <ac:chgData name="Connor Luke Strange (2009282)" userId="e11bfffe-da13-459e-9f44-239f6a54aae9" providerId="ADAL" clId="{47957319-AC45-4160-BE63-B4F8D44F6084}" dt="2020-10-23T20:36:30.481" v="12027" actId="255"/>
          <ac:spMkLst>
            <pc:docMk/>
            <pc:sldMk cId="3316866016" sldId="339"/>
            <ac:spMk id="2" creationId="{E036F538-8EDA-4150-8389-E98A18F68FAE}"/>
          </ac:spMkLst>
        </pc:spChg>
        <pc:spChg chg="mod">
          <ac:chgData name="Connor Luke Strange (2009282)" userId="e11bfffe-da13-459e-9f44-239f6a54aae9" providerId="ADAL" clId="{47957319-AC45-4160-BE63-B4F8D44F6084}" dt="2020-11-07T21:44:24.656" v="28105" actId="948"/>
          <ac:spMkLst>
            <pc:docMk/>
            <pc:sldMk cId="3316866016" sldId="339"/>
            <ac:spMk id="3" creationId="{58C2C7BC-496F-4E6B-96F5-7C89E30ED68D}"/>
          </ac:spMkLst>
        </pc:spChg>
        <pc:spChg chg="add mod">
          <ac:chgData name="Connor Luke Strange (2009282)" userId="e11bfffe-da13-459e-9f44-239f6a54aae9" providerId="ADAL" clId="{47957319-AC45-4160-BE63-B4F8D44F6084}" dt="2020-10-23T20:50:56.977" v="12057" actId="1076"/>
          <ac:spMkLst>
            <pc:docMk/>
            <pc:sldMk cId="3316866016" sldId="339"/>
            <ac:spMk id="6" creationId="{155C86C7-34F6-43BE-8E26-42BF7E812099}"/>
          </ac:spMkLst>
        </pc:spChg>
        <pc:spChg chg="add del mod">
          <ac:chgData name="Connor Luke Strange (2009282)" userId="e11bfffe-da13-459e-9f44-239f6a54aae9" providerId="ADAL" clId="{47957319-AC45-4160-BE63-B4F8D44F6084}" dt="2020-11-07T21:44:15.540" v="28104" actId="478"/>
          <ac:spMkLst>
            <pc:docMk/>
            <pc:sldMk cId="3316866016" sldId="339"/>
            <ac:spMk id="7" creationId="{BBD75838-04BA-4274-A7AA-F494246187A4}"/>
          </ac:spMkLst>
        </pc:spChg>
        <pc:picChg chg="add mod">
          <ac:chgData name="Connor Luke Strange (2009282)" userId="e11bfffe-da13-459e-9f44-239f6a54aae9" providerId="ADAL" clId="{47957319-AC45-4160-BE63-B4F8D44F6084}" dt="2020-10-23T20:50:27.035" v="12047" actId="1076"/>
          <ac:picMkLst>
            <pc:docMk/>
            <pc:sldMk cId="3316866016" sldId="339"/>
            <ac:picMk id="5" creationId="{4E23129B-2167-454D-9B7A-F01E3EF1B9D4}"/>
          </ac:picMkLst>
        </pc:picChg>
      </pc:sldChg>
      <pc:sldChg chg="addSp modSp new mod">
        <pc:chgData name="Connor Luke Strange (2009282)" userId="e11bfffe-da13-459e-9f44-239f6a54aae9" providerId="ADAL" clId="{47957319-AC45-4160-BE63-B4F8D44F6084}" dt="2020-11-07T21:44:48.076" v="28109" actId="114"/>
        <pc:sldMkLst>
          <pc:docMk/>
          <pc:sldMk cId="290415356" sldId="340"/>
        </pc:sldMkLst>
        <pc:spChg chg="mod">
          <ac:chgData name="Connor Luke Strange (2009282)" userId="e11bfffe-da13-459e-9f44-239f6a54aae9" providerId="ADAL" clId="{47957319-AC45-4160-BE63-B4F8D44F6084}" dt="2020-10-25T15:09:03.489" v="12062" actId="1076"/>
          <ac:spMkLst>
            <pc:docMk/>
            <pc:sldMk cId="290415356" sldId="340"/>
            <ac:spMk id="2" creationId="{264D7D8C-1967-4E1E-BC91-0650A3D1528D}"/>
          </ac:spMkLst>
        </pc:spChg>
        <pc:spChg chg="mod">
          <ac:chgData name="Connor Luke Strange (2009282)" userId="e11bfffe-da13-459e-9f44-239f6a54aae9" providerId="ADAL" clId="{47957319-AC45-4160-BE63-B4F8D44F6084}" dt="2020-11-07T21:44:48.076" v="28109" actId="114"/>
          <ac:spMkLst>
            <pc:docMk/>
            <pc:sldMk cId="290415356" sldId="340"/>
            <ac:spMk id="3" creationId="{1DB78F1E-2584-433C-9231-5FE33D592C2D}"/>
          </ac:spMkLst>
        </pc:spChg>
        <pc:spChg chg="add mod">
          <ac:chgData name="Connor Luke Strange (2009282)" userId="e11bfffe-da13-459e-9f44-239f6a54aae9" providerId="ADAL" clId="{47957319-AC45-4160-BE63-B4F8D44F6084}" dt="2020-10-25T15:11:59.608" v="12146" actId="1076"/>
          <ac:spMkLst>
            <pc:docMk/>
            <pc:sldMk cId="290415356" sldId="340"/>
            <ac:spMk id="6" creationId="{B2309B1A-1C34-42C5-AA39-A0FC75A20D1E}"/>
          </ac:spMkLst>
        </pc:spChg>
        <pc:spChg chg="add mod">
          <ac:chgData name="Connor Luke Strange (2009282)" userId="e11bfffe-da13-459e-9f44-239f6a54aae9" providerId="ADAL" clId="{47957319-AC45-4160-BE63-B4F8D44F6084}" dt="2020-10-25T15:11:48.226" v="12145" actId="1076"/>
          <ac:spMkLst>
            <pc:docMk/>
            <pc:sldMk cId="290415356" sldId="340"/>
            <ac:spMk id="7" creationId="{BB21FEBE-FCF7-4F43-B14C-016AA542D9C7}"/>
          </ac:spMkLst>
        </pc:spChg>
        <pc:picChg chg="add mod">
          <ac:chgData name="Connor Luke Strange (2009282)" userId="e11bfffe-da13-459e-9f44-239f6a54aae9" providerId="ADAL" clId="{47957319-AC45-4160-BE63-B4F8D44F6084}" dt="2020-10-25T15:10:20.039" v="12073" actId="1076"/>
          <ac:picMkLst>
            <pc:docMk/>
            <pc:sldMk cId="290415356" sldId="340"/>
            <ac:picMk id="5" creationId="{735B60C9-70AB-444B-8BB0-81BDE11E18FA}"/>
          </ac:picMkLst>
        </pc:picChg>
      </pc:sldChg>
      <pc:sldChg chg="modSp new mod">
        <pc:chgData name="Connor Luke Strange (2009282)" userId="e11bfffe-da13-459e-9f44-239f6a54aae9" providerId="ADAL" clId="{47957319-AC45-4160-BE63-B4F8D44F6084}" dt="2020-10-29T11:46:26.506" v="18152" actId="14100"/>
        <pc:sldMkLst>
          <pc:docMk/>
          <pc:sldMk cId="2067877971" sldId="341"/>
        </pc:sldMkLst>
        <pc:spChg chg="mod">
          <ac:chgData name="Connor Luke Strange (2009282)" userId="e11bfffe-da13-459e-9f44-239f6a54aae9" providerId="ADAL" clId="{47957319-AC45-4160-BE63-B4F8D44F6084}" dt="2020-10-25T15:16:34.439" v="12249" actId="1076"/>
          <ac:spMkLst>
            <pc:docMk/>
            <pc:sldMk cId="2067877971" sldId="341"/>
            <ac:spMk id="2" creationId="{AC15ED08-3A12-4F9B-9DDC-E92338154100}"/>
          </ac:spMkLst>
        </pc:spChg>
        <pc:spChg chg="mod">
          <ac:chgData name="Connor Luke Strange (2009282)" userId="e11bfffe-da13-459e-9f44-239f6a54aae9" providerId="ADAL" clId="{47957319-AC45-4160-BE63-B4F8D44F6084}" dt="2020-10-29T11:46:26.506" v="18152" actId="14100"/>
          <ac:spMkLst>
            <pc:docMk/>
            <pc:sldMk cId="2067877971" sldId="341"/>
            <ac:spMk id="3" creationId="{39326DDB-787A-4FDD-9842-6128059C7C5E}"/>
          </ac:spMkLst>
        </pc:spChg>
      </pc:sldChg>
      <pc:sldChg chg="addSp delSp modSp new mod">
        <pc:chgData name="Connor Luke Strange (2009282)" userId="e11bfffe-da13-459e-9f44-239f6a54aae9" providerId="ADAL" clId="{47957319-AC45-4160-BE63-B4F8D44F6084}" dt="2020-11-07T15:05:40.634" v="27071" actId="208"/>
        <pc:sldMkLst>
          <pc:docMk/>
          <pc:sldMk cId="370723519" sldId="342"/>
        </pc:sldMkLst>
        <pc:spChg chg="mod">
          <ac:chgData name="Connor Luke Strange (2009282)" userId="e11bfffe-da13-459e-9f44-239f6a54aae9" providerId="ADAL" clId="{47957319-AC45-4160-BE63-B4F8D44F6084}" dt="2020-10-25T15:23:34.156" v="12683" actId="1076"/>
          <ac:spMkLst>
            <pc:docMk/>
            <pc:sldMk cId="370723519" sldId="342"/>
            <ac:spMk id="2" creationId="{D07E427A-CB73-4AEE-8E6C-98F005314DE6}"/>
          </ac:spMkLst>
        </pc:spChg>
        <pc:spChg chg="add mod">
          <ac:chgData name="Connor Luke Strange (2009282)" userId="e11bfffe-da13-459e-9f44-239f6a54aae9" providerId="ADAL" clId="{47957319-AC45-4160-BE63-B4F8D44F6084}" dt="2020-11-07T15:05:40.634" v="27071" actId="208"/>
          <ac:spMkLst>
            <pc:docMk/>
            <pc:sldMk cId="370723519" sldId="342"/>
            <ac:spMk id="3" creationId="{C76B3FC5-7E19-4054-AAE6-589C364D8669}"/>
          </ac:spMkLst>
        </pc:spChg>
        <pc:spChg chg="del">
          <ac:chgData name="Connor Luke Strange (2009282)" userId="e11bfffe-da13-459e-9f44-239f6a54aae9" providerId="ADAL" clId="{47957319-AC45-4160-BE63-B4F8D44F6084}" dt="2020-10-25T15:20:46.673" v="12510" actId="478"/>
          <ac:spMkLst>
            <pc:docMk/>
            <pc:sldMk cId="370723519" sldId="342"/>
            <ac:spMk id="3" creationId="{D4BBA9DF-1D8B-49A1-A902-FAF0561F0793}"/>
          </ac:spMkLst>
        </pc:spChg>
        <pc:spChg chg="add mod">
          <ac:chgData name="Connor Luke Strange (2009282)" userId="e11bfffe-da13-459e-9f44-239f6a54aae9" providerId="ADAL" clId="{47957319-AC45-4160-BE63-B4F8D44F6084}" dt="2020-10-25T15:22:23.389" v="12677" actId="114"/>
          <ac:spMkLst>
            <pc:docMk/>
            <pc:sldMk cId="370723519" sldId="342"/>
            <ac:spMk id="5" creationId="{19670790-1522-418E-B6FD-472A4EF43795}"/>
          </ac:spMkLst>
        </pc:spChg>
        <pc:picChg chg="add mod modCrop">
          <ac:chgData name="Connor Luke Strange (2009282)" userId="e11bfffe-da13-459e-9f44-239f6a54aae9" providerId="ADAL" clId="{47957319-AC45-4160-BE63-B4F8D44F6084}" dt="2020-10-25T15:21:39.026" v="12573" actId="1076"/>
          <ac:picMkLst>
            <pc:docMk/>
            <pc:sldMk cId="370723519" sldId="342"/>
            <ac:picMk id="4" creationId="{18A99A86-496C-4A01-A6E8-1FCBA437DDBA}"/>
          </ac:picMkLst>
        </pc:picChg>
      </pc:sldChg>
      <pc:sldChg chg="addSp delSp modSp new mod">
        <pc:chgData name="Connor Luke Strange (2009282)" userId="e11bfffe-da13-459e-9f44-239f6a54aae9" providerId="ADAL" clId="{47957319-AC45-4160-BE63-B4F8D44F6084}" dt="2020-11-07T15:03:45.980" v="27061" actId="1582"/>
        <pc:sldMkLst>
          <pc:docMk/>
          <pc:sldMk cId="2869676469" sldId="343"/>
        </pc:sldMkLst>
        <pc:spChg chg="mod">
          <ac:chgData name="Connor Luke Strange (2009282)" userId="e11bfffe-da13-459e-9f44-239f6a54aae9" providerId="ADAL" clId="{47957319-AC45-4160-BE63-B4F8D44F6084}" dt="2020-10-25T15:24:56.727" v="12733" actId="1076"/>
          <ac:spMkLst>
            <pc:docMk/>
            <pc:sldMk cId="2869676469" sldId="343"/>
            <ac:spMk id="2" creationId="{74786091-6A58-4913-9B36-0AFEF70A9D23}"/>
          </ac:spMkLst>
        </pc:spChg>
        <pc:spChg chg="del">
          <ac:chgData name="Connor Luke Strange (2009282)" userId="e11bfffe-da13-459e-9f44-239f6a54aae9" providerId="ADAL" clId="{47957319-AC45-4160-BE63-B4F8D44F6084}" dt="2020-10-25T15:26:49.619" v="12742"/>
          <ac:spMkLst>
            <pc:docMk/>
            <pc:sldMk cId="2869676469" sldId="343"/>
            <ac:spMk id="3" creationId="{391E38FC-8AF9-429A-AFC2-63A081272B8A}"/>
          </ac:spMkLst>
        </pc:spChg>
        <pc:spChg chg="add mod">
          <ac:chgData name="Connor Luke Strange (2009282)" userId="e11bfffe-da13-459e-9f44-239f6a54aae9" providerId="ADAL" clId="{47957319-AC45-4160-BE63-B4F8D44F6084}" dt="2020-11-07T15:03:45.980" v="27061" actId="1582"/>
          <ac:spMkLst>
            <pc:docMk/>
            <pc:sldMk cId="2869676469" sldId="343"/>
            <ac:spMk id="3" creationId="{7A39B719-5DBE-4528-8CDA-B81B1E8DB9F4}"/>
          </ac:spMkLst>
        </pc:spChg>
        <pc:spChg chg="add mod">
          <ac:chgData name="Connor Luke Strange (2009282)" userId="e11bfffe-da13-459e-9f44-239f6a54aae9" providerId="ADAL" clId="{47957319-AC45-4160-BE63-B4F8D44F6084}" dt="2020-10-25T15:27:09.715" v="12749" actId="20577"/>
          <ac:spMkLst>
            <pc:docMk/>
            <pc:sldMk cId="2869676469" sldId="343"/>
            <ac:spMk id="6" creationId="{E902E107-3C6F-4D74-AAFF-0155A51D9BBA}"/>
          </ac:spMkLst>
        </pc:spChg>
        <pc:spChg chg="add mod">
          <ac:chgData name="Connor Luke Strange (2009282)" userId="e11bfffe-da13-459e-9f44-239f6a54aae9" providerId="ADAL" clId="{47957319-AC45-4160-BE63-B4F8D44F6084}" dt="2020-10-25T15:28:36.546" v="12795" actId="1076"/>
          <ac:spMkLst>
            <pc:docMk/>
            <pc:sldMk cId="2869676469" sldId="343"/>
            <ac:spMk id="8" creationId="{DBC91BB3-3D53-448B-B231-B6423EC07B06}"/>
          </ac:spMkLst>
        </pc:spChg>
        <pc:picChg chg="add del mod">
          <ac:chgData name="Connor Luke Strange (2009282)" userId="e11bfffe-da13-459e-9f44-239f6a54aae9" providerId="ADAL" clId="{47957319-AC45-4160-BE63-B4F8D44F6084}" dt="2020-10-25T15:26:51.134" v="12743" actId="478"/>
          <ac:picMkLst>
            <pc:docMk/>
            <pc:sldMk cId="2869676469" sldId="343"/>
            <ac:picMk id="4" creationId="{65387488-7066-49D6-8BAE-25E7D4CEF6E6}"/>
          </ac:picMkLst>
        </pc:picChg>
        <pc:picChg chg="add mod">
          <ac:chgData name="Connor Luke Strange (2009282)" userId="e11bfffe-da13-459e-9f44-239f6a54aae9" providerId="ADAL" clId="{47957319-AC45-4160-BE63-B4F8D44F6084}" dt="2020-10-25T15:28:12.296" v="12752" actId="1076"/>
          <ac:picMkLst>
            <pc:docMk/>
            <pc:sldMk cId="2869676469" sldId="343"/>
            <ac:picMk id="7" creationId="{1D6ABF24-DD0E-4B8B-9DCA-E053C252A2F8}"/>
          </ac:picMkLst>
        </pc:picChg>
      </pc:sldChg>
      <pc:sldChg chg="addSp modSp new mod">
        <pc:chgData name="Connor Luke Strange (2009282)" userId="e11bfffe-da13-459e-9f44-239f6a54aae9" providerId="ADAL" clId="{47957319-AC45-4160-BE63-B4F8D44F6084}" dt="2020-11-07T15:05:07.813" v="27065" actId="1582"/>
        <pc:sldMkLst>
          <pc:docMk/>
          <pc:sldMk cId="2319878557" sldId="344"/>
        </pc:sldMkLst>
        <pc:spChg chg="mod">
          <ac:chgData name="Connor Luke Strange (2009282)" userId="e11bfffe-da13-459e-9f44-239f6a54aae9" providerId="ADAL" clId="{47957319-AC45-4160-BE63-B4F8D44F6084}" dt="2020-10-25T15:29:28.291" v="12837" actId="1076"/>
          <ac:spMkLst>
            <pc:docMk/>
            <pc:sldMk cId="2319878557" sldId="344"/>
            <ac:spMk id="2" creationId="{1E2743B8-EF54-4BEF-A2CC-240AD6B811DA}"/>
          </ac:spMkLst>
        </pc:spChg>
        <pc:spChg chg="mod">
          <ac:chgData name="Connor Luke Strange (2009282)" userId="e11bfffe-da13-459e-9f44-239f6a54aae9" providerId="ADAL" clId="{47957319-AC45-4160-BE63-B4F8D44F6084}" dt="2020-10-25T15:35:30.457" v="13246" actId="14100"/>
          <ac:spMkLst>
            <pc:docMk/>
            <pc:sldMk cId="2319878557" sldId="344"/>
            <ac:spMk id="3" creationId="{8A2110F0-3CC2-4651-93AF-B9115F04B15E}"/>
          </ac:spMkLst>
        </pc:spChg>
        <pc:spChg chg="add mod">
          <ac:chgData name="Connor Luke Strange (2009282)" userId="e11bfffe-da13-459e-9f44-239f6a54aae9" providerId="ADAL" clId="{47957319-AC45-4160-BE63-B4F8D44F6084}" dt="2020-10-25T15:38:55.396" v="13256" actId="1076"/>
          <ac:spMkLst>
            <pc:docMk/>
            <pc:sldMk cId="2319878557" sldId="344"/>
            <ac:spMk id="6" creationId="{33B64953-E34C-435F-BBEB-6190F81B949F}"/>
          </ac:spMkLst>
        </pc:spChg>
        <pc:spChg chg="add mod">
          <ac:chgData name="Connor Luke Strange (2009282)" userId="e11bfffe-da13-459e-9f44-239f6a54aae9" providerId="ADAL" clId="{47957319-AC45-4160-BE63-B4F8D44F6084}" dt="2020-10-25T15:38:58.349" v="13257" actId="1076"/>
          <ac:spMkLst>
            <pc:docMk/>
            <pc:sldMk cId="2319878557" sldId="344"/>
            <ac:spMk id="7" creationId="{BA466EE1-ECE6-4FB3-B814-B4E0150B431F}"/>
          </ac:spMkLst>
        </pc:spChg>
        <pc:spChg chg="add mod">
          <ac:chgData name="Connor Luke Strange (2009282)" userId="e11bfffe-da13-459e-9f44-239f6a54aae9" providerId="ADAL" clId="{47957319-AC45-4160-BE63-B4F8D44F6084}" dt="2020-10-25T15:41:10.466" v="13345" actId="1076"/>
          <ac:spMkLst>
            <pc:docMk/>
            <pc:sldMk cId="2319878557" sldId="344"/>
            <ac:spMk id="11" creationId="{FC3C857F-BAEB-48FB-89A6-CF2DD7B9E391}"/>
          </ac:spMkLst>
        </pc:spChg>
        <pc:spChg chg="add mod">
          <ac:chgData name="Connor Luke Strange (2009282)" userId="e11bfffe-da13-459e-9f44-239f6a54aae9" providerId="ADAL" clId="{47957319-AC45-4160-BE63-B4F8D44F6084}" dt="2020-10-25T15:40:46.572" v="13341" actId="122"/>
          <ac:spMkLst>
            <pc:docMk/>
            <pc:sldMk cId="2319878557" sldId="344"/>
            <ac:spMk id="12" creationId="{12835432-279D-4B63-A938-1D03F131F414}"/>
          </ac:spMkLst>
        </pc:spChg>
        <pc:spChg chg="add mod">
          <ac:chgData name="Connor Luke Strange (2009282)" userId="e11bfffe-da13-459e-9f44-239f6a54aae9" providerId="ADAL" clId="{47957319-AC45-4160-BE63-B4F8D44F6084}" dt="2020-11-07T15:04:48.213" v="27062" actId="1582"/>
          <ac:spMkLst>
            <pc:docMk/>
            <pc:sldMk cId="2319878557" sldId="344"/>
            <ac:spMk id="13" creationId="{66A87DC8-649F-4C38-BA19-258276BAE20F}"/>
          </ac:spMkLst>
        </pc:spChg>
        <pc:spChg chg="add mod">
          <ac:chgData name="Connor Luke Strange (2009282)" userId="e11bfffe-da13-459e-9f44-239f6a54aae9" providerId="ADAL" clId="{47957319-AC45-4160-BE63-B4F8D44F6084}" dt="2020-11-07T15:05:07.813" v="27065" actId="1582"/>
          <ac:spMkLst>
            <pc:docMk/>
            <pc:sldMk cId="2319878557" sldId="344"/>
            <ac:spMk id="14" creationId="{08A9B487-5745-4071-929C-43C0E0FBCFC4}"/>
          </ac:spMkLst>
        </pc:spChg>
        <pc:picChg chg="add mod">
          <ac:chgData name="Connor Luke Strange (2009282)" userId="e11bfffe-da13-459e-9f44-239f6a54aae9" providerId="ADAL" clId="{47957319-AC45-4160-BE63-B4F8D44F6084}" dt="2020-10-25T15:39:00.319" v="13258" actId="1076"/>
          <ac:picMkLst>
            <pc:docMk/>
            <pc:sldMk cId="2319878557" sldId="344"/>
            <ac:picMk id="5" creationId="{9886DEAC-FDFC-4F03-AAB1-5681D60E04F3}"/>
          </ac:picMkLst>
        </pc:picChg>
        <pc:picChg chg="add mod">
          <ac:chgData name="Connor Luke Strange (2009282)" userId="e11bfffe-da13-459e-9f44-239f6a54aae9" providerId="ADAL" clId="{47957319-AC45-4160-BE63-B4F8D44F6084}" dt="2020-10-25T15:39:07.917" v="13260" actId="1076"/>
          <ac:picMkLst>
            <pc:docMk/>
            <pc:sldMk cId="2319878557" sldId="344"/>
            <ac:picMk id="9" creationId="{88C735E1-B370-4909-9CF9-90235AE897F9}"/>
          </ac:picMkLst>
        </pc:picChg>
      </pc:sldChg>
      <pc:sldChg chg="addSp modSp new mod">
        <pc:chgData name="Connor Luke Strange (2009282)" userId="e11bfffe-da13-459e-9f44-239f6a54aae9" providerId="ADAL" clId="{47957319-AC45-4160-BE63-B4F8D44F6084}" dt="2020-10-25T16:34:58.551" v="13969" actId="20577"/>
        <pc:sldMkLst>
          <pc:docMk/>
          <pc:sldMk cId="1442404060" sldId="345"/>
        </pc:sldMkLst>
        <pc:spChg chg="mod">
          <ac:chgData name="Connor Luke Strange (2009282)" userId="e11bfffe-da13-459e-9f44-239f6a54aae9" providerId="ADAL" clId="{47957319-AC45-4160-BE63-B4F8D44F6084}" dt="2020-10-25T16:34:37.302" v="13967" actId="1076"/>
          <ac:spMkLst>
            <pc:docMk/>
            <pc:sldMk cId="1442404060" sldId="345"/>
            <ac:spMk id="2" creationId="{2DDFC752-AB36-4684-B5E3-F76B72B17B80}"/>
          </ac:spMkLst>
        </pc:spChg>
        <pc:spChg chg="mod">
          <ac:chgData name="Connor Luke Strange (2009282)" userId="e11bfffe-da13-459e-9f44-239f6a54aae9" providerId="ADAL" clId="{47957319-AC45-4160-BE63-B4F8D44F6084}" dt="2020-10-25T15:48:14.186" v="13610" actId="113"/>
          <ac:spMkLst>
            <pc:docMk/>
            <pc:sldMk cId="1442404060" sldId="345"/>
            <ac:spMk id="3" creationId="{9C016C3F-2E21-4B44-8F62-ECA7A9FF4682}"/>
          </ac:spMkLst>
        </pc:spChg>
        <pc:spChg chg="add mod">
          <ac:chgData name="Connor Luke Strange (2009282)" userId="e11bfffe-da13-459e-9f44-239f6a54aae9" providerId="ADAL" clId="{47957319-AC45-4160-BE63-B4F8D44F6084}" dt="2020-10-25T16:34:58.551" v="13969" actId="20577"/>
          <ac:spMkLst>
            <pc:docMk/>
            <pc:sldMk cId="1442404060" sldId="345"/>
            <ac:spMk id="5" creationId="{FABA395D-065E-4834-9D73-840D1F009CE4}"/>
          </ac:spMkLst>
        </pc:spChg>
      </pc:sldChg>
      <pc:sldChg chg="addSp delSp modSp new mod">
        <pc:chgData name="Connor Luke Strange (2009282)" userId="e11bfffe-da13-459e-9f44-239f6a54aae9" providerId="ADAL" clId="{47957319-AC45-4160-BE63-B4F8D44F6084}" dt="2020-11-07T15:06:01.946" v="27073" actId="1582"/>
        <pc:sldMkLst>
          <pc:docMk/>
          <pc:sldMk cId="4266225595" sldId="346"/>
        </pc:sldMkLst>
        <pc:spChg chg="mod">
          <ac:chgData name="Connor Luke Strange (2009282)" userId="e11bfffe-da13-459e-9f44-239f6a54aae9" providerId="ADAL" clId="{47957319-AC45-4160-BE63-B4F8D44F6084}" dt="2020-10-25T15:48:47.769" v="13668" actId="1076"/>
          <ac:spMkLst>
            <pc:docMk/>
            <pc:sldMk cId="4266225595" sldId="346"/>
            <ac:spMk id="2" creationId="{317DF48C-2927-4A7E-ABC5-7C745051D087}"/>
          </ac:spMkLst>
        </pc:spChg>
        <pc:spChg chg="del">
          <ac:chgData name="Connor Luke Strange (2009282)" userId="e11bfffe-da13-459e-9f44-239f6a54aae9" providerId="ADAL" clId="{47957319-AC45-4160-BE63-B4F8D44F6084}" dt="2020-10-25T15:49:16.645" v="13669" actId="931"/>
          <ac:spMkLst>
            <pc:docMk/>
            <pc:sldMk cId="4266225595" sldId="346"/>
            <ac:spMk id="3" creationId="{B4D22280-11E1-47CE-9DB1-244AF9CC562F}"/>
          </ac:spMkLst>
        </pc:spChg>
        <pc:spChg chg="add mod">
          <ac:chgData name="Connor Luke Strange (2009282)" userId="e11bfffe-da13-459e-9f44-239f6a54aae9" providerId="ADAL" clId="{47957319-AC45-4160-BE63-B4F8D44F6084}" dt="2020-10-25T15:54:34.724" v="13723" actId="1076"/>
          <ac:spMkLst>
            <pc:docMk/>
            <pc:sldMk cId="4266225595" sldId="346"/>
            <ac:spMk id="6" creationId="{472456B0-902E-4091-89DA-C8C26A2DE56E}"/>
          </ac:spMkLst>
        </pc:spChg>
        <pc:spChg chg="add mod">
          <ac:chgData name="Connor Luke Strange (2009282)" userId="e11bfffe-da13-459e-9f44-239f6a54aae9" providerId="ADAL" clId="{47957319-AC45-4160-BE63-B4F8D44F6084}" dt="2020-10-25T16:22:15.933" v="13849" actId="2711"/>
          <ac:spMkLst>
            <pc:docMk/>
            <pc:sldMk cId="4266225595" sldId="346"/>
            <ac:spMk id="7" creationId="{EE46A51B-A07D-4D7D-AF00-26CDFB4B6A06}"/>
          </ac:spMkLst>
        </pc:spChg>
        <pc:spChg chg="add mod">
          <ac:chgData name="Connor Luke Strange (2009282)" userId="e11bfffe-da13-459e-9f44-239f6a54aae9" providerId="ADAL" clId="{47957319-AC45-4160-BE63-B4F8D44F6084}" dt="2020-11-07T15:06:01.946" v="27073" actId="1582"/>
          <ac:spMkLst>
            <pc:docMk/>
            <pc:sldMk cId="4266225595" sldId="346"/>
            <ac:spMk id="8" creationId="{084F2A73-D1D5-4F73-A605-B449261A2642}"/>
          </ac:spMkLst>
        </pc:spChg>
        <pc:spChg chg="add mod">
          <ac:chgData name="Connor Luke Strange (2009282)" userId="e11bfffe-da13-459e-9f44-239f6a54aae9" providerId="ADAL" clId="{47957319-AC45-4160-BE63-B4F8D44F6084}" dt="2020-10-25T15:53:46.847" v="13716" actId="1076"/>
          <ac:spMkLst>
            <pc:docMk/>
            <pc:sldMk cId="4266225595" sldId="346"/>
            <ac:spMk id="11" creationId="{2403B867-7A4F-4188-A2CE-3FCA0AD37262}"/>
          </ac:spMkLst>
        </pc:spChg>
        <pc:spChg chg="add mod">
          <ac:chgData name="Connor Luke Strange (2009282)" userId="e11bfffe-da13-459e-9f44-239f6a54aae9" providerId="ADAL" clId="{47957319-AC45-4160-BE63-B4F8D44F6084}" dt="2020-10-25T16:22:06.834" v="13848" actId="2711"/>
          <ac:spMkLst>
            <pc:docMk/>
            <pc:sldMk cId="4266225595" sldId="346"/>
            <ac:spMk id="13" creationId="{ED49EB3B-F8D5-42F1-8CAD-8CAEAB8A403D}"/>
          </ac:spMkLst>
        </pc:spChg>
        <pc:spChg chg="add mod">
          <ac:chgData name="Connor Luke Strange (2009282)" userId="e11bfffe-da13-459e-9f44-239f6a54aae9" providerId="ADAL" clId="{47957319-AC45-4160-BE63-B4F8D44F6084}" dt="2020-11-07T15:05:53.418" v="27072" actId="1582"/>
          <ac:spMkLst>
            <pc:docMk/>
            <pc:sldMk cId="4266225595" sldId="346"/>
            <ac:spMk id="15" creationId="{39825794-10CB-410F-9D08-501061F25521}"/>
          </ac:spMkLst>
        </pc:spChg>
        <pc:picChg chg="add mod">
          <ac:chgData name="Connor Luke Strange (2009282)" userId="e11bfffe-da13-459e-9f44-239f6a54aae9" providerId="ADAL" clId="{47957319-AC45-4160-BE63-B4F8D44F6084}" dt="2020-10-25T15:53:29.082" v="13712" actId="1076"/>
          <ac:picMkLst>
            <pc:docMk/>
            <pc:sldMk cId="4266225595" sldId="346"/>
            <ac:picMk id="5" creationId="{E701EBCA-25FD-4DC3-BA36-0B27BAF8D961}"/>
          </ac:picMkLst>
        </pc:picChg>
        <pc:picChg chg="add mod">
          <ac:chgData name="Connor Luke Strange (2009282)" userId="e11bfffe-da13-459e-9f44-239f6a54aae9" providerId="ADAL" clId="{47957319-AC45-4160-BE63-B4F8D44F6084}" dt="2020-10-25T15:53:40.004" v="13715" actId="14100"/>
          <ac:picMkLst>
            <pc:docMk/>
            <pc:sldMk cId="4266225595" sldId="346"/>
            <ac:picMk id="10" creationId="{D2B99F67-FC4E-40DA-96D0-24E82A72331B}"/>
          </ac:picMkLst>
        </pc:picChg>
      </pc:sldChg>
      <pc:sldChg chg="addSp delSp modSp new mod">
        <pc:chgData name="Connor Luke Strange (2009282)" userId="e11bfffe-da13-459e-9f44-239f6a54aae9" providerId="ADAL" clId="{47957319-AC45-4160-BE63-B4F8D44F6084}" dt="2020-11-07T15:06:21.101" v="27075" actId="1582"/>
        <pc:sldMkLst>
          <pc:docMk/>
          <pc:sldMk cId="1673428444" sldId="347"/>
        </pc:sldMkLst>
        <pc:spChg chg="mod">
          <ac:chgData name="Connor Luke Strange (2009282)" userId="e11bfffe-da13-459e-9f44-239f6a54aae9" providerId="ADAL" clId="{47957319-AC45-4160-BE63-B4F8D44F6084}" dt="2020-10-25T16:28:58.566" v="13855" actId="1076"/>
          <ac:spMkLst>
            <pc:docMk/>
            <pc:sldMk cId="1673428444" sldId="347"/>
            <ac:spMk id="2" creationId="{7DD48EB0-37FB-4E15-B876-12F6358DEC3C}"/>
          </ac:spMkLst>
        </pc:spChg>
        <pc:spChg chg="del">
          <ac:chgData name="Connor Luke Strange (2009282)" userId="e11bfffe-da13-459e-9f44-239f6a54aae9" providerId="ADAL" clId="{47957319-AC45-4160-BE63-B4F8D44F6084}" dt="2020-10-25T16:17:11.848" v="13725" actId="931"/>
          <ac:spMkLst>
            <pc:docMk/>
            <pc:sldMk cId="1673428444" sldId="347"/>
            <ac:spMk id="3" creationId="{70616F48-85B4-417E-94F1-72A2F6A8479D}"/>
          </ac:spMkLst>
        </pc:spChg>
        <pc:spChg chg="add mod">
          <ac:chgData name="Connor Luke Strange (2009282)" userId="e11bfffe-da13-459e-9f44-239f6a54aae9" providerId="ADAL" clId="{47957319-AC45-4160-BE63-B4F8D44F6084}" dt="2020-10-25T16:19:57.415" v="13823" actId="1076"/>
          <ac:spMkLst>
            <pc:docMk/>
            <pc:sldMk cId="1673428444" sldId="347"/>
            <ac:spMk id="6" creationId="{C9D06501-9BBE-4164-B0B0-FAA37E7AD8F0}"/>
          </ac:spMkLst>
        </pc:spChg>
        <pc:spChg chg="add mod">
          <ac:chgData name="Connor Luke Strange (2009282)" userId="e11bfffe-da13-459e-9f44-239f6a54aae9" providerId="ADAL" clId="{47957319-AC45-4160-BE63-B4F8D44F6084}" dt="2020-10-25T16:20:46.994" v="13837" actId="1076"/>
          <ac:spMkLst>
            <pc:docMk/>
            <pc:sldMk cId="1673428444" sldId="347"/>
            <ac:spMk id="9" creationId="{42CC7FC9-470A-4415-80C5-3E70572C2432}"/>
          </ac:spMkLst>
        </pc:spChg>
        <pc:spChg chg="add mod">
          <ac:chgData name="Connor Luke Strange (2009282)" userId="e11bfffe-da13-459e-9f44-239f6a54aae9" providerId="ADAL" clId="{47957319-AC45-4160-BE63-B4F8D44F6084}" dt="2020-10-25T16:19:38.567" v="13816" actId="1076"/>
          <ac:spMkLst>
            <pc:docMk/>
            <pc:sldMk cId="1673428444" sldId="347"/>
            <ac:spMk id="11" creationId="{B40E921E-1BF6-4FD3-8EB2-6CC6D92C8CA5}"/>
          </ac:spMkLst>
        </pc:spChg>
        <pc:spChg chg="add mod">
          <ac:chgData name="Connor Luke Strange (2009282)" userId="e11bfffe-da13-459e-9f44-239f6a54aae9" providerId="ADAL" clId="{47957319-AC45-4160-BE63-B4F8D44F6084}" dt="2020-10-25T16:20:23.667" v="13831" actId="1076"/>
          <ac:spMkLst>
            <pc:docMk/>
            <pc:sldMk cId="1673428444" sldId="347"/>
            <ac:spMk id="13" creationId="{304663C1-4DE4-414C-9CBF-84051DDCB129}"/>
          </ac:spMkLst>
        </pc:spChg>
        <pc:spChg chg="add mod">
          <ac:chgData name="Connor Luke Strange (2009282)" userId="e11bfffe-da13-459e-9f44-239f6a54aae9" providerId="ADAL" clId="{47957319-AC45-4160-BE63-B4F8D44F6084}" dt="2020-11-07T15:06:13.723" v="27074" actId="1582"/>
          <ac:spMkLst>
            <pc:docMk/>
            <pc:sldMk cId="1673428444" sldId="347"/>
            <ac:spMk id="14" creationId="{D2BD6D11-7301-4A52-9C89-7F8B07435D2B}"/>
          </ac:spMkLst>
        </pc:spChg>
        <pc:spChg chg="add mod">
          <ac:chgData name="Connor Luke Strange (2009282)" userId="e11bfffe-da13-459e-9f44-239f6a54aae9" providerId="ADAL" clId="{47957319-AC45-4160-BE63-B4F8D44F6084}" dt="2020-11-07T15:06:21.101" v="27075" actId="1582"/>
          <ac:spMkLst>
            <pc:docMk/>
            <pc:sldMk cId="1673428444" sldId="347"/>
            <ac:spMk id="15" creationId="{FDB4E3DF-7175-4261-9EA7-11FB785CF2DD}"/>
          </ac:spMkLst>
        </pc:spChg>
        <pc:picChg chg="add mod">
          <ac:chgData name="Connor Luke Strange (2009282)" userId="e11bfffe-da13-459e-9f44-239f6a54aae9" providerId="ADAL" clId="{47957319-AC45-4160-BE63-B4F8D44F6084}" dt="2020-10-25T16:18:16.251" v="13801" actId="14100"/>
          <ac:picMkLst>
            <pc:docMk/>
            <pc:sldMk cId="1673428444" sldId="347"/>
            <ac:picMk id="5" creationId="{FED43522-931B-4FB0-A9E1-A01515613512}"/>
          </ac:picMkLst>
        </pc:picChg>
        <pc:picChg chg="add mod">
          <ac:chgData name="Connor Luke Strange (2009282)" userId="e11bfffe-da13-459e-9f44-239f6a54aae9" providerId="ADAL" clId="{47957319-AC45-4160-BE63-B4F8D44F6084}" dt="2020-10-25T16:19:07.442" v="13808" actId="1076"/>
          <ac:picMkLst>
            <pc:docMk/>
            <pc:sldMk cId="1673428444" sldId="347"/>
            <ac:picMk id="8" creationId="{BC2614CD-A568-4F49-B223-13FE35F14E84}"/>
          </ac:picMkLst>
        </pc:picChg>
      </pc:sldChg>
      <pc:sldChg chg="addSp delSp modSp new mod">
        <pc:chgData name="Connor Luke Strange (2009282)" userId="e11bfffe-da13-459e-9f44-239f6a54aae9" providerId="ADAL" clId="{47957319-AC45-4160-BE63-B4F8D44F6084}" dt="2020-11-07T15:06:28.354" v="27077" actId="27309"/>
        <pc:sldMkLst>
          <pc:docMk/>
          <pc:sldMk cId="3852507170" sldId="348"/>
        </pc:sldMkLst>
        <pc:spChg chg="mod">
          <ac:chgData name="Connor Luke Strange (2009282)" userId="e11bfffe-da13-459e-9f44-239f6a54aae9" providerId="ADAL" clId="{47957319-AC45-4160-BE63-B4F8D44F6084}" dt="2020-10-25T16:34:08.523" v="13962" actId="1076"/>
          <ac:spMkLst>
            <pc:docMk/>
            <pc:sldMk cId="3852507170" sldId="348"/>
            <ac:spMk id="2" creationId="{AC3C5BAE-45FA-4B46-8A59-887E88C8515D}"/>
          </ac:spMkLst>
        </pc:spChg>
        <pc:spChg chg="mod">
          <ac:chgData name="Connor Luke Strange (2009282)" userId="e11bfffe-da13-459e-9f44-239f6a54aae9" providerId="ADAL" clId="{47957319-AC45-4160-BE63-B4F8D44F6084}" dt="2020-10-25T16:32:58.875" v="13946" actId="1076"/>
          <ac:spMkLst>
            <pc:docMk/>
            <pc:sldMk cId="3852507170" sldId="348"/>
            <ac:spMk id="3" creationId="{B27F78D5-A4E1-492C-9C86-B056B0829822}"/>
          </ac:spMkLst>
        </pc:spChg>
        <pc:spChg chg="add mod">
          <ac:chgData name="Connor Luke Strange (2009282)" userId="e11bfffe-da13-459e-9f44-239f6a54aae9" providerId="ADAL" clId="{47957319-AC45-4160-BE63-B4F8D44F6084}" dt="2020-10-25T16:33:27.122" v="13956" actId="1076"/>
          <ac:spMkLst>
            <pc:docMk/>
            <pc:sldMk cId="3852507170" sldId="348"/>
            <ac:spMk id="6" creationId="{1C50A370-DFE5-4EFC-B297-AFDF4DD90214}"/>
          </ac:spMkLst>
        </pc:spChg>
        <pc:graphicFrameChg chg="add del modGraphic">
          <ac:chgData name="Connor Luke Strange (2009282)" userId="e11bfffe-da13-459e-9f44-239f6a54aae9" providerId="ADAL" clId="{47957319-AC45-4160-BE63-B4F8D44F6084}" dt="2020-11-07T15:06:28.354" v="27077" actId="27309"/>
          <ac:graphicFrameMkLst>
            <pc:docMk/>
            <pc:sldMk cId="3852507170" sldId="348"/>
            <ac:graphicFrameMk id="7" creationId="{8E423826-1173-4642-8C7A-CE0F2DF91F44}"/>
          </ac:graphicFrameMkLst>
        </pc:graphicFrameChg>
        <pc:picChg chg="add mod">
          <ac:chgData name="Connor Luke Strange (2009282)" userId="e11bfffe-da13-459e-9f44-239f6a54aae9" providerId="ADAL" clId="{47957319-AC45-4160-BE63-B4F8D44F6084}" dt="2020-10-25T16:33:01.675" v="13947" actId="1076"/>
          <ac:picMkLst>
            <pc:docMk/>
            <pc:sldMk cId="3852507170" sldId="348"/>
            <ac:picMk id="5" creationId="{E48B27D1-5337-4D1E-BEC6-4090A4D98F17}"/>
          </ac:picMkLst>
        </pc:picChg>
      </pc:sldChg>
      <pc:sldChg chg="modSp new mod">
        <pc:chgData name="Connor Luke Strange (2009282)" userId="e11bfffe-da13-459e-9f44-239f6a54aae9" providerId="ADAL" clId="{47957319-AC45-4160-BE63-B4F8D44F6084}" dt="2020-11-07T21:45:05.363" v="28110" actId="12"/>
        <pc:sldMkLst>
          <pc:docMk/>
          <pc:sldMk cId="1873601303" sldId="349"/>
        </pc:sldMkLst>
        <pc:spChg chg="mod">
          <ac:chgData name="Connor Luke Strange (2009282)" userId="e11bfffe-da13-459e-9f44-239f6a54aae9" providerId="ADAL" clId="{47957319-AC45-4160-BE63-B4F8D44F6084}" dt="2020-10-25T16:35:47.029" v="13975" actId="1076"/>
          <ac:spMkLst>
            <pc:docMk/>
            <pc:sldMk cId="1873601303" sldId="349"/>
            <ac:spMk id="2" creationId="{F932508E-A765-4083-91EC-F3CBC489CDEB}"/>
          </ac:spMkLst>
        </pc:spChg>
        <pc:spChg chg="mod">
          <ac:chgData name="Connor Luke Strange (2009282)" userId="e11bfffe-da13-459e-9f44-239f6a54aae9" providerId="ADAL" clId="{47957319-AC45-4160-BE63-B4F8D44F6084}" dt="2020-11-07T21:45:05.363" v="28110" actId="12"/>
          <ac:spMkLst>
            <pc:docMk/>
            <pc:sldMk cId="1873601303" sldId="349"/>
            <ac:spMk id="3" creationId="{AE5EC5F7-4CDA-4E29-AC28-9E7E3A64375D}"/>
          </ac:spMkLst>
        </pc:spChg>
      </pc:sldChg>
      <pc:sldChg chg="addSp delSp modSp new mod">
        <pc:chgData name="Connor Luke Strange (2009282)" userId="e11bfffe-da13-459e-9f44-239f6a54aae9" providerId="ADAL" clId="{47957319-AC45-4160-BE63-B4F8D44F6084}" dt="2020-11-07T15:06:40.805" v="27078" actId="1582"/>
        <pc:sldMkLst>
          <pc:docMk/>
          <pc:sldMk cId="3685281228" sldId="350"/>
        </pc:sldMkLst>
        <pc:spChg chg="mod">
          <ac:chgData name="Connor Luke Strange (2009282)" userId="e11bfffe-da13-459e-9f44-239f6a54aae9" providerId="ADAL" clId="{47957319-AC45-4160-BE63-B4F8D44F6084}" dt="2020-10-25T16:45:00.534" v="14546" actId="1076"/>
          <ac:spMkLst>
            <pc:docMk/>
            <pc:sldMk cId="3685281228" sldId="350"/>
            <ac:spMk id="2" creationId="{C04746C0-A3B8-46B0-9161-B56E0349C880}"/>
          </ac:spMkLst>
        </pc:spChg>
        <pc:spChg chg="del">
          <ac:chgData name="Connor Luke Strange (2009282)" userId="e11bfffe-da13-459e-9f44-239f6a54aae9" providerId="ADAL" clId="{47957319-AC45-4160-BE63-B4F8D44F6084}" dt="2020-10-25T16:44:18.326" v="14491"/>
          <ac:spMkLst>
            <pc:docMk/>
            <pc:sldMk cId="3685281228" sldId="350"/>
            <ac:spMk id="3" creationId="{BC07B034-D083-4EFF-B265-AD06BD2E5CE1}"/>
          </ac:spMkLst>
        </pc:spChg>
        <pc:spChg chg="add mod">
          <ac:chgData name="Connor Luke Strange (2009282)" userId="e11bfffe-da13-459e-9f44-239f6a54aae9" providerId="ADAL" clId="{47957319-AC45-4160-BE63-B4F8D44F6084}" dt="2020-10-25T16:46:34.412" v="14617" actId="255"/>
          <ac:spMkLst>
            <pc:docMk/>
            <pc:sldMk cId="3685281228" sldId="350"/>
            <ac:spMk id="7" creationId="{12ED66B0-0B4A-45E2-8DC7-02DECBC66B33}"/>
          </ac:spMkLst>
        </pc:spChg>
        <pc:spChg chg="add mod">
          <ac:chgData name="Connor Luke Strange (2009282)" userId="e11bfffe-da13-459e-9f44-239f6a54aae9" providerId="ADAL" clId="{47957319-AC45-4160-BE63-B4F8D44F6084}" dt="2020-10-25T16:47:54.895" v="14717" actId="1076"/>
          <ac:spMkLst>
            <pc:docMk/>
            <pc:sldMk cId="3685281228" sldId="350"/>
            <ac:spMk id="8" creationId="{99087FA4-8BCB-4C9E-AF2C-639AC260FB7D}"/>
          </ac:spMkLst>
        </pc:spChg>
        <pc:spChg chg="add mod">
          <ac:chgData name="Connor Luke Strange (2009282)" userId="e11bfffe-da13-459e-9f44-239f6a54aae9" providerId="ADAL" clId="{47957319-AC45-4160-BE63-B4F8D44F6084}" dt="2020-11-07T15:06:40.805" v="27078" actId="1582"/>
          <ac:spMkLst>
            <pc:docMk/>
            <pc:sldMk cId="3685281228" sldId="350"/>
            <ac:spMk id="9" creationId="{9A38BE15-12FF-43D6-89BE-27A4A8B1CB53}"/>
          </ac:spMkLst>
        </pc:spChg>
        <pc:picChg chg="add mod">
          <ac:chgData name="Connor Luke Strange (2009282)" userId="e11bfffe-da13-459e-9f44-239f6a54aae9" providerId="ADAL" clId="{47957319-AC45-4160-BE63-B4F8D44F6084}" dt="2020-10-25T16:44:35.212" v="14499" actId="1076"/>
          <ac:picMkLst>
            <pc:docMk/>
            <pc:sldMk cId="3685281228" sldId="350"/>
            <ac:picMk id="5" creationId="{A0D7716B-EC44-4A15-8F3D-47F39A2B6C5B}"/>
          </ac:picMkLst>
        </pc:picChg>
      </pc:sldChg>
      <pc:sldChg chg="addSp modSp new mod">
        <pc:chgData name="Connor Luke Strange (2009282)" userId="e11bfffe-da13-459e-9f44-239f6a54aae9" providerId="ADAL" clId="{47957319-AC45-4160-BE63-B4F8D44F6084}" dt="2020-11-07T15:08:09.176" v="27095" actId="1076"/>
        <pc:sldMkLst>
          <pc:docMk/>
          <pc:sldMk cId="2284510891" sldId="351"/>
        </pc:sldMkLst>
        <pc:spChg chg="mod">
          <ac:chgData name="Connor Luke Strange (2009282)" userId="e11bfffe-da13-459e-9f44-239f6a54aae9" providerId="ADAL" clId="{47957319-AC45-4160-BE63-B4F8D44F6084}" dt="2020-10-25T16:50:12.672" v="14763" actId="1076"/>
          <ac:spMkLst>
            <pc:docMk/>
            <pc:sldMk cId="2284510891" sldId="351"/>
            <ac:spMk id="2" creationId="{AFFE7C8C-D551-45C1-ABBA-3F099FB992EE}"/>
          </ac:spMkLst>
        </pc:spChg>
        <pc:spChg chg="mod">
          <ac:chgData name="Connor Luke Strange (2009282)" userId="e11bfffe-da13-459e-9f44-239f6a54aae9" providerId="ADAL" clId="{47957319-AC45-4160-BE63-B4F8D44F6084}" dt="2020-10-25T17:09:54.649" v="15687" actId="20577"/>
          <ac:spMkLst>
            <pc:docMk/>
            <pc:sldMk cId="2284510891" sldId="351"/>
            <ac:spMk id="3" creationId="{0AA4B5B3-1475-42E4-A2C1-1411B5877BD6}"/>
          </ac:spMkLst>
        </pc:spChg>
        <pc:spChg chg="add mod">
          <ac:chgData name="Connor Luke Strange (2009282)" userId="e11bfffe-da13-459e-9f44-239f6a54aae9" providerId="ADAL" clId="{47957319-AC45-4160-BE63-B4F8D44F6084}" dt="2020-11-07T15:07:06.996" v="27083" actId="208"/>
          <ac:spMkLst>
            <pc:docMk/>
            <pc:sldMk cId="2284510891" sldId="351"/>
            <ac:spMk id="4" creationId="{C215E0DD-B6CB-4BDF-BC77-903B478D6BF5}"/>
          </ac:spMkLst>
        </pc:spChg>
        <pc:spChg chg="add mod">
          <ac:chgData name="Connor Luke Strange (2009282)" userId="e11bfffe-da13-459e-9f44-239f6a54aae9" providerId="ADAL" clId="{47957319-AC45-4160-BE63-B4F8D44F6084}" dt="2020-11-07T15:08:00.732" v="27093" actId="1582"/>
          <ac:spMkLst>
            <pc:docMk/>
            <pc:sldMk cId="2284510891" sldId="351"/>
            <ac:spMk id="6" creationId="{5FB8A05E-122F-44C8-8EB9-E3C23E0BD995}"/>
          </ac:spMkLst>
        </pc:spChg>
        <pc:spChg chg="add mod">
          <ac:chgData name="Connor Luke Strange (2009282)" userId="e11bfffe-da13-459e-9f44-239f6a54aae9" providerId="ADAL" clId="{47957319-AC45-4160-BE63-B4F8D44F6084}" dt="2020-11-07T15:07:11.042" v="27084" actId="1076"/>
          <ac:spMkLst>
            <pc:docMk/>
            <pc:sldMk cId="2284510891" sldId="351"/>
            <ac:spMk id="9" creationId="{43B44B8A-6D97-45D1-B51C-C7A1C855D8F8}"/>
          </ac:spMkLst>
        </pc:spChg>
        <pc:spChg chg="add mod">
          <ac:chgData name="Connor Luke Strange (2009282)" userId="e11bfffe-da13-459e-9f44-239f6a54aae9" providerId="ADAL" clId="{47957319-AC45-4160-BE63-B4F8D44F6084}" dt="2020-11-07T15:08:04.994" v="27094" actId="1076"/>
          <ac:spMkLst>
            <pc:docMk/>
            <pc:sldMk cId="2284510891" sldId="351"/>
            <ac:spMk id="11" creationId="{CA11BC14-774B-4C30-835A-EA484D667912}"/>
          </ac:spMkLst>
        </pc:spChg>
        <pc:spChg chg="add mod">
          <ac:chgData name="Connor Luke Strange (2009282)" userId="e11bfffe-da13-459e-9f44-239f6a54aae9" providerId="ADAL" clId="{47957319-AC45-4160-BE63-B4F8D44F6084}" dt="2020-11-07T15:07:15.096" v="27085" actId="1076"/>
          <ac:spMkLst>
            <pc:docMk/>
            <pc:sldMk cId="2284510891" sldId="351"/>
            <ac:spMk id="13" creationId="{5036C003-47A0-44B5-A5D3-032E8ADA36A5}"/>
          </ac:spMkLst>
        </pc:spChg>
        <pc:spChg chg="add mod">
          <ac:chgData name="Connor Luke Strange (2009282)" userId="e11bfffe-da13-459e-9f44-239f6a54aae9" providerId="ADAL" clId="{47957319-AC45-4160-BE63-B4F8D44F6084}" dt="2020-11-07T15:08:09.176" v="27095" actId="1076"/>
          <ac:spMkLst>
            <pc:docMk/>
            <pc:sldMk cId="2284510891" sldId="351"/>
            <ac:spMk id="15" creationId="{D7A5D6A2-249C-4A2C-8A39-428AA32A4612}"/>
          </ac:spMkLst>
        </pc:spChg>
        <pc:picChg chg="add mod">
          <ac:chgData name="Connor Luke Strange (2009282)" userId="e11bfffe-da13-459e-9f44-239f6a54aae9" providerId="ADAL" clId="{47957319-AC45-4160-BE63-B4F8D44F6084}" dt="2020-10-25T16:58:16.924" v="14837" actId="1076"/>
          <ac:picMkLst>
            <pc:docMk/>
            <pc:sldMk cId="2284510891" sldId="351"/>
            <ac:picMk id="5" creationId="{C978E312-C5A1-4C90-9571-02B238E8D2EF}"/>
          </ac:picMkLst>
        </pc:picChg>
        <pc:picChg chg="add mod">
          <ac:chgData name="Connor Luke Strange (2009282)" userId="e11bfffe-da13-459e-9f44-239f6a54aae9" providerId="ADAL" clId="{47957319-AC45-4160-BE63-B4F8D44F6084}" dt="2020-10-25T17:09:20.044" v="15667" actId="14100"/>
          <ac:picMkLst>
            <pc:docMk/>
            <pc:sldMk cId="2284510891" sldId="351"/>
            <ac:picMk id="7" creationId="{2410C098-9363-4594-94EE-3665FA3404F5}"/>
          </ac:picMkLst>
        </pc:picChg>
      </pc:sldChg>
      <pc:sldChg chg="modSp new mod">
        <pc:chgData name="Connor Luke Strange (2009282)" userId="e11bfffe-da13-459e-9f44-239f6a54aae9" providerId="ADAL" clId="{47957319-AC45-4160-BE63-B4F8D44F6084}" dt="2020-10-29T11:45:46.800" v="18128" actId="20577"/>
        <pc:sldMkLst>
          <pc:docMk/>
          <pc:sldMk cId="1505893703" sldId="352"/>
        </pc:sldMkLst>
        <pc:spChg chg="mod">
          <ac:chgData name="Connor Luke Strange (2009282)" userId="e11bfffe-da13-459e-9f44-239f6a54aae9" providerId="ADAL" clId="{47957319-AC45-4160-BE63-B4F8D44F6084}" dt="2020-10-25T17:04:19.296" v="15561" actId="1076"/>
          <ac:spMkLst>
            <pc:docMk/>
            <pc:sldMk cId="1505893703" sldId="352"/>
            <ac:spMk id="2" creationId="{DA4A465C-4BA6-4311-B7FA-B5A179A1177A}"/>
          </ac:spMkLst>
        </pc:spChg>
        <pc:spChg chg="mod">
          <ac:chgData name="Connor Luke Strange (2009282)" userId="e11bfffe-da13-459e-9f44-239f6a54aae9" providerId="ADAL" clId="{47957319-AC45-4160-BE63-B4F8D44F6084}" dt="2020-10-29T11:45:46.800" v="18128" actId="20577"/>
          <ac:spMkLst>
            <pc:docMk/>
            <pc:sldMk cId="1505893703" sldId="352"/>
            <ac:spMk id="3" creationId="{C09B29DD-77F3-404E-A887-0A1EE14183AE}"/>
          </ac:spMkLst>
        </pc:spChg>
      </pc:sldChg>
      <pc:sldChg chg="addSp delSp modSp new mod">
        <pc:chgData name="Connor Luke Strange (2009282)" userId="e11bfffe-da13-459e-9f44-239f6a54aae9" providerId="ADAL" clId="{47957319-AC45-4160-BE63-B4F8D44F6084}" dt="2020-11-07T15:08:26.855" v="27096" actId="1582"/>
        <pc:sldMkLst>
          <pc:docMk/>
          <pc:sldMk cId="3485166399" sldId="353"/>
        </pc:sldMkLst>
        <pc:spChg chg="mod">
          <ac:chgData name="Connor Luke Strange (2009282)" userId="e11bfffe-da13-459e-9f44-239f6a54aae9" providerId="ADAL" clId="{47957319-AC45-4160-BE63-B4F8D44F6084}" dt="2020-10-25T17:04:43.391" v="15606" actId="1076"/>
          <ac:spMkLst>
            <pc:docMk/>
            <pc:sldMk cId="3485166399" sldId="353"/>
            <ac:spMk id="2" creationId="{5E3CC7B9-3011-48B9-9160-164D8BA4360F}"/>
          </ac:spMkLst>
        </pc:spChg>
        <pc:spChg chg="add mod">
          <ac:chgData name="Connor Luke Strange (2009282)" userId="e11bfffe-da13-459e-9f44-239f6a54aae9" providerId="ADAL" clId="{47957319-AC45-4160-BE63-B4F8D44F6084}" dt="2020-11-07T15:08:26.855" v="27096" actId="1582"/>
          <ac:spMkLst>
            <pc:docMk/>
            <pc:sldMk cId="3485166399" sldId="353"/>
            <ac:spMk id="3" creationId="{1446C98B-36AF-4109-BC94-539C080B7BC0}"/>
          </ac:spMkLst>
        </pc:spChg>
        <pc:spChg chg="del">
          <ac:chgData name="Connor Luke Strange (2009282)" userId="e11bfffe-da13-459e-9f44-239f6a54aae9" providerId="ADAL" clId="{47957319-AC45-4160-BE63-B4F8D44F6084}" dt="2020-10-25T17:03:48.399" v="15551" actId="931"/>
          <ac:spMkLst>
            <pc:docMk/>
            <pc:sldMk cId="3485166399" sldId="353"/>
            <ac:spMk id="3" creationId="{F038DF77-7B62-41CA-AB4A-39EDA9ACDB6A}"/>
          </ac:spMkLst>
        </pc:spChg>
        <pc:spChg chg="add mod">
          <ac:chgData name="Connor Luke Strange (2009282)" userId="e11bfffe-da13-459e-9f44-239f6a54aae9" providerId="ADAL" clId="{47957319-AC45-4160-BE63-B4F8D44F6084}" dt="2020-10-25T17:05:54.108" v="15658" actId="1076"/>
          <ac:spMkLst>
            <pc:docMk/>
            <pc:sldMk cId="3485166399" sldId="353"/>
            <ac:spMk id="6" creationId="{2865016C-AF87-4FDA-8B92-7562D3A4A893}"/>
          </ac:spMkLst>
        </pc:spChg>
        <pc:spChg chg="add mod">
          <ac:chgData name="Connor Luke Strange (2009282)" userId="e11bfffe-da13-459e-9f44-239f6a54aae9" providerId="ADAL" clId="{47957319-AC45-4160-BE63-B4F8D44F6084}" dt="2020-10-25T17:05:02.991" v="15648" actId="122"/>
          <ac:spMkLst>
            <pc:docMk/>
            <pc:sldMk cId="3485166399" sldId="353"/>
            <ac:spMk id="7" creationId="{6429F1DC-8551-4F88-BBE1-9292AAFBD5A0}"/>
          </ac:spMkLst>
        </pc:spChg>
        <pc:picChg chg="add mod">
          <ac:chgData name="Connor Luke Strange (2009282)" userId="e11bfffe-da13-459e-9f44-239f6a54aae9" providerId="ADAL" clId="{47957319-AC45-4160-BE63-B4F8D44F6084}" dt="2020-10-25T17:03:56.673" v="15555" actId="1076"/>
          <ac:picMkLst>
            <pc:docMk/>
            <pc:sldMk cId="3485166399" sldId="353"/>
            <ac:picMk id="5" creationId="{86E1FFFC-89B1-4751-A13E-706ABE0B77E4}"/>
          </ac:picMkLst>
        </pc:picChg>
      </pc:sldChg>
      <pc:sldChg chg="addSp modSp new mod">
        <pc:chgData name="Connor Luke Strange (2009282)" userId="e11bfffe-da13-459e-9f44-239f6a54aae9" providerId="ADAL" clId="{47957319-AC45-4160-BE63-B4F8D44F6084}" dt="2020-11-07T15:09:59.185" v="27098" actId="1582"/>
        <pc:sldMkLst>
          <pc:docMk/>
          <pc:sldMk cId="3488322354" sldId="354"/>
        </pc:sldMkLst>
        <pc:spChg chg="mod">
          <ac:chgData name="Connor Luke Strange (2009282)" userId="e11bfffe-da13-459e-9f44-239f6a54aae9" providerId="ADAL" clId="{47957319-AC45-4160-BE63-B4F8D44F6084}" dt="2020-10-25T17:23:56.692" v="16370" actId="1076"/>
          <ac:spMkLst>
            <pc:docMk/>
            <pc:sldMk cId="3488322354" sldId="354"/>
            <ac:spMk id="2" creationId="{2AFDB423-B984-4F89-A601-34CCC83A885B}"/>
          </ac:spMkLst>
        </pc:spChg>
        <pc:spChg chg="mod">
          <ac:chgData name="Connor Luke Strange (2009282)" userId="e11bfffe-da13-459e-9f44-239f6a54aae9" providerId="ADAL" clId="{47957319-AC45-4160-BE63-B4F8D44F6084}" dt="2020-10-25T17:22:59.903" v="16319" actId="1076"/>
          <ac:spMkLst>
            <pc:docMk/>
            <pc:sldMk cId="3488322354" sldId="354"/>
            <ac:spMk id="3" creationId="{E07826F5-90CA-4541-A7EC-58680F83D911}"/>
          </ac:spMkLst>
        </pc:spChg>
        <pc:spChg chg="add mod">
          <ac:chgData name="Connor Luke Strange (2009282)" userId="e11bfffe-da13-459e-9f44-239f6a54aae9" providerId="ADAL" clId="{47957319-AC45-4160-BE63-B4F8D44F6084}" dt="2020-10-25T17:22:12.793" v="16311" actId="1076"/>
          <ac:spMkLst>
            <pc:docMk/>
            <pc:sldMk cId="3488322354" sldId="354"/>
            <ac:spMk id="6" creationId="{B34DB694-1A0A-4EC7-B33B-F444467758B2}"/>
          </ac:spMkLst>
        </pc:spChg>
        <pc:spChg chg="add mod">
          <ac:chgData name="Connor Luke Strange (2009282)" userId="e11bfffe-da13-459e-9f44-239f6a54aae9" providerId="ADAL" clId="{47957319-AC45-4160-BE63-B4F8D44F6084}" dt="2020-10-25T17:22:04.579" v="16310" actId="14100"/>
          <ac:spMkLst>
            <pc:docMk/>
            <pc:sldMk cId="3488322354" sldId="354"/>
            <ac:spMk id="7" creationId="{ADD49179-387F-428F-8693-97960513311D}"/>
          </ac:spMkLst>
        </pc:spChg>
        <pc:spChg chg="add mod">
          <ac:chgData name="Connor Luke Strange (2009282)" userId="e11bfffe-da13-459e-9f44-239f6a54aae9" providerId="ADAL" clId="{47957319-AC45-4160-BE63-B4F8D44F6084}" dt="2020-11-07T15:09:59.185" v="27098" actId="1582"/>
          <ac:spMkLst>
            <pc:docMk/>
            <pc:sldMk cId="3488322354" sldId="354"/>
            <ac:spMk id="8" creationId="{19B49F74-45C7-4512-B13A-8CBB68250698}"/>
          </ac:spMkLst>
        </pc:spChg>
        <pc:picChg chg="add mod">
          <ac:chgData name="Connor Luke Strange (2009282)" userId="e11bfffe-da13-459e-9f44-239f6a54aae9" providerId="ADAL" clId="{47957319-AC45-4160-BE63-B4F8D44F6084}" dt="2020-10-25T17:20:40.309" v="16235" actId="1076"/>
          <ac:picMkLst>
            <pc:docMk/>
            <pc:sldMk cId="3488322354" sldId="354"/>
            <ac:picMk id="5" creationId="{F996C0BD-A8CD-4176-843C-D485E9E08C8F}"/>
          </ac:picMkLst>
        </pc:picChg>
      </pc:sldChg>
      <pc:sldChg chg="addSp delSp modSp new mod">
        <pc:chgData name="Connor Luke Strange (2009282)" userId="e11bfffe-da13-459e-9f44-239f6a54aae9" providerId="ADAL" clId="{47957319-AC45-4160-BE63-B4F8D44F6084}" dt="2020-11-07T15:10:49.622" v="27101" actId="14100"/>
        <pc:sldMkLst>
          <pc:docMk/>
          <pc:sldMk cId="631297898" sldId="355"/>
        </pc:sldMkLst>
        <pc:spChg chg="mod">
          <ac:chgData name="Connor Luke Strange (2009282)" userId="e11bfffe-da13-459e-9f44-239f6a54aae9" providerId="ADAL" clId="{47957319-AC45-4160-BE63-B4F8D44F6084}" dt="2020-10-25T17:24:14.006" v="16375" actId="1076"/>
          <ac:spMkLst>
            <pc:docMk/>
            <pc:sldMk cId="631297898" sldId="355"/>
            <ac:spMk id="2" creationId="{940F0C17-9097-47AD-90BC-47A22CB86CAF}"/>
          </ac:spMkLst>
        </pc:spChg>
        <pc:spChg chg="mod">
          <ac:chgData name="Connor Luke Strange (2009282)" userId="e11bfffe-da13-459e-9f44-239f6a54aae9" providerId="ADAL" clId="{47957319-AC45-4160-BE63-B4F8D44F6084}" dt="2020-11-07T15:10:49.622" v="27101" actId="14100"/>
          <ac:spMkLst>
            <pc:docMk/>
            <pc:sldMk cId="631297898" sldId="355"/>
            <ac:spMk id="3" creationId="{9DB493B2-44C9-4F68-B603-AC865385577F}"/>
          </ac:spMkLst>
        </pc:spChg>
        <pc:spChg chg="add mod">
          <ac:chgData name="Connor Luke Strange (2009282)" userId="e11bfffe-da13-459e-9f44-239f6a54aae9" providerId="ADAL" clId="{47957319-AC45-4160-BE63-B4F8D44F6084}" dt="2020-10-29T10:32:02.173" v="17297" actId="114"/>
          <ac:spMkLst>
            <pc:docMk/>
            <pc:sldMk cId="631297898" sldId="355"/>
            <ac:spMk id="6" creationId="{508DB9A9-93B8-4017-95E9-99893CB28826}"/>
          </ac:spMkLst>
        </pc:spChg>
        <pc:spChg chg="add mod">
          <ac:chgData name="Connor Luke Strange (2009282)" userId="e11bfffe-da13-459e-9f44-239f6a54aae9" providerId="ADAL" clId="{47957319-AC45-4160-BE63-B4F8D44F6084}" dt="2020-10-29T10:32:35.087" v="17316" actId="1076"/>
          <ac:spMkLst>
            <pc:docMk/>
            <pc:sldMk cId="631297898" sldId="355"/>
            <ac:spMk id="7" creationId="{11D537C6-7024-4F98-8D43-36BE65CC5814}"/>
          </ac:spMkLst>
        </pc:spChg>
        <pc:spChg chg="add mod">
          <ac:chgData name="Connor Luke Strange (2009282)" userId="e11bfffe-da13-459e-9f44-239f6a54aae9" providerId="ADAL" clId="{47957319-AC45-4160-BE63-B4F8D44F6084}" dt="2020-11-07T15:10:30.294" v="27099" actId="1582"/>
          <ac:spMkLst>
            <pc:docMk/>
            <pc:sldMk cId="631297898" sldId="355"/>
            <ac:spMk id="8" creationId="{5CCCABDE-2583-4ED6-AFAF-A4D1F862EC58}"/>
          </ac:spMkLst>
        </pc:spChg>
        <pc:spChg chg="add del mod">
          <ac:chgData name="Connor Luke Strange (2009282)" userId="e11bfffe-da13-459e-9f44-239f6a54aae9" providerId="ADAL" clId="{47957319-AC45-4160-BE63-B4F8D44F6084}" dt="2020-10-29T10:35:44.533" v="17328" actId="931"/>
          <ac:spMkLst>
            <pc:docMk/>
            <pc:sldMk cId="631297898" sldId="355"/>
            <ac:spMk id="11" creationId="{486B2604-BCA0-42D7-A75B-BCA2DE7BEB8C}"/>
          </ac:spMkLst>
        </pc:spChg>
        <pc:picChg chg="add mod">
          <ac:chgData name="Connor Luke Strange (2009282)" userId="e11bfffe-da13-459e-9f44-239f6a54aae9" providerId="ADAL" clId="{47957319-AC45-4160-BE63-B4F8D44F6084}" dt="2020-10-29T10:31:44.039" v="17292" actId="1076"/>
          <ac:picMkLst>
            <pc:docMk/>
            <pc:sldMk cId="631297898" sldId="355"/>
            <ac:picMk id="5" creationId="{EE72D0ED-63F5-41F4-8029-16F7CB9E04EB}"/>
          </ac:picMkLst>
        </pc:picChg>
        <pc:picChg chg="add del mod">
          <ac:chgData name="Connor Luke Strange (2009282)" userId="e11bfffe-da13-459e-9f44-239f6a54aae9" providerId="ADAL" clId="{47957319-AC45-4160-BE63-B4F8D44F6084}" dt="2020-10-29T10:35:44.533" v="17328" actId="931"/>
          <ac:picMkLst>
            <pc:docMk/>
            <pc:sldMk cId="631297898" sldId="355"/>
            <ac:picMk id="10" creationId="{A0D4167A-9199-499D-8F41-E1819A1F5C19}"/>
          </ac:picMkLst>
        </pc:picChg>
      </pc:sldChg>
      <pc:sldChg chg="addSp delSp modSp new mod">
        <pc:chgData name="Connor Luke Strange (2009282)" userId="e11bfffe-da13-459e-9f44-239f6a54aae9" providerId="ADAL" clId="{47957319-AC45-4160-BE63-B4F8D44F6084}" dt="2020-11-07T15:11:10.338" v="27104" actId="1582"/>
        <pc:sldMkLst>
          <pc:docMk/>
          <pc:sldMk cId="4112787995" sldId="356"/>
        </pc:sldMkLst>
        <pc:spChg chg="mod">
          <ac:chgData name="Connor Luke Strange (2009282)" userId="e11bfffe-da13-459e-9f44-239f6a54aae9" providerId="ADAL" clId="{47957319-AC45-4160-BE63-B4F8D44F6084}" dt="2020-10-29T10:41:37.409" v="17481" actId="1076"/>
          <ac:spMkLst>
            <pc:docMk/>
            <pc:sldMk cId="4112787995" sldId="356"/>
            <ac:spMk id="2" creationId="{181B18DE-8884-459B-B9D7-095F759014CD}"/>
          </ac:spMkLst>
        </pc:spChg>
        <pc:spChg chg="del">
          <ac:chgData name="Connor Luke Strange (2009282)" userId="e11bfffe-da13-459e-9f44-239f6a54aae9" providerId="ADAL" clId="{47957319-AC45-4160-BE63-B4F8D44F6084}" dt="2020-10-29T10:35:50.480" v="17329" actId="478"/>
          <ac:spMkLst>
            <pc:docMk/>
            <pc:sldMk cId="4112787995" sldId="356"/>
            <ac:spMk id="3" creationId="{3402BB8E-7F41-445A-91CE-66C9CAF821B0}"/>
          </ac:spMkLst>
        </pc:spChg>
        <pc:spChg chg="add mod">
          <ac:chgData name="Connor Luke Strange (2009282)" userId="e11bfffe-da13-459e-9f44-239f6a54aae9" providerId="ADAL" clId="{47957319-AC45-4160-BE63-B4F8D44F6084}" dt="2020-10-29T10:42:45.605" v="17486" actId="1076"/>
          <ac:spMkLst>
            <pc:docMk/>
            <pc:sldMk cId="4112787995" sldId="356"/>
            <ac:spMk id="6" creationId="{E2215727-C90A-4301-A85B-6E94C75B4E32}"/>
          </ac:spMkLst>
        </pc:spChg>
        <pc:spChg chg="add mod">
          <ac:chgData name="Connor Luke Strange (2009282)" userId="e11bfffe-da13-459e-9f44-239f6a54aae9" providerId="ADAL" clId="{47957319-AC45-4160-BE63-B4F8D44F6084}" dt="2020-10-29T10:43:43.525" v="17502" actId="1076"/>
          <ac:spMkLst>
            <pc:docMk/>
            <pc:sldMk cId="4112787995" sldId="356"/>
            <ac:spMk id="9" creationId="{26AD2526-26F2-4767-9B13-EFD848EF3C93}"/>
          </ac:spMkLst>
        </pc:spChg>
        <pc:spChg chg="add mod">
          <ac:chgData name="Connor Luke Strange (2009282)" userId="e11bfffe-da13-459e-9f44-239f6a54aae9" providerId="ADAL" clId="{47957319-AC45-4160-BE63-B4F8D44F6084}" dt="2020-10-29T10:42:41.369" v="17485" actId="1076"/>
          <ac:spMkLst>
            <pc:docMk/>
            <pc:sldMk cId="4112787995" sldId="356"/>
            <ac:spMk id="10" creationId="{2B4A5CDD-B05F-420B-B52E-4AB168A4EEF8}"/>
          </ac:spMkLst>
        </pc:spChg>
        <pc:spChg chg="add mod">
          <ac:chgData name="Connor Luke Strange (2009282)" userId="e11bfffe-da13-459e-9f44-239f6a54aae9" providerId="ADAL" clId="{47957319-AC45-4160-BE63-B4F8D44F6084}" dt="2020-11-07T15:10:59.055" v="27102" actId="1582"/>
          <ac:spMkLst>
            <pc:docMk/>
            <pc:sldMk cId="4112787995" sldId="356"/>
            <ac:spMk id="11" creationId="{8579BFB0-F5C9-4969-80A1-33E9B28DCB78}"/>
          </ac:spMkLst>
        </pc:spChg>
        <pc:spChg chg="add mod">
          <ac:chgData name="Connor Luke Strange (2009282)" userId="e11bfffe-da13-459e-9f44-239f6a54aae9" providerId="ADAL" clId="{47957319-AC45-4160-BE63-B4F8D44F6084}" dt="2020-10-29T10:43:39.344" v="17501" actId="1076"/>
          <ac:spMkLst>
            <pc:docMk/>
            <pc:sldMk cId="4112787995" sldId="356"/>
            <ac:spMk id="12" creationId="{D4D102E5-A416-4041-A26E-E76B13556702}"/>
          </ac:spMkLst>
        </pc:spChg>
        <pc:spChg chg="add mod">
          <ac:chgData name="Connor Luke Strange (2009282)" userId="e11bfffe-da13-459e-9f44-239f6a54aae9" providerId="ADAL" clId="{47957319-AC45-4160-BE63-B4F8D44F6084}" dt="2020-11-07T15:11:04.867" v="27103" actId="1582"/>
          <ac:spMkLst>
            <pc:docMk/>
            <pc:sldMk cId="4112787995" sldId="356"/>
            <ac:spMk id="13" creationId="{087C885F-45C6-48DC-8604-3EC6E7AA2705}"/>
          </ac:spMkLst>
        </pc:spChg>
        <pc:spChg chg="add mod">
          <ac:chgData name="Connor Luke Strange (2009282)" userId="e11bfffe-da13-459e-9f44-239f6a54aae9" providerId="ADAL" clId="{47957319-AC45-4160-BE63-B4F8D44F6084}" dt="2020-10-29T10:46:17.289" v="17534" actId="1076"/>
          <ac:spMkLst>
            <pc:docMk/>
            <pc:sldMk cId="4112787995" sldId="356"/>
            <ac:spMk id="16" creationId="{CFDFC217-54AA-44A4-A995-554F9F5333E4}"/>
          </ac:spMkLst>
        </pc:spChg>
        <pc:spChg chg="add mod">
          <ac:chgData name="Connor Luke Strange (2009282)" userId="e11bfffe-da13-459e-9f44-239f6a54aae9" providerId="ADAL" clId="{47957319-AC45-4160-BE63-B4F8D44F6084}" dt="2020-10-29T10:45:41.380" v="17527" actId="1076"/>
          <ac:spMkLst>
            <pc:docMk/>
            <pc:sldMk cId="4112787995" sldId="356"/>
            <ac:spMk id="17" creationId="{0AB628D3-DA52-430C-9E9A-9F5788EE4659}"/>
          </ac:spMkLst>
        </pc:spChg>
        <pc:spChg chg="add mod">
          <ac:chgData name="Connor Luke Strange (2009282)" userId="e11bfffe-da13-459e-9f44-239f6a54aae9" providerId="ADAL" clId="{47957319-AC45-4160-BE63-B4F8D44F6084}" dt="2020-11-07T15:11:10.338" v="27104" actId="1582"/>
          <ac:spMkLst>
            <pc:docMk/>
            <pc:sldMk cId="4112787995" sldId="356"/>
            <ac:spMk id="18" creationId="{D76034CC-DFB4-46A0-A503-8D70D93381A9}"/>
          </ac:spMkLst>
        </pc:spChg>
        <pc:picChg chg="add mod">
          <ac:chgData name="Connor Luke Strange (2009282)" userId="e11bfffe-da13-459e-9f44-239f6a54aae9" providerId="ADAL" clId="{47957319-AC45-4160-BE63-B4F8D44F6084}" dt="2020-10-29T10:42:28.038" v="17483" actId="1076"/>
          <ac:picMkLst>
            <pc:docMk/>
            <pc:sldMk cId="4112787995" sldId="356"/>
            <ac:picMk id="5" creationId="{6ADDC31E-BA06-4C06-9885-6DE02CE0D6D1}"/>
          </ac:picMkLst>
        </pc:picChg>
        <pc:picChg chg="add mod">
          <ac:chgData name="Connor Luke Strange (2009282)" userId="e11bfffe-da13-459e-9f44-239f6a54aae9" providerId="ADAL" clId="{47957319-AC45-4160-BE63-B4F8D44F6084}" dt="2020-10-29T10:43:29.499" v="17499" actId="14100"/>
          <ac:picMkLst>
            <pc:docMk/>
            <pc:sldMk cId="4112787995" sldId="356"/>
            <ac:picMk id="8" creationId="{CC48B04B-72F9-498C-AD5B-7E2A002FA10E}"/>
          </ac:picMkLst>
        </pc:picChg>
        <pc:picChg chg="add mod">
          <ac:chgData name="Connor Luke Strange (2009282)" userId="e11bfffe-da13-459e-9f44-239f6a54aae9" providerId="ADAL" clId="{47957319-AC45-4160-BE63-B4F8D44F6084}" dt="2020-10-29T10:44:30.880" v="17508" actId="1076"/>
          <ac:picMkLst>
            <pc:docMk/>
            <pc:sldMk cId="4112787995" sldId="356"/>
            <ac:picMk id="15" creationId="{E8FAF25B-B7B0-43A6-A087-048436712258}"/>
          </ac:picMkLst>
        </pc:picChg>
      </pc:sldChg>
      <pc:sldChg chg="modSp new mod">
        <pc:chgData name="Connor Luke Strange (2009282)" userId="e11bfffe-da13-459e-9f44-239f6a54aae9" providerId="ADAL" clId="{47957319-AC45-4160-BE63-B4F8D44F6084}" dt="2020-10-29T12:06:53.804" v="18744" actId="1076"/>
        <pc:sldMkLst>
          <pc:docMk/>
          <pc:sldMk cId="2561139673" sldId="357"/>
        </pc:sldMkLst>
        <pc:spChg chg="mod">
          <ac:chgData name="Connor Luke Strange (2009282)" userId="e11bfffe-da13-459e-9f44-239f6a54aae9" providerId="ADAL" clId="{47957319-AC45-4160-BE63-B4F8D44F6084}" dt="2020-10-29T12:06:53.804" v="18744" actId="1076"/>
          <ac:spMkLst>
            <pc:docMk/>
            <pc:sldMk cId="2561139673" sldId="357"/>
            <ac:spMk id="2" creationId="{9D348727-BD07-4BCF-87A0-AC2DB3B8D4DE}"/>
          </ac:spMkLst>
        </pc:spChg>
        <pc:spChg chg="mod">
          <ac:chgData name="Connor Luke Strange (2009282)" userId="e11bfffe-da13-459e-9f44-239f6a54aae9" providerId="ADAL" clId="{47957319-AC45-4160-BE63-B4F8D44F6084}" dt="2020-10-29T12:06:08.494" v="18738" actId="20577"/>
          <ac:spMkLst>
            <pc:docMk/>
            <pc:sldMk cId="2561139673" sldId="357"/>
            <ac:spMk id="3" creationId="{65938F78-95B2-492E-9EF9-BFBA2A31EF6C}"/>
          </ac:spMkLst>
        </pc:spChg>
      </pc:sldChg>
      <pc:sldChg chg="addSp delSp modSp new mod">
        <pc:chgData name="Connor Luke Strange (2009282)" userId="e11bfffe-da13-459e-9f44-239f6a54aae9" providerId="ADAL" clId="{47957319-AC45-4160-BE63-B4F8D44F6084}" dt="2020-10-29T12:38:08.827" v="22029" actId="20577"/>
        <pc:sldMkLst>
          <pc:docMk/>
          <pc:sldMk cId="1687498161" sldId="358"/>
        </pc:sldMkLst>
        <pc:spChg chg="mod">
          <ac:chgData name="Connor Luke Strange (2009282)" userId="e11bfffe-da13-459e-9f44-239f6a54aae9" providerId="ADAL" clId="{47957319-AC45-4160-BE63-B4F8D44F6084}" dt="2020-10-29T12:28:40.440" v="21339" actId="1076"/>
          <ac:spMkLst>
            <pc:docMk/>
            <pc:sldMk cId="1687498161" sldId="358"/>
            <ac:spMk id="2" creationId="{B1351E70-150C-4374-A9C6-7FE4838971F9}"/>
          </ac:spMkLst>
        </pc:spChg>
        <pc:spChg chg="del">
          <ac:chgData name="Connor Luke Strange (2009282)" userId="e11bfffe-da13-459e-9f44-239f6a54aae9" providerId="ADAL" clId="{47957319-AC45-4160-BE63-B4F8D44F6084}" dt="2020-10-29T11:45:15.277" v="18114" actId="478"/>
          <ac:spMkLst>
            <pc:docMk/>
            <pc:sldMk cId="1687498161" sldId="358"/>
            <ac:spMk id="3" creationId="{2435B9D8-160A-43DB-A632-B753036E5792}"/>
          </ac:spMkLst>
        </pc:spChg>
        <pc:spChg chg="add mod">
          <ac:chgData name="Connor Luke Strange (2009282)" userId="e11bfffe-da13-459e-9f44-239f6a54aae9" providerId="ADAL" clId="{47957319-AC45-4160-BE63-B4F8D44F6084}" dt="2020-10-29T12:36:33.416" v="21987" actId="255"/>
          <ac:spMkLst>
            <pc:docMk/>
            <pc:sldMk cId="1687498161" sldId="358"/>
            <ac:spMk id="5" creationId="{29B36282-CDB9-4932-9308-EAEDAD01FA6F}"/>
          </ac:spMkLst>
        </pc:spChg>
        <pc:spChg chg="add mod">
          <ac:chgData name="Connor Luke Strange (2009282)" userId="e11bfffe-da13-459e-9f44-239f6a54aae9" providerId="ADAL" clId="{47957319-AC45-4160-BE63-B4F8D44F6084}" dt="2020-10-29T12:38:08.827" v="22029" actId="20577"/>
          <ac:spMkLst>
            <pc:docMk/>
            <pc:sldMk cId="1687498161" sldId="358"/>
            <ac:spMk id="9" creationId="{988AA8D8-16DC-40F8-9E8A-87EC74DF2A80}"/>
          </ac:spMkLst>
        </pc:spChg>
        <pc:picChg chg="add del mod">
          <ac:chgData name="Connor Luke Strange (2009282)" userId="e11bfffe-da13-459e-9f44-239f6a54aae9" providerId="ADAL" clId="{47957319-AC45-4160-BE63-B4F8D44F6084}" dt="2020-10-29T11:45:28.796" v="18116" actId="478"/>
          <ac:picMkLst>
            <pc:docMk/>
            <pc:sldMk cId="1687498161" sldId="358"/>
            <ac:picMk id="4" creationId="{86A1A5E2-788D-427E-9ABB-7302080563C6}"/>
          </ac:picMkLst>
        </pc:picChg>
        <pc:picChg chg="add mod">
          <ac:chgData name="Connor Luke Strange (2009282)" userId="e11bfffe-da13-459e-9f44-239f6a54aae9" providerId="ADAL" clId="{47957319-AC45-4160-BE63-B4F8D44F6084}" dt="2020-10-29T12:37:27.930" v="21998" actId="1076"/>
          <ac:picMkLst>
            <pc:docMk/>
            <pc:sldMk cId="1687498161" sldId="358"/>
            <ac:picMk id="7" creationId="{7006C0B4-CEB2-4987-B61A-E949CC7E7E20}"/>
          </ac:picMkLst>
        </pc:picChg>
      </pc:sldChg>
      <pc:sldChg chg="addSp delSp modSp new mod">
        <pc:chgData name="Connor Luke Strange (2009282)" userId="e11bfffe-da13-459e-9f44-239f6a54aae9" providerId="ADAL" clId="{47957319-AC45-4160-BE63-B4F8D44F6084}" dt="2020-11-07T15:11:23.770" v="27105" actId="1582"/>
        <pc:sldMkLst>
          <pc:docMk/>
          <pc:sldMk cId="3612453277" sldId="359"/>
        </pc:sldMkLst>
        <pc:spChg chg="del">
          <ac:chgData name="Connor Luke Strange (2009282)" userId="e11bfffe-da13-459e-9f44-239f6a54aae9" providerId="ADAL" clId="{47957319-AC45-4160-BE63-B4F8D44F6084}" dt="2020-10-29T12:06:33.595" v="18740"/>
          <ac:spMkLst>
            <pc:docMk/>
            <pc:sldMk cId="3612453277" sldId="359"/>
            <ac:spMk id="2" creationId="{52CB2C29-B22C-4F10-AD2F-9AC799A4478E}"/>
          </ac:spMkLst>
        </pc:spChg>
        <pc:spChg chg="mod">
          <ac:chgData name="Connor Luke Strange (2009282)" userId="e11bfffe-da13-459e-9f44-239f6a54aae9" providerId="ADAL" clId="{47957319-AC45-4160-BE63-B4F8D44F6084}" dt="2020-10-29T12:16:25.097" v="20212" actId="113"/>
          <ac:spMkLst>
            <pc:docMk/>
            <pc:sldMk cId="3612453277" sldId="359"/>
            <ac:spMk id="3" creationId="{1F2A8540-0E04-4ED4-9790-5C84E5D157CA}"/>
          </ac:spMkLst>
        </pc:spChg>
        <pc:spChg chg="add mod">
          <ac:chgData name="Connor Luke Strange (2009282)" userId="e11bfffe-da13-459e-9f44-239f6a54aae9" providerId="ADAL" clId="{47957319-AC45-4160-BE63-B4F8D44F6084}" dt="2020-10-29T12:06:41.342" v="18742" actId="255"/>
          <ac:spMkLst>
            <pc:docMk/>
            <pc:sldMk cId="3612453277" sldId="359"/>
            <ac:spMk id="4" creationId="{FE4EA21A-DCAE-4AA4-B1E2-8C9298742890}"/>
          </ac:spMkLst>
        </pc:spChg>
        <pc:spChg chg="add mod">
          <ac:chgData name="Connor Luke Strange (2009282)" userId="e11bfffe-da13-459e-9f44-239f6a54aae9" providerId="ADAL" clId="{47957319-AC45-4160-BE63-B4F8D44F6084}" dt="2020-10-29T12:14:22.137" v="19827" actId="1076"/>
          <ac:spMkLst>
            <pc:docMk/>
            <pc:sldMk cId="3612453277" sldId="359"/>
            <ac:spMk id="7" creationId="{E867D347-DC6F-4EEE-9D4D-B639CDB13CD9}"/>
          </ac:spMkLst>
        </pc:spChg>
        <pc:spChg chg="add mod">
          <ac:chgData name="Connor Luke Strange (2009282)" userId="e11bfffe-da13-459e-9f44-239f6a54aae9" providerId="ADAL" clId="{47957319-AC45-4160-BE63-B4F8D44F6084}" dt="2020-10-29T12:13:41.562" v="19815" actId="255"/>
          <ac:spMkLst>
            <pc:docMk/>
            <pc:sldMk cId="3612453277" sldId="359"/>
            <ac:spMk id="8" creationId="{A5B99FC3-F8B4-47FC-90DE-F0157B8FBFE0}"/>
          </ac:spMkLst>
        </pc:spChg>
        <pc:spChg chg="add mod">
          <ac:chgData name="Connor Luke Strange (2009282)" userId="e11bfffe-da13-459e-9f44-239f6a54aae9" providerId="ADAL" clId="{47957319-AC45-4160-BE63-B4F8D44F6084}" dt="2020-11-07T15:11:23.770" v="27105" actId="1582"/>
          <ac:spMkLst>
            <pc:docMk/>
            <pc:sldMk cId="3612453277" sldId="359"/>
            <ac:spMk id="9" creationId="{53E34458-F897-4B5B-8968-BAB04F332330}"/>
          </ac:spMkLst>
        </pc:spChg>
        <pc:picChg chg="add mod">
          <ac:chgData name="Connor Luke Strange (2009282)" userId="e11bfffe-da13-459e-9f44-239f6a54aae9" providerId="ADAL" clId="{47957319-AC45-4160-BE63-B4F8D44F6084}" dt="2020-10-29T12:12:56.962" v="19731" actId="1076"/>
          <ac:picMkLst>
            <pc:docMk/>
            <pc:sldMk cId="3612453277" sldId="359"/>
            <ac:picMk id="6" creationId="{853BB5A2-F4AB-4A31-B233-4F8A70FEB645}"/>
          </ac:picMkLst>
        </pc:picChg>
      </pc:sldChg>
      <pc:sldChg chg="addSp delSp modSp new mod">
        <pc:chgData name="Connor Luke Strange (2009282)" userId="e11bfffe-da13-459e-9f44-239f6a54aae9" providerId="ADAL" clId="{47957319-AC45-4160-BE63-B4F8D44F6084}" dt="2020-10-29T12:27:41.770" v="21268" actId="208"/>
        <pc:sldMkLst>
          <pc:docMk/>
          <pc:sldMk cId="3888175646" sldId="360"/>
        </pc:sldMkLst>
        <pc:spChg chg="mod">
          <ac:chgData name="Connor Luke Strange (2009282)" userId="e11bfffe-da13-459e-9f44-239f6a54aae9" providerId="ADAL" clId="{47957319-AC45-4160-BE63-B4F8D44F6084}" dt="2020-10-29T12:16:53.118" v="20256" actId="20577"/>
          <ac:spMkLst>
            <pc:docMk/>
            <pc:sldMk cId="3888175646" sldId="360"/>
            <ac:spMk id="2" creationId="{1914EBA3-2A50-4798-8ECB-49C0EB3DDDA3}"/>
          </ac:spMkLst>
        </pc:spChg>
        <pc:spChg chg="mod">
          <ac:chgData name="Connor Luke Strange (2009282)" userId="e11bfffe-da13-459e-9f44-239f6a54aae9" providerId="ADAL" clId="{47957319-AC45-4160-BE63-B4F8D44F6084}" dt="2020-10-29T12:25:47.668" v="21204" actId="27636"/>
          <ac:spMkLst>
            <pc:docMk/>
            <pc:sldMk cId="3888175646" sldId="360"/>
            <ac:spMk id="3" creationId="{EE09D768-871A-4CFF-9013-C61E3102F4B4}"/>
          </ac:spMkLst>
        </pc:spChg>
        <pc:spChg chg="add del mod">
          <ac:chgData name="Connor Luke Strange (2009282)" userId="e11bfffe-da13-459e-9f44-239f6a54aae9" providerId="ADAL" clId="{47957319-AC45-4160-BE63-B4F8D44F6084}" dt="2020-10-29T12:19:16.890" v="20533" actId="478"/>
          <ac:spMkLst>
            <pc:docMk/>
            <pc:sldMk cId="3888175646" sldId="360"/>
            <ac:spMk id="6" creationId="{7421123F-6371-460D-A4FB-EE737FB8970A}"/>
          </ac:spMkLst>
        </pc:spChg>
        <pc:spChg chg="add mod">
          <ac:chgData name="Connor Luke Strange (2009282)" userId="e11bfffe-da13-459e-9f44-239f6a54aae9" providerId="ADAL" clId="{47957319-AC45-4160-BE63-B4F8D44F6084}" dt="2020-10-29T12:27:26.227" v="21265" actId="1076"/>
          <ac:spMkLst>
            <pc:docMk/>
            <pc:sldMk cId="3888175646" sldId="360"/>
            <ac:spMk id="9" creationId="{039457CC-641B-4C6F-A849-560A63D03BC4}"/>
          </ac:spMkLst>
        </pc:spChg>
        <pc:spChg chg="add mod">
          <ac:chgData name="Connor Luke Strange (2009282)" userId="e11bfffe-da13-459e-9f44-239f6a54aae9" providerId="ADAL" clId="{47957319-AC45-4160-BE63-B4F8D44F6084}" dt="2020-10-29T12:25:33.591" v="21199" actId="14100"/>
          <ac:spMkLst>
            <pc:docMk/>
            <pc:sldMk cId="3888175646" sldId="360"/>
            <ac:spMk id="10" creationId="{EC9BBE93-D63F-4C7A-AFC6-D60FD3F51898}"/>
          </ac:spMkLst>
        </pc:spChg>
        <pc:spChg chg="add mod">
          <ac:chgData name="Connor Luke Strange (2009282)" userId="e11bfffe-da13-459e-9f44-239f6a54aae9" providerId="ADAL" clId="{47957319-AC45-4160-BE63-B4F8D44F6084}" dt="2020-10-29T12:27:20.198" v="21264" actId="1076"/>
          <ac:spMkLst>
            <pc:docMk/>
            <pc:sldMk cId="3888175646" sldId="360"/>
            <ac:spMk id="11" creationId="{54D6E1A9-7F9D-453B-94D8-5A7CE785EEFC}"/>
          </ac:spMkLst>
        </pc:spChg>
        <pc:spChg chg="add mod">
          <ac:chgData name="Connor Luke Strange (2009282)" userId="e11bfffe-da13-459e-9f44-239f6a54aae9" providerId="ADAL" clId="{47957319-AC45-4160-BE63-B4F8D44F6084}" dt="2020-10-29T12:27:41.770" v="21268" actId="208"/>
          <ac:spMkLst>
            <pc:docMk/>
            <pc:sldMk cId="3888175646" sldId="360"/>
            <ac:spMk id="12" creationId="{A97803C2-C19E-40B7-9CD4-CE61AB2A5D77}"/>
          </ac:spMkLst>
        </pc:spChg>
        <pc:picChg chg="add del mod">
          <ac:chgData name="Connor Luke Strange (2009282)" userId="e11bfffe-da13-459e-9f44-239f6a54aae9" providerId="ADAL" clId="{47957319-AC45-4160-BE63-B4F8D44F6084}" dt="2020-10-29T12:19:16.890" v="20533" actId="478"/>
          <ac:picMkLst>
            <pc:docMk/>
            <pc:sldMk cId="3888175646" sldId="360"/>
            <ac:picMk id="5" creationId="{8D4D7D27-2327-4788-8FDB-E066CFEF8DD8}"/>
          </ac:picMkLst>
        </pc:picChg>
        <pc:picChg chg="add mod">
          <ac:chgData name="Connor Luke Strange (2009282)" userId="e11bfffe-da13-459e-9f44-239f6a54aae9" providerId="ADAL" clId="{47957319-AC45-4160-BE63-B4F8D44F6084}" dt="2020-10-29T12:25:21.848" v="21196" actId="1076"/>
          <ac:picMkLst>
            <pc:docMk/>
            <pc:sldMk cId="3888175646" sldId="360"/>
            <ac:picMk id="8" creationId="{8E9B2FD0-292B-4EA9-8A5C-64D559400E32}"/>
          </ac:picMkLst>
        </pc:picChg>
      </pc:sldChg>
      <pc:sldChg chg="delSp modSp new mod">
        <pc:chgData name="Connor Luke Strange (2009282)" userId="e11bfffe-da13-459e-9f44-239f6a54aae9" providerId="ADAL" clId="{47957319-AC45-4160-BE63-B4F8D44F6084}" dt="2020-11-09T11:54:31.085" v="73368" actId="478"/>
        <pc:sldMkLst>
          <pc:docMk/>
          <pc:sldMk cId="2248043088" sldId="361"/>
        </pc:sldMkLst>
        <pc:spChg chg="mod">
          <ac:chgData name="Connor Luke Strange (2009282)" userId="e11bfffe-da13-459e-9f44-239f6a54aae9" providerId="ADAL" clId="{47957319-AC45-4160-BE63-B4F8D44F6084}" dt="2020-10-31T15:24:14.111" v="22144" actId="20577"/>
          <ac:spMkLst>
            <pc:docMk/>
            <pc:sldMk cId="2248043088" sldId="361"/>
            <ac:spMk id="2" creationId="{E0EAE29F-A541-461B-B976-A74CCA6E5585}"/>
          </ac:spMkLst>
        </pc:spChg>
        <pc:spChg chg="del">
          <ac:chgData name="Connor Luke Strange (2009282)" userId="e11bfffe-da13-459e-9f44-239f6a54aae9" providerId="ADAL" clId="{47957319-AC45-4160-BE63-B4F8D44F6084}" dt="2020-11-09T11:54:31.085" v="73368" actId="478"/>
          <ac:spMkLst>
            <pc:docMk/>
            <pc:sldMk cId="2248043088" sldId="361"/>
            <ac:spMk id="3" creationId="{3AD9A982-C5F7-464D-AD02-FB82545D24EC}"/>
          </ac:spMkLst>
        </pc:spChg>
      </pc:sldChg>
      <pc:sldChg chg="modSp new mod">
        <pc:chgData name="Connor Luke Strange (2009282)" userId="e11bfffe-da13-459e-9f44-239f6a54aae9" providerId="ADAL" clId="{47957319-AC45-4160-BE63-B4F8D44F6084}" dt="2020-11-05T01:30:49.564" v="24236" actId="115"/>
        <pc:sldMkLst>
          <pc:docMk/>
          <pc:sldMk cId="679524024" sldId="362"/>
        </pc:sldMkLst>
        <pc:spChg chg="mod">
          <ac:chgData name="Connor Luke Strange (2009282)" userId="e11bfffe-da13-459e-9f44-239f6a54aae9" providerId="ADAL" clId="{47957319-AC45-4160-BE63-B4F8D44F6084}" dt="2020-11-05T01:30:49.564" v="24236" actId="115"/>
          <ac:spMkLst>
            <pc:docMk/>
            <pc:sldMk cId="679524024" sldId="362"/>
            <ac:spMk id="2" creationId="{724F4A9C-6304-4C13-8609-68EFE6E9514D}"/>
          </ac:spMkLst>
        </pc:spChg>
      </pc:sldChg>
      <pc:sldChg chg="addSp delSp modSp new mod modClrScheme chgLayout">
        <pc:chgData name="Connor Luke Strange (2009282)" userId="e11bfffe-da13-459e-9f44-239f6a54aae9" providerId="ADAL" clId="{47957319-AC45-4160-BE63-B4F8D44F6084}" dt="2020-11-07T14:35:14.236" v="26634" actId="20577"/>
        <pc:sldMkLst>
          <pc:docMk/>
          <pc:sldMk cId="1281590236" sldId="363"/>
        </pc:sldMkLst>
        <pc:spChg chg="del mod ord">
          <ac:chgData name="Connor Luke Strange (2009282)" userId="e11bfffe-da13-459e-9f44-239f6a54aae9" providerId="ADAL" clId="{47957319-AC45-4160-BE63-B4F8D44F6084}" dt="2020-10-31T15:25:06.555" v="22219" actId="700"/>
          <ac:spMkLst>
            <pc:docMk/>
            <pc:sldMk cId="1281590236" sldId="363"/>
            <ac:spMk id="2" creationId="{D85C1323-2C1C-4E61-8D9A-BD653C920DB3}"/>
          </ac:spMkLst>
        </pc:spChg>
        <pc:spChg chg="del mod ord">
          <ac:chgData name="Connor Luke Strange (2009282)" userId="e11bfffe-da13-459e-9f44-239f6a54aae9" providerId="ADAL" clId="{47957319-AC45-4160-BE63-B4F8D44F6084}" dt="2020-10-31T15:25:06.555" v="22219" actId="700"/>
          <ac:spMkLst>
            <pc:docMk/>
            <pc:sldMk cId="1281590236" sldId="363"/>
            <ac:spMk id="3" creationId="{274FBC8E-15FA-49AA-B9C3-351DDB7C3EA6}"/>
          </ac:spMkLst>
        </pc:spChg>
        <pc:spChg chg="add mod ord">
          <ac:chgData name="Connor Luke Strange (2009282)" userId="e11bfffe-da13-459e-9f44-239f6a54aae9" providerId="ADAL" clId="{47957319-AC45-4160-BE63-B4F8D44F6084}" dt="2020-11-07T14:25:17.446" v="26412" actId="1076"/>
          <ac:spMkLst>
            <pc:docMk/>
            <pc:sldMk cId="1281590236" sldId="363"/>
            <ac:spMk id="4" creationId="{59C244F6-81BD-44C1-A6B8-61782A4B1841}"/>
          </ac:spMkLst>
        </pc:spChg>
        <pc:spChg chg="add mod ord">
          <ac:chgData name="Connor Luke Strange (2009282)" userId="e11bfffe-da13-459e-9f44-239f6a54aae9" providerId="ADAL" clId="{47957319-AC45-4160-BE63-B4F8D44F6084}" dt="2020-11-07T14:35:14.236" v="26634" actId="20577"/>
          <ac:spMkLst>
            <pc:docMk/>
            <pc:sldMk cId="1281590236" sldId="363"/>
            <ac:spMk id="5" creationId="{9BA3567F-2E9B-46A9-B888-1EF136A44D22}"/>
          </ac:spMkLst>
        </pc:spChg>
      </pc:sldChg>
      <pc:sldChg chg="modSp new mod">
        <pc:chgData name="Connor Luke Strange (2009282)" userId="e11bfffe-da13-459e-9f44-239f6a54aae9" providerId="ADAL" clId="{47957319-AC45-4160-BE63-B4F8D44F6084}" dt="2020-11-07T14:35:05.011" v="26630" actId="1076"/>
        <pc:sldMkLst>
          <pc:docMk/>
          <pc:sldMk cId="506579145" sldId="364"/>
        </pc:sldMkLst>
        <pc:spChg chg="mod">
          <ac:chgData name="Connor Luke Strange (2009282)" userId="e11bfffe-da13-459e-9f44-239f6a54aae9" providerId="ADAL" clId="{47957319-AC45-4160-BE63-B4F8D44F6084}" dt="2020-11-07T14:35:05.011" v="26630" actId="1076"/>
          <ac:spMkLst>
            <pc:docMk/>
            <pc:sldMk cId="506579145" sldId="364"/>
            <ac:spMk id="2" creationId="{B46A4B2E-B3B0-4F53-8E6D-37418789768B}"/>
          </ac:spMkLst>
        </pc:spChg>
        <pc:spChg chg="mod">
          <ac:chgData name="Connor Luke Strange (2009282)" userId="e11bfffe-da13-459e-9f44-239f6a54aae9" providerId="ADAL" clId="{47957319-AC45-4160-BE63-B4F8D44F6084}" dt="2020-11-07T14:32:01.082" v="26576" actId="20577"/>
          <ac:spMkLst>
            <pc:docMk/>
            <pc:sldMk cId="506579145" sldId="364"/>
            <ac:spMk id="3" creationId="{F6F85411-43E2-4121-81BA-742C13B41DEC}"/>
          </ac:spMkLst>
        </pc:spChg>
      </pc:sldChg>
      <pc:sldChg chg="modSp new mod">
        <pc:chgData name="Connor Luke Strange (2009282)" userId="e11bfffe-da13-459e-9f44-239f6a54aae9" providerId="ADAL" clId="{47957319-AC45-4160-BE63-B4F8D44F6084}" dt="2020-11-08T13:06:46.717" v="30065" actId="1076"/>
        <pc:sldMkLst>
          <pc:docMk/>
          <pc:sldMk cId="3313084756" sldId="365"/>
        </pc:sldMkLst>
        <pc:spChg chg="mod">
          <ac:chgData name="Connor Luke Strange (2009282)" userId="e11bfffe-da13-459e-9f44-239f6a54aae9" providerId="ADAL" clId="{47957319-AC45-4160-BE63-B4F8D44F6084}" dt="2020-11-07T14:34:40.561" v="26625" actId="1076"/>
          <ac:spMkLst>
            <pc:docMk/>
            <pc:sldMk cId="3313084756" sldId="365"/>
            <ac:spMk id="2" creationId="{E2235633-F198-4E9D-BD93-FF6CD774DAA7}"/>
          </ac:spMkLst>
        </pc:spChg>
        <pc:spChg chg="mod">
          <ac:chgData name="Connor Luke Strange (2009282)" userId="e11bfffe-da13-459e-9f44-239f6a54aae9" providerId="ADAL" clId="{47957319-AC45-4160-BE63-B4F8D44F6084}" dt="2020-11-08T13:06:46.717" v="30065" actId="1076"/>
          <ac:spMkLst>
            <pc:docMk/>
            <pc:sldMk cId="3313084756" sldId="365"/>
            <ac:spMk id="3" creationId="{8D486CD2-2581-4F93-9DE3-25EF6A3318D4}"/>
          </ac:spMkLst>
        </pc:spChg>
      </pc:sldChg>
      <pc:sldChg chg="addSp delSp modSp new mod modClrScheme chgLayout">
        <pc:chgData name="Connor Luke Strange (2009282)" userId="e11bfffe-da13-459e-9f44-239f6a54aae9" providerId="ADAL" clId="{47957319-AC45-4160-BE63-B4F8D44F6084}" dt="2020-11-07T14:56:13.623" v="27042" actId="1076"/>
        <pc:sldMkLst>
          <pc:docMk/>
          <pc:sldMk cId="4257707523" sldId="366"/>
        </pc:sldMkLst>
        <pc:spChg chg="del mod ord">
          <ac:chgData name="Connor Luke Strange (2009282)" userId="e11bfffe-da13-459e-9f44-239f6a54aae9" providerId="ADAL" clId="{47957319-AC45-4160-BE63-B4F8D44F6084}" dt="2020-10-31T15:25:21.453" v="22223" actId="700"/>
          <ac:spMkLst>
            <pc:docMk/>
            <pc:sldMk cId="4257707523" sldId="366"/>
            <ac:spMk id="2" creationId="{20376DD8-8A61-4070-8032-0C7C2ABD55AB}"/>
          </ac:spMkLst>
        </pc:spChg>
        <pc:spChg chg="del">
          <ac:chgData name="Connor Luke Strange (2009282)" userId="e11bfffe-da13-459e-9f44-239f6a54aae9" providerId="ADAL" clId="{47957319-AC45-4160-BE63-B4F8D44F6084}" dt="2020-10-31T15:25:21.453" v="22223" actId="700"/>
          <ac:spMkLst>
            <pc:docMk/>
            <pc:sldMk cId="4257707523" sldId="366"/>
            <ac:spMk id="3" creationId="{4484A8B3-ED1C-4F9F-8CA6-50FDA1E22856}"/>
          </ac:spMkLst>
        </pc:spChg>
        <pc:spChg chg="add del mod ord">
          <ac:chgData name="Connor Luke Strange (2009282)" userId="e11bfffe-da13-459e-9f44-239f6a54aae9" providerId="ADAL" clId="{47957319-AC45-4160-BE63-B4F8D44F6084}" dt="2020-10-31T15:25:26.310" v="22224" actId="700"/>
          <ac:spMkLst>
            <pc:docMk/>
            <pc:sldMk cId="4257707523" sldId="366"/>
            <ac:spMk id="4" creationId="{D23920B3-EA40-4214-B289-DA76722C796E}"/>
          </ac:spMkLst>
        </pc:spChg>
        <pc:spChg chg="add mod ord">
          <ac:chgData name="Connor Luke Strange (2009282)" userId="e11bfffe-da13-459e-9f44-239f6a54aae9" providerId="ADAL" clId="{47957319-AC45-4160-BE63-B4F8D44F6084}" dt="2020-11-07T14:56:13.623" v="27042" actId="1076"/>
          <ac:spMkLst>
            <pc:docMk/>
            <pc:sldMk cId="4257707523" sldId="366"/>
            <ac:spMk id="5" creationId="{315C6799-EFB8-40CC-B353-E80223F0718F}"/>
          </ac:spMkLst>
        </pc:spChg>
        <pc:spChg chg="add mod ord">
          <ac:chgData name="Connor Luke Strange (2009282)" userId="e11bfffe-da13-459e-9f44-239f6a54aae9" providerId="ADAL" clId="{47957319-AC45-4160-BE63-B4F8D44F6084}" dt="2020-10-31T15:25:26.310" v="22224" actId="700"/>
          <ac:spMkLst>
            <pc:docMk/>
            <pc:sldMk cId="4257707523" sldId="366"/>
            <ac:spMk id="6" creationId="{33383AD3-9164-410F-97F9-0BEF2D08A6E3}"/>
          </ac:spMkLst>
        </pc:spChg>
      </pc:sldChg>
      <pc:sldChg chg="addSp delSp modSp new mod modClrScheme chgLayout">
        <pc:chgData name="Connor Luke Strange (2009282)" userId="e11bfffe-da13-459e-9f44-239f6a54aae9" providerId="ADAL" clId="{47957319-AC45-4160-BE63-B4F8D44F6084}" dt="2020-10-31T15:25:51.358" v="22262" actId="700"/>
        <pc:sldMkLst>
          <pc:docMk/>
          <pc:sldMk cId="4185685158" sldId="367"/>
        </pc:sldMkLst>
        <pc:spChg chg="del mod ord">
          <ac:chgData name="Connor Luke Strange (2009282)" userId="e11bfffe-da13-459e-9f44-239f6a54aae9" providerId="ADAL" clId="{47957319-AC45-4160-BE63-B4F8D44F6084}" dt="2020-10-31T15:25:51.358" v="22262" actId="700"/>
          <ac:spMkLst>
            <pc:docMk/>
            <pc:sldMk cId="4185685158" sldId="367"/>
            <ac:spMk id="2" creationId="{BEB649E8-751E-451C-B6FA-EB22C84F1599}"/>
          </ac:spMkLst>
        </pc:spChg>
        <pc:spChg chg="del mod ord">
          <ac:chgData name="Connor Luke Strange (2009282)" userId="e11bfffe-da13-459e-9f44-239f6a54aae9" providerId="ADAL" clId="{47957319-AC45-4160-BE63-B4F8D44F6084}" dt="2020-10-31T15:25:51.358" v="22262" actId="700"/>
          <ac:spMkLst>
            <pc:docMk/>
            <pc:sldMk cId="4185685158" sldId="367"/>
            <ac:spMk id="3" creationId="{E5EA6A2C-09C7-4F49-8164-1145CCBAEC5B}"/>
          </ac:spMkLst>
        </pc:spChg>
        <pc:spChg chg="add mod ord">
          <ac:chgData name="Connor Luke Strange (2009282)" userId="e11bfffe-da13-459e-9f44-239f6a54aae9" providerId="ADAL" clId="{47957319-AC45-4160-BE63-B4F8D44F6084}" dt="2020-10-31T15:25:51.358" v="22262" actId="700"/>
          <ac:spMkLst>
            <pc:docMk/>
            <pc:sldMk cId="4185685158" sldId="367"/>
            <ac:spMk id="4" creationId="{A337F205-F150-4E6F-AE81-7362D3DE76F1}"/>
          </ac:spMkLst>
        </pc:spChg>
        <pc:spChg chg="add mod ord">
          <ac:chgData name="Connor Luke Strange (2009282)" userId="e11bfffe-da13-459e-9f44-239f6a54aae9" providerId="ADAL" clId="{47957319-AC45-4160-BE63-B4F8D44F6084}" dt="2020-10-31T15:25:51.358" v="22262" actId="700"/>
          <ac:spMkLst>
            <pc:docMk/>
            <pc:sldMk cId="4185685158" sldId="367"/>
            <ac:spMk id="5" creationId="{49D8D99A-F359-40E7-A058-C6EAEAB8A785}"/>
          </ac:spMkLst>
        </pc:spChg>
      </pc:sldChg>
      <pc:sldChg chg="new">
        <pc:chgData name="Connor Luke Strange (2009282)" userId="e11bfffe-da13-459e-9f44-239f6a54aae9" providerId="ADAL" clId="{47957319-AC45-4160-BE63-B4F8D44F6084}" dt="2020-10-31T15:25:54.071" v="22263" actId="680"/>
        <pc:sldMkLst>
          <pc:docMk/>
          <pc:sldMk cId="728758544" sldId="368"/>
        </pc:sldMkLst>
      </pc:sldChg>
      <pc:sldChg chg="new">
        <pc:chgData name="Connor Luke Strange (2009282)" userId="e11bfffe-da13-459e-9f44-239f6a54aae9" providerId="ADAL" clId="{47957319-AC45-4160-BE63-B4F8D44F6084}" dt="2020-10-31T15:25:57.195" v="22264" actId="680"/>
        <pc:sldMkLst>
          <pc:docMk/>
          <pc:sldMk cId="4223746569" sldId="369"/>
        </pc:sldMkLst>
      </pc:sldChg>
      <pc:sldChg chg="addSp delSp modSp new mod modClrScheme chgLayout">
        <pc:chgData name="Connor Luke Strange (2009282)" userId="e11bfffe-da13-459e-9f44-239f6a54aae9" providerId="ADAL" clId="{47957319-AC45-4160-BE63-B4F8D44F6084}" dt="2020-11-09T11:54:12.937" v="73366" actId="478"/>
        <pc:sldMkLst>
          <pc:docMk/>
          <pc:sldMk cId="2210533119" sldId="370"/>
        </pc:sldMkLst>
        <pc:spChg chg="del mod ord">
          <ac:chgData name="Connor Luke Strange (2009282)" userId="e11bfffe-da13-459e-9f44-239f6a54aae9" providerId="ADAL" clId="{47957319-AC45-4160-BE63-B4F8D44F6084}" dt="2020-10-31T15:26:40.940" v="22266" actId="700"/>
          <ac:spMkLst>
            <pc:docMk/>
            <pc:sldMk cId="2210533119" sldId="370"/>
            <ac:spMk id="2" creationId="{5D952089-72E6-45B3-BB8D-69F170489138}"/>
          </ac:spMkLst>
        </pc:spChg>
        <pc:spChg chg="del">
          <ac:chgData name="Connor Luke Strange (2009282)" userId="e11bfffe-da13-459e-9f44-239f6a54aae9" providerId="ADAL" clId="{47957319-AC45-4160-BE63-B4F8D44F6084}" dt="2020-10-31T15:26:40.940" v="22266" actId="700"/>
          <ac:spMkLst>
            <pc:docMk/>
            <pc:sldMk cId="2210533119" sldId="370"/>
            <ac:spMk id="3" creationId="{0AA04CA9-CBE7-4BD2-872A-92E5153E39CB}"/>
          </ac:spMkLst>
        </pc:spChg>
        <pc:spChg chg="add del mod ord">
          <ac:chgData name="Connor Luke Strange (2009282)" userId="e11bfffe-da13-459e-9f44-239f6a54aae9" providerId="ADAL" clId="{47957319-AC45-4160-BE63-B4F8D44F6084}" dt="2020-10-31T15:26:45.041" v="22267" actId="700"/>
          <ac:spMkLst>
            <pc:docMk/>
            <pc:sldMk cId="2210533119" sldId="370"/>
            <ac:spMk id="4" creationId="{295579C7-3DE6-45CB-8C68-A94E7690DFC6}"/>
          </ac:spMkLst>
        </pc:spChg>
        <pc:spChg chg="add mod ord">
          <ac:chgData name="Connor Luke Strange (2009282)" userId="e11bfffe-da13-459e-9f44-239f6a54aae9" providerId="ADAL" clId="{47957319-AC45-4160-BE63-B4F8D44F6084}" dt="2020-11-01T13:58:56.294" v="22578" actId="115"/>
          <ac:spMkLst>
            <pc:docMk/>
            <pc:sldMk cId="2210533119" sldId="370"/>
            <ac:spMk id="5" creationId="{E257B51C-2449-453D-B49E-CB82BCDCBA44}"/>
          </ac:spMkLst>
        </pc:spChg>
        <pc:spChg chg="add del mod ord">
          <ac:chgData name="Connor Luke Strange (2009282)" userId="e11bfffe-da13-459e-9f44-239f6a54aae9" providerId="ADAL" clId="{47957319-AC45-4160-BE63-B4F8D44F6084}" dt="2020-11-09T11:54:12.937" v="73366" actId="478"/>
          <ac:spMkLst>
            <pc:docMk/>
            <pc:sldMk cId="2210533119" sldId="370"/>
            <ac:spMk id="6" creationId="{0DFBC82B-BEE7-454B-85B5-69CC050201DA}"/>
          </ac:spMkLst>
        </pc:spChg>
      </pc:sldChg>
      <pc:sldChg chg="addSp delSp modSp new mod modClrScheme chgLayout">
        <pc:chgData name="Connor Luke Strange (2009282)" userId="e11bfffe-da13-459e-9f44-239f6a54aae9" providerId="ADAL" clId="{47957319-AC45-4160-BE63-B4F8D44F6084}" dt="2020-11-01T14:03:08.144" v="23469" actId="27636"/>
        <pc:sldMkLst>
          <pc:docMk/>
          <pc:sldMk cId="3609319813" sldId="371"/>
        </pc:sldMkLst>
        <pc:spChg chg="del mod ord">
          <ac:chgData name="Connor Luke Strange (2009282)" userId="e11bfffe-da13-459e-9f44-239f6a54aae9" providerId="ADAL" clId="{47957319-AC45-4160-BE63-B4F8D44F6084}" dt="2020-10-31T15:27:22.283" v="22341" actId="700"/>
          <ac:spMkLst>
            <pc:docMk/>
            <pc:sldMk cId="3609319813" sldId="371"/>
            <ac:spMk id="2" creationId="{AE2C4E1F-561D-4046-A6A6-35FADEA328E3}"/>
          </ac:spMkLst>
        </pc:spChg>
        <pc:spChg chg="del mod ord">
          <ac:chgData name="Connor Luke Strange (2009282)" userId="e11bfffe-da13-459e-9f44-239f6a54aae9" providerId="ADAL" clId="{47957319-AC45-4160-BE63-B4F8D44F6084}" dt="2020-10-31T15:27:22.283" v="22341" actId="700"/>
          <ac:spMkLst>
            <pc:docMk/>
            <pc:sldMk cId="3609319813" sldId="371"/>
            <ac:spMk id="3" creationId="{08611D1B-4592-4A16-9A86-989417697699}"/>
          </ac:spMkLst>
        </pc:spChg>
        <pc:spChg chg="add mod ord">
          <ac:chgData name="Connor Luke Strange (2009282)" userId="e11bfffe-da13-459e-9f44-239f6a54aae9" providerId="ADAL" clId="{47957319-AC45-4160-BE63-B4F8D44F6084}" dt="2020-11-01T13:59:22.110" v="22600" actId="1076"/>
          <ac:spMkLst>
            <pc:docMk/>
            <pc:sldMk cId="3609319813" sldId="371"/>
            <ac:spMk id="4" creationId="{E5ACF2A8-3273-4A28-8BD8-0DC93BE6A87A}"/>
          </ac:spMkLst>
        </pc:spChg>
        <pc:spChg chg="add mod ord">
          <ac:chgData name="Connor Luke Strange (2009282)" userId="e11bfffe-da13-459e-9f44-239f6a54aae9" providerId="ADAL" clId="{47957319-AC45-4160-BE63-B4F8D44F6084}" dt="2020-11-01T14:03:08.144" v="23469" actId="27636"/>
          <ac:spMkLst>
            <pc:docMk/>
            <pc:sldMk cId="3609319813" sldId="371"/>
            <ac:spMk id="5" creationId="{AACB2E2A-F80E-4F73-B6DE-83847A6973FA}"/>
          </ac:spMkLst>
        </pc:spChg>
      </pc:sldChg>
      <pc:sldChg chg="addSp delSp modSp add mod">
        <pc:chgData name="Connor Luke Strange (2009282)" userId="e11bfffe-da13-459e-9f44-239f6a54aae9" providerId="ADAL" clId="{47957319-AC45-4160-BE63-B4F8D44F6084}" dt="2020-11-01T14:09:59.162" v="23858" actId="13822"/>
        <pc:sldMkLst>
          <pc:docMk/>
          <pc:sldMk cId="1564099769" sldId="372"/>
        </pc:sldMkLst>
        <pc:spChg chg="mod">
          <ac:chgData name="Connor Luke Strange (2009282)" userId="e11bfffe-da13-459e-9f44-239f6a54aae9" providerId="ADAL" clId="{47957319-AC45-4160-BE63-B4F8D44F6084}" dt="2020-11-01T14:04:09.359" v="23557" actId="20577"/>
          <ac:spMkLst>
            <pc:docMk/>
            <pc:sldMk cId="1564099769" sldId="372"/>
            <ac:spMk id="4" creationId="{E5ACF2A8-3273-4A28-8BD8-0DC93BE6A87A}"/>
          </ac:spMkLst>
        </pc:spChg>
        <pc:spChg chg="mod">
          <ac:chgData name="Connor Luke Strange (2009282)" userId="e11bfffe-da13-459e-9f44-239f6a54aae9" providerId="ADAL" clId="{47957319-AC45-4160-BE63-B4F8D44F6084}" dt="2020-11-01T14:09:45.055" v="23856" actId="14100"/>
          <ac:spMkLst>
            <pc:docMk/>
            <pc:sldMk cId="1564099769" sldId="372"/>
            <ac:spMk id="5" creationId="{AACB2E2A-F80E-4F73-B6DE-83847A6973FA}"/>
          </ac:spMkLst>
        </pc:spChg>
        <pc:spChg chg="add mod">
          <ac:chgData name="Connor Luke Strange (2009282)" userId="e11bfffe-da13-459e-9f44-239f6a54aae9" providerId="ADAL" clId="{47957319-AC45-4160-BE63-B4F8D44F6084}" dt="2020-11-01T14:08:07.216" v="23824" actId="1076"/>
          <ac:spMkLst>
            <pc:docMk/>
            <pc:sldMk cId="1564099769" sldId="372"/>
            <ac:spMk id="6" creationId="{0E965874-9F57-49D5-B7DE-653C65A05A1A}"/>
          </ac:spMkLst>
        </pc:spChg>
        <pc:spChg chg="add del mod">
          <ac:chgData name="Connor Luke Strange (2009282)" userId="e11bfffe-da13-459e-9f44-239f6a54aae9" providerId="ADAL" clId="{47957319-AC45-4160-BE63-B4F8D44F6084}" dt="2020-11-01T14:07:59.697" v="23822" actId="478"/>
          <ac:spMkLst>
            <pc:docMk/>
            <pc:sldMk cId="1564099769" sldId="372"/>
            <ac:spMk id="9" creationId="{CE6E1269-941F-4BA8-A77A-38992A07A492}"/>
          </ac:spMkLst>
        </pc:spChg>
        <pc:spChg chg="add del mod">
          <ac:chgData name="Connor Luke Strange (2009282)" userId="e11bfffe-da13-459e-9f44-239f6a54aae9" providerId="ADAL" clId="{47957319-AC45-4160-BE63-B4F8D44F6084}" dt="2020-11-01T14:07:53.178" v="23817" actId="931"/>
          <ac:spMkLst>
            <pc:docMk/>
            <pc:sldMk cId="1564099769" sldId="372"/>
            <ac:spMk id="12" creationId="{C8BCBF4C-9D99-418A-B12B-CBB466F3A6AD}"/>
          </ac:spMkLst>
        </pc:spChg>
        <pc:spChg chg="add mod">
          <ac:chgData name="Connor Luke Strange (2009282)" userId="e11bfffe-da13-459e-9f44-239f6a54aae9" providerId="ADAL" clId="{47957319-AC45-4160-BE63-B4F8D44F6084}" dt="2020-11-01T14:08:45.800" v="23836" actId="122"/>
          <ac:spMkLst>
            <pc:docMk/>
            <pc:sldMk cId="1564099769" sldId="372"/>
            <ac:spMk id="15" creationId="{3637D3A6-D5A0-4E8F-99CB-C00178436A25}"/>
          </ac:spMkLst>
        </pc:spChg>
        <pc:spChg chg="add mod">
          <ac:chgData name="Connor Luke Strange (2009282)" userId="e11bfffe-da13-459e-9f44-239f6a54aae9" providerId="ADAL" clId="{47957319-AC45-4160-BE63-B4F8D44F6084}" dt="2020-11-01T14:09:28.323" v="23846" actId="122"/>
          <ac:spMkLst>
            <pc:docMk/>
            <pc:sldMk cId="1564099769" sldId="372"/>
            <ac:spMk id="18" creationId="{0F72829E-7343-409C-9AAE-E0CFD75BD002}"/>
          </ac:spMkLst>
        </pc:spChg>
        <pc:picChg chg="add mod">
          <ac:chgData name="Connor Luke Strange (2009282)" userId="e11bfffe-da13-459e-9f44-239f6a54aae9" providerId="ADAL" clId="{47957319-AC45-4160-BE63-B4F8D44F6084}" dt="2020-11-01T14:08:03.001" v="23823" actId="1076"/>
          <ac:picMkLst>
            <pc:docMk/>
            <pc:sldMk cId="1564099769" sldId="372"/>
            <ac:picMk id="3" creationId="{8D5D0833-C2B2-4853-BF7E-E7EF41B573FE}"/>
          </ac:picMkLst>
        </pc:picChg>
        <pc:picChg chg="add del mod">
          <ac:chgData name="Connor Luke Strange (2009282)" userId="e11bfffe-da13-459e-9f44-239f6a54aae9" providerId="ADAL" clId="{47957319-AC45-4160-BE63-B4F8D44F6084}" dt="2020-11-01T14:07:59.697" v="23822" actId="478"/>
          <ac:picMkLst>
            <pc:docMk/>
            <pc:sldMk cId="1564099769" sldId="372"/>
            <ac:picMk id="8" creationId="{F7AF4A4A-9CF9-42A2-B909-F0398F22F734}"/>
          </ac:picMkLst>
        </pc:picChg>
        <pc:picChg chg="add del mod">
          <ac:chgData name="Connor Luke Strange (2009282)" userId="e11bfffe-da13-459e-9f44-239f6a54aae9" providerId="ADAL" clId="{47957319-AC45-4160-BE63-B4F8D44F6084}" dt="2020-11-01T14:07:53.178" v="23817" actId="931"/>
          <ac:picMkLst>
            <pc:docMk/>
            <pc:sldMk cId="1564099769" sldId="372"/>
            <ac:picMk id="11" creationId="{9BFDD32A-EF99-4EAA-B595-C659E82E4C0F}"/>
          </ac:picMkLst>
        </pc:picChg>
        <pc:picChg chg="add mod">
          <ac:chgData name="Connor Luke Strange (2009282)" userId="e11bfffe-da13-459e-9f44-239f6a54aae9" providerId="ADAL" clId="{47957319-AC45-4160-BE63-B4F8D44F6084}" dt="2020-11-01T14:08:32.307" v="23829" actId="1076"/>
          <ac:picMkLst>
            <pc:docMk/>
            <pc:sldMk cId="1564099769" sldId="372"/>
            <ac:picMk id="14" creationId="{BE006F17-DCFC-4473-B37F-E8893998F351}"/>
          </ac:picMkLst>
        </pc:picChg>
        <pc:picChg chg="add mod">
          <ac:chgData name="Connor Luke Strange (2009282)" userId="e11bfffe-da13-459e-9f44-239f6a54aae9" providerId="ADAL" clId="{47957319-AC45-4160-BE63-B4F8D44F6084}" dt="2020-11-01T14:09:22.093" v="23842" actId="1076"/>
          <ac:picMkLst>
            <pc:docMk/>
            <pc:sldMk cId="1564099769" sldId="372"/>
            <ac:picMk id="17" creationId="{446E8D94-B3EB-47C1-BDD9-4E45495E280D}"/>
          </ac:picMkLst>
        </pc:picChg>
        <pc:cxnChg chg="add mod">
          <ac:chgData name="Connor Luke Strange (2009282)" userId="e11bfffe-da13-459e-9f44-239f6a54aae9" providerId="ADAL" clId="{47957319-AC45-4160-BE63-B4F8D44F6084}" dt="2020-11-01T14:09:59.162" v="23858" actId="13822"/>
          <ac:cxnSpMkLst>
            <pc:docMk/>
            <pc:sldMk cId="1564099769" sldId="372"/>
            <ac:cxnSpMk id="20" creationId="{912E38B5-A548-4793-99F9-F6B8D145C124}"/>
          </ac:cxnSpMkLst>
        </pc:cxnChg>
      </pc:sldChg>
      <pc:sldChg chg="addSp delSp modSp new mod">
        <pc:chgData name="Connor Luke Strange (2009282)" userId="e11bfffe-da13-459e-9f44-239f6a54aae9" providerId="ADAL" clId="{47957319-AC45-4160-BE63-B4F8D44F6084}" dt="2020-11-01T14:17:59.123" v="24172" actId="1076"/>
        <pc:sldMkLst>
          <pc:docMk/>
          <pc:sldMk cId="3321802771" sldId="373"/>
        </pc:sldMkLst>
        <pc:spChg chg="mod">
          <ac:chgData name="Connor Luke Strange (2009282)" userId="e11bfffe-da13-459e-9f44-239f6a54aae9" providerId="ADAL" clId="{47957319-AC45-4160-BE63-B4F8D44F6084}" dt="2020-11-01T14:10:29.945" v="23878" actId="114"/>
          <ac:spMkLst>
            <pc:docMk/>
            <pc:sldMk cId="3321802771" sldId="373"/>
            <ac:spMk id="2" creationId="{2EBFAE1B-D617-4529-BFC4-E847D546D140}"/>
          </ac:spMkLst>
        </pc:spChg>
        <pc:spChg chg="mod">
          <ac:chgData name="Connor Luke Strange (2009282)" userId="e11bfffe-da13-459e-9f44-239f6a54aae9" providerId="ADAL" clId="{47957319-AC45-4160-BE63-B4F8D44F6084}" dt="2020-11-01T14:12:03.003" v="24088" actId="14100"/>
          <ac:spMkLst>
            <pc:docMk/>
            <pc:sldMk cId="3321802771" sldId="373"/>
            <ac:spMk id="3" creationId="{3E44A4E1-59AF-469F-A3F8-E4D5803F48DF}"/>
          </ac:spMkLst>
        </pc:spChg>
        <pc:spChg chg="add mod">
          <ac:chgData name="Connor Luke Strange (2009282)" userId="e11bfffe-da13-459e-9f44-239f6a54aae9" providerId="ADAL" clId="{47957319-AC45-4160-BE63-B4F8D44F6084}" dt="2020-11-01T14:17:59.123" v="24172" actId="1076"/>
          <ac:spMkLst>
            <pc:docMk/>
            <pc:sldMk cId="3321802771" sldId="373"/>
            <ac:spMk id="10" creationId="{D5CB2972-A366-4703-A3DE-861909278263}"/>
          </ac:spMkLst>
        </pc:spChg>
        <pc:spChg chg="add mod">
          <ac:chgData name="Connor Luke Strange (2009282)" userId="e11bfffe-da13-459e-9f44-239f6a54aae9" providerId="ADAL" clId="{47957319-AC45-4160-BE63-B4F8D44F6084}" dt="2020-11-01T14:17:51.704" v="24170" actId="1076"/>
          <ac:spMkLst>
            <pc:docMk/>
            <pc:sldMk cId="3321802771" sldId="373"/>
            <ac:spMk id="13" creationId="{4243A8F4-D82C-45DC-916B-B7E85C1A62A0}"/>
          </ac:spMkLst>
        </pc:spChg>
        <pc:picChg chg="add del mod">
          <ac:chgData name="Connor Luke Strange (2009282)" userId="e11bfffe-da13-459e-9f44-239f6a54aae9" providerId="ADAL" clId="{47957319-AC45-4160-BE63-B4F8D44F6084}" dt="2020-11-01T14:13:03.207" v="24102" actId="478"/>
          <ac:picMkLst>
            <pc:docMk/>
            <pc:sldMk cId="3321802771" sldId="373"/>
            <ac:picMk id="5" creationId="{CC0E8C68-E9FF-43CD-A93C-32C816C6E8DD}"/>
          </ac:picMkLst>
        </pc:picChg>
        <pc:picChg chg="add del mod">
          <ac:chgData name="Connor Luke Strange (2009282)" userId="e11bfffe-da13-459e-9f44-239f6a54aae9" providerId="ADAL" clId="{47957319-AC45-4160-BE63-B4F8D44F6084}" dt="2020-11-01T14:14:10.552" v="24140" actId="478"/>
          <ac:picMkLst>
            <pc:docMk/>
            <pc:sldMk cId="3321802771" sldId="373"/>
            <ac:picMk id="7" creationId="{1EBF6209-F612-46D6-84CF-1E26279141BB}"/>
          </ac:picMkLst>
        </pc:picChg>
        <pc:picChg chg="add mod">
          <ac:chgData name="Connor Luke Strange (2009282)" userId="e11bfffe-da13-459e-9f44-239f6a54aae9" providerId="ADAL" clId="{47957319-AC45-4160-BE63-B4F8D44F6084}" dt="2020-11-01T14:17:54.920" v="24171" actId="14100"/>
          <ac:picMkLst>
            <pc:docMk/>
            <pc:sldMk cId="3321802771" sldId="373"/>
            <ac:picMk id="9" creationId="{5A9A1721-808A-4107-BEE2-0E8283A1B75D}"/>
          </ac:picMkLst>
        </pc:picChg>
        <pc:picChg chg="add mod">
          <ac:chgData name="Connor Luke Strange (2009282)" userId="e11bfffe-da13-459e-9f44-239f6a54aae9" providerId="ADAL" clId="{47957319-AC45-4160-BE63-B4F8D44F6084}" dt="2020-11-01T14:17:49.243" v="24169" actId="1076"/>
          <ac:picMkLst>
            <pc:docMk/>
            <pc:sldMk cId="3321802771" sldId="373"/>
            <ac:picMk id="12" creationId="{E3E49FF5-2189-45C3-A2D1-2CE94E5D4480}"/>
          </ac:picMkLst>
        </pc:picChg>
      </pc:sldChg>
      <pc:sldChg chg="addSp delSp modSp new mod modClrScheme chgLayout">
        <pc:chgData name="Connor Luke Strange (2009282)" userId="e11bfffe-da13-459e-9f44-239f6a54aae9" providerId="ADAL" clId="{47957319-AC45-4160-BE63-B4F8D44F6084}" dt="2020-11-09T11:54:17.526" v="73367" actId="478"/>
        <pc:sldMkLst>
          <pc:docMk/>
          <pc:sldMk cId="4163345150" sldId="374"/>
        </pc:sldMkLst>
        <pc:spChg chg="del mod ord">
          <ac:chgData name="Connor Luke Strange (2009282)" userId="e11bfffe-da13-459e-9f44-239f6a54aae9" providerId="ADAL" clId="{47957319-AC45-4160-BE63-B4F8D44F6084}" dt="2020-10-31T15:27:35.150" v="22345" actId="700"/>
          <ac:spMkLst>
            <pc:docMk/>
            <pc:sldMk cId="4163345150" sldId="374"/>
            <ac:spMk id="2" creationId="{610C7CAB-418B-4B52-BF29-4E2FC8AFDF99}"/>
          </ac:spMkLst>
        </pc:spChg>
        <pc:spChg chg="del mod ord">
          <ac:chgData name="Connor Luke Strange (2009282)" userId="e11bfffe-da13-459e-9f44-239f6a54aae9" providerId="ADAL" clId="{47957319-AC45-4160-BE63-B4F8D44F6084}" dt="2020-10-31T15:27:35.150" v="22345" actId="700"/>
          <ac:spMkLst>
            <pc:docMk/>
            <pc:sldMk cId="4163345150" sldId="374"/>
            <ac:spMk id="3" creationId="{04DF2D5D-0665-41CE-B808-739C6AFFCE30}"/>
          </ac:spMkLst>
        </pc:spChg>
        <pc:spChg chg="add mod ord">
          <ac:chgData name="Connor Luke Strange (2009282)" userId="e11bfffe-da13-459e-9f44-239f6a54aae9" providerId="ADAL" clId="{47957319-AC45-4160-BE63-B4F8D44F6084}" dt="2020-10-31T15:28:17.389" v="22417" actId="14100"/>
          <ac:spMkLst>
            <pc:docMk/>
            <pc:sldMk cId="4163345150" sldId="374"/>
            <ac:spMk id="4" creationId="{9F90816F-EBB9-491F-8C54-5654171784BC}"/>
          </ac:spMkLst>
        </pc:spChg>
        <pc:spChg chg="add del mod ord">
          <ac:chgData name="Connor Luke Strange (2009282)" userId="e11bfffe-da13-459e-9f44-239f6a54aae9" providerId="ADAL" clId="{47957319-AC45-4160-BE63-B4F8D44F6084}" dt="2020-11-09T11:54:17.526" v="73367" actId="478"/>
          <ac:spMkLst>
            <pc:docMk/>
            <pc:sldMk cId="4163345150" sldId="374"/>
            <ac:spMk id="5" creationId="{D45C0221-4ED1-43E9-9EE5-0218098101A2}"/>
          </ac:spMkLst>
        </pc:spChg>
      </pc:sldChg>
      <pc:sldChg chg="addSp delSp modSp new mod modClrScheme chgLayout">
        <pc:chgData name="Connor Luke Strange (2009282)" userId="e11bfffe-da13-459e-9f44-239f6a54aae9" providerId="ADAL" clId="{47957319-AC45-4160-BE63-B4F8D44F6084}" dt="2020-11-08T22:41:34.695" v="70636" actId="1076"/>
        <pc:sldMkLst>
          <pc:docMk/>
          <pc:sldMk cId="3886375475" sldId="375"/>
        </pc:sldMkLst>
        <pc:spChg chg="del mod ord">
          <ac:chgData name="Connor Luke Strange (2009282)" userId="e11bfffe-da13-459e-9f44-239f6a54aae9" providerId="ADAL" clId="{47957319-AC45-4160-BE63-B4F8D44F6084}" dt="2020-10-31T15:32:35.076" v="22433" actId="700"/>
          <ac:spMkLst>
            <pc:docMk/>
            <pc:sldMk cId="3886375475" sldId="375"/>
            <ac:spMk id="2" creationId="{F847F6A1-1022-49B3-8EBA-6C074FF28E00}"/>
          </ac:spMkLst>
        </pc:spChg>
        <pc:spChg chg="del mod ord">
          <ac:chgData name="Connor Luke Strange (2009282)" userId="e11bfffe-da13-459e-9f44-239f6a54aae9" providerId="ADAL" clId="{47957319-AC45-4160-BE63-B4F8D44F6084}" dt="2020-10-31T15:32:35.076" v="22433" actId="700"/>
          <ac:spMkLst>
            <pc:docMk/>
            <pc:sldMk cId="3886375475" sldId="375"/>
            <ac:spMk id="3" creationId="{DC11D98D-4B52-47AC-BA9B-8A1F59955CB3}"/>
          </ac:spMkLst>
        </pc:spChg>
        <pc:spChg chg="add del mod ord">
          <ac:chgData name="Connor Luke Strange (2009282)" userId="e11bfffe-da13-459e-9f44-239f6a54aae9" providerId="ADAL" clId="{47957319-AC45-4160-BE63-B4F8D44F6084}" dt="2020-11-08T22:39:06.796" v="70558"/>
          <ac:spMkLst>
            <pc:docMk/>
            <pc:sldMk cId="3886375475" sldId="375"/>
            <ac:spMk id="4" creationId="{D64F5EF8-9DCE-4B20-A628-257553DF21B2}"/>
          </ac:spMkLst>
        </pc:spChg>
        <pc:spChg chg="add mod ord">
          <ac:chgData name="Connor Luke Strange (2009282)" userId="e11bfffe-da13-459e-9f44-239f6a54aae9" providerId="ADAL" clId="{47957319-AC45-4160-BE63-B4F8D44F6084}" dt="2020-11-08T22:41:34.695" v="70636" actId="1076"/>
          <ac:spMkLst>
            <pc:docMk/>
            <pc:sldMk cId="3886375475" sldId="375"/>
            <ac:spMk id="5" creationId="{98C4F782-43F2-44F6-9C9E-454F8E736D1A}"/>
          </ac:spMkLst>
        </pc:spChg>
        <pc:spChg chg="add mod">
          <ac:chgData name="Connor Luke Strange (2009282)" userId="e11bfffe-da13-459e-9f44-239f6a54aae9" providerId="ADAL" clId="{47957319-AC45-4160-BE63-B4F8D44F6084}" dt="2020-11-08T22:39:32.691" v="70568" actId="1076"/>
          <ac:spMkLst>
            <pc:docMk/>
            <pc:sldMk cId="3886375475" sldId="375"/>
            <ac:spMk id="6" creationId="{61B44107-4C72-44CC-B9AD-17B1BAFD2F92}"/>
          </ac:spMkLst>
        </pc:spChg>
      </pc:sldChg>
      <pc:sldChg chg="addSp delSp modSp add mod">
        <pc:chgData name="Connor Luke Strange (2009282)" userId="e11bfffe-da13-459e-9f44-239f6a54aae9" providerId="ADAL" clId="{47957319-AC45-4160-BE63-B4F8D44F6084}" dt="2020-11-08T22:45:45.485" v="70704" actId="1076"/>
        <pc:sldMkLst>
          <pc:docMk/>
          <pc:sldMk cId="3953759872" sldId="376"/>
        </pc:sldMkLst>
        <pc:spChg chg="del">
          <ac:chgData name="Connor Luke Strange (2009282)" userId="e11bfffe-da13-459e-9f44-239f6a54aae9" providerId="ADAL" clId="{47957319-AC45-4160-BE63-B4F8D44F6084}" dt="2020-11-08T22:42:18.580" v="70637"/>
          <ac:spMkLst>
            <pc:docMk/>
            <pc:sldMk cId="3953759872" sldId="376"/>
            <ac:spMk id="4" creationId="{D64F5EF8-9DCE-4B20-A628-257553DF21B2}"/>
          </ac:spMkLst>
        </pc:spChg>
        <pc:spChg chg="del">
          <ac:chgData name="Connor Luke Strange (2009282)" userId="e11bfffe-da13-459e-9f44-239f6a54aae9" providerId="ADAL" clId="{47957319-AC45-4160-BE63-B4F8D44F6084}" dt="2020-11-08T22:42:28.388" v="70640"/>
          <ac:spMkLst>
            <pc:docMk/>
            <pc:sldMk cId="3953759872" sldId="376"/>
            <ac:spMk id="5" creationId="{98C4F782-43F2-44F6-9C9E-454F8E736D1A}"/>
          </ac:spMkLst>
        </pc:spChg>
        <pc:spChg chg="add mod">
          <ac:chgData name="Connor Luke Strange (2009282)" userId="e11bfffe-da13-459e-9f44-239f6a54aae9" providerId="ADAL" clId="{47957319-AC45-4160-BE63-B4F8D44F6084}" dt="2020-11-08T22:42:24.501" v="70639" actId="1076"/>
          <ac:spMkLst>
            <pc:docMk/>
            <pc:sldMk cId="3953759872" sldId="376"/>
            <ac:spMk id="6" creationId="{C617B231-1E69-4DCF-9621-795CFF018E1F}"/>
          </ac:spMkLst>
        </pc:spChg>
        <pc:spChg chg="add mod">
          <ac:chgData name="Connor Luke Strange (2009282)" userId="e11bfffe-da13-459e-9f44-239f6a54aae9" providerId="ADAL" clId="{47957319-AC45-4160-BE63-B4F8D44F6084}" dt="2020-11-08T22:45:45.485" v="70704" actId="1076"/>
          <ac:spMkLst>
            <pc:docMk/>
            <pc:sldMk cId="3953759872" sldId="376"/>
            <ac:spMk id="12" creationId="{7BD01172-B910-4644-9A5A-CA3D71F0FE32}"/>
          </ac:spMkLst>
        </pc:spChg>
        <pc:spChg chg="add mod">
          <ac:chgData name="Connor Luke Strange (2009282)" userId="e11bfffe-da13-459e-9f44-239f6a54aae9" providerId="ADAL" clId="{47957319-AC45-4160-BE63-B4F8D44F6084}" dt="2020-11-08T22:44:42.220" v="70652" actId="1076"/>
          <ac:spMkLst>
            <pc:docMk/>
            <pc:sldMk cId="3953759872" sldId="376"/>
            <ac:spMk id="14" creationId="{2D04B1A4-A269-478F-9A11-0E589CCD30CD}"/>
          </ac:spMkLst>
        </pc:spChg>
        <pc:spChg chg="add mod">
          <ac:chgData name="Connor Luke Strange (2009282)" userId="e11bfffe-da13-459e-9f44-239f6a54aae9" providerId="ADAL" clId="{47957319-AC45-4160-BE63-B4F8D44F6084}" dt="2020-11-08T22:45:27.412" v="70703" actId="1076"/>
          <ac:spMkLst>
            <pc:docMk/>
            <pc:sldMk cId="3953759872" sldId="376"/>
            <ac:spMk id="15" creationId="{2F9C7A17-C1DB-4BB4-B8E5-C2818B3AAEF2}"/>
          </ac:spMkLst>
        </pc:spChg>
        <pc:picChg chg="add mod">
          <ac:chgData name="Connor Luke Strange (2009282)" userId="e11bfffe-da13-459e-9f44-239f6a54aae9" providerId="ADAL" clId="{47957319-AC45-4160-BE63-B4F8D44F6084}" dt="2020-11-08T22:45:03.180" v="70653" actId="1076"/>
          <ac:picMkLst>
            <pc:docMk/>
            <pc:sldMk cId="3953759872" sldId="376"/>
            <ac:picMk id="3" creationId="{F2662C6B-E8BF-424A-BDEF-B4E8535EDEB6}"/>
          </ac:picMkLst>
        </pc:picChg>
        <pc:picChg chg="add del mod">
          <ac:chgData name="Connor Luke Strange (2009282)" userId="e11bfffe-da13-459e-9f44-239f6a54aae9" providerId="ADAL" clId="{47957319-AC45-4160-BE63-B4F8D44F6084}" dt="2020-11-08T22:43:59.893" v="70643" actId="478"/>
          <ac:picMkLst>
            <pc:docMk/>
            <pc:sldMk cId="3953759872" sldId="376"/>
            <ac:picMk id="8" creationId="{B5F78D77-BA5B-4649-BB57-A1292E2D7EE7}"/>
          </ac:picMkLst>
        </pc:picChg>
        <pc:picChg chg="add mod">
          <ac:chgData name="Connor Luke Strange (2009282)" userId="e11bfffe-da13-459e-9f44-239f6a54aae9" providerId="ADAL" clId="{47957319-AC45-4160-BE63-B4F8D44F6084}" dt="2020-11-08T22:45:06.358" v="70654" actId="1076"/>
          <ac:picMkLst>
            <pc:docMk/>
            <pc:sldMk cId="3953759872" sldId="376"/>
            <ac:picMk id="10" creationId="{F6CEAA10-8389-4743-8529-8C2009869850}"/>
          </ac:picMkLst>
        </pc:picChg>
      </pc:sldChg>
      <pc:sldChg chg="addSp delSp modSp add mod">
        <pc:chgData name="Connor Luke Strange (2009282)" userId="e11bfffe-da13-459e-9f44-239f6a54aae9" providerId="ADAL" clId="{47957319-AC45-4160-BE63-B4F8D44F6084}" dt="2020-11-08T23:05:44.174" v="70778" actId="1076"/>
        <pc:sldMkLst>
          <pc:docMk/>
          <pc:sldMk cId="1276479331" sldId="377"/>
        </pc:sldMkLst>
        <pc:spChg chg="add mod">
          <ac:chgData name="Connor Luke Strange (2009282)" userId="e11bfffe-da13-459e-9f44-239f6a54aae9" providerId="ADAL" clId="{47957319-AC45-4160-BE63-B4F8D44F6084}" dt="2020-11-08T23:05:44.174" v="70778" actId="1076"/>
          <ac:spMkLst>
            <pc:docMk/>
            <pc:sldMk cId="1276479331" sldId="377"/>
            <ac:spMk id="2" creationId="{D2CB9A3D-7853-4034-B766-A0AC113244F0}"/>
          </ac:spMkLst>
        </pc:spChg>
        <pc:spChg chg="del">
          <ac:chgData name="Connor Luke Strange (2009282)" userId="e11bfffe-da13-459e-9f44-239f6a54aae9" providerId="ADAL" clId="{47957319-AC45-4160-BE63-B4F8D44F6084}" dt="2020-11-08T22:46:17.838" v="70705"/>
          <ac:spMkLst>
            <pc:docMk/>
            <pc:sldMk cId="1276479331" sldId="377"/>
            <ac:spMk id="4" creationId="{D64F5EF8-9DCE-4B20-A628-257553DF21B2}"/>
          </ac:spMkLst>
        </pc:spChg>
        <pc:spChg chg="del mod">
          <ac:chgData name="Connor Luke Strange (2009282)" userId="e11bfffe-da13-459e-9f44-239f6a54aae9" providerId="ADAL" clId="{47957319-AC45-4160-BE63-B4F8D44F6084}" dt="2020-11-08T23:04:34.997" v="70710" actId="478"/>
          <ac:spMkLst>
            <pc:docMk/>
            <pc:sldMk cId="1276479331" sldId="377"/>
            <ac:spMk id="5" creationId="{98C4F782-43F2-44F6-9C9E-454F8E736D1A}"/>
          </ac:spMkLst>
        </pc:spChg>
        <pc:spChg chg="add mod">
          <ac:chgData name="Connor Luke Strange (2009282)" userId="e11bfffe-da13-459e-9f44-239f6a54aae9" providerId="ADAL" clId="{47957319-AC45-4160-BE63-B4F8D44F6084}" dt="2020-11-08T22:46:26.755" v="70707" actId="1076"/>
          <ac:spMkLst>
            <pc:docMk/>
            <pc:sldMk cId="1276479331" sldId="377"/>
            <ac:spMk id="6" creationId="{D84D034C-6B12-493D-9FD8-D761B7C3FA8A}"/>
          </ac:spMkLst>
        </pc:spChg>
      </pc:sldChg>
      <pc:sldChg chg="addSp delSp modSp add mod">
        <pc:chgData name="Connor Luke Strange (2009282)" userId="e11bfffe-da13-459e-9f44-239f6a54aae9" providerId="ADAL" clId="{47957319-AC45-4160-BE63-B4F8D44F6084}" dt="2020-11-08T23:09:29.470" v="70830" actId="1076"/>
        <pc:sldMkLst>
          <pc:docMk/>
          <pc:sldMk cId="123047301" sldId="378"/>
        </pc:sldMkLst>
        <pc:spChg chg="del">
          <ac:chgData name="Connor Luke Strange (2009282)" userId="e11bfffe-da13-459e-9f44-239f6a54aae9" providerId="ADAL" clId="{47957319-AC45-4160-BE63-B4F8D44F6084}" dt="2020-11-08T23:06:54.144" v="70782"/>
          <ac:spMkLst>
            <pc:docMk/>
            <pc:sldMk cId="123047301" sldId="378"/>
            <ac:spMk id="4" creationId="{D64F5EF8-9DCE-4B20-A628-257553DF21B2}"/>
          </ac:spMkLst>
        </pc:spChg>
        <pc:spChg chg="del">
          <ac:chgData name="Connor Luke Strange (2009282)" userId="e11bfffe-da13-459e-9f44-239f6a54aae9" providerId="ADAL" clId="{47957319-AC45-4160-BE63-B4F8D44F6084}" dt="2020-11-08T23:06:45.946" v="70779"/>
          <ac:spMkLst>
            <pc:docMk/>
            <pc:sldMk cId="123047301" sldId="378"/>
            <ac:spMk id="5" creationId="{98C4F782-43F2-44F6-9C9E-454F8E736D1A}"/>
          </ac:spMkLst>
        </pc:spChg>
        <pc:spChg chg="add mod">
          <ac:chgData name="Connor Luke Strange (2009282)" userId="e11bfffe-da13-459e-9f44-239f6a54aae9" providerId="ADAL" clId="{47957319-AC45-4160-BE63-B4F8D44F6084}" dt="2020-11-08T23:07:05.562" v="70785" actId="1076"/>
          <ac:spMkLst>
            <pc:docMk/>
            <pc:sldMk cId="123047301" sldId="378"/>
            <ac:spMk id="6" creationId="{E405F7C7-124B-4280-9863-39C898ECE7B2}"/>
          </ac:spMkLst>
        </pc:spChg>
        <pc:spChg chg="add mod">
          <ac:chgData name="Connor Luke Strange (2009282)" userId="e11bfffe-da13-459e-9f44-239f6a54aae9" providerId="ADAL" clId="{47957319-AC45-4160-BE63-B4F8D44F6084}" dt="2020-11-08T23:07:30.099" v="70790" actId="1076"/>
          <ac:spMkLst>
            <pc:docMk/>
            <pc:sldMk cId="123047301" sldId="378"/>
            <ac:spMk id="8" creationId="{295477D0-F138-4047-A15B-534FFC27C9CB}"/>
          </ac:spMkLst>
        </pc:spChg>
        <pc:spChg chg="add mod">
          <ac:chgData name="Connor Luke Strange (2009282)" userId="e11bfffe-da13-459e-9f44-239f6a54aae9" providerId="ADAL" clId="{47957319-AC45-4160-BE63-B4F8D44F6084}" dt="2020-11-08T23:08:58.143" v="70804" actId="1076"/>
          <ac:spMkLst>
            <pc:docMk/>
            <pc:sldMk cId="123047301" sldId="378"/>
            <ac:spMk id="12" creationId="{8E1F7A66-C024-4A41-9A33-40976EDD2519}"/>
          </ac:spMkLst>
        </pc:spChg>
        <pc:spChg chg="add mod">
          <ac:chgData name="Connor Luke Strange (2009282)" userId="e11bfffe-da13-459e-9f44-239f6a54aae9" providerId="ADAL" clId="{47957319-AC45-4160-BE63-B4F8D44F6084}" dt="2020-11-08T23:09:29.470" v="70830" actId="1076"/>
          <ac:spMkLst>
            <pc:docMk/>
            <pc:sldMk cId="123047301" sldId="378"/>
            <ac:spMk id="13" creationId="{2A5AF488-9F35-4C72-9439-E181364C1942}"/>
          </ac:spMkLst>
        </pc:spChg>
        <pc:picChg chg="add mod">
          <ac:chgData name="Connor Luke Strange (2009282)" userId="e11bfffe-da13-459e-9f44-239f6a54aae9" providerId="ADAL" clId="{47957319-AC45-4160-BE63-B4F8D44F6084}" dt="2020-11-08T23:06:48.037" v="70781" actId="962"/>
          <ac:picMkLst>
            <pc:docMk/>
            <pc:sldMk cId="123047301" sldId="378"/>
            <ac:picMk id="3" creationId="{19CC3494-507D-433C-A993-1E1EFDD574C3}"/>
          </ac:picMkLst>
        </pc:picChg>
        <pc:picChg chg="add mod">
          <ac:chgData name="Connor Luke Strange (2009282)" userId="e11bfffe-da13-459e-9f44-239f6a54aae9" providerId="ADAL" clId="{47957319-AC45-4160-BE63-B4F8D44F6084}" dt="2020-11-08T23:09:01.063" v="70805" actId="1076"/>
          <ac:picMkLst>
            <pc:docMk/>
            <pc:sldMk cId="123047301" sldId="378"/>
            <ac:picMk id="10" creationId="{1DF607C0-C4B8-4871-BF80-E757D395A280}"/>
          </ac:picMkLst>
        </pc:picChg>
      </pc:sldChg>
      <pc:sldChg chg="addSp delSp modSp add mod">
        <pc:chgData name="Connor Luke Strange (2009282)" userId="e11bfffe-da13-459e-9f44-239f6a54aae9" providerId="ADAL" clId="{47957319-AC45-4160-BE63-B4F8D44F6084}" dt="2020-11-07T14:59:30.114" v="27048" actId="1076"/>
        <pc:sldMkLst>
          <pc:docMk/>
          <pc:sldMk cId="3761772130" sldId="379"/>
        </pc:sldMkLst>
        <pc:spChg chg="mod">
          <ac:chgData name="Connor Luke Strange (2009282)" userId="e11bfffe-da13-459e-9f44-239f6a54aae9" providerId="ADAL" clId="{47957319-AC45-4160-BE63-B4F8D44F6084}" dt="2020-11-01T14:18:29.779" v="24212" actId="1076"/>
          <ac:spMkLst>
            <pc:docMk/>
            <pc:sldMk cId="3761772130" sldId="379"/>
            <ac:spMk id="2" creationId="{2EBFAE1B-D617-4529-BFC4-E847D546D140}"/>
          </ac:spMkLst>
        </pc:spChg>
        <pc:spChg chg="del">
          <ac:chgData name="Connor Luke Strange (2009282)" userId="e11bfffe-da13-459e-9f44-239f6a54aae9" providerId="ADAL" clId="{47957319-AC45-4160-BE63-B4F8D44F6084}" dt="2020-11-07T14:59:17.681" v="27043"/>
          <ac:spMkLst>
            <pc:docMk/>
            <pc:sldMk cId="3761772130" sldId="379"/>
            <ac:spMk id="3" creationId="{3E44A4E1-59AF-469F-A3F8-E4D5803F48DF}"/>
          </ac:spMkLst>
        </pc:spChg>
        <pc:picChg chg="add mod">
          <ac:chgData name="Connor Luke Strange (2009282)" userId="e11bfffe-da13-459e-9f44-239f6a54aae9" providerId="ADAL" clId="{47957319-AC45-4160-BE63-B4F8D44F6084}" dt="2020-11-07T14:59:30.114" v="27048" actId="1076"/>
          <ac:picMkLst>
            <pc:docMk/>
            <pc:sldMk cId="3761772130" sldId="379"/>
            <ac:picMk id="5" creationId="{6BB3C7AB-6EEE-4275-9639-6CFB73F74679}"/>
          </ac:picMkLst>
        </pc:picChg>
      </pc:sldChg>
      <pc:sldChg chg="modSp mod">
        <pc:chgData name="Connor Luke Strange (2009282)" userId="e11bfffe-da13-459e-9f44-239f6a54aae9" providerId="ADAL" clId="{47957319-AC45-4160-BE63-B4F8D44F6084}" dt="2020-11-08T18:53:19.480" v="55935" actId="20577"/>
        <pc:sldMkLst>
          <pc:docMk/>
          <pc:sldMk cId="1549621280" sldId="381"/>
        </pc:sldMkLst>
        <pc:spChg chg="mod">
          <ac:chgData name="Connor Luke Strange (2009282)" userId="e11bfffe-da13-459e-9f44-239f6a54aae9" providerId="ADAL" clId="{47957319-AC45-4160-BE63-B4F8D44F6084}" dt="2020-11-05T01:30:26.093" v="24235" actId="1076"/>
          <ac:spMkLst>
            <pc:docMk/>
            <pc:sldMk cId="1549621280" sldId="381"/>
            <ac:spMk id="2" creationId="{2D076CBD-CB6C-FE47-AECA-32F7732A46A8}"/>
          </ac:spMkLst>
        </pc:spChg>
        <pc:spChg chg="mod">
          <ac:chgData name="Connor Luke Strange (2009282)" userId="e11bfffe-da13-459e-9f44-239f6a54aae9" providerId="ADAL" clId="{47957319-AC45-4160-BE63-B4F8D44F6084}" dt="2020-11-08T18:53:19.480" v="55935" actId="20577"/>
          <ac:spMkLst>
            <pc:docMk/>
            <pc:sldMk cId="1549621280" sldId="381"/>
            <ac:spMk id="3" creationId="{36546322-62CF-4245-A92A-B26E37B6D84C}"/>
          </ac:spMkLst>
        </pc:spChg>
      </pc:sldChg>
      <pc:sldChg chg="addSp delSp modSp new mod modClrScheme chgLayout">
        <pc:chgData name="Connor Luke Strange (2009282)" userId="e11bfffe-da13-459e-9f44-239f6a54aae9" providerId="ADAL" clId="{47957319-AC45-4160-BE63-B4F8D44F6084}" dt="2020-11-07T21:09:11.970" v="27729" actId="20577"/>
        <pc:sldMkLst>
          <pc:docMk/>
          <pc:sldMk cId="376135452" sldId="382"/>
        </pc:sldMkLst>
        <pc:spChg chg="del mod ord">
          <ac:chgData name="Connor Luke Strange (2009282)" userId="e11bfffe-da13-459e-9f44-239f6a54aae9" providerId="ADAL" clId="{47957319-AC45-4160-BE63-B4F8D44F6084}" dt="2020-11-05T01:25:11.332" v="24216" actId="700"/>
          <ac:spMkLst>
            <pc:docMk/>
            <pc:sldMk cId="376135452" sldId="382"/>
            <ac:spMk id="2" creationId="{440D4C5F-E683-4A5C-AA8E-D623016C8AFD}"/>
          </ac:spMkLst>
        </pc:spChg>
        <pc:spChg chg="del mod ord">
          <ac:chgData name="Connor Luke Strange (2009282)" userId="e11bfffe-da13-459e-9f44-239f6a54aae9" providerId="ADAL" clId="{47957319-AC45-4160-BE63-B4F8D44F6084}" dt="2020-11-05T01:25:11.332" v="24216" actId="700"/>
          <ac:spMkLst>
            <pc:docMk/>
            <pc:sldMk cId="376135452" sldId="382"/>
            <ac:spMk id="3" creationId="{68E15BCC-8897-4514-8BB4-4267397E9E73}"/>
          </ac:spMkLst>
        </pc:spChg>
        <pc:spChg chg="add mod ord">
          <ac:chgData name="Connor Luke Strange (2009282)" userId="e11bfffe-da13-459e-9f44-239f6a54aae9" providerId="ADAL" clId="{47957319-AC45-4160-BE63-B4F8D44F6084}" dt="2020-11-07T21:06:56.453" v="27258" actId="1076"/>
          <ac:spMkLst>
            <pc:docMk/>
            <pc:sldMk cId="376135452" sldId="382"/>
            <ac:spMk id="4" creationId="{14BB37F8-E7C5-42FA-BFCE-F7BFE772FFEF}"/>
          </ac:spMkLst>
        </pc:spChg>
        <pc:spChg chg="add mod ord">
          <ac:chgData name="Connor Luke Strange (2009282)" userId="e11bfffe-da13-459e-9f44-239f6a54aae9" providerId="ADAL" clId="{47957319-AC45-4160-BE63-B4F8D44F6084}" dt="2020-11-07T21:09:11.970" v="27729" actId="20577"/>
          <ac:spMkLst>
            <pc:docMk/>
            <pc:sldMk cId="376135452" sldId="382"/>
            <ac:spMk id="5" creationId="{59983470-F309-4361-A482-16FC000B2D86}"/>
          </ac:spMkLst>
        </pc:spChg>
      </pc:sldChg>
      <pc:sldChg chg="modSp new mod">
        <pc:chgData name="Connor Luke Strange (2009282)" userId="e11bfffe-da13-459e-9f44-239f6a54aae9" providerId="ADAL" clId="{47957319-AC45-4160-BE63-B4F8D44F6084}" dt="2020-11-07T12:02:38.813" v="25683" actId="14100"/>
        <pc:sldMkLst>
          <pc:docMk/>
          <pc:sldMk cId="63817753" sldId="383"/>
        </pc:sldMkLst>
        <pc:spChg chg="mod">
          <ac:chgData name="Connor Luke Strange (2009282)" userId="e11bfffe-da13-459e-9f44-239f6a54aae9" providerId="ADAL" clId="{47957319-AC45-4160-BE63-B4F8D44F6084}" dt="2020-11-07T11:49:13.921" v="24245" actId="1076"/>
          <ac:spMkLst>
            <pc:docMk/>
            <pc:sldMk cId="63817753" sldId="383"/>
            <ac:spMk id="2" creationId="{25868DA6-6620-4F15-BEE4-9F2C20604DC4}"/>
          </ac:spMkLst>
        </pc:spChg>
        <pc:spChg chg="mod">
          <ac:chgData name="Connor Luke Strange (2009282)" userId="e11bfffe-da13-459e-9f44-239f6a54aae9" providerId="ADAL" clId="{47957319-AC45-4160-BE63-B4F8D44F6084}" dt="2020-11-07T12:02:38.813" v="25683" actId="14100"/>
          <ac:spMkLst>
            <pc:docMk/>
            <pc:sldMk cId="63817753" sldId="383"/>
            <ac:spMk id="3" creationId="{A008768B-2EF8-491A-B4B0-63B616C699FE}"/>
          </ac:spMkLst>
        </pc:spChg>
      </pc:sldChg>
      <pc:sldChg chg="addSp delSp modSp new mod">
        <pc:chgData name="Connor Luke Strange (2009282)" userId="e11bfffe-da13-459e-9f44-239f6a54aae9" providerId="ADAL" clId="{47957319-AC45-4160-BE63-B4F8D44F6084}" dt="2020-11-07T12:24:40.805" v="25899" actId="14100"/>
        <pc:sldMkLst>
          <pc:docMk/>
          <pc:sldMk cId="1130704308" sldId="384"/>
        </pc:sldMkLst>
        <pc:spChg chg="mod">
          <ac:chgData name="Connor Luke Strange (2009282)" userId="e11bfffe-da13-459e-9f44-239f6a54aae9" providerId="ADAL" clId="{47957319-AC45-4160-BE63-B4F8D44F6084}" dt="2020-11-07T11:57:16.601" v="24880" actId="1076"/>
          <ac:spMkLst>
            <pc:docMk/>
            <pc:sldMk cId="1130704308" sldId="384"/>
            <ac:spMk id="2" creationId="{413B7A9B-7EF8-40F3-93B2-91DA2F12DE20}"/>
          </ac:spMkLst>
        </pc:spChg>
        <pc:spChg chg="del mod">
          <ac:chgData name="Connor Luke Strange (2009282)" userId="e11bfffe-da13-459e-9f44-239f6a54aae9" providerId="ADAL" clId="{47957319-AC45-4160-BE63-B4F8D44F6084}" dt="2020-11-07T12:02:09.819" v="25672" actId="478"/>
          <ac:spMkLst>
            <pc:docMk/>
            <pc:sldMk cId="1130704308" sldId="384"/>
            <ac:spMk id="3" creationId="{E37E2E29-DB7E-452E-B6C0-F528CADC36C7}"/>
          </ac:spMkLst>
        </pc:spChg>
        <pc:spChg chg="add mod">
          <ac:chgData name="Connor Luke Strange (2009282)" userId="e11bfffe-da13-459e-9f44-239f6a54aae9" providerId="ADAL" clId="{47957319-AC45-4160-BE63-B4F8D44F6084}" dt="2020-11-07T12:04:03.406" v="25863" actId="20577"/>
          <ac:spMkLst>
            <pc:docMk/>
            <pc:sldMk cId="1130704308" sldId="384"/>
            <ac:spMk id="5" creationId="{873C9214-E2B2-4097-9C54-3917892F626F}"/>
          </ac:spMkLst>
        </pc:spChg>
        <pc:spChg chg="add mod">
          <ac:chgData name="Connor Luke Strange (2009282)" userId="e11bfffe-da13-459e-9f44-239f6a54aae9" providerId="ADAL" clId="{47957319-AC45-4160-BE63-B4F8D44F6084}" dt="2020-11-07T12:13:08.450" v="25865" actId="1076"/>
          <ac:spMkLst>
            <pc:docMk/>
            <pc:sldMk cId="1130704308" sldId="384"/>
            <ac:spMk id="8" creationId="{BB5CBFA8-CC3A-480C-8C9B-EB0B10F91005}"/>
          </ac:spMkLst>
        </pc:spChg>
        <pc:spChg chg="add mod">
          <ac:chgData name="Connor Luke Strange (2009282)" userId="e11bfffe-da13-459e-9f44-239f6a54aae9" providerId="ADAL" clId="{47957319-AC45-4160-BE63-B4F8D44F6084}" dt="2020-11-07T12:24:40.805" v="25899" actId="14100"/>
          <ac:spMkLst>
            <pc:docMk/>
            <pc:sldMk cId="1130704308" sldId="384"/>
            <ac:spMk id="10" creationId="{2ADF0508-F04E-41C9-AFFA-9DFE8C5C7E86}"/>
          </ac:spMkLst>
        </pc:spChg>
        <pc:picChg chg="add mod">
          <ac:chgData name="Connor Luke Strange (2009282)" userId="e11bfffe-da13-459e-9f44-239f6a54aae9" providerId="ADAL" clId="{47957319-AC45-4160-BE63-B4F8D44F6084}" dt="2020-11-07T12:13:10.329" v="25866" actId="27614"/>
          <ac:picMkLst>
            <pc:docMk/>
            <pc:sldMk cId="1130704308" sldId="384"/>
            <ac:picMk id="7" creationId="{6D2AE359-A6F2-4EF3-9826-B4FFE2687931}"/>
          </ac:picMkLst>
        </pc:picChg>
        <pc:picChg chg="add mod">
          <ac:chgData name="Connor Luke Strange (2009282)" userId="e11bfffe-da13-459e-9f44-239f6a54aae9" providerId="ADAL" clId="{47957319-AC45-4160-BE63-B4F8D44F6084}" dt="2020-11-07T12:13:22.743" v="25869" actId="1076"/>
          <ac:picMkLst>
            <pc:docMk/>
            <pc:sldMk cId="1130704308" sldId="384"/>
            <ac:picMk id="9" creationId="{A629B4B8-AE17-4161-B1C0-4FB671BEB5B8}"/>
          </ac:picMkLst>
        </pc:picChg>
      </pc:sldChg>
      <pc:sldChg chg="addSp delSp modSp new mod">
        <pc:chgData name="Connor Luke Strange (2009282)" userId="e11bfffe-da13-459e-9f44-239f6a54aae9" providerId="ADAL" clId="{47957319-AC45-4160-BE63-B4F8D44F6084}" dt="2020-11-08T13:05:29.830" v="30055" actId="1076"/>
        <pc:sldMkLst>
          <pc:docMk/>
          <pc:sldMk cId="1447456703" sldId="385"/>
        </pc:sldMkLst>
        <pc:spChg chg="mod">
          <ac:chgData name="Connor Luke Strange (2009282)" userId="e11bfffe-da13-459e-9f44-239f6a54aae9" providerId="ADAL" clId="{47957319-AC45-4160-BE63-B4F8D44F6084}" dt="2020-11-07T12:25:13.584" v="25903" actId="1076"/>
          <ac:spMkLst>
            <pc:docMk/>
            <pc:sldMk cId="1447456703" sldId="385"/>
            <ac:spMk id="2" creationId="{7354E2B2-DB6F-4D4E-B697-BE233D8C99AF}"/>
          </ac:spMkLst>
        </pc:spChg>
        <pc:spChg chg="del mod">
          <ac:chgData name="Connor Luke Strange (2009282)" userId="e11bfffe-da13-459e-9f44-239f6a54aae9" providerId="ADAL" clId="{47957319-AC45-4160-BE63-B4F8D44F6084}" dt="2020-11-07T12:02:59.837" v="25684" actId="478"/>
          <ac:spMkLst>
            <pc:docMk/>
            <pc:sldMk cId="1447456703" sldId="385"/>
            <ac:spMk id="3" creationId="{A87FC61E-6439-4161-99A0-CA33241772F5}"/>
          </ac:spMkLst>
        </pc:spChg>
        <pc:spChg chg="add mod">
          <ac:chgData name="Connor Luke Strange (2009282)" userId="e11bfffe-da13-459e-9f44-239f6a54aae9" providerId="ADAL" clId="{47957319-AC45-4160-BE63-B4F8D44F6084}" dt="2020-11-08T13:05:29.830" v="30055" actId="1076"/>
          <ac:spMkLst>
            <pc:docMk/>
            <pc:sldMk cId="1447456703" sldId="385"/>
            <ac:spMk id="5" creationId="{ED14584C-AF2B-4625-A3BA-BC43EEE9B631}"/>
          </ac:spMkLst>
        </pc:spChg>
      </pc:sldChg>
      <pc:sldChg chg="addSp delSp modSp new mod">
        <pc:chgData name="Connor Luke Strange (2009282)" userId="e11bfffe-da13-459e-9f44-239f6a54aae9" providerId="ADAL" clId="{47957319-AC45-4160-BE63-B4F8D44F6084}" dt="2020-11-08T13:55:03.815" v="33427" actId="113"/>
        <pc:sldMkLst>
          <pc:docMk/>
          <pc:sldMk cId="1466901813" sldId="386"/>
        </pc:sldMkLst>
        <pc:spChg chg="mod">
          <ac:chgData name="Connor Luke Strange (2009282)" userId="e11bfffe-da13-459e-9f44-239f6a54aae9" providerId="ADAL" clId="{47957319-AC45-4160-BE63-B4F8D44F6084}" dt="2020-11-08T13:48:25.882" v="32944" actId="1076"/>
          <ac:spMkLst>
            <pc:docMk/>
            <pc:sldMk cId="1466901813" sldId="386"/>
            <ac:spMk id="2" creationId="{23730E53-1414-4BB5-B3EF-834C72327D2B}"/>
          </ac:spMkLst>
        </pc:spChg>
        <pc:spChg chg="del">
          <ac:chgData name="Connor Luke Strange (2009282)" userId="e11bfffe-da13-459e-9f44-239f6a54aae9" providerId="ADAL" clId="{47957319-AC45-4160-BE63-B4F8D44F6084}" dt="2020-11-08T13:50:37.542" v="32945"/>
          <ac:spMkLst>
            <pc:docMk/>
            <pc:sldMk cId="1466901813" sldId="386"/>
            <ac:spMk id="3" creationId="{E630762C-9366-4C52-A11F-A51A877FFBE4}"/>
          </ac:spMkLst>
        </pc:spChg>
        <pc:spChg chg="add mod">
          <ac:chgData name="Connor Luke Strange (2009282)" userId="e11bfffe-da13-459e-9f44-239f6a54aae9" providerId="ADAL" clId="{47957319-AC45-4160-BE63-B4F8D44F6084}" dt="2020-11-08T13:55:03.815" v="33427" actId="113"/>
          <ac:spMkLst>
            <pc:docMk/>
            <pc:sldMk cId="1466901813" sldId="386"/>
            <ac:spMk id="9" creationId="{7D62FB1F-BAD4-40D0-9D18-4EABEB49B3E5}"/>
          </ac:spMkLst>
        </pc:spChg>
        <pc:picChg chg="add del mod">
          <ac:chgData name="Connor Luke Strange (2009282)" userId="e11bfffe-da13-459e-9f44-239f6a54aae9" providerId="ADAL" clId="{47957319-AC45-4160-BE63-B4F8D44F6084}" dt="2020-11-08T13:51:11.048" v="32950" actId="478"/>
          <ac:picMkLst>
            <pc:docMk/>
            <pc:sldMk cId="1466901813" sldId="386"/>
            <ac:picMk id="7" creationId="{BBA4E1A6-C3B5-4C51-B993-3505C48A91FE}"/>
          </ac:picMkLst>
        </pc:picChg>
      </pc:sldChg>
      <pc:sldChg chg="modSp new mod">
        <pc:chgData name="Connor Luke Strange (2009282)" userId="e11bfffe-da13-459e-9f44-239f6a54aae9" providerId="ADAL" clId="{47957319-AC45-4160-BE63-B4F8D44F6084}" dt="2020-11-08T13:06:30.195" v="30059" actId="1076"/>
        <pc:sldMkLst>
          <pc:docMk/>
          <pc:sldMk cId="745883706" sldId="387"/>
        </pc:sldMkLst>
        <pc:spChg chg="mod">
          <ac:chgData name="Connor Luke Strange (2009282)" userId="e11bfffe-da13-459e-9f44-239f6a54aae9" providerId="ADAL" clId="{47957319-AC45-4160-BE63-B4F8D44F6084}" dt="2020-11-07T14:53:24.256" v="26875" actId="1076"/>
          <ac:spMkLst>
            <pc:docMk/>
            <pc:sldMk cId="745883706" sldId="387"/>
            <ac:spMk id="2" creationId="{47B26BF4-E602-4452-B830-3FCB23B650CF}"/>
          </ac:spMkLst>
        </pc:spChg>
        <pc:spChg chg="mod">
          <ac:chgData name="Connor Luke Strange (2009282)" userId="e11bfffe-da13-459e-9f44-239f6a54aae9" providerId="ADAL" clId="{47957319-AC45-4160-BE63-B4F8D44F6084}" dt="2020-11-08T13:06:30.195" v="30059" actId="1076"/>
          <ac:spMkLst>
            <pc:docMk/>
            <pc:sldMk cId="745883706" sldId="387"/>
            <ac:spMk id="3" creationId="{8AA4D114-22EF-4A6C-A1C0-474DB38AFAD4}"/>
          </ac:spMkLst>
        </pc:spChg>
      </pc:sldChg>
      <pc:sldChg chg="modSp new mod">
        <pc:chgData name="Connor Luke Strange (2009282)" userId="e11bfffe-da13-459e-9f44-239f6a54aae9" providerId="ADAL" clId="{47957319-AC45-4160-BE63-B4F8D44F6084}" dt="2020-11-07T14:53:39.327" v="26908" actId="1076"/>
        <pc:sldMkLst>
          <pc:docMk/>
          <pc:sldMk cId="3281106388" sldId="388"/>
        </pc:sldMkLst>
        <pc:spChg chg="mod">
          <ac:chgData name="Connor Luke Strange (2009282)" userId="e11bfffe-da13-459e-9f44-239f6a54aae9" providerId="ADAL" clId="{47957319-AC45-4160-BE63-B4F8D44F6084}" dt="2020-11-07T14:53:39.327" v="26908" actId="1076"/>
          <ac:spMkLst>
            <pc:docMk/>
            <pc:sldMk cId="3281106388" sldId="388"/>
            <ac:spMk id="2" creationId="{57212166-AFB7-4992-8091-B3C2768C67C9}"/>
          </ac:spMkLst>
        </pc:spChg>
        <pc:spChg chg="mod">
          <ac:chgData name="Connor Luke Strange (2009282)" userId="e11bfffe-da13-459e-9f44-239f6a54aae9" providerId="ADAL" clId="{47957319-AC45-4160-BE63-B4F8D44F6084}" dt="2020-11-07T14:45:24.893" v="26735" actId="20577"/>
          <ac:spMkLst>
            <pc:docMk/>
            <pc:sldMk cId="3281106388" sldId="388"/>
            <ac:spMk id="3" creationId="{850299F5-5430-4D41-90C2-DE4FF127C4E8}"/>
          </ac:spMkLst>
        </pc:spChg>
      </pc:sldChg>
      <pc:sldChg chg="modSp new mod">
        <pc:chgData name="Connor Luke Strange (2009282)" userId="e11bfffe-da13-459e-9f44-239f6a54aae9" providerId="ADAL" clId="{47957319-AC45-4160-BE63-B4F8D44F6084}" dt="2020-11-07T14:53:55.579" v="26939" actId="1076"/>
        <pc:sldMkLst>
          <pc:docMk/>
          <pc:sldMk cId="1609369284" sldId="389"/>
        </pc:sldMkLst>
        <pc:spChg chg="mod">
          <ac:chgData name="Connor Luke Strange (2009282)" userId="e11bfffe-da13-459e-9f44-239f6a54aae9" providerId="ADAL" clId="{47957319-AC45-4160-BE63-B4F8D44F6084}" dt="2020-11-07T14:53:55.579" v="26939" actId="1076"/>
          <ac:spMkLst>
            <pc:docMk/>
            <pc:sldMk cId="1609369284" sldId="389"/>
            <ac:spMk id="2" creationId="{4496CB12-6CEC-48A6-A2ED-93BEFBAA21C4}"/>
          </ac:spMkLst>
        </pc:spChg>
        <pc:spChg chg="mod">
          <ac:chgData name="Connor Luke Strange (2009282)" userId="e11bfffe-da13-459e-9f44-239f6a54aae9" providerId="ADAL" clId="{47957319-AC45-4160-BE63-B4F8D44F6084}" dt="2020-11-07T14:47:28.764" v="26750" actId="20577"/>
          <ac:spMkLst>
            <pc:docMk/>
            <pc:sldMk cId="1609369284" sldId="389"/>
            <ac:spMk id="3" creationId="{CA32194D-2AB4-421C-B0D5-938A64178B1B}"/>
          </ac:spMkLst>
        </pc:spChg>
      </pc:sldChg>
      <pc:sldChg chg="modSp new mod">
        <pc:chgData name="Connor Luke Strange (2009282)" userId="e11bfffe-da13-459e-9f44-239f6a54aae9" providerId="ADAL" clId="{47957319-AC45-4160-BE63-B4F8D44F6084}" dt="2020-11-07T14:55:20.784" v="27032" actId="948"/>
        <pc:sldMkLst>
          <pc:docMk/>
          <pc:sldMk cId="3812763681" sldId="390"/>
        </pc:sldMkLst>
        <pc:spChg chg="mod">
          <ac:chgData name="Connor Luke Strange (2009282)" userId="e11bfffe-da13-459e-9f44-239f6a54aae9" providerId="ADAL" clId="{47957319-AC45-4160-BE63-B4F8D44F6084}" dt="2020-11-07T14:54:23.628" v="26983" actId="255"/>
          <ac:spMkLst>
            <pc:docMk/>
            <pc:sldMk cId="3812763681" sldId="390"/>
            <ac:spMk id="2" creationId="{365A0325-10BB-47ED-9E7F-F1660E5B06BB}"/>
          </ac:spMkLst>
        </pc:spChg>
        <pc:spChg chg="mod">
          <ac:chgData name="Connor Luke Strange (2009282)" userId="e11bfffe-da13-459e-9f44-239f6a54aae9" providerId="ADAL" clId="{47957319-AC45-4160-BE63-B4F8D44F6084}" dt="2020-11-07T14:55:20.784" v="27032" actId="948"/>
          <ac:spMkLst>
            <pc:docMk/>
            <pc:sldMk cId="3812763681" sldId="390"/>
            <ac:spMk id="3" creationId="{AAFDF568-C78E-4482-8B3D-2C426022454F}"/>
          </ac:spMkLst>
        </pc:spChg>
      </pc:sldChg>
      <pc:sldChg chg="modSp new mod">
        <pc:chgData name="Connor Luke Strange (2009282)" userId="e11bfffe-da13-459e-9f44-239f6a54aae9" providerId="ADAL" clId="{47957319-AC45-4160-BE63-B4F8D44F6084}" dt="2020-11-07T14:55:48.891" v="27036" actId="255"/>
        <pc:sldMkLst>
          <pc:docMk/>
          <pc:sldMk cId="758505194" sldId="391"/>
        </pc:sldMkLst>
        <pc:spChg chg="mod">
          <ac:chgData name="Connor Luke Strange (2009282)" userId="e11bfffe-da13-459e-9f44-239f6a54aae9" providerId="ADAL" clId="{47957319-AC45-4160-BE63-B4F8D44F6084}" dt="2020-11-07T14:55:48.891" v="27036" actId="255"/>
          <ac:spMkLst>
            <pc:docMk/>
            <pc:sldMk cId="758505194" sldId="391"/>
            <ac:spMk id="2" creationId="{DF98F1D1-4784-4A90-A565-E22BB50B0CBC}"/>
          </ac:spMkLst>
        </pc:spChg>
        <pc:spChg chg="mod">
          <ac:chgData name="Connor Luke Strange (2009282)" userId="e11bfffe-da13-459e-9f44-239f6a54aae9" providerId="ADAL" clId="{47957319-AC45-4160-BE63-B4F8D44F6084}" dt="2020-11-07T14:55:39.047" v="27035" actId="20577"/>
          <ac:spMkLst>
            <pc:docMk/>
            <pc:sldMk cId="758505194" sldId="391"/>
            <ac:spMk id="3" creationId="{CAA6D0BC-DEA3-4DE1-8B88-21F82B7F2FF0}"/>
          </ac:spMkLst>
        </pc:spChg>
      </pc:sldChg>
      <pc:sldChg chg="addSp delSp modSp new mod">
        <pc:chgData name="Connor Luke Strange (2009282)" userId="e11bfffe-da13-459e-9f44-239f6a54aae9" providerId="ADAL" clId="{47957319-AC45-4160-BE63-B4F8D44F6084}" dt="2020-11-07T15:29:47.145" v="27218" actId="1076"/>
        <pc:sldMkLst>
          <pc:docMk/>
          <pc:sldMk cId="2885289231" sldId="392"/>
        </pc:sldMkLst>
        <pc:spChg chg="mod">
          <ac:chgData name="Connor Luke Strange (2009282)" userId="e11bfffe-da13-459e-9f44-239f6a54aae9" providerId="ADAL" clId="{47957319-AC45-4160-BE63-B4F8D44F6084}" dt="2020-11-07T15:29:47.145" v="27218" actId="1076"/>
          <ac:spMkLst>
            <pc:docMk/>
            <pc:sldMk cId="2885289231" sldId="392"/>
            <ac:spMk id="2" creationId="{AE26166C-7291-4863-869B-FBBE4ADA9E66}"/>
          </ac:spMkLst>
        </pc:spChg>
        <pc:spChg chg="del">
          <ac:chgData name="Connor Luke Strange (2009282)" userId="e11bfffe-da13-459e-9f44-239f6a54aae9" providerId="ADAL" clId="{47957319-AC45-4160-BE63-B4F8D44F6084}" dt="2020-11-07T15:18:57.605" v="27107" actId="478"/>
          <ac:spMkLst>
            <pc:docMk/>
            <pc:sldMk cId="2885289231" sldId="392"/>
            <ac:spMk id="3" creationId="{689DC7EB-3D13-4AE4-93EE-DC3ABABE2EC1}"/>
          </ac:spMkLst>
        </pc:spChg>
        <pc:picChg chg="add mod">
          <ac:chgData name="Connor Luke Strange (2009282)" userId="e11bfffe-da13-459e-9f44-239f6a54aae9" providerId="ADAL" clId="{47957319-AC45-4160-BE63-B4F8D44F6084}" dt="2020-11-07T15:20:52.626" v="27164" actId="1076"/>
          <ac:picMkLst>
            <pc:docMk/>
            <pc:sldMk cId="2885289231" sldId="392"/>
            <ac:picMk id="5" creationId="{7EFEEDFF-72BD-4C18-ABF3-9DECB49579CB}"/>
          </ac:picMkLst>
        </pc:picChg>
        <pc:picChg chg="add mod">
          <ac:chgData name="Connor Luke Strange (2009282)" userId="e11bfffe-da13-459e-9f44-239f6a54aae9" providerId="ADAL" clId="{47957319-AC45-4160-BE63-B4F8D44F6084}" dt="2020-11-07T15:20:44.987" v="27162" actId="14100"/>
          <ac:picMkLst>
            <pc:docMk/>
            <pc:sldMk cId="2885289231" sldId="392"/>
            <ac:picMk id="7" creationId="{AB92DE7F-8332-4A27-AA74-FF1CE482E76C}"/>
          </ac:picMkLst>
        </pc:picChg>
        <pc:picChg chg="add mod">
          <ac:chgData name="Connor Luke Strange (2009282)" userId="e11bfffe-da13-459e-9f44-239f6a54aae9" providerId="ADAL" clId="{47957319-AC45-4160-BE63-B4F8D44F6084}" dt="2020-11-07T15:21:39.950" v="27182" actId="14100"/>
          <ac:picMkLst>
            <pc:docMk/>
            <pc:sldMk cId="2885289231" sldId="392"/>
            <ac:picMk id="9" creationId="{7CACD740-4326-4341-96B7-3998C3704EB0}"/>
          </ac:picMkLst>
        </pc:picChg>
        <pc:picChg chg="add mod">
          <ac:chgData name="Connor Luke Strange (2009282)" userId="e11bfffe-da13-459e-9f44-239f6a54aae9" providerId="ADAL" clId="{47957319-AC45-4160-BE63-B4F8D44F6084}" dt="2020-11-07T15:21:25.078" v="27176" actId="14100"/>
          <ac:picMkLst>
            <pc:docMk/>
            <pc:sldMk cId="2885289231" sldId="392"/>
            <ac:picMk id="11" creationId="{7BF762A5-354F-44B6-976A-3F4C12BBA1E1}"/>
          </ac:picMkLst>
        </pc:picChg>
        <pc:picChg chg="add mod">
          <ac:chgData name="Connor Luke Strange (2009282)" userId="e11bfffe-da13-459e-9f44-239f6a54aae9" providerId="ADAL" clId="{47957319-AC45-4160-BE63-B4F8D44F6084}" dt="2020-11-07T15:21:56.151" v="27187" actId="1076"/>
          <ac:picMkLst>
            <pc:docMk/>
            <pc:sldMk cId="2885289231" sldId="392"/>
            <ac:picMk id="13" creationId="{F727A57E-BC5A-4D5E-B5BD-5814E3A5B62A}"/>
          </ac:picMkLst>
        </pc:picChg>
        <pc:picChg chg="add mod">
          <ac:chgData name="Connor Luke Strange (2009282)" userId="e11bfffe-da13-459e-9f44-239f6a54aae9" providerId="ADAL" clId="{47957319-AC45-4160-BE63-B4F8D44F6084}" dt="2020-11-07T15:21:09.830" v="27172" actId="1076"/>
          <ac:picMkLst>
            <pc:docMk/>
            <pc:sldMk cId="2885289231" sldId="392"/>
            <ac:picMk id="15" creationId="{4470288D-FD34-4D66-90C2-B252EB3F0A14}"/>
          </ac:picMkLst>
        </pc:picChg>
        <pc:picChg chg="add mod">
          <ac:chgData name="Connor Luke Strange (2009282)" userId="e11bfffe-da13-459e-9f44-239f6a54aae9" providerId="ADAL" clId="{47957319-AC45-4160-BE63-B4F8D44F6084}" dt="2020-11-07T15:21:03.292" v="27169" actId="14100"/>
          <ac:picMkLst>
            <pc:docMk/>
            <pc:sldMk cId="2885289231" sldId="392"/>
            <ac:picMk id="17" creationId="{8D696FCE-7B8E-4264-851A-6ACC0CEDC703}"/>
          </ac:picMkLst>
        </pc:picChg>
      </pc:sldChg>
      <pc:sldChg chg="modSp new mod">
        <pc:chgData name="Connor Luke Strange (2009282)" userId="e11bfffe-da13-459e-9f44-239f6a54aae9" providerId="ADAL" clId="{47957319-AC45-4160-BE63-B4F8D44F6084}" dt="2020-11-07T21:11:12.722" v="27842" actId="20577"/>
        <pc:sldMkLst>
          <pc:docMk/>
          <pc:sldMk cId="1156619387" sldId="393"/>
        </pc:sldMkLst>
        <pc:spChg chg="mod">
          <ac:chgData name="Connor Luke Strange (2009282)" userId="e11bfffe-da13-459e-9f44-239f6a54aae9" providerId="ADAL" clId="{47957319-AC45-4160-BE63-B4F8D44F6084}" dt="2020-11-07T21:09:35.608" v="27753" actId="1076"/>
          <ac:spMkLst>
            <pc:docMk/>
            <pc:sldMk cId="1156619387" sldId="393"/>
            <ac:spMk id="2" creationId="{4C7CF25D-CD56-426F-BFE2-829DF667EC2D}"/>
          </ac:spMkLst>
        </pc:spChg>
        <pc:spChg chg="mod">
          <ac:chgData name="Connor Luke Strange (2009282)" userId="e11bfffe-da13-459e-9f44-239f6a54aae9" providerId="ADAL" clId="{47957319-AC45-4160-BE63-B4F8D44F6084}" dt="2020-11-07T21:11:12.722" v="27842" actId="20577"/>
          <ac:spMkLst>
            <pc:docMk/>
            <pc:sldMk cId="1156619387" sldId="393"/>
            <ac:spMk id="3" creationId="{56D93CB5-6C67-43CD-BA1D-B2E7036BC31F}"/>
          </ac:spMkLst>
        </pc:spChg>
      </pc:sldChg>
      <pc:sldChg chg="addSp delSp modSp new mod">
        <pc:chgData name="Connor Luke Strange (2009282)" userId="e11bfffe-da13-459e-9f44-239f6a54aae9" providerId="ADAL" clId="{47957319-AC45-4160-BE63-B4F8D44F6084}" dt="2020-11-07T22:10:39.766" v="29372" actId="478"/>
        <pc:sldMkLst>
          <pc:docMk/>
          <pc:sldMk cId="3535852221" sldId="394"/>
        </pc:sldMkLst>
        <pc:spChg chg="mod">
          <ac:chgData name="Connor Luke Strange (2009282)" userId="e11bfffe-da13-459e-9f44-239f6a54aae9" providerId="ADAL" clId="{47957319-AC45-4160-BE63-B4F8D44F6084}" dt="2020-11-07T22:02:26.432" v="28869" actId="1076"/>
          <ac:spMkLst>
            <pc:docMk/>
            <pc:sldMk cId="3535852221" sldId="394"/>
            <ac:spMk id="2" creationId="{84597C7D-EF95-45D2-A957-CC788DFCD797}"/>
          </ac:spMkLst>
        </pc:spChg>
        <pc:spChg chg="del">
          <ac:chgData name="Connor Luke Strange (2009282)" userId="e11bfffe-da13-459e-9f44-239f6a54aae9" providerId="ADAL" clId="{47957319-AC45-4160-BE63-B4F8D44F6084}" dt="2020-11-07T21:38:37.577" v="27844" actId="1032"/>
          <ac:spMkLst>
            <pc:docMk/>
            <pc:sldMk cId="3535852221" sldId="394"/>
            <ac:spMk id="3" creationId="{9D8565BF-2034-40C9-B8C8-84439E83084B}"/>
          </ac:spMkLst>
        </pc:spChg>
        <pc:graphicFrameChg chg="add mod modGraphic">
          <ac:chgData name="Connor Luke Strange (2009282)" userId="e11bfffe-da13-459e-9f44-239f6a54aae9" providerId="ADAL" clId="{47957319-AC45-4160-BE63-B4F8D44F6084}" dt="2020-11-07T22:10:39.766" v="29372" actId="478"/>
          <ac:graphicFrameMkLst>
            <pc:docMk/>
            <pc:sldMk cId="3535852221" sldId="394"/>
            <ac:graphicFrameMk id="4" creationId="{709A48D3-FCE0-4CBC-8231-44F64AB962F1}"/>
          </ac:graphicFrameMkLst>
        </pc:graphicFrameChg>
      </pc:sldChg>
      <pc:sldChg chg="addSp delSp modSp new mod">
        <pc:chgData name="Connor Luke Strange (2009282)" userId="e11bfffe-da13-459e-9f44-239f6a54aae9" providerId="ADAL" clId="{47957319-AC45-4160-BE63-B4F8D44F6084}" dt="2020-11-07T22:10:46.068" v="29374" actId="478"/>
        <pc:sldMkLst>
          <pc:docMk/>
          <pc:sldMk cId="4083837771" sldId="395"/>
        </pc:sldMkLst>
        <pc:spChg chg="mod">
          <ac:chgData name="Connor Luke Strange (2009282)" userId="e11bfffe-da13-459e-9f44-239f6a54aae9" providerId="ADAL" clId="{47957319-AC45-4160-BE63-B4F8D44F6084}" dt="2020-11-07T22:02:16.676" v="28864" actId="1076"/>
          <ac:spMkLst>
            <pc:docMk/>
            <pc:sldMk cId="4083837771" sldId="395"/>
            <ac:spMk id="2" creationId="{71680E5A-68CB-4B50-B960-590EFB5E83B2}"/>
          </ac:spMkLst>
        </pc:spChg>
        <pc:spChg chg="del">
          <ac:chgData name="Connor Luke Strange (2009282)" userId="e11bfffe-da13-459e-9f44-239f6a54aae9" providerId="ADAL" clId="{47957319-AC45-4160-BE63-B4F8D44F6084}" dt="2020-11-07T21:45:40.794" v="28112" actId="1032"/>
          <ac:spMkLst>
            <pc:docMk/>
            <pc:sldMk cId="4083837771" sldId="395"/>
            <ac:spMk id="3" creationId="{FF4441B5-6984-4215-AF51-C6A43098AA49}"/>
          </ac:spMkLst>
        </pc:spChg>
        <pc:graphicFrameChg chg="add mod modGraphic">
          <ac:chgData name="Connor Luke Strange (2009282)" userId="e11bfffe-da13-459e-9f44-239f6a54aae9" providerId="ADAL" clId="{47957319-AC45-4160-BE63-B4F8D44F6084}" dt="2020-11-07T22:10:46.068" v="29374" actId="478"/>
          <ac:graphicFrameMkLst>
            <pc:docMk/>
            <pc:sldMk cId="4083837771" sldId="395"/>
            <ac:graphicFrameMk id="6" creationId="{9FD7C1AA-F098-4465-A547-2FA1564A675E}"/>
          </ac:graphicFrameMkLst>
        </pc:graphicFrameChg>
        <pc:graphicFrameChg chg="add del mod modGraphic">
          <ac:chgData name="Connor Luke Strange (2009282)" userId="e11bfffe-da13-459e-9f44-239f6a54aae9" providerId="ADAL" clId="{47957319-AC45-4160-BE63-B4F8D44F6084}" dt="2020-11-07T21:53:06.271" v="28368" actId="478"/>
          <ac:graphicFrameMkLst>
            <pc:docMk/>
            <pc:sldMk cId="4083837771" sldId="395"/>
            <ac:graphicFrameMk id="7" creationId="{56A3E26D-0DA0-4E1B-8BC2-488E5B84A76D}"/>
          </ac:graphicFrameMkLst>
        </pc:graphicFrameChg>
      </pc:sldChg>
      <pc:sldChg chg="addSp delSp modSp new mod">
        <pc:chgData name="Connor Luke Strange (2009282)" userId="e11bfffe-da13-459e-9f44-239f6a54aae9" providerId="ADAL" clId="{47957319-AC45-4160-BE63-B4F8D44F6084}" dt="2020-11-07T22:12:01.479" v="29411" actId="20577"/>
        <pc:sldMkLst>
          <pc:docMk/>
          <pc:sldMk cId="1155918987" sldId="396"/>
        </pc:sldMkLst>
        <pc:spChg chg="mod">
          <ac:chgData name="Connor Luke Strange (2009282)" userId="e11bfffe-da13-459e-9f44-239f6a54aae9" providerId="ADAL" clId="{47957319-AC45-4160-BE63-B4F8D44F6084}" dt="2020-11-07T22:02:07.834" v="28859" actId="1076"/>
          <ac:spMkLst>
            <pc:docMk/>
            <pc:sldMk cId="1155918987" sldId="396"/>
            <ac:spMk id="2" creationId="{031CFE21-EB40-4E6B-A6E0-F7C9FF6BE3D8}"/>
          </ac:spMkLst>
        </pc:spChg>
        <pc:spChg chg="del">
          <ac:chgData name="Connor Luke Strange (2009282)" userId="e11bfffe-da13-459e-9f44-239f6a54aae9" providerId="ADAL" clId="{47957319-AC45-4160-BE63-B4F8D44F6084}" dt="2020-11-07T21:54:21.432" v="28424" actId="1032"/>
          <ac:spMkLst>
            <pc:docMk/>
            <pc:sldMk cId="1155918987" sldId="396"/>
            <ac:spMk id="3" creationId="{B7E057F9-81F4-4B6B-8308-1C5115511F9D}"/>
          </ac:spMkLst>
        </pc:spChg>
        <pc:graphicFrameChg chg="add mod modGraphic">
          <ac:chgData name="Connor Luke Strange (2009282)" userId="e11bfffe-da13-459e-9f44-239f6a54aae9" providerId="ADAL" clId="{47957319-AC45-4160-BE63-B4F8D44F6084}" dt="2020-11-07T21:55:46.173" v="28508" actId="13782"/>
          <ac:graphicFrameMkLst>
            <pc:docMk/>
            <pc:sldMk cId="1155918987" sldId="396"/>
            <ac:graphicFrameMk id="4" creationId="{E969871E-5BDB-40E6-868F-C54E1AB28449}"/>
          </ac:graphicFrameMkLst>
        </pc:graphicFrameChg>
        <pc:graphicFrameChg chg="add mod modGraphic">
          <ac:chgData name="Connor Luke Strange (2009282)" userId="e11bfffe-da13-459e-9f44-239f6a54aae9" providerId="ADAL" clId="{47957319-AC45-4160-BE63-B4F8D44F6084}" dt="2020-11-07T22:12:01.479" v="29411" actId="20577"/>
          <ac:graphicFrameMkLst>
            <pc:docMk/>
            <pc:sldMk cId="1155918987" sldId="396"/>
            <ac:graphicFrameMk id="5" creationId="{AE0A546D-20E7-4D1C-BD24-EA9BA6CA1AEC}"/>
          </ac:graphicFrameMkLst>
        </pc:graphicFrameChg>
      </pc:sldChg>
      <pc:sldChg chg="addSp delSp modSp new mod">
        <pc:chgData name="Connor Luke Strange (2009282)" userId="e11bfffe-da13-459e-9f44-239f6a54aae9" providerId="ADAL" clId="{47957319-AC45-4160-BE63-B4F8D44F6084}" dt="2020-11-07T22:12:07.192" v="29412" actId="478"/>
        <pc:sldMkLst>
          <pc:docMk/>
          <pc:sldMk cId="1279623348" sldId="397"/>
        </pc:sldMkLst>
        <pc:spChg chg="mod">
          <ac:chgData name="Connor Luke Strange (2009282)" userId="e11bfffe-da13-459e-9f44-239f6a54aae9" providerId="ADAL" clId="{47957319-AC45-4160-BE63-B4F8D44F6084}" dt="2020-11-07T21:58:28.830" v="28678" actId="1076"/>
          <ac:spMkLst>
            <pc:docMk/>
            <pc:sldMk cId="1279623348" sldId="397"/>
            <ac:spMk id="2" creationId="{AF6A8EA7-F71A-4785-8D04-A594A3799B60}"/>
          </ac:spMkLst>
        </pc:spChg>
        <pc:spChg chg="del">
          <ac:chgData name="Connor Luke Strange (2009282)" userId="e11bfffe-da13-459e-9f44-239f6a54aae9" providerId="ADAL" clId="{47957319-AC45-4160-BE63-B4F8D44F6084}" dt="2020-11-07T21:58:06.172" v="28648" actId="1032"/>
          <ac:spMkLst>
            <pc:docMk/>
            <pc:sldMk cId="1279623348" sldId="397"/>
            <ac:spMk id="3" creationId="{B923801B-0F4A-45E3-AA25-3ED183A0EA8C}"/>
          </ac:spMkLst>
        </pc:spChg>
        <pc:graphicFrameChg chg="add mod modGraphic">
          <ac:chgData name="Connor Luke Strange (2009282)" userId="e11bfffe-da13-459e-9f44-239f6a54aae9" providerId="ADAL" clId="{47957319-AC45-4160-BE63-B4F8D44F6084}" dt="2020-11-07T22:12:07.192" v="29412" actId="478"/>
          <ac:graphicFrameMkLst>
            <pc:docMk/>
            <pc:sldMk cId="1279623348" sldId="397"/>
            <ac:graphicFrameMk id="4" creationId="{378EAD91-63A6-4897-88AE-121B21416890}"/>
          </ac:graphicFrameMkLst>
        </pc:graphicFrameChg>
      </pc:sldChg>
      <pc:sldChg chg="addSp delSp modSp new mod">
        <pc:chgData name="Connor Luke Strange (2009282)" userId="e11bfffe-da13-459e-9f44-239f6a54aae9" providerId="ADAL" clId="{47957319-AC45-4160-BE63-B4F8D44F6084}" dt="2020-11-07T22:08:09.861" v="29169" actId="20577"/>
        <pc:sldMkLst>
          <pc:docMk/>
          <pc:sldMk cId="1017725206" sldId="398"/>
        </pc:sldMkLst>
        <pc:spChg chg="mod">
          <ac:chgData name="Connor Luke Strange (2009282)" userId="e11bfffe-da13-459e-9f44-239f6a54aae9" providerId="ADAL" clId="{47957319-AC45-4160-BE63-B4F8D44F6084}" dt="2020-11-07T22:08:09.861" v="29169" actId="20577"/>
          <ac:spMkLst>
            <pc:docMk/>
            <pc:sldMk cId="1017725206" sldId="398"/>
            <ac:spMk id="2" creationId="{5B157F85-EBBB-4A2D-8891-AFF8C0A5A7DB}"/>
          </ac:spMkLst>
        </pc:spChg>
        <pc:spChg chg="del">
          <ac:chgData name="Connor Luke Strange (2009282)" userId="e11bfffe-da13-459e-9f44-239f6a54aae9" providerId="ADAL" clId="{47957319-AC45-4160-BE63-B4F8D44F6084}" dt="2020-11-07T22:03:51.361" v="28893" actId="1032"/>
          <ac:spMkLst>
            <pc:docMk/>
            <pc:sldMk cId="1017725206" sldId="398"/>
            <ac:spMk id="3" creationId="{C5C454D5-9409-4F19-8629-D015049749D7}"/>
          </ac:spMkLst>
        </pc:spChg>
        <pc:graphicFrameChg chg="add mod modGraphic">
          <ac:chgData name="Connor Luke Strange (2009282)" userId="e11bfffe-da13-459e-9f44-239f6a54aae9" providerId="ADAL" clId="{47957319-AC45-4160-BE63-B4F8D44F6084}" dt="2020-11-07T22:07:48.083" v="29148" actId="20577"/>
          <ac:graphicFrameMkLst>
            <pc:docMk/>
            <pc:sldMk cId="1017725206" sldId="398"/>
            <ac:graphicFrameMk id="4" creationId="{CD6043DF-E4EA-4DE0-84A4-7AA057AAFC21}"/>
          </ac:graphicFrameMkLst>
        </pc:graphicFrameChg>
      </pc:sldChg>
      <pc:sldChg chg="addSp delSp modSp new mod">
        <pc:chgData name="Connor Luke Strange (2009282)" userId="e11bfffe-da13-459e-9f44-239f6a54aae9" providerId="ADAL" clId="{47957319-AC45-4160-BE63-B4F8D44F6084}" dt="2020-11-07T22:13:53.646" v="29496" actId="255"/>
        <pc:sldMkLst>
          <pc:docMk/>
          <pc:sldMk cId="1800668765" sldId="399"/>
        </pc:sldMkLst>
        <pc:spChg chg="mod">
          <ac:chgData name="Connor Luke Strange (2009282)" userId="e11bfffe-da13-459e-9f44-239f6a54aae9" providerId="ADAL" clId="{47957319-AC45-4160-BE63-B4F8D44F6084}" dt="2020-11-07T22:13:53.646" v="29496" actId="255"/>
          <ac:spMkLst>
            <pc:docMk/>
            <pc:sldMk cId="1800668765" sldId="399"/>
            <ac:spMk id="2" creationId="{4FDAC4CD-2A0E-4FBB-BBEA-547CFBB23903}"/>
          </ac:spMkLst>
        </pc:spChg>
        <pc:spChg chg="del">
          <ac:chgData name="Connor Luke Strange (2009282)" userId="e11bfffe-da13-459e-9f44-239f6a54aae9" providerId="ADAL" clId="{47957319-AC45-4160-BE63-B4F8D44F6084}" dt="2020-11-07T22:08:29.472" v="29216" actId="1032"/>
          <ac:spMkLst>
            <pc:docMk/>
            <pc:sldMk cId="1800668765" sldId="399"/>
            <ac:spMk id="3" creationId="{4C107899-11EB-4751-94B2-582CDF4AD0A9}"/>
          </ac:spMkLst>
        </pc:spChg>
        <pc:graphicFrameChg chg="add mod modGraphic">
          <ac:chgData name="Connor Luke Strange (2009282)" userId="e11bfffe-da13-459e-9f44-239f6a54aae9" providerId="ADAL" clId="{47957319-AC45-4160-BE63-B4F8D44F6084}" dt="2020-11-07T22:13:28.611" v="29491" actId="20577"/>
          <ac:graphicFrameMkLst>
            <pc:docMk/>
            <pc:sldMk cId="1800668765" sldId="399"/>
            <ac:graphicFrameMk id="4" creationId="{08C80F7D-824E-4ED3-ACEF-DFD5270C700D}"/>
          </ac:graphicFrameMkLst>
        </pc:graphicFrameChg>
      </pc:sldChg>
      <pc:sldChg chg="modSp new mod">
        <pc:chgData name="Connor Luke Strange (2009282)" userId="e11bfffe-da13-459e-9f44-239f6a54aae9" providerId="ADAL" clId="{47957319-AC45-4160-BE63-B4F8D44F6084}" dt="2020-11-08T13:07:18.035" v="30096" actId="20577"/>
        <pc:sldMkLst>
          <pc:docMk/>
          <pc:sldMk cId="2862498435" sldId="400"/>
        </pc:sldMkLst>
        <pc:spChg chg="mod">
          <ac:chgData name="Connor Luke Strange (2009282)" userId="e11bfffe-da13-459e-9f44-239f6a54aae9" providerId="ADAL" clId="{47957319-AC45-4160-BE63-B4F8D44F6084}" dt="2020-11-08T13:07:18.035" v="30096" actId="20577"/>
          <ac:spMkLst>
            <pc:docMk/>
            <pc:sldMk cId="2862498435" sldId="400"/>
            <ac:spMk id="2" creationId="{80ADDFA2-B228-4B95-A0A1-DE53859ABFCA}"/>
          </ac:spMkLst>
        </pc:spChg>
        <pc:spChg chg="mod">
          <ac:chgData name="Connor Luke Strange (2009282)" userId="e11bfffe-da13-459e-9f44-239f6a54aae9" providerId="ADAL" clId="{47957319-AC45-4160-BE63-B4F8D44F6084}" dt="2020-11-07T22:19:15.789" v="30044" actId="14100"/>
          <ac:spMkLst>
            <pc:docMk/>
            <pc:sldMk cId="2862498435" sldId="400"/>
            <ac:spMk id="3" creationId="{51D9C7AA-9957-436B-BE3F-3C509FDD9F9A}"/>
          </ac:spMkLst>
        </pc:spChg>
      </pc:sldChg>
      <pc:sldChg chg="modSp new mod">
        <pc:chgData name="Connor Luke Strange (2009282)" userId="e11bfffe-da13-459e-9f44-239f6a54aae9" providerId="ADAL" clId="{47957319-AC45-4160-BE63-B4F8D44F6084}" dt="2020-11-08T13:17:16.065" v="31118" actId="1076"/>
        <pc:sldMkLst>
          <pc:docMk/>
          <pc:sldMk cId="293915962" sldId="401"/>
        </pc:sldMkLst>
        <pc:spChg chg="mod">
          <ac:chgData name="Connor Luke Strange (2009282)" userId="e11bfffe-da13-459e-9f44-239f6a54aae9" providerId="ADAL" clId="{47957319-AC45-4160-BE63-B4F8D44F6084}" dt="2020-11-08T13:07:36.040" v="30129" actId="1076"/>
          <ac:spMkLst>
            <pc:docMk/>
            <pc:sldMk cId="293915962" sldId="401"/>
            <ac:spMk id="2" creationId="{64744A18-AF00-4E83-8C5A-C1889601F1B1}"/>
          </ac:spMkLst>
        </pc:spChg>
        <pc:spChg chg="mod">
          <ac:chgData name="Connor Luke Strange (2009282)" userId="e11bfffe-da13-459e-9f44-239f6a54aae9" providerId="ADAL" clId="{47957319-AC45-4160-BE63-B4F8D44F6084}" dt="2020-11-08T13:17:16.065" v="31118" actId="1076"/>
          <ac:spMkLst>
            <pc:docMk/>
            <pc:sldMk cId="293915962" sldId="401"/>
            <ac:spMk id="3" creationId="{94C44940-3422-452E-A174-5081D36464C1}"/>
          </ac:spMkLst>
        </pc:spChg>
      </pc:sldChg>
      <pc:sldChg chg="modSp new mod">
        <pc:chgData name="Connor Luke Strange (2009282)" userId="e11bfffe-da13-459e-9f44-239f6a54aae9" providerId="ADAL" clId="{47957319-AC45-4160-BE63-B4F8D44F6084}" dt="2020-11-08T13:21:43.246" v="31394" actId="1076"/>
        <pc:sldMkLst>
          <pc:docMk/>
          <pc:sldMk cId="1117499977" sldId="402"/>
        </pc:sldMkLst>
        <pc:spChg chg="mod">
          <ac:chgData name="Connor Luke Strange (2009282)" userId="e11bfffe-da13-459e-9f44-239f6a54aae9" providerId="ADAL" clId="{47957319-AC45-4160-BE63-B4F8D44F6084}" dt="2020-11-08T13:18:36.786" v="31157" actId="1076"/>
          <ac:spMkLst>
            <pc:docMk/>
            <pc:sldMk cId="1117499977" sldId="402"/>
            <ac:spMk id="2" creationId="{8166C519-310B-4A22-9737-8E82885C5A98}"/>
          </ac:spMkLst>
        </pc:spChg>
        <pc:spChg chg="mod">
          <ac:chgData name="Connor Luke Strange (2009282)" userId="e11bfffe-da13-459e-9f44-239f6a54aae9" providerId="ADAL" clId="{47957319-AC45-4160-BE63-B4F8D44F6084}" dt="2020-11-08T13:21:43.246" v="31394" actId="1076"/>
          <ac:spMkLst>
            <pc:docMk/>
            <pc:sldMk cId="1117499977" sldId="402"/>
            <ac:spMk id="3" creationId="{8565C77A-7D0D-4308-B173-11CC5C968749}"/>
          </ac:spMkLst>
        </pc:spChg>
      </pc:sldChg>
      <pc:sldChg chg="modSp new mod">
        <pc:chgData name="Connor Luke Strange (2009282)" userId="e11bfffe-da13-459e-9f44-239f6a54aae9" providerId="ADAL" clId="{47957319-AC45-4160-BE63-B4F8D44F6084}" dt="2020-11-09T11:56:15.102" v="73375" actId="1076"/>
        <pc:sldMkLst>
          <pc:docMk/>
          <pc:sldMk cId="117815765" sldId="403"/>
        </pc:sldMkLst>
        <pc:spChg chg="mod">
          <ac:chgData name="Connor Luke Strange (2009282)" userId="e11bfffe-da13-459e-9f44-239f6a54aae9" providerId="ADAL" clId="{47957319-AC45-4160-BE63-B4F8D44F6084}" dt="2020-11-09T11:56:15.102" v="73375" actId="1076"/>
          <ac:spMkLst>
            <pc:docMk/>
            <pc:sldMk cId="117815765" sldId="403"/>
            <ac:spMk id="2" creationId="{93123A52-E188-4536-A77F-E374FF1CC426}"/>
          </ac:spMkLst>
        </pc:spChg>
        <pc:spChg chg="mod">
          <ac:chgData name="Connor Luke Strange (2009282)" userId="e11bfffe-da13-459e-9f44-239f6a54aae9" providerId="ADAL" clId="{47957319-AC45-4160-BE63-B4F8D44F6084}" dt="2020-11-08T13:28:50.359" v="32199" actId="20577"/>
          <ac:spMkLst>
            <pc:docMk/>
            <pc:sldMk cId="117815765" sldId="403"/>
            <ac:spMk id="3" creationId="{43FF0104-3A1B-4CFA-939E-90EBA6170419}"/>
          </ac:spMkLst>
        </pc:spChg>
      </pc:sldChg>
      <pc:sldChg chg="modSp new mod">
        <pc:chgData name="Connor Luke Strange (2009282)" userId="e11bfffe-da13-459e-9f44-239f6a54aae9" providerId="ADAL" clId="{47957319-AC45-4160-BE63-B4F8D44F6084}" dt="2020-11-08T13:31:17.402" v="32442" actId="20577"/>
        <pc:sldMkLst>
          <pc:docMk/>
          <pc:sldMk cId="2526004660" sldId="404"/>
        </pc:sldMkLst>
        <pc:spChg chg="mod">
          <ac:chgData name="Connor Luke Strange (2009282)" userId="e11bfffe-da13-459e-9f44-239f6a54aae9" providerId="ADAL" clId="{47957319-AC45-4160-BE63-B4F8D44F6084}" dt="2020-11-08T13:29:48.497" v="32223" actId="1076"/>
          <ac:spMkLst>
            <pc:docMk/>
            <pc:sldMk cId="2526004660" sldId="404"/>
            <ac:spMk id="2" creationId="{ADDB4A5D-9533-4128-B39A-2FCB184A2338}"/>
          </ac:spMkLst>
        </pc:spChg>
        <pc:spChg chg="mod">
          <ac:chgData name="Connor Luke Strange (2009282)" userId="e11bfffe-da13-459e-9f44-239f6a54aae9" providerId="ADAL" clId="{47957319-AC45-4160-BE63-B4F8D44F6084}" dt="2020-11-08T13:31:17.402" v="32442" actId="20577"/>
          <ac:spMkLst>
            <pc:docMk/>
            <pc:sldMk cId="2526004660" sldId="404"/>
            <ac:spMk id="3" creationId="{CB05A4FC-6D3A-4B51-AD4F-EBEEB2FF65D9}"/>
          </ac:spMkLst>
        </pc:spChg>
      </pc:sldChg>
      <pc:sldChg chg="modSp new mod">
        <pc:chgData name="Connor Luke Strange (2009282)" userId="e11bfffe-da13-459e-9f44-239f6a54aae9" providerId="ADAL" clId="{47957319-AC45-4160-BE63-B4F8D44F6084}" dt="2020-11-08T13:33:09.143" v="32669" actId="20577"/>
        <pc:sldMkLst>
          <pc:docMk/>
          <pc:sldMk cId="1419810665" sldId="405"/>
        </pc:sldMkLst>
        <pc:spChg chg="mod">
          <ac:chgData name="Connor Luke Strange (2009282)" userId="e11bfffe-da13-459e-9f44-239f6a54aae9" providerId="ADAL" clId="{47957319-AC45-4160-BE63-B4F8D44F6084}" dt="2020-11-08T13:31:53.188" v="32483" actId="1076"/>
          <ac:spMkLst>
            <pc:docMk/>
            <pc:sldMk cId="1419810665" sldId="405"/>
            <ac:spMk id="2" creationId="{A67C7CCA-33B7-44FB-9CE2-74F1D3B9AED0}"/>
          </ac:spMkLst>
        </pc:spChg>
        <pc:spChg chg="mod">
          <ac:chgData name="Connor Luke Strange (2009282)" userId="e11bfffe-da13-459e-9f44-239f6a54aae9" providerId="ADAL" clId="{47957319-AC45-4160-BE63-B4F8D44F6084}" dt="2020-11-08T13:33:09.143" v="32669" actId="20577"/>
          <ac:spMkLst>
            <pc:docMk/>
            <pc:sldMk cId="1419810665" sldId="405"/>
            <ac:spMk id="3" creationId="{5192AF9F-E038-4FD7-971F-7CEB634C93F2}"/>
          </ac:spMkLst>
        </pc:spChg>
      </pc:sldChg>
      <pc:sldChg chg="modSp new mod">
        <pc:chgData name="Connor Luke Strange (2009282)" userId="e11bfffe-da13-459e-9f44-239f6a54aae9" providerId="ADAL" clId="{47957319-AC45-4160-BE63-B4F8D44F6084}" dt="2020-11-08T13:45:42.278" v="32876" actId="20577"/>
        <pc:sldMkLst>
          <pc:docMk/>
          <pc:sldMk cId="370572379" sldId="406"/>
        </pc:sldMkLst>
        <pc:spChg chg="mod">
          <ac:chgData name="Connor Luke Strange (2009282)" userId="e11bfffe-da13-459e-9f44-239f6a54aae9" providerId="ADAL" clId="{47957319-AC45-4160-BE63-B4F8D44F6084}" dt="2020-11-08T13:35:39.563" v="32706" actId="2711"/>
          <ac:spMkLst>
            <pc:docMk/>
            <pc:sldMk cId="370572379" sldId="406"/>
            <ac:spMk id="2" creationId="{9555D154-DFFC-4FB7-8F48-CD427224E0E1}"/>
          </ac:spMkLst>
        </pc:spChg>
        <pc:spChg chg="mod">
          <ac:chgData name="Connor Luke Strange (2009282)" userId="e11bfffe-da13-459e-9f44-239f6a54aae9" providerId="ADAL" clId="{47957319-AC45-4160-BE63-B4F8D44F6084}" dt="2020-11-08T13:45:42.278" v="32876" actId="20577"/>
          <ac:spMkLst>
            <pc:docMk/>
            <pc:sldMk cId="370572379" sldId="406"/>
            <ac:spMk id="3" creationId="{72233E61-7A20-44C4-B298-CF5BAB2D7C0F}"/>
          </ac:spMkLst>
        </pc:spChg>
      </pc:sldChg>
      <pc:sldChg chg="modSp new mod">
        <pc:chgData name="Connor Luke Strange (2009282)" userId="e11bfffe-da13-459e-9f44-239f6a54aae9" providerId="ADAL" clId="{47957319-AC45-4160-BE63-B4F8D44F6084}" dt="2020-11-08T14:03:05.594" v="34340" actId="20577"/>
        <pc:sldMkLst>
          <pc:docMk/>
          <pc:sldMk cId="494584773" sldId="407"/>
        </pc:sldMkLst>
        <pc:spChg chg="mod">
          <ac:chgData name="Connor Luke Strange (2009282)" userId="e11bfffe-da13-459e-9f44-239f6a54aae9" providerId="ADAL" clId="{47957319-AC45-4160-BE63-B4F8D44F6084}" dt="2020-11-08T13:55:58.653" v="33432" actId="1076"/>
          <ac:spMkLst>
            <pc:docMk/>
            <pc:sldMk cId="494584773" sldId="407"/>
            <ac:spMk id="2" creationId="{65F8382E-0A6B-499E-945F-2121EA4CB348}"/>
          </ac:spMkLst>
        </pc:spChg>
        <pc:spChg chg="mod">
          <ac:chgData name="Connor Luke Strange (2009282)" userId="e11bfffe-da13-459e-9f44-239f6a54aae9" providerId="ADAL" clId="{47957319-AC45-4160-BE63-B4F8D44F6084}" dt="2020-11-08T14:03:05.594" v="34340" actId="20577"/>
          <ac:spMkLst>
            <pc:docMk/>
            <pc:sldMk cId="494584773" sldId="407"/>
            <ac:spMk id="3" creationId="{FEF3AEA8-F880-4D9A-A1E7-B3C3A41AE986}"/>
          </ac:spMkLst>
        </pc:spChg>
      </pc:sldChg>
      <pc:sldChg chg="addSp modSp new mod">
        <pc:chgData name="Connor Luke Strange (2009282)" userId="e11bfffe-da13-459e-9f44-239f6a54aae9" providerId="ADAL" clId="{47957319-AC45-4160-BE63-B4F8D44F6084}" dt="2020-11-08T14:12:09.955" v="34905" actId="1076"/>
        <pc:sldMkLst>
          <pc:docMk/>
          <pc:sldMk cId="2986798159" sldId="408"/>
        </pc:sldMkLst>
        <pc:spChg chg="mod">
          <ac:chgData name="Connor Luke Strange (2009282)" userId="e11bfffe-da13-459e-9f44-239f6a54aae9" providerId="ADAL" clId="{47957319-AC45-4160-BE63-B4F8D44F6084}" dt="2020-11-08T14:03:35.113" v="34345" actId="1076"/>
          <ac:spMkLst>
            <pc:docMk/>
            <pc:sldMk cId="2986798159" sldId="408"/>
            <ac:spMk id="2" creationId="{2900933A-D9B9-4C3E-AB2D-47F626F4DCF7}"/>
          </ac:spMkLst>
        </pc:spChg>
        <pc:spChg chg="mod">
          <ac:chgData name="Connor Luke Strange (2009282)" userId="e11bfffe-da13-459e-9f44-239f6a54aae9" providerId="ADAL" clId="{47957319-AC45-4160-BE63-B4F8D44F6084}" dt="2020-11-08T14:11:58.271" v="34903" actId="20577"/>
          <ac:spMkLst>
            <pc:docMk/>
            <pc:sldMk cId="2986798159" sldId="408"/>
            <ac:spMk id="3" creationId="{55FA2EDA-B99F-4213-87DE-20A390286DE4}"/>
          </ac:spMkLst>
        </pc:spChg>
        <pc:spChg chg="add mod">
          <ac:chgData name="Connor Luke Strange (2009282)" userId="e11bfffe-da13-459e-9f44-239f6a54aae9" providerId="ADAL" clId="{47957319-AC45-4160-BE63-B4F8D44F6084}" dt="2020-11-08T14:12:09.955" v="34905" actId="1076"/>
          <ac:spMkLst>
            <pc:docMk/>
            <pc:sldMk cId="2986798159" sldId="408"/>
            <ac:spMk id="7" creationId="{635ED817-6E3B-435A-B5D2-4D3839BB2C3D}"/>
          </ac:spMkLst>
        </pc:spChg>
        <pc:picChg chg="add mod">
          <ac:chgData name="Connor Luke Strange (2009282)" userId="e11bfffe-da13-459e-9f44-239f6a54aae9" providerId="ADAL" clId="{47957319-AC45-4160-BE63-B4F8D44F6084}" dt="2020-11-08T14:12:02.604" v="34904" actId="1076"/>
          <ac:picMkLst>
            <pc:docMk/>
            <pc:sldMk cId="2986798159" sldId="408"/>
            <ac:picMk id="5" creationId="{BDAC318C-B8CF-46E9-A610-C9BBA63983FD}"/>
          </ac:picMkLst>
        </pc:picChg>
      </pc:sldChg>
      <pc:sldChg chg="modSp new mod">
        <pc:chgData name="Connor Luke Strange (2009282)" userId="e11bfffe-da13-459e-9f44-239f6a54aae9" providerId="ADAL" clId="{47957319-AC45-4160-BE63-B4F8D44F6084}" dt="2020-11-08T14:16:49.524" v="35831" actId="20577"/>
        <pc:sldMkLst>
          <pc:docMk/>
          <pc:sldMk cId="813985112" sldId="409"/>
        </pc:sldMkLst>
        <pc:spChg chg="mod">
          <ac:chgData name="Connor Luke Strange (2009282)" userId="e11bfffe-da13-459e-9f44-239f6a54aae9" providerId="ADAL" clId="{47957319-AC45-4160-BE63-B4F8D44F6084}" dt="2020-11-08T14:09:12.481" v="34797" actId="1076"/>
          <ac:spMkLst>
            <pc:docMk/>
            <pc:sldMk cId="813985112" sldId="409"/>
            <ac:spMk id="2" creationId="{43AE8CB4-6F7A-4627-BBFD-FE80F874BE3D}"/>
          </ac:spMkLst>
        </pc:spChg>
        <pc:spChg chg="mod">
          <ac:chgData name="Connor Luke Strange (2009282)" userId="e11bfffe-da13-459e-9f44-239f6a54aae9" providerId="ADAL" clId="{47957319-AC45-4160-BE63-B4F8D44F6084}" dt="2020-11-08T14:16:49.524" v="35831" actId="20577"/>
          <ac:spMkLst>
            <pc:docMk/>
            <pc:sldMk cId="813985112" sldId="409"/>
            <ac:spMk id="3" creationId="{5181DC46-7D05-4BF5-AFC0-758B6002D847}"/>
          </ac:spMkLst>
        </pc:spChg>
      </pc:sldChg>
      <pc:sldChg chg="modSp new mod">
        <pc:chgData name="Connor Luke Strange (2009282)" userId="e11bfffe-da13-459e-9f44-239f6a54aae9" providerId="ADAL" clId="{47957319-AC45-4160-BE63-B4F8D44F6084}" dt="2020-11-08T14:19:03.846" v="36215" actId="313"/>
        <pc:sldMkLst>
          <pc:docMk/>
          <pc:sldMk cId="3371192619" sldId="410"/>
        </pc:sldMkLst>
        <pc:spChg chg="mod">
          <ac:chgData name="Connor Luke Strange (2009282)" userId="e11bfffe-da13-459e-9f44-239f6a54aae9" providerId="ADAL" clId="{47957319-AC45-4160-BE63-B4F8D44F6084}" dt="2020-11-08T14:17:32.938" v="35879" actId="1076"/>
          <ac:spMkLst>
            <pc:docMk/>
            <pc:sldMk cId="3371192619" sldId="410"/>
            <ac:spMk id="2" creationId="{E8D31B35-95EB-4419-AC73-1006F8EB647E}"/>
          </ac:spMkLst>
        </pc:spChg>
        <pc:spChg chg="mod">
          <ac:chgData name="Connor Luke Strange (2009282)" userId="e11bfffe-da13-459e-9f44-239f6a54aae9" providerId="ADAL" clId="{47957319-AC45-4160-BE63-B4F8D44F6084}" dt="2020-11-08T14:19:03.846" v="36215" actId="313"/>
          <ac:spMkLst>
            <pc:docMk/>
            <pc:sldMk cId="3371192619" sldId="410"/>
            <ac:spMk id="3" creationId="{7F647C62-43B4-4E3F-86DC-D16810E94877}"/>
          </ac:spMkLst>
        </pc:spChg>
      </pc:sldChg>
      <pc:sldChg chg="addSp modSp new mod">
        <pc:chgData name="Connor Luke Strange (2009282)" userId="e11bfffe-da13-459e-9f44-239f6a54aae9" providerId="ADAL" clId="{47957319-AC45-4160-BE63-B4F8D44F6084}" dt="2020-11-08T14:25:18.163" v="37102" actId="122"/>
        <pc:sldMkLst>
          <pc:docMk/>
          <pc:sldMk cId="4205722960" sldId="411"/>
        </pc:sldMkLst>
        <pc:spChg chg="mod">
          <ac:chgData name="Connor Luke Strange (2009282)" userId="e11bfffe-da13-459e-9f44-239f6a54aae9" providerId="ADAL" clId="{47957319-AC45-4160-BE63-B4F8D44F6084}" dt="2020-11-08T14:19:30.860" v="36279" actId="1076"/>
          <ac:spMkLst>
            <pc:docMk/>
            <pc:sldMk cId="4205722960" sldId="411"/>
            <ac:spMk id="2" creationId="{889CA282-7E5C-4880-9F37-6616EF1CB046}"/>
          </ac:spMkLst>
        </pc:spChg>
        <pc:spChg chg="mod">
          <ac:chgData name="Connor Luke Strange (2009282)" userId="e11bfffe-da13-459e-9f44-239f6a54aae9" providerId="ADAL" clId="{47957319-AC45-4160-BE63-B4F8D44F6084}" dt="2020-11-08T14:21:32.805" v="36686" actId="20577"/>
          <ac:spMkLst>
            <pc:docMk/>
            <pc:sldMk cId="4205722960" sldId="411"/>
            <ac:spMk id="3" creationId="{F8A6350F-E5D9-44C2-AF08-D4CC71153346}"/>
          </ac:spMkLst>
        </pc:spChg>
        <pc:spChg chg="add mod">
          <ac:chgData name="Connor Luke Strange (2009282)" userId="e11bfffe-da13-459e-9f44-239f6a54aae9" providerId="ADAL" clId="{47957319-AC45-4160-BE63-B4F8D44F6084}" dt="2020-11-08T14:25:04.339" v="37098" actId="1076"/>
          <ac:spMkLst>
            <pc:docMk/>
            <pc:sldMk cId="4205722960" sldId="411"/>
            <ac:spMk id="6" creationId="{57BE717B-D76D-495B-81ED-449E859105BB}"/>
          </ac:spMkLst>
        </pc:spChg>
        <pc:spChg chg="add mod">
          <ac:chgData name="Connor Luke Strange (2009282)" userId="e11bfffe-da13-459e-9f44-239f6a54aae9" providerId="ADAL" clId="{47957319-AC45-4160-BE63-B4F8D44F6084}" dt="2020-11-08T14:25:18.163" v="37102" actId="122"/>
          <ac:spMkLst>
            <pc:docMk/>
            <pc:sldMk cId="4205722960" sldId="411"/>
            <ac:spMk id="8" creationId="{66D966C6-B374-413B-A148-D9EB17B55860}"/>
          </ac:spMkLst>
        </pc:spChg>
        <pc:picChg chg="add mod">
          <ac:chgData name="Connor Luke Strange (2009282)" userId="e11bfffe-da13-459e-9f44-239f6a54aae9" providerId="ADAL" clId="{47957319-AC45-4160-BE63-B4F8D44F6084}" dt="2020-11-08T14:25:01.395" v="37097" actId="14100"/>
          <ac:picMkLst>
            <pc:docMk/>
            <pc:sldMk cId="4205722960" sldId="411"/>
            <ac:picMk id="5" creationId="{2FCBA0AD-6488-488A-B6E9-6A72E74BEE44}"/>
          </ac:picMkLst>
        </pc:picChg>
      </pc:sldChg>
      <pc:sldChg chg="addSp modSp new mod">
        <pc:chgData name="Connor Luke Strange (2009282)" userId="e11bfffe-da13-459e-9f44-239f6a54aae9" providerId="ADAL" clId="{47957319-AC45-4160-BE63-B4F8D44F6084}" dt="2020-11-08T14:40:07.974" v="38014" actId="1582"/>
        <pc:sldMkLst>
          <pc:docMk/>
          <pc:sldMk cId="315806706" sldId="412"/>
        </pc:sldMkLst>
        <pc:spChg chg="mod">
          <ac:chgData name="Connor Luke Strange (2009282)" userId="e11bfffe-da13-459e-9f44-239f6a54aae9" providerId="ADAL" clId="{47957319-AC45-4160-BE63-B4F8D44F6084}" dt="2020-11-08T14:31:48.699" v="37152" actId="1076"/>
          <ac:spMkLst>
            <pc:docMk/>
            <pc:sldMk cId="315806706" sldId="412"/>
            <ac:spMk id="2" creationId="{048744EF-239D-4622-A78D-C3B5067341A3}"/>
          </ac:spMkLst>
        </pc:spChg>
        <pc:spChg chg="mod">
          <ac:chgData name="Connor Luke Strange (2009282)" userId="e11bfffe-da13-459e-9f44-239f6a54aae9" providerId="ADAL" clId="{47957319-AC45-4160-BE63-B4F8D44F6084}" dt="2020-11-08T14:36:46.427" v="37965" actId="6549"/>
          <ac:spMkLst>
            <pc:docMk/>
            <pc:sldMk cId="315806706" sldId="412"/>
            <ac:spMk id="3" creationId="{8B8824F6-138A-40A1-8E9C-0748FB0094F3}"/>
          </ac:spMkLst>
        </pc:spChg>
        <pc:spChg chg="add mod">
          <ac:chgData name="Connor Luke Strange (2009282)" userId="e11bfffe-da13-459e-9f44-239f6a54aae9" providerId="ADAL" clId="{47957319-AC45-4160-BE63-B4F8D44F6084}" dt="2020-11-08T14:37:31.579" v="37972" actId="1076"/>
          <ac:spMkLst>
            <pc:docMk/>
            <pc:sldMk cId="315806706" sldId="412"/>
            <ac:spMk id="4" creationId="{A6B958AF-4740-47E1-B468-9B582F5B5735}"/>
          </ac:spMkLst>
        </pc:spChg>
        <pc:spChg chg="add mod">
          <ac:chgData name="Connor Luke Strange (2009282)" userId="e11bfffe-da13-459e-9f44-239f6a54aae9" providerId="ADAL" clId="{47957319-AC45-4160-BE63-B4F8D44F6084}" dt="2020-11-08T14:39:22.197" v="37983" actId="122"/>
          <ac:spMkLst>
            <pc:docMk/>
            <pc:sldMk cId="315806706" sldId="412"/>
            <ac:spMk id="8" creationId="{3069537E-6D99-4BCF-A134-37DD5901853A}"/>
          </ac:spMkLst>
        </pc:spChg>
        <pc:spChg chg="add mod">
          <ac:chgData name="Connor Luke Strange (2009282)" userId="e11bfffe-da13-459e-9f44-239f6a54aae9" providerId="ADAL" clId="{47957319-AC45-4160-BE63-B4F8D44F6084}" dt="2020-11-08T14:39:39.541" v="38008" actId="1076"/>
          <ac:spMkLst>
            <pc:docMk/>
            <pc:sldMk cId="315806706" sldId="412"/>
            <ac:spMk id="9" creationId="{5D75DD55-0796-46D4-BF00-DC6D31E72B08}"/>
          </ac:spMkLst>
        </pc:spChg>
        <pc:spChg chg="add mod">
          <ac:chgData name="Connor Luke Strange (2009282)" userId="e11bfffe-da13-459e-9f44-239f6a54aae9" providerId="ADAL" clId="{47957319-AC45-4160-BE63-B4F8D44F6084}" dt="2020-11-08T14:40:07.974" v="38014" actId="1582"/>
          <ac:spMkLst>
            <pc:docMk/>
            <pc:sldMk cId="315806706" sldId="412"/>
            <ac:spMk id="12" creationId="{AE43167E-C224-4C86-A01A-00F67F56DAAB}"/>
          </ac:spMkLst>
        </pc:spChg>
        <pc:picChg chg="add mod">
          <ac:chgData name="Connor Luke Strange (2009282)" userId="e11bfffe-da13-459e-9f44-239f6a54aae9" providerId="ADAL" clId="{47957319-AC45-4160-BE63-B4F8D44F6084}" dt="2020-11-08T14:39:01.097" v="37979" actId="1076"/>
          <ac:picMkLst>
            <pc:docMk/>
            <pc:sldMk cId="315806706" sldId="412"/>
            <ac:picMk id="6" creationId="{3B78B057-475A-410C-B9B1-323AC9DB68FD}"/>
          </ac:picMkLst>
        </pc:picChg>
        <pc:cxnChg chg="add mod">
          <ac:chgData name="Connor Luke Strange (2009282)" userId="e11bfffe-da13-459e-9f44-239f6a54aae9" providerId="ADAL" clId="{47957319-AC45-4160-BE63-B4F8D44F6084}" dt="2020-11-08T14:39:47.309" v="38010" actId="13822"/>
          <ac:cxnSpMkLst>
            <pc:docMk/>
            <pc:sldMk cId="315806706" sldId="412"/>
            <ac:cxnSpMk id="11" creationId="{9338E85E-02EF-4072-BA51-39611AC59252}"/>
          </ac:cxnSpMkLst>
        </pc:cxnChg>
      </pc:sldChg>
      <pc:sldChg chg="addSp delSp modSp new mod">
        <pc:chgData name="Connor Luke Strange (2009282)" userId="e11bfffe-da13-459e-9f44-239f6a54aae9" providerId="ADAL" clId="{47957319-AC45-4160-BE63-B4F8D44F6084}" dt="2020-11-08T15:11:30.266" v="40252" actId="14100"/>
        <pc:sldMkLst>
          <pc:docMk/>
          <pc:sldMk cId="1920790236" sldId="413"/>
        </pc:sldMkLst>
        <pc:spChg chg="del">
          <ac:chgData name="Connor Luke Strange (2009282)" userId="e11bfffe-da13-459e-9f44-239f6a54aae9" providerId="ADAL" clId="{47957319-AC45-4160-BE63-B4F8D44F6084}" dt="2020-11-08T14:43:58.767" v="38016"/>
          <ac:spMkLst>
            <pc:docMk/>
            <pc:sldMk cId="1920790236" sldId="413"/>
            <ac:spMk id="2" creationId="{6350D416-ABE0-4B6B-81F5-6123A69CBB56}"/>
          </ac:spMkLst>
        </pc:spChg>
        <pc:spChg chg="mod">
          <ac:chgData name="Connor Luke Strange (2009282)" userId="e11bfffe-da13-459e-9f44-239f6a54aae9" providerId="ADAL" clId="{47957319-AC45-4160-BE63-B4F8D44F6084}" dt="2020-11-08T15:11:30.266" v="40252" actId="14100"/>
          <ac:spMkLst>
            <pc:docMk/>
            <pc:sldMk cId="1920790236" sldId="413"/>
            <ac:spMk id="3" creationId="{5BA485B3-9539-41E4-9BD8-C69C684BD17A}"/>
          </ac:spMkLst>
        </pc:spChg>
        <pc:spChg chg="add mod">
          <ac:chgData name="Connor Luke Strange (2009282)" userId="e11bfffe-da13-459e-9f44-239f6a54aae9" providerId="ADAL" clId="{47957319-AC45-4160-BE63-B4F8D44F6084}" dt="2020-11-08T14:44:06.906" v="38017" actId="1076"/>
          <ac:spMkLst>
            <pc:docMk/>
            <pc:sldMk cId="1920790236" sldId="413"/>
            <ac:spMk id="4" creationId="{122E0489-D0D5-4C1E-8552-BC68943EAB46}"/>
          </ac:spMkLst>
        </pc:spChg>
        <pc:spChg chg="add del mod">
          <ac:chgData name="Connor Luke Strange (2009282)" userId="e11bfffe-da13-459e-9f44-239f6a54aae9" providerId="ADAL" clId="{47957319-AC45-4160-BE63-B4F8D44F6084}" dt="2020-11-08T14:50:31.257" v="38630" actId="478"/>
          <ac:spMkLst>
            <pc:docMk/>
            <pc:sldMk cId="1920790236" sldId="413"/>
            <ac:spMk id="5" creationId="{8AE0197D-BA05-4A1D-B3CC-119DBBBFD359}"/>
          </ac:spMkLst>
        </pc:spChg>
        <pc:spChg chg="add mod">
          <ac:chgData name="Connor Luke Strange (2009282)" userId="e11bfffe-da13-459e-9f44-239f6a54aae9" providerId="ADAL" clId="{47957319-AC45-4160-BE63-B4F8D44F6084}" dt="2020-11-08T14:51:29.092" v="38649" actId="255"/>
          <ac:spMkLst>
            <pc:docMk/>
            <pc:sldMk cId="1920790236" sldId="413"/>
            <ac:spMk id="9" creationId="{D20E6B82-1220-4B3A-ABCB-73341B7B2AFA}"/>
          </ac:spMkLst>
        </pc:spChg>
        <pc:spChg chg="add mod">
          <ac:chgData name="Connor Luke Strange (2009282)" userId="e11bfffe-da13-459e-9f44-239f6a54aae9" providerId="ADAL" clId="{47957319-AC45-4160-BE63-B4F8D44F6084}" dt="2020-11-08T14:51:56.391" v="38654" actId="122"/>
          <ac:spMkLst>
            <pc:docMk/>
            <pc:sldMk cId="1920790236" sldId="413"/>
            <ac:spMk id="11" creationId="{FF1B9542-75EF-4C82-8471-DAEB50BE87C6}"/>
          </ac:spMkLst>
        </pc:spChg>
        <pc:picChg chg="add mod">
          <ac:chgData name="Connor Luke Strange (2009282)" userId="e11bfffe-da13-459e-9f44-239f6a54aae9" providerId="ADAL" clId="{47957319-AC45-4160-BE63-B4F8D44F6084}" dt="2020-11-08T14:50:55.327" v="38639" actId="1076"/>
          <ac:picMkLst>
            <pc:docMk/>
            <pc:sldMk cId="1920790236" sldId="413"/>
            <ac:picMk id="7" creationId="{118B9D5D-4441-495B-B083-1050039A40EC}"/>
          </ac:picMkLst>
        </pc:picChg>
      </pc:sldChg>
      <pc:sldChg chg="addSp delSp modSp new del mod">
        <pc:chgData name="Connor Luke Strange (2009282)" userId="e11bfffe-da13-459e-9f44-239f6a54aae9" providerId="ADAL" clId="{47957319-AC45-4160-BE63-B4F8D44F6084}" dt="2020-11-08T15:11:38.012" v="40253" actId="2696"/>
        <pc:sldMkLst>
          <pc:docMk/>
          <pc:sldMk cId="676431155" sldId="414"/>
        </pc:sldMkLst>
        <pc:spChg chg="del">
          <ac:chgData name="Connor Luke Strange (2009282)" userId="e11bfffe-da13-459e-9f44-239f6a54aae9" providerId="ADAL" clId="{47957319-AC45-4160-BE63-B4F8D44F6084}" dt="2020-11-08T14:56:21.769" v="38656"/>
          <ac:spMkLst>
            <pc:docMk/>
            <pc:sldMk cId="676431155" sldId="414"/>
            <ac:spMk id="2" creationId="{7FE536FE-FA37-4D82-9DBB-8CBD50E1B057}"/>
          </ac:spMkLst>
        </pc:spChg>
        <pc:spChg chg="mod">
          <ac:chgData name="Connor Luke Strange (2009282)" userId="e11bfffe-da13-459e-9f44-239f6a54aae9" providerId="ADAL" clId="{47957319-AC45-4160-BE63-B4F8D44F6084}" dt="2020-11-08T15:00:34.461" v="39226" actId="20577"/>
          <ac:spMkLst>
            <pc:docMk/>
            <pc:sldMk cId="676431155" sldId="414"/>
            <ac:spMk id="3" creationId="{76F278A4-6DA1-4C7C-BEE3-4FD4DDB88CFD}"/>
          </ac:spMkLst>
        </pc:spChg>
        <pc:spChg chg="add mod">
          <ac:chgData name="Connor Luke Strange (2009282)" userId="e11bfffe-da13-459e-9f44-239f6a54aae9" providerId="ADAL" clId="{47957319-AC45-4160-BE63-B4F8D44F6084}" dt="2020-11-08T14:56:25.742" v="38657" actId="1076"/>
          <ac:spMkLst>
            <pc:docMk/>
            <pc:sldMk cId="676431155" sldId="414"/>
            <ac:spMk id="4" creationId="{C3C41C5B-1D86-4975-A92C-1139B7271530}"/>
          </ac:spMkLst>
        </pc:spChg>
      </pc:sldChg>
      <pc:sldChg chg="addSp delSp modSp new mod">
        <pc:chgData name="Connor Luke Strange (2009282)" userId="e11bfffe-da13-459e-9f44-239f6a54aae9" providerId="ADAL" clId="{47957319-AC45-4160-BE63-B4F8D44F6084}" dt="2020-11-08T15:10:23.825" v="40240" actId="1076"/>
        <pc:sldMkLst>
          <pc:docMk/>
          <pc:sldMk cId="487000759" sldId="415"/>
        </pc:sldMkLst>
        <pc:spChg chg="del">
          <ac:chgData name="Connor Luke Strange (2009282)" userId="e11bfffe-da13-459e-9f44-239f6a54aae9" providerId="ADAL" clId="{47957319-AC45-4160-BE63-B4F8D44F6084}" dt="2020-11-08T15:01:25.969" v="39228"/>
          <ac:spMkLst>
            <pc:docMk/>
            <pc:sldMk cId="487000759" sldId="415"/>
            <ac:spMk id="2" creationId="{7FDE234F-9C6B-4A2D-9657-E5F1860C56F8}"/>
          </ac:spMkLst>
        </pc:spChg>
        <pc:spChg chg="mod">
          <ac:chgData name="Connor Luke Strange (2009282)" userId="e11bfffe-da13-459e-9f44-239f6a54aae9" providerId="ADAL" clId="{47957319-AC45-4160-BE63-B4F8D44F6084}" dt="2020-11-08T15:10:15.970" v="40238" actId="1076"/>
          <ac:spMkLst>
            <pc:docMk/>
            <pc:sldMk cId="487000759" sldId="415"/>
            <ac:spMk id="3" creationId="{231A8DEE-3BB4-4117-BB4E-A36A3EF22B92}"/>
          </ac:spMkLst>
        </pc:spChg>
        <pc:spChg chg="add mod">
          <ac:chgData name="Connor Luke Strange (2009282)" userId="e11bfffe-da13-459e-9f44-239f6a54aae9" providerId="ADAL" clId="{47957319-AC45-4160-BE63-B4F8D44F6084}" dt="2020-11-08T15:01:29.331" v="39229" actId="1076"/>
          <ac:spMkLst>
            <pc:docMk/>
            <pc:sldMk cId="487000759" sldId="415"/>
            <ac:spMk id="4" creationId="{5CDE5F9E-A6AA-436A-9C53-2BF6D92063CF}"/>
          </ac:spMkLst>
        </pc:spChg>
        <pc:spChg chg="add mod">
          <ac:chgData name="Connor Luke Strange (2009282)" userId="e11bfffe-da13-459e-9f44-239f6a54aae9" providerId="ADAL" clId="{47957319-AC45-4160-BE63-B4F8D44F6084}" dt="2020-11-08T15:07:49.762" v="40220" actId="1076"/>
          <ac:spMkLst>
            <pc:docMk/>
            <pc:sldMk cId="487000759" sldId="415"/>
            <ac:spMk id="7" creationId="{06906DEB-257C-42E8-92F3-9A21FCBABB69}"/>
          </ac:spMkLst>
        </pc:spChg>
        <pc:spChg chg="add mod">
          <ac:chgData name="Connor Luke Strange (2009282)" userId="e11bfffe-da13-459e-9f44-239f6a54aae9" providerId="ADAL" clId="{47957319-AC45-4160-BE63-B4F8D44F6084}" dt="2020-11-08T15:10:23.825" v="40240" actId="1076"/>
          <ac:spMkLst>
            <pc:docMk/>
            <pc:sldMk cId="487000759" sldId="415"/>
            <ac:spMk id="11" creationId="{B30BAC86-E686-43E1-A3EF-20138BDE9B15}"/>
          </ac:spMkLst>
        </pc:spChg>
        <pc:picChg chg="add mod">
          <ac:chgData name="Connor Luke Strange (2009282)" userId="e11bfffe-da13-459e-9f44-239f6a54aae9" providerId="ADAL" clId="{47957319-AC45-4160-BE63-B4F8D44F6084}" dt="2020-11-08T15:07:49.762" v="40220" actId="1076"/>
          <ac:picMkLst>
            <pc:docMk/>
            <pc:sldMk cId="487000759" sldId="415"/>
            <ac:picMk id="6" creationId="{46A27F14-4920-48C3-A566-38A41215F570}"/>
          </ac:picMkLst>
        </pc:picChg>
        <pc:picChg chg="add mod">
          <ac:chgData name="Connor Luke Strange (2009282)" userId="e11bfffe-da13-459e-9f44-239f6a54aae9" providerId="ADAL" clId="{47957319-AC45-4160-BE63-B4F8D44F6084}" dt="2020-11-08T15:10:18.900" v="40239" actId="1076"/>
          <ac:picMkLst>
            <pc:docMk/>
            <pc:sldMk cId="487000759" sldId="415"/>
            <ac:picMk id="9" creationId="{8E604A46-D12C-4DF0-912D-4032799827FF}"/>
          </ac:picMkLst>
        </pc:picChg>
      </pc:sldChg>
      <pc:sldChg chg="addSp delSp modSp new mod">
        <pc:chgData name="Connor Luke Strange (2009282)" userId="e11bfffe-da13-459e-9f44-239f6a54aae9" providerId="ADAL" clId="{47957319-AC45-4160-BE63-B4F8D44F6084}" dt="2020-11-08T15:22:49.105" v="41653" actId="255"/>
        <pc:sldMkLst>
          <pc:docMk/>
          <pc:sldMk cId="3455241908" sldId="416"/>
        </pc:sldMkLst>
        <pc:spChg chg="del">
          <ac:chgData name="Connor Luke Strange (2009282)" userId="e11bfffe-da13-459e-9f44-239f6a54aae9" providerId="ADAL" clId="{47957319-AC45-4160-BE63-B4F8D44F6084}" dt="2020-11-08T15:12:13.712" v="40255"/>
          <ac:spMkLst>
            <pc:docMk/>
            <pc:sldMk cId="3455241908" sldId="416"/>
            <ac:spMk id="2" creationId="{C417D2B6-6899-4E8D-B4ED-EE7F7D85E857}"/>
          </ac:spMkLst>
        </pc:spChg>
        <pc:spChg chg="mod">
          <ac:chgData name="Connor Luke Strange (2009282)" userId="e11bfffe-da13-459e-9f44-239f6a54aae9" providerId="ADAL" clId="{47957319-AC45-4160-BE63-B4F8D44F6084}" dt="2020-11-08T15:21:16.910" v="41284" actId="6549"/>
          <ac:spMkLst>
            <pc:docMk/>
            <pc:sldMk cId="3455241908" sldId="416"/>
            <ac:spMk id="3" creationId="{322F1FAB-E8E8-4CC3-B946-A2C28CF838E9}"/>
          </ac:spMkLst>
        </pc:spChg>
        <pc:spChg chg="add mod">
          <ac:chgData name="Connor Luke Strange (2009282)" userId="e11bfffe-da13-459e-9f44-239f6a54aae9" providerId="ADAL" clId="{47957319-AC45-4160-BE63-B4F8D44F6084}" dt="2020-11-08T15:12:24.697" v="40256" actId="1076"/>
          <ac:spMkLst>
            <pc:docMk/>
            <pc:sldMk cId="3455241908" sldId="416"/>
            <ac:spMk id="4" creationId="{0363DA64-5129-4D6D-8856-9C2076849799}"/>
          </ac:spMkLst>
        </pc:spChg>
        <pc:spChg chg="add mod">
          <ac:chgData name="Connor Luke Strange (2009282)" userId="e11bfffe-da13-459e-9f44-239f6a54aae9" providerId="ADAL" clId="{47957319-AC45-4160-BE63-B4F8D44F6084}" dt="2020-11-08T15:19:07.215" v="41075" actId="1076"/>
          <ac:spMkLst>
            <pc:docMk/>
            <pc:sldMk cId="3455241908" sldId="416"/>
            <ac:spMk id="8" creationId="{158FCC24-AD36-4233-92C5-C94602CD7D3F}"/>
          </ac:spMkLst>
        </pc:spChg>
        <pc:spChg chg="add mod">
          <ac:chgData name="Connor Luke Strange (2009282)" userId="e11bfffe-da13-459e-9f44-239f6a54aae9" providerId="ADAL" clId="{47957319-AC45-4160-BE63-B4F8D44F6084}" dt="2020-11-08T15:22:49.105" v="41653" actId="255"/>
          <ac:spMkLst>
            <pc:docMk/>
            <pc:sldMk cId="3455241908" sldId="416"/>
            <ac:spMk id="9" creationId="{BC1BF912-1737-4D04-8BC0-2552B8BDE9BA}"/>
          </ac:spMkLst>
        </pc:spChg>
        <pc:picChg chg="add mod">
          <ac:chgData name="Connor Luke Strange (2009282)" userId="e11bfffe-da13-459e-9f44-239f6a54aae9" providerId="ADAL" clId="{47957319-AC45-4160-BE63-B4F8D44F6084}" dt="2020-11-08T15:18:23.557" v="41069" actId="1076"/>
          <ac:picMkLst>
            <pc:docMk/>
            <pc:sldMk cId="3455241908" sldId="416"/>
            <ac:picMk id="6" creationId="{90A760D3-32BA-48AA-A957-A592866E6206}"/>
          </ac:picMkLst>
        </pc:picChg>
      </pc:sldChg>
      <pc:sldChg chg="addSp delSp modSp new mod">
        <pc:chgData name="Connor Luke Strange (2009282)" userId="e11bfffe-da13-459e-9f44-239f6a54aae9" providerId="ADAL" clId="{47957319-AC45-4160-BE63-B4F8D44F6084}" dt="2020-11-08T15:28:31.289" v="42111" actId="1076"/>
        <pc:sldMkLst>
          <pc:docMk/>
          <pc:sldMk cId="283262687" sldId="417"/>
        </pc:sldMkLst>
        <pc:spChg chg="del mod">
          <ac:chgData name="Connor Luke Strange (2009282)" userId="e11bfffe-da13-459e-9f44-239f6a54aae9" providerId="ADAL" clId="{47957319-AC45-4160-BE63-B4F8D44F6084}" dt="2020-11-08T15:19:45.707" v="41079"/>
          <ac:spMkLst>
            <pc:docMk/>
            <pc:sldMk cId="283262687" sldId="417"/>
            <ac:spMk id="2" creationId="{6DBCA00A-654A-4FB4-97FF-8CFACB111542}"/>
          </ac:spMkLst>
        </pc:spChg>
        <pc:spChg chg="mod">
          <ac:chgData name="Connor Luke Strange (2009282)" userId="e11bfffe-da13-459e-9f44-239f6a54aae9" providerId="ADAL" clId="{47957319-AC45-4160-BE63-B4F8D44F6084}" dt="2020-11-08T15:26:00.930" v="42094" actId="1076"/>
          <ac:spMkLst>
            <pc:docMk/>
            <pc:sldMk cId="283262687" sldId="417"/>
            <ac:spMk id="3" creationId="{E35549AA-634C-46AA-B150-44B8FC5466B1}"/>
          </ac:spMkLst>
        </pc:spChg>
        <pc:spChg chg="add mod">
          <ac:chgData name="Connor Luke Strange (2009282)" userId="e11bfffe-da13-459e-9f44-239f6a54aae9" providerId="ADAL" clId="{47957319-AC45-4160-BE63-B4F8D44F6084}" dt="2020-11-08T15:19:47.968" v="41080" actId="1076"/>
          <ac:spMkLst>
            <pc:docMk/>
            <pc:sldMk cId="283262687" sldId="417"/>
            <ac:spMk id="4" creationId="{480C3526-8382-4DB3-8C2A-3EDDE2C09122}"/>
          </ac:spMkLst>
        </pc:spChg>
        <pc:spChg chg="add del mod">
          <ac:chgData name="Connor Luke Strange (2009282)" userId="e11bfffe-da13-459e-9f44-239f6a54aae9" providerId="ADAL" clId="{47957319-AC45-4160-BE63-B4F8D44F6084}" dt="2020-11-08T15:27:40.276" v="42099" actId="478"/>
          <ac:spMkLst>
            <pc:docMk/>
            <pc:sldMk cId="283262687" sldId="417"/>
            <ac:spMk id="7" creationId="{705C76CE-AC57-426D-A8CE-D60937FD73A8}"/>
          </ac:spMkLst>
        </pc:spChg>
        <pc:spChg chg="add del mod">
          <ac:chgData name="Connor Luke Strange (2009282)" userId="e11bfffe-da13-459e-9f44-239f6a54aae9" providerId="ADAL" clId="{47957319-AC45-4160-BE63-B4F8D44F6084}" dt="2020-11-08T15:28:08.501" v="42103" actId="478"/>
          <ac:spMkLst>
            <pc:docMk/>
            <pc:sldMk cId="283262687" sldId="417"/>
            <ac:spMk id="9" creationId="{11FAE2A0-748B-4197-8919-11DBEE194972}"/>
          </ac:spMkLst>
        </pc:spChg>
        <pc:spChg chg="add mod">
          <ac:chgData name="Connor Luke Strange (2009282)" userId="e11bfffe-da13-459e-9f44-239f6a54aae9" providerId="ADAL" clId="{47957319-AC45-4160-BE63-B4F8D44F6084}" dt="2020-11-08T15:28:31.289" v="42111" actId="1076"/>
          <ac:spMkLst>
            <pc:docMk/>
            <pc:sldMk cId="283262687" sldId="417"/>
            <ac:spMk id="13" creationId="{5C7107D4-5D44-4714-AFFF-9EBB6221DAE1}"/>
          </ac:spMkLst>
        </pc:spChg>
        <pc:picChg chg="add del mod">
          <ac:chgData name="Connor Luke Strange (2009282)" userId="e11bfffe-da13-459e-9f44-239f6a54aae9" providerId="ADAL" clId="{47957319-AC45-4160-BE63-B4F8D44F6084}" dt="2020-11-08T15:27:40.276" v="42099" actId="478"/>
          <ac:picMkLst>
            <pc:docMk/>
            <pc:sldMk cId="283262687" sldId="417"/>
            <ac:picMk id="6" creationId="{199266F8-9A6B-4459-A242-92A5C02E6209}"/>
          </ac:picMkLst>
        </pc:picChg>
        <pc:picChg chg="add mod">
          <ac:chgData name="Connor Luke Strange (2009282)" userId="e11bfffe-da13-459e-9f44-239f6a54aae9" providerId="ADAL" clId="{47957319-AC45-4160-BE63-B4F8D44F6084}" dt="2020-11-08T15:28:22.271" v="42109" actId="1076"/>
          <ac:picMkLst>
            <pc:docMk/>
            <pc:sldMk cId="283262687" sldId="417"/>
            <ac:picMk id="11" creationId="{35F21185-6A81-498C-B477-CED7CDEE32EC}"/>
          </ac:picMkLst>
        </pc:picChg>
      </pc:sldChg>
      <pc:sldChg chg="addSp delSp modSp new mod">
        <pc:chgData name="Connor Luke Strange (2009282)" userId="e11bfffe-da13-459e-9f44-239f6a54aae9" providerId="ADAL" clId="{47957319-AC45-4160-BE63-B4F8D44F6084}" dt="2020-11-08T15:37:49.544" v="42639"/>
        <pc:sldMkLst>
          <pc:docMk/>
          <pc:sldMk cId="1285168946" sldId="418"/>
        </pc:sldMkLst>
        <pc:spChg chg="del">
          <ac:chgData name="Connor Luke Strange (2009282)" userId="e11bfffe-da13-459e-9f44-239f6a54aae9" providerId="ADAL" clId="{47957319-AC45-4160-BE63-B4F8D44F6084}" dt="2020-11-08T15:29:56.791" v="42113"/>
          <ac:spMkLst>
            <pc:docMk/>
            <pc:sldMk cId="1285168946" sldId="418"/>
            <ac:spMk id="2" creationId="{AEE4DAA0-AF62-4BAA-9871-8215D4FDDA36}"/>
          </ac:spMkLst>
        </pc:spChg>
        <pc:spChg chg="mod">
          <ac:chgData name="Connor Luke Strange (2009282)" userId="e11bfffe-da13-459e-9f44-239f6a54aae9" providerId="ADAL" clId="{47957319-AC45-4160-BE63-B4F8D44F6084}" dt="2020-11-08T15:32:27.281" v="42487" actId="115"/>
          <ac:spMkLst>
            <pc:docMk/>
            <pc:sldMk cId="1285168946" sldId="418"/>
            <ac:spMk id="3" creationId="{40F73E99-9A33-4817-9ADF-65A318EB0570}"/>
          </ac:spMkLst>
        </pc:spChg>
        <pc:spChg chg="add mod">
          <ac:chgData name="Connor Luke Strange (2009282)" userId="e11bfffe-da13-459e-9f44-239f6a54aae9" providerId="ADAL" clId="{47957319-AC45-4160-BE63-B4F8D44F6084}" dt="2020-11-08T15:29:59.564" v="42114" actId="1076"/>
          <ac:spMkLst>
            <pc:docMk/>
            <pc:sldMk cId="1285168946" sldId="418"/>
            <ac:spMk id="4" creationId="{B5299156-17A7-4D66-8359-E50EB93F0228}"/>
          </ac:spMkLst>
        </pc:spChg>
        <pc:spChg chg="add mod">
          <ac:chgData name="Connor Luke Strange (2009282)" userId="e11bfffe-da13-459e-9f44-239f6a54aae9" providerId="ADAL" clId="{47957319-AC45-4160-BE63-B4F8D44F6084}" dt="2020-11-08T15:33:00.034" v="42539" actId="255"/>
          <ac:spMkLst>
            <pc:docMk/>
            <pc:sldMk cId="1285168946" sldId="418"/>
            <ac:spMk id="7" creationId="{2B12EAA4-05DB-445B-BAC0-515F7B6A524E}"/>
          </ac:spMkLst>
        </pc:spChg>
        <pc:spChg chg="add del mod">
          <ac:chgData name="Connor Luke Strange (2009282)" userId="e11bfffe-da13-459e-9f44-239f6a54aae9" providerId="ADAL" clId="{47957319-AC45-4160-BE63-B4F8D44F6084}" dt="2020-11-08T15:37:49.544" v="42639"/>
          <ac:spMkLst>
            <pc:docMk/>
            <pc:sldMk cId="1285168946" sldId="418"/>
            <ac:spMk id="8" creationId="{8DA7CE24-ACB8-406E-9848-50C293F77DD2}"/>
          </ac:spMkLst>
        </pc:spChg>
        <pc:picChg chg="add mod">
          <ac:chgData name="Connor Luke Strange (2009282)" userId="e11bfffe-da13-459e-9f44-239f6a54aae9" providerId="ADAL" clId="{47957319-AC45-4160-BE63-B4F8D44F6084}" dt="2020-11-08T15:32:32.233" v="42488" actId="1076"/>
          <ac:picMkLst>
            <pc:docMk/>
            <pc:sldMk cId="1285168946" sldId="418"/>
            <ac:picMk id="6" creationId="{7E99C05A-3B73-4F2E-9737-9C1D741FF71A}"/>
          </ac:picMkLst>
        </pc:picChg>
      </pc:sldChg>
      <pc:sldChg chg="addSp delSp modSp new mod">
        <pc:chgData name="Connor Luke Strange (2009282)" userId="e11bfffe-da13-459e-9f44-239f6a54aae9" providerId="ADAL" clId="{47957319-AC45-4160-BE63-B4F8D44F6084}" dt="2020-11-08T15:42:34.525" v="42702" actId="1076"/>
        <pc:sldMkLst>
          <pc:docMk/>
          <pc:sldMk cId="3946448712" sldId="419"/>
        </pc:sldMkLst>
        <pc:spChg chg="del mod">
          <ac:chgData name="Connor Luke Strange (2009282)" userId="e11bfffe-da13-459e-9f44-239f6a54aae9" providerId="ADAL" clId="{47957319-AC45-4160-BE63-B4F8D44F6084}" dt="2020-11-08T15:37:54.169" v="42640"/>
          <ac:spMkLst>
            <pc:docMk/>
            <pc:sldMk cId="3946448712" sldId="419"/>
            <ac:spMk id="2" creationId="{255D7464-AC5A-44AC-AD7F-29CF794A00F6}"/>
          </ac:spMkLst>
        </pc:spChg>
        <pc:spChg chg="del">
          <ac:chgData name="Connor Luke Strange (2009282)" userId="e11bfffe-da13-459e-9f44-239f6a54aae9" providerId="ADAL" clId="{47957319-AC45-4160-BE63-B4F8D44F6084}" dt="2020-11-08T15:33:53.382" v="42541" actId="931"/>
          <ac:spMkLst>
            <pc:docMk/>
            <pc:sldMk cId="3946448712" sldId="419"/>
            <ac:spMk id="3" creationId="{5A6E47BB-BA66-49BC-9E4C-E2824C33CEE4}"/>
          </ac:spMkLst>
        </pc:spChg>
        <pc:spChg chg="add mod">
          <ac:chgData name="Connor Luke Strange (2009282)" userId="e11bfffe-da13-459e-9f44-239f6a54aae9" providerId="ADAL" clId="{47957319-AC45-4160-BE63-B4F8D44F6084}" dt="2020-11-08T15:40:23.577" v="42664" actId="122"/>
          <ac:spMkLst>
            <pc:docMk/>
            <pc:sldMk cId="3946448712" sldId="419"/>
            <ac:spMk id="6" creationId="{6129A963-3C3A-4C91-A03C-C0A13D84955F}"/>
          </ac:spMkLst>
        </pc:spChg>
        <pc:spChg chg="add mod">
          <ac:chgData name="Connor Luke Strange (2009282)" userId="e11bfffe-da13-459e-9f44-239f6a54aae9" providerId="ADAL" clId="{47957319-AC45-4160-BE63-B4F8D44F6084}" dt="2020-11-08T15:40:37.571" v="42667" actId="1076"/>
          <ac:spMkLst>
            <pc:docMk/>
            <pc:sldMk cId="3946448712" sldId="419"/>
            <ac:spMk id="7" creationId="{20821D21-DC69-4928-9706-C42408699287}"/>
          </ac:spMkLst>
        </pc:spChg>
        <pc:spChg chg="add mod">
          <ac:chgData name="Connor Luke Strange (2009282)" userId="e11bfffe-da13-459e-9f44-239f6a54aae9" providerId="ADAL" clId="{47957319-AC45-4160-BE63-B4F8D44F6084}" dt="2020-11-08T15:38:34.931" v="42651" actId="1076"/>
          <ac:spMkLst>
            <pc:docMk/>
            <pc:sldMk cId="3946448712" sldId="419"/>
            <ac:spMk id="11" creationId="{A8DF0A7E-C426-4D7F-874A-02A63247BDD0}"/>
          </ac:spMkLst>
        </pc:spChg>
        <pc:spChg chg="add mod">
          <ac:chgData name="Connor Luke Strange (2009282)" userId="e11bfffe-da13-459e-9f44-239f6a54aae9" providerId="ADAL" clId="{47957319-AC45-4160-BE63-B4F8D44F6084}" dt="2020-11-08T15:38:31.220" v="42650" actId="1076"/>
          <ac:spMkLst>
            <pc:docMk/>
            <pc:sldMk cId="3946448712" sldId="419"/>
            <ac:spMk id="12" creationId="{5F615F39-402A-4088-895E-D8B528096AA9}"/>
          </ac:spMkLst>
        </pc:spChg>
        <pc:spChg chg="add mod">
          <ac:chgData name="Connor Luke Strange (2009282)" userId="e11bfffe-da13-459e-9f44-239f6a54aae9" providerId="ADAL" clId="{47957319-AC45-4160-BE63-B4F8D44F6084}" dt="2020-11-08T15:37:57.418" v="42641" actId="1076"/>
          <ac:spMkLst>
            <pc:docMk/>
            <pc:sldMk cId="3946448712" sldId="419"/>
            <ac:spMk id="13" creationId="{80DF950E-E9FD-4194-9506-616EBD30B998}"/>
          </ac:spMkLst>
        </pc:spChg>
        <pc:spChg chg="add mod">
          <ac:chgData name="Connor Luke Strange (2009282)" userId="e11bfffe-da13-459e-9f44-239f6a54aae9" providerId="ADAL" clId="{47957319-AC45-4160-BE63-B4F8D44F6084}" dt="2020-11-08T15:42:34.525" v="42702" actId="1076"/>
          <ac:spMkLst>
            <pc:docMk/>
            <pc:sldMk cId="3946448712" sldId="419"/>
            <ac:spMk id="17" creationId="{97F38334-8041-47E7-9620-2AA2F8090F99}"/>
          </ac:spMkLst>
        </pc:spChg>
        <pc:spChg chg="add mod">
          <ac:chgData name="Connor Luke Strange (2009282)" userId="e11bfffe-da13-459e-9f44-239f6a54aae9" providerId="ADAL" clId="{47957319-AC45-4160-BE63-B4F8D44F6084}" dt="2020-11-08T15:42:22.945" v="42701" actId="1076"/>
          <ac:spMkLst>
            <pc:docMk/>
            <pc:sldMk cId="3946448712" sldId="419"/>
            <ac:spMk id="18" creationId="{F4881D7C-8230-452D-87E2-3D7EC51E3243}"/>
          </ac:spMkLst>
        </pc:spChg>
        <pc:picChg chg="add mod">
          <ac:chgData name="Connor Luke Strange (2009282)" userId="e11bfffe-da13-459e-9f44-239f6a54aae9" providerId="ADAL" clId="{47957319-AC45-4160-BE63-B4F8D44F6084}" dt="2020-11-08T15:40:41.419" v="42668" actId="14100"/>
          <ac:picMkLst>
            <pc:docMk/>
            <pc:sldMk cId="3946448712" sldId="419"/>
            <ac:picMk id="5" creationId="{536DE2F6-E7B3-4239-8CEB-067E058D329B}"/>
          </ac:picMkLst>
        </pc:picChg>
        <pc:picChg chg="add mod">
          <ac:chgData name="Connor Luke Strange (2009282)" userId="e11bfffe-da13-459e-9f44-239f6a54aae9" providerId="ADAL" clId="{47957319-AC45-4160-BE63-B4F8D44F6084}" dt="2020-11-08T15:38:27.054" v="42649" actId="1076"/>
          <ac:picMkLst>
            <pc:docMk/>
            <pc:sldMk cId="3946448712" sldId="419"/>
            <ac:picMk id="9" creationId="{96B87F24-B21A-4A07-8633-C03039D4E1AC}"/>
          </ac:picMkLst>
        </pc:picChg>
        <pc:picChg chg="add mod">
          <ac:chgData name="Connor Luke Strange (2009282)" userId="e11bfffe-da13-459e-9f44-239f6a54aae9" providerId="ADAL" clId="{47957319-AC45-4160-BE63-B4F8D44F6084}" dt="2020-11-08T15:41:16.512" v="42676" actId="1076"/>
          <ac:picMkLst>
            <pc:docMk/>
            <pc:sldMk cId="3946448712" sldId="419"/>
            <ac:picMk id="15" creationId="{5E77D711-EE44-4F06-B0C1-81FD311D1A5B}"/>
          </ac:picMkLst>
        </pc:picChg>
      </pc:sldChg>
      <pc:sldChg chg="addSp delSp modSp new mod modClrScheme chgLayout">
        <pc:chgData name="Connor Luke Strange (2009282)" userId="e11bfffe-da13-459e-9f44-239f6a54aae9" providerId="ADAL" clId="{47957319-AC45-4160-BE63-B4F8D44F6084}" dt="2020-11-08T16:04:38.637" v="43761" actId="255"/>
        <pc:sldMkLst>
          <pc:docMk/>
          <pc:sldMk cId="682157657" sldId="420"/>
        </pc:sldMkLst>
        <pc:spChg chg="del mod ord">
          <ac:chgData name="Connor Luke Strange (2009282)" userId="e11bfffe-da13-459e-9f44-239f6a54aae9" providerId="ADAL" clId="{47957319-AC45-4160-BE63-B4F8D44F6084}" dt="2020-11-08T15:42:56.568" v="42704" actId="700"/>
          <ac:spMkLst>
            <pc:docMk/>
            <pc:sldMk cId="682157657" sldId="420"/>
            <ac:spMk id="2" creationId="{7F74FEE7-E5B3-4A78-AB7A-BBA214C4D033}"/>
          </ac:spMkLst>
        </pc:spChg>
        <pc:spChg chg="del mod ord">
          <ac:chgData name="Connor Luke Strange (2009282)" userId="e11bfffe-da13-459e-9f44-239f6a54aae9" providerId="ADAL" clId="{47957319-AC45-4160-BE63-B4F8D44F6084}" dt="2020-11-08T15:42:56.568" v="42704" actId="700"/>
          <ac:spMkLst>
            <pc:docMk/>
            <pc:sldMk cId="682157657" sldId="420"/>
            <ac:spMk id="3" creationId="{D175BB07-8166-4E10-81C1-BF160F781806}"/>
          </ac:spMkLst>
        </pc:spChg>
        <pc:spChg chg="add mod ord">
          <ac:chgData name="Connor Luke Strange (2009282)" userId="e11bfffe-da13-459e-9f44-239f6a54aae9" providerId="ADAL" clId="{47957319-AC45-4160-BE63-B4F8D44F6084}" dt="2020-11-08T15:44:19.087" v="42752" actId="1076"/>
          <ac:spMkLst>
            <pc:docMk/>
            <pc:sldMk cId="682157657" sldId="420"/>
            <ac:spMk id="4" creationId="{3B57F3CE-D745-48F2-94AE-EA573843D271}"/>
          </ac:spMkLst>
        </pc:spChg>
        <pc:spChg chg="add mod ord">
          <ac:chgData name="Connor Luke Strange (2009282)" userId="e11bfffe-da13-459e-9f44-239f6a54aae9" providerId="ADAL" clId="{47957319-AC45-4160-BE63-B4F8D44F6084}" dt="2020-11-08T16:04:38.637" v="43761" actId="255"/>
          <ac:spMkLst>
            <pc:docMk/>
            <pc:sldMk cId="682157657" sldId="420"/>
            <ac:spMk id="5" creationId="{1B8B6B52-260A-4D3B-95A7-D31BF01A588B}"/>
          </ac:spMkLst>
        </pc:spChg>
        <pc:spChg chg="add mod">
          <ac:chgData name="Connor Luke Strange (2009282)" userId="e11bfffe-da13-459e-9f44-239f6a54aae9" providerId="ADAL" clId="{47957319-AC45-4160-BE63-B4F8D44F6084}" dt="2020-11-08T16:00:11.760" v="43630" actId="1076"/>
          <ac:spMkLst>
            <pc:docMk/>
            <pc:sldMk cId="682157657" sldId="420"/>
            <ac:spMk id="8" creationId="{208F7D34-CA95-44C6-9F08-4A56B2D77C89}"/>
          </ac:spMkLst>
        </pc:spChg>
        <pc:spChg chg="add mod">
          <ac:chgData name="Connor Luke Strange (2009282)" userId="e11bfffe-da13-459e-9f44-239f6a54aae9" providerId="ADAL" clId="{47957319-AC45-4160-BE63-B4F8D44F6084}" dt="2020-11-08T16:00:25.125" v="43658" actId="20577"/>
          <ac:spMkLst>
            <pc:docMk/>
            <pc:sldMk cId="682157657" sldId="420"/>
            <ac:spMk id="10" creationId="{7DCFA623-D920-401C-9AA5-75BCCD0A5C2A}"/>
          </ac:spMkLst>
        </pc:spChg>
        <pc:spChg chg="add del mod">
          <ac:chgData name="Connor Luke Strange (2009282)" userId="e11bfffe-da13-459e-9f44-239f6a54aae9" providerId="ADAL" clId="{47957319-AC45-4160-BE63-B4F8D44F6084}" dt="2020-11-08T16:02:22.991" v="43722"/>
          <ac:spMkLst>
            <pc:docMk/>
            <pc:sldMk cId="682157657" sldId="420"/>
            <ac:spMk id="11" creationId="{6AF5CD63-0BF8-4067-85DC-0536E0E406A8}"/>
          </ac:spMkLst>
        </pc:spChg>
        <pc:picChg chg="add mod">
          <ac:chgData name="Connor Luke Strange (2009282)" userId="e11bfffe-da13-459e-9f44-239f6a54aae9" providerId="ADAL" clId="{47957319-AC45-4160-BE63-B4F8D44F6084}" dt="2020-11-08T16:00:08.484" v="43629" actId="1076"/>
          <ac:picMkLst>
            <pc:docMk/>
            <pc:sldMk cId="682157657" sldId="420"/>
            <ac:picMk id="7" creationId="{AA57CF52-7284-4D56-B899-73E987717A55}"/>
          </ac:picMkLst>
        </pc:picChg>
        <pc:picChg chg="add mod">
          <ac:chgData name="Connor Luke Strange (2009282)" userId="e11bfffe-da13-459e-9f44-239f6a54aae9" providerId="ADAL" clId="{47957319-AC45-4160-BE63-B4F8D44F6084}" dt="2020-11-08T16:00:13.893" v="43631" actId="1076"/>
          <ac:picMkLst>
            <pc:docMk/>
            <pc:sldMk cId="682157657" sldId="420"/>
            <ac:picMk id="9" creationId="{75E060F6-DD6F-42A4-B323-F1C40A965248}"/>
          </ac:picMkLst>
        </pc:picChg>
      </pc:sldChg>
      <pc:sldChg chg="addSp delSp modSp new mod">
        <pc:chgData name="Connor Luke Strange (2009282)" userId="e11bfffe-da13-459e-9f44-239f6a54aae9" providerId="ADAL" clId="{47957319-AC45-4160-BE63-B4F8D44F6084}" dt="2020-11-08T16:11:47.024" v="44837" actId="115"/>
        <pc:sldMkLst>
          <pc:docMk/>
          <pc:sldMk cId="3406092636" sldId="421"/>
        </pc:sldMkLst>
        <pc:spChg chg="del">
          <ac:chgData name="Connor Luke Strange (2009282)" userId="e11bfffe-da13-459e-9f44-239f6a54aae9" providerId="ADAL" clId="{47957319-AC45-4160-BE63-B4F8D44F6084}" dt="2020-11-08T16:01:09.139" v="43676"/>
          <ac:spMkLst>
            <pc:docMk/>
            <pc:sldMk cId="3406092636" sldId="421"/>
            <ac:spMk id="2" creationId="{F9AFA566-7919-46EF-A6C8-AC756C0C63FD}"/>
          </ac:spMkLst>
        </pc:spChg>
        <pc:spChg chg="mod">
          <ac:chgData name="Connor Luke Strange (2009282)" userId="e11bfffe-da13-459e-9f44-239f6a54aae9" providerId="ADAL" clId="{47957319-AC45-4160-BE63-B4F8D44F6084}" dt="2020-11-08T16:11:47.024" v="44837" actId="115"/>
          <ac:spMkLst>
            <pc:docMk/>
            <pc:sldMk cId="3406092636" sldId="421"/>
            <ac:spMk id="3" creationId="{740E25C2-2838-4F11-BC5F-8E776870AE44}"/>
          </ac:spMkLst>
        </pc:spChg>
        <pc:spChg chg="add mod">
          <ac:chgData name="Connor Luke Strange (2009282)" userId="e11bfffe-da13-459e-9f44-239f6a54aae9" providerId="ADAL" clId="{47957319-AC45-4160-BE63-B4F8D44F6084}" dt="2020-11-08T16:01:13.278" v="43677" actId="1076"/>
          <ac:spMkLst>
            <pc:docMk/>
            <pc:sldMk cId="3406092636" sldId="421"/>
            <ac:spMk id="4" creationId="{7DDDFDE2-0CD6-4579-8C6A-500F4C0125C9}"/>
          </ac:spMkLst>
        </pc:spChg>
      </pc:sldChg>
      <pc:sldChg chg="addSp delSp modSp new mod">
        <pc:chgData name="Connor Luke Strange (2009282)" userId="e11bfffe-da13-459e-9f44-239f6a54aae9" providerId="ADAL" clId="{47957319-AC45-4160-BE63-B4F8D44F6084}" dt="2020-11-08T16:22:41.660" v="45851" actId="13822"/>
        <pc:sldMkLst>
          <pc:docMk/>
          <pc:sldMk cId="3834292540" sldId="422"/>
        </pc:sldMkLst>
        <pc:spChg chg="del">
          <ac:chgData name="Connor Luke Strange (2009282)" userId="e11bfffe-da13-459e-9f44-239f6a54aae9" providerId="ADAL" clId="{47957319-AC45-4160-BE63-B4F8D44F6084}" dt="2020-11-08T16:12:03.770" v="44839"/>
          <ac:spMkLst>
            <pc:docMk/>
            <pc:sldMk cId="3834292540" sldId="422"/>
            <ac:spMk id="2" creationId="{94D63DEF-7DCB-4F64-8991-12BABD28CF7B}"/>
          </ac:spMkLst>
        </pc:spChg>
        <pc:spChg chg="mod">
          <ac:chgData name="Connor Luke Strange (2009282)" userId="e11bfffe-da13-459e-9f44-239f6a54aae9" providerId="ADAL" clId="{47957319-AC45-4160-BE63-B4F8D44F6084}" dt="2020-11-08T16:19:55.591" v="45783" actId="27636"/>
          <ac:spMkLst>
            <pc:docMk/>
            <pc:sldMk cId="3834292540" sldId="422"/>
            <ac:spMk id="3" creationId="{66847263-BCE9-4ECC-B1DB-EA616DAA8037}"/>
          </ac:spMkLst>
        </pc:spChg>
        <pc:spChg chg="add mod">
          <ac:chgData name="Connor Luke Strange (2009282)" userId="e11bfffe-da13-459e-9f44-239f6a54aae9" providerId="ADAL" clId="{47957319-AC45-4160-BE63-B4F8D44F6084}" dt="2020-11-08T16:12:06.251" v="44840" actId="1076"/>
          <ac:spMkLst>
            <pc:docMk/>
            <pc:sldMk cId="3834292540" sldId="422"/>
            <ac:spMk id="4" creationId="{2B076520-BB4F-4782-8E00-5E075B0913A8}"/>
          </ac:spMkLst>
        </pc:spChg>
        <pc:spChg chg="add mod">
          <ac:chgData name="Connor Luke Strange (2009282)" userId="e11bfffe-da13-459e-9f44-239f6a54aae9" providerId="ADAL" clId="{47957319-AC45-4160-BE63-B4F8D44F6084}" dt="2020-11-08T16:22:28.664" v="45849" actId="1076"/>
          <ac:spMkLst>
            <pc:docMk/>
            <pc:sldMk cId="3834292540" sldId="422"/>
            <ac:spMk id="8" creationId="{AE9FB8F7-4C64-4AE7-AD1A-D9DB7CCA16D8}"/>
          </ac:spMkLst>
        </pc:spChg>
        <pc:picChg chg="add mod">
          <ac:chgData name="Connor Luke Strange (2009282)" userId="e11bfffe-da13-459e-9f44-239f6a54aae9" providerId="ADAL" clId="{47957319-AC45-4160-BE63-B4F8D44F6084}" dt="2020-11-08T16:20:43.170" v="45789" actId="1076"/>
          <ac:picMkLst>
            <pc:docMk/>
            <pc:sldMk cId="3834292540" sldId="422"/>
            <ac:picMk id="6" creationId="{BE182B11-AEE1-4555-A883-B4B58C786618}"/>
          </ac:picMkLst>
        </pc:picChg>
        <pc:cxnChg chg="add mod">
          <ac:chgData name="Connor Luke Strange (2009282)" userId="e11bfffe-da13-459e-9f44-239f6a54aae9" providerId="ADAL" clId="{47957319-AC45-4160-BE63-B4F8D44F6084}" dt="2020-11-08T16:22:41.660" v="45851" actId="13822"/>
          <ac:cxnSpMkLst>
            <pc:docMk/>
            <pc:sldMk cId="3834292540" sldId="422"/>
            <ac:cxnSpMk id="10" creationId="{2DB3BD0C-5435-42C7-8D5E-C2B05F845B98}"/>
          </ac:cxnSpMkLst>
        </pc:cxnChg>
      </pc:sldChg>
      <pc:sldChg chg="addSp delSp modSp new mod">
        <pc:chgData name="Connor Luke Strange (2009282)" userId="e11bfffe-da13-459e-9f44-239f6a54aae9" providerId="ADAL" clId="{47957319-AC45-4160-BE63-B4F8D44F6084}" dt="2020-11-08T16:30:03.203" v="46535" actId="20577"/>
        <pc:sldMkLst>
          <pc:docMk/>
          <pc:sldMk cId="3138674636" sldId="423"/>
        </pc:sldMkLst>
        <pc:spChg chg="del">
          <ac:chgData name="Connor Luke Strange (2009282)" userId="e11bfffe-da13-459e-9f44-239f6a54aae9" providerId="ADAL" clId="{47957319-AC45-4160-BE63-B4F8D44F6084}" dt="2020-11-08T16:24:23.899" v="45853"/>
          <ac:spMkLst>
            <pc:docMk/>
            <pc:sldMk cId="3138674636" sldId="423"/>
            <ac:spMk id="2" creationId="{033483F9-635E-4201-A833-958B5B4DC050}"/>
          </ac:spMkLst>
        </pc:spChg>
        <pc:spChg chg="mod">
          <ac:chgData name="Connor Luke Strange (2009282)" userId="e11bfffe-da13-459e-9f44-239f6a54aae9" providerId="ADAL" clId="{47957319-AC45-4160-BE63-B4F8D44F6084}" dt="2020-11-08T16:30:03.203" v="46535" actId="20577"/>
          <ac:spMkLst>
            <pc:docMk/>
            <pc:sldMk cId="3138674636" sldId="423"/>
            <ac:spMk id="3" creationId="{6EAE1D77-8AA9-4CF3-9F01-4A0DAD24F351}"/>
          </ac:spMkLst>
        </pc:spChg>
        <pc:spChg chg="add mod">
          <ac:chgData name="Connor Luke Strange (2009282)" userId="e11bfffe-da13-459e-9f44-239f6a54aae9" providerId="ADAL" clId="{47957319-AC45-4160-BE63-B4F8D44F6084}" dt="2020-11-08T16:24:26.976" v="45854" actId="1076"/>
          <ac:spMkLst>
            <pc:docMk/>
            <pc:sldMk cId="3138674636" sldId="423"/>
            <ac:spMk id="4" creationId="{3233E72E-F70F-4A15-8741-47B8F176B84D}"/>
          </ac:spMkLst>
        </pc:spChg>
      </pc:sldChg>
      <pc:sldChg chg="addSp delSp modSp new mod">
        <pc:chgData name="Connor Luke Strange (2009282)" userId="e11bfffe-da13-459e-9f44-239f6a54aae9" providerId="ADAL" clId="{47957319-AC45-4160-BE63-B4F8D44F6084}" dt="2020-11-08T16:41:41.303" v="47391" actId="20577"/>
        <pc:sldMkLst>
          <pc:docMk/>
          <pc:sldMk cId="2981337046" sldId="424"/>
        </pc:sldMkLst>
        <pc:spChg chg="del">
          <ac:chgData name="Connor Luke Strange (2009282)" userId="e11bfffe-da13-459e-9f44-239f6a54aae9" providerId="ADAL" clId="{47957319-AC45-4160-BE63-B4F8D44F6084}" dt="2020-11-08T16:30:29.943" v="46537"/>
          <ac:spMkLst>
            <pc:docMk/>
            <pc:sldMk cId="2981337046" sldId="424"/>
            <ac:spMk id="2" creationId="{69394F20-C822-465E-AB83-8CAA6FD9329D}"/>
          </ac:spMkLst>
        </pc:spChg>
        <pc:spChg chg="mod">
          <ac:chgData name="Connor Luke Strange (2009282)" userId="e11bfffe-da13-459e-9f44-239f6a54aae9" providerId="ADAL" clId="{47957319-AC45-4160-BE63-B4F8D44F6084}" dt="2020-11-08T16:41:41.303" v="47391" actId="20577"/>
          <ac:spMkLst>
            <pc:docMk/>
            <pc:sldMk cId="2981337046" sldId="424"/>
            <ac:spMk id="3" creationId="{534FEA40-D8DF-46F6-822B-5317365F2955}"/>
          </ac:spMkLst>
        </pc:spChg>
        <pc:spChg chg="add mod">
          <ac:chgData name="Connor Luke Strange (2009282)" userId="e11bfffe-da13-459e-9f44-239f6a54aae9" providerId="ADAL" clId="{47957319-AC45-4160-BE63-B4F8D44F6084}" dt="2020-11-08T16:30:32.624" v="46538" actId="1076"/>
          <ac:spMkLst>
            <pc:docMk/>
            <pc:sldMk cId="2981337046" sldId="424"/>
            <ac:spMk id="4" creationId="{363529C3-39C9-4CC6-833D-CFDFD67B6531}"/>
          </ac:spMkLst>
        </pc:spChg>
        <pc:spChg chg="add mod">
          <ac:chgData name="Connor Luke Strange (2009282)" userId="e11bfffe-da13-459e-9f44-239f6a54aae9" providerId="ADAL" clId="{47957319-AC45-4160-BE63-B4F8D44F6084}" dt="2020-11-08T16:41:25.410" v="47385" actId="1076"/>
          <ac:spMkLst>
            <pc:docMk/>
            <pc:sldMk cId="2981337046" sldId="424"/>
            <ac:spMk id="8" creationId="{A9EC5702-5AB0-41F7-854C-FC6D3A0AA4BD}"/>
          </ac:spMkLst>
        </pc:spChg>
        <pc:spChg chg="add mod">
          <ac:chgData name="Connor Luke Strange (2009282)" userId="e11bfffe-da13-459e-9f44-239f6a54aae9" providerId="ADAL" clId="{47957319-AC45-4160-BE63-B4F8D44F6084}" dt="2020-11-08T16:41:01.133" v="47382" actId="122"/>
          <ac:spMkLst>
            <pc:docMk/>
            <pc:sldMk cId="2981337046" sldId="424"/>
            <ac:spMk id="9" creationId="{A3E9DCFC-4A8E-4A1F-9116-E133F846A924}"/>
          </ac:spMkLst>
        </pc:spChg>
        <pc:picChg chg="add mod">
          <ac:chgData name="Connor Luke Strange (2009282)" userId="e11bfffe-da13-459e-9f44-239f6a54aae9" providerId="ADAL" clId="{47957319-AC45-4160-BE63-B4F8D44F6084}" dt="2020-11-08T16:39:23.300" v="47268" actId="1076"/>
          <ac:picMkLst>
            <pc:docMk/>
            <pc:sldMk cId="2981337046" sldId="424"/>
            <ac:picMk id="6" creationId="{2C27712C-6772-4655-8DB4-BA01F0EAA185}"/>
          </ac:picMkLst>
        </pc:picChg>
      </pc:sldChg>
      <pc:sldChg chg="addSp delSp modSp new mod">
        <pc:chgData name="Connor Luke Strange (2009282)" userId="e11bfffe-da13-459e-9f44-239f6a54aae9" providerId="ADAL" clId="{47957319-AC45-4160-BE63-B4F8D44F6084}" dt="2020-11-08T16:54:25.687" v="48225" actId="1076"/>
        <pc:sldMkLst>
          <pc:docMk/>
          <pc:sldMk cId="1473858007" sldId="425"/>
        </pc:sldMkLst>
        <pc:spChg chg="del">
          <ac:chgData name="Connor Luke Strange (2009282)" userId="e11bfffe-da13-459e-9f44-239f6a54aae9" providerId="ADAL" clId="{47957319-AC45-4160-BE63-B4F8D44F6084}" dt="2020-11-08T16:43:09.434" v="47393"/>
          <ac:spMkLst>
            <pc:docMk/>
            <pc:sldMk cId="1473858007" sldId="425"/>
            <ac:spMk id="2" creationId="{5CFB9C99-34A2-48DE-883A-96E0CFF04D80}"/>
          </ac:spMkLst>
        </pc:spChg>
        <pc:spChg chg="mod">
          <ac:chgData name="Connor Luke Strange (2009282)" userId="e11bfffe-da13-459e-9f44-239f6a54aae9" providerId="ADAL" clId="{47957319-AC45-4160-BE63-B4F8D44F6084}" dt="2020-11-08T16:45:15.713" v="47816" actId="20577"/>
          <ac:spMkLst>
            <pc:docMk/>
            <pc:sldMk cId="1473858007" sldId="425"/>
            <ac:spMk id="3" creationId="{875D000F-2086-4DB5-9433-15FBFC599602}"/>
          </ac:spMkLst>
        </pc:spChg>
        <pc:spChg chg="add mod">
          <ac:chgData name="Connor Luke Strange (2009282)" userId="e11bfffe-da13-459e-9f44-239f6a54aae9" providerId="ADAL" clId="{47957319-AC45-4160-BE63-B4F8D44F6084}" dt="2020-11-08T16:43:12.933" v="47394" actId="1076"/>
          <ac:spMkLst>
            <pc:docMk/>
            <pc:sldMk cId="1473858007" sldId="425"/>
            <ac:spMk id="4" creationId="{BC8FCB41-53B5-409A-9C8E-066EA058D392}"/>
          </ac:spMkLst>
        </pc:spChg>
        <pc:spChg chg="add mod">
          <ac:chgData name="Connor Luke Strange (2009282)" userId="e11bfffe-da13-459e-9f44-239f6a54aae9" providerId="ADAL" clId="{47957319-AC45-4160-BE63-B4F8D44F6084}" dt="2020-11-08T16:48:18.717" v="47836" actId="1076"/>
          <ac:spMkLst>
            <pc:docMk/>
            <pc:sldMk cId="1473858007" sldId="425"/>
            <ac:spMk id="8" creationId="{D55FE124-A700-43D5-9C5B-B876BE50B21C}"/>
          </ac:spMkLst>
        </pc:spChg>
        <pc:spChg chg="add mod">
          <ac:chgData name="Connor Luke Strange (2009282)" userId="e11bfffe-da13-459e-9f44-239f6a54aae9" providerId="ADAL" clId="{47957319-AC45-4160-BE63-B4F8D44F6084}" dt="2020-11-08T16:48:55.190" v="47853" actId="1076"/>
          <ac:spMkLst>
            <pc:docMk/>
            <pc:sldMk cId="1473858007" sldId="425"/>
            <ac:spMk id="9" creationId="{3465D7DD-8793-40CD-B822-4D39B2718E17}"/>
          </ac:spMkLst>
        </pc:spChg>
        <pc:spChg chg="add mod">
          <ac:chgData name="Connor Luke Strange (2009282)" userId="e11bfffe-da13-459e-9f44-239f6a54aae9" providerId="ADAL" clId="{47957319-AC45-4160-BE63-B4F8D44F6084}" dt="2020-11-08T16:54:25.687" v="48225" actId="1076"/>
          <ac:spMkLst>
            <pc:docMk/>
            <pc:sldMk cId="1473858007" sldId="425"/>
            <ac:spMk id="10" creationId="{64597209-2372-4A1B-8E0C-11DAB7214CDB}"/>
          </ac:spMkLst>
        </pc:spChg>
        <pc:picChg chg="add mod">
          <ac:chgData name="Connor Luke Strange (2009282)" userId="e11bfffe-da13-459e-9f44-239f6a54aae9" providerId="ADAL" clId="{47957319-AC45-4160-BE63-B4F8D44F6084}" dt="2020-11-08T16:48:40.062" v="47849" actId="1076"/>
          <ac:picMkLst>
            <pc:docMk/>
            <pc:sldMk cId="1473858007" sldId="425"/>
            <ac:picMk id="6" creationId="{DEB9DDE3-624F-4E3E-BF3A-D4B78855DB24}"/>
          </ac:picMkLst>
        </pc:picChg>
      </pc:sldChg>
      <pc:sldChg chg="addSp delSp modSp new mod">
        <pc:chgData name="Connor Luke Strange (2009282)" userId="e11bfffe-da13-459e-9f44-239f6a54aae9" providerId="ADAL" clId="{47957319-AC45-4160-BE63-B4F8D44F6084}" dt="2020-11-08T17:00:36.792" v="49165" actId="20577"/>
        <pc:sldMkLst>
          <pc:docMk/>
          <pc:sldMk cId="22731586" sldId="426"/>
        </pc:sldMkLst>
        <pc:spChg chg="del">
          <ac:chgData name="Connor Luke Strange (2009282)" userId="e11bfffe-da13-459e-9f44-239f6a54aae9" providerId="ADAL" clId="{47957319-AC45-4160-BE63-B4F8D44F6084}" dt="2020-11-08T16:54:51.489" v="48227"/>
          <ac:spMkLst>
            <pc:docMk/>
            <pc:sldMk cId="22731586" sldId="426"/>
            <ac:spMk id="2" creationId="{B904B706-EF2A-4541-9AF2-5E661582DED4}"/>
          </ac:spMkLst>
        </pc:spChg>
        <pc:spChg chg="mod">
          <ac:chgData name="Connor Luke Strange (2009282)" userId="e11bfffe-da13-459e-9f44-239f6a54aae9" providerId="ADAL" clId="{47957319-AC45-4160-BE63-B4F8D44F6084}" dt="2020-11-08T17:00:36.792" v="49165" actId="20577"/>
          <ac:spMkLst>
            <pc:docMk/>
            <pc:sldMk cId="22731586" sldId="426"/>
            <ac:spMk id="3" creationId="{A0121352-DDDB-4269-9A63-A97C5FB978E4}"/>
          </ac:spMkLst>
        </pc:spChg>
        <pc:spChg chg="add mod">
          <ac:chgData name="Connor Luke Strange (2009282)" userId="e11bfffe-da13-459e-9f44-239f6a54aae9" providerId="ADAL" clId="{47957319-AC45-4160-BE63-B4F8D44F6084}" dt="2020-11-08T16:54:55.387" v="48228" actId="1076"/>
          <ac:spMkLst>
            <pc:docMk/>
            <pc:sldMk cId="22731586" sldId="426"/>
            <ac:spMk id="4" creationId="{1B22B36D-5D29-40EF-85A9-FA1062D9EE3F}"/>
          </ac:spMkLst>
        </pc:spChg>
      </pc:sldChg>
      <pc:sldChg chg="addSp delSp modSp new mod">
        <pc:chgData name="Connor Luke Strange (2009282)" userId="e11bfffe-da13-459e-9f44-239f6a54aae9" providerId="ADAL" clId="{47957319-AC45-4160-BE63-B4F8D44F6084}" dt="2020-11-08T17:13:47.223" v="50482" actId="1076"/>
        <pc:sldMkLst>
          <pc:docMk/>
          <pc:sldMk cId="2968776307" sldId="427"/>
        </pc:sldMkLst>
        <pc:spChg chg="del">
          <ac:chgData name="Connor Luke Strange (2009282)" userId="e11bfffe-da13-459e-9f44-239f6a54aae9" providerId="ADAL" clId="{47957319-AC45-4160-BE63-B4F8D44F6084}" dt="2020-11-08T17:00:53.105" v="49167"/>
          <ac:spMkLst>
            <pc:docMk/>
            <pc:sldMk cId="2968776307" sldId="427"/>
            <ac:spMk id="2" creationId="{7F972E5D-4737-4411-A61C-8F50FF454575}"/>
          </ac:spMkLst>
        </pc:spChg>
        <pc:spChg chg="mod">
          <ac:chgData name="Connor Luke Strange (2009282)" userId="e11bfffe-da13-459e-9f44-239f6a54aae9" providerId="ADAL" clId="{47957319-AC45-4160-BE63-B4F8D44F6084}" dt="2020-11-08T17:13:47.223" v="50482" actId="1076"/>
          <ac:spMkLst>
            <pc:docMk/>
            <pc:sldMk cId="2968776307" sldId="427"/>
            <ac:spMk id="3" creationId="{8BAE278D-3CE4-410F-9D09-A275328BAFEF}"/>
          </ac:spMkLst>
        </pc:spChg>
        <pc:spChg chg="add mod">
          <ac:chgData name="Connor Luke Strange (2009282)" userId="e11bfffe-da13-459e-9f44-239f6a54aae9" providerId="ADAL" clId="{47957319-AC45-4160-BE63-B4F8D44F6084}" dt="2020-11-08T17:00:55.890" v="49168" actId="1076"/>
          <ac:spMkLst>
            <pc:docMk/>
            <pc:sldMk cId="2968776307" sldId="427"/>
            <ac:spMk id="4" creationId="{5512BA26-0A70-4CDE-82F7-33DF02C06FD9}"/>
          </ac:spMkLst>
        </pc:spChg>
      </pc:sldChg>
      <pc:sldChg chg="addSp delSp modSp new mod">
        <pc:chgData name="Connor Luke Strange (2009282)" userId="e11bfffe-da13-459e-9f44-239f6a54aae9" providerId="ADAL" clId="{47957319-AC45-4160-BE63-B4F8D44F6084}" dt="2020-11-08T17:25:03.736" v="51593" actId="20577"/>
        <pc:sldMkLst>
          <pc:docMk/>
          <pc:sldMk cId="4041635327" sldId="428"/>
        </pc:sldMkLst>
        <pc:spChg chg="del">
          <ac:chgData name="Connor Luke Strange (2009282)" userId="e11bfffe-da13-459e-9f44-239f6a54aae9" providerId="ADAL" clId="{47957319-AC45-4160-BE63-B4F8D44F6084}" dt="2020-11-08T17:14:37.857" v="50485"/>
          <ac:spMkLst>
            <pc:docMk/>
            <pc:sldMk cId="4041635327" sldId="428"/>
            <ac:spMk id="2" creationId="{C2E9F04E-C1F9-4270-9F55-F1715E73D9AC}"/>
          </ac:spMkLst>
        </pc:spChg>
        <pc:spChg chg="mod">
          <ac:chgData name="Connor Luke Strange (2009282)" userId="e11bfffe-da13-459e-9f44-239f6a54aae9" providerId="ADAL" clId="{47957319-AC45-4160-BE63-B4F8D44F6084}" dt="2020-11-08T17:25:03.736" v="51593" actId="20577"/>
          <ac:spMkLst>
            <pc:docMk/>
            <pc:sldMk cId="4041635327" sldId="428"/>
            <ac:spMk id="3" creationId="{EE0A42B1-D6EB-4578-8C55-2B7FA1223E9E}"/>
          </ac:spMkLst>
        </pc:spChg>
        <pc:spChg chg="add mod">
          <ac:chgData name="Connor Luke Strange (2009282)" userId="e11bfffe-da13-459e-9f44-239f6a54aae9" providerId="ADAL" clId="{47957319-AC45-4160-BE63-B4F8D44F6084}" dt="2020-11-08T17:14:50.397" v="50486" actId="1076"/>
          <ac:spMkLst>
            <pc:docMk/>
            <pc:sldMk cId="4041635327" sldId="428"/>
            <ac:spMk id="4" creationId="{C78D2951-9200-405D-AC45-5A988D703F18}"/>
          </ac:spMkLst>
        </pc:spChg>
      </pc:sldChg>
      <pc:sldChg chg="addSp delSp modSp new mod">
        <pc:chgData name="Connor Luke Strange (2009282)" userId="e11bfffe-da13-459e-9f44-239f6a54aae9" providerId="ADAL" clId="{47957319-AC45-4160-BE63-B4F8D44F6084}" dt="2020-11-08T17:38:36.187" v="52206" actId="1076"/>
        <pc:sldMkLst>
          <pc:docMk/>
          <pc:sldMk cId="715902174" sldId="429"/>
        </pc:sldMkLst>
        <pc:spChg chg="del">
          <ac:chgData name="Connor Luke Strange (2009282)" userId="e11bfffe-da13-459e-9f44-239f6a54aae9" providerId="ADAL" clId="{47957319-AC45-4160-BE63-B4F8D44F6084}" dt="2020-11-08T17:14:57.899" v="50487"/>
          <ac:spMkLst>
            <pc:docMk/>
            <pc:sldMk cId="715902174" sldId="429"/>
            <ac:spMk id="2" creationId="{32EDB3C7-E185-482C-9224-345675C97E3B}"/>
          </ac:spMkLst>
        </pc:spChg>
        <pc:spChg chg="mod">
          <ac:chgData name="Connor Luke Strange (2009282)" userId="e11bfffe-da13-459e-9f44-239f6a54aae9" providerId="ADAL" clId="{47957319-AC45-4160-BE63-B4F8D44F6084}" dt="2020-11-08T17:37:02.194" v="52164" actId="20577"/>
          <ac:spMkLst>
            <pc:docMk/>
            <pc:sldMk cId="715902174" sldId="429"/>
            <ac:spMk id="3" creationId="{10142FAA-CECC-4931-B49B-9A06002B481F}"/>
          </ac:spMkLst>
        </pc:spChg>
        <pc:spChg chg="add mod">
          <ac:chgData name="Connor Luke Strange (2009282)" userId="e11bfffe-da13-459e-9f44-239f6a54aae9" providerId="ADAL" clId="{47957319-AC45-4160-BE63-B4F8D44F6084}" dt="2020-11-08T17:15:00.176" v="50488" actId="1076"/>
          <ac:spMkLst>
            <pc:docMk/>
            <pc:sldMk cId="715902174" sldId="429"/>
            <ac:spMk id="4" creationId="{B0653F09-9AE8-4129-9D60-F425BB60F49C}"/>
          </ac:spMkLst>
        </pc:spChg>
        <pc:spChg chg="add mod">
          <ac:chgData name="Connor Luke Strange (2009282)" userId="e11bfffe-da13-459e-9f44-239f6a54aae9" providerId="ADAL" clId="{47957319-AC45-4160-BE63-B4F8D44F6084}" dt="2020-11-08T17:38:36.187" v="52206" actId="1076"/>
          <ac:spMkLst>
            <pc:docMk/>
            <pc:sldMk cId="715902174" sldId="429"/>
            <ac:spMk id="9" creationId="{C61F58E6-32F5-46A6-8174-67014A80F468}"/>
          </ac:spMkLst>
        </pc:spChg>
        <pc:picChg chg="add del mod">
          <ac:chgData name="Connor Luke Strange (2009282)" userId="e11bfffe-da13-459e-9f44-239f6a54aae9" providerId="ADAL" clId="{47957319-AC45-4160-BE63-B4F8D44F6084}" dt="2020-11-08T17:36:13.390" v="52160" actId="478"/>
          <ac:picMkLst>
            <pc:docMk/>
            <pc:sldMk cId="715902174" sldId="429"/>
            <ac:picMk id="6" creationId="{9F4ACB61-3223-48C7-BADD-2E481C0A56AC}"/>
          </ac:picMkLst>
        </pc:picChg>
        <pc:picChg chg="add mod">
          <ac:chgData name="Connor Luke Strange (2009282)" userId="e11bfffe-da13-459e-9f44-239f6a54aae9" providerId="ADAL" clId="{47957319-AC45-4160-BE63-B4F8D44F6084}" dt="2020-11-08T17:37:56.968" v="52169" actId="1076"/>
          <ac:picMkLst>
            <pc:docMk/>
            <pc:sldMk cId="715902174" sldId="429"/>
            <ac:picMk id="8" creationId="{463B2504-F644-451A-949D-DC03ACA890F7}"/>
          </ac:picMkLst>
        </pc:picChg>
      </pc:sldChg>
      <pc:sldChg chg="addSp delSp modSp new mod">
        <pc:chgData name="Connor Luke Strange (2009282)" userId="e11bfffe-da13-459e-9f44-239f6a54aae9" providerId="ADAL" clId="{47957319-AC45-4160-BE63-B4F8D44F6084}" dt="2020-11-08T17:48:06.171" v="53055" actId="1076"/>
        <pc:sldMkLst>
          <pc:docMk/>
          <pc:sldMk cId="809686968" sldId="430"/>
        </pc:sldMkLst>
        <pc:spChg chg="del">
          <ac:chgData name="Connor Luke Strange (2009282)" userId="e11bfffe-da13-459e-9f44-239f6a54aae9" providerId="ADAL" clId="{47957319-AC45-4160-BE63-B4F8D44F6084}" dt="2020-11-08T17:39:43.407" v="52208"/>
          <ac:spMkLst>
            <pc:docMk/>
            <pc:sldMk cId="809686968" sldId="430"/>
            <ac:spMk id="2" creationId="{A6E28386-8DB8-4ED6-B083-19BFF7294217}"/>
          </ac:spMkLst>
        </pc:spChg>
        <pc:spChg chg="mod">
          <ac:chgData name="Connor Luke Strange (2009282)" userId="e11bfffe-da13-459e-9f44-239f6a54aae9" providerId="ADAL" clId="{47957319-AC45-4160-BE63-B4F8D44F6084}" dt="2020-11-08T17:42:36.748" v="52703" actId="20577"/>
          <ac:spMkLst>
            <pc:docMk/>
            <pc:sldMk cId="809686968" sldId="430"/>
            <ac:spMk id="3" creationId="{DE0C4729-1C12-4F5A-A6C5-25ACFBB07953}"/>
          </ac:spMkLst>
        </pc:spChg>
        <pc:spChg chg="add mod">
          <ac:chgData name="Connor Luke Strange (2009282)" userId="e11bfffe-da13-459e-9f44-239f6a54aae9" providerId="ADAL" clId="{47957319-AC45-4160-BE63-B4F8D44F6084}" dt="2020-11-08T17:39:46.519" v="52209" actId="1076"/>
          <ac:spMkLst>
            <pc:docMk/>
            <pc:sldMk cId="809686968" sldId="430"/>
            <ac:spMk id="4" creationId="{17FE9544-7965-432B-B70A-8F058D10567B}"/>
          </ac:spMkLst>
        </pc:spChg>
        <pc:spChg chg="add mod">
          <ac:chgData name="Connor Luke Strange (2009282)" userId="e11bfffe-da13-459e-9f44-239f6a54aae9" providerId="ADAL" clId="{47957319-AC45-4160-BE63-B4F8D44F6084}" dt="2020-11-08T17:45:04.033" v="52713" actId="1076"/>
          <ac:spMkLst>
            <pc:docMk/>
            <pc:sldMk cId="809686968" sldId="430"/>
            <ac:spMk id="7" creationId="{EE4A7CBC-30EE-4466-AF66-67CAFCB153E6}"/>
          </ac:spMkLst>
        </pc:spChg>
        <pc:spChg chg="add mod">
          <ac:chgData name="Connor Luke Strange (2009282)" userId="e11bfffe-da13-459e-9f44-239f6a54aae9" providerId="ADAL" clId="{47957319-AC45-4160-BE63-B4F8D44F6084}" dt="2020-11-08T17:44:52.079" v="52709" actId="1076"/>
          <ac:spMkLst>
            <pc:docMk/>
            <pc:sldMk cId="809686968" sldId="430"/>
            <ac:spMk id="10" creationId="{66E3E7D9-409A-4158-BD93-5E6C40D49D02}"/>
          </ac:spMkLst>
        </pc:spChg>
        <pc:spChg chg="add mod">
          <ac:chgData name="Connor Luke Strange (2009282)" userId="e11bfffe-da13-459e-9f44-239f6a54aae9" providerId="ADAL" clId="{47957319-AC45-4160-BE63-B4F8D44F6084}" dt="2020-11-08T17:48:06.171" v="53055" actId="1076"/>
          <ac:spMkLst>
            <pc:docMk/>
            <pc:sldMk cId="809686968" sldId="430"/>
            <ac:spMk id="11" creationId="{62E19640-D1BB-4D80-B262-6D4861582723}"/>
          </ac:spMkLst>
        </pc:spChg>
        <pc:picChg chg="add mod">
          <ac:chgData name="Connor Luke Strange (2009282)" userId="e11bfffe-da13-459e-9f44-239f6a54aae9" providerId="ADAL" clId="{47957319-AC45-4160-BE63-B4F8D44F6084}" dt="2020-11-08T17:44:57.525" v="52711" actId="1076"/>
          <ac:picMkLst>
            <pc:docMk/>
            <pc:sldMk cId="809686968" sldId="430"/>
            <ac:picMk id="6" creationId="{622B2E6A-DD37-47FA-B70D-67F4E82CBF44}"/>
          </ac:picMkLst>
        </pc:picChg>
        <pc:picChg chg="add mod">
          <ac:chgData name="Connor Luke Strange (2009282)" userId="e11bfffe-da13-459e-9f44-239f6a54aae9" providerId="ADAL" clId="{47957319-AC45-4160-BE63-B4F8D44F6084}" dt="2020-11-08T17:44:52.079" v="52709" actId="1076"/>
          <ac:picMkLst>
            <pc:docMk/>
            <pc:sldMk cId="809686968" sldId="430"/>
            <ac:picMk id="9" creationId="{892961D8-E99E-4E4A-B973-B57C458CF09C}"/>
          </ac:picMkLst>
        </pc:picChg>
      </pc:sldChg>
      <pc:sldChg chg="addSp delSp modSp new mod">
        <pc:chgData name="Connor Luke Strange (2009282)" userId="e11bfffe-da13-459e-9f44-239f6a54aae9" providerId="ADAL" clId="{47957319-AC45-4160-BE63-B4F8D44F6084}" dt="2020-11-08T17:50:47.906" v="53585" actId="255"/>
        <pc:sldMkLst>
          <pc:docMk/>
          <pc:sldMk cId="697480357" sldId="431"/>
        </pc:sldMkLst>
        <pc:spChg chg="del">
          <ac:chgData name="Connor Luke Strange (2009282)" userId="e11bfffe-da13-459e-9f44-239f6a54aae9" providerId="ADAL" clId="{47957319-AC45-4160-BE63-B4F8D44F6084}" dt="2020-11-08T17:48:24.125" v="53056"/>
          <ac:spMkLst>
            <pc:docMk/>
            <pc:sldMk cId="697480357" sldId="431"/>
            <ac:spMk id="2" creationId="{B3454539-0BA1-4761-B41B-82906BC7C87B}"/>
          </ac:spMkLst>
        </pc:spChg>
        <pc:spChg chg="mod">
          <ac:chgData name="Connor Luke Strange (2009282)" userId="e11bfffe-da13-459e-9f44-239f6a54aae9" providerId="ADAL" clId="{47957319-AC45-4160-BE63-B4F8D44F6084}" dt="2020-11-08T17:50:47.906" v="53585" actId="255"/>
          <ac:spMkLst>
            <pc:docMk/>
            <pc:sldMk cId="697480357" sldId="431"/>
            <ac:spMk id="3" creationId="{E2E4691B-18B8-4102-9C59-BE016A299CF0}"/>
          </ac:spMkLst>
        </pc:spChg>
        <pc:spChg chg="add mod">
          <ac:chgData name="Connor Luke Strange (2009282)" userId="e11bfffe-da13-459e-9f44-239f6a54aae9" providerId="ADAL" clId="{47957319-AC45-4160-BE63-B4F8D44F6084}" dt="2020-11-08T17:48:28.703" v="53057" actId="1076"/>
          <ac:spMkLst>
            <pc:docMk/>
            <pc:sldMk cId="697480357" sldId="431"/>
            <ac:spMk id="4" creationId="{789DE141-4719-4C9B-A0CF-69F95764BF0D}"/>
          </ac:spMkLst>
        </pc:spChg>
      </pc:sldChg>
      <pc:sldChg chg="addSp delSp modSp new mod">
        <pc:chgData name="Connor Luke Strange (2009282)" userId="e11bfffe-da13-459e-9f44-239f6a54aae9" providerId="ADAL" clId="{47957319-AC45-4160-BE63-B4F8D44F6084}" dt="2020-11-08T17:57:07.667" v="54095" actId="14100"/>
        <pc:sldMkLst>
          <pc:docMk/>
          <pc:sldMk cId="320684204" sldId="432"/>
        </pc:sldMkLst>
        <pc:spChg chg="del">
          <ac:chgData name="Connor Luke Strange (2009282)" userId="e11bfffe-da13-459e-9f44-239f6a54aae9" providerId="ADAL" clId="{47957319-AC45-4160-BE63-B4F8D44F6084}" dt="2020-11-08T17:53:39.422" v="53587"/>
          <ac:spMkLst>
            <pc:docMk/>
            <pc:sldMk cId="320684204" sldId="432"/>
            <ac:spMk id="2" creationId="{9DBC1172-44CC-47E7-80F7-1EB8DB48B339}"/>
          </ac:spMkLst>
        </pc:spChg>
        <pc:spChg chg="mod">
          <ac:chgData name="Connor Luke Strange (2009282)" userId="e11bfffe-da13-459e-9f44-239f6a54aae9" providerId="ADAL" clId="{47957319-AC45-4160-BE63-B4F8D44F6084}" dt="2020-11-08T17:57:07.667" v="54095" actId="14100"/>
          <ac:spMkLst>
            <pc:docMk/>
            <pc:sldMk cId="320684204" sldId="432"/>
            <ac:spMk id="3" creationId="{122F93EB-A5A0-4755-95A6-A68953D6786E}"/>
          </ac:spMkLst>
        </pc:spChg>
        <pc:spChg chg="add mod">
          <ac:chgData name="Connor Luke Strange (2009282)" userId="e11bfffe-da13-459e-9f44-239f6a54aae9" providerId="ADAL" clId="{47957319-AC45-4160-BE63-B4F8D44F6084}" dt="2020-11-08T17:53:44.379" v="53588" actId="1076"/>
          <ac:spMkLst>
            <pc:docMk/>
            <pc:sldMk cId="320684204" sldId="432"/>
            <ac:spMk id="4" creationId="{B28DCFDF-6B36-4FCF-856D-FA8D22FA7A29}"/>
          </ac:spMkLst>
        </pc:spChg>
      </pc:sldChg>
      <pc:sldChg chg="addSp delSp modSp new mod">
        <pc:chgData name="Connor Luke Strange (2009282)" userId="e11bfffe-da13-459e-9f44-239f6a54aae9" providerId="ADAL" clId="{47957319-AC45-4160-BE63-B4F8D44F6084}" dt="2020-11-08T18:13:08.981" v="54259" actId="1076"/>
        <pc:sldMkLst>
          <pc:docMk/>
          <pc:sldMk cId="2756352205" sldId="433"/>
        </pc:sldMkLst>
        <pc:spChg chg="del">
          <ac:chgData name="Connor Luke Strange (2009282)" userId="e11bfffe-da13-459e-9f44-239f6a54aae9" providerId="ADAL" clId="{47957319-AC45-4160-BE63-B4F8D44F6084}" dt="2020-11-08T18:12:54.907" v="54257"/>
          <ac:spMkLst>
            <pc:docMk/>
            <pc:sldMk cId="2756352205" sldId="433"/>
            <ac:spMk id="2" creationId="{A346E1C3-F495-4E3C-92AB-950A95D907B6}"/>
          </ac:spMkLst>
        </pc:spChg>
        <pc:spChg chg="del">
          <ac:chgData name="Connor Luke Strange (2009282)" userId="e11bfffe-da13-459e-9f44-239f6a54aae9" providerId="ADAL" clId="{47957319-AC45-4160-BE63-B4F8D44F6084}" dt="2020-11-08T18:00:37.992" v="54097"/>
          <ac:spMkLst>
            <pc:docMk/>
            <pc:sldMk cId="2756352205" sldId="433"/>
            <ac:spMk id="3" creationId="{C6C32AFE-178D-443C-BD2A-76C3890F3D98}"/>
          </ac:spMkLst>
        </pc:spChg>
        <pc:spChg chg="add mod">
          <ac:chgData name="Connor Luke Strange (2009282)" userId="e11bfffe-da13-459e-9f44-239f6a54aae9" providerId="ADAL" clId="{47957319-AC45-4160-BE63-B4F8D44F6084}" dt="2020-11-08T18:07:59.909" v="54249" actId="113"/>
          <ac:spMkLst>
            <pc:docMk/>
            <pc:sldMk cId="2756352205" sldId="433"/>
            <ac:spMk id="7" creationId="{B4FE96BC-4C7A-4B96-BBB1-55DF21C4AC2F}"/>
          </ac:spMkLst>
        </pc:spChg>
        <pc:spChg chg="add del mod">
          <ac:chgData name="Connor Luke Strange (2009282)" userId="e11bfffe-da13-459e-9f44-239f6a54aae9" providerId="ADAL" clId="{47957319-AC45-4160-BE63-B4F8D44F6084}" dt="2020-11-08T18:03:41.924" v="54138" actId="478"/>
          <ac:spMkLst>
            <pc:docMk/>
            <pc:sldMk cId="2756352205" sldId="433"/>
            <ac:spMk id="9" creationId="{650D3D9E-CE68-4529-AA95-01DC169C27D4}"/>
          </ac:spMkLst>
        </pc:spChg>
        <pc:spChg chg="add mod">
          <ac:chgData name="Connor Luke Strange (2009282)" userId="e11bfffe-da13-459e-9f44-239f6a54aae9" providerId="ADAL" clId="{47957319-AC45-4160-BE63-B4F8D44F6084}" dt="2020-11-08T18:07:18.972" v="54176" actId="1076"/>
          <ac:spMkLst>
            <pc:docMk/>
            <pc:sldMk cId="2756352205" sldId="433"/>
            <ac:spMk id="13" creationId="{79DD4B03-03C6-45CD-981E-5244586111D5}"/>
          </ac:spMkLst>
        </pc:spChg>
        <pc:spChg chg="add mod">
          <ac:chgData name="Connor Luke Strange (2009282)" userId="e11bfffe-da13-459e-9f44-239f6a54aae9" providerId="ADAL" clId="{47957319-AC45-4160-BE63-B4F8D44F6084}" dt="2020-11-08T18:08:05.066" v="54250" actId="115"/>
          <ac:spMkLst>
            <pc:docMk/>
            <pc:sldMk cId="2756352205" sldId="433"/>
            <ac:spMk id="14" creationId="{F036104F-1CB0-4B08-94F4-505F2576CBEE}"/>
          </ac:spMkLst>
        </pc:spChg>
        <pc:spChg chg="add mod">
          <ac:chgData name="Connor Luke Strange (2009282)" userId="e11bfffe-da13-459e-9f44-239f6a54aae9" providerId="ADAL" clId="{47957319-AC45-4160-BE63-B4F8D44F6084}" dt="2020-11-08T18:08:28.313" v="54255" actId="115"/>
          <ac:spMkLst>
            <pc:docMk/>
            <pc:sldMk cId="2756352205" sldId="433"/>
            <ac:spMk id="17" creationId="{0F743D15-7306-43EE-BFBD-3F37B77E867B}"/>
          </ac:spMkLst>
        </pc:spChg>
        <pc:spChg chg="add mod">
          <ac:chgData name="Connor Luke Strange (2009282)" userId="e11bfffe-da13-459e-9f44-239f6a54aae9" providerId="ADAL" clId="{47957319-AC45-4160-BE63-B4F8D44F6084}" dt="2020-11-08T18:13:08.981" v="54259" actId="1076"/>
          <ac:spMkLst>
            <pc:docMk/>
            <pc:sldMk cId="2756352205" sldId="433"/>
            <ac:spMk id="18" creationId="{B27F0DA7-FF54-451A-8F6C-4288E5F757A7}"/>
          </ac:spMkLst>
        </pc:spChg>
        <pc:picChg chg="add mod">
          <ac:chgData name="Connor Luke Strange (2009282)" userId="e11bfffe-da13-459e-9f44-239f6a54aae9" providerId="ADAL" clId="{47957319-AC45-4160-BE63-B4F8D44F6084}" dt="2020-11-08T18:04:03.731" v="54144" actId="14100"/>
          <ac:picMkLst>
            <pc:docMk/>
            <pc:sldMk cId="2756352205" sldId="433"/>
            <ac:picMk id="5" creationId="{B7E3F105-EA22-4CD7-81A8-0B3BB1EC557D}"/>
          </ac:picMkLst>
        </pc:picChg>
        <pc:picChg chg="add mod">
          <ac:chgData name="Connor Luke Strange (2009282)" userId="e11bfffe-da13-459e-9f44-239f6a54aae9" providerId="ADAL" clId="{47957319-AC45-4160-BE63-B4F8D44F6084}" dt="2020-11-08T18:06:54.068" v="54171" actId="14100"/>
          <ac:picMkLst>
            <pc:docMk/>
            <pc:sldMk cId="2756352205" sldId="433"/>
            <ac:picMk id="11" creationId="{5322713B-AD95-4DE6-846D-D3DC3248F5D4}"/>
          </ac:picMkLst>
        </pc:picChg>
        <pc:picChg chg="add mod">
          <ac:chgData name="Connor Luke Strange (2009282)" userId="e11bfffe-da13-459e-9f44-239f6a54aae9" providerId="ADAL" clId="{47957319-AC45-4160-BE63-B4F8D44F6084}" dt="2020-11-08T18:07:22.931" v="54177" actId="1076"/>
          <ac:picMkLst>
            <pc:docMk/>
            <pc:sldMk cId="2756352205" sldId="433"/>
            <ac:picMk id="16" creationId="{E5D84341-D619-4B01-B511-980537FA7436}"/>
          </ac:picMkLst>
        </pc:picChg>
      </pc:sldChg>
      <pc:sldChg chg="addSp delSp modSp new mod">
        <pc:chgData name="Connor Luke Strange (2009282)" userId="e11bfffe-da13-459e-9f44-239f6a54aae9" providerId="ADAL" clId="{47957319-AC45-4160-BE63-B4F8D44F6084}" dt="2020-11-08T18:23:48.070" v="54628" actId="20577"/>
        <pc:sldMkLst>
          <pc:docMk/>
          <pc:sldMk cId="3533940196" sldId="434"/>
        </pc:sldMkLst>
        <pc:spChg chg="del">
          <ac:chgData name="Connor Luke Strange (2009282)" userId="e11bfffe-da13-459e-9f44-239f6a54aae9" providerId="ADAL" clId="{47957319-AC45-4160-BE63-B4F8D44F6084}" dt="2020-11-08T18:16:06.872" v="54260"/>
          <ac:spMkLst>
            <pc:docMk/>
            <pc:sldMk cId="3533940196" sldId="434"/>
            <ac:spMk id="2" creationId="{73321857-AE97-4CA7-8B1C-7023E609F38D}"/>
          </ac:spMkLst>
        </pc:spChg>
        <pc:spChg chg="mod">
          <ac:chgData name="Connor Luke Strange (2009282)" userId="e11bfffe-da13-459e-9f44-239f6a54aae9" providerId="ADAL" clId="{47957319-AC45-4160-BE63-B4F8D44F6084}" dt="2020-11-08T18:23:48.070" v="54628" actId="20577"/>
          <ac:spMkLst>
            <pc:docMk/>
            <pc:sldMk cId="3533940196" sldId="434"/>
            <ac:spMk id="3" creationId="{3B20BA0B-6ECA-42B8-B932-8C5E3365FD2C}"/>
          </ac:spMkLst>
        </pc:spChg>
        <pc:spChg chg="add mod">
          <ac:chgData name="Connor Luke Strange (2009282)" userId="e11bfffe-da13-459e-9f44-239f6a54aae9" providerId="ADAL" clId="{47957319-AC45-4160-BE63-B4F8D44F6084}" dt="2020-11-08T18:16:08.926" v="54261" actId="1076"/>
          <ac:spMkLst>
            <pc:docMk/>
            <pc:sldMk cId="3533940196" sldId="434"/>
            <ac:spMk id="4" creationId="{60A3C32D-DBC2-4B8D-9ADA-1A6869A399A5}"/>
          </ac:spMkLst>
        </pc:spChg>
        <pc:spChg chg="add mod">
          <ac:chgData name="Connor Luke Strange (2009282)" userId="e11bfffe-da13-459e-9f44-239f6a54aae9" providerId="ADAL" clId="{47957319-AC45-4160-BE63-B4F8D44F6084}" dt="2020-11-08T18:21:11.444" v="54561" actId="1076"/>
          <ac:spMkLst>
            <pc:docMk/>
            <pc:sldMk cId="3533940196" sldId="434"/>
            <ac:spMk id="8" creationId="{15A666F2-44E1-438B-8C49-64F06F55BCF0}"/>
          </ac:spMkLst>
        </pc:spChg>
        <pc:spChg chg="add mod">
          <ac:chgData name="Connor Luke Strange (2009282)" userId="e11bfffe-da13-459e-9f44-239f6a54aae9" providerId="ADAL" clId="{47957319-AC45-4160-BE63-B4F8D44F6084}" dt="2020-11-08T18:21:51.790" v="54609" actId="1076"/>
          <ac:spMkLst>
            <pc:docMk/>
            <pc:sldMk cId="3533940196" sldId="434"/>
            <ac:spMk id="9" creationId="{20D7BED0-964B-4257-953D-A0DCBAED5E50}"/>
          </ac:spMkLst>
        </pc:spChg>
        <pc:spChg chg="add mod">
          <ac:chgData name="Connor Luke Strange (2009282)" userId="e11bfffe-da13-459e-9f44-239f6a54aae9" providerId="ADAL" clId="{47957319-AC45-4160-BE63-B4F8D44F6084}" dt="2020-11-08T18:22:17.534" v="54615" actId="208"/>
          <ac:spMkLst>
            <pc:docMk/>
            <pc:sldMk cId="3533940196" sldId="434"/>
            <ac:spMk id="10" creationId="{03CF11C8-5C5B-44DC-B1EE-48038404959A}"/>
          </ac:spMkLst>
        </pc:spChg>
        <pc:picChg chg="add mod">
          <ac:chgData name="Connor Luke Strange (2009282)" userId="e11bfffe-da13-459e-9f44-239f6a54aae9" providerId="ADAL" clId="{47957319-AC45-4160-BE63-B4F8D44F6084}" dt="2020-11-08T18:20:51.666" v="54558" actId="1076"/>
          <ac:picMkLst>
            <pc:docMk/>
            <pc:sldMk cId="3533940196" sldId="434"/>
            <ac:picMk id="6" creationId="{9B53AC5C-FFC9-4870-9575-682E3AFDE880}"/>
          </ac:picMkLst>
        </pc:picChg>
      </pc:sldChg>
      <pc:sldChg chg="addSp delSp modSp new mod">
        <pc:chgData name="Connor Luke Strange (2009282)" userId="e11bfffe-da13-459e-9f44-239f6a54aae9" providerId="ADAL" clId="{47957319-AC45-4160-BE63-B4F8D44F6084}" dt="2020-11-08T18:30:56.784" v="55037" actId="1076"/>
        <pc:sldMkLst>
          <pc:docMk/>
          <pc:sldMk cId="1131733212" sldId="435"/>
        </pc:sldMkLst>
        <pc:spChg chg="del">
          <ac:chgData name="Connor Luke Strange (2009282)" userId="e11bfffe-da13-459e-9f44-239f6a54aae9" providerId="ADAL" clId="{47957319-AC45-4160-BE63-B4F8D44F6084}" dt="2020-11-08T18:24:58.831" v="54629"/>
          <ac:spMkLst>
            <pc:docMk/>
            <pc:sldMk cId="1131733212" sldId="435"/>
            <ac:spMk id="2" creationId="{A6BF07A2-E70B-427D-9DBD-574F4E5332E0}"/>
          </ac:spMkLst>
        </pc:spChg>
        <pc:spChg chg="add del mod">
          <ac:chgData name="Connor Luke Strange (2009282)" userId="e11bfffe-da13-459e-9f44-239f6a54aae9" providerId="ADAL" clId="{47957319-AC45-4160-BE63-B4F8D44F6084}" dt="2020-11-08T18:28:34.269" v="55012" actId="20577"/>
          <ac:spMkLst>
            <pc:docMk/>
            <pc:sldMk cId="1131733212" sldId="435"/>
            <ac:spMk id="3" creationId="{5E9898B9-4EA8-484B-AB5C-D0141AA86C53}"/>
          </ac:spMkLst>
        </pc:spChg>
        <pc:spChg chg="add mod">
          <ac:chgData name="Connor Luke Strange (2009282)" userId="e11bfffe-da13-459e-9f44-239f6a54aae9" providerId="ADAL" clId="{47957319-AC45-4160-BE63-B4F8D44F6084}" dt="2020-11-08T18:25:09.199" v="54630" actId="1076"/>
          <ac:spMkLst>
            <pc:docMk/>
            <pc:sldMk cId="1131733212" sldId="435"/>
            <ac:spMk id="4" creationId="{9CBF0621-D497-4319-91D5-4FC77BFA2313}"/>
          </ac:spMkLst>
        </pc:spChg>
        <pc:spChg chg="add del mod">
          <ac:chgData name="Connor Luke Strange (2009282)" userId="e11bfffe-da13-459e-9f44-239f6a54aae9" providerId="ADAL" clId="{47957319-AC45-4160-BE63-B4F8D44F6084}" dt="2020-11-08T18:25:28.995" v="54635"/>
          <ac:spMkLst>
            <pc:docMk/>
            <pc:sldMk cId="1131733212" sldId="435"/>
            <ac:spMk id="5" creationId="{D6DF911E-685C-40AF-8F15-6F77B78F353E}"/>
          </ac:spMkLst>
        </pc:spChg>
        <pc:spChg chg="add mod">
          <ac:chgData name="Connor Luke Strange (2009282)" userId="e11bfffe-da13-459e-9f44-239f6a54aae9" providerId="ADAL" clId="{47957319-AC45-4160-BE63-B4F8D44F6084}" dt="2020-11-08T18:30:30.835" v="55035" actId="122"/>
          <ac:spMkLst>
            <pc:docMk/>
            <pc:sldMk cId="1131733212" sldId="435"/>
            <ac:spMk id="8" creationId="{6AD72FDD-6E69-473F-89F2-C3F92567F1D7}"/>
          </ac:spMkLst>
        </pc:spChg>
        <pc:spChg chg="add mod">
          <ac:chgData name="Connor Luke Strange (2009282)" userId="e11bfffe-da13-459e-9f44-239f6a54aae9" providerId="ADAL" clId="{47957319-AC45-4160-BE63-B4F8D44F6084}" dt="2020-11-08T18:30:28.020" v="55034" actId="1076"/>
          <ac:spMkLst>
            <pc:docMk/>
            <pc:sldMk cId="1131733212" sldId="435"/>
            <ac:spMk id="11" creationId="{CC8DA45B-39A2-4A7B-B366-DB838F827EB6}"/>
          </ac:spMkLst>
        </pc:spChg>
        <pc:spChg chg="add mod">
          <ac:chgData name="Connor Luke Strange (2009282)" userId="e11bfffe-da13-459e-9f44-239f6a54aae9" providerId="ADAL" clId="{47957319-AC45-4160-BE63-B4F8D44F6084}" dt="2020-11-08T18:30:56.784" v="55037" actId="1076"/>
          <ac:spMkLst>
            <pc:docMk/>
            <pc:sldMk cId="1131733212" sldId="435"/>
            <ac:spMk id="14" creationId="{283F85FD-C505-4FC8-9780-DA68E204DA5D}"/>
          </ac:spMkLst>
        </pc:spChg>
        <pc:picChg chg="add mod">
          <ac:chgData name="Connor Luke Strange (2009282)" userId="e11bfffe-da13-459e-9f44-239f6a54aae9" providerId="ADAL" clId="{47957319-AC45-4160-BE63-B4F8D44F6084}" dt="2020-11-08T18:29:07.546" v="55019" actId="1076"/>
          <ac:picMkLst>
            <pc:docMk/>
            <pc:sldMk cId="1131733212" sldId="435"/>
            <ac:picMk id="7" creationId="{B4A4C70E-D905-4600-83EC-FA8661D270DD}"/>
          </ac:picMkLst>
        </pc:picChg>
        <pc:picChg chg="add mod">
          <ac:chgData name="Connor Luke Strange (2009282)" userId="e11bfffe-da13-459e-9f44-239f6a54aae9" providerId="ADAL" clId="{47957319-AC45-4160-BE63-B4F8D44F6084}" dt="2020-11-08T18:30:13.581" v="55030" actId="1076"/>
          <ac:picMkLst>
            <pc:docMk/>
            <pc:sldMk cId="1131733212" sldId="435"/>
            <ac:picMk id="10" creationId="{973E7B0B-A8BF-490B-86AD-9887951DCF0E}"/>
          </ac:picMkLst>
        </pc:picChg>
        <pc:picChg chg="add mod">
          <ac:chgData name="Connor Luke Strange (2009282)" userId="e11bfffe-da13-459e-9f44-239f6a54aae9" providerId="ADAL" clId="{47957319-AC45-4160-BE63-B4F8D44F6084}" dt="2020-11-08T18:30:05.646" v="55028" actId="1076"/>
          <ac:picMkLst>
            <pc:docMk/>
            <pc:sldMk cId="1131733212" sldId="435"/>
            <ac:picMk id="13" creationId="{ED70D109-47E8-48BF-872D-1B670DDE43FB}"/>
          </ac:picMkLst>
        </pc:picChg>
      </pc:sldChg>
      <pc:sldChg chg="addSp delSp modSp new mod">
        <pc:chgData name="Connor Luke Strange (2009282)" userId="e11bfffe-da13-459e-9f44-239f6a54aae9" providerId="ADAL" clId="{47957319-AC45-4160-BE63-B4F8D44F6084}" dt="2020-11-08T18:38:24.475" v="55784" actId="20577"/>
        <pc:sldMkLst>
          <pc:docMk/>
          <pc:sldMk cId="4021973947" sldId="436"/>
        </pc:sldMkLst>
        <pc:spChg chg="del">
          <ac:chgData name="Connor Luke Strange (2009282)" userId="e11bfffe-da13-459e-9f44-239f6a54aae9" providerId="ADAL" clId="{47957319-AC45-4160-BE63-B4F8D44F6084}" dt="2020-11-08T18:32:14.078" v="55041"/>
          <ac:spMkLst>
            <pc:docMk/>
            <pc:sldMk cId="4021973947" sldId="436"/>
            <ac:spMk id="2" creationId="{8A6BD05D-765F-400A-A9A7-FE20D2643AAE}"/>
          </ac:spMkLst>
        </pc:spChg>
        <pc:spChg chg="mod">
          <ac:chgData name="Connor Luke Strange (2009282)" userId="e11bfffe-da13-459e-9f44-239f6a54aae9" providerId="ADAL" clId="{47957319-AC45-4160-BE63-B4F8D44F6084}" dt="2020-11-08T18:38:24.475" v="55784" actId="20577"/>
          <ac:spMkLst>
            <pc:docMk/>
            <pc:sldMk cId="4021973947" sldId="436"/>
            <ac:spMk id="3" creationId="{4F25507C-9C20-4452-B611-F309A023A950}"/>
          </ac:spMkLst>
        </pc:spChg>
        <pc:spChg chg="add mod">
          <ac:chgData name="Connor Luke Strange (2009282)" userId="e11bfffe-da13-459e-9f44-239f6a54aae9" providerId="ADAL" clId="{47957319-AC45-4160-BE63-B4F8D44F6084}" dt="2020-11-08T18:32:16.559" v="55042" actId="1076"/>
          <ac:spMkLst>
            <pc:docMk/>
            <pc:sldMk cId="4021973947" sldId="436"/>
            <ac:spMk id="4" creationId="{F33407CA-F727-488F-A847-9A3B05EE8CB8}"/>
          </ac:spMkLst>
        </pc:spChg>
      </pc:sldChg>
      <pc:sldChg chg="addSp delSp modSp new mod">
        <pc:chgData name="Connor Luke Strange (2009282)" userId="e11bfffe-da13-459e-9f44-239f6a54aae9" providerId="ADAL" clId="{47957319-AC45-4160-BE63-B4F8D44F6084}" dt="2020-11-08T19:01:08.363" v="56603" actId="20577"/>
        <pc:sldMkLst>
          <pc:docMk/>
          <pc:sldMk cId="3835796609" sldId="437"/>
        </pc:sldMkLst>
        <pc:spChg chg="del">
          <ac:chgData name="Connor Luke Strange (2009282)" userId="e11bfffe-da13-459e-9f44-239f6a54aae9" providerId="ADAL" clId="{47957319-AC45-4160-BE63-B4F8D44F6084}" dt="2020-11-08T18:46:55.262" v="55785"/>
          <ac:spMkLst>
            <pc:docMk/>
            <pc:sldMk cId="3835796609" sldId="437"/>
            <ac:spMk id="2" creationId="{1E8A7B3F-CCDA-47ED-93C5-F366335A0173}"/>
          </ac:spMkLst>
        </pc:spChg>
        <pc:spChg chg="mod">
          <ac:chgData name="Connor Luke Strange (2009282)" userId="e11bfffe-da13-459e-9f44-239f6a54aae9" providerId="ADAL" clId="{47957319-AC45-4160-BE63-B4F8D44F6084}" dt="2020-11-08T19:01:08.363" v="56603" actId="20577"/>
          <ac:spMkLst>
            <pc:docMk/>
            <pc:sldMk cId="3835796609" sldId="437"/>
            <ac:spMk id="3" creationId="{1F843084-8ED3-45E8-8FD0-53AC0EC1A20E}"/>
          </ac:spMkLst>
        </pc:spChg>
        <pc:spChg chg="add mod">
          <ac:chgData name="Connor Luke Strange (2009282)" userId="e11bfffe-da13-459e-9f44-239f6a54aae9" providerId="ADAL" clId="{47957319-AC45-4160-BE63-B4F8D44F6084}" dt="2020-11-08T18:46:57.776" v="55786" actId="1076"/>
          <ac:spMkLst>
            <pc:docMk/>
            <pc:sldMk cId="3835796609" sldId="437"/>
            <ac:spMk id="4" creationId="{0527C017-D3AC-433D-A162-C18EDF3F27CF}"/>
          </ac:spMkLst>
        </pc:spChg>
        <pc:picChg chg="add mod">
          <ac:chgData name="Connor Luke Strange (2009282)" userId="e11bfffe-da13-459e-9f44-239f6a54aae9" providerId="ADAL" clId="{47957319-AC45-4160-BE63-B4F8D44F6084}" dt="2020-11-08T19:00:32.074" v="56480" actId="1076"/>
          <ac:picMkLst>
            <pc:docMk/>
            <pc:sldMk cId="3835796609" sldId="437"/>
            <ac:picMk id="6" creationId="{8989B78B-36F6-49F9-B63B-6F403ADBB46F}"/>
          </ac:picMkLst>
        </pc:picChg>
      </pc:sldChg>
      <pc:sldChg chg="addSp delSp modSp new mod">
        <pc:chgData name="Connor Luke Strange (2009282)" userId="e11bfffe-da13-459e-9f44-239f6a54aae9" providerId="ADAL" clId="{47957319-AC45-4160-BE63-B4F8D44F6084}" dt="2020-11-08T19:12:58.569" v="57446" actId="1076"/>
        <pc:sldMkLst>
          <pc:docMk/>
          <pc:sldMk cId="299161626" sldId="438"/>
        </pc:sldMkLst>
        <pc:spChg chg="del">
          <ac:chgData name="Connor Luke Strange (2009282)" userId="e11bfffe-da13-459e-9f44-239f6a54aae9" providerId="ADAL" clId="{47957319-AC45-4160-BE63-B4F8D44F6084}" dt="2020-11-08T19:04:18.702" v="56604"/>
          <ac:spMkLst>
            <pc:docMk/>
            <pc:sldMk cId="299161626" sldId="438"/>
            <ac:spMk id="2" creationId="{521F4752-F196-4A35-8B03-00D177909913}"/>
          </ac:spMkLst>
        </pc:spChg>
        <pc:spChg chg="mod">
          <ac:chgData name="Connor Luke Strange (2009282)" userId="e11bfffe-da13-459e-9f44-239f6a54aae9" providerId="ADAL" clId="{47957319-AC45-4160-BE63-B4F8D44F6084}" dt="2020-11-08T19:12:13.179" v="57393" actId="27636"/>
          <ac:spMkLst>
            <pc:docMk/>
            <pc:sldMk cId="299161626" sldId="438"/>
            <ac:spMk id="3" creationId="{F316E1B0-6818-42A4-A552-363A6FD66CBF}"/>
          </ac:spMkLst>
        </pc:spChg>
        <pc:spChg chg="add mod">
          <ac:chgData name="Connor Luke Strange (2009282)" userId="e11bfffe-da13-459e-9f44-239f6a54aae9" providerId="ADAL" clId="{47957319-AC45-4160-BE63-B4F8D44F6084}" dt="2020-11-08T19:04:20.976" v="56605" actId="1076"/>
          <ac:spMkLst>
            <pc:docMk/>
            <pc:sldMk cId="299161626" sldId="438"/>
            <ac:spMk id="4" creationId="{8C05453A-2A9B-4CAF-A9CE-5ED7015C8E84}"/>
          </ac:spMkLst>
        </pc:spChg>
        <pc:spChg chg="add mod">
          <ac:chgData name="Connor Luke Strange (2009282)" userId="e11bfffe-da13-459e-9f44-239f6a54aae9" providerId="ADAL" clId="{47957319-AC45-4160-BE63-B4F8D44F6084}" dt="2020-11-08T19:12:58.569" v="57446" actId="1076"/>
          <ac:spMkLst>
            <pc:docMk/>
            <pc:sldMk cId="299161626" sldId="438"/>
            <ac:spMk id="7" creationId="{B340F17D-33E1-40AE-B1C5-279BC264A8E9}"/>
          </ac:spMkLst>
        </pc:spChg>
        <pc:picChg chg="add mod">
          <ac:chgData name="Connor Luke Strange (2009282)" userId="e11bfffe-da13-459e-9f44-239f6a54aae9" providerId="ADAL" clId="{47957319-AC45-4160-BE63-B4F8D44F6084}" dt="2020-11-08T19:12:27.843" v="57399" actId="1076"/>
          <ac:picMkLst>
            <pc:docMk/>
            <pc:sldMk cId="299161626" sldId="438"/>
            <ac:picMk id="6" creationId="{7AB3891D-4B62-4AA6-A65E-9F1FC184E3C8}"/>
          </ac:picMkLst>
        </pc:picChg>
      </pc:sldChg>
      <pc:sldChg chg="addSp delSp modSp new mod">
        <pc:chgData name="Connor Luke Strange (2009282)" userId="e11bfffe-da13-459e-9f44-239f6a54aae9" providerId="ADAL" clId="{47957319-AC45-4160-BE63-B4F8D44F6084}" dt="2020-11-08T19:21:22.514" v="57584" actId="20577"/>
        <pc:sldMkLst>
          <pc:docMk/>
          <pc:sldMk cId="4180151367" sldId="439"/>
        </pc:sldMkLst>
        <pc:spChg chg="del">
          <ac:chgData name="Connor Luke Strange (2009282)" userId="e11bfffe-da13-459e-9f44-239f6a54aae9" providerId="ADAL" clId="{47957319-AC45-4160-BE63-B4F8D44F6084}" dt="2020-11-08T19:13:25.282" v="57447"/>
          <ac:spMkLst>
            <pc:docMk/>
            <pc:sldMk cId="4180151367" sldId="439"/>
            <ac:spMk id="2" creationId="{77A52A60-B4F6-4EDF-867A-213F3B2B0CEB}"/>
          </ac:spMkLst>
        </pc:spChg>
        <pc:spChg chg="mod">
          <ac:chgData name="Connor Luke Strange (2009282)" userId="e11bfffe-da13-459e-9f44-239f6a54aae9" providerId="ADAL" clId="{47957319-AC45-4160-BE63-B4F8D44F6084}" dt="2020-11-08T19:21:22.514" v="57584" actId="20577"/>
          <ac:spMkLst>
            <pc:docMk/>
            <pc:sldMk cId="4180151367" sldId="439"/>
            <ac:spMk id="3" creationId="{383B01A1-5DA3-487B-BEAF-8B4B2517D91D}"/>
          </ac:spMkLst>
        </pc:spChg>
        <pc:spChg chg="add mod">
          <ac:chgData name="Connor Luke Strange (2009282)" userId="e11bfffe-da13-459e-9f44-239f6a54aae9" providerId="ADAL" clId="{47957319-AC45-4160-BE63-B4F8D44F6084}" dt="2020-11-08T19:13:30.650" v="57448" actId="1076"/>
          <ac:spMkLst>
            <pc:docMk/>
            <pc:sldMk cId="4180151367" sldId="439"/>
            <ac:spMk id="4" creationId="{B84C5944-056F-4AAB-9816-CD4617556C1E}"/>
          </ac:spMkLst>
        </pc:spChg>
        <pc:spChg chg="add mod">
          <ac:chgData name="Connor Luke Strange (2009282)" userId="e11bfffe-da13-459e-9f44-239f6a54aae9" providerId="ADAL" clId="{47957319-AC45-4160-BE63-B4F8D44F6084}" dt="2020-11-08T19:20:38.499" v="57568" actId="20577"/>
          <ac:spMkLst>
            <pc:docMk/>
            <pc:sldMk cId="4180151367" sldId="439"/>
            <ac:spMk id="7" creationId="{087460F6-7BFA-4252-9D62-DBC9FB809676}"/>
          </ac:spMkLst>
        </pc:spChg>
        <pc:picChg chg="add mod">
          <ac:chgData name="Connor Luke Strange (2009282)" userId="e11bfffe-da13-459e-9f44-239f6a54aae9" providerId="ADAL" clId="{47957319-AC45-4160-BE63-B4F8D44F6084}" dt="2020-11-08T19:18:51.271" v="57460" actId="1076"/>
          <ac:picMkLst>
            <pc:docMk/>
            <pc:sldMk cId="4180151367" sldId="439"/>
            <ac:picMk id="6" creationId="{A3196535-6236-49F5-9694-3D3EC1EFA1F3}"/>
          </ac:picMkLst>
        </pc:picChg>
      </pc:sldChg>
      <pc:sldChg chg="addSp delSp modSp new mod">
        <pc:chgData name="Connor Luke Strange (2009282)" userId="e11bfffe-da13-459e-9f44-239f6a54aae9" providerId="ADAL" clId="{47957319-AC45-4160-BE63-B4F8D44F6084}" dt="2020-11-08T19:24:24.668" v="58127" actId="20577"/>
        <pc:sldMkLst>
          <pc:docMk/>
          <pc:sldMk cId="997309952" sldId="440"/>
        </pc:sldMkLst>
        <pc:spChg chg="del">
          <ac:chgData name="Connor Luke Strange (2009282)" userId="e11bfffe-da13-459e-9f44-239f6a54aae9" providerId="ADAL" clId="{47957319-AC45-4160-BE63-B4F8D44F6084}" dt="2020-11-08T19:21:35.959" v="57585"/>
          <ac:spMkLst>
            <pc:docMk/>
            <pc:sldMk cId="997309952" sldId="440"/>
            <ac:spMk id="2" creationId="{05B65897-81AD-4F1B-8409-F05BA4D8F99A}"/>
          </ac:spMkLst>
        </pc:spChg>
        <pc:spChg chg="mod">
          <ac:chgData name="Connor Luke Strange (2009282)" userId="e11bfffe-da13-459e-9f44-239f6a54aae9" providerId="ADAL" clId="{47957319-AC45-4160-BE63-B4F8D44F6084}" dt="2020-11-08T19:24:24.668" v="58127" actId="20577"/>
          <ac:spMkLst>
            <pc:docMk/>
            <pc:sldMk cId="997309952" sldId="440"/>
            <ac:spMk id="3" creationId="{9E7B3C35-26EA-438B-AF72-546C15A23479}"/>
          </ac:spMkLst>
        </pc:spChg>
        <pc:spChg chg="add mod">
          <ac:chgData name="Connor Luke Strange (2009282)" userId="e11bfffe-da13-459e-9f44-239f6a54aae9" providerId="ADAL" clId="{47957319-AC45-4160-BE63-B4F8D44F6084}" dt="2020-11-08T19:21:38.440" v="57586" actId="1076"/>
          <ac:spMkLst>
            <pc:docMk/>
            <pc:sldMk cId="997309952" sldId="440"/>
            <ac:spMk id="4" creationId="{1E3FE34B-7D47-41D2-90BC-B483F6D5E997}"/>
          </ac:spMkLst>
        </pc:spChg>
      </pc:sldChg>
      <pc:sldChg chg="addSp delSp modSp new mod">
        <pc:chgData name="Connor Luke Strange (2009282)" userId="e11bfffe-da13-459e-9f44-239f6a54aae9" providerId="ADAL" clId="{47957319-AC45-4160-BE63-B4F8D44F6084}" dt="2020-11-08T19:26:27.494" v="58374" actId="1076"/>
        <pc:sldMkLst>
          <pc:docMk/>
          <pc:sldMk cId="620640132" sldId="441"/>
        </pc:sldMkLst>
        <pc:spChg chg="del">
          <ac:chgData name="Connor Luke Strange (2009282)" userId="e11bfffe-da13-459e-9f44-239f6a54aae9" providerId="ADAL" clId="{47957319-AC45-4160-BE63-B4F8D44F6084}" dt="2020-11-08T19:24:39.124" v="58128"/>
          <ac:spMkLst>
            <pc:docMk/>
            <pc:sldMk cId="620640132" sldId="441"/>
            <ac:spMk id="2" creationId="{AF36FE91-F293-40AC-9E56-39EE3D541DE9}"/>
          </ac:spMkLst>
        </pc:spChg>
        <pc:spChg chg="mod">
          <ac:chgData name="Connor Luke Strange (2009282)" userId="e11bfffe-da13-459e-9f44-239f6a54aae9" providerId="ADAL" clId="{47957319-AC45-4160-BE63-B4F8D44F6084}" dt="2020-11-08T19:25:33.568" v="58367" actId="20577"/>
          <ac:spMkLst>
            <pc:docMk/>
            <pc:sldMk cId="620640132" sldId="441"/>
            <ac:spMk id="3" creationId="{E913B7E0-2AEB-47C8-BAA7-E3A520324F35}"/>
          </ac:spMkLst>
        </pc:spChg>
        <pc:spChg chg="add mod">
          <ac:chgData name="Connor Luke Strange (2009282)" userId="e11bfffe-da13-459e-9f44-239f6a54aae9" providerId="ADAL" clId="{47957319-AC45-4160-BE63-B4F8D44F6084}" dt="2020-11-08T19:24:41.182" v="58129" actId="1076"/>
          <ac:spMkLst>
            <pc:docMk/>
            <pc:sldMk cId="620640132" sldId="441"/>
            <ac:spMk id="4" creationId="{E32BA8C9-2F04-4A6B-A53F-C2B6D5ACBB19}"/>
          </ac:spMkLst>
        </pc:spChg>
        <pc:spChg chg="add mod">
          <ac:chgData name="Connor Luke Strange (2009282)" userId="e11bfffe-da13-459e-9f44-239f6a54aae9" providerId="ADAL" clId="{47957319-AC45-4160-BE63-B4F8D44F6084}" dt="2020-11-08T19:26:27.494" v="58374" actId="1076"/>
          <ac:spMkLst>
            <pc:docMk/>
            <pc:sldMk cId="620640132" sldId="441"/>
            <ac:spMk id="12" creationId="{02F64EBA-D25F-4EC7-A81B-6DAFC2D143FF}"/>
          </ac:spMkLst>
        </pc:spChg>
        <pc:spChg chg="add mod">
          <ac:chgData name="Connor Luke Strange (2009282)" userId="e11bfffe-da13-459e-9f44-239f6a54aae9" providerId="ADAL" clId="{47957319-AC45-4160-BE63-B4F8D44F6084}" dt="2020-11-08T19:26:22.681" v="58373" actId="1076"/>
          <ac:spMkLst>
            <pc:docMk/>
            <pc:sldMk cId="620640132" sldId="441"/>
            <ac:spMk id="14" creationId="{6973B07A-690D-4A10-BD3D-1C4AA55680B8}"/>
          </ac:spMkLst>
        </pc:spChg>
        <pc:spChg chg="add mod">
          <ac:chgData name="Connor Luke Strange (2009282)" userId="e11bfffe-da13-459e-9f44-239f6a54aae9" providerId="ADAL" clId="{47957319-AC45-4160-BE63-B4F8D44F6084}" dt="2020-11-08T19:26:19.349" v="58372" actId="1076"/>
          <ac:spMkLst>
            <pc:docMk/>
            <pc:sldMk cId="620640132" sldId="441"/>
            <ac:spMk id="16" creationId="{91C9A8E8-F079-4D8F-A2EC-DB2D8DCFC040}"/>
          </ac:spMkLst>
        </pc:spChg>
        <pc:picChg chg="add mod">
          <ac:chgData name="Connor Luke Strange (2009282)" userId="e11bfffe-da13-459e-9f44-239f6a54aae9" providerId="ADAL" clId="{47957319-AC45-4160-BE63-B4F8D44F6084}" dt="2020-11-08T19:25:53.666" v="58369" actId="1076"/>
          <ac:picMkLst>
            <pc:docMk/>
            <pc:sldMk cId="620640132" sldId="441"/>
            <ac:picMk id="6" creationId="{012599FD-61F0-42BD-BA62-E4C4C9C48A01}"/>
          </ac:picMkLst>
        </pc:picChg>
        <pc:picChg chg="add mod">
          <ac:chgData name="Connor Luke Strange (2009282)" userId="e11bfffe-da13-459e-9f44-239f6a54aae9" providerId="ADAL" clId="{47957319-AC45-4160-BE63-B4F8D44F6084}" dt="2020-11-08T19:25:53.666" v="58369" actId="1076"/>
          <ac:picMkLst>
            <pc:docMk/>
            <pc:sldMk cId="620640132" sldId="441"/>
            <ac:picMk id="8" creationId="{F17FE3B3-9127-48D5-ADB0-23BFBD11C870}"/>
          </ac:picMkLst>
        </pc:picChg>
        <pc:picChg chg="add mod">
          <ac:chgData name="Connor Luke Strange (2009282)" userId="e11bfffe-da13-459e-9f44-239f6a54aae9" providerId="ADAL" clId="{47957319-AC45-4160-BE63-B4F8D44F6084}" dt="2020-11-08T19:25:53.666" v="58369" actId="1076"/>
          <ac:picMkLst>
            <pc:docMk/>
            <pc:sldMk cId="620640132" sldId="441"/>
            <ac:picMk id="10" creationId="{860CBC6B-3B0C-45C0-BD36-B5D8078A8D6B}"/>
          </ac:picMkLst>
        </pc:picChg>
      </pc:sldChg>
      <pc:sldChg chg="addSp delSp modSp new mod">
        <pc:chgData name="Connor Luke Strange (2009282)" userId="e11bfffe-da13-459e-9f44-239f6a54aae9" providerId="ADAL" clId="{47957319-AC45-4160-BE63-B4F8D44F6084}" dt="2020-11-08T19:31:02.738" v="58512" actId="14100"/>
        <pc:sldMkLst>
          <pc:docMk/>
          <pc:sldMk cId="1782866940" sldId="442"/>
        </pc:sldMkLst>
        <pc:spChg chg="del">
          <ac:chgData name="Connor Luke Strange (2009282)" userId="e11bfffe-da13-459e-9f44-239f6a54aae9" providerId="ADAL" clId="{47957319-AC45-4160-BE63-B4F8D44F6084}" dt="2020-11-08T19:27:26.755" v="58378"/>
          <ac:spMkLst>
            <pc:docMk/>
            <pc:sldMk cId="1782866940" sldId="442"/>
            <ac:spMk id="2" creationId="{FB70FBD8-CB95-4A14-9EFB-B9E883322E20}"/>
          </ac:spMkLst>
        </pc:spChg>
        <pc:spChg chg="mod">
          <ac:chgData name="Connor Luke Strange (2009282)" userId="e11bfffe-da13-459e-9f44-239f6a54aae9" providerId="ADAL" clId="{47957319-AC45-4160-BE63-B4F8D44F6084}" dt="2020-11-08T19:30:58.443" v="58511" actId="27636"/>
          <ac:spMkLst>
            <pc:docMk/>
            <pc:sldMk cId="1782866940" sldId="442"/>
            <ac:spMk id="3" creationId="{5AB20118-7D98-46EB-AA6B-BB3B191D53D4}"/>
          </ac:spMkLst>
        </pc:spChg>
        <pc:spChg chg="add mod">
          <ac:chgData name="Connor Luke Strange (2009282)" userId="e11bfffe-da13-459e-9f44-239f6a54aae9" providerId="ADAL" clId="{47957319-AC45-4160-BE63-B4F8D44F6084}" dt="2020-11-08T19:27:31.917" v="58380" actId="1076"/>
          <ac:spMkLst>
            <pc:docMk/>
            <pc:sldMk cId="1782866940" sldId="442"/>
            <ac:spMk id="4" creationId="{9620F2FF-4684-417B-ABD8-1A1310B7915A}"/>
          </ac:spMkLst>
        </pc:spChg>
        <pc:picChg chg="add mod">
          <ac:chgData name="Connor Luke Strange (2009282)" userId="e11bfffe-da13-459e-9f44-239f6a54aae9" providerId="ADAL" clId="{47957319-AC45-4160-BE63-B4F8D44F6084}" dt="2020-11-08T19:30:09.746" v="58493" actId="1076"/>
          <ac:picMkLst>
            <pc:docMk/>
            <pc:sldMk cId="1782866940" sldId="442"/>
            <ac:picMk id="6" creationId="{3BD2C85D-FC67-4C33-AA46-0071DBA31CEA}"/>
          </ac:picMkLst>
        </pc:picChg>
        <pc:cxnChg chg="add mod">
          <ac:chgData name="Connor Luke Strange (2009282)" userId="e11bfffe-da13-459e-9f44-239f6a54aae9" providerId="ADAL" clId="{47957319-AC45-4160-BE63-B4F8D44F6084}" dt="2020-11-08T19:31:02.738" v="58512" actId="14100"/>
          <ac:cxnSpMkLst>
            <pc:docMk/>
            <pc:sldMk cId="1782866940" sldId="442"/>
            <ac:cxnSpMk id="8" creationId="{B6ED4FEB-F3A2-4757-ABBF-68B8DCAB2B26}"/>
          </ac:cxnSpMkLst>
        </pc:cxnChg>
      </pc:sldChg>
      <pc:sldChg chg="addSp delSp modSp new mod">
        <pc:chgData name="Connor Luke Strange (2009282)" userId="e11bfffe-da13-459e-9f44-239f6a54aae9" providerId="ADAL" clId="{47957319-AC45-4160-BE63-B4F8D44F6084}" dt="2020-11-08T19:36:54.717" v="58839" actId="20577"/>
        <pc:sldMkLst>
          <pc:docMk/>
          <pc:sldMk cId="105812394" sldId="443"/>
        </pc:sldMkLst>
        <pc:spChg chg="del">
          <ac:chgData name="Connor Luke Strange (2009282)" userId="e11bfffe-da13-459e-9f44-239f6a54aae9" providerId="ADAL" clId="{47957319-AC45-4160-BE63-B4F8D44F6084}" dt="2020-11-08T19:31:28.541" v="58513"/>
          <ac:spMkLst>
            <pc:docMk/>
            <pc:sldMk cId="105812394" sldId="443"/>
            <ac:spMk id="2" creationId="{35733B83-47ED-4425-9AA1-756C20B94CA5}"/>
          </ac:spMkLst>
        </pc:spChg>
        <pc:spChg chg="mod">
          <ac:chgData name="Connor Luke Strange (2009282)" userId="e11bfffe-da13-459e-9f44-239f6a54aae9" providerId="ADAL" clId="{47957319-AC45-4160-BE63-B4F8D44F6084}" dt="2020-11-08T19:36:54.717" v="58839" actId="20577"/>
          <ac:spMkLst>
            <pc:docMk/>
            <pc:sldMk cId="105812394" sldId="443"/>
            <ac:spMk id="3" creationId="{3194E93C-BED7-4B63-A21C-ADD61A02B9BE}"/>
          </ac:spMkLst>
        </pc:spChg>
        <pc:spChg chg="add mod">
          <ac:chgData name="Connor Luke Strange (2009282)" userId="e11bfffe-da13-459e-9f44-239f6a54aae9" providerId="ADAL" clId="{47957319-AC45-4160-BE63-B4F8D44F6084}" dt="2020-11-08T19:31:36.152" v="58515" actId="1076"/>
          <ac:spMkLst>
            <pc:docMk/>
            <pc:sldMk cId="105812394" sldId="443"/>
            <ac:spMk id="4" creationId="{F088240B-758B-4F7F-B1A5-C64C409F8162}"/>
          </ac:spMkLst>
        </pc:spChg>
        <pc:spChg chg="add del mod">
          <ac:chgData name="Connor Luke Strange (2009282)" userId="e11bfffe-da13-459e-9f44-239f6a54aae9" providerId="ADAL" clId="{47957319-AC45-4160-BE63-B4F8D44F6084}" dt="2020-11-08T19:36:16.879" v="58759"/>
          <ac:spMkLst>
            <pc:docMk/>
            <pc:sldMk cId="105812394" sldId="443"/>
            <ac:spMk id="5" creationId="{7FF5BD20-A3B3-410D-97D9-27ED8F9C1835}"/>
          </ac:spMkLst>
        </pc:spChg>
        <pc:picChg chg="add mod">
          <ac:chgData name="Connor Luke Strange (2009282)" userId="e11bfffe-da13-459e-9f44-239f6a54aae9" providerId="ADAL" clId="{47957319-AC45-4160-BE63-B4F8D44F6084}" dt="2020-11-08T19:36:37.514" v="58766" actId="1076"/>
          <ac:picMkLst>
            <pc:docMk/>
            <pc:sldMk cId="105812394" sldId="443"/>
            <ac:picMk id="7" creationId="{8A981FBE-37A3-4552-B0EF-3684BBBF0856}"/>
          </ac:picMkLst>
        </pc:picChg>
        <pc:picChg chg="add mod">
          <ac:chgData name="Connor Luke Strange (2009282)" userId="e11bfffe-da13-459e-9f44-239f6a54aae9" providerId="ADAL" clId="{47957319-AC45-4160-BE63-B4F8D44F6084}" dt="2020-11-08T19:36:35.041" v="58765" actId="1076"/>
          <ac:picMkLst>
            <pc:docMk/>
            <pc:sldMk cId="105812394" sldId="443"/>
            <ac:picMk id="9" creationId="{940ADD58-4BB9-43E6-9B1F-C1EC0B4B8F19}"/>
          </ac:picMkLst>
        </pc:picChg>
      </pc:sldChg>
      <pc:sldChg chg="addSp delSp modSp new mod">
        <pc:chgData name="Connor Luke Strange (2009282)" userId="e11bfffe-da13-459e-9f44-239f6a54aae9" providerId="ADAL" clId="{47957319-AC45-4160-BE63-B4F8D44F6084}" dt="2020-11-08T19:39:50.897" v="59495" actId="20577"/>
        <pc:sldMkLst>
          <pc:docMk/>
          <pc:sldMk cId="3083248831" sldId="444"/>
        </pc:sldMkLst>
        <pc:spChg chg="del">
          <ac:chgData name="Connor Luke Strange (2009282)" userId="e11bfffe-da13-459e-9f44-239f6a54aae9" providerId="ADAL" clId="{47957319-AC45-4160-BE63-B4F8D44F6084}" dt="2020-11-08T19:37:14.371" v="58840"/>
          <ac:spMkLst>
            <pc:docMk/>
            <pc:sldMk cId="3083248831" sldId="444"/>
            <ac:spMk id="2" creationId="{EDC33A4E-73EB-42E7-8CC0-F55BF19AD2C9}"/>
          </ac:spMkLst>
        </pc:spChg>
        <pc:spChg chg="mod">
          <ac:chgData name="Connor Luke Strange (2009282)" userId="e11bfffe-da13-459e-9f44-239f6a54aae9" providerId="ADAL" clId="{47957319-AC45-4160-BE63-B4F8D44F6084}" dt="2020-11-08T19:39:50.897" v="59495" actId="20577"/>
          <ac:spMkLst>
            <pc:docMk/>
            <pc:sldMk cId="3083248831" sldId="444"/>
            <ac:spMk id="3" creationId="{8542E8D4-5CEE-4C42-9FA2-FFDC37D22D5F}"/>
          </ac:spMkLst>
        </pc:spChg>
        <pc:spChg chg="add mod">
          <ac:chgData name="Connor Luke Strange (2009282)" userId="e11bfffe-da13-459e-9f44-239f6a54aae9" providerId="ADAL" clId="{47957319-AC45-4160-BE63-B4F8D44F6084}" dt="2020-11-08T19:37:17.449" v="58841" actId="1076"/>
          <ac:spMkLst>
            <pc:docMk/>
            <pc:sldMk cId="3083248831" sldId="444"/>
            <ac:spMk id="4" creationId="{93E474AD-3306-47F6-AD54-6023ACBBA5FD}"/>
          </ac:spMkLst>
        </pc:spChg>
      </pc:sldChg>
      <pc:sldChg chg="addSp delSp modSp new mod">
        <pc:chgData name="Connor Luke Strange (2009282)" userId="e11bfffe-da13-459e-9f44-239f6a54aae9" providerId="ADAL" clId="{47957319-AC45-4160-BE63-B4F8D44F6084}" dt="2020-11-08T19:51:34.038" v="60111" actId="27636"/>
        <pc:sldMkLst>
          <pc:docMk/>
          <pc:sldMk cId="717563516" sldId="445"/>
        </pc:sldMkLst>
        <pc:spChg chg="del">
          <ac:chgData name="Connor Luke Strange (2009282)" userId="e11bfffe-da13-459e-9f44-239f6a54aae9" providerId="ADAL" clId="{47957319-AC45-4160-BE63-B4F8D44F6084}" dt="2020-11-08T19:40:17.139" v="59497"/>
          <ac:spMkLst>
            <pc:docMk/>
            <pc:sldMk cId="717563516" sldId="445"/>
            <ac:spMk id="2" creationId="{DE09B2C9-8411-457A-995E-3E91C9D3CB92}"/>
          </ac:spMkLst>
        </pc:spChg>
        <pc:spChg chg="mod">
          <ac:chgData name="Connor Luke Strange (2009282)" userId="e11bfffe-da13-459e-9f44-239f6a54aae9" providerId="ADAL" clId="{47957319-AC45-4160-BE63-B4F8D44F6084}" dt="2020-11-08T19:51:34.038" v="60111" actId="27636"/>
          <ac:spMkLst>
            <pc:docMk/>
            <pc:sldMk cId="717563516" sldId="445"/>
            <ac:spMk id="3" creationId="{7CFE0DFC-D291-4AAF-8ACE-4717ABE36888}"/>
          </ac:spMkLst>
        </pc:spChg>
        <pc:spChg chg="add mod">
          <ac:chgData name="Connor Luke Strange (2009282)" userId="e11bfffe-da13-459e-9f44-239f6a54aae9" providerId="ADAL" clId="{47957319-AC45-4160-BE63-B4F8D44F6084}" dt="2020-11-08T19:40:22.760" v="59499" actId="1076"/>
          <ac:spMkLst>
            <pc:docMk/>
            <pc:sldMk cId="717563516" sldId="445"/>
            <ac:spMk id="4" creationId="{D2E4DBCB-AC0A-4F0C-859C-AD39CC544516}"/>
          </ac:spMkLst>
        </pc:spChg>
      </pc:sldChg>
      <pc:sldChg chg="addSp delSp modSp new mod">
        <pc:chgData name="Connor Luke Strange (2009282)" userId="e11bfffe-da13-459e-9f44-239f6a54aae9" providerId="ADAL" clId="{47957319-AC45-4160-BE63-B4F8D44F6084}" dt="2020-11-08T19:59:12.306" v="61355" actId="1076"/>
        <pc:sldMkLst>
          <pc:docMk/>
          <pc:sldMk cId="3502560464" sldId="446"/>
        </pc:sldMkLst>
        <pc:spChg chg="del">
          <ac:chgData name="Connor Luke Strange (2009282)" userId="e11bfffe-da13-459e-9f44-239f6a54aae9" providerId="ADAL" clId="{47957319-AC45-4160-BE63-B4F8D44F6084}" dt="2020-11-08T19:49:51.243" v="59926"/>
          <ac:spMkLst>
            <pc:docMk/>
            <pc:sldMk cId="3502560464" sldId="446"/>
            <ac:spMk id="2" creationId="{6EB17917-B27A-4E3E-B0C1-78506F664A7F}"/>
          </ac:spMkLst>
        </pc:spChg>
        <pc:spChg chg="mod">
          <ac:chgData name="Connor Luke Strange (2009282)" userId="e11bfffe-da13-459e-9f44-239f6a54aae9" providerId="ADAL" clId="{47957319-AC45-4160-BE63-B4F8D44F6084}" dt="2020-11-08T19:58:22.766" v="61267" actId="27636"/>
          <ac:spMkLst>
            <pc:docMk/>
            <pc:sldMk cId="3502560464" sldId="446"/>
            <ac:spMk id="3" creationId="{2E2BD3D3-8F1F-4403-AAD2-F5F7F090FABE}"/>
          </ac:spMkLst>
        </pc:spChg>
        <pc:spChg chg="add mod">
          <ac:chgData name="Connor Luke Strange (2009282)" userId="e11bfffe-da13-459e-9f44-239f6a54aae9" providerId="ADAL" clId="{47957319-AC45-4160-BE63-B4F8D44F6084}" dt="2020-11-08T19:49:55.451" v="59927" actId="1076"/>
          <ac:spMkLst>
            <pc:docMk/>
            <pc:sldMk cId="3502560464" sldId="446"/>
            <ac:spMk id="4" creationId="{66CA1C9E-B7FF-4FFB-B732-3EFCEA90B999}"/>
          </ac:spMkLst>
        </pc:spChg>
        <pc:spChg chg="add mod">
          <ac:chgData name="Connor Luke Strange (2009282)" userId="e11bfffe-da13-459e-9f44-239f6a54aae9" providerId="ADAL" clId="{47957319-AC45-4160-BE63-B4F8D44F6084}" dt="2020-11-08T19:59:12.306" v="61355" actId="1076"/>
          <ac:spMkLst>
            <pc:docMk/>
            <pc:sldMk cId="3502560464" sldId="446"/>
            <ac:spMk id="7" creationId="{5DA2F798-B7EA-411B-BFD8-CF2A802A1CCA}"/>
          </ac:spMkLst>
        </pc:spChg>
        <pc:picChg chg="add mod">
          <ac:chgData name="Connor Luke Strange (2009282)" userId="e11bfffe-da13-459e-9f44-239f6a54aae9" providerId="ADAL" clId="{47957319-AC45-4160-BE63-B4F8D44F6084}" dt="2020-11-08T19:58:36.509" v="61271" actId="1076"/>
          <ac:picMkLst>
            <pc:docMk/>
            <pc:sldMk cId="3502560464" sldId="446"/>
            <ac:picMk id="6" creationId="{15E9FF7F-332B-4326-AF71-0CF6BD321B27}"/>
          </ac:picMkLst>
        </pc:picChg>
      </pc:sldChg>
      <pc:sldChg chg="addSp delSp modSp new mod">
        <pc:chgData name="Connor Luke Strange (2009282)" userId="e11bfffe-da13-459e-9f44-239f6a54aae9" providerId="ADAL" clId="{47957319-AC45-4160-BE63-B4F8D44F6084}" dt="2020-11-08T20:04:36.977" v="61973" actId="1076"/>
        <pc:sldMkLst>
          <pc:docMk/>
          <pc:sldMk cId="539548540" sldId="447"/>
        </pc:sldMkLst>
        <pc:spChg chg="del">
          <ac:chgData name="Connor Luke Strange (2009282)" userId="e11bfffe-da13-459e-9f44-239f6a54aae9" providerId="ADAL" clId="{47957319-AC45-4160-BE63-B4F8D44F6084}" dt="2020-11-08T20:00:11.227" v="61357"/>
          <ac:spMkLst>
            <pc:docMk/>
            <pc:sldMk cId="539548540" sldId="447"/>
            <ac:spMk id="2" creationId="{D357EEFC-16C0-4800-8659-12CC4CEE86CC}"/>
          </ac:spMkLst>
        </pc:spChg>
        <pc:spChg chg="mod">
          <ac:chgData name="Connor Luke Strange (2009282)" userId="e11bfffe-da13-459e-9f44-239f6a54aae9" providerId="ADAL" clId="{47957319-AC45-4160-BE63-B4F8D44F6084}" dt="2020-11-08T20:02:43.558" v="61939" actId="14100"/>
          <ac:spMkLst>
            <pc:docMk/>
            <pc:sldMk cId="539548540" sldId="447"/>
            <ac:spMk id="3" creationId="{AC97113A-92AE-47CB-A8E1-078BC8140411}"/>
          </ac:spMkLst>
        </pc:spChg>
        <pc:spChg chg="add mod">
          <ac:chgData name="Connor Luke Strange (2009282)" userId="e11bfffe-da13-459e-9f44-239f6a54aae9" providerId="ADAL" clId="{47957319-AC45-4160-BE63-B4F8D44F6084}" dt="2020-11-08T20:00:15.142" v="61358" actId="1076"/>
          <ac:spMkLst>
            <pc:docMk/>
            <pc:sldMk cId="539548540" sldId="447"/>
            <ac:spMk id="4" creationId="{F39A1BDC-9BA8-4531-8287-4DB580126236}"/>
          </ac:spMkLst>
        </pc:spChg>
        <pc:spChg chg="add mod">
          <ac:chgData name="Connor Luke Strange (2009282)" userId="e11bfffe-da13-459e-9f44-239f6a54aae9" providerId="ADAL" clId="{47957319-AC45-4160-BE63-B4F8D44F6084}" dt="2020-11-08T20:04:36.977" v="61973" actId="1076"/>
          <ac:spMkLst>
            <pc:docMk/>
            <pc:sldMk cId="539548540" sldId="447"/>
            <ac:spMk id="7" creationId="{2F07BF5A-4328-499A-A447-9CB9CB796560}"/>
          </ac:spMkLst>
        </pc:spChg>
        <pc:spChg chg="add mod">
          <ac:chgData name="Connor Luke Strange (2009282)" userId="e11bfffe-da13-459e-9f44-239f6a54aae9" providerId="ADAL" clId="{47957319-AC45-4160-BE63-B4F8D44F6084}" dt="2020-11-08T20:04:13.462" v="61965" actId="1076"/>
          <ac:spMkLst>
            <pc:docMk/>
            <pc:sldMk cId="539548540" sldId="447"/>
            <ac:spMk id="10" creationId="{FF529838-F926-496D-9BEC-D25AF4721B3C}"/>
          </ac:spMkLst>
        </pc:spChg>
        <pc:picChg chg="add mod">
          <ac:chgData name="Connor Luke Strange (2009282)" userId="e11bfffe-da13-459e-9f44-239f6a54aae9" providerId="ADAL" clId="{47957319-AC45-4160-BE63-B4F8D44F6084}" dt="2020-11-08T20:04:24.823" v="61969" actId="1076"/>
          <ac:picMkLst>
            <pc:docMk/>
            <pc:sldMk cId="539548540" sldId="447"/>
            <ac:picMk id="6" creationId="{E7BAA7C5-1DD6-4651-8C43-E8D916FB35AF}"/>
          </ac:picMkLst>
        </pc:picChg>
        <pc:picChg chg="add mod">
          <ac:chgData name="Connor Luke Strange (2009282)" userId="e11bfffe-da13-459e-9f44-239f6a54aae9" providerId="ADAL" clId="{47957319-AC45-4160-BE63-B4F8D44F6084}" dt="2020-11-08T20:04:08.585" v="61964" actId="1076"/>
          <ac:picMkLst>
            <pc:docMk/>
            <pc:sldMk cId="539548540" sldId="447"/>
            <ac:picMk id="9" creationId="{F32C35F4-94C1-4D2E-AA6F-300DE834B96C}"/>
          </ac:picMkLst>
        </pc:picChg>
      </pc:sldChg>
      <pc:sldChg chg="addSp delSp modSp new mod">
        <pc:chgData name="Connor Luke Strange (2009282)" userId="e11bfffe-da13-459e-9f44-239f6a54aae9" providerId="ADAL" clId="{47957319-AC45-4160-BE63-B4F8D44F6084}" dt="2020-11-08T20:09:52.247" v="62616" actId="20577"/>
        <pc:sldMkLst>
          <pc:docMk/>
          <pc:sldMk cId="2021837035" sldId="448"/>
        </pc:sldMkLst>
        <pc:spChg chg="del">
          <ac:chgData name="Connor Luke Strange (2009282)" userId="e11bfffe-da13-459e-9f44-239f6a54aae9" providerId="ADAL" clId="{47957319-AC45-4160-BE63-B4F8D44F6084}" dt="2020-11-08T20:06:19.392" v="61976"/>
          <ac:spMkLst>
            <pc:docMk/>
            <pc:sldMk cId="2021837035" sldId="448"/>
            <ac:spMk id="2" creationId="{CE5DAFF9-ADAC-4C4B-AD1A-FE348177A66D}"/>
          </ac:spMkLst>
        </pc:spChg>
        <pc:spChg chg="mod">
          <ac:chgData name="Connor Luke Strange (2009282)" userId="e11bfffe-da13-459e-9f44-239f6a54aae9" providerId="ADAL" clId="{47957319-AC45-4160-BE63-B4F8D44F6084}" dt="2020-11-08T20:09:52.247" v="62616" actId="20577"/>
          <ac:spMkLst>
            <pc:docMk/>
            <pc:sldMk cId="2021837035" sldId="448"/>
            <ac:spMk id="3" creationId="{F78E00A2-737E-4194-935F-BDE88B61E2DA}"/>
          </ac:spMkLst>
        </pc:spChg>
        <pc:spChg chg="add mod">
          <ac:chgData name="Connor Luke Strange (2009282)" userId="e11bfffe-da13-459e-9f44-239f6a54aae9" providerId="ADAL" clId="{47957319-AC45-4160-BE63-B4F8D44F6084}" dt="2020-11-08T20:06:21.842" v="61977" actId="1076"/>
          <ac:spMkLst>
            <pc:docMk/>
            <pc:sldMk cId="2021837035" sldId="448"/>
            <ac:spMk id="4" creationId="{7EA64C59-A186-4D40-BA92-05C61D674312}"/>
          </ac:spMkLst>
        </pc:spChg>
      </pc:sldChg>
      <pc:sldChg chg="addSp delSp modSp new mod">
        <pc:chgData name="Connor Luke Strange (2009282)" userId="e11bfffe-da13-459e-9f44-239f6a54aae9" providerId="ADAL" clId="{47957319-AC45-4160-BE63-B4F8D44F6084}" dt="2020-11-08T20:15:38.575" v="63187" actId="20577"/>
        <pc:sldMkLst>
          <pc:docMk/>
          <pc:sldMk cId="3099094033" sldId="449"/>
        </pc:sldMkLst>
        <pc:spChg chg="del">
          <ac:chgData name="Connor Luke Strange (2009282)" userId="e11bfffe-da13-459e-9f44-239f6a54aae9" providerId="ADAL" clId="{47957319-AC45-4160-BE63-B4F8D44F6084}" dt="2020-11-08T20:10:21.591" v="62617"/>
          <ac:spMkLst>
            <pc:docMk/>
            <pc:sldMk cId="3099094033" sldId="449"/>
            <ac:spMk id="2" creationId="{8F87E9E6-7160-4DA0-8893-D7DA25A87492}"/>
          </ac:spMkLst>
        </pc:spChg>
        <pc:spChg chg="mod">
          <ac:chgData name="Connor Luke Strange (2009282)" userId="e11bfffe-da13-459e-9f44-239f6a54aae9" providerId="ADAL" clId="{47957319-AC45-4160-BE63-B4F8D44F6084}" dt="2020-11-08T20:15:38.575" v="63187" actId="20577"/>
          <ac:spMkLst>
            <pc:docMk/>
            <pc:sldMk cId="3099094033" sldId="449"/>
            <ac:spMk id="3" creationId="{2B8C432C-D533-4040-B59D-B7821C4F402A}"/>
          </ac:spMkLst>
        </pc:spChg>
        <pc:spChg chg="add mod">
          <ac:chgData name="Connor Luke Strange (2009282)" userId="e11bfffe-da13-459e-9f44-239f6a54aae9" providerId="ADAL" clId="{47957319-AC45-4160-BE63-B4F8D44F6084}" dt="2020-11-08T20:10:23.420" v="62618" actId="1076"/>
          <ac:spMkLst>
            <pc:docMk/>
            <pc:sldMk cId="3099094033" sldId="449"/>
            <ac:spMk id="4" creationId="{EE411B7E-40E9-482A-964F-635AB4C8FF17}"/>
          </ac:spMkLst>
        </pc:spChg>
      </pc:sldChg>
      <pc:sldChg chg="addSp delSp modSp new mod">
        <pc:chgData name="Connor Luke Strange (2009282)" userId="e11bfffe-da13-459e-9f44-239f6a54aae9" providerId="ADAL" clId="{47957319-AC45-4160-BE63-B4F8D44F6084}" dt="2020-11-08T20:24:20.980" v="64027" actId="27636"/>
        <pc:sldMkLst>
          <pc:docMk/>
          <pc:sldMk cId="664270958" sldId="450"/>
        </pc:sldMkLst>
        <pc:spChg chg="del">
          <ac:chgData name="Connor Luke Strange (2009282)" userId="e11bfffe-da13-459e-9f44-239f6a54aae9" providerId="ADAL" clId="{47957319-AC45-4160-BE63-B4F8D44F6084}" dt="2020-11-08T20:18:02.202" v="63189"/>
          <ac:spMkLst>
            <pc:docMk/>
            <pc:sldMk cId="664270958" sldId="450"/>
            <ac:spMk id="2" creationId="{256071B3-ADB5-476F-BBFD-CB6013F6A804}"/>
          </ac:spMkLst>
        </pc:spChg>
        <pc:spChg chg="mod">
          <ac:chgData name="Connor Luke Strange (2009282)" userId="e11bfffe-da13-459e-9f44-239f6a54aae9" providerId="ADAL" clId="{47957319-AC45-4160-BE63-B4F8D44F6084}" dt="2020-11-08T20:24:20.980" v="64027" actId="27636"/>
          <ac:spMkLst>
            <pc:docMk/>
            <pc:sldMk cId="664270958" sldId="450"/>
            <ac:spMk id="3" creationId="{30F38752-AFEC-45B0-9E6B-8C516B41AD6C}"/>
          </ac:spMkLst>
        </pc:spChg>
        <pc:spChg chg="add mod">
          <ac:chgData name="Connor Luke Strange (2009282)" userId="e11bfffe-da13-459e-9f44-239f6a54aae9" providerId="ADAL" clId="{47957319-AC45-4160-BE63-B4F8D44F6084}" dt="2020-11-08T20:18:03.870" v="63190" actId="1076"/>
          <ac:spMkLst>
            <pc:docMk/>
            <pc:sldMk cId="664270958" sldId="450"/>
            <ac:spMk id="4" creationId="{94222CE3-E901-411D-AA4A-951E09E830DE}"/>
          </ac:spMkLst>
        </pc:spChg>
        <pc:spChg chg="add mod">
          <ac:chgData name="Connor Luke Strange (2009282)" userId="e11bfffe-da13-459e-9f44-239f6a54aae9" providerId="ADAL" clId="{47957319-AC45-4160-BE63-B4F8D44F6084}" dt="2020-11-08T20:24:10.513" v="64025" actId="122"/>
          <ac:spMkLst>
            <pc:docMk/>
            <pc:sldMk cId="664270958" sldId="450"/>
            <ac:spMk id="8" creationId="{C9356CB6-4194-411A-B9FA-9157B56876C3}"/>
          </ac:spMkLst>
        </pc:spChg>
        <pc:picChg chg="add mod">
          <ac:chgData name="Connor Luke Strange (2009282)" userId="e11bfffe-da13-459e-9f44-239f6a54aae9" providerId="ADAL" clId="{47957319-AC45-4160-BE63-B4F8D44F6084}" dt="2020-11-08T20:24:07.091" v="64024" actId="1076"/>
          <ac:picMkLst>
            <pc:docMk/>
            <pc:sldMk cId="664270958" sldId="450"/>
            <ac:picMk id="6" creationId="{67CCD6E5-9B4C-4A37-8E5B-9675227FDFDE}"/>
          </ac:picMkLst>
        </pc:picChg>
      </pc:sldChg>
      <pc:sldChg chg="addSp delSp modSp new mod">
        <pc:chgData name="Connor Luke Strange (2009282)" userId="e11bfffe-da13-459e-9f44-239f6a54aae9" providerId="ADAL" clId="{47957319-AC45-4160-BE63-B4F8D44F6084}" dt="2020-11-08T20:32:08.685" v="64629" actId="20577"/>
        <pc:sldMkLst>
          <pc:docMk/>
          <pc:sldMk cId="3206034317" sldId="451"/>
        </pc:sldMkLst>
        <pc:spChg chg="del">
          <ac:chgData name="Connor Luke Strange (2009282)" userId="e11bfffe-da13-459e-9f44-239f6a54aae9" providerId="ADAL" clId="{47957319-AC45-4160-BE63-B4F8D44F6084}" dt="2020-11-08T20:25:25.561" v="64031"/>
          <ac:spMkLst>
            <pc:docMk/>
            <pc:sldMk cId="3206034317" sldId="451"/>
            <ac:spMk id="2" creationId="{F8F8EE97-655A-4AC2-B414-DB33BE9AFCD3}"/>
          </ac:spMkLst>
        </pc:spChg>
        <pc:spChg chg="mod">
          <ac:chgData name="Connor Luke Strange (2009282)" userId="e11bfffe-da13-459e-9f44-239f6a54aae9" providerId="ADAL" clId="{47957319-AC45-4160-BE63-B4F8D44F6084}" dt="2020-11-08T20:30:25.552" v="64614" actId="14100"/>
          <ac:spMkLst>
            <pc:docMk/>
            <pc:sldMk cId="3206034317" sldId="451"/>
            <ac:spMk id="3" creationId="{023BC48D-3A07-4671-8722-13AAA082E10E}"/>
          </ac:spMkLst>
        </pc:spChg>
        <pc:spChg chg="add mod">
          <ac:chgData name="Connor Luke Strange (2009282)" userId="e11bfffe-da13-459e-9f44-239f6a54aae9" providerId="ADAL" clId="{47957319-AC45-4160-BE63-B4F8D44F6084}" dt="2020-11-08T20:25:31.045" v="64033" actId="1076"/>
          <ac:spMkLst>
            <pc:docMk/>
            <pc:sldMk cId="3206034317" sldId="451"/>
            <ac:spMk id="4" creationId="{19DF3340-47A1-4253-AF08-F35D6B324C01}"/>
          </ac:spMkLst>
        </pc:spChg>
        <pc:spChg chg="add mod">
          <ac:chgData name="Connor Luke Strange (2009282)" userId="e11bfffe-da13-459e-9f44-239f6a54aae9" providerId="ADAL" clId="{47957319-AC45-4160-BE63-B4F8D44F6084}" dt="2020-11-08T20:32:08.685" v="64629" actId="20577"/>
          <ac:spMkLst>
            <pc:docMk/>
            <pc:sldMk cId="3206034317" sldId="451"/>
            <ac:spMk id="8" creationId="{00CC8771-0D2F-4C9E-9DA5-AA318142AA16}"/>
          </ac:spMkLst>
        </pc:spChg>
        <pc:picChg chg="add mod">
          <ac:chgData name="Connor Luke Strange (2009282)" userId="e11bfffe-da13-459e-9f44-239f6a54aae9" providerId="ADAL" clId="{47957319-AC45-4160-BE63-B4F8D44F6084}" dt="2020-11-08T20:30:37.910" v="64616" actId="1076"/>
          <ac:picMkLst>
            <pc:docMk/>
            <pc:sldMk cId="3206034317" sldId="451"/>
            <ac:picMk id="6" creationId="{BBA86558-FD84-4A05-BE04-8F55DAED3517}"/>
          </ac:picMkLst>
        </pc:picChg>
      </pc:sldChg>
      <pc:sldChg chg="addSp delSp modSp new mod">
        <pc:chgData name="Connor Luke Strange (2009282)" userId="e11bfffe-da13-459e-9f44-239f6a54aae9" providerId="ADAL" clId="{47957319-AC45-4160-BE63-B4F8D44F6084}" dt="2020-11-08T20:44:05.435" v="65516" actId="115"/>
        <pc:sldMkLst>
          <pc:docMk/>
          <pc:sldMk cId="4046734466" sldId="452"/>
        </pc:sldMkLst>
        <pc:spChg chg="del">
          <ac:chgData name="Connor Luke Strange (2009282)" userId="e11bfffe-da13-459e-9f44-239f6a54aae9" providerId="ADAL" clId="{47957319-AC45-4160-BE63-B4F8D44F6084}" dt="2020-11-08T20:34:27.600" v="64630"/>
          <ac:spMkLst>
            <pc:docMk/>
            <pc:sldMk cId="4046734466" sldId="452"/>
            <ac:spMk id="2" creationId="{31E10A82-A04D-43C8-B5C8-2577A4A1B6BE}"/>
          </ac:spMkLst>
        </pc:spChg>
        <pc:spChg chg="mod">
          <ac:chgData name="Connor Luke Strange (2009282)" userId="e11bfffe-da13-459e-9f44-239f6a54aae9" providerId="ADAL" clId="{47957319-AC45-4160-BE63-B4F8D44F6084}" dt="2020-11-08T20:44:05.435" v="65516" actId="115"/>
          <ac:spMkLst>
            <pc:docMk/>
            <pc:sldMk cId="4046734466" sldId="452"/>
            <ac:spMk id="3" creationId="{53D652FE-8AC2-435C-9803-4D6346E7B1DF}"/>
          </ac:spMkLst>
        </pc:spChg>
        <pc:spChg chg="add mod">
          <ac:chgData name="Connor Luke Strange (2009282)" userId="e11bfffe-da13-459e-9f44-239f6a54aae9" providerId="ADAL" clId="{47957319-AC45-4160-BE63-B4F8D44F6084}" dt="2020-11-08T20:34:30.736" v="64631" actId="1076"/>
          <ac:spMkLst>
            <pc:docMk/>
            <pc:sldMk cId="4046734466" sldId="452"/>
            <ac:spMk id="4" creationId="{916A6C5D-59DF-401A-BC8C-69ECCFD853FD}"/>
          </ac:spMkLst>
        </pc:spChg>
        <pc:spChg chg="add mod">
          <ac:chgData name="Connor Luke Strange (2009282)" userId="e11bfffe-da13-459e-9f44-239f6a54aae9" providerId="ADAL" clId="{47957319-AC45-4160-BE63-B4F8D44F6084}" dt="2020-11-08T20:43:15.207" v="65511" actId="20577"/>
          <ac:spMkLst>
            <pc:docMk/>
            <pc:sldMk cId="4046734466" sldId="452"/>
            <ac:spMk id="8" creationId="{98237656-5D0C-4F64-B873-F7CFFC263D94}"/>
          </ac:spMkLst>
        </pc:spChg>
        <pc:picChg chg="add mod">
          <ac:chgData name="Connor Luke Strange (2009282)" userId="e11bfffe-da13-459e-9f44-239f6a54aae9" providerId="ADAL" clId="{47957319-AC45-4160-BE63-B4F8D44F6084}" dt="2020-11-08T20:43:44.197" v="65514" actId="1076"/>
          <ac:picMkLst>
            <pc:docMk/>
            <pc:sldMk cId="4046734466" sldId="452"/>
            <ac:picMk id="6" creationId="{FF53257D-BD96-48BC-818D-081190A56CA8}"/>
          </ac:picMkLst>
        </pc:picChg>
      </pc:sldChg>
      <pc:sldChg chg="addSp delSp modSp new mod">
        <pc:chgData name="Connor Luke Strange (2009282)" userId="e11bfffe-da13-459e-9f44-239f6a54aae9" providerId="ADAL" clId="{47957319-AC45-4160-BE63-B4F8D44F6084}" dt="2020-11-08T21:33:33.677" v="68222" actId="1076"/>
        <pc:sldMkLst>
          <pc:docMk/>
          <pc:sldMk cId="1648139342" sldId="453"/>
        </pc:sldMkLst>
        <pc:spChg chg="del">
          <ac:chgData name="Connor Luke Strange (2009282)" userId="e11bfffe-da13-459e-9f44-239f6a54aae9" providerId="ADAL" clId="{47957319-AC45-4160-BE63-B4F8D44F6084}" dt="2020-11-08T21:12:54.527" v="67684"/>
          <ac:spMkLst>
            <pc:docMk/>
            <pc:sldMk cId="1648139342" sldId="453"/>
            <ac:spMk id="2" creationId="{566E77F4-F40F-410D-8C3C-342E7EB23E0C}"/>
          </ac:spMkLst>
        </pc:spChg>
        <pc:spChg chg="mod">
          <ac:chgData name="Connor Luke Strange (2009282)" userId="e11bfffe-da13-459e-9f44-239f6a54aae9" providerId="ADAL" clId="{47957319-AC45-4160-BE63-B4F8D44F6084}" dt="2020-11-08T21:31:07.842" v="68171" actId="20577"/>
          <ac:spMkLst>
            <pc:docMk/>
            <pc:sldMk cId="1648139342" sldId="453"/>
            <ac:spMk id="3" creationId="{0BA21898-0C2D-48EB-A4F9-FA60A105DCF4}"/>
          </ac:spMkLst>
        </pc:spChg>
        <pc:spChg chg="add mod">
          <ac:chgData name="Connor Luke Strange (2009282)" userId="e11bfffe-da13-459e-9f44-239f6a54aae9" providerId="ADAL" clId="{47957319-AC45-4160-BE63-B4F8D44F6084}" dt="2020-11-08T21:12:57.750" v="67685" actId="1076"/>
          <ac:spMkLst>
            <pc:docMk/>
            <pc:sldMk cId="1648139342" sldId="453"/>
            <ac:spMk id="4" creationId="{50E2D7A2-E86F-4835-92DC-DF8BE27C415F}"/>
          </ac:spMkLst>
        </pc:spChg>
        <pc:spChg chg="add del mod">
          <ac:chgData name="Connor Luke Strange (2009282)" userId="e11bfffe-da13-459e-9f44-239f6a54aae9" providerId="ADAL" clId="{47957319-AC45-4160-BE63-B4F8D44F6084}" dt="2020-11-08T21:30:56.538" v="68129"/>
          <ac:spMkLst>
            <pc:docMk/>
            <pc:sldMk cId="1648139342" sldId="453"/>
            <ac:spMk id="8" creationId="{61960D28-6185-4168-95CC-3B1455BE7C36}"/>
          </ac:spMkLst>
        </pc:spChg>
        <pc:spChg chg="add mod">
          <ac:chgData name="Connor Luke Strange (2009282)" userId="e11bfffe-da13-459e-9f44-239f6a54aae9" providerId="ADAL" clId="{47957319-AC45-4160-BE63-B4F8D44F6084}" dt="2020-11-08T21:33:17.055" v="68200" actId="20577"/>
          <ac:spMkLst>
            <pc:docMk/>
            <pc:sldMk cId="1648139342" sldId="453"/>
            <ac:spMk id="10" creationId="{0E7C198F-B008-460F-98F5-F07D26AC0B33}"/>
          </ac:spMkLst>
        </pc:spChg>
        <pc:spChg chg="add mod">
          <ac:chgData name="Connor Luke Strange (2009282)" userId="e11bfffe-da13-459e-9f44-239f6a54aae9" providerId="ADAL" clId="{47957319-AC45-4160-BE63-B4F8D44F6084}" dt="2020-11-08T21:32:11.758" v="68181" actId="1076"/>
          <ac:spMkLst>
            <pc:docMk/>
            <pc:sldMk cId="1648139342" sldId="453"/>
            <ac:spMk id="12" creationId="{069CCC93-8CD1-40D3-8FDE-84DBD4F08593}"/>
          </ac:spMkLst>
        </pc:spChg>
        <pc:spChg chg="add mod">
          <ac:chgData name="Connor Luke Strange (2009282)" userId="e11bfffe-da13-459e-9f44-239f6a54aae9" providerId="ADAL" clId="{47957319-AC45-4160-BE63-B4F8D44F6084}" dt="2020-11-08T21:33:11.036" v="68194" actId="1076"/>
          <ac:spMkLst>
            <pc:docMk/>
            <pc:sldMk cId="1648139342" sldId="453"/>
            <ac:spMk id="16" creationId="{7761E9AF-660B-4C38-AD52-33D148E3BF87}"/>
          </ac:spMkLst>
        </pc:spChg>
        <pc:spChg chg="add mod">
          <ac:chgData name="Connor Luke Strange (2009282)" userId="e11bfffe-da13-459e-9f44-239f6a54aae9" providerId="ADAL" clId="{47957319-AC45-4160-BE63-B4F8D44F6084}" dt="2020-11-08T21:33:33.677" v="68222" actId="1076"/>
          <ac:spMkLst>
            <pc:docMk/>
            <pc:sldMk cId="1648139342" sldId="453"/>
            <ac:spMk id="17" creationId="{BF190DE5-F16A-43AD-896A-505C0E30BCF6}"/>
          </ac:spMkLst>
        </pc:spChg>
        <pc:picChg chg="add mod">
          <ac:chgData name="Connor Luke Strange (2009282)" userId="e11bfffe-da13-459e-9f44-239f6a54aae9" providerId="ADAL" clId="{47957319-AC45-4160-BE63-B4F8D44F6084}" dt="2020-11-08T21:32:42.431" v="68189" actId="1076"/>
          <ac:picMkLst>
            <pc:docMk/>
            <pc:sldMk cId="1648139342" sldId="453"/>
            <ac:picMk id="6" creationId="{92364B98-4CA5-448B-9F7F-F44902ECAB9F}"/>
          </ac:picMkLst>
        </pc:picChg>
        <pc:picChg chg="add mod">
          <ac:chgData name="Connor Luke Strange (2009282)" userId="e11bfffe-da13-459e-9f44-239f6a54aae9" providerId="ADAL" clId="{47957319-AC45-4160-BE63-B4F8D44F6084}" dt="2020-11-08T21:33:05.806" v="68193" actId="1076"/>
          <ac:picMkLst>
            <pc:docMk/>
            <pc:sldMk cId="1648139342" sldId="453"/>
            <ac:picMk id="14" creationId="{7B25C5EB-A3D7-498A-B1FA-3071359E7E80}"/>
          </ac:picMkLst>
        </pc:picChg>
      </pc:sldChg>
      <pc:sldChg chg="addSp delSp modSp new mod">
        <pc:chgData name="Connor Luke Strange (2009282)" userId="e11bfffe-da13-459e-9f44-239f6a54aae9" providerId="ADAL" clId="{47957319-AC45-4160-BE63-B4F8D44F6084}" dt="2020-11-08T21:11:48.425" v="67681" actId="1076"/>
        <pc:sldMkLst>
          <pc:docMk/>
          <pc:sldMk cId="3970694879" sldId="454"/>
        </pc:sldMkLst>
        <pc:spChg chg="del">
          <ac:chgData name="Connor Luke Strange (2009282)" userId="e11bfffe-da13-459e-9f44-239f6a54aae9" providerId="ADAL" clId="{47957319-AC45-4160-BE63-B4F8D44F6084}" dt="2020-11-08T21:04:32.185" v="67293"/>
          <ac:spMkLst>
            <pc:docMk/>
            <pc:sldMk cId="3970694879" sldId="454"/>
            <ac:spMk id="2" creationId="{608F7532-6D77-49C5-84C6-86D855E0B7D4}"/>
          </ac:spMkLst>
        </pc:spChg>
        <pc:spChg chg="mod">
          <ac:chgData name="Connor Luke Strange (2009282)" userId="e11bfffe-da13-459e-9f44-239f6a54aae9" providerId="ADAL" clId="{47957319-AC45-4160-BE63-B4F8D44F6084}" dt="2020-11-08T21:05:40.165" v="67517" actId="20577"/>
          <ac:spMkLst>
            <pc:docMk/>
            <pc:sldMk cId="3970694879" sldId="454"/>
            <ac:spMk id="3" creationId="{E861E379-911A-4CB2-A20E-2B2EACCDBA1D}"/>
          </ac:spMkLst>
        </pc:spChg>
        <pc:spChg chg="add mod">
          <ac:chgData name="Connor Luke Strange (2009282)" userId="e11bfffe-da13-459e-9f44-239f6a54aae9" providerId="ADAL" clId="{47957319-AC45-4160-BE63-B4F8D44F6084}" dt="2020-11-08T21:04:36.068" v="67295" actId="1076"/>
          <ac:spMkLst>
            <pc:docMk/>
            <pc:sldMk cId="3970694879" sldId="454"/>
            <ac:spMk id="4" creationId="{DD009634-2035-487F-8341-82FE09597DF7}"/>
          </ac:spMkLst>
        </pc:spChg>
        <pc:spChg chg="add del mod">
          <ac:chgData name="Connor Luke Strange (2009282)" userId="e11bfffe-da13-459e-9f44-239f6a54aae9" providerId="ADAL" clId="{47957319-AC45-4160-BE63-B4F8D44F6084}" dt="2020-11-08T21:06:26.676" v="67524"/>
          <ac:spMkLst>
            <pc:docMk/>
            <pc:sldMk cId="3970694879" sldId="454"/>
            <ac:spMk id="7" creationId="{3223EF5B-008E-4CBD-8888-EF0E725B6A07}"/>
          </ac:spMkLst>
        </pc:spChg>
        <pc:spChg chg="add mod">
          <ac:chgData name="Connor Luke Strange (2009282)" userId="e11bfffe-da13-459e-9f44-239f6a54aae9" providerId="ADAL" clId="{47957319-AC45-4160-BE63-B4F8D44F6084}" dt="2020-11-08T21:08:02.155" v="67568" actId="1076"/>
          <ac:spMkLst>
            <pc:docMk/>
            <pc:sldMk cId="3970694879" sldId="454"/>
            <ac:spMk id="9" creationId="{FBE107ED-E4F0-4D95-B4C0-A56399F66B8C}"/>
          </ac:spMkLst>
        </pc:spChg>
        <pc:spChg chg="add mod">
          <ac:chgData name="Connor Luke Strange (2009282)" userId="e11bfffe-da13-459e-9f44-239f6a54aae9" providerId="ADAL" clId="{47957319-AC45-4160-BE63-B4F8D44F6084}" dt="2020-11-08T21:11:48.425" v="67681" actId="1076"/>
          <ac:spMkLst>
            <pc:docMk/>
            <pc:sldMk cId="3970694879" sldId="454"/>
            <ac:spMk id="13" creationId="{F566647B-C801-4FD3-A8F8-0D4F0E073777}"/>
          </ac:spMkLst>
        </pc:spChg>
        <pc:picChg chg="add mod">
          <ac:chgData name="Connor Luke Strange (2009282)" userId="e11bfffe-da13-459e-9f44-239f6a54aae9" providerId="ADAL" clId="{47957319-AC45-4160-BE63-B4F8D44F6084}" dt="2020-11-08T21:06:20.971" v="67522" actId="1076"/>
          <ac:picMkLst>
            <pc:docMk/>
            <pc:sldMk cId="3970694879" sldId="454"/>
            <ac:picMk id="6" creationId="{FF9B93AD-ED1B-4415-88AD-1849A9A3D6EC}"/>
          </ac:picMkLst>
        </pc:picChg>
        <pc:picChg chg="add mod">
          <ac:chgData name="Connor Luke Strange (2009282)" userId="e11bfffe-da13-459e-9f44-239f6a54aae9" providerId="ADAL" clId="{47957319-AC45-4160-BE63-B4F8D44F6084}" dt="2020-11-08T21:11:45.896" v="67680" actId="1076"/>
          <ac:picMkLst>
            <pc:docMk/>
            <pc:sldMk cId="3970694879" sldId="454"/>
            <ac:picMk id="11" creationId="{9DB99466-5C53-4C7B-99AC-B8ECC5FC7F49}"/>
          </ac:picMkLst>
        </pc:picChg>
      </pc:sldChg>
      <pc:sldChg chg="addSp delSp modSp new mod">
        <pc:chgData name="Connor Luke Strange (2009282)" userId="e11bfffe-da13-459e-9f44-239f6a54aae9" providerId="ADAL" clId="{47957319-AC45-4160-BE63-B4F8D44F6084}" dt="2020-11-08T21:03:55.498" v="67292" actId="1076"/>
        <pc:sldMkLst>
          <pc:docMk/>
          <pc:sldMk cId="3036074954" sldId="455"/>
        </pc:sldMkLst>
        <pc:spChg chg="del">
          <ac:chgData name="Connor Luke Strange (2009282)" userId="e11bfffe-da13-459e-9f44-239f6a54aae9" providerId="ADAL" clId="{47957319-AC45-4160-BE63-B4F8D44F6084}" dt="2020-11-08T20:36:45.941" v="64650"/>
          <ac:spMkLst>
            <pc:docMk/>
            <pc:sldMk cId="3036074954" sldId="455"/>
            <ac:spMk id="2" creationId="{8DC5BA02-1F3D-41E4-9E4C-F8CAE6109583}"/>
          </ac:spMkLst>
        </pc:spChg>
        <pc:spChg chg="mod">
          <ac:chgData name="Connor Luke Strange (2009282)" userId="e11bfffe-da13-459e-9f44-239f6a54aae9" providerId="ADAL" clId="{47957319-AC45-4160-BE63-B4F8D44F6084}" dt="2020-11-08T21:01:38.443" v="67190" actId="14100"/>
          <ac:spMkLst>
            <pc:docMk/>
            <pc:sldMk cId="3036074954" sldId="455"/>
            <ac:spMk id="3" creationId="{2F84BF6E-8697-42C8-95CD-FBC70E054EDA}"/>
          </ac:spMkLst>
        </pc:spChg>
        <pc:spChg chg="add mod">
          <ac:chgData name="Connor Luke Strange (2009282)" userId="e11bfffe-da13-459e-9f44-239f6a54aae9" providerId="ADAL" clId="{47957319-AC45-4160-BE63-B4F8D44F6084}" dt="2020-11-08T20:36:48.474" v="64651" actId="1076"/>
          <ac:spMkLst>
            <pc:docMk/>
            <pc:sldMk cId="3036074954" sldId="455"/>
            <ac:spMk id="4" creationId="{8997864F-7F72-42E2-92D9-DC5F441178BE}"/>
          </ac:spMkLst>
        </pc:spChg>
        <pc:spChg chg="add mod">
          <ac:chgData name="Connor Luke Strange (2009282)" userId="e11bfffe-da13-459e-9f44-239f6a54aae9" providerId="ADAL" clId="{47957319-AC45-4160-BE63-B4F8D44F6084}" dt="2020-11-08T21:03:39.607" v="67291" actId="20577"/>
          <ac:spMkLst>
            <pc:docMk/>
            <pc:sldMk cId="3036074954" sldId="455"/>
            <ac:spMk id="8" creationId="{187DF99F-443A-47B1-87B7-69A2547298CD}"/>
          </ac:spMkLst>
        </pc:spChg>
        <pc:picChg chg="add mod">
          <ac:chgData name="Connor Luke Strange (2009282)" userId="e11bfffe-da13-459e-9f44-239f6a54aae9" providerId="ADAL" clId="{47957319-AC45-4160-BE63-B4F8D44F6084}" dt="2020-11-08T21:03:55.498" v="67292" actId="1076"/>
          <ac:picMkLst>
            <pc:docMk/>
            <pc:sldMk cId="3036074954" sldId="455"/>
            <ac:picMk id="6" creationId="{7F82EFA4-9661-4A6F-BD16-30EA17CCF5D6}"/>
          </ac:picMkLst>
        </pc:picChg>
      </pc:sldChg>
      <pc:sldChg chg="addSp delSp modSp new mod">
        <pc:chgData name="Connor Luke Strange (2009282)" userId="e11bfffe-da13-459e-9f44-239f6a54aae9" providerId="ADAL" clId="{47957319-AC45-4160-BE63-B4F8D44F6084}" dt="2020-11-08T20:58:36.421" v="66885" actId="1076"/>
        <pc:sldMkLst>
          <pc:docMk/>
          <pc:sldMk cId="4261667313" sldId="456"/>
        </pc:sldMkLst>
        <pc:spChg chg="del">
          <ac:chgData name="Connor Luke Strange (2009282)" userId="e11bfffe-da13-459e-9f44-239f6a54aae9" providerId="ADAL" clId="{47957319-AC45-4160-BE63-B4F8D44F6084}" dt="2020-11-08T20:53:32.669" v="66065"/>
          <ac:spMkLst>
            <pc:docMk/>
            <pc:sldMk cId="4261667313" sldId="456"/>
            <ac:spMk id="2" creationId="{C15B055F-60A9-4480-979D-6ED5F638CEBD}"/>
          </ac:spMkLst>
        </pc:spChg>
        <pc:spChg chg="mod">
          <ac:chgData name="Connor Luke Strange (2009282)" userId="e11bfffe-da13-459e-9f44-239f6a54aae9" providerId="ADAL" clId="{47957319-AC45-4160-BE63-B4F8D44F6084}" dt="2020-11-08T20:57:57.975" v="66838" actId="27636"/>
          <ac:spMkLst>
            <pc:docMk/>
            <pc:sldMk cId="4261667313" sldId="456"/>
            <ac:spMk id="3" creationId="{C41E2732-5C2A-4DFF-BEFE-77583B3971C3}"/>
          </ac:spMkLst>
        </pc:spChg>
        <pc:spChg chg="add mod">
          <ac:chgData name="Connor Luke Strange (2009282)" userId="e11bfffe-da13-459e-9f44-239f6a54aae9" providerId="ADAL" clId="{47957319-AC45-4160-BE63-B4F8D44F6084}" dt="2020-11-08T20:53:34.854" v="66066" actId="1076"/>
          <ac:spMkLst>
            <pc:docMk/>
            <pc:sldMk cId="4261667313" sldId="456"/>
            <ac:spMk id="4" creationId="{D70FF22E-3679-4C92-B8FC-E6398AC074DD}"/>
          </ac:spMkLst>
        </pc:spChg>
        <pc:spChg chg="add del">
          <ac:chgData name="Connor Luke Strange (2009282)" userId="e11bfffe-da13-459e-9f44-239f6a54aae9" providerId="ADAL" clId="{47957319-AC45-4160-BE63-B4F8D44F6084}" dt="2020-11-08T20:58:03.349" v="66840" actId="478"/>
          <ac:spMkLst>
            <pc:docMk/>
            <pc:sldMk cId="4261667313" sldId="456"/>
            <ac:spMk id="6" creationId="{020B6312-8D1A-44F0-9574-BBD002034271}"/>
          </ac:spMkLst>
        </pc:spChg>
        <pc:spChg chg="add mod">
          <ac:chgData name="Connor Luke Strange (2009282)" userId="e11bfffe-da13-459e-9f44-239f6a54aae9" providerId="ADAL" clId="{47957319-AC45-4160-BE63-B4F8D44F6084}" dt="2020-11-08T20:58:36.421" v="66885" actId="1076"/>
          <ac:spMkLst>
            <pc:docMk/>
            <pc:sldMk cId="4261667313" sldId="456"/>
            <ac:spMk id="9" creationId="{2C610B32-CC3C-4602-94F8-23E45EC388E0}"/>
          </ac:spMkLst>
        </pc:spChg>
        <pc:picChg chg="add mod">
          <ac:chgData name="Connor Luke Strange (2009282)" userId="e11bfffe-da13-459e-9f44-239f6a54aae9" providerId="ADAL" clId="{47957319-AC45-4160-BE63-B4F8D44F6084}" dt="2020-11-08T20:58:12.865" v="66844" actId="1076"/>
          <ac:picMkLst>
            <pc:docMk/>
            <pc:sldMk cId="4261667313" sldId="456"/>
            <ac:picMk id="8" creationId="{C602F71E-7733-4401-B592-2707351C111B}"/>
          </ac:picMkLst>
        </pc:picChg>
      </pc:sldChg>
      <pc:sldChg chg="addSp delSp modSp new mod">
        <pc:chgData name="Connor Luke Strange (2009282)" userId="e11bfffe-da13-459e-9f44-239f6a54aae9" providerId="ADAL" clId="{47957319-AC45-4160-BE63-B4F8D44F6084}" dt="2020-11-08T20:49:16.605" v="66064" actId="122"/>
        <pc:sldMkLst>
          <pc:docMk/>
          <pc:sldMk cId="3920728828" sldId="457"/>
        </pc:sldMkLst>
        <pc:spChg chg="del">
          <ac:chgData name="Connor Luke Strange (2009282)" userId="e11bfffe-da13-459e-9f44-239f6a54aae9" providerId="ADAL" clId="{47957319-AC45-4160-BE63-B4F8D44F6084}" dt="2020-11-08T20:44:11.020" v="65517"/>
          <ac:spMkLst>
            <pc:docMk/>
            <pc:sldMk cId="3920728828" sldId="457"/>
            <ac:spMk id="2" creationId="{F2A98F96-A492-466C-B13A-BEB1938AA809}"/>
          </ac:spMkLst>
        </pc:spChg>
        <pc:spChg chg="mod">
          <ac:chgData name="Connor Luke Strange (2009282)" userId="e11bfffe-da13-459e-9f44-239f6a54aae9" providerId="ADAL" clId="{47957319-AC45-4160-BE63-B4F8D44F6084}" dt="2020-11-08T20:47:59.998" v="66017" actId="1076"/>
          <ac:spMkLst>
            <pc:docMk/>
            <pc:sldMk cId="3920728828" sldId="457"/>
            <ac:spMk id="3" creationId="{A58E7498-D340-406C-8144-E37DE62EA9BB}"/>
          </ac:spMkLst>
        </pc:spChg>
        <pc:spChg chg="add mod">
          <ac:chgData name="Connor Luke Strange (2009282)" userId="e11bfffe-da13-459e-9f44-239f6a54aae9" providerId="ADAL" clId="{47957319-AC45-4160-BE63-B4F8D44F6084}" dt="2020-11-08T20:44:13.527" v="65518" actId="1076"/>
          <ac:spMkLst>
            <pc:docMk/>
            <pc:sldMk cId="3920728828" sldId="457"/>
            <ac:spMk id="4" creationId="{5D0AC4FA-E629-4A4B-932C-1DF9940F1E86}"/>
          </ac:spMkLst>
        </pc:spChg>
        <pc:spChg chg="add mod">
          <ac:chgData name="Connor Luke Strange (2009282)" userId="e11bfffe-da13-459e-9f44-239f6a54aae9" providerId="ADAL" clId="{47957319-AC45-4160-BE63-B4F8D44F6084}" dt="2020-11-08T20:49:16.605" v="66064" actId="122"/>
          <ac:spMkLst>
            <pc:docMk/>
            <pc:sldMk cId="3920728828" sldId="457"/>
            <ac:spMk id="6" creationId="{F6FD9D12-6C09-4C1E-800E-5B7593719B06}"/>
          </ac:spMkLst>
        </pc:spChg>
        <pc:picChg chg="add mod">
          <ac:chgData name="Connor Luke Strange (2009282)" userId="e11bfffe-da13-459e-9f44-239f6a54aae9" providerId="ADAL" clId="{47957319-AC45-4160-BE63-B4F8D44F6084}" dt="2020-11-08T20:48:44.455" v="66029" actId="1076"/>
          <ac:picMkLst>
            <pc:docMk/>
            <pc:sldMk cId="3920728828" sldId="457"/>
            <ac:picMk id="8" creationId="{2D316818-A4AF-4377-BB93-043B3037E20C}"/>
          </ac:picMkLst>
        </pc:picChg>
      </pc:sldChg>
      <pc:sldChg chg="addSp delSp modSp new mod">
        <pc:chgData name="Connor Luke Strange (2009282)" userId="e11bfffe-da13-459e-9f44-239f6a54aae9" providerId="ADAL" clId="{47957319-AC45-4160-BE63-B4F8D44F6084}" dt="2020-11-08T21:42:42.242" v="68375" actId="14100"/>
        <pc:sldMkLst>
          <pc:docMk/>
          <pc:sldMk cId="538094992" sldId="458"/>
        </pc:sldMkLst>
        <pc:spChg chg="del">
          <ac:chgData name="Connor Luke Strange (2009282)" userId="e11bfffe-da13-459e-9f44-239f6a54aae9" providerId="ADAL" clId="{47957319-AC45-4160-BE63-B4F8D44F6084}" dt="2020-11-08T21:33:57.017" v="68223"/>
          <ac:spMkLst>
            <pc:docMk/>
            <pc:sldMk cId="538094992" sldId="458"/>
            <ac:spMk id="2" creationId="{090CD04C-A0BD-4E7B-B3C7-6555ABC63AF1}"/>
          </ac:spMkLst>
        </pc:spChg>
        <pc:spChg chg="mod">
          <ac:chgData name="Connor Luke Strange (2009282)" userId="e11bfffe-da13-459e-9f44-239f6a54aae9" providerId="ADAL" clId="{47957319-AC45-4160-BE63-B4F8D44F6084}" dt="2020-11-08T21:35:31.310" v="68281" actId="20577"/>
          <ac:spMkLst>
            <pc:docMk/>
            <pc:sldMk cId="538094992" sldId="458"/>
            <ac:spMk id="3" creationId="{33B843F6-05B4-4015-B2B7-A9EB40A0DB1F}"/>
          </ac:spMkLst>
        </pc:spChg>
        <pc:spChg chg="add mod">
          <ac:chgData name="Connor Luke Strange (2009282)" userId="e11bfffe-da13-459e-9f44-239f6a54aae9" providerId="ADAL" clId="{47957319-AC45-4160-BE63-B4F8D44F6084}" dt="2020-11-08T21:34:02.242" v="68225" actId="1076"/>
          <ac:spMkLst>
            <pc:docMk/>
            <pc:sldMk cId="538094992" sldId="458"/>
            <ac:spMk id="4" creationId="{5627C189-BE66-4EC9-A95D-C9ACD0D86483}"/>
          </ac:spMkLst>
        </pc:spChg>
        <pc:spChg chg="add mod">
          <ac:chgData name="Connor Luke Strange (2009282)" userId="e11bfffe-da13-459e-9f44-239f6a54aae9" providerId="ADAL" clId="{47957319-AC45-4160-BE63-B4F8D44F6084}" dt="2020-11-08T21:42:34.177" v="68374" actId="113"/>
          <ac:spMkLst>
            <pc:docMk/>
            <pc:sldMk cId="538094992" sldId="458"/>
            <ac:spMk id="8" creationId="{A757604D-2598-41F5-8C97-AC95AC70F849}"/>
          </ac:spMkLst>
        </pc:spChg>
        <pc:spChg chg="add mod">
          <ac:chgData name="Connor Luke Strange (2009282)" userId="e11bfffe-da13-459e-9f44-239f6a54aae9" providerId="ADAL" clId="{47957319-AC45-4160-BE63-B4F8D44F6084}" dt="2020-11-08T21:42:42.242" v="68375" actId="14100"/>
          <ac:spMkLst>
            <pc:docMk/>
            <pc:sldMk cId="538094992" sldId="458"/>
            <ac:spMk id="12" creationId="{EB21BE06-7FE2-401E-BFF8-56674DE7F87B}"/>
          </ac:spMkLst>
        </pc:spChg>
        <pc:picChg chg="add mod">
          <ac:chgData name="Connor Luke Strange (2009282)" userId="e11bfffe-da13-459e-9f44-239f6a54aae9" providerId="ADAL" clId="{47957319-AC45-4160-BE63-B4F8D44F6084}" dt="2020-11-08T21:38:43.252" v="68308" actId="1076"/>
          <ac:picMkLst>
            <pc:docMk/>
            <pc:sldMk cId="538094992" sldId="458"/>
            <ac:picMk id="6" creationId="{F88DE91F-DBB3-402A-9487-E0D181E1E6D4}"/>
          </ac:picMkLst>
        </pc:picChg>
        <pc:picChg chg="add mod">
          <ac:chgData name="Connor Luke Strange (2009282)" userId="e11bfffe-da13-459e-9f44-239f6a54aae9" providerId="ADAL" clId="{47957319-AC45-4160-BE63-B4F8D44F6084}" dt="2020-11-08T21:41:30.371" v="68364" actId="1076"/>
          <ac:picMkLst>
            <pc:docMk/>
            <pc:sldMk cId="538094992" sldId="458"/>
            <ac:picMk id="10" creationId="{7ABF4656-48F3-4F4F-83DB-A283D3BB5E05}"/>
          </ac:picMkLst>
        </pc:picChg>
      </pc:sldChg>
      <pc:sldChg chg="addSp delSp modSp new mod">
        <pc:chgData name="Connor Luke Strange (2009282)" userId="e11bfffe-da13-459e-9f44-239f6a54aae9" providerId="ADAL" clId="{47957319-AC45-4160-BE63-B4F8D44F6084}" dt="2020-11-08T21:53:00.212" v="68481" actId="1076"/>
        <pc:sldMkLst>
          <pc:docMk/>
          <pc:sldMk cId="2206558284" sldId="459"/>
        </pc:sldMkLst>
        <pc:spChg chg="del">
          <ac:chgData name="Connor Luke Strange (2009282)" userId="e11bfffe-da13-459e-9f44-239f6a54aae9" providerId="ADAL" clId="{47957319-AC45-4160-BE63-B4F8D44F6084}" dt="2020-11-08T21:44:03.450" v="68379"/>
          <ac:spMkLst>
            <pc:docMk/>
            <pc:sldMk cId="2206558284" sldId="459"/>
            <ac:spMk id="2" creationId="{2A6B19AA-CA6A-49AF-BDAF-C43A364F438C}"/>
          </ac:spMkLst>
        </pc:spChg>
        <pc:spChg chg="mod">
          <ac:chgData name="Connor Luke Strange (2009282)" userId="e11bfffe-da13-459e-9f44-239f6a54aae9" providerId="ADAL" clId="{47957319-AC45-4160-BE63-B4F8D44F6084}" dt="2020-11-08T21:44:50.325" v="68413" actId="115"/>
          <ac:spMkLst>
            <pc:docMk/>
            <pc:sldMk cId="2206558284" sldId="459"/>
            <ac:spMk id="3" creationId="{7208DB90-1D10-4C6F-9E51-FAE5ED46EEA4}"/>
          </ac:spMkLst>
        </pc:spChg>
        <pc:spChg chg="add mod">
          <ac:chgData name="Connor Luke Strange (2009282)" userId="e11bfffe-da13-459e-9f44-239f6a54aae9" providerId="ADAL" clId="{47957319-AC45-4160-BE63-B4F8D44F6084}" dt="2020-11-08T21:44:05.693" v="68380" actId="1076"/>
          <ac:spMkLst>
            <pc:docMk/>
            <pc:sldMk cId="2206558284" sldId="459"/>
            <ac:spMk id="4" creationId="{55057450-73E7-4267-B625-1A35E166E844}"/>
          </ac:spMkLst>
        </pc:spChg>
        <pc:spChg chg="add mod">
          <ac:chgData name="Connor Luke Strange (2009282)" userId="e11bfffe-da13-459e-9f44-239f6a54aae9" providerId="ADAL" clId="{47957319-AC45-4160-BE63-B4F8D44F6084}" dt="2020-11-08T21:51:11.799" v="68464" actId="207"/>
          <ac:spMkLst>
            <pc:docMk/>
            <pc:sldMk cId="2206558284" sldId="459"/>
            <ac:spMk id="8" creationId="{0C48BC1B-0F40-46D6-B2EA-794F19791679}"/>
          </ac:spMkLst>
        </pc:spChg>
        <pc:spChg chg="add mod">
          <ac:chgData name="Connor Luke Strange (2009282)" userId="e11bfffe-da13-459e-9f44-239f6a54aae9" providerId="ADAL" clId="{47957319-AC45-4160-BE63-B4F8D44F6084}" dt="2020-11-08T21:53:00.212" v="68481" actId="1076"/>
          <ac:spMkLst>
            <pc:docMk/>
            <pc:sldMk cId="2206558284" sldId="459"/>
            <ac:spMk id="12" creationId="{89662D3E-D98E-4439-A773-9AA93AC6445D}"/>
          </ac:spMkLst>
        </pc:spChg>
        <pc:picChg chg="add mod modCrop">
          <ac:chgData name="Connor Luke Strange (2009282)" userId="e11bfffe-da13-459e-9f44-239f6a54aae9" providerId="ADAL" clId="{47957319-AC45-4160-BE63-B4F8D44F6084}" dt="2020-11-08T21:48:07.652" v="68418" actId="1076"/>
          <ac:picMkLst>
            <pc:docMk/>
            <pc:sldMk cId="2206558284" sldId="459"/>
            <ac:picMk id="6" creationId="{C04399B6-37E5-4FAA-8BB5-BAF8A62D4A9C}"/>
          </ac:picMkLst>
        </pc:picChg>
        <pc:picChg chg="add mod">
          <ac:chgData name="Connor Luke Strange (2009282)" userId="e11bfffe-da13-459e-9f44-239f6a54aae9" providerId="ADAL" clId="{47957319-AC45-4160-BE63-B4F8D44F6084}" dt="2020-11-08T21:52:02.453" v="68470" actId="1076"/>
          <ac:picMkLst>
            <pc:docMk/>
            <pc:sldMk cId="2206558284" sldId="459"/>
            <ac:picMk id="10" creationId="{26B7D079-E409-4BE7-BBA9-1C03DA54A44C}"/>
          </ac:picMkLst>
        </pc:picChg>
      </pc:sldChg>
      <pc:sldChg chg="addSp delSp modSp new mod">
        <pc:chgData name="Connor Luke Strange (2009282)" userId="e11bfffe-da13-459e-9f44-239f6a54aae9" providerId="ADAL" clId="{47957319-AC45-4160-BE63-B4F8D44F6084}" dt="2020-11-08T22:03:49.023" v="68667" actId="114"/>
        <pc:sldMkLst>
          <pc:docMk/>
          <pc:sldMk cId="659564371" sldId="460"/>
        </pc:sldMkLst>
        <pc:spChg chg="del">
          <ac:chgData name="Connor Luke Strange (2009282)" userId="e11bfffe-da13-459e-9f44-239f6a54aae9" providerId="ADAL" clId="{47957319-AC45-4160-BE63-B4F8D44F6084}" dt="2020-11-08T21:53:49.714" v="68482"/>
          <ac:spMkLst>
            <pc:docMk/>
            <pc:sldMk cId="659564371" sldId="460"/>
            <ac:spMk id="2" creationId="{AAD0F929-1F39-44B7-994C-E6E79F94F4A2}"/>
          </ac:spMkLst>
        </pc:spChg>
        <pc:spChg chg="del mod">
          <ac:chgData name="Connor Luke Strange (2009282)" userId="e11bfffe-da13-459e-9f44-239f6a54aae9" providerId="ADAL" clId="{47957319-AC45-4160-BE63-B4F8D44F6084}" dt="2020-11-08T21:54:07.986" v="68486" actId="478"/>
          <ac:spMkLst>
            <pc:docMk/>
            <pc:sldMk cId="659564371" sldId="460"/>
            <ac:spMk id="3" creationId="{934919A3-551F-4520-907D-B03673899C51}"/>
          </ac:spMkLst>
        </pc:spChg>
        <pc:spChg chg="add mod">
          <ac:chgData name="Connor Luke Strange (2009282)" userId="e11bfffe-da13-459e-9f44-239f6a54aae9" providerId="ADAL" clId="{47957319-AC45-4160-BE63-B4F8D44F6084}" dt="2020-11-08T21:53:52.655" v="68483" actId="1076"/>
          <ac:spMkLst>
            <pc:docMk/>
            <pc:sldMk cId="659564371" sldId="460"/>
            <ac:spMk id="4" creationId="{3C373B09-5D98-4C20-9BCB-2A86757E3949}"/>
          </ac:spMkLst>
        </pc:spChg>
        <pc:spChg chg="add mod">
          <ac:chgData name="Connor Luke Strange (2009282)" userId="e11bfffe-da13-459e-9f44-239f6a54aae9" providerId="ADAL" clId="{47957319-AC45-4160-BE63-B4F8D44F6084}" dt="2020-11-08T21:57:26.020" v="68560" actId="1076"/>
          <ac:spMkLst>
            <pc:docMk/>
            <pc:sldMk cId="659564371" sldId="460"/>
            <ac:spMk id="5" creationId="{CEC10EAE-ACCA-4980-8B32-F39DD758466C}"/>
          </ac:spMkLst>
        </pc:spChg>
        <pc:spChg chg="add mod">
          <ac:chgData name="Connor Luke Strange (2009282)" userId="e11bfffe-da13-459e-9f44-239f6a54aae9" providerId="ADAL" clId="{47957319-AC45-4160-BE63-B4F8D44F6084}" dt="2020-11-08T22:00:01.227" v="68607" actId="114"/>
          <ac:spMkLst>
            <pc:docMk/>
            <pc:sldMk cId="659564371" sldId="460"/>
            <ac:spMk id="8" creationId="{ADB555B4-E8C2-40EB-9653-9E402F5E73DF}"/>
          </ac:spMkLst>
        </pc:spChg>
        <pc:spChg chg="add mod">
          <ac:chgData name="Connor Luke Strange (2009282)" userId="e11bfffe-da13-459e-9f44-239f6a54aae9" providerId="ADAL" clId="{47957319-AC45-4160-BE63-B4F8D44F6084}" dt="2020-11-08T22:00:11.581" v="68609" actId="1076"/>
          <ac:spMkLst>
            <pc:docMk/>
            <pc:sldMk cId="659564371" sldId="460"/>
            <ac:spMk id="11" creationId="{CC243967-5E80-4841-8880-77ADA79560E2}"/>
          </ac:spMkLst>
        </pc:spChg>
        <pc:spChg chg="add mod">
          <ac:chgData name="Connor Luke Strange (2009282)" userId="e11bfffe-da13-459e-9f44-239f6a54aae9" providerId="ADAL" clId="{47957319-AC45-4160-BE63-B4F8D44F6084}" dt="2020-11-08T22:02:22.137" v="68627" actId="115"/>
          <ac:spMkLst>
            <pc:docMk/>
            <pc:sldMk cId="659564371" sldId="460"/>
            <ac:spMk id="14" creationId="{A36DFA13-E38B-425F-A28D-360A62313D95}"/>
          </ac:spMkLst>
        </pc:spChg>
        <pc:spChg chg="add mod">
          <ac:chgData name="Connor Luke Strange (2009282)" userId="e11bfffe-da13-459e-9f44-239f6a54aae9" providerId="ADAL" clId="{47957319-AC45-4160-BE63-B4F8D44F6084}" dt="2020-11-08T22:03:49.023" v="68667" actId="114"/>
          <ac:spMkLst>
            <pc:docMk/>
            <pc:sldMk cId="659564371" sldId="460"/>
            <ac:spMk id="15" creationId="{303CEF61-9365-4171-A238-31C3E411AD5A}"/>
          </ac:spMkLst>
        </pc:spChg>
        <pc:graphicFrameChg chg="add del mod">
          <ac:chgData name="Connor Luke Strange (2009282)" userId="e11bfffe-da13-459e-9f44-239f6a54aae9" providerId="ADAL" clId="{47957319-AC45-4160-BE63-B4F8D44F6084}" dt="2020-11-08T21:55:37.559" v="68505" actId="478"/>
          <ac:graphicFrameMkLst>
            <pc:docMk/>
            <pc:sldMk cId="659564371" sldId="460"/>
            <ac:graphicFrameMk id="6" creationId="{B9293502-657D-44C6-81F5-C36B18F09CD5}"/>
          </ac:graphicFrameMkLst>
        </pc:graphicFrameChg>
        <pc:picChg chg="add mod modCrop">
          <ac:chgData name="Connor Luke Strange (2009282)" userId="e11bfffe-da13-459e-9f44-239f6a54aae9" providerId="ADAL" clId="{47957319-AC45-4160-BE63-B4F8D44F6084}" dt="2020-11-08T21:57:30.706" v="68561" actId="1076"/>
          <ac:picMkLst>
            <pc:docMk/>
            <pc:sldMk cId="659564371" sldId="460"/>
            <ac:picMk id="7" creationId="{B43746E3-CD1E-4E01-9A24-7465CE6F098D}"/>
          </ac:picMkLst>
        </pc:picChg>
        <pc:picChg chg="add mod">
          <ac:chgData name="Connor Luke Strange (2009282)" userId="e11bfffe-da13-459e-9f44-239f6a54aae9" providerId="ADAL" clId="{47957319-AC45-4160-BE63-B4F8D44F6084}" dt="2020-11-08T22:00:08.553" v="68608" actId="1076"/>
          <ac:picMkLst>
            <pc:docMk/>
            <pc:sldMk cId="659564371" sldId="460"/>
            <ac:picMk id="10" creationId="{94D8D989-2DB1-4A7B-ACF5-4AF6D495C486}"/>
          </ac:picMkLst>
        </pc:picChg>
        <pc:picChg chg="add mod">
          <ac:chgData name="Connor Luke Strange (2009282)" userId="e11bfffe-da13-459e-9f44-239f6a54aae9" providerId="ADAL" clId="{47957319-AC45-4160-BE63-B4F8D44F6084}" dt="2020-11-08T22:01:51.127" v="68615" actId="14100"/>
          <ac:picMkLst>
            <pc:docMk/>
            <pc:sldMk cId="659564371" sldId="460"/>
            <ac:picMk id="13" creationId="{852C3441-DD1C-4EDC-8BFE-19E287F234CE}"/>
          </ac:picMkLst>
        </pc:picChg>
      </pc:sldChg>
      <pc:sldChg chg="addSp delSp modSp new mod">
        <pc:chgData name="Connor Luke Strange (2009282)" userId="e11bfffe-da13-459e-9f44-239f6a54aae9" providerId="ADAL" clId="{47957319-AC45-4160-BE63-B4F8D44F6084}" dt="2020-11-08T22:14:18.963" v="68789" actId="2711"/>
        <pc:sldMkLst>
          <pc:docMk/>
          <pc:sldMk cId="790130242" sldId="461"/>
        </pc:sldMkLst>
        <pc:spChg chg="del">
          <ac:chgData name="Connor Luke Strange (2009282)" userId="e11bfffe-da13-459e-9f44-239f6a54aae9" providerId="ADAL" clId="{47957319-AC45-4160-BE63-B4F8D44F6084}" dt="2020-11-08T22:04:18.551" v="68668"/>
          <ac:spMkLst>
            <pc:docMk/>
            <pc:sldMk cId="790130242" sldId="461"/>
            <ac:spMk id="2" creationId="{77A9DBC0-0380-4341-8D02-930969CA73C2}"/>
          </ac:spMkLst>
        </pc:spChg>
        <pc:spChg chg="del mod">
          <ac:chgData name="Connor Luke Strange (2009282)" userId="e11bfffe-da13-459e-9f44-239f6a54aae9" providerId="ADAL" clId="{47957319-AC45-4160-BE63-B4F8D44F6084}" dt="2020-11-08T22:04:46.658" v="68678" actId="478"/>
          <ac:spMkLst>
            <pc:docMk/>
            <pc:sldMk cId="790130242" sldId="461"/>
            <ac:spMk id="3" creationId="{7265F5D4-5C2E-455F-8184-6C2A594A4DAF}"/>
          </ac:spMkLst>
        </pc:spChg>
        <pc:spChg chg="add mod">
          <ac:chgData name="Connor Luke Strange (2009282)" userId="e11bfffe-da13-459e-9f44-239f6a54aae9" providerId="ADAL" clId="{47957319-AC45-4160-BE63-B4F8D44F6084}" dt="2020-11-08T22:04:24.358" v="68670" actId="1076"/>
          <ac:spMkLst>
            <pc:docMk/>
            <pc:sldMk cId="790130242" sldId="461"/>
            <ac:spMk id="4" creationId="{7151291F-C558-4EDD-9C22-32E57CAABEBA}"/>
          </ac:spMkLst>
        </pc:spChg>
        <pc:spChg chg="add mod">
          <ac:chgData name="Connor Luke Strange (2009282)" userId="e11bfffe-da13-459e-9f44-239f6a54aae9" providerId="ADAL" clId="{47957319-AC45-4160-BE63-B4F8D44F6084}" dt="2020-11-08T22:04:57.484" v="68699" actId="115"/>
          <ac:spMkLst>
            <pc:docMk/>
            <pc:sldMk cId="790130242" sldId="461"/>
            <ac:spMk id="5" creationId="{5E1244E1-71E7-4CD9-9194-F636713FB54C}"/>
          </ac:spMkLst>
        </pc:spChg>
        <pc:spChg chg="add mod">
          <ac:chgData name="Connor Luke Strange (2009282)" userId="e11bfffe-da13-459e-9f44-239f6a54aae9" providerId="ADAL" clId="{47957319-AC45-4160-BE63-B4F8D44F6084}" dt="2020-11-08T22:12:26.628" v="68742" actId="1076"/>
          <ac:spMkLst>
            <pc:docMk/>
            <pc:sldMk cId="790130242" sldId="461"/>
            <ac:spMk id="7" creationId="{5DDA66F8-7B89-498F-84F8-52FCD40DC271}"/>
          </ac:spMkLst>
        </pc:spChg>
        <pc:spChg chg="add mod">
          <ac:chgData name="Connor Luke Strange (2009282)" userId="e11bfffe-da13-459e-9f44-239f6a54aae9" providerId="ADAL" clId="{47957319-AC45-4160-BE63-B4F8D44F6084}" dt="2020-11-08T22:14:18.963" v="68789" actId="2711"/>
          <ac:spMkLst>
            <pc:docMk/>
            <pc:sldMk cId="790130242" sldId="461"/>
            <ac:spMk id="13" creationId="{48777266-5D86-4503-BF87-995D71CFF3E4}"/>
          </ac:spMkLst>
        </pc:spChg>
        <pc:spChg chg="add del mod">
          <ac:chgData name="Connor Luke Strange (2009282)" userId="e11bfffe-da13-459e-9f44-239f6a54aae9" providerId="ADAL" clId="{47957319-AC45-4160-BE63-B4F8D44F6084}" dt="2020-11-08T22:12:23.302" v="68741" actId="478"/>
          <ac:spMkLst>
            <pc:docMk/>
            <pc:sldMk cId="790130242" sldId="461"/>
            <ac:spMk id="15" creationId="{5755C7DB-5343-4D68-83BA-BC7A159E6ECF}"/>
          </ac:spMkLst>
        </pc:spChg>
        <pc:picChg chg="add mod">
          <ac:chgData name="Connor Luke Strange (2009282)" userId="e11bfffe-da13-459e-9f44-239f6a54aae9" providerId="ADAL" clId="{47957319-AC45-4160-BE63-B4F8D44F6084}" dt="2020-11-08T22:12:19.189" v="68739" actId="14100"/>
          <ac:picMkLst>
            <pc:docMk/>
            <pc:sldMk cId="790130242" sldId="461"/>
            <ac:picMk id="9" creationId="{26B30F2C-43A4-4314-ACCD-C33F8768329F}"/>
          </ac:picMkLst>
        </pc:picChg>
        <pc:picChg chg="add mod">
          <ac:chgData name="Connor Luke Strange (2009282)" userId="e11bfffe-da13-459e-9f44-239f6a54aae9" providerId="ADAL" clId="{47957319-AC45-4160-BE63-B4F8D44F6084}" dt="2020-11-08T22:12:37.601" v="68744" actId="1076"/>
          <ac:picMkLst>
            <pc:docMk/>
            <pc:sldMk cId="790130242" sldId="461"/>
            <ac:picMk id="11" creationId="{2208E624-9831-46F5-9CC4-25609B5E8031}"/>
          </ac:picMkLst>
        </pc:picChg>
      </pc:sldChg>
      <pc:sldChg chg="addSp delSp modSp new mod">
        <pc:chgData name="Connor Luke Strange (2009282)" userId="e11bfffe-da13-459e-9f44-239f6a54aae9" providerId="ADAL" clId="{47957319-AC45-4160-BE63-B4F8D44F6084}" dt="2020-11-08T22:22:14.024" v="69334" actId="33524"/>
        <pc:sldMkLst>
          <pc:docMk/>
          <pc:sldMk cId="660626170" sldId="462"/>
        </pc:sldMkLst>
        <pc:spChg chg="del">
          <ac:chgData name="Connor Luke Strange (2009282)" userId="e11bfffe-da13-459e-9f44-239f6a54aae9" providerId="ADAL" clId="{47957319-AC45-4160-BE63-B4F8D44F6084}" dt="2020-11-08T22:16:50.956" v="68792"/>
          <ac:spMkLst>
            <pc:docMk/>
            <pc:sldMk cId="660626170" sldId="462"/>
            <ac:spMk id="2" creationId="{9377AE3F-6B0E-4E4D-8991-0240943C9CBF}"/>
          </ac:spMkLst>
        </pc:spChg>
        <pc:spChg chg="mod">
          <ac:chgData name="Connor Luke Strange (2009282)" userId="e11bfffe-da13-459e-9f44-239f6a54aae9" providerId="ADAL" clId="{47957319-AC45-4160-BE63-B4F8D44F6084}" dt="2020-11-08T22:22:14.024" v="69334" actId="33524"/>
          <ac:spMkLst>
            <pc:docMk/>
            <pc:sldMk cId="660626170" sldId="462"/>
            <ac:spMk id="3" creationId="{11CA8C4F-4EAB-4301-A09B-202F7220E483}"/>
          </ac:spMkLst>
        </pc:spChg>
        <pc:spChg chg="add mod">
          <ac:chgData name="Connor Luke Strange (2009282)" userId="e11bfffe-da13-459e-9f44-239f6a54aae9" providerId="ADAL" clId="{47957319-AC45-4160-BE63-B4F8D44F6084}" dt="2020-11-08T22:16:53.920" v="68793" actId="1076"/>
          <ac:spMkLst>
            <pc:docMk/>
            <pc:sldMk cId="660626170" sldId="462"/>
            <ac:spMk id="4" creationId="{E5DFAF35-C304-4861-9769-7ED276F7C751}"/>
          </ac:spMkLst>
        </pc:spChg>
      </pc:sldChg>
      <pc:sldChg chg="addSp delSp modSp new mod">
        <pc:chgData name="Connor Luke Strange (2009282)" userId="e11bfffe-da13-459e-9f44-239f6a54aae9" providerId="ADAL" clId="{47957319-AC45-4160-BE63-B4F8D44F6084}" dt="2020-11-08T22:31:16.496" v="69872" actId="1076"/>
        <pc:sldMkLst>
          <pc:docMk/>
          <pc:sldMk cId="4105725590" sldId="463"/>
        </pc:sldMkLst>
        <pc:spChg chg="del">
          <ac:chgData name="Connor Luke Strange (2009282)" userId="e11bfffe-da13-459e-9f44-239f6a54aae9" providerId="ADAL" clId="{47957319-AC45-4160-BE63-B4F8D44F6084}" dt="2020-11-08T22:22:39.764" v="69335"/>
          <ac:spMkLst>
            <pc:docMk/>
            <pc:sldMk cId="4105725590" sldId="463"/>
            <ac:spMk id="2" creationId="{56D8221F-AA45-4ED1-8716-B87D37A7D9B0}"/>
          </ac:spMkLst>
        </pc:spChg>
        <pc:spChg chg="mod">
          <ac:chgData name="Connor Luke Strange (2009282)" userId="e11bfffe-da13-459e-9f44-239f6a54aae9" providerId="ADAL" clId="{47957319-AC45-4160-BE63-B4F8D44F6084}" dt="2020-11-08T22:26:50.070" v="69788" actId="27636"/>
          <ac:spMkLst>
            <pc:docMk/>
            <pc:sldMk cId="4105725590" sldId="463"/>
            <ac:spMk id="3" creationId="{4C31B744-56BE-4388-B112-A2E02EDFAF64}"/>
          </ac:spMkLst>
        </pc:spChg>
        <pc:spChg chg="add mod">
          <ac:chgData name="Connor Luke Strange (2009282)" userId="e11bfffe-da13-459e-9f44-239f6a54aae9" providerId="ADAL" clId="{47957319-AC45-4160-BE63-B4F8D44F6084}" dt="2020-11-08T22:22:42.259" v="69336" actId="1076"/>
          <ac:spMkLst>
            <pc:docMk/>
            <pc:sldMk cId="4105725590" sldId="463"/>
            <ac:spMk id="4" creationId="{15DF2845-49D6-4F4A-BF1E-CAE355334C57}"/>
          </ac:spMkLst>
        </pc:spChg>
        <pc:spChg chg="add mod">
          <ac:chgData name="Connor Luke Strange (2009282)" userId="e11bfffe-da13-459e-9f44-239f6a54aae9" providerId="ADAL" clId="{47957319-AC45-4160-BE63-B4F8D44F6084}" dt="2020-11-08T22:30:50.699" v="69817" actId="114"/>
          <ac:spMkLst>
            <pc:docMk/>
            <pc:sldMk cId="4105725590" sldId="463"/>
            <ac:spMk id="8" creationId="{C1DF2C99-1EFD-4C19-9B25-03F0EFC28BE0}"/>
          </ac:spMkLst>
        </pc:spChg>
        <pc:spChg chg="add mod">
          <ac:chgData name="Connor Luke Strange (2009282)" userId="e11bfffe-da13-459e-9f44-239f6a54aae9" providerId="ADAL" clId="{47957319-AC45-4160-BE63-B4F8D44F6084}" dt="2020-11-08T22:30:48.404" v="69815" actId="114"/>
          <ac:spMkLst>
            <pc:docMk/>
            <pc:sldMk cId="4105725590" sldId="463"/>
            <ac:spMk id="12" creationId="{CE9D6EDB-4696-4748-9A8B-ACE0479DFBEE}"/>
          </ac:spMkLst>
        </pc:spChg>
        <pc:spChg chg="add mod">
          <ac:chgData name="Connor Luke Strange (2009282)" userId="e11bfffe-da13-459e-9f44-239f6a54aae9" providerId="ADAL" clId="{47957319-AC45-4160-BE63-B4F8D44F6084}" dt="2020-11-08T22:31:16.496" v="69872" actId="1076"/>
          <ac:spMkLst>
            <pc:docMk/>
            <pc:sldMk cId="4105725590" sldId="463"/>
            <ac:spMk id="13" creationId="{ADC4AEAE-6D2A-46C1-B7E5-CE97AE374533}"/>
          </ac:spMkLst>
        </pc:spChg>
        <pc:picChg chg="add mod">
          <ac:chgData name="Connor Luke Strange (2009282)" userId="e11bfffe-da13-459e-9f44-239f6a54aae9" providerId="ADAL" clId="{47957319-AC45-4160-BE63-B4F8D44F6084}" dt="2020-11-08T22:29:45.208" v="69800" actId="1076"/>
          <ac:picMkLst>
            <pc:docMk/>
            <pc:sldMk cId="4105725590" sldId="463"/>
            <ac:picMk id="6" creationId="{4A829CCF-80EC-4563-BC58-F2DD0A24C6B6}"/>
          </ac:picMkLst>
        </pc:picChg>
        <pc:picChg chg="add mod">
          <ac:chgData name="Connor Luke Strange (2009282)" userId="e11bfffe-da13-459e-9f44-239f6a54aae9" providerId="ADAL" clId="{47957319-AC45-4160-BE63-B4F8D44F6084}" dt="2020-11-08T22:30:03.316" v="69804" actId="1076"/>
          <ac:picMkLst>
            <pc:docMk/>
            <pc:sldMk cId="4105725590" sldId="463"/>
            <ac:picMk id="10" creationId="{0F5F3ABD-7C83-4898-9CFB-68E51C31D36B}"/>
          </ac:picMkLst>
        </pc:picChg>
      </pc:sldChg>
      <pc:sldChg chg="addSp delSp modSp new mod">
        <pc:chgData name="Connor Luke Strange (2009282)" userId="e11bfffe-da13-459e-9f44-239f6a54aae9" providerId="ADAL" clId="{47957319-AC45-4160-BE63-B4F8D44F6084}" dt="2020-11-08T22:38:02.989" v="70557" actId="20577"/>
        <pc:sldMkLst>
          <pc:docMk/>
          <pc:sldMk cId="621409370" sldId="464"/>
        </pc:sldMkLst>
        <pc:spChg chg="del">
          <ac:chgData name="Connor Luke Strange (2009282)" userId="e11bfffe-da13-459e-9f44-239f6a54aae9" providerId="ADAL" clId="{47957319-AC45-4160-BE63-B4F8D44F6084}" dt="2020-11-08T22:31:42.955" v="69873"/>
          <ac:spMkLst>
            <pc:docMk/>
            <pc:sldMk cId="621409370" sldId="464"/>
            <ac:spMk id="2" creationId="{AF4D130C-6CC6-4D6F-83B5-CA96D88E05D1}"/>
          </ac:spMkLst>
        </pc:spChg>
        <pc:spChg chg="mod">
          <ac:chgData name="Connor Luke Strange (2009282)" userId="e11bfffe-da13-459e-9f44-239f6a54aae9" providerId="ADAL" clId="{47957319-AC45-4160-BE63-B4F8D44F6084}" dt="2020-11-08T22:34:28.966" v="70480" actId="27636"/>
          <ac:spMkLst>
            <pc:docMk/>
            <pc:sldMk cId="621409370" sldId="464"/>
            <ac:spMk id="3" creationId="{8D703FB5-5BBB-4E0E-93A3-29458A19EF9D}"/>
          </ac:spMkLst>
        </pc:spChg>
        <pc:spChg chg="add mod">
          <ac:chgData name="Connor Luke Strange (2009282)" userId="e11bfffe-da13-459e-9f44-239f6a54aae9" providerId="ADAL" clId="{47957319-AC45-4160-BE63-B4F8D44F6084}" dt="2020-11-08T22:31:46.943" v="69875" actId="1076"/>
          <ac:spMkLst>
            <pc:docMk/>
            <pc:sldMk cId="621409370" sldId="464"/>
            <ac:spMk id="4" creationId="{0181D6B3-6161-4E2C-81F1-0354A2F9ACA2}"/>
          </ac:spMkLst>
        </pc:spChg>
        <pc:spChg chg="add mod">
          <ac:chgData name="Connor Luke Strange (2009282)" userId="e11bfffe-da13-459e-9f44-239f6a54aae9" providerId="ADAL" clId="{47957319-AC45-4160-BE63-B4F8D44F6084}" dt="2020-11-08T22:38:02.989" v="70557" actId="20577"/>
          <ac:spMkLst>
            <pc:docMk/>
            <pc:sldMk cId="621409370" sldId="464"/>
            <ac:spMk id="8" creationId="{07B9AC94-4FF1-4634-9490-335E89BCE57E}"/>
          </ac:spMkLst>
        </pc:spChg>
        <pc:picChg chg="add mod">
          <ac:chgData name="Connor Luke Strange (2009282)" userId="e11bfffe-da13-459e-9f44-239f6a54aae9" providerId="ADAL" clId="{47957319-AC45-4160-BE63-B4F8D44F6084}" dt="2020-11-08T22:36:41.013" v="70485" actId="1076"/>
          <ac:picMkLst>
            <pc:docMk/>
            <pc:sldMk cId="621409370" sldId="464"/>
            <ac:picMk id="6" creationId="{AEF1A80E-E504-4028-A256-5EAB6354F945}"/>
          </ac:picMkLst>
        </pc:picChg>
      </pc:sldChg>
      <pc:sldChg chg="addSp delSp modSp new mod">
        <pc:chgData name="Connor Luke Strange (2009282)" userId="e11bfffe-da13-459e-9f44-239f6a54aae9" providerId="ADAL" clId="{47957319-AC45-4160-BE63-B4F8D44F6084}" dt="2020-11-08T23:12:46.559" v="70915" actId="1076"/>
        <pc:sldMkLst>
          <pc:docMk/>
          <pc:sldMk cId="153793041" sldId="465"/>
        </pc:sldMkLst>
        <pc:spChg chg="del mod">
          <ac:chgData name="Connor Luke Strange (2009282)" userId="e11bfffe-da13-459e-9f44-239f6a54aae9" providerId="ADAL" clId="{47957319-AC45-4160-BE63-B4F8D44F6084}" dt="2020-11-08T23:11:31.782" v="70840"/>
          <ac:spMkLst>
            <pc:docMk/>
            <pc:sldMk cId="153793041" sldId="465"/>
            <ac:spMk id="2" creationId="{3FDEE7FC-9BD7-4556-9027-B38C77A64AA1}"/>
          </ac:spMkLst>
        </pc:spChg>
        <pc:spChg chg="del">
          <ac:chgData name="Connor Luke Strange (2009282)" userId="e11bfffe-da13-459e-9f44-239f6a54aae9" providerId="ADAL" clId="{47957319-AC45-4160-BE63-B4F8D44F6084}" dt="2020-11-08T23:11:47.298" v="70844" actId="478"/>
          <ac:spMkLst>
            <pc:docMk/>
            <pc:sldMk cId="153793041" sldId="465"/>
            <ac:spMk id="3" creationId="{7CF7A27F-423F-4CC1-A7A6-0C7D895FCB93}"/>
          </ac:spMkLst>
        </pc:spChg>
        <pc:spChg chg="add mod">
          <ac:chgData name="Connor Luke Strange (2009282)" userId="e11bfffe-da13-459e-9f44-239f6a54aae9" providerId="ADAL" clId="{47957319-AC45-4160-BE63-B4F8D44F6084}" dt="2020-11-08T23:11:42.497" v="70843" actId="1076"/>
          <ac:spMkLst>
            <pc:docMk/>
            <pc:sldMk cId="153793041" sldId="465"/>
            <ac:spMk id="4" creationId="{5AD55D96-35C0-4661-B02D-C6D905F522D2}"/>
          </ac:spMkLst>
        </pc:spChg>
        <pc:spChg chg="add mod">
          <ac:chgData name="Connor Luke Strange (2009282)" userId="e11bfffe-da13-459e-9f44-239f6a54aae9" providerId="ADAL" clId="{47957319-AC45-4160-BE63-B4F8D44F6084}" dt="2020-11-08T23:12:46.559" v="70915" actId="1076"/>
          <ac:spMkLst>
            <pc:docMk/>
            <pc:sldMk cId="153793041" sldId="465"/>
            <ac:spMk id="5" creationId="{F260FBF0-B3A9-4332-80E2-9A2D1C5A3BAE}"/>
          </ac:spMkLst>
        </pc:spChg>
      </pc:sldChg>
      <pc:sldChg chg="addSp delSp modSp new mod">
        <pc:chgData name="Connor Luke Strange (2009282)" userId="e11bfffe-da13-459e-9f44-239f6a54aae9" providerId="ADAL" clId="{47957319-AC45-4160-BE63-B4F8D44F6084}" dt="2020-11-08T23:22:08.254" v="71375" actId="255"/>
        <pc:sldMkLst>
          <pc:docMk/>
          <pc:sldMk cId="662297840" sldId="466"/>
        </pc:sldMkLst>
        <pc:spChg chg="del">
          <ac:chgData name="Connor Luke Strange (2009282)" userId="e11bfffe-da13-459e-9f44-239f6a54aae9" providerId="ADAL" clId="{47957319-AC45-4160-BE63-B4F8D44F6084}" dt="2020-11-08T23:16:43.621" v="70974"/>
          <ac:spMkLst>
            <pc:docMk/>
            <pc:sldMk cId="662297840" sldId="466"/>
            <ac:spMk id="2" creationId="{1840ADA0-A829-4C95-B290-872565DFD7E6}"/>
          </ac:spMkLst>
        </pc:spChg>
        <pc:spChg chg="mod">
          <ac:chgData name="Connor Luke Strange (2009282)" userId="e11bfffe-da13-459e-9f44-239f6a54aae9" providerId="ADAL" clId="{47957319-AC45-4160-BE63-B4F8D44F6084}" dt="2020-11-08T23:21:17.946" v="71313" actId="14100"/>
          <ac:spMkLst>
            <pc:docMk/>
            <pc:sldMk cId="662297840" sldId="466"/>
            <ac:spMk id="3" creationId="{04D49CB0-75B0-4DEB-83EE-17095F8E602A}"/>
          </ac:spMkLst>
        </pc:spChg>
        <pc:spChg chg="add mod">
          <ac:chgData name="Connor Luke Strange (2009282)" userId="e11bfffe-da13-459e-9f44-239f6a54aae9" providerId="ADAL" clId="{47957319-AC45-4160-BE63-B4F8D44F6084}" dt="2020-11-08T23:16:49.713" v="70976" actId="1076"/>
          <ac:spMkLst>
            <pc:docMk/>
            <pc:sldMk cId="662297840" sldId="466"/>
            <ac:spMk id="4" creationId="{459CFA2D-D67A-4B88-AD0A-97859E6DBB46}"/>
          </ac:spMkLst>
        </pc:spChg>
        <pc:spChg chg="add mod">
          <ac:chgData name="Connor Luke Strange (2009282)" userId="e11bfffe-da13-459e-9f44-239f6a54aae9" providerId="ADAL" clId="{47957319-AC45-4160-BE63-B4F8D44F6084}" dt="2020-11-08T23:22:08.254" v="71375" actId="255"/>
          <ac:spMkLst>
            <pc:docMk/>
            <pc:sldMk cId="662297840" sldId="466"/>
            <ac:spMk id="11" creationId="{9D214B15-9DE4-46B0-AFBD-830F7B450CE5}"/>
          </ac:spMkLst>
        </pc:spChg>
        <pc:picChg chg="add mod">
          <ac:chgData name="Connor Luke Strange (2009282)" userId="e11bfffe-da13-459e-9f44-239f6a54aae9" providerId="ADAL" clId="{47957319-AC45-4160-BE63-B4F8D44F6084}" dt="2020-11-08T23:21:26.352" v="71318" actId="1076"/>
          <ac:picMkLst>
            <pc:docMk/>
            <pc:sldMk cId="662297840" sldId="466"/>
            <ac:picMk id="6" creationId="{13D5E907-41D9-4F07-AC23-7550BFF097AB}"/>
          </ac:picMkLst>
        </pc:picChg>
        <pc:picChg chg="add mod">
          <ac:chgData name="Connor Luke Strange (2009282)" userId="e11bfffe-da13-459e-9f44-239f6a54aae9" providerId="ADAL" clId="{47957319-AC45-4160-BE63-B4F8D44F6084}" dt="2020-11-08T23:21:33.532" v="71321" actId="1076"/>
          <ac:picMkLst>
            <pc:docMk/>
            <pc:sldMk cId="662297840" sldId="466"/>
            <ac:picMk id="8" creationId="{7EA0D24F-DFBF-4C1C-B6D8-BBAD5927AC91}"/>
          </ac:picMkLst>
        </pc:picChg>
        <pc:picChg chg="add mod">
          <ac:chgData name="Connor Luke Strange (2009282)" userId="e11bfffe-da13-459e-9f44-239f6a54aae9" providerId="ADAL" clId="{47957319-AC45-4160-BE63-B4F8D44F6084}" dt="2020-11-08T23:21:35.944" v="71322" actId="1076"/>
          <ac:picMkLst>
            <pc:docMk/>
            <pc:sldMk cId="662297840" sldId="466"/>
            <ac:picMk id="10" creationId="{AE9B3CD7-227A-42E8-AD7A-47FE78086928}"/>
          </ac:picMkLst>
        </pc:picChg>
      </pc:sldChg>
      <pc:sldChg chg="addSp delSp modSp new mod">
        <pc:chgData name="Connor Luke Strange (2009282)" userId="e11bfffe-da13-459e-9f44-239f6a54aae9" providerId="ADAL" clId="{47957319-AC45-4160-BE63-B4F8D44F6084}" dt="2020-11-08T23:28:15.049" v="71727" actId="1076"/>
        <pc:sldMkLst>
          <pc:docMk/>
          <pc:sldMk cId="327274249" sldId="467"/>
        </pc:sldMkLst>
        <pc:spChg chg="del">
          <ac:chgData name="Connor Luke Strange (2009282)" userId="e11bfffe-da13-459e-9f44-239f6a54aae9" providerId="ADAL" clId="{47957319-AC45-4160-BE63-B4F8D44F6084}" dt="2020-11-08T23:22:45.909" v="71376"/>
          <ac:spMkLst>
            <pc:docMk/>
            <pc:sldMk cId="327274249" sldId="467"/>
            <ac:spMk id="2" creationId="{9610F095-FDED-4B96-BFB8-481410C09E80}"/>
          </ac:spMkLst>
        </pc:spChg>
        <pc:spChg chg="mod">
          <ac:chgData name="Connor Luke Strange (2009282)" userId="e11bfffe-da13-459e-9f44-239f6a54aae9" providerId="ADAL" clId="{47957319-AC45-4160-BE63-B4F8D44F6084}" dt="2020-11-08T23:26:13.512" v="71715" actId="14100"/>
          <ac:spMkLst>
            <pc:docMk/>
            <pc:sldMk cId="327274249" sldId="467"/>
            <ac:spMk id="3" creationId="{40B70B9D-CBB3-4388-8EB9-B881CB0BFE1A}"/>
          </ac:spMkLst>
        </pc:spChg>
        <pc:spChg chg="add mod">
          <ac:chgData name="Connor Luke Strange (2009282)" userId="e11bfffe-da13-459e-9f44-239f6a54aae9" providerId="ADAL" clId="{47957319-AC45-4160-BE63-B4F8D44F6084}" dt="2020-11-08T23:22:51.401" v="71378" actId="1076"/>
          <ac:spMkLst>
            <pc:docMk/>
            <pc:sldMk cId="327274249" sldId="467"/>
            <ac:spMk id="4" creationId="{6D29F07E-4C2F-43F0-9DB7-B2C189675BC8}"/>
          </ac:spMkLst>
        </pc:spChg>
        <pc:spChg chg="add mod">
          <ac:chgData name="Connor Luke Strange (2009282)" userId="e11bfffe-da13-459e-9f44-239f6a54aae9" providerId="ADAL" clId="{47957319-AC45-4160-BE63-B4F8D44F6084}" dt="2020-11-08T23:28:15.049" v="71727" actId="1076"/>
          <ac:spMkLst>
            <pc:docMk/>
            <pc:sldMk cId="327274249" sldId="467"/>
            <ac:spMk id="8" creationId="{09B4ACE6-F102-4EEC-A886-4AD551FE767A}"/>
          </ac:spMkLst>
        </pc:spChg>
        <pc:picChg chg="add mod">
          <ac:chgData name="Connor Luke Strange (2009282)" userId="e11bfffe-da13-459e-9f44-239f6a54aae9" providerId="ADAL" clId="{47957319-AC45-4160-BE63-B4F8D44F6084}" dt="2020-11-08T23:27:45.085" v="71720" actId="1076"/>
          <ac:picMkLst>
            <pc:docMk/>
            <pc:sldMk cId="327274249" sldId="467"/>
            <ac:picMk id="6" creationId="{D5114798-1F6C-41A6-AA72-D16C9B4051A2}"/>
          </ac:picMkLst>
        </pc:picChg>
      </pc:sldChg>
      <pc:sldChg chg="addSp delSp modSp new mod">
        <pc:chgData name="Connor Luke Strange (2009282)" userId="e11bfffe-da13-459e-9f44-239f6a54aae9" providerId="ADAL" clId="{47957319-AC45-4160-BE63-B4F8D44F6084}" dt="2020-11-08T23:35:05.423" v="72078" actId="1076"/>
        <pc:sldMkLst>
          <pc:docMk/>
          <pc:sldMk cId="158813509" sldId="468"/>
        </pc:sldMkLst>
        <pc:spChg chg="del">
          <ac:chgData name="Connor Luke Strange (2009282)" userId="e11bfffe-da13-459e-9f44-239f6a54aae9" providerId="ADAL" clId="{47957319-AC45-4160-BE63-B4F8D44F6084}" dt="2020-11-08T23:28:39.302" v="71728"/>
          <ac:spMkLst>
            <pc:docMk/>
            <pc:sldMk cId="158813509" sldId="468"/>
            <ac:spMk id="2" creationId="{EF92BF19-D335-45A1-B51C-C57BAD6B259B}"/>
          </ac:spMkLst>
        </pc:spChg>
        <pc:spChg chg="mod">
          <ac:chgData name="Connor Luke Strange (2009282)" userId="e11bfffe-da13-459e-9f44-239f6a54aae9" providerId="ADAL" clId="{47957319-AC45-4160-BE63-B4F8D44F6084}" dt="2020-11-08T23:30:14.082" v="72004" actId="14100"/>
          <ac:spMkLst>
            <pc:docMk/>
            <pc:sldMk cId="158813509" sldId="468"/>
            <ac:spMk id="3" creationId="{496CA3B4-49D8-4F12-A2A6-FD558D9E296C}"/>
          </ac:spMkLst>
        </pc:spChg>
        <pc:spChg chg="add mod">
          <ac:chgData name="Connor Luke Strange (2009282)" userId="e11bfffe-da13-459e-9f44-239f6a54aae9" providerId="ADAL" clId="{47957319-AC45-4160-BE63-B4F8D44F6084}" dt="2020-11-08T23:28:46.317" v="71731" actId="1076"/>
          <ac:spMkLst>
            <pc:docMk/>
            <pc:sldMk cId="158813509" sldId="468"/>
            <ac:spMk id="4" creationId="{41FF931E-38D5-4A6E-A22A-ADE8E5C46A1B}"/>
          </ac:spMkLst>
        </pc:spChg>
        <pc:spChg chg="add mod">
          <ac:chgData name="Connor Luke Strange (2009282)" userId="e11bfffe-da13-459e-9f44-239f6a54aae9" providerId="ADAL" clId="{47957319-AC45-4160-BE63-B4F8D44F6084}" dt="2020-11-08T23:33:38.620" v="72051" actId="1076"/>
          <ac:spMkLst>
            <pc:docMk/>
            <pc:sldMk cId="158813509" sldId="468"/>
            <ac:spMk id="8" creationId="{C3B2526E-30EF-4A4C-8E49-794983EEFA2C}"/>
          </ac:spMkLst>
        </pc:spChg>
        <pc:spChg chg="add del mod">
          <ac:chgData name="Connor Luke Strange (2009282)" userId="e11bfffe-da13-459e-9f44-239f6a54aae9" providerId="ADAL" clId="{47957319-AC45-4160-BE63-B4F8D44F6084}" dt="2020-11-08T23:32:43.676" v="72039"/>
          <ac:spMkLst>
            <pc:docMk/>
            <pc:sldMk cId="158813509" sldId="468"/>
            <ac:spMk id="10" creationId="{D70E971E-90E5-407C-A936-3555D50C0F1B}"/>
          </ac:spMkLst>
        </pc:spChg>
        <pc:spChg chg="add mod">
          <ac:chgData name="Connor Luke Strange (2009282)" userId="e11bfffe-da13-459e-9f44-239f6a54aae9" providerId="ADAL" clId="{47957319-AC45-4160-BE63-B4F8D44F6084}" dt="2020-11-08T23:35:05.423" v="72078" actId="1076"/>
          <ac:spMkLst>
            <pc:docMk/>
            <pc:sldMk cId="158813509" sldId="468"/>
            <ac:spMk id="16" creationId="{FD90B9A0-FD8F-4F22-AE29-CF9DF4E498D7}"/>
          </ac:spMkLst>
        </pc:spChg>
        <pc:picChg chg="add mod">
          <ac:chgData name="Connor Luke Strange (2009282)" userId="e11bfffe-da13-459e-9f44-239f6a54aae9" providerId="ADAL" clId="{47957319-AC45-4160-BE63-B4F8D44F6084}" dt="2020-11-08T23:33:21.149" v="72045" actId="14100"/>
          <ac:picMkLst>
            <pc:docMk/>
            <pc:sldMk cId="158813509" sldId="468"/>
            <ac:picMk id="6" creationId="{664F46AF-148D-4907-947D-62DC88567668}"/>
          </ac:picMkLst>
        </pc:picChg>
        <pc:picChg chg="add del mod">
          <ac:chgData name="Connor Luke Strange (2009282)" userId="e11bfffe-da13-459e-9f44-239f6a54aae9" providerId="ADAL" clId="{47957319-AC45-4160-BE63-B4F8D44F6084}" dt="2020-11-08T23:32:43.672" v="72037" actId="478"/>
          <ac:picMkLst>
            <pc:docMk/>
            <pc:sldMk cId="158813509" sldId="468"/>
            <ac:picMk id="12" creationId="{E5F934B3-909E-4CD6-9003-81F75F48B599}"/>
          </ac:picMkLst>
        </pc:picChg>
        <pc:picChg chg="add mod">
          <ac:chgData name="Connor Luke Strange (2009282)" userId="e11bfffe-da13-459e-9f44-239f6a54aae9" providerId="ADAL" clId="{47957319-AC45-4160-BE63-B4F8D44F6084}" dt="2020-11-08T23:33:55.187" v="72056" actId="1076"/>
          <ac:picMkLst>
            <pc:docMk/>
            <pc:sldMk cId="158813509" sldId="468"/>
            <ac:picMk id="14" creationId="{FDFC1A78-D92B-4638-ABA1-A453C504AF5E}"/>
          </ac:picMkLst>
        </pc:picChg>
      </pc:sldChg>
      <pc:sldChg chg="modSp new mod">
        <pc:chgData name="Connor Luke Strange (2009282)" userId="e11bfffe-da13-459e-9f44-239f6a54aae9" providerId="ADAL" clId="{47957319-AC45-4160-BE63-B4F8D44F6084}" dt="2020-11-09T13:17:25.422" v="75095" actId="20577"/>
        <pc:sldMkLst>
          <pc:docMk/>
          <pc:sldMk cId="1192709930" sldId="469"/>
        </pc:sldMkLst>
        <pc:spChg chg="mod">
          <ac:chgData name="Connor Luke Strange (2009282)" userId="e11bfffe-da13-459e-9f44-239f6a54aae9" providerId="ADAL" clId="{47957319-AC45-4160-BE63-B4F8D44F6084}" dt="2020-11-09T13:15:15.403" v="74999" actId="1076"/>
          <ac:spMkLst>
            <pc:docMk/>
            <pc:sldMk cId="1192709930" sldId="469"/>
            <ac:spMk id="2" creationId="{7DF4D03B-F6D3-4274-A356-0757DEC085ED}"/>
          </ac:spMkLst>
        </pc:spChg>
        <pc:spChg chg="mod">
          <ac:chgData name="Connor Luke Strange (2009282)" userId="e11bfffe-da13-459e-9f44-239f6a54aae9" providerId="ADAL" clId="{47957319-AC45-4160-BE63-B4F8D44F6084}" dt="2020-11-09T13:17:25.422" v="75095" actId="20577"/>
          <ac:spMkLst>
            <pc:docMk/>
            <pc:sldMk cId="1192709930" sldId="469"/>
            <ac:spMk id="3" creationId="{CB39999C-6D07-4EF6-875F-144F3034E7A6}"/>
          </ac:spMkLst>
        </pc:spChg>
      </pc:sldChg>
      <pc:sldChg chg="addSp delSp modSp new mod">
        <pc:chgData name="Connor Luke Strange (2009282)" userId="e11bfffe-da13-459e-9f44-239f6a54aae9" providerId="ADAL" clId="{47957319-AC45-4160-BE63-B4F8D44F6084}" dt="2020-11-08T23:15:15.460" v="70973" actId="1076"/>
        <pc:sldMkLst>
          <pc:docMk/>
          <pc:sldMk cId="2353298353" sldId="470"/>
        </pc:sldMkLst>
        <pc:spChg chg="del">
          <ac:chgData name="Connor Luke Strange (2009282)" userId="e11bfffe-da13-459e-9f44-239f6a54aae9" providerId="ADAL" clId="{47957319-AC45-4160-BE63-B4F8D44F6084}" dt="2020-11-08T23:15:06.279" v="70971"/>
          <ac:spMkLst>
            <pc:docMk/>
            <pc:sldMk cId="2353298353" sldId="470"/>
            <ac:spMk id="2" creationId="{B5C9DF89-1434-45E6-BA0E-63ED4534798C}"/>
          </ac:spMkLst>
        </pc:spChg>
        <pc:spChg chg="del">
          <ac:chgData name="Connor Luke Strange (2009282)" userId="e11bfffe-da13-459e-9f44-239f6a54aae9" providerId="ADAL" clId="{47957319-AC45-4160-BE63-B4F8D44F6084}" dt="2020-11-08T23:13:43.960" v="70917"/>
          <ac:spMkLst>
            <pc:docMk/>
            <pc:sldMk cId="2353298353" sldId="470"/>
            <ac:spMk id="3" creationId="{FAFEDBB5-BD5E-4BB2-A22A-806B65310C28}"/>
          </ac:spMkLst>
        </pc:spChg>
        <pc:spChg chg="add mod">
          <ac:chgData name="Connor Luke Strange (2009282)" userId="e11bfffe-da13-459e-9f44-239f6a54aae9" providerId="ADAL" clId="{47957319-AC45-4160-BE63-B4F8D44F6084}" dt="2020-11-08T23:14:44.692" v="70970" actId="122"/>
          <ac:spMkLst>
            <pc:docMk/>
            <pc:sldMk cId="2353298353" sldId="470"/>
            <ac:spMk id="9" creationId="{1A0889A0-A74B-49DC-97FC-A1F8E37935CB}"/>
          </ac:spMkLst>
        </pc:spChg>
        <pc:spChg chg="add mod">
          <ac:chgData name="Connor Luke Strange (2009282)" userId="e11bfffe-da13-459e-9f44-239f6a54aae9" providerId="ADAL" clId="{47957319-AC45-4160-BE63-B4F8D44F6084}" dt="2020-11-08T23:15:15.460" v="70973" actId="1076"/>
          <ac:spMkLst>
            <pc:docMk/>
            <pc:sldMk cId="2353298353" sldId="470"/>
            <ac:spMk id="10" creationId="{43AB6451-0E7D-44F2-A196-E76F3BAA057E}"/>
          </ac:spMkLst>
        </pc:spChg>
        <pc:picChg chg="add mod">
          <ac:chgData name="Connor Luke Strange (2009282)" userId="e11bfffe-da13-459e-9f44-239f6a54aae9" providerId="ADAL" clId="{47957319-AC45-4160-BE63-B4F8D44F6084}" dt="2020-11-08T23:13:47.804" v="70919" actId="962"/>
          <ac:picMkLst>
            <pc:docMk/>
            <pc:sldMk cId="2353298353" sldId="470"/>
            <ac:picMk id="5" creationId="{EDFA7FFC-DC16-46AB-9058-3B8AE95247AA}"/>
          </ac:picMkLst>
        </pc:picChg>
        <pc:picChg chg="add mod">
          <ac:chgData name="Connor Luke Strange (2009282)" userId="e11bfffe-da13-459e-9f44-239f6a54aae9" providerId="ADAL" clId="{47957319-AC45-4160-BE63-B4F8D44F6084}" dt="2020-11-08T23:14:16.685" v="70925" actId="1076"/>
          <ac:picMkLst>
            <pc:docMk/>
            <pc:sldMk cId="2353298353" sldId="470"/>
            <ac:picMk id="7" creationId="{A78F5303-05E4-4656-BE12-D85D51DF9EF0}"/>
          </ac:picMkLst>
        </pc:picChg>
      </pc:sldChg>
      <pc:sldChg chg="addSp delSp modSp new mod">
        <pc:chgData name="Connor Luke Strange (2009282)" userId="e11bfffe-da13-459e-9f44-239f6a54aae9" providerId="ADAL" clId="{47957319-AC45-4160-BE63-B4F8D44F6084}" dt="2020-11-09T11:31:26.106" v="72637" actId="20577"/>
        <pc:sldMkLst>
          <pc:docMk/>
          <pc:sldMk cId="4115093871" sldId="471"/>
        </pc:sldMkLst>
        <pc:spChg chg="del">
          <ac:chgData name="Connor Luke Strange (2009282)" userId="e11bfffe-da13-459e-9f44-239f6a54aae9" providerId="ADAL" clId="{47957319-AC45-4160-BE63-B4F8D44F6084}" dt="2020-11-09T11:21:46.547" v="72083"/>
          <ac:spMkLst>
            <pc:docMk/>
            <pc:sldMk cId="4115093871" sldId="471"/>
            <ac:spMk id="2" creationId="{BCDFCE0B-3003-4E80-8075-E650ACC308B3}"/>
          </ac:spMkLst>
        </pc:spChg>
        <pc:spChg chg="mod">
          <ac:chgData name="Connor Luke Strange (2009282)" userId="e11bfffe-da13-459e-9f44-239f6a54aae9" providerId="ADAL" clId="{47957319-AC45-4160-BE63-B4F8D44F6084}" dt="2020-11-09T11:26:12.755" v="72597" actId="20577"/>
          <ac:spMkLst>
            <pc:docMk/>
            <pc:sldMk cId="4115093871" sldId="471"/>
            <ac:spMk id="3" creationId="{56FFA3B1-7EA8-4FE8-A8A8-D5CDA195E26B}"/>
          </ac:spMkLst>
        </pc:spChg>
        <pc:spChg chg="add mod">
          <ac:chgData name="Connor Luke Strange (2009282)" userId="e11bfffe-da13-459e-9f44-239f6a54aae9" providerId="ADAL" clId="{47957319-AC45-4160-BE63-B4F8D44F6084}" dt="2020-11-09T11:21:54.088" v="72085" actId="1076"/>
          <ac:spMkLst>
            <pc:docMk/>
            <pc:sldMk cId="4115093871" sldId="471"/>
            <ac:spMk id="4" creationId="{3B4D1902-1C56-4002-825D-3ECCE32EC3FE}"/>
          </ac:spMkLst>
        </pc:spChg>
        <pc:spChg chg="add mod">
          <ac:chgData name="Connor Luke Strange (2009282)" userId="e11bfffe-da13-459e-9f44-239f6a54aae9" providerId="ADAL" clId="{47957319-AC45-4160-BE63-B4F8D44F6084}" dt="2020-11-09T11:31:26.106" v="72637" actId="20577"/>
          <ac:spMkLst>
            <pc:docMk/>
            <pc:sldMk cId="4115093871" sldId="471"/>
            <ac:spMk id="8" creationId="{7333961C-7CEE-4700-855F-BD61926710E2}"/>
          </ac:spMkLst>
        </pc:spChg>
        <pc:picChg chg="add mod">
          <ac:chgData name="Connor Luke Strange (2009282)" userId="e11bfffe-da13-459e-9f44-239f6a54aae9" providerId="ADAL" clId="{47957319-AC45-4160-BE63-B4F8D44F6084}" dt="2020-11-09T11:30:18.178" v="72602" actId="1076"/>
          <ac:picMkLst>
            <pc:docMk/>
            <pc:sldMk cId="4115093871" sldId="471"/>
            <ac:picMk id="6" creationId="{B62D79A1-6ACA-4C2F-A050-DE3C4899821C}"/>
          </ac:picMkLst>
        </pc:picChg>
      </pc:sldChg>
      <pc:sldChg chg="addSp delSp modSp new mod">
        <pc:chgData name="Connor Luke Strange (2009282)" userId="e11bfffe-da13-459e-9f44-239f6a54aae9" providerId="ADAL" clId="{47957319-AC45-4160-BE63-B4F8D44F6084}" dt="2020-11-09T11:47:04.193" v="73082" actId="1076"/>
        <pc:sldMkLst>
          <pc:docMk/>
          <pc:sldMk cId="1600953124" sldId="472"/>
        </pc:sldMkLst>
        <pc:spChg chg="del">
          <ac:chgData name="Connor Luke Strange (2009282)" userId="e11bfffe-da13-459e-9f44-239f6a54aae9" providerId="ADAL" clId="{47957319-AC45-4160-BE63-B4F8D44F6084}" dt="2020-11-09T11:33:50.725" v="72638"/>
          <ac:spMkLst>
            <pc:docMk/>
            <pc:sldMk cId="1600953124" sldId="472"/>
            <ac:spMk id="2" creationId="{681C3739-8455-4D89-99CE-1E49123D6904}"/>
          </ac:spMkLst>
        </pc:spChg>
        <pc:spChg chg="mod">
          <ac:chgData name="Connor Luke Strange (2009282)" userId="e11bfffe-da13-459e-9f44-239f6a54aae9" providerId="ADAL" clId="{47957319-AC45-4160-BE63-B4F8D44F6084}" dt="2020-11-09T11:37:54.344" v="73073" actId="20577"/>
          <ac:spMkLst>
            <pc:docMk/>
            <pc:sldMk cId="1600953124" sldId="472"/>
            <ac:spMk id="3" creationId="{1A4618C1-AF94-4661-B294-5AFA0A9F0A8D}"/>
          </ac:spMkLst>
        </pc:spChg>
        <pc:spChg chg="add mod">
          <ac:chgData name="Connor Luke Strange (2009282)" userId="e11bfffe-da13-459e-9f44-239f6a54aae9" providerId="ADAL" clId="{47957319-AC45-4160-BE63-B4F8D44F6084}" dt="2020-11-09T11:33:54.665" v="72639" actId="14100"/>
          <ac:spMkLst>
            <pc:docMk/>
            <pc:sldMk cId="1600953124" sldId="472"/>
            <ac:spMk id="4" creationId="{D40F5AE1-3A22-445B-98D6-972081682A48}"/>
          </ac:spMkLst>
        </pc:spChg>
        <pc:spChg chg="add mod">
          <ac:chgData name="Connor Luke Strange (2009282)" userId="e11bfffe-da13-459e-9f44-239f6a54aae9" providerId="ADAL" clId="{47957319-AC45-4160-BE63-B4F8D44F6084}" dt="2020-11-09T11:47:04.193" v="73082" actId="1076"/>
          <ac:spMkLst>
            <pc:docMk/>
            <pc:sldMk cId="1600953124" sldId="472"/>
            <ac:spMk id="8" creationId="{1C5B23A8-197C-49C3-9E6C-7291FCE33B9E}"/>
          </ac:spMkLst>
        </pc:spChg>
        <pc:picChg chg="add mod">
          <ac:chgData name="Connor Luke Strange (2009282)" userId="e11bfffe-da13-459e-9f44-239f6a54aae9" providerId="ADAL" clId="{47957319-AC45-4160-BE63-B4F8D44F6084}" dt="2020-11-09T11:46:57.155" v="73080" actId="1076"/>
          <ac:picMkLst>
            <pc:docMk/>
            <pc:sldMk cId="1600953124" sldId="472"/>
            <ac:picMk id="6" creationId="{F22212CF-3195-4D82-BFFA-E2DB93CF37BE}"/>
          </ac:picMkLst>
        </pc:picChg>
      </pc:sldChg>
      <pc:sldChg chg="addSp delSp modSp new mod">
        <pc:chgData name="Connor Luke Strange (2009282)" userId="e11bfffe-da13-459e-9f44-239f6a54aae9" providerId="ADAL" clId="{47957319-AC45-4160-BE63-B4F8D44F6084}" dt="2020-11-09T11:53:18.487" v="73359" actId="1076"/>
        <pc:sldMkLst>
          <pc:docMk/>
          <pc:sldMk cId="1257899932" sldId="473"/>
        </pc:sldMkLst>
        <pc:spChg chg="del">
          <ac:chgData name="Connor Luke Strange (2009282)" userId="e11bfffe-da13-459e-9f44-239f6a54aae9" providerId="ADAL" clId="{47957319-AC45-4160-BE63-B4F8D44F6084}" dt="2020-11-09T11:47:32.217" v="73083"/>
          <ac:spMkLst>
            <pc:docMk/>
            <pc:sldMk cId="1257899932" sldId="473"/>
            <ac:spMk id="2" creationId="{67C48C0E-1C55-4224-8E4E-BB05C7D399C7}"/>
          </ac:spMkLst>
        </pc:spChg>
        <pc:spChg chg="mod">
          <ac:chgData name="Connor Luke Strange (2009282)" userId="e11bfffe-da13-459e-9f44-239f6a54aae9" providerId="ADAL" clId="{47957319-AC45-4160-BE63-B4F8D44F6084}" dt="2020-11-09T11:49:36.362" v="73348" actId="1076"/>
          <ac:spMkLst>
            <pc:docMk/>
            <pc:sldMk cId="1257899932" sldId="473"/>
            <ac:spMk id="3" creationId="{363C2E85-443D-43AE-8F6D-2353056BB397}"/>
          </ac:spMkLst>
        </pc:spChg>
        <pc:spChg chg="add mod">
          <ac:chgData name="Connor Luke Strange (2009282)" userId="e11bfffe-da13-459e-9f44-239f6a54aae9" providerId="ADAL" clId="{47957319-AC45-4160-BE63-B4F8D44F6084}" dt="2020-11-09T11:47:35.304" v="73084" actId="14100"/>
          <ac:spMkLst>
            <pc:docMk/>
            <pc:sldMk cId="1257899932" sldId="473"/>
            <ac:spMk id="4" creationId="{4EE1FD28-BDA1-41C4-BED9-A19E43F38937}"/>
          </ac:spMkLst>
        </pc:spChg>
        <pc:spChg chg="add mod">
          <ac:chgData name="Connor Luke Strange (2009282)" userId="e11bfffe-da13-459e-9f44-239f6a54aae9" providerId="ADAL" clId="{47957319-AC45-4160-BE63-B4F8D44F6084}" dt="2020-11-09T11:53:09.024" v="73358" actId="1076"/>
          <ac:spMkLst>
            <pc:docMk/>
            <pc:sldMk cId="1257899932" sldId="473"/>
            <ac:spMk id="8" creationId="{46DC1CA5-5284-4399-A325-3B730E87BD4F}"/>
          </ac:spMkLst>
        </pc:spChg>
        <pc:picChg chg="add mod">
          <ac:chgData name="Connor Luke Strange (2009282)" userId="e11bfffe-da13-459e-9f44-239f6a54aae9" providerId="ADAL" clId="{47957319-AC45-4160-BE63-B4F8D44F6084}" dt="2020-11-09T11:53:18.487" v="73359" actId="1076"/>
          <ac:picMkLst>
            <pc:docMk/>
            <pc:sldMk cId="1257899932" sldId="473"/>
            <ac:picMk id="6" creationId="{C796D10B-0198-4174-B666-66D0D64B01F7}"/>
          </ac:picMkLst>
        </pc:picChg>
      </pc:sldChg>
      <pc:sldChg chg="modSp new mod">
        <pc:chgData name="Connor Luke Strange (2009282)" userId="e11bfffe-da13-459e-9f44-239f6a54aae9" providerId="ADAL" clId="{47957319-AC45-4160-BE63-B4F8D44F6084}" dt="2020-11-09T13:14:50.433" v="74972" actId="20577"/>
        <pc:sldMkLst>
          <pc:docMk/>
          <pc:sldMk cId="1079724105" sldId="474"/>
        </pc:sldMkLst>
        <pc:spChg chg="mod">
          <ac:chgData name="Connor Luke Strange (2009282)" userId="e11bfffe-da13-459e-9f44-239f6a54aae9" providerId="ADAL" clId="{47957319-AC45-4160-BE63-B4F8D44F6084}" dt="2020-11-09T12:58:29.463" v="74725" actId="1076"/>
          <ac:spMkLst>
            <pc:docMk/>
            <pc:sldMk cId="1079724105" sldId="474"/>
            <ac:spMk id="2" creationId="{7F56B8AC-70D4-4737-9A5F-1A0202E05CE5}"/>
          </ac:spMkLst>
        </pc:spChg>
        <pc:spChg chg="mod">
          <ac:chgData name="Connor Luke Strange (2009282)" userId="e11bfffe-da13-459e-9f44-239f6a54aae9" providerId="ADAL" clId="{47957319-AC45-4160-BE63-B4F8D44F6084}" dt="2020-11-09T13:14:50.433" v="74972" actId="20577"/>
          <ac:spMkLst>
            <pc:docMk/>
            <pc:sldMk cId="1079724105" sldId="474"/>
            <ac:spMk id="3" creationId="{0511B9B1-AC3D-4228-AA68-B9B00B49E347}"/>
          </ac:spMkLst>
        </pc:spChg>
      </pc:sldChg>
      <pc:sldChg chg="modSp new mod">
        <pc:chgData name="Connor Luke Strange (2009282)" userId="e11bfffe-da13-459e-9f44-239f6a54aae9" providerId="ADAL" clId="{47957319-AC45-4160-BE63-B4F8D44F6084}" dt="2020-11-09T12:50:35.711" v="74684" actId="1076"/>
        <pc:sldMkLst>
          <pc:docMk/>
          <pc:sldMk cId="4276787850" sldId="475"/>
        </pc:sldMkLst>
        <pc:spChg chg="mod">
          <ac:chgData name="Connor Luke Strange (2009282)" userId="e11bfffe-da13-459e-9f44-239f6a54aae9" providerId="ADAL" clId="{47957319-AC45-4160-BE63-B4F8D44F6084}" dt="2020-11-09T12:47:32.775" v="74390" actId="1076"/>
          <ac:spMkLst>
            <pc:docMk/>
            <pc:sldMk cId="4276787850" sldId="475"/>
            <ac:spMk id="2" creationId="{AE3DC5FE-784D-4A90-87C2-9FB468F4E2F4}"/>
          </ac:spMkLst>
        </pc:spChg>
        <pc:spChg chg="mod">
          <ac:chgData name="Connor Luke Strange (2009282)" userId="e11bfffe-da13-459e-9f44-239f6a54aae9" providerId="ADAL" clId="{47957319-AC45-4160-BE63-B4F8D44F6084}" dt="2020-11-09T12:50:35.711" v="74684" actId="1076"/>
          <ac:spMkLst>
            <pc:docMk/>
            <pc:sldMk cId="4276787850" sldId="475"/>
            <ac:spMk id="3" creationId="{45CAE282-082C-4205-8DB3-72096F59DDD7}"/>
          </ac:spMkLst>
        </pc:spChg>
      </pc:sldChg>
      <pc:sldChg chg="modSp new mod">
        <pc:chgData name="Connor Luke Strange (2009282)" userId="e11bfffe-da13-459e-9f44-239f6a54aae9" providerId="ADAL" clId="{47957319-AC45-4160-BE63-B4F8D44F6084}" dt="2020-11-09T12:34:42.830" v="73876" actId="20577"/>
        <pc:sldMkLst>
          <pc:docMk/>
          <pc:sldMk cId="2989376944" sldId="476"/>
        </pc:sldMkLst>
        <pc:spChg chg="mod">
          <ac:chgData name="Connor Luke Strange (2009282)" userId="e11bfffe-da13-459e-9f44-239f6a54aae9" providerId="ADAL" clId="{47957319-AC45-4160-BE63-B4F8D44F6084}" dt="2020-11-09T12:03:15.695" v="73508" actId="1076"/>
          <ac:spMkLst>
            <pc:docMk/>
            <pc:sldMk cId="2989376944" sldId="476"/>
            <ac:spMk id="2" creationId="{C03861B8-EC87-406B-A9D5-8D91C29E3949}"/>
          </ac:spMkLst>
        </pc:spChg>
        <pc:spChg chg="mod">
          <ac:chgData name="Connor Luke Strange (2009282)" userId="e11bfffe-da13-459e-9f44-239f6a54aae9" providerId="ADAL" clId="{47957319-AC45-4160-BE63-B4F8D44F6084}" dt="2020-11-09T12:34:42.830" v="73876" actId="20577"/>
          <ac:spMkLst>
            <pc:docMk/>
            <pc:sldMk cId="2989376944" sldId="476"/>
            <ac:spMk id="3" creationId="{84776A25-08D3-4E25-8EDE-BB0C7C98C52E}"/>
          </ac:spMkLst>
        </pc:spChg>
      </pc:sldChg>
      <pc:sldChg chg="addSp modSp new mod">
        <pc:chgData name="Connor Luke Strange (2009282)" userId="e11bfffe-da13-459e-9f44-239f6a54aae9" providerId="ADAL" clId="{47957319-AC45-4160-BE63-B4F8D44F6084}" dt="2020-11-09T12:46:49.604" v="74374" actId="1076"/>
        <pc:sldMkLst>
          <pc:docMk/>
          <pc:sldMk cId="914598493" sldId="477"/>
        </pc:sldMkLst>
        <pc:spChg chg="mod">
          <ac:chgData name="Connor Luke Strange (2009282)" userId="e11bfffe-da13-459e-9f44-239f6a54aae9" providerId="ADAL" clId="{47957319-AC45-4160-BE63-B4F8D44F6084}" dt="2020-11-09T12:35:26.927" v="73895" actId="1076"/>
          <ac:spMkLst>
            <pc:docMk/>
            <pc:sldMk cId="914598493" sldId="477"/>
            <ac:spMk id="2" creationId="{5762F1F1-06AB-41DF-B45D-D98E94B2138E}"/>
          </ac:spMkLst>
        </pc:spChg>
        <pc:spChg chg="mod">
          <ac:chgData name="Connor Luke Strange (2009282)" userId="e11bfffe-da13-459e-9f44-239f6a54aae9" providerId="ADAL" clId="{47957319-AC45-4160-BE63-B4F8D44F6084}" dt="2020-11-09T12:46:05.482" v="74362" actId="14100"/>
          <ac:spMkLst>
            <pc:docMk/>
            <pc:sldMk cId="914598493" sldId="477"/>
            <ac:spMk id="3" creationId="{3B7531AA-78EF-4ED5-B3C6-AA8C3EB2DCF4}"/>
          </ac:spMkLst>
        </pc:spChg>
        <pc:spChg chg="add mod">
          <ac:chgData name="Connor Luke Strange (2009282)" userId="e11bfffe-da13-459e-9f44-239f6a54aae9" providerId="ADAL" clId="{47957319-AC45-4160-BE63-B4F8D44F6084}" dt="2020-11-09T12:46:47.712" v="74373" actId="1076"/>
          <ac:spMkLst>
            <pc:docMk/>
            <pc:sldMk cId="914598493" sldId="477"/>
            <ac:spMk id="7" creationId="{F5473325-8662-4366-8196-A85ED15F2AFD}"/>
          </ac:spMkLst>
        </pc:spChg>
        <pc:picChg chg="add mod">
          <ac:chgData name="Connor Luke Strange (2009282)" userId="e11bfffe-da13-459e-9f44-239f6a54aae9" providerId="ADAL" clId="{47957319-AC45-4160-BE63-B4F8D44F6084}" dt="2020-11-09T12:46:49.604" v="74374" actId="1076"/>
          <ac:picMkLst>
            <pc:docMk/>
            <pc:sldMk cId="914598493" sldId="477"/>
            <ac:picMk id="5" creationId="{56531BEF-B779-45E0-A6B3-CE25CF89E046}"/>
          </ac:picMkLst>
        </pc:picChg>
      </pc:sldChg>
      <pc:sldChg chg="addSp delSp modSp new mod">
        <pc:chgData name="Connor Luke Strange (2009282)" userId="e11bfffe-da13-459e-9f44-239f6a54aae9" providerId="ADAL" clId="{47957319-AC45-4160-BE63-B4F8D44F6084}" dt="2020-11-09T13:37:19.604" v="75379" actId="1076"/>
        <pc:sldMkLst>
          <pc:docMk/>
          <pc:sldMk cId="4094703235" sldId="478"/>
        </pc:sldMkLst>
        <pc:spChg chg="del">
          <ac:chgData name="Connor Luke Strange (2009282)" userId="e11bfffe-da13-459e-9f44-239f6a54aae9" providerId="ADAL" clId="{47957319-AC45-4160-BE63-B4F8D44F6084}" dt="2020-11-09T13:37:16.688" v="75378"/>
          <ac:spMkLst>
            <pc:docMk/>
            <pc:sldMk cId="4094703235" sldId="478"/>
            <ac:spMk id="2" creationId="{1A211EF9-4CBE-417F-A900-D0FF2FE8E7C1}"/>
          </ac:spMkLst>
        </pc:spChg>
        <pc:spChg chg="mod">
          <ac:chgData name="Connor Luke Strange (2009282)" userId="e11bfffe-da13-459e-9f44-239f6a54aae9" providerId="ADAL" clId="{47957319-AC45-4160-BE63-B4F8D44F6084}" dt="2020-11-09T13:22:16.282" v="75299" actId="20577"/>
          <ac:spMkLst>
            <pc:docMk/>
            <pc:sldMk cId="4094703235" sldId="478"/>
            <ac:spMk id="3" creationId="{598ED2DF-5040-4CE5-AB9D-9891DDFC333A}"/>
          </ac:spMkLst>
        </pc:spChg>
        <pc:spChg chg="add mod">
          <ac:chgData name="Connor Luke Strange (2009282)" userId="e11bfffe-da13-459e-9f44-239f6a54aae9" providerId="ADAL" clId="{47957319-AC45-4160-BE63-B4F8D44F6084}" dt="2020-11-09T13:37:19.604" v="75379" actId="1076"/>
          <ac:spMkLst>
            <pc:docMk/>
            <pc:sldMk cId="4094703235" sldId="478"/>
            <ac:spMk id="4" creationId="{48B41559-43FB-49C1-BB68-D873C72B1B8F}"/>
          </ac:spMkLst>
        </pc:spChg>
      </pc:sldChg>
      <pc:sldChg chg="addSp delSp modSp new mod">
        <pc:chgData name="Connor Luke Strange (2009282)" userId="e11bfffe-da13-459e-9f44-239f6a54aae9" providerId="ADAL" clId="{47957319-AC45-4160-BE63-B4F8D44F6084}" dt="2020-11-09T13:38:45.379" v="75391" actId="313"/>
        <pc:sldMkLst>
          <pc:docMk/>
          <pc:sldMk cId="2330816973" sldId="479"/>
        </pc:sldMkLst>
        <pc:spChg chg="del">
          <ac:chgData name="Connor Luke Strange (2009282)" userId="e11bfffe-da13-459e-9f44-239f6a54aae9" providerId="ADAL" clId="{47957319-AC45-4160-BE63-B4F8D44F6084}" dt="2020-11-09T13:37:22.978" v="75380"/>
          <ac:spMkLst>
            <pc:docMk/>
            <pc:sldMk cId="2330816973" sldId="479"/>
            <ac:spMk id="2" creationId="{44FBA2E8-0246-4140-BCD2-05F139EFDD04}"/>
          </ac:spMkLst>
        </pc:spChg>
        <pc:spChg chg="mod">
          <ac:chgData name="Connor Luke Strange (2009282)" userId="e11bfffe-da13-459e-9f44-239f6a54aae9" providerId="ADAL" clId="{47957319-AC45-4160-BE63-B4F8D44F6084}" dt="2020-11-09T13:38:45.379" v="75391" actId="313"/>
          <ac:spMkLst>
            <pc:docMk/>
            <pc:sldMk cId="2330816973" sldId="479"/>
            <ac:spMk id="3" creationId="{7A914C19-D468-4224-98EA-2E819F993B8D}"/>
          </ac:spMkLst>
        </pc:spChg>
        <pc:spChg chg="add mod">
          <ac:chgData name="Connor Luke Strange (2009282)" userId="e11bfffe-da13-459e-9f44-239f6a54aae9" providerId="ADAL" clId="{47957319-AC45-4160-BE63-B4F8D44F6084}" dt="2020-11-09T13:37:25.711" v="75381" actId="1076"/>
          <ac:spMkLst>
            <pc:docMk/>
            <pc:sldMk cId="2330816973" sldId="479"/>
            <ac:spMk id="4" creationId="{F455CCDD-EA85-4B68-8660-26EA4F0EE023}"/>
          </ac:spMkLst>
        </pc:spChg>
      </pc:sldChg>
      <pc:sldChg chg="addSp delSp modSp new mod">
        <pc:chgData name="Connor Luke Strange (2009282)" userId="e11bfffe-da13-459e-9f44-239f6a54aae9" providerId="ADAL" clId="{47957319-AC45-4160-BE63-B4F8D44F6084}" dt="2020-11-09T13:41:30.052" v="75490" actId="20577"/>
        <pc:sldMkLst>
          <pc:docMk/>
          <pc:sldMk cId="528451154" sldId="480"/>
        </pc:sldMkLst>
        <pc:spChg chg="del">
          <ac:chgData name="Connor Luke Strange (2009282)" userId="e11bfffe-da13-459e-9f44-239f6a54aae9" providerId="ADAL" clId="{47957319-AC45-4160-BE63-B4F8D44F6084}" dt="2020-11-09T13:39:52.571" v="75392"/>
          <ac:spMkLst>
            <pc:docMk/>
            <pc:sldMk cId="528451154" sldId="480"/>
            <ac:spMk id="2" creationId="{343BDCB6-6505-423D-A119-08EC98E79271}"/>
          </ac:spMkLst>
        </pc:spChg>
        <pc:spChg chg="mod">
          <ac:chgData name="Connor Luke Strange (2009282)" userId="e11bfffe-da13-459e-9f44-239f6a54aae9" providerId="ADAL" clId="{47957319-AC45-4160-BE63-B4F8D44F6084}" dt="2020-11-09T13:41:30.052" v="75490" actId="20577"/>
          <ac:spMkLst>
            <pc:docMk/>
            <pc:sldMk cId="528451154" sldId="480"/>
            <ac:spMk id="3" creationId="{E0EF3932-4ECE-4363-97E9-29772BA65734}"/>
          </ac:spMkLst>
        </pc:spChg>
        <pc:spChg chg="add mod">
          <ac:chgData name="Connor Luke Strange (2009282)" userId="e11bfffe-da13-459e-9f44-239f6a54aae9" providerId="ADAL" clId="{47957319-AC45-4160-BE63-B4F8D44F6084}" dt="2020-11-09T13:39:55.388" v="75393" actId="1076"/>
          <ac:spMkLst>
            <pc:docMk/>
            <pc:sldMk cId="528451154" sldId="480"/>
            <ac:spMk id="4" creationId="{0AF9FA2B-AD73-4998-A895-76D696820639}"/>
          </ac:spMkLst>
        </pc:spChg>
      </pc:sldChg>
      <pc:sldChg chg="addSp delSp modSp new mod">
        <pc:chgData name="Connor Luke Strange (2009282)" userId="e11bfffe-da13-459e-9f44-239f6a54aae9" providerId="ADAL" clId="{47957319-AC45-4160-BE63-B4F8D44F6084}" dt="2020-11-09T13:43:15.663" v="75509" actId="1076"/>
        <pc:sldMkLst>
          <pc:docMk/>
          <pc:sldMk cId="867923741" sldId="481"/>
        </pc:sldMkLst>
        <pc:spChg chg="del">
          <ac:chgData name="Connor Luke Strange (2009282)" userId="e11bfffe-da13-459e-9f44-239f6a54aae9" providerId="ADAL" clId="{47957319-AC45-4160-BE63-B4F8D44F6084}" dt="2020-11-09T13:41:53.189" v="75492"/>
          <ac:spMkLst>
            <pc:docMk/>
            <pc:sldMk cId="867923741" sldId="481"/>
            <ac:spMk id="2" creationId="{F8E8230B-EA06-4518-9026-85F0CFE1D6BE}"/>
          </ac:spMkLst>
        </pc:spChg>
        <pc:spChg chg="mod">
          <ac:chgData name="Connor Luke Strange (2009282)" userId="e11bfffe-da13-459e-9f44-239f6a54aae9" providerId="ADAL" clId="{47957319-AC45-4160-BE63-B4F8D44F6084}" dt="2020-11-09T13:43:15.663" v="75509" actId="1076"/>
          <ac:spMkLst>
            <pc:docMk/>
            <pc:sldMk cId="867923741" sldId="481"/>
            <ac:spMk id="3" creationId="{6D1D9C8D-1FCF-4B63-B50D-43795D63F56D}"/>
          </ac:spMkLst>
        </pc:spChg>
        <pc:spChg chg="add mod">
          <ac:chgData name="Connor Luke Strange (2009282)" userId="e11bfffe-da13-459e-9f44-239f6a54aae9" providerId="ADAL" clId="{47957319-AC45-4160-BE63-B4F8D44F6084}" dt="2020-11-09T13:41:56.221" v="75493" actId="1076"/>
          <ac:spMkLst>
            <pc:docMk/>
            <pc:sldMk cId="867923741" sldId="481"/>
            <ac:spMk id="4" creationId="{7356707E-545A-4171-B8B3-C6D0E70CDC0E}"/>
          </ac:spMkLst>
        </pc:spChg>
      </pc:sldChg>
      <pc:sldChg chg="addSp delSp modSp new mod">
        <pc:chgData name="Connor Luke Strange (2009282)" userId="e11bfffe-da13-459e-9f44-239f6a54aae9" providerId="ADAL" clId="{47957319-AC45-4160-BE63-B4F8D44F6084}" dt="2020-11-09T13:47:07.282" v="75819" actId="20577"/>
        <pc:sldMkLst>
          <pc:docMk/>
          <pc:sldMk cId="1123427069" sldId="482"/>
        </pc:sldMkLst>
        <pc:spChg chg="del">
          <ac:chgData name="Connor Luke Strange (2009282)" userId="e11bfffe-da13-459e-9f44-239f6a54aae9" providerId="ADAL" clId="{47957319-AC45-4160-BE63-B4F8D44F6084}" dt="2020-11-09T13:43:34.271" v="75511"/>
          <ac:spMkLst>
            <pc:docMk/>
            <pc:sldMk cId="1123427069" sldId="482"/>
            <ac:spMk id="2" creationId="{3FD739CA-A489-4D2D-AF39-CB5AD3087563}"/>
          </ac:spMkLst>
        </pc:spChg>
        <pc:spChg chg="mod">
          <ac:chgData name="Connor Luke Strange (2009282)" userId="e11bfffe-da13-459e-9f44-239f6a54aae9" providerId="ADAL" clId="{47957319-AC45-4160-BE63-B4F8D44F6084}" dt="2020-11-09T13:47:07.282" v="75819" actId="20577"/>
          <ac:spMkLst>
            <pc:docMk/>
            <pc:sldMk cId="1123427069" sldId="482"/>
            <ac:spMk id="3" creationId="{917D06CC-5F81-4DE5-8BF8-448DD5B630D5}"/>
          </ac:spMkLst>
        </pc:spChg>
        <pc:spChg chg="add mod">
          <ac:chgData name="Connor Luke Strange (2009282)" userId="e11bfffe-da13-459e-9f44-239f6a54aae9" providerId="ADAL" clId="{47957319-AC45-4160-BE63-B4F8D44F6084}" dt="2020-11-09T13:43:36.798" v="75512" actId="1076"/>
          <ac:spMkLst>
            <pc:docMk/>
            <pc:sldMk cId="1123427069" sldId="482"/>
            <ac:spMk id="4" creationId="{89335F60-97C8-41F9-BD4D-5CB372CE2570}"/>
          </ac:spMkLst>
        </pc:spChg>
      </pc:sldChg>
      <pc:sldChg chg="addSp delSp modSp new mod">
        <pc:chgData name="Connor Luke Strange (2009282)" userId="e11bfffe-da13-459e-9f44-239f6a54aae9" providerId="ADAL" clId="{47957319-AC45-4160-BE63-B4F8D44F6084}" dt="2020-11-09T13:48:45.824" v="75908" actId="20577"/>
        <pc:sldMkLst>
          <pc:docMk/>
          <pc:sldMk cId="1321278195" sldId="483"/>
        </pc:sldMkLst>
        <pc:spChg chg="del">
          <ac:chgData name="Connor Luke Strange (2009282)" userId="e11bfffe-da13-459e-9f44-239f6a54aae9" providerId="ADAL" clId="{47957319-AC45-4160-BE63-B4F8D44F6084}" dt="2020-11-09T13:47:28.811" v="75821"/>
          <ac:spMkLst>
            <pc:docMk/>
            <pc:sldMk cId="1321278195" sldId="483"/>
            <ac:spMk id="2" creationId="{18FB7BC1-3036-4F65-AAC8-EF5C89F2533E}"/>
          </ac:spMkLst>
        </pc:spChg>
        <pc:spChg chg="mod">
          <ac:chgData name="Connor Luke Strange (2009282)" userId="e11bfffe-da13-459e-9f44-239f6a54aae9" providerId="ADAL" clId="{47957319-AC45-4160-BE63-B4F8D44F6084}" dt="2020-11-09T13:48:45.824" v="75908" actId="20577"/>
          <ac:spMkLst>
            <pc:docMk/>
            <pc:sldMk cId="1321278195" sldId="483"/>
            <ac:spMk id="3" creationId="{B7556879-D660-4A5D-901B-3F15FAACEF8D}"/>
          </ac:spMkLst>
        </pc:spChg>
        <pc:spChg chg="add mod">
          <ac:chgData name="Connor Luke Strange (2009282)" userId="e11bfffe-da13-459e-9f44-239f6a54aae9" providerId="ADAL" clId="{47957319-AC45-4160-BE63-B4F8D44F6084}" dt="2020-11-09T13:47:32.287" v="75822" actId="1076"/>
          <ac:spMkLst>
            <pc:docMk/>
            <pc:sldMk cId="1321278195" sldId="483"/>
            <ac:spMk id="4" creationId="{2C52B4AB-57E4-47D8-BA28-3ABBC16E533F}"/>
          </ac:spMkLst>
        </pc:spChg>
      </pc:sldChg>
      <pc:sldChg chg="addSp delSp modSp new mod">
        <pc:chgData name="Connor Luke Strange (2009282)" userId="e11bfffe-da13-459e-9f44-239f6a54aae9" providerId="ADAL" clId="{47957319-AC45-4160-BE63-B4F8D44F6084}" dt="2020-11-09T13:50:56.726" v="76204" actId="20577"/>
        <pc:sldMkLst>
          <pc:docMk/>
          <pc:sldMk cId="3311295427" sldId="484"/>
        </pc:sldMkLst>
        <pc:spChg chg="del">
          <ac:chgData name="Connor Luke Strange (2009282)" userId="e11bfffe-da13-459e-9f44-239f6a54aae9" providerId="ADAL" clId="{47957319-AC45-4160-BE63-B4F8D44F6084}" dt="2020-11-09T13:49:03.325" v="75910"/>
          <ac:spMkLst>
            <pc:docMk/>
            <pc:sldMk cId="3311295427" sldId="484"/>
            <ac:spMk id="2" creationId="{BF1BCD1E-4F13-461B-852B-92C5C66E3A24}"/>
          </ac:spMkLst>
        </pc:spChg>
        <pc:spChg chg="mod">
          <ac:chgData name="Connor Luke Strange (2009282)" userId="e11bfffe-da13-459e-9f44-239f6a54aae9" providerId="ADAL" clId="{47957319-AC45-4160-BE63-B4F8D44F6084}" dt="2020-11-09T13:50:56.726" v="76204" actId="20577"/>
          <ac:spMkLst>
            <pc:docMk/>
            <pc:sldMk cId="3311295427" sldId="484"/>
            <ac:spMk id="3" creationId="{9DDD8FEB-4CFF-4781-8E93-EBEF4C4A8E0D}"/>
          </ac:spMkLst>
        </pc:spChg>
        <pc:spChg chg="add mod">
          <ac:chgData name="Connor Luke Strange (2009282)" userId="e11bfffe-da13-459e-9f44-239f6a54aae9" providerId="ADAL" clId="{47957319-AC45-4160-BE63-B4F8D44F6084}" dt="2020-11-09T13:49:06.982" v="75911" actId="1076"/>
          <ac:spMkLst>
            <pc:docMk/>
            <pc:sldMk cId="3311295427" sldId="484"/>
            <ac:spMk id="4" creationId="{3DEC4218-3554-4D6C-9C36-F3C0E66726A1}"/>
          </ac:spMkLst>
        </pc:spChg>
      </pc:sldChg>
      <pc:sldChg chg="addSp delSp modSp new mod">
        <pc:chgData name="Connor Luke Strange (2009282)" userId="e11bfffe-da13-459e-9f44-239f6a54aae9" providerId="ADAL" clId="{47957319-AC45-4160-BE63-B4F8D44F6084}" dt="2020-11-09T13:55:17.906" v="76261" actId="1076"/>
        <pc:sldMkLst>
          <pc:docMk/>
          <pc:sldMk cId="4011571651" sldId="485"/>
        </pc:sldMkLst>
        <pc:spChg chg="del">
          <ac:chgData name="Connor Luke Strange (2009282)" userId="e11bfffe-da13-459e-9f44-239f6a54aae9" providerId="ADAL" clId="{47957319-AC45-4160-BE63-B4F8D44F6084}" dt="2020-11-09T13:53:39.605" v="76206"/>
          <ac:spMkLst>
            <pc:docMk/>
            <pc:sldMk cId="4011571651" sldId="485"/>
            <ac:spMk id="3" creationId="{163C2564-CBEF-46BB-90E7-48B29B6211C4}"/>
          </ac:spMkLst>
        </pc:spChg>
        <pc:picChg chg="add mod">
          <ac:chgData name="Connor Luke Strange (2009282)" userId="e11bfffe-da13-459e-9f44-239f6a54aae9" providerId="ADAL" clId="{47957319-AC45-4160-BE63-B4F8D44F6084}" dt="2020-11-09T13:54:42.997" v="76242" actId="14100"/>
          <ac:picMkLst>
            <pc:docMk/>
            <pc:sldMk cId="4011571651" sldId="485"/>
            <ac:picMk id="5" creationId="{F1DF65F0-F69D-4C8A-B142-191D27FCC4F6}"/>
          </ac:picMkLst>
        </pc:picChg>
        <pc:picChg chg="add del mod">
          <ac:chgData name="Connor Luke Strange (2009282)" userId="e11bfffe-da13-459e-9f44-239f6a54aae9" providerId="ADAL" clId="{47957319-AC45-4160-BE63-B4F8D44F6084}" dt="2020-11-09T13:53:52.065" v="76216" actId="478"/>
          <ac:picMkLst>
            <pc:docMk/>
            <pc:sldMk cId="4011571651" sldId="485"/>
            <ac:picMk id="7" creationId="{6C48BF33-E2FC-4E6E-A267-F0C91A2F3B7A}"/>
          </ac:picMkLst>
        </pc:picChg>
        <pc:picChg chg="add del mod">
          <ac:chgData name="Connor Luke Strange (2009282)" userId="e11bfffe-da13-459e-9f44-239f6a54aae9" providerId="ADAL" clId="{47957319-AC45-4160-BE63-B4F8D44F6084}" dt="2020-11-09T13:53:51.505" v="76215" actId="478"/>
          <ac:picMkLst>
            <pc:docMk/>
            <pc:sldMk cId="4011571651" sldId="485"/>
            <ac:picMk id="9" creationId="{FBCA3471-7F39-4BB4-9505-FDADC76B98C0}"/>
          </ac:picMkLst>
        </pc:picChg>
        <pc:picChg chg="add del mod">
          <ac:chgData name="Connor Luke Strange (2009282)" userId="e11bfffe-da13-459e-9f44-239f6a54aae9" providerId="ADAL" clId="{47957319-AC45-4160-BE63-B4F8D44F6084}" dt="2020-11-09T13:53:50.744" v="76214" actId="478"/>
          <ac:picMkLst>
            <pc:docMk/>
            <pc:sldMk cId="4011571651" sldId="485"/>
            <ac:picMk id="11" creationId="{423B6846-4746-4165-B499-30B4594F62D1}"/>
          </ac:picMkLst>
        </pc:picChg>
        <pc:picChg chg="add mod">
          <ac:chgData name="Connor Luke Strange (2009282)" userId="e11bfffe-da13-459e-9f44-239f6a54aae9" providerId="ADAL" clId="{47957319-AC45-4160-BE63-B4F8D44F6084}" dt="2020-11-09T13:54:55.157" v="76248" actId="14100"/>
          <ac:picMkLst>
            <pc:docMk/>
            <pc:sldMk cId="4011571651" sldId="485"/>
            <ac:picMk id="13" creationId="{C42D7EDA-4818-453B-AC9F-2FC3379446A1}"/>
          </ac:picMkLst>
        </pc:picChg>
        <pc:picChg chg="add mod">
          <ac:chgData name="Connor Luke Strange (2009282)" userId="e11bfffe-da13-459e-9f44-239f6a54aae9" providerId="ADAL" clId="{47957319-AC45-4160-BE63-B4F8D44F6084}" dt="2020-11-09T13:54:56.431" v="76249" actId="1076"/>
          <ac:picMkLst>
            <pc:docMk/>
            <pc:sldMk cId="4011571651" sldId="485"/>
            <ac:picMk id="15" creationId="{6B416C41-0A4F-444E-90B6-0C9C825B47FA}"/>
          </ac:picMkLst>
        </pc:picChg>
        <pc:picChg chg="add mod">
          <ac:chgData name="Connor Luke Strange (2009282)" userId="e11bfffe-da13-459e-9f44-239f6a54aae9" providerId="ADAL" clId="{47957319-AC45-4160-BE63-B4F8D44F6084}" dt="2020-11-09T13:55:16.051" v="76260" actId="1076"/>
          <ac:picMkLst>
            <pc:docMk/>
            <pc:sldMk cId="4011571651" sldId="485"/>
            <ac:picMk id="17" creationId="{7318E1D1-18C3-4BA2-A472-7AE079C39AC3}"/>
          </ac:picMkLst>
        </pc:picChg>
        <pc:picChg chg="add mod">
          <ac:chgData name="Connor Luke Strange (2009282)" userId="e11bfffe-da13-459e-9f44-239f6a54aae9" providerId="ADAL" clId="{47957319-AC45-4160-BE63-B4F8D44F6084}" dt="2020-11-09T13:55:17.906" v="76261" actId="1076"/>
          <ac:picMkLst>
            <pc:docMk/>
            <pc:sldMk cId="4011571651" sldId="485"/>
            <ac:picMk id="19" creationId="{A0542FDB-FDDC-40F7-A1B4-8AC642CB625A}"/>
          </ac:picMkLst>
        </pc:picChg>
        <pc:picChg chg="add mod">
          <ac:chgData name="Connor Luke Strange (2009282)" userId="e11bfffe-da13-459e-9f44-239f6a54aae9" providerId="ADAL" clId="{47957319-AC45-4160-BE63-B4F8D44F6084}" dt="2020-11-09T13:55:03.061" v="76254" actId="1076"/>
          <ac:picMkLst>
            <pc:docMk/>
            <pc:sldMk cId="4011571651" sldId="485"/>
            <ac:picMk id="21" creationId="{81A5DDC4-47B1-4815-8A4B-EFEC93B10065}"/>
          </ac:picMkLst>
        </pc:picChg>
      </pc:sldChg>
    </pc:docChg>
  </pc:docChgLst>
  <pc:docChgLst>
    <pc:chgData name="Tristan Francis (2005134)" userId="S::2005134@student.uwtsd.ac.uk::087e8a35-5efe-4343-b2ab-6c5254d14c80" providerId="AD" clId="Web-{E0B64FB9-3FD0-4EF3-BDA1-8DB40260F4FC}"/>
    <pc:docChg chg="modSld">
      <pc:chgData name="Tristan Francis (2005134)" userId="S::2005134@student.uwtsd.ac.uk::087e8a35-5efe-4343-b2ab-6c5254d14c80" providerId="AD" clId="Web-{E0B64FB9-3FD0-4EF3-BDA1-8DB40260F4FC}" dt="2020-11-04T14:37:05.597" v="29" actId="20577"/>
      <pc:docMkLst>
        <pc:docMk/>
      </pc:docMkLst>
      <pc:sldChg chg="modSp">
        <pc:chgData name="Tristan Francis (2005134)" userId="S::2005134@student.uwtsd.ac.uk::087e8a35-5efe-4343-b2ab-6c5254d14c80" providerId="AD" clId="Web-{E0B64FB9-3FD0-4EF3-BDA1-8DB40260F4FC}" dt="2020-11-04T14:36:57.582" v="27" actId="20577"/>
        <pc:sldMkLst>
          <pc:docMk/>
          <pc:sldMk cId="1373434807" sldId="285"/>
        </pc:sldMkLst>
        <pc:spChg chg="mod">
          <ac:chgData name="Tristan Francis (2005134)" userId="S::2005134@student.uwtsd.ac.uk::087e8a35-5efe-4343-b2ab-6c5254d14c80" providerId="AD" clId="Web-{E0B64FB9-3FD0-4EF3-BDA1-8DB40260F4FC}" dt="2020-11-04T14:36:57.582" v="27" actId="20577"/>
          <ac:spMkLst>
            <pc:docMk/>
            <pc:sldMk cId="1373434807" sldId="285"/>
            <ac:spMk id="3" creationId="{137ADB4F-D232-4195-9DF9-32E2AF8A5D3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D080A-1EB0-4057-A6D6-066E71CBB25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505A9C79-B296-4297-A76C-6856B4A31443}">
      <dgm:prSet phldrT="[Text]"/>
      <dgm:spPr/>
      <dgm:t>
        <a:bodyPr/>
        <a:lstStyle/>
        <a:p>
          <a:r>
            <a:rPr lang="en-GB" dirty="0"/>
            <a:t>Production Designer</a:t>
          </a:r>
        </a:p>
      </dgm:t>
    </dgm:pt>
    <dgm:pt modelId="{A31228EB-BAD6-4D64-B50E-EEA3C9806555}" type="parTrans" cxnId="{E790AE06-0D37-4270-B267-C68D6529404A}">
      <dgm:prSet/>
      <dgm:spPr/>
      <dgm:t>
        <a:bodyPr/>
        <a:lstStyle/>
        <a:p>
          <a:endParaRPr lang="en-GB"/>
        </a:p>
      </dgm:t>
    </dgm:pt>
    <dgm:pt modelId="{7FB098FA-8D2A-448E-BCE5-17504CBF4ADB}" type="sibTrans" cxnId="{E790AE06-0D37-4270-B267-C68D6529404A}">
      <dgm:prSet/>
      <dgm:spPr/>
      <dgm:t>
        <a:bodyPr/>
        <a:lstStyle/>
        <a:p>
          <a:endParaRPr lang="en-GB"/>
        </a:p>
      </dgm:t>
    </dgm:pt>
    <dgm:pt modelId="{A82F8C56-333E-4365-AC64-375550F4F321}" type="asst">
      <dgm:prSet/>
      <dgm:spPr/>
      <dgm:t>
        <a:bodyPr/>
        <a:lstStyle/>
        <a:p>
          <a:r>
            <a:rPr lang="en-GB" dirty="0"/>
            <a:t>Art Director</a:t>
          </a:r>
        </a:p>
      </dgm:t>
    </dgm:pt>
    <dgm:pt modelId="{74762100-7185-4E0E-B86C-51CED6B6F2DB}" type="parTrans" cxnId="{5E82EE62-5C77-4FD1-8190-DCF774D141CD}">
      <dgm:prSet/>
      <dgm:spPr/>
      <dgm:t>
        <a:bodyPr/>
        <a:lstStyle/>
        <a:p>
          <a:endParaRPr lang="en-GB"/>
        </a:p>
      </dgm:t>
    </dgm:pt>
    <dgm:pt modelId="{FD66033D-0005-43D1-A708-09422FD0936B}" type="sibTrans" cxnId="{5E82EE62-5C77-4FD1-8190-DCF774D141CD}">
      <dgm:prSet/>
      <dgm:spPr/>
      <dgm:t>
        <a:bodyPr/>
        <a:lstStyle/>
        <a:p>
          <a:endParaRPr lang="en-GB"/>
        </a:p>
      </dgm:t>
    </dgm:pt>
    <dgm:pt modelId="{4058AFB1-9848-4F88-8BF0-3F4641FB3EC1}" type="asst">
      <dgm:prSet/>
      <dgm:spPr/>
      <dgm:t>
        <a:bodyPr/>
        <a:lstStyle/>
        <a:p>
          <a:r>
            <a:rPr lang="en-GB" dirty="0"/>
            <a:t>Set Designer</a:t>
          </a:r>
        </a:p>
      </dgm:t>
    </dgm:pt>
    <dgm:pt modelId="{46BC7F00-337E-4FFF-BC2C-D42B51735757}" type="parTrans" cxnId="{7BD62497-C818-4009-8A0C-9EDBCAE36DF8}">
      <dgm:prSet/>
      <dgm:spPr/>
      <dgm:t>
        <a:bodyPr/>
        <a:lstStyle/>
        <a:p>
          <a:endParaRPr lang="en-GB"/>
        </a:p>
      </dgm:t>
    </dgm:pt>
    <dgm:pt modelId="{A61CB060-B0F5-40E6-B622-372C9B8A05A5}" type="sibTrans" cxnId="{7BD62497-C818-4009-8A0C-9EDBCAE36DF8}">
      <dgm:prSet/>
      <dgm:spPr/>
      <dgm:t>
        <a:bodyPr/>
        <a:lstStyle/>
        <a:p>
          <a:endParaRPr lang="en-GB"/>
        </a:p>
      </dgm:t>
    </dgm:pt>
    <dgm:pt modelId="{4E922494-FA7E-47B5-965C-1695FF0DCDF4}" type="asst">
      <dgm:prSet/>
      <dgm:spPr/>
      <dgm:t>
        <a:bodyPr/>
        <a:lstStyle/>
        <a:p>
          <a:r>
            <a:rPr lang="en-GB" dirty="0"/>
            <a:t>Graphic Artists</a:t>
          </a:r>
        </a:p>
      </dgm:t>
    </dgm:pt>
    <dgm:pt modelId="{9ACD2BE9-E639-447A-ADEB-C199445FE997}" type="parTrans" cxnId="{EE113065-EDD7-4A37-860F-4FBAF1AAEB45}">
      <dgm:prSet/>
      <dgm:spPr/>
      <dgm:t>
        <a:bodyPr/>
        <a:lstStyle/>
        <a:p>
          <a:endParaRPr lang="en-GB"/>
        </a:p>
      </dgm:t>
    </dgm:pt>
    <dgm:pt modelId="{EE2C2F3B-C866-4AE6-B25C-1B587ADC19C5}" type="sibTrans" cxnId="{EE113065-EDD7-4A37-860F-4FBAF1AAEB45}">
      <dgm:prSet/>
      <dgm:spPr/>
      <dgm:t>
        <a:bodyPr/>
        <a:lstStyle/>
        <a:p>
          <a:endParaRPr lang="en-GB"/>
        </a:p>
      </dgm:t>
    </dgm:pt>
    <dgm:pt modelId="{E22583D2-CC4B-422B-B32D-930A4960E1BF}" type="asst">
      <dgm:prSet/>
      <dgm:spPr/>
      <dgm:t>
        <a:bodyPr/>
        <a:lstStyle/>
        <a:p>
          <a:r>
            <a:rPr lang="en-GB" dirty="0"/>
            <a:t>Illustrators</a:t>
          </a:r>
        </a:p>
      </dgm:t>
    </dgm:pt>
    <dgm:pt modelId="{D59B850C-731E-4D17-B076-D3DA3375464B}" type="parTrans" cxnId="{75A3DE2B-C31E-4905-8AA8-15E6F098AB9E}">
      <dgm:prSet/>
      <dgm:spPr/>
      <dgm:t>
        <a:bodyPr/>
        <a:lstStyle/>
        <a:p>
          <a:endParaRPr lang="en-GB"/>
        </a:p>
      </dgm:t>
    </dgm:pt>
    <dgm:pt modelId="{9041542C-94F8-4AB9-9E43-005C5CB43153}" type="sibTrans" cxnId="{75A3DE2B-C31E-4905-8AA8-15E6F098AB9E}">
      <dgm:prSet/>
      <dgm:spPr/>
      <dgm:t>
        <a:bodyPr/>
        <a:lstStyle/>
        <a:p>
          <a:endParaRPr lang="en-GB"/>
        </a:p>
      </dgm:t>
    </dgm:pt>
    <dgm:pt modelId="{9751CCBE-6527-497B-B5AD-2C5F0D298B2F}" type="asst">
      <dgm:prSet/>
      <dgm:spPr/>
      <dgm:t>
        <a:bodyPr/>
        <a:lstStyle/>
        <a:p>
          <a:r>
            <a:rPr lang="en-GB" dirty="0"/>
            <a:t>Construction Co-ordinator</a:t>
          </a:r>
        </a:p>
      </dgm:t>
    </dgm:pt>
    <dgm:pt modelId="{C261B9C3-FF16-424A-B26D-D3328DCC6265}" type="parTrans" cxnId="{B26B7CCF-601D-4ED3-AF3C-89A0D8BD5676}">
      <dgm:prSet/>
      <dgm:spPr/>
      <dgm:t>
        <a:bodyPr/>
        <a:lstStyle/>
        <a:p>
          <a:endParaRPr lang="en-GB"/>
        </a:p>
      </dgm:t>
    </dgm:pt>
    <dgm:pt modelId="{457267AE-71AA-4D3A-9E1D-90E111E5CC28}" type="sibTrans" cxnId="{B26B7CCF-601D-4ED3-AF3C-89A0D8BD5676}">
      <dgm:prSet/>
      <dgm:spPr/>
      <dgm:t>
        <a:bodyPr/>
        <a:lstStyle/>
        <a:p>
          <a:endParaRPr lang="en-GB"/>
        </a:p>
      </dgm:t>
    </dgm:pt>
    <dgm:pt modelId="{156BC147-A3F2-497D-BC1A-1FCED14911FB}" type="asst">
      <dgm:prSet/>
      <dgm:spPr/>
      <dgm:t>
        <a:bodyPr/>
        <a:lstStyle/>
        <a:p>
          <a:r>
            <a:rPr lang="en-GB" dirty="0"/>
            <a:t>Head Carpenter</a:t>
          </a:r>
        </a:p>
      </dgm:t>
    </dgm:pt>
    <dgm:pt modelId="{18F52B3D-0798-47BA-B6D6-6DB167C16582}" type="parTrans" cxnId="{26E173FD-9A04-4152-9A58-4F81516F6550}">
      <dgm:prSet/>
      <dgm:spPr/>
      <dgm:t>
        <a:bodyPr/>
        <a:lstStyle/>
        <a:p>
          <a:endParaRPr lang="en-GB"/>
        </a:p>
      </dgm:t>
    </dgm:pt>
    <dgm:pt modelId="{C3F67D46-F9BF-463D-8C08-42608C195866}" type="sibTrans" cxnId="{26E173FD-9A04-4152-9A58-4F81516F6550}">
      <dgm:prSet/>
      <dgm:spPr/>
      <dgm:t>
        <a:bodyPr/>
        <a:lstStyle/>
        <a:p>
          <a:endParaRPr lang="en-GB"/>
        </a:p>
      </dgm:t>
    </dgm:pt>
    <dgm:pt modelId="{7287DED2-371A-4C3B-889E-83646D96E6F8}" type="asst">
      <dgm:prSet/>
      <dgm:spPr/>
      <dgm:t>
        <a:bodyPr/>
        <a:lstStyle/>
        <a:p>
          <a:r>
            <a:rPr lang="en-GB" dirty="0"/>
            <a:t>Gang of Carpenters and Labourers</a:t>
          </a:r>
        </a:p>
      </dgm:t>
    </dgm:pt>
    <dgm:pt modelId="{3A326137-0025-429B-9599-B9654B1659CD}" type="parTrans" cxnId="{889E8E6C-8384-4576-9937-CF4233E4E65B}">
      <dgm:prSet/>
      <dgm:spPr/>
      <dgm:t>
        <a:bodyPr/>
        <a:lstStyle/>
        <a:p>
          <a:endParaRPr lang="en-GB"/>
        </a:p>
      </dgm:t>
    </dgm:pt>
    <dgm:pt modelId="{037D7628-6A75-4667-8969-8271C820123A}" type="sibTrans" cxnId="{889E8E6C-8384-4576-9937-CF4233E4E65B}">
      <dgm:prSet/>
      <dgm:spPr/>
      <dgm:t>
        <a:bodyPr/>
        <a:lstStyle/>
        <a:p>
          <a:endParaRPr lang="en-GB"/>
        </a:p>
      </dgm:t>
    </dgm:pt>
    <dgm:pt modelId="{4E1D7F3E-30F9-4FFB-891C-432A752A60A6}" type="pres">
      <dgm:prSet presAssocID="{B07D080A-1EB0-4057-A6D6-066E71CBB256}" presName="hierChild1" presStyleCnt="0">
        <dgm:presLayoutVars>
          <dgm:orgChart val="1"/>
          <dgm:chPref val="1"/>
          <dgm:dir/>
          <dgm:animOne val="branch"/>
          <dgm:animLvl val="lvl"/>
          <dgm:resizeHandles/>
        </dgm:presLayoutVars>
      </dgm:prSet>
      <dgm:spPr/>
    </dgm:pt>
    <dgm:pt modelId="{4A5C88FA-16DE-4338-AD4C-81D727FEE10F}" type="pres">
      <dgm:prSet presAssocID="{505A9C79-B296-4297-A76C-6856B4A31443}" presName="hierRoot1" presStyleCnt="0">
        <dgm:presLayoutVars>
          <dgm:hierBranch val="init"/>
        </dgm:presLayoutVars>
      </dgm:prSet>
      <dgm:spPr/>
    </dgm:pt>
    <dgm:pt modelId="{F04E0A56-F59A-485C-83BC-73DCFBD56AAD}" type="pres">
      <dgm:prSet presAssocID="{505A9C79-B296-4297-A76C-6856B4A31443}" presName="rootComposite1" presStyleCnt="0"/>
      <dgm:spPr/>
    </dgm:pt>
    <dgm:pt modelId="{D1705E96-F341-4335-BC38-2284B928F5B0}" type="pres">
      <dgm:prSet presAssocID="{505A9C79-B296-4297-A76C-6856B4A31443}" presName="rootText1" presStyleLbl="node0" presStyleIdx="0" presStyleCnt="1">
        <dgm:presLayoutVars>
          <dgm:chPref val="3"/>
        </dgm:presLayoutVars>
      </dgm:prSet>
      <dgm:spPr/>
    </dgm:pt>
    <dgm:pt modelId="{F6565292-4164-4B01-8170-AC061F939620}" type="pres">
      <dgm:prSet presAssocID="{505A9C79-B296-4297-A76C-6856B4A31443}" presName="rootConnector1" presStyleLbl="node1" presStyleIdx="0" presStyleCnt="0"/>
      <dgm:spPr/>
    </dgm:pt>
    <dgm:pt modelId="{7DDAF6AC-9405-4C8C-90B8-6BB969AD5272}" type="pres">
      <dgm:prSet presAssocID="{505A9C79-B296-4297-A76C-6856B4A31443}" presName="hierChild2" presStyleCnt="0"/>
      <dgm:spPr/>
    </dgm:pt>
    <dgm:pt modelId="{480C0F1C-F449-47A9-B4AE-19C45F3E88A1}" type="pres">
      <dgm:prSet presAssocID="{505A9C79-B296-4297-A76C-6856B4A31443}" presName="hierChild3" presStyleCnt="0"/>
      <dgm:spPr/>
    </dgm:pt>
    <dgm:pt modelId="{151B3EEB-B777-4BA8-A8D1-2CBF5720468A}" type="pres">
      <dgm:prSet presAssocID="{74762100-7185-4E0E-B86C-51CED6B6F2DB}" presName="Name111" presStyleLbl="parChTrans1D2" presStyleIdx="0" presStyleCnt="2"/>
      <dgm:spPr/>
    </dgm:pt>
    <dgm:pt modelId="{CE55012A-FAF6-4E48-BD58-B2D0BBBC3EE0}" type="pres">
      <dgm:prSet presAssocID="{A82F8C56-333E-4365-AC64-375550F4F321}" presName="hierRoot3" presStyleCnt="0">
        <dgm:presLayoutVars>
          <dgm:hierBranch val="init"/>
        </dgm:presLayoutVars>
      </dgm:prSet>
      <dgm:spPr/>
    </dgm:pt>
    <dgm:pt modelId="{1FCA782E-DD86-40E4-BAA3-AF0EAFDD138D}" type="pres">
      <dgm:prSet presAssocID="{A82F8C56-333E-4365-AC64-375550F4F321}" presName="rootComposite3" presStyleCnt="0"/>
      <dgm:spPr/>
    </dgm:pt>
    <dgm:pt modelId="{1CE089FA-1B8C-4325-A0BB-C65383D43E6A}" type="pres">
      <dgm:prSet presAssocID="{A82F8C56-333E-4365-AC64-375550F4F321}" presName="rootText3" presStyleLbl="asst1" presStyleIdx="0" presStyleCnt="7">
        <dgm:presLayoutVars>
          <dgm:chPref val="3"/>
        </dgm:presLayoutVars>
      </dgm:prSet>
      <dgm:spPr/>
    </dgm:pt>
    <dgm:pt modelId="{10542574-B0E1-4FDC-9D82-C73FCD94337A}" type="pres">
      <dgm:prSet presAssocID="{A82F8C56-333E-4365-AC64-375550F4F321}" presName="rootConnector3" presStyleLbl="asst1" presStyleIdx="0" presStyleCnt="7"/>
      <dgm:spPr/>
    </dgm:pt>
    <dgm:pt modelId="{69A981B3-12B5-4AFF-8C8E-60788EF509E6}" type="pres">
      <dgm:prSet presAssocID="{A82F8C56-333E-4365-AC64-375550F4F321}" presName="hierChild6" presStyleCnt="0"/>
      <dgm:spPr/>
    </dgm:pt>
    <dgm:pt modelId="{682108AB-269F-4211-A30D-FC84C6C62728}" type="pres">
      <dgm:prSet presAssocID="{A82F8C56-333E-4365-AC64-375550F4F321}" presName="hierChild7" presStyleCnt="0"/>
      <dgm:spPr/>
    </dgm:pt>
    <dgm:pt modelId="{0D5F82D7-5F02-4BAA-B8B7-1F9CD8A37C84}" type="pres">
      <dgm:prSet presAssocID="{46BC7F00-337E-4FFF-BC2C-D42B51735757}" presName="Name111" presStyleLbl="parChTrans1D3" presStyleIdx="0" presStyleCnt="4"/>
      <dgm:spPr/>
    </dgm:pt>
    <dgm:pt modelId="{90A05BC6-4A78-4470-9A83-C48B1492C155}" type="pres">
      <dgm:prSet presAssocID="{4058AFB1-9848-4F88-8BF0-3F4641FB3EC1}" presName="hierRoot3" presStyleCnt="0">
        <dgm:presLayoutVars>
          <dgm:hierBranch val="init"/>
        </dgm:presLayoutVars>
      </dgm:prSet>
      <dgm:spPr/>
    </dgm:pt>
    <dgm:pt modelId="{4577409D-77F1-4522-A425-25FB4DDBBDF6}" type="pres">
      <dgm:prSet presAssocID="{4058AFB1-9848-4F88-8BF0-3F4641FB3EC1}" presName="rootComposite3" presStyleCnt="0"/>
      <dgm:spPr/>
    </dgm:pt>
    <dgm:pt modelId="{D3F06CC0-1003-4CBB-ACC4-FC70A4DAA5CF}" type="pres">
      <dgm:prSet presAssocID="{4058AFB1-9848-4F88-8BF0-3F4641FB3EC1}" presName="rootText3" presStyleLbl="asst1" presStyleIdx="1" presStyleCnt="7">
        <dgm:presLayoutVars>
          <dgm:chPref val="3"/>
        </dgm:presLayoutVars>
      </dgm:prSet>
      <dgm:spPr/>
    </dgm:pt>
    <dgm:pt modelId="{479B66A9-65FB-4707-93D3-F826FC60633A}" type="pres">
      <dgm:prSet presAssocID="{4058AFB1-9848-4F88-8BF0-3F4641FB3EC1}" presName="rootConnector3" presStyleLbl="asst1" presStyleIdx="1" presStyleCnt="7"/>
      <dgm:spPr/>
    </dgm:pt>
    <dgm:pt modelId="{A030B4E4-F8CA-479B-B849-6137320FC769}" type="pres">
      <dgm:prSet presAssocID="{4058AFB1-9848-4F88-8BF0-3F4641FB3EC1}" presName="hierChild6" presStyleCnt="0"/>
      <dgm:spPr/>
    </dgm:pt>
    <dgm:pt modelId="{C02BC519-E93A-45D5-996E-FF186B058BDC}" type="pres">
      <dgm:prSet presAssocID="{4058AFB1-9848-4F88-8BF0-3F4641FB3EC1}" presName="hierChild7" presStyleCnt="0"/>
      <dgm:spPr/>
    </dgm:pt>
    <dgm:pt modelId="{7C3E8414-A65D-4C0D-909E-F6A2D4C1577F}" type="pres">
      <dgm:prSet presAssocID="{9ACD2BE9-E639-447A-ADEB-C199445FE997}" presName="Name111" presStyleLbl="parChTrans1D3" presStyleIdx="1" presStyleCnt="4"/>
      <dgm:spPr/>
    </dgm:pt>
    <dgm:pt modelId="{9677798B-FEDD-49D1-AD43-7972CEE4C200}" type="pres">
      <dgm:prSet presAssocID="{4E922494-FA7E-47B5-965C-1695FF0DCDF4}" presName="hierRoot3" presStyleCnt="0">
        <dgm:presLayoutVars>
          <dgm:hierBranch val="init"/>
        </dgm:presLayoutVars>
      </dgm:prSet>
      <dgm:spPr/>
    </dgm:pt>
    <dgm:pt modelId="{75FFEDE2-09BA-4004-A232-195429F3E97F}" type="pres">
      <dgm:prSet presAssocID="{4E922494-FA7E-47B5-965C-1695FF0DCDF4}" presName="rootComposite3" presStyleCnt="0"/>
      <dgm:spPr/>
    </dgm:pt>
    <dgm:pt modelId="{4D4B1FA9-B735-4B5D-A5E9-D4F79139346C}" type="pres">
      <dgm:prSet presAssocID="{4E922494-FA7E-47B5-965C-1695FF0DCDF4}" presName="rootText3" presStyleLbl="asst1" presStyleIdx="2" presStyleCnt="7">
        <dgm:presLayoutVars>
          <dgm:chPref val="3"/>
        </dgm:presLayoutVars>
      </dgm:prSet>
      <dgm:spPr/>
    </dgm:pt>
    <dgm:pt modelId="{FCECC0F8-104E-4004-AC24-3E907B0323D3}" type="pres">
      <dgm:prSet presAssocID="{4E922494-FA7E-47B5-965C-1695FF0DCDF4}" presName="rootConnector3" presStyleLbl="asst1" presStyleIdx="2" presStyleCnt="7"/>
      <dgm:spPr/>
    </dgm:pt>
    <dgm:pt modelId="{2D8DD5E4-8F72-45A6-BCE1-55C6590B2CC5}" type="pres">
      <dgm:prSet presAssocID="{4E922494-FA7E-47B5-965C-1695FF0DCDF4}" presName="hierChild6" presStyleCnt="0"/>
      <dgm:spPr/>
    </dgm:pt>
    <dgm:pt modelId="{25895138-2CB1-4322-A32A-7E86C1EF54B1}" type="pres">
      <dgm:prSet presAssocID="{4E922494-FA7E-47B5-965C-1695FF0DCDF4}" presName="hierChild7" presStyleCnt="0"/>
      <dgm:spPr/>
    </dgm:pt>
    <dgm:pt modelId="{32E2BF32-DFFB-4C92-B79F-176968F68BAB}" type="pres">
      <dgm:prSet presAssocID="{D59B850C-731E-4D17-B076-D3DA3375464B}" presName="Name111" presStyleLbl="parChTrans1D3" presStyleIdx="2" presStyleCnt="4"/>
      <dgm:spPr/>
    </dgm:pt>
    <dgm:pt modelId="{EE4E43BB-6B58-4F77-926A-CBCA0536DCB7}" type="pres">
      <dgm:prSet presAssocID="{E22583D2-CC4B-422B-B32D-930A4960E1BF}" presName="hierRoot3" presStyleCnt="0">
        <dgm:presLayoutVars>
          <dgm:hierBranch val="init"/>
        </dgm:presLayoutVars>
      </dgm:prSet>
      <dgm:spPr/>
    </dgm:pt>
    <dgm:pt modelId="{60B931C6-C67A-4024-921A-A22AB90E307D}" type="pres">
      <dgm:prSet presAssocID="{E22583D2-CC4B-422B-B32D-930A4960E1BF}" presName="rootComposite3" presStyleCnt="0"/>
      <dgm:spPr/>
    </dgm:pt>
    <dgm:pt modelId="{876E2EF0-CA03-4313-9EE4-55720B05939A}" type="pres">
      <dgm:prSet presAssocID="{E22583D2-CC4B-422B-B32D-930A4960E1BF}" presName="rootText3" presStyleLbl="asst1" presStyleIdx="3" presStyleCnt="7">
        <dgm:presLayoutVars>
          <dgm:chPref val="3"/>
        </dgm:presLayoutVars>
      </dgm:prSet>
      <dgm:spPr/>
    </dgm:pt>
    <dgm:pt modelId="{91F09279-993D-4374-A2D6-8BC3816E9935}" type="pres">
      <dgm:prSet presAssocID="{E22583D2-CC4B-422B-B32D-930A4960E1BF}" presName="rootConnector3" presStyleLbl="asst1" presStyleIdx="3" presStyleCnt="7"/>
      <dgm:spPr/>
    </dgm:pt>
    <dgm:pt modelId="{33848974-55E5-420B-A4C2-7335317B870F}" type="pres">
      <dgm:prSet presAssocID="{E22583D2-CC4B-422B-B32D-930A4960E1BF}" presName="hierChild6" presStyleCnt="0"/>
      <dgm:spPr/>
    </dgm:pt>
    <dgm:pt modelId="{8618A583-29EB-4D5B-9F00-C31C7361A9BF}" type="pres">
      <dgm:prSet presAssocID="{E22583D2-CC4B-422B-B32D-930A4960E1BF}" presName="hierChild7" presStyleCnt="0"/>
      <dgm:spPr/>
    </dgm:pt>
    <dgm:pt modelId="{D85A14D4-0C0D-4339-A987-D244BEC561CB}" type="pres">
      <dgm:prSet presAssocID="{C261B9C3-FF16-424A-B26D-D3328DCC6265}" presName="Name111" presStyleLbl="parChTrans1D2" presStyleIdx="1" presStyleCnt="2"/>
      <dgm:spPr/>
    </dgm:pt>
    <dgm:pt modelId="{2220CD64-56B7-4D3B-8DC3-59D8A846AC93}" type="pres">
      <dgm:prSet presAssocID="{9751CCBE-6527-497B-B5AD-2C5F0D298B2F}" presName="hierRoot3" presStyleCnt="0">
        <dgm:presLayoutVars>
          <dgm:hierBranch val="init"/>
        </dgm:presLayoutVars>
      </dgm:prSet>
      <dgm:spPr/>
    </dgm:pt>
    <dgm:pt modelId="{9E3F907D-9E69-448B-A882-547EF10E5DF2}" type="pres">
      <dgm:prSet presAssocID="{9751CCBE-6527-497B-B5AD-2C5F0D298B2F}" presName="rootComposite3" presStyleCnt="0"/>
      <dgm:spPr/>
    </dgm:pt>
    <dgm:pt modelId="{6D52AAC0-6B2B-4239-8775-9EAB78C4BB58}" type="pres">
      <dgm:prSet presAssocID="{9751CCBE-6527-497B-B5AD-2C5F0D298B2F}" presName="rootText3" presStyleLbl="asst1" presStyleIdx="4" presStyleCnt="7">
        <dgm:presLayoutVars>
          <dgm:chPref val="3"/>
        </dgm:presLayoutVars>
      </dgm:prSet>
      <dgm:spPr/>
    </dgm:pt>
    <dgm:pt modelId="{2A6AB8AC-3C77-4B5E-BBB2-C438D3C70C19}" type="pres">
      <dgm:prSet presAssocID="{9751CCBE-6527-497B-B5AD-2C5F0D298B2F}" presName="rootConnector3" presStyleLbl="asst1" presStyleIdx="4" presStyleCnt="7"/>
      <dgm:spPr/>
    </dgm:pt>
    <dgm:pt modelId="{61B3556D-A63A-4A8B-9D0F-6AD8171B1031}" type="pres">
      <dgm:prSet presAssocID="{9751CCBE-6527-497B-B5AD-2C5F0D298B2F}" presName="hierChild6" presStyleCnt="0"/>
      <dgm:spPr/>
    </dgm:pt>
    <dgm:pt modelId="{97EF52F6-B321-4C00-B279-9278DD617F69}" type="pres">
      <dgm:prSet presAssocID="{9751CCBE-6527-497B-B5AD-2C5F0D298B2F}" presName="hierChild7" presStyleCnt="0"/>
      <dgm:spPr/>
    </dgm:pt>
    <dgm:pt modelId="{44BAB0BC-8E5B-4DE8-A2B4-D2755861A9D2}" type="pres">
      <dgm:prSet presAssocID="{18F52B3D-0798-47BA-B6D6-6DB167C16582}" presName="Name111" presStyleLbl="parChTrans1D3" presStyleIdx="3" presStyleCnt="4"/>
      <dgm:spPr/>
    </dgm:pt>
    <dgm:pt modelId="{F76A2BB1-F5BF-419A-9192-79323BF962DF}" type="pres">
      <dgm:prSet presAssocID="{156BC147-A3F2-497D-BC1A-1FCED14911FB}" presName="hierRoot3" presStyleCnt="0">
        <dgm:presLayoutVars>
          <dgm:hierBranch val="init"/>
        </dgm:presLayoutVars>
      </dgm:prSet>
      <dgm:spPr/>
    </dgm:pt>
    <dgm:pt modelId="{2556714F-3BDC-442A-B93C-856A6CCCCF7C}" type="pres">
      <dgm:prSet presAssocID="{156BC147-A3F2-497D-BC1A-1FCED14911FB}" presName="rootComposite3" presStyleCnt="0"/>
      <dgm:spPr/>
    </dgm:pt>
    <dgm:pt modelId="{B82BF5B1-BCDD-481B-A99C-4B6DB3E4EEFF}" type="pres">
      <dgm:prSet presAssocID="{156BC147-A3F2-497D-BC1A-1FCED14911FB}" presName="rootText3" presStyleLbl="asst1" presStyleIdx="5" presStyleCnt="7">
        <dgm:presLayoutVars>
          <dgm:chPref val="3"/>
        </dgm:presLayoutVars>
      </dgm:prSet>
      <dgm:spPr/>
    </dgm:pt>
    <dgm:pt modelId="{2BD0C560-1921-479B-B2ED-96237CFB74C1}" type="pres">
      <dgm:prSet presAssocID="{156BC147-A3F2-497D-BC1A-1FCED14911FB}" presName="rootConnector3" presStyleLbl="asst1" presStyleIdx="5" presStyleCnt="7"/>
      <dgm:spPr/>
    </dgm:pt>
    <dgm:pt modelId="{04078EAC-EAEF-495B-95FE-C432134EFF73}" type="pres">
      <dgm:prSet presAssocID="{156BC147-A3F2-497D-BC1A-1FCED14911FB}" presName="hierChild6" presStyleCnt="0"/>
      <dgm:spPr/>
    </dgm:pt>
    <dgm:pt modelId="{A9C54959-E866-4E32-B077-154C6FABFBF1}" type="pres">
      <dgm:prSet presAssocID="{156BC147-A3F2-497D-BC1A-1FCED14911FB}" presName="hierChild7" presStyleCnt="0"/>
      <dgm:spPr/>
    </dgm:pt>
    <dgm:pt modelId="{2A462986-72DB-4E58-91FE-8C6436802927}" type="pres">
      <dgm:prSet presAssocID="{3A326137-0025-429B-9599-B9654B1659CD}" presName="Name111" presStyleLbl="parChTrans1D4" presStyleIdx="0" presStyleCnt="1"/>
      <dgm:spPr/>
    </dgm:pt>
    <dgm:pt modelId="{F3B545DE-3988-45A0-9D8F-718D29D60587}" type="pres">
      <dgm:prSet presAssocID="{7287DED2-371A-4C3B-889E-83646D96E6F8}" presName="hierRoot3" presStyleCnt="0">
        <dgm:presLayoutVars>
          <dgm:hierBranch val="init"/>
        </dgm:presLayoutVars>
      </dgm:prSet>
      <dgm:spPr/>
    </dgm:pt>
    <dgm:pt modelId="{4838B5A7-3343-4371-8FA5-83F2B727B36B}" type="pres">
      <dgm:prSet presAssocID="{7287DED2-371A-4C3B-889E-83646D96E6F8}" presName="rootComposite3" presStyleCnt="0"/>
      <dgm:spPr/>
    </dgm:pt>
    <dgm:pt modelId="{B99D5985-8C11-4448-8695-270B152362E7}" type="pres">
      <dgm:prSet presAssocID="{7287DED2-371A-4C3B-889E-83646D96E6F8}" presName="rootText3" presStyleLbl="asst1" presStyleIdx="6" presStyleCnt="7">
        <dgm:presLayoutVars>
          <dgm:chPref val="3"/>
        </dgm:presLayoutVars>
      </dgm:prSet>
      <dgm:spPr/>
    </dgm:pt>
    <dgm:pt modelId="{F1F69B5D-1141-40DC-AD05-E24058192376}" type="pres">
      <dgm:prSet presAssocID="{7287DED2-371A-4C3B-889E-83646D96E6F8}" presName="rootConnector3" presStyleLbl="asst1" presStyleIdx="6" presStyleCnt="7"/>
      <dgm:spPr/>
    </dgm:pt>
    <dgm:pt modelId="{D6FEC01A-B911-45F4-B799-D4FB576EF526}" type="pres">
      <dgm:prSet presAssocID="{7287DED2-371A-4C3B-889E-83646D96E6F8}" presName="hierChild6" presStyleCnt="0"/>
      <dgm:spPr/>
    </dgm:pt>
    <dgm:pt modelId="{35B9EF6C-F66B-4561-909A-5EFEF65CCA0E}" type="pres">
      <dgm:prSet presAssocID="{7287DED2-371A-4C3B-889E-83646D96E6F8}" presName="hierChild7" presStyleCnt="0"/>
      <dgm:spPr/>
    </dgm:pt>
  </dgm:ptLst>
  <dgm:cxnLst>
    <dgm:cxn modelId="{E790AE06-0D37-4270-B267-C68D6529404A}" srcId="{B07D080A-1EB0-4057-A6D6-066E71CBB256}" destId="{505A9C79-B296-4297-A76C-6856B4A31443}" srcOrd="0" destOrd="0" parTransId="{A31228EB-BAD6-4D64-B50E-EEA3C9806555}" sibTransId="{7FB098FA-8D2A-448E-BCE5-17504CBF4ADB}"/>
    <dgm:cxn modelId="{6AE2EC1A-50A1-4F80-BD6B-4961C6E29C9B}" type="presOf" srcId="{4058AFB1-9848-4F88-8BF0-3F4641FB3EC1}" destId="{479B66A9-65FB-4707-93D3-F826FC60633A}" srcOrd="1" destOrd="0" presId="urn:microsoft.com/office/officeart/2005/8/layout/orgChart1"/>
    <dgm:cxn modelId="{75A3DE2B-C31E-4905-8AA8-15E6F098AB9E}" srcId="{A82F8C56-333E-4365-AC64-375550F4F321}" destId="{E22583D2-CC4B-422B-B32D-930A4960E1BF}" srcOrd="2" destOrd="0" parTransId="{D59B850C-731E-4D17-B076-D3DA3375464B}" sibTransId="{9041542C-94F8-4AB9-9E43-005C5CB43153}"/>
    <dgm:cxn modelId="{AAD03E2F-73DF-426D-87EA-5516F224191A}" type="presOf" srcId="{3A326137-0025-429B-9599-B9654B1659CD}" destId="{2A462986-72DB-4E58-91FE-8C6436802927}" srcOrd="0" destOrd="0" presId="urn:microsoft.com/office/officeart/2005/8/layout/orgChart1"/>
    <dgm:cxn modelId="{8A0BEE32-1D2F-4D7F-BE7C-6612AFFD5167}" type="presOf" srcId="{B07D080A-1EB0-4057-A6D6-066E71CBB256}" destId="{4E1D7F3E-30F9-4FFB-891C-432A752A60A6}" srcOrd="0" destOrd="0" presId="urn:microsoft.com/office/officeart/2005/8/layout/orgChart1"/>
    <dgm:cxn modelId="{5DFBF732-69BE-4C58-B2A0-F0A7AF5B632D}" type="presOf" srcId="{505A9C79-B296-4297-A76C-6856B4A31443}" destId="{F6565292-4164-4B01-8170-AC061F939620}" srcOrd="1" destOrd="0" presId="urn:microsoft.com/office/officeart/2005/8/layout/orgChart1"/>
    <dgm:cxn modelId="{E2EDD936-A9AE-4479-8A52-AF582F796FDE}" type="presOf" srcId="{A82F8C56-333E-4365-AC64-375550F4F321}" destId="{10542574-B0E1-4FDC-9D82-C73FCD94337A}" srcOrd="1" destOrd="0" presId="urn:microsoft.com/office/officeart/2005/8/layout/orgChart1"/>
    <dgm:cxn modelId="{28015E5F-5B7C-4FCC-8CD6-A5C2EF60E897}" type="presOf" srcId="{7287DED2-371A-4C3B-889E-83646D96E6F8}" destId="{B99D5985-8C11-4448-8695-270B152362E7}" srcOrd="0" destOrd="0" presId="urn:microsoft.com/office/officeart/2005/8/layout/orgChart1"/>
    <dgm:cxn modelId="{5E82EE62-5C77-4FD1-8190-DCF774D141CD}" srcId="{505A9C79-B296-4297-A76C-6856B4A31443}" destId="{A82F8C56-333E-4365-AC64-375550F4F321}" srcOrd="0" destOrd="0" parTransId="{74762100-7185-4E0E-B86C-51CED6B6F2DB}" sibTransId="{FD66033D-0005-43D1-A708-09422FD0936B}"/>
    <dgm:cxn modelId="{FECABE63-A6EF-48B8-ADBB-AA17015A53ED}" type="presOf" srcId="{E22583D2-CC4B-422B-B32D-930A4960E1BF}" destId="{876E2EF0-CA03-4313-9EE4-55720B05939A}" srcOrd="0" destOrd="0" presId="urn:microsoft.com/office/officeart/2005/8/layout/orgChart1"/>
    <dgm:cxn modelId="{AF4CC943-4397-47F9-9FBE-0BDA8F9AB894}" type="presOf" srcId="{4E922494-FA7E-47B5-965C-1695FF0DCDF4}" destId="{FCECC0F8-104E-4004-AC24-3E907B0323D3}" srcOrd="1" destOrd="0" presId="urn:microsoft.com/office/officeart/2005/8/layout/orgChart1"/>
    <dgm:cxn modelId="{EE113065-EDD7-4A37-860F-4FBAF1AAEB45}" srcId="{A82F8C56-333E-4365-AC64-375550F4F321}" destId="{4E922494-FA7E-47B5-965C-1695FF0DCDF4}" srcOrd="1" destOrd="0" parTransId="{9ACD2BE9-E639-447A-ADEB-C199445FE997}" sibTransId="{EE2C2F3B-C866-4AE6-B25C-1B587ADC19C5}"/>
    <dgm:cxn modelId="{7C01CF4A-75C2-4CE1-BC05-30F7DC71C88B}" type="presOf" srcId="{9751CCBE-6527-497B-B5AD-2C5F0D298B2F}" destId="{6D52AAC0-6B2B-4239-8775-9EAB78C4BB58}" srcOrd="0" destOrd="0" presId="urn:microsoft.com/office/officeart/2005/8/layout/orgChart1"/>
    <dgm:cxn modelId="{889E8E6C-8384-4576-9937-CF4233E4E65B}" srcId="{156BC147-A3F2-497D-BC1A-1FCED14911FB}" destId="{7287DED2-371A-4C3B-889E-83646D96E6F8}" srcOrd="0" destOrd="0" parTransId="{3A326137-0025-429B-9599-B9654B1659CD}" sibTransId="{037D7628-6A75-4667-8969-8271C820123A}"/>
    <dgm:cxn modelId="{D94FCD6C-51BE-4340-B139-3D1949412E04}" type="presOf" srcId="{D59B850C-731E-4D17-B076-D3DA3375464B}" destId="{32E2BF32-DFFB-4C92-B79F-176968F68BAB}" srcOrd="0" destOrd="0" presId="urn:microsoft.com/office/officeart/2005/8/layout/orgChart1"/>
    <dgm:cxn modelId="{2324D576-B25C-4FA3-9785-DA6FA565152E}" type="presOf" srcId="{505A9C79-B296-4297-A76C-6856B4A31443}" destId="{D1705E96-F341-4335-BC38-2284B928F5B0}" srcOrd="0" destOrd="0" presId="urn:microsoft.com/office/officeart/2005/8/layout/orgChart1"/>
    <dgm:cxn modelId="{F32DE58F-B8C2-4719-902A-446D8D474B22}" type="presOf" srcId="{46BC7F00-337E-4FFF-BC2C-D42B51735757}" destId="{0D5F82D7-5F02-4BAA-B8B7-1F9CD8A37C84}" srcOrd="0" destOrd="0" presId="urn:microsoft.com/office/officeart/2005/8/layout/orgChart1"/>
    <dgm:cxn modelId="{E3383996-8147-4BDD-AFD7-2CC1C4BF309A}" type="presOf" srcId="{C261B9C3-FF16-424A-B26D-D3328DCC6265}" destId="{D85A14D4-0C0D-4339-A987-D244BEC561CB}" srcOrd="0" destOrd="0" presId="urn:microsoft.com/office/officeart/2005/8/layout/orgChart1"/>
    <dgm:cxn modelId="{7BD62497-C818-4009-8A0C-9EDBCAE36DF8}" srcId="{A82F8C56-333E-4365-AC64-375550F4F321}" destId="{4058AFB1-9848-4F88-8BF0-3F4641FB3EC1}" srcOrd="0" destOrd="0" parTransId="{46BC7F00-337E-4FFF-BC2C-D42B51735757}" sibTransId="{A61CB060-B0F5-40E6-B622-372C9B8A05A5}"/>
    <dgm:cxn modelId="{0F72C999-ABAB-4412-9D68-8636B7D4B118}" type="presOf" srcId="{74762100-7185-4E0E-B86C-51CED6B6F2DB}" destId="{151B3EEB-B777-4BA8-A8D1-2CBF5720468A}" srcOrd="0" destOrd="0" presId="urn:microsoft.com/office/officeart/2005/8/layout/orgChart1"/>
    <dgm:cxn modelId="{E63EFFA9-87B7-4829-9791-8145DF0956C5}" type="presOf" srcId="{A82F8C56-333E-4365-AC64-375550F4F321}" destId="{1CE089FA-1B8C-4325-A0BB-C65383D43E6A}" srcOrd="0" destOrd="0" presId="urn:microsoft.com/office/officeart/2005/8/layout/orgChart1"/>
    <dgm:cxn modelId="{30A8B0B2-686D-4724-9512-4D6F95AD6C19}" type="presOf" srcId="{9751CCBE-6527-497B-B5AD-2C5F0D298B2F}" destId="{2A6AB8AC-3C77-4B5E-BBB2-C438D3C70C19}" srcOrd="1" destOrd="0" presId="urn:microsoft.com/office/officeart/2005/8/layout/orgChart1"/>
    <dgm:cxn modelId="{65768FB8-615D-4681-A1AE-08B68A7C302E}" type="presOf" srcId="{9ACD2BE9-E639-447A-ADEB-C199445FE997}" destId="{7C3E8414-A65D-4C0D-909E-F6A2D4C1577F}" srcOrd="0" destOrd="0" presId="urn:microsoft.com/office/officeart/2005/8/layout/orgChart1"/>
    <dgm:cxn modelId="{52C342BF-F671-4A9E-B736-309909299B9E}" type="presOf" srcId="{7287DED2-371A-4C3B-889E-83646D96E6F8}" destId="{F1F69B5D-1141-40DC-AD05-E24058192376}" srcOrd="1" destOrd="0" presId="urn:microsoft.com/office/officeart/2005/8/layout/orgChart1"/>
    <dgm:cxn modelId="{1EB571C1-F115-4590-87A6-7FFA94E9FE09}" type="presOf" srcId="{4058AFB1-9848-4F88-8BF0-3F4641FB3EC1}" destId="{D3F06CC0-1003-4CBB-ACC4-FC70A4DAA5CF}" srcOrd="0" destOrd="0" presId="urn:microsoft.com/office/officeart/2005/8/layout/orgChart1"/>
    <dgm:cxn modelId="{AAA9B3C3-B21C-4633-8874-DE60F3D7A529}" type="presOf" srcId="{18F52B3D-0798-47BA-B6D6-6DB167C16582}" destId="{44BAB0BC-8E5B-4DE8-A2B4-D2755861A9D2}" srcOrd="0" destOrd="0" presId="urn:microsoft.com/office/officeart/2005/8/layout/orgChart1"/>
    <dgm:cxn modelId="{B26B7CCF-601D-4ED3-AF3C-89A0D8BD5676}" srcId="{505A9C79-B296-4297-A76C-6856B4A31443}" destId="{9751CCBE-6527-497B-B5AD-2C5F0D298B2F}" srcOrd="1" destOrd="0" parTransId="{C261B9C3-FF16-424A-B26D-D3328DCC6265}" sibTransId="{457267AE-71AA-4D3A-9E1D-90E111E5CC28}"/>
    <dgm:cxn modelId="{BBCF7ADE-C591-48F5-9762-51043D042A9F}" type="presOf" srcId="{156BC147-A3F2-497D-BC1A-1FCED14911FB}" destId="{2BD0C560-1921-479B-B2ED-96237CFB74C1}" srcOrd="1" destOrd="0" presId="urn:microsoft.com/office/officeart/2005/8/layout/orgChart1"/>
    <dgm:cxn modelId="{24384FED-CD1E-4280-A1B7-7D8F2BCEDD49}" type="presOf" srcId="{156BC147-A3F2-497D-BC1A-1FCED14911FB}" destId="{B82BF5B1-BCDD-481B-A99C-4B6DB3E4EEFF}" srcOrd="0" destOrd="0" presId="urn:microsoft.com/office/officeart/2005/8/layout/orgChart1"/>
    <dgm:cxn modelId="{AD9223F1-9B25-41B7-B88D-A6C464A3DDA6}" type="presOf" srcId="{E22583D2-CC4B-422B-B32D-930A4960E1BF}" destId="{91F09279-993D-4374-A2D6-8BC3816E9935}" srcOrd="1" destOrd="0" presId="urn:microsoft.com/office/officeart/2005/8/layout/orgChart1"/>
    <dgm:cxn modelId="{26E173FD-9A04-4152-9A58-4F81516F6550}" srcId="{9751CCBE-6527-497B-B5AD-2C5F0D298B2F}" destId="{156BC147-A3F2-497D-BC1A-1FCED14911FB}" srcOrd="0" destOrd="0" parTransId="{18F52B3D-0798-47BA-B6D6-6DB167C16582}" sibTransId="{C3F67D46-F9BF-463D-8C08-42608C195866}"/>
    <dgm:cxn modelId="{D7B825FF-54B1-4D35-9278-8B0F0BCB214E}" type="presOf" srcId="{4E922494-FA7E-47B5-965C-1695FF0DCDF4}" destId="{4D4B1FA9-B735-4B5D-A5E9-D4F79139346C}" srcOrd="0" destOrd="0" presId="urn:microsoft.com/office/officeart/2005/8/layout/orgChart1"/>
    <dgm:cxn modelId="{D7F31EC7-F067-408C-B8D5-320F1643927F}" type="presParOf" srcId="{4E1D7F3E-30F9-4FFB-891C-432A752A60A6}" destId="{4A5C88FA-16DE-4338-AD4C-81D727FEE10F}" srcOrd="0" destOrd="0" presId="urn:microsoft.com/office/officeart/2005/8/layout/orgChart1"/>
    <dgm:cxn modelId="{C07EF62B-B716-4B36-B5A2-2BE801FA7F96}" type="presParOf" srcId="{4A5C88FA-16DE-4338-AD4C-81D727FEE10F}" destId="{F04E0A56-F59A-485C-83BC-73DCFBD56AAD}" srcOrd="0" destOrd="0" presId="urn:microsoft.com/office/officeart/2005/8/layout/orgChart1"/>
    <dgm:cxn modelId="{A08FCFE5-7D7C-4A17-A55B-1617E1DCEEB4}" type="presParOf" srcId="{F04E0A56-F59A-485C-83BC-73DCFBD56AAD}" destId="{D1705E96-F341-4335-BC38-2284B928F5B0}" srcOrd="0" destOrd="0" presId="urn:microsoft.com/office/officeart/2005/8/layout/orgChart1"/>
    <dgm:cxn modelId="{FB5B5B6D-AB39-4B20-AFE6-5274105AE248}" type="presParOf" srcId="{F04E0A56-F59A-485C-83BC-73DCFBD56AAD}" destId="{F6565292-4164-4B01-8170-AC061F939620}" srcOrd="1" destOrd="0" presId="urn:microsoft.com/office/officeart/2005/8/layout/orgChart1"/>
    <dgm:cxn modelId="{1AAEA3D8-B7C0-4E60-B8A6-7BA100EBBE81}" type="presParOf" srcId="{4A5C88FA-16DE-4338-AD4C-81D727FEE10F}" destId="{7DDAF6AC-9405-4C8C-90B8-6BB969AD5272}" srcOrd="1" destOrd="0" presId="urn:microsoft.com/office/officeart/2005/8/layout/orgChart1"/>
    <dgm:cxn modelId="{91517C5B-21CA-475B-A9E3-16100BEAC9A0}" type="presParOf" srcId="{4A5C88FA-16DE-4338-AD4C-81D727FEE10F}" destId="{480C0F1C-F449-47A9-B4AE-19C45F3E88A1}" srcOrd="2" destOrd="0" presId="urn:microsoft.com/office/officeart/2005/8/layout/orgChart1"/>
    <dgm:cxn modelId="{ABE95CFB-AA07-473B-9FCD-16D8C8D5DB35}" type="presParOf" srcId="{480C0F1C-F449-47A9-B4AE-19C45F3E88A1}" destId="{151B3EEB-B777-4BA8-A8D1-2CBF5720468A}" srcOrd="0" destOrd="0" presId="urn:microsoft.com/office/officeart/2005/8/layout/orgChart1"/>
    <dgm:cxn modelId="{87E81877-55DB-4BB6-9795-B5D77658378C}" type="presParOf" srcId="{480C0F1C-F449-47A9-B4AE-19C45F3E88A1}" destId="{CE55012A-FAF6-4E48-BD58-B2D0BBBC3EE0}" srcOrd="1" destOrd="0" presId="urn:microsoft.com/office/officeart/2005/8/layout/orgChart1"/>
    <dgm:cxn modelId="{D1B6B0F1-9F5B-43B3-A8E8-C910C06079FA}" type="presParOf" srcId="{CE55012A-FAF6-4E48-BD58-B2D0BBBC3EE0}" destId="{1FCA782E-DD86-40E4-BAA3-AF0EAFDD138D}" srcOrd="0" destOrd="0" presId="urn:microsoft.com/office/officeart/2005/8/layout/orgChart1"/>
    <dgm:cxn modelId="{3F60921E-288B-48BA-B48A-F726B1888747}" type="presParOf" srcId="{1FCA782E-DD86-40E4-BAA3-AF0EAFDD138D}" destId="{1CE089FA-1B8C-4325-A0BB-C65383D43E6A}" srcOrd="0" destOrd="0" presId="urn:microsoft.com/office/officeart/2005/8/layout/orgChart1"/>
    <dgm:cxn modelId="{EDA2680C-CF26-4EEB-B4DF-DF8CF4BA120C}" type="presParOf" srcId="{1FCA782E-DD86-40E4-BAA3-AF0EAFDD138D}" destId="{10542574-B0E1-4FDC-9D82-C73FCD94337A}" srcOrd="1" destOrd="0" presId="urn:microsoft.com/office/officeart/2005/8/layout/orgChart1"/>
    <dgm:cxn modelId="{E2D1E734-6D78-49B8-B1A7-7D9A1153B531}" type="presParOf" srcId="{CE55012A-FAF6-4E48-BD58-B2D0BBBC3EE0}" destId="{69A981B3-12B5-4AFF-8C8E-60788EF509E6}" srcOrd="1" destOrd="0" presId="urn:microsoft.com/office/officeart/2005/8/layout/orgChart1"/>
    <dgm:cxn modelId="{768641CD-7454-4EDD-BD30-A5BE30EFB4B0}" type="presParOf" srcId="{CE55012A-FAF6-4E48-BD58-B2D0BBBC3EE0}" destId="{682108AB-269F-4211-A30D-FC84C6C62728}" srcOrd="2" destOrd="0" presId="urn:microsoft.com/office/officeart/2005/8/layout/orgChart1"/>
    <dgm:cxn modelId="{D675A2E6-0A0F-45B3-8AC1-BDCE4C0EF35C}" type="presParOf" srcId="{682108AB-269F-4211-A30D-FC84C6C62728}" destId="{0D5F82D7-5F02-4BAA-B8B7-1F9CD8A37C84}" srcOrd="0" destOrd="0" presId="urn:microsoft.com/office/officeart/2005/8/layout/orgChart1"/>
    <dgm:cxn modelId="{DDF8A8FC-FA2D-4915-8185-913F73AB474F}" type="presParOf" srcId="{682108AB-269F-4211-A30D-FC84C6C62728}" destId="{90A05BC6-4A78-4470-9A83-C48B1492C155}" srcOrd="1" destOrd="0" presId="urn:microsoft.com/office/officeart/2005/8/layout/orgChart1"/>
    <dgm:cxn modelId="{E1260DAC-CD08-46D0-A152-A2D6743764CE}" type="presParOf" srcId="{90A05BC6-4A78-4470-9A83-C48B1492C155}" destId="{4577409D-77F1-4522-A425-25FB4DDBBDF6}" srcOrd="0" destOrd="0" presId="urn:microsoft.com/office/officeart/2005/8/layout/orgChart1"/>
    <dgm:cxn modelId="{1A4FFD80-0C78-402E-83FB-3BC837A03D09}" type="presParOf" srcId="{4577409D-77F1-4522-A425-25FB4DDBBDF6}" destId="{D3F06CC0-1003-4CBB-ACC4-FC70A4DAA5CF}" srcOrd="0" destOrd="0" presId="urn:microsoft.com/office/officeart/2005/8/layout/orgChart1"/>
    <dgm:cxn modelId="{D63C44D8-6B1F-4B0A-BF3D-17C3DB11C4E6}" type="presParOf" srcId="{4577409D-77F1-4522-A425-25FB4DDBBDF6}" destId="{479B66A9-65FB-4707-93D3-F826FC60633A}" srcOrd="1" destOrd="0" presId="urn:microsoft.com/office/officeart/2005/8/layout/orgChart1"/>
    <dgm:cxn modelId="{543019CF-7132-4E30-86CF-F4B3449EC68A}" type="presParOf" srcId="{90A05BC6-4A78-4470-9A83-C48B1492C155}" destId="{A030B4E4-F8CA-479B-B849-6137320FC769}" srcOrd="1" destOrd="0" presId="urn:microsoft.com/office/officeart/2005/8/layout/orgChart1"/>
    <dgm:cxn modelId="{CFEC9B8E-B2E5-4E1B-A654-E754F1E586B2}" type="presParOf" srcId="{90A05BC6-4A78-4470-9A83-C48B1492C155}" destId="{C02BC519-E93A-45D5-996E-FF186B058BDC}" srcOrd="2" destOrd="0" presId="urn:microsoft.com/office/officeart/2005/8/layout/orgChart1"/>
    <dgm:cxn modelId="{3416579F-5C76-4AA7-9001-6E0E5191CD10}" type="presParOf" srcId="{682108AB-269F-4211-A30D-FC84C6C62728}" destId="{7C3E8414-A65D-4C0D-909E-F6A2D4C1577F}" srcOrd="2" destOrd="0" presId="urn:microsoft.com/office/officeart/2005/8/layout/orgChart1"/>
    <dgm:cxn modelId="{810A0BDE-493E-46EB-99A9-BE026F0DC15D}" type="presParOf" srcId="{682108AB-269F-4211-A30D-FC84C6C62728}" destId="{9677798B-FEDD-49D1-AD43-7972CEE4C200}" srcOrd="3" destOrd="0" presId="urn:microsoft.com/office/officeart/2005/8/layout/orgChart1"/>
    <dgm:cxn modelId="{F3099728-5F0A-48CE-A9A7-2F1D5FB40035}" type="presParOf" srcId="{9677798B-FEDD-49D1-AD43-7972CEE4C200}" destId="{75FFEDE2-09BA-4004-A232-195429F3E97F}" srcOrd="0" destOrd="0" presId="urn:microsoft.com/office/officeart/2005/8/layout/orgChart1"/>
    <dgm:cxn modelId="{B32C58E2-BF7C-45CE-80F3-AC2FA00DE741}" type="presParOf" srcId="{75FFEDE2-09BA-4004-A232-195429F3E97F}" destId="{4D4B1FA9-B735-4B5D-A5E9-D4F79139346C}" srcOrd="0" destOrd="0" presId="urn:microsoft.com/office/officeart/2005/8/layout/orgChart1"/>
    <dgm:cxn modelId="{157AA75A-C57C-4288-808C-3831073B073D}" type="presParOf" srcId="{75FFEDE2-09BA-4004-A232-195429F3E97F}" destId="{FCECC0F8-104E-4004-AC24-3E907B0323D3}" srcOrd="1" destOrd="0" presId="urn:microsoft.com/office/officeart/2005/8/layout/orgChart1"/>
    <dgm:cxn modelId="{E28BE415-9374-4203-9ADA-C37EA859D3F8}" type="presParOf" srcId="{9677798B-FEDD-49D1-AD43-7972CEE4C200}" destId="{2D8DD5E4-8F72-45A6-BCE1-55C6590B2CC5}" srcOrd="1" destOrd="0" presId="urn:microsoft.com/office/officeart/2005/8/layout/orgChart1"/>
    <dgm:cxn modelId="{31A4481E-995B-4EB2-9862-134569038B16}" type="presParOf" srcId="{9677798B-FEDD-49D1-AD43-7972CEE4C200}" destId="{25895138-2CB1-4322-A32A-7E86C1EF54B1}" srcOrd="2" destOrd="0" presId="urn:microsoft.com/office/officeart/2005/8/layout/orgChart1"/>
    <dgm:cxn modelId="{2EB024FA-17DD-4B5F-82D7-750E3E81CCB1}" type="presParOf" srcId="{682108AB-269F-4211-A30D-FC84C6C62728}" destId="{32E2BF32-DFFB-4C92-B79F-176968F68BAB}" srcOrd="4" destOrd="0" presId="urn:microsoft.com/office/officeart/2005/8/layout/orgChart1"/>
    <dgm:cxn modelId="{E61EE439-C17A-4582-9D49-EB65E08E86D5}" type="presParOf" srcId="{682108AB-269F-4211-A30D-FC84C6C62728}" destId="{EE4E43BB-6B58-4F77-926A-CBCA0536DCB7}" srcOrd="5" destOrd="0" presId="urn:microsoft.com/office/officeart/2005/8/layout/orgChart1"/>
    <dgm:cxn modelId="{431FC036-3924-4E66-B5AD-AE5AA16F90F8}" type="presParOf" srcId="{EE4E43BB-6B58-4F77-926A-CBCA0536DCB7}" destId="{60B931C6-C67A-4024-921A-A22AB90E307D}" srcOrd="0" destOrd="0" presId="urn:microsoft.com/office/officeart/2005/8/layout/orgChart1"/>
    <dgm:cxn modelId="{B4E4A3A0-45B7-414A-8EF4-66CE97CE2235}" type="presParOf" srcId="{60B931C6-C67A-4024-921A-A22AB90E307D}" destId="{876E2EF0-CA03-4313-9EE4-55720B05939A}" srcOrd="0" destOrd="0" presId="urn:microsoft.com/office/officeart/2005/8/layout/orgChart1"/>
    <dgm:cxn modelId="{234D2C9A-0C7A-4D39-8A25-98523C9F2DC1}" type="presParOf" srcId="{60B931C6-C67A-4024-921A-A22AB90E307D}" destId="{91F09279-993D-4374-A2D6-8BC3816E9935}" srcOrd="1" destOrd="0" presId="urn:microsoft.com/office/officeart/2005/8/layout/orgChart1"/>
    <dgm:cxn modelId="{4B08D958-B723-48DA-A551-4668A59DFF6F}" type="presParOf" srcId="{EE4E43BB-6B58-4F77-926A-CBCA0536DCB7}" destId="{33848974-55E5-420B-A4C2-7335317B870F}" srcOrd="1" destOrd="0" presId="urn:microsoft.com/office/officeart/2005/8/layout/orgChart1"/>
    <dgm:cxn modelId="{937F5BCA-B631-42D6-AF0E-508033AD12FE}" type="presParOf" srcId="{EE4E43BB-6B58-4F77-926A-CBCA0536DCB7}" destId="{8618A583-29EB-4D5B-9F00-C31C7361A9BF}" srcOrd="2" destOrd="0" presId="urn:microsoft.com/office/officeart/2005/8/layout/orgChart1"/>
    <dgm:cxn modelId="{BC5E0F1A-4CDD-4701-9143-EE3587B61825}" type="presParOf" srcId="{480C0F1C-F449-47A9-B4AE-19C45F3E88A1}" destId="{D85A14D4-0C0D-4339-A987-D244BEC561CB}" srcOrd="2" destOrd="0" presId="urn:microsoft.com/office/officeart/2005/8/layout/orgChart1"/>
    <dgm:cxn modelId="{6A3A6BFD-0C9C-4F44-ABCB-909A3363A74A}" type="presParOf" srcId="{480C0F1C-F449-47A9-B4AE-19C45F3E88A1}" destId="{2220CD64-56B7-4D3B-8DC3-59D8A846AC93}" srcOrd="3" destOrd="0" presId="urn:microsoft.com/office/officeart/2005/8/layout/orgChart1"/>
    <dgm:cxn modelId="{0E4862E0-7A12-4589-A86F-87CDFF3ADDF0}" type="presParOf" srcId="{2220CD64-56B7-4D3B-8DC3-59D8A846AC93}" destId="{9E3F907D-9E69-448B-A882-547EF10E5DF2}" srcOrd="0" destOrd="0" presId="urn:microsoft.com/office/officeart/2005/8/layout/orgChart1"/>
    <dgm:cxn modelId="{52D67F78-5949-4D2F-8649-53A25C8DF6F6}" type="presParOf" srcId="{9E3F907D-9E69-448B-A882-547EF10E5DF2}" destId="{6D52AAC0-6B2B-4239-8775-9EAB78C4BB58}" srcOrd="0" destOrd="0" presId="urn:microsoft.com/office/officeart/2005/8/layout/orgChart1"/>
    <dgm:cxn modelId="{09FBB421-131B-42C5-88D1-0F191C993016}" type="presParOf" srcId="{9E3F907D-9E69-448B-A882-547EF10E5DF2}" destId="{2A6AB8AC-3C77-4B5E-BBB2-C438D3C70C19}" srcOrd="1" destOrd="0" presId="urn:microsoft.com/office/officeart/2005/8/layout/orgChart1"/>
    <dgm:cxn modelId="{7DA19F06-2536-47A1-8414-6C7FE051617F}" type="presParOf" srcId="{2220CD64-56B7-4D3B-8DC3-59D8A846AC93}" destId="{61B3556D-A63A-4A8B-9D0F-6AD8171B1031}" srcOrd="1" destOrd="0" presId="urn:microsoft.com/office/officeart/2005/8/layout/orgChart1"/>
    <dgm:cxn modelId="{BF2529A4-49E4-4695-BAF3-EACE434DAE16}" type="presParOf" srcId="{2220CD64-56B7-4D3B-8DC3-59D8A846AC93}" destId="{97EF52F6-B321-4C00-B279-9278DD617F69}" srcOrd="2" destOrd="0" presId="urn:microsoft.com/office/officeart/2005/8/layout/orgChart1"/>
    <dgm:cxn modelId="{5C195B3D-D146-41A6-A2E2-E990D1EA86EB}" type="presParOf" srcId="{97EF52F6-B321-4C00-B279-9278DD617F69}" destId="{44BAB0BC-8E5B-4DE8-A2B4-D2755861A9D2}" srcOrd="0" destOrd="0" presId="urn:microsoft.com/office/officeart/2005/8/layout/orgChart1"/>
    <dgm:cxn modelId="{A827F8CC-5F10-43BC-BFF3-15673D369DE4}" type="presParOf" srcId="{97EF52F6-B321-4C00-B279-9278DD617F69}" destId="{F76A2BB1-F5BF-419A-9192-79323BF962DF}" srcOrd="1" destOrd="0" presId="urn:microsoft.com/office/officeart/2005/8/layout/orgChart1"/>
    <dgm:cxn modelId="{9728879E-C2BD-478B-A2D2-53FFD7F4707D}" type="presParOf" srcId="{F76A2BB1-F5BF-419A-9192-79323BF962DF}" destId="{2556714F-3BDC-442A-B93C-856A6CCCCF7C}" srcOrd="0" destOrd="0" presId="urn:microsoft.com/office/officeart/2005/8/layout/orgChart1"/>
    <dgm:cxn modelId="{6FEEFA54-FC62-4CFC-8518-D90AAC4986F0}" type="presParOf" srcId="{2556714F-3BDC-442A-B93C-856A6CCCCF7C}" destId="{B82BF5B1-BCDD-481B-A99C-4B6DB3E4EEFF}" srcOrd="0" destOrd="0" presId="urn:microsoft.com/office/officeart/2005/8/layout/orgChart1"/>
    <dgm:cxn modelId="{2071509F-8853-4374-9DA6-7F897201C3BB}" type="presParOf" srcId="{2556714F-3BDC-442A-B93C-856A6CCCCF7C}" destId="{2BD0C560-1921-479B-B2ED-96237CFB74C1}" srcOrd="1" destOrd="0" presId="urn:microsoft.com/office/officeart/2005/8/layout/orgChart1"/>
    <dgm:cxn modelId="{D3CBC982-986B-4D0B-947D-0476B8ED52CD}" type="presParOf" srcId="{F76A2BB1-F5BF-419A-9192-79323BF962DF}" destId="{04078EAC-EAEF-495B-95FE-C432134EFF73}" srcOrd="1" destOrd="0" presId="urn:microsoft.com/office/officeart/2005/8/layout/orgChart1"/>
    <dgm:cxn modelId="{57D5246F-FE18-4076-B682-2BE021ED3A8A}" type="presParOf" srcId="{F76A2BB1-F5BF-419A-9192-79323BF962DF}" destId="{A9C54959-E866-4E32-B077-154C6FABFBF1}" srcOrd="2" destOrd="0" presId="urn:microsoft.com/office/officeart/2005/8/layout/orgChart1"/>
    <dgm:cxn modelId="{C772DAF8-6323-4CBD-BD94-E84206A212DE}" type="presParOf" srcId="{A9C54959-E866-4E32-B077-154C6FABFBF1}" destId="{2A462986-72DB-4E58-91FE-8C6436802927}" srcOrd="0" destOrd="0" presId="urn:microsoft.com/office/officeart/2005/8/layout/orgChart1"/>
    <dgm:cxn modelId="{7B1D2D9F-DD7B-4270-A0E3-B9CBAF33C546}" type="presParOf" srcId="{A9C54959-E866-4E32-B077-154C6FABFBF1}" destId="{F3B545DE-3988-45A0-9D8F-718D29D60587}" srcOrd="1" destOrd="0" presId="urn:microsoft.com/office/officeart/2005/8/layout/orgChart1"/>
    <dgm:cxn modelId="{4AE27E57-25F2-4CF6-80CA-00D395AF1999}" type="presParOf" srcId="{F3B545DE-3988-45A0-9D8F-718D29D60587}" destId="{4838B5A7-3343-4371-8FA5-83F2B727B36B}" srcOrd="0" destOrd="0" presId="urn:microsoft.com/office/officeart/2005/8/layout/orgChart1"/>
    <dgm:cxn modelId="{2E66837D-C6F6-487F-B32C-AB3E2A96704F}" type="presParOf" srcId="{4838B5A7-3343-4371-8FA5-83F2B727B36B}" destId="{B99D5985-8C11-4448-8695-270B152362E7}" srcOrd="0" destOrd="0" presId="urn:microsoft.com/office/officeart/2005/8/layout/orgChart1"/>
    <dgm:cxn modelId="{9136315B-C13D-438C-AFB4-78FCD6CBD872}" type="presParOf" srcId="{4838B5A7-3343-4371-8FA5-83F2B727B36B}" destId="{F1F69B5D-1141-40DC-AD05-E24058192376}" srcOrd="1" destOrd="0" presId="urn:microsoft.com/office/officeart/2005/8/layout/orgChart1"/>
    <dgm:cxn modelId="{72CDB4D3-D11F-484C-945C-424BBC9D905D}" type="presParOf" srcId="{F3B545DE-3988-45A0-9D8F-718D29D60587}" destId="{D6FEC01A-B911-45F4-B799-D4FB576EF526}" srcOrd="1" destOrd="0" presId="urn:microsoft.com/office/officeart/2005/8/layout/orgChart1"/>
    <dgm:cxn modelId="{F441FA2B-EF09-4718-A2DD-CECE46CF63EF}" type="presParOf" srcId="{F3B545DE-3988-45A0-9D8F-718D29D60587}" destId="{35B9EF6C-F66B-4561-909A-5EFEF65CCA0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525A1-D6D4-4872-88C4-A6CCEE24F53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9979151-B14C-429C-BDCA-7ABD1295C43F}">
      <dgm:prSet/>
      <dgm:spPr/>
      <dgm:t>
        <a:bodyPr/>
        <a:lstStyle/>
        <a:p>
          <a:r>
            <a:rPr lang="en-GB" dirty="0"/>
            <a:t>Set Decorator</a:t>
          </a:r>
        </a:p>
      </dgm:t>
    </dgm:pt>
    <dgm:pt modelId="{5CFB29C9-4345-445D-92BF-C1FD57EA69B2}" type="parTrans" cxnId="{BB5167F4-688A-4A5E-9AEF-6414B5928020}">
      <dgm:prSet/>
      <dgm:spPr/>
      <dgm:t>
        <a:bodyPr/>
        <a:lstStyle/>
        <a:p>
          <a:endParaRPr lang="en-GB"/>
        </a:p>
      </dgm:t>
    </dgm:pt>
    <dgm:pt modelId="{49A7DF28-6FC2-4BB4-B9B9-115C6F66C34F}" type="sibTrans" cxnId="{BB5167F4-688A-4A5E-9AEF-6414B5928020}">
      <dgm:prSet/>
      <dgm:spPr/>
      <dgm:t>
        <a:bodyPr/>
        <a:lstStyle/>
        <a:p>
          <a:endParaRPr lang="en-GB"/>
        </a:p>
      </dgm:t>
    </dgm:pt>
    <dgm:pt modelId="{1E63FF37-BEF3-4ECA-8C2B-F670D0CBEA5D}" type="asst">
      <dgm:prSet/>
      <dgm:spPr/>
      <dgm:t>
        <a:bodyPr/>
        <a:lstStyle/>
        <a:p>
          <a:r>
            <a:rPr lang="en-GB" dirty="0"/>
            <a:t>Buyers</a:t>
          </a:r>
        </a:p>
      </dgm:t>
    </dgm:pt>
    <dgm:pt modelId="{AA8E0C70-97A9-4099-844D-66BBA3DDA934}" type="parTrans" cxnId="{DEF54BD4-4B78-47C3-AA7E-9BF76309497C}">
      <dgm:prSet/>
      <dgm:spPr/>
      <dgm:t>
        <a:bodyPr/>
        <a:lstStyle/>
        <a:p>
          <a:endParaRPr lang="en-GB"/>
        </a:p>
      </dgm:t>
    </dgm:pt>
    <dgm:pt modelId="{FC172021-A62F-446B-B087-974A79326C3C}" type="sibTrans" cxnId="{DEF54BD4-4B78-47C3-AA7E-9BF76309497C}">
      <dgm:prSet/>
      <dgm:spPr/>
      <dgm:t>
        <a:bodyPr/>
        <a:lstStyle/>
        <a:p>
          <a:endParaRPr lang="en-GB"/>
        </a:p>
      </dgm:t>
    </dgm:pt>
    <dgm:pt modelId="{355556C8-C729-4088-98A8-DD17892C72AF}" type="asst">
      <dgm:prSet/>
      <dgm:spPr/>
      <dgm:t>
        <a:bodyPr/>
        <a:lstStyle/>
        <a:p>
          <a:r>
            <a:rPr lang="en-GB" dirty="0"/>
            <a:t>Greensman</a:t>
          </a:r>
        </a:p>
      </dgm:t>
    </dgm:pt>
    <dgm:pt modelId="{C933E571-4198-47C3-A3CE-03F5F8D9B552}" type="parTrans" cxnId="{A27EFB1B-AF62-4B53-82D0-7C88C946A78A}">
      <dgm:prSet/>
      <dgm:spPr/>
      <dgm:t>
        <a:bodyPr/>
        <a:lstStyle/>
        <a:p>
          <a:endParaRPr lang="en-GB"/>
        </a:p>
      </dgm:t>
    </dgm:pt>
    <dgm:pt modelId="{996B484F-7807-4EAC-B704-34DD17B5854C}" type="sibTrans" cxnId="{A27EFB1B-AF62-4B53-82D0-7C88C946A78A}">
      <dgm:prSet/>
      <dgm:spPr/>
      <dgm:t>
        <a:bodyPr/>
        <a:lstStyle/>
        <a:p>
          <a:endParaRPr lang="en-GB"/>
        </a:p>
      </dgm:t>
    </dgm:pt>
    <dgm:pt modelId="{2CC26B59-B696-4D22-B6E5-6CC72AFA1F70}" type="asst">
      <dgm:prSet/>
      <dgm:spPr/>
      <dgm:t>
        <a:bodyPr/>
        <a:lstStyle/>
        <a:p>
          <a:r>
            <a:rPr lang="en-GB" dirty="0"/>
            <a:t>Leadsman (Leadsperson)</a:t>
          </a:r>
        </a:p>
      </dgm:t>
    </dgm:pt>
    <dgm:pt modelId="{BBE31655-C8B3-4361-A87D-7172F5EE84BD}" type="parTrans" cxnId="{6B7B6B12-CFEB-4804-92E0-C38A7E547F75}">
      <dgm:prSet/>
      <dgm:spPr/>
      <dgm:t>
        <a:bodyPr/>
        <a:lstStyle/>
        <a:p>
          <a:endParaRPr lang="en-GB"/>
        </a:p>
      </dgm:t>
    </dgm:pt>
    <dgm:pt modelId="{3280A074-8594-4024-952D-4E156B00D8F2}" type="sibTrans" cxnId="{6B7B6B12-CFEB-4804-92E0-C38A7E547F75}">
      <dgm:prSet/>
      <dgm:spPr/>
      <dgm:t>
        <a:bodyPr/>
        <a:lstStyle/>
        <a:p>
          <a:endParaRPr lang="en-GB"/>
        </a:p>
      </dgm:t>
    </dgm:pt>
    <dgm:pt modelId="{DBBCA4A3-8E30-4F18-8C48-B08000CFC4BE}" type="asst">
      <dgm:prSet/>
      <dgm:spPr/>
      <dgm:t>
        <a:bodyPr/>
        <a:lstStyle/>
        <a:p>
          <a:r>
            <a:rPr lang="en-GB" dirty="0"/>
            <a:t>Swing Gang of Labourers</a:t>
          </a:r>
        </a:p>
      </dgm:t>
    </dgm:pt>
    <dgm:pt modelId="{5B07CA8E-9C72-475D-B621-120C990F558E}" type="parTrans" cxnId="{C4275792-DCF1-4A27-AD45-0D9BAD33AA8C}">
      <dgm:prSet/>
      <dgm:spPr/>
      <dgm:t>
        <a:bodyPr/>
        <a:lstStyle/>
        <a:p>
          <a:endParaRPr lang="en-GB"/>
        </a:p>
      </dgm:t>
    </dgm:pt>
    <dgm:pt modelId="{44548000-A685-47DF-94D5-BFAF8B297FC8}" type="sibTrans" cxnId="{C4275792-DCF1-4A27-AD45-0D9BAD33AA8C}">
      <dgm:prSet/>
      <dgm:spPr/>
      <dgm:t>
        <a:bodyPr/>
        <a:lstStyle/>
        <a:p>
          <a:endParaRPr lang="en-GB"/>
        </a:p>
      </dgm:t>
    </dgm:pt>
    <dgm:pt modelId="{38F3281F-47C0-494F-BA29-F91F6548EA16}">
      <dgm:prSet/>
      <dgm:spPr/>
      <dgm:t>
        <a:bodyPr/>
        <a:lstStyle/>
        <a:p>
          <a:r>
            <a:rPr lang="en-GB" dirty="0"/>
            <a:t>Prop Master</a:t>
          </a:r>
        </a:p>
      </dgm:t>
    </dgm:pt>
    <dgm:pt modelId="{DAE689B2-002C-4B32-9E56-4F13345435B3}" type="parTrans" cxnId="{59A29ED6-7C88-465B-9892-8EFF2F6F19D1}">
      <dgm:prSet/>
      <dgm:spPr/>
      <dgm:t>
        <a:bodyPr/>
        <a:lstStyle/>
        <a:p>
          <a:endParaRPr lang="en-GB"/>
        </a:p>
      </dgm:t>
    </dgm:pt>
    <dgm:pt modelId="{1356B9B9-A4A6-4FC5-BB84-1B13DDE84E47}" type="sibTrans" cxnId="{59A29ED6-7C88-465B-9892-8EFF2F6F19D1}">
      <dgm:prSet/>
      <dgm:spPr/>
      <dgm:t>
        <a:bodyPr/>
        <a:lstStyle/>
        <a:p>
          <a:endParaRPr lang="en-GB"/>
        </a:p>
      </dgm:t>
    </dgm:pt>
    <dgm:pt modelId="{6465F4CC-2090-43D4-8BEF-E1F0B28158C2}">
      <dgm:prSet/>
      <dgm:spPr/>
      <dgm:t>
        <a:bodyPr/>
        <a:lstStyle/>
        <a:p>
          <a:r>
            <a:rPr lang="en-GB" dirty="0"/>
            <a:t>Weapons Master</a:t>
          </a:r>
        </a:p>
      </dgm:t>
    </dgm:pt>
    <dgm:pt modelId="{BC8EBB5D-1E20-4AB8-96AF-0BBAC3676EDB}" type="parTrans" cxnId="{817D509F-2EF3-4565-AE24-DBA4D553A2FF}">
      <dgm:prSet/>
      <dgm:spPr/>
      <dgm:t>
        <a:bodyPr/>
        <a:lstStyle/>
        <a:p>
          <a:endParaRPr lang="en-GB"/>
        </a:p>
      </dgm:t>
    </dgm:pt>
    <dgm:pt modelId="{217491C1-99DE-47B3-8D08-67061350746F}" type="sibTrans" cxnId="{817D509F-2EF3-4565-AE24-DBA4D553A2FF}">
      <dgm:prSet/>
      <dgm:spPr/>
      <dgm:t>
        <a:bodyPr/>
        <a:lstStyle/>
        <a:p>
          <a:endParaRPr lang="en-GB"/>
        </a:p>
      </dgm:t>
    </dgm:pt>
    <dgm:pt modelId="{364D975E-F5CF-4CF4-93A7-A71B3654515C}" type="pres">
      <dgm:prSet presAssocID="{E43525A1-D6D4-4872-88C4-A6CCEE24F537}" presName="hierChild1" presStyleCnt="0">
        <dgm:presLayoutVars>
          <dgm:orgChart val="1"/>
          <dgm:chPref val="1"/>
          <dgm:dir/>
          <dgm:animOne val="branch"/>
          <dgm:animLvl val="lvl"/>
          <dgm:resizeHandles/>
        </dgm:presLayoutVars>
      </dgm:prSet>
      <dgm:spPr/>
    </dgm:pt>
    <dgm:pt modelId="{42221008-945E-42CE-9F83-0FE89B6F765D}" type="pres">
      <dgm:prSet presAssocID="{C9979151-B14C-429C-BDCA-7ABD1295C43F}" presName="hierRoot1" presStyleCnt="0">
        <dgm:presLayoutVars>
          <dgm:hierBranch val="init"/>
        </dgm:presLayoutVars>
      </dgm:prSet>
      <dgm:spPr/>
    </dgm:pt>
    <dgm:pt modelId="{3B1EDF2E-FEE3-4392-B853-03F2FAC6602C}" type="pres">
      <dgm:prSet presAssocID="{C9979151-B14C-429C-BDCA-7ABD1295C43F}" presName="rootComposite1" presStyleCnt="0"/>
      <dgm:spPr/>
    </dgm:pt>
    <dgm:pt modelId="{B2648AFC-2ACB-4EDC-A76C-EBB476DB826C}" type="pres">
      <dgm:prSet presAssocID="{C9979151-B14C-429C-BDCA-7ABD1295C43F}" presName="rootText1" presStyleLbl="node0" presStyleIdx="0" presStyleCnt="2">
        <dgm:presLayoutVars>
          <dgm:chPref val="3"/>
        </dgm:presLayoutVars>
      </dgm:prSet>
      <dgm:spPr/>
    </dgm:pt>
    <dgm:pt modelId="{99AE9F5D-D4DB-4CA2-9A1F-98018E7FB1CE}" type="pres">
      <dgm:prSet presAssocID="{C9979151-B14C-429C-BDCA-7ABD1295C43F}" presName="rootConnector1" presStyleLbl="node1" presStyleIdx="0" presStyleCnt="0"/>
      <dgm:spPr/>
    </dgm:pt>
    <dgm:pt modelId="{51DBBD89-2D5A-463B-833A-7C75D19C694D}" type="pres">
      <dgm:prSet presAssocID="{C9979151-B14C-429C-BDCA-7ABD1295C43F}" presName="hierChild2" presStyleCnt="0"/>
      <dgm:spPr/>
    </dgm:pt>
    <dgm:pt modelId="{C10E570A-F117-44FC-8E61-82AEE9492ED0}" type="pres">
      <dgm:prSet presAssocID="{C9979151-B14C-429C-BDCA-7ABD1295C43F}" presName="hierChild3" presStyleCnt="0"/>
      <dgm:spPr/>
    </dgm:pt>
    <dgm:pt modelId="{E6820CFA-7913-45C2-9B6E-39F396B447F8}" type="pres">
      <dgm:prSet presAssocID="{AA8E0C70-97A9-4099-844D-66BBA3DDA934}" presName="Name111" presStyleLbl="parChTrans1D2" presStyleIdx="0" presStyleCnt="4"/>
      <dgm:spPr/>
    </dgm:pt>
    <dgm:pt modelId="{FFE56FEB-5CA4-4C63-B4A1-E9E3FEE7ED72}" type="pres">
      <dgm:prSet presAssocID="{1E63FF37-BEF3-4ECA-8C2B-F670D0CBEA5D}" presName="hierRoot3" presStyleCnt="0">
        <dgm:presLayoutVars>
          <dgm:hierBranch val="init"/>
        </dgm:presLayoutVars>
      </dgm:prSet>
      <dgm:spPr/>
    </dgm:pt>
    <dgm:pt modelId="{3C7961EE-D414-49B3-B94B-84C141B3F104}" type="pres">
      <dgm:prSet presAssocID="{1E63FF37-BEF3-4ECA-8C2B-F670D0CBEA5D}" presName="rootComposite3" presStyleCnt="0"/>
      <dgm:spPr/>
    </dgm:pt>
    <dgm:pt modelId="{921A1E41-6789-429C-9A67-E10D4846AB8B}" type="pres">
      <dgm:prSet presAssocID="{1E63FF37-BEF3-4ECA-8C2B-F670D0CBEA5D}" presName="rootText3" presStyleLbl="asst1" presStyleIdx="0" presStyleCnt="4">
        <dgm:presLayoutVars>
          <dgm:chPref val="3"/>
        </dgm:presLayoutVars>
      </dgm:prSet>
      <dgm:spPr/>
    </dgm:pt>
    <dgm:pt modelId="{4889A2DF-D0A7-441D-882A-D93896D5B354}" type="pres">
      <dgm:prSet presAssocID="{1E63FF37-BEF3-4ECA-8C2B-F670D0CBEA5D}" presName="rootConnector3" presStyleLbl="asst1" presStyleIdx="0" presStyleCnt="4"/>
      <dgm:spPr/>
    </dgm:pt>
    <dgm:pt modelId="{76FE2FEC-AEDE-423E-A281-7CBA59302F87}" type="pres">
      <dgm:prSet presAssocID="{1E63FF37-BEF3-4ECA-8C2B-F670D0CBEA5D}" presName="hierChild6" presStyleCnt="0"/>
      <dgm:spPr/>
    </dgm:pt>
    <dgm:pt modelId="{5644ED3A-7BB7-4F34-96F3-25D6B68A3722}" type="pres">
      <dgm:prSet presAssocID="{1E63FF37-BEF3-4ECA-8C2B-F670D0CBEA5D}" presName="hierChild7" presStyleCnt="0"/>
      <dgm:spPr/>
    </dgm:pt>
    <dgm:pt modelId="{67EA0D89-071F-4323-9C97-EA92C34EE87C}" type="pres">
      <dgm:prSet presAssocID="{C933E571-4198-47C3-A3CE-03F5F8D9B552}" presName="Name111" presStyleLbl="parChTrans1D2" presStyleIdx="1" presStyleCnt="4"/>
      <dgm:spPr/>
    </dgm:pt>
    <dgm:pt modelId="{B2584CED-4944-4D78-B66A-694621B9C39F}" type="pres">
      <dgm:prSet presAssocID="{355556C8-C729-4088-98A8-DD17892C72AF}" presName="hierRoot3" presStyleCnt="0">
        <dgm:presLayoutVars>
          <dgm:hierBranch val="init"/>
        </dgm:presLayoutVars>
      </dgm:prSet>
      <dgm:spPr/>
    </dgm:pt>
    <dgm:pt modelId="{E595E3DF-F701-42D5-A8E8-316FAF6CFFFD}" type="pres">
      <dgm:prSet presAssocID="{355556C8-C729-4088-98A8-DD17892C72AF}" presName="rootComposite3" presStyleCnt="0"/>
      <dgm:spPr/>
    </dgm:pt>
    <dgm:pt modelId="{2A83285B-C0E3-4C8F-A383-31B338B73E34}" type="pres">
      <dgm:prSet presAssocID="{355556C8-C729-4088-98A8-DD17892C72AF}" presName="rootText3" presStyleLbl="asst1" presStyleIdx="1" presStyleCnt="4">
        <dgm:presLayoutVars>
          <dgm:chPref val="3"/>
        </dgm:presLayoutVars>
      </dgm:prSet>
      <dgm:spPr/>
    </dgm:pt>
    <dgm:pt modelId="{30315A96-2738-4832-AE0B-19A9D7D5EF5D}" type="pres">
      <dgm:prSet presAssocID="{355556C8-C729-4088-98A8-DD17892C72AF}" presName="rootConnector3" presStyleLbl="asst1" presStyleIdx="1" presStyleCnt="4"/>
      <dgm:spPr/>
    </dgm:pt>
    <dgm:pt modelId="{203C8005-0BCB-4AD7-B958-DC1D0AB2AC04}" type="pres">
      <dgm:prSet presAssocID="{355556C8-C729-4088-98A8-DD17892C72AF}" presName="hierChild6" presStyleCnt="0"/>
      <dgm:spPr/>
    </dgm:pt>
    <dgm:pt modelId="{B8867136-D35C-4966-9349-A104475DD694}" type="pres">
      <dgm:prSet presAssocID="{355556C8-C729-4088-98A8-DD17892C72AF}" presName="hierChild7" presStyleCnt="0"/>
      <dgm:spPr/>
    </dgm:pt>
    <dgm:pt modelId="{973DD620-CBAC-4F79-AD89-FC05B2289C55}" type="pres">
      <dgm:prSet presAssocID="{BBE31655-C8B3-4361-A87D-7172F5EE84BD}" presName="Name111" presStyleLbl="parChTrans1D2" presStyleIdx="2" presStyleCnt="4"/>
      <dgm:spPr/>
    </dgm:pt>
    <dgm:pt modelId="{9242CBF7-A35B-4098-B96E-2D8776E667E8}" type="pres">
      <dgm:prSet presAssocID="{2CC26B59-B696-4D22-B6E5-6CC72AFA1F70}" presName="hierRoot3" presStyleCnt="0">
        <dgm:presLayoutVars>
          <dgm:hierBranch val="init"/>
        </dgm:presLayoutVars>
      </dgm:prSet>
      <dgm:spPr/>
    </dgm:pt>
    <dgm:pt modelId="{0AC0674A-8F45-4EDE-992B-C0FD7E95DF11}" type="pres">
      <dgm:prSet presAssocID="{2CC26B59-B696-4D22-B6E5-6CC72AFA1F70}" presName="rootComposite3" presStyleCnt="0"/>
      <dgm:spPr/>
    </dgm:pt>
    <dgm:pt modelId="{5543FD5C-8C87-404B-9A08-21323960D489}" type="pres">
      <dgm:prSet presAssocID="{2CC26B59-B696-4D22-B6E5-6CC72AFA1F70}" presName="rootText3" presStyleLbl="asst1" presStyleIdx="2" presStyleCnt="4">
        <dgm:presLayoutVars>
          <dgm:chPref val="3"/>
        </dgm:presLayoutVars>
      </dgm:prSet>
      <dgm:spPr/>
    </dgm:pt>
    <dgm:pt modelId="{01D6B52E-41BE-4E33-812A-E88A168972FD}" type="pres">
      <dgm:prSet presAssocID="{2CC26B59-B696-4D22-B6E5-6CC72AFA1F70}" presName="rootConnector3" presStyleLbl="asst1" presStyleIdx="2" presStyleCnt="4"/>
      <dgm:spPr/>
    </dgm:pt>
    <dgm:pt modelId="{4E7CD433-BE7E-449B-A9C1-DFC6E09923C5}" type="pres">
      <dgm:prSet presAssocID="{2CC26B59-B696-4D22-B6E5-6CC72AFA1F70}" presName="hierChild6" presStyleCnt="0"/>
      <dgm:spPr/>
    </dgm:pt>
    <dgm:pt modelId="{2709BCA9-25D7-40E4-BF44-FE3A9CA9CAA8}" type="pres">
      <dgm:prSet presAssocID="{2CC26B59-B696-4D22-B6E5-6CC72AFA1F70}" presName="hierChild7" presStyleCnt="0"/>
      <dgm:spPr/>
    </dgm:pt>
    <dgm:pt modelId="{F0A90E3D-0D09-4371-B91A-89BEE540A1B1}" type="pres">
      <dgm:prSet presAssocID="{5B07CA8E-9C72-475D-B621-120C990F558E}" presName="Name111" presStyleLbl="parChTrans1D3" presStyleIdx="0" presStyleCnt="1"/>
      <dgm:spPr/>
    </dgm:pt>
    <dgm:pt modelId="{4F1280F0-25F5-4829-9CC9-F7E876EE994E}" type="pres">
      <dgm:prSet presAssocID="{DBBCA4A3-8E30-4F18-8C48-B08000CFC4BE}" presName="hierRoot3" presStyleCnt="0">
        <dgm:presLayoutVars>
          <dgm:hierBranch val="init"/>
        </dgm:presLayoutVars>
      </dgm:prSet>
      <dgm:spPr/>
    </dgm:pt>
    <dgm:pt modelId="{76AF531A-47F6-437F-9E62-27F7E0573F3A}" type="pres">
      <dgm:prSet presAssocID="{DBBCA4A3-8E30-4F18-8C48-B08000CFC4BE}" presName="rootComposite3" presStyleCnt="0"/>
      <dgm:spPr/>
    </dgm:pt>
    <dgm:pt modelId="{685D4FAF-6FDC-4242-A25E-130A98109441}" type="pres">
      <dgm:prSet presAssocID="{DBBCA4A3-8E30-4F18-8C48-B08000CFC4BE}" presName="rootText3" presStyleLbl="asst1" presStyleIdx="3" presStyleCnt="4">
        <dgm:presLayoutVars>
          <dgm:chPref val="3"/>
        </dgm:presLayoutVars>
      </dgm:prSet>
      <dgm:spPr/>
    </dgm:pt>
    <dgm:pt modelId="{6D67BBB4-356F-4044-AC2E-1896F41320B4}" type="pres">
      <dgm:prSet presAssocID="{DBBCA4A3-8E30-4F18-8C48-B08000CFC4BE}" presName="rootConnector3" presStyleLbl="asst1" presStyleIdx="3" presStyleCnt="4"/>
      <dgm:spPr/>
    </dgm:pt>
    <dgm:pt modelId="{E59C7E43-8DE6-4D24-9CFD-CE225E821748}" type="pres">
      <dgm:prSet presAssocID="{DBBCA4A3-8E30-4F18-8C48-B08000CFC4BE}" presName="hierChild6" presStyleCnt="0"/>
      <dgm:spPr/>
    </dgm:pt>
    <dgm:pt modelId="{E41E0994-8D59-4236-8316-6D53F7738103}" type="pres">
      <dgm:prSet presAssocID="{DBBCA4A3-8E30-4F18-8C48-B08000CFC4BE}" presName="hierChild7" presStyleCnt="0"/>
      <dgm:spPr/>
    </dgm:pt>
    <dgm:pt modelId="{7C0CCA40-A326-433A-8762-BA53BF8966F3}" type="pres">
      <dgm:prSet presAssocID="{38F3281F-47C0-494F-BA29-F91F6548EA16}" presName="hierRoot1" presStyleCnt="0">
        <dgm:presLayoutVars>
          <dgm:hierBranch val="init"/>
        </dgm:presLayoutVars>
      </dgm:prSet>
      <dgm:spPr/>
    </dgm:pt>
    <dgm:pt modelId="{EF90E3CC-B67E-4FF3-9696-B85C40F2E656}" type="pres">
      <dgm:prSet presAssocID="{38F3281F-47C0-494F-BA29-F91F6548EA16}" presName="rootComposite1" presStyleCnt="0"/>
      <dgm:spPr/>
    </dgm:pt>
    <dgm:pt modelId="{0BCC664A-312F-498D-B4D3-9DB7B98CB6D2}" type="pres">
      <dgm:prSet presAssocID="{38F3281F-47C0-494F-BA29-F91F6548EA16}" presName="rootText1" presStyleLbl="node0" presStyleIdx="1" presStyleCnt="2">
        <dgm:presLayoutVars>
          <dgm:chPref val="3"/>
        </dgm:presLayoutVars>
      </dgm:prSet>
      <dgm:spPr/>
    </dgm:pt>
    <dgm:pt modelId="{9FEBD54D-E1F9-4564-800F-F8860046324E}" type="pres">
      <dgm:prSet presAssocID="{38F3281F-47C0-494F-BA29-F91F6548EA16}" presName="rootConnector1" presStyleLbl="node1" presStyleIdx="0" presStyleCnt="0"/>
      <dgm:spPr/>
    </dgm:pt>
    <dgm:pt modelId="{3D630167-4CF8-47DB-88F6-FDE7B9AC3DD9}" type="pres">
      <dgm:prSet presAssocID="{38F3281F-47C0-494F-BA29-F91F6548EA16}" presName="hierChild2" presStyleCnt="0"/>
      <dgm:spPr/>
    </dgm:pt>
    <dgm:pt modelId="{7B33CCD5-7A0A-4E73-9BE1-21ACA80AB66E}" type="pres">
      <dgm:prSet presAssocID="{BC8EBB5D-1E20-4AB8-96AF-0BBAC3676EDB}" presName="Name37" presStyleLbl="parChTrans1D2" presStyleIdx="3" presStyleCnt="4"/>
      <dgm:spPr/>
    </dgm:pt>
    <dgm:pt modelId="{5D556BBA-4C30-4EA9-B306-F06070A91296}" type="pres">
      <dgm:prSet presAssocID="{6465F4CC-2090-43D4-8BEF-E1F0B28158C2}" presName="hierRoot2" presStyleCnt="0">
        <dgm:presLayoutVars>
          <dgm:hierBranch val="init"/>
        </dgm:presLayoutVars>
      </dgm:prSet>
      <dgm:spPr/>
    </dgm:pt>
    <dgm:pt modelId="{831958EA-8E97-4258-A4D3-D57C18D411D6}" type="pres">
      <dgm:prSet presAssocID="{6465F4CC-2090-43D4-8BEF-E1F0B28158C2}" presName="rootComposite" presStyleCnt="0"/>
      <dgm:spPr/>
    </dgm:pt>
    <dgm:pt modelId="{698BBF10-FF5A-4502-9158-B4CB51CD3007}" type="pres">
      <dgm:prSet presAssocID="{6465F4CC-2090-43D4-8BEF-E1F0B28158C2}" presName="rootText" presStyleLbl="node2" presStyleIdx="0" presStyleCnt="1">
        <dgm:presLayoutVars>
          <dgm:chPref val="3"/>
        </dgm:presLayoutVars>
      </dgm:prSet>
      <dgm:spPr/>
    </dgm:pt>
    <dgm:pt modelId="{48A2B596-9E17-476C-B14F-FB02E642BE7E}" type="pres">
      <dgm:prSet presAssocID="{6465F4CC-2090-43D4-8BEF-E1F0B28158C2}" presName="rootConnector" presStyleLbl="node2" presStyleIdx="0" presStyleCnt="1"/>
      <dgm:spPr/>
    </dgm:pt>
    <dgm:pt modelId="{B608CEA3-9210-4A88-BCD5-111C632E0E95}" type="pres">
      <dgm:prSet presAssocID="{6465F4CC-2090-43D4-8BEF-E1F0B28158C2}" presName="hierChild4" presStyleCnt="0"/>
      <dgm:spPr/>
    </dgm:pt>
    <dgm:pt modelId="{A870DCAE-4C52-45A0-B0BA-D2FD77052852}" type="pres">
      <dgm:prSet presAssocID="{6465F4CC-2090-43D4-8BEF-E1F0B28158C2}" presName="hierChild5" presStyleCnt="0"/>
      <dgm:spPr/>
    </dgm:pt>
    <dgm:pt modelId="{7218B90E-2065-4EA0-B1B4-1BEB4AE3CACF}" type="pres">
      <dgm:prSet presAssocID="{38F3281F-47C0-494F-BA29-F91F6548EA16}" presName="hierChild3" presStyleCnt="0"/>
      <dgm:spPr/>
    </dgm:pt>
  </dgm:ptLst>
  <dgm:cxnLst>
    <dgm:cxn modelId="{6B7B6B12-CFEB-4804-92E0-C38A7E547F75}" srcId="{C9979151-B14C-429C-BDCA-7ABD1295C43F}" destId="{2CC26B59-B696-4D22-B6E5-6CC72AFA1F70}" srcOrd="2" destOrd="0" parTransId="{BBE31655-C8B3-4361-A87D-7172F5EE84BD}" sibTransId="{3280A074-8594-4024-952D-4E156B00D8F2}"/>
    <dgm:cxn modelId="{5DD27E16-D753-4CCA-8953-F8BD523C831E}" type="presOf" srcId="{1E63FF37-BEF3-4ECA-8C2B-F670D0CBEA5D}" destId="{921A1E41-6789-429C-9A67-E10D4846AB8B}" srcOrd="0" destOrd="0" presId="urn:microsoft.com/office/officeart/2005/8/layout/orgChart1"/>
    <dgm:cxn modelId="{625AA017-E597-4134-BCE8-8D796BA535F1}" type="presOf" srcId="{6465F4CC-2090-43D4-8BEF-E1F0B28158C2}" destId="{698BBF10-FF5A-4502-9158-B4CB51CD3007}" srcOrd="0" destOrd="0" presId="urn:microsoft.com/office/officeart/2005/8/layout/orgChart1"/>
    <dgm:cxn modelId="{A27EFB1B-AF62-4B53-82D0-7C88C946A78A}" srcId="{C9979151-B14C-429C-BDCA-7ABD1295C43F}" destId="{355556C8-C729-4088-98A8-DD17892C72AF}" srcOrd="1" destOrd="0" parTransId="{C933E571-4198-47C3-A3CE-03F5F8D9B552}" sibTransId="{996B484F-7807-4EAC-B704-34DD17B5854C}"/>
    <dgm:cxn modelId="{17AEC21C-3391-4AE6-A8E4-1E9D4C26E7C5}" type="presOf" srcId="{5B07CA8E-9C72-475D-B621-120C990F558E}" destId="{F0A90E3D-0D09-4371-B91A-89BEE540A1B1}" srcOrd="0" destOrd="0" presId="urn:microsoft.com/office/officeart/2005/8/layout/orgChart1"/>
    <dgm:cxn modelId="{4244402B-FD54-4C0F-B401-E4D5713E5FC9}" type="presOf" srcId="{38F3281F-47C0-494F-BA29-F91F6548EA16}" destId="{9FEBD54D-E1F9-4564-800F-F8860046324E}" srcOrd="1" destOrd="0" presId="urn:microsoft.com/office/officeart/2005/8/layout/orgChart1"/>
    <dgm:cxn modelId="{73D63460-23A7-409D-A04F-A372FB953854}" type="presOf" srcId="{C9979151-B14C-429C-BDCA-7ABD1295C43F}" destId="{99AE9F5D-D4DB-4CA2-9A1F-98018E7FB1CE}" srcOrd="1" destOrd="0" presId="urn:microsoft.com/office/officeart/2005/8/layout/orgChart1"/>
    <dgm:cxn modelId="{9AC2A542-4220-4E56-A4E1-D3A98C823C60}" type="presOf" srcId="{C933E571-4198-47C3-A3CE-03F5F8D9B552}" destId="{67EA0D89-071F-4323-9C97-EA92C34EE87C}" srcOrd="0" destOrd="0" presId="urn:microsoft.com/office/officeart/2005/8/layout/orgChart1"/>
    <dgm:cxn modelId="{47489066-F9F8-42F5-81AF-B086E7881B83}" type="presOf" srcId="{BC8EBB5D-1E20-4AB8-96AF-0BBAC3676EDB}" destId="{7B33CCD5-7A0A-4E73-9BE1-21ACA80AB66E}" srcOrd="0" destOrd="0" presId="urn:microsoft.com/office/officeart/2005/8/layout/orgChart1"/>
    <dgm:cxn modelId="{B93F226E-F20A-4890-AD8D-1BF0E8FCD764}" type="presOf" srcId="{355556C8-C729-4088-98A8-DD17892C72AF}" destId="{30315A96-2738-4832-AE0B-19A9D7D5EF5D}" srcOrd="1" destOrd="0" presId="urn:microsoft.com/office/officeart/2005/8/layout/orgChart1"/>
    <dgm:cxn modelId="{9154B071-26EB-47CD-B229-571C50DFEC15}" type="presOf" srcId="{C9979151-B14C-429C-BDCA-7ABD1295C43F}" destId="{B2648AFC-2ACB-4EDC-A76C-EBB476DB826C}" srcOrd="0" destOrd="0" presId="urn:microsoft.com/office/officeart/2005/8/layout/orgChart1"/>
    <dgm:cxn modelId="{124DDC57-B112-48FA-BF5F-BD67A393DA74}" type="presOf" srcId="{2CC26B59-B696-4D22-B6E5-6CC72AFA1F70}" destId="{01D6B52E-41BE-4E33-812A-E88A168972FD}" srcOrd="1" destOrd="0" presId="urn:microsoft.com/office/officeart/2005/8/layout/orgChart1"/>
    <dgm:cxn modelId="{C4275792-DCF1-4A27-AD45-0D9BAD33AA8C}" srcId="{2CC26B59-B696-4D22-B6E5-6CC72AFA1F70}" destId="{DBBCA4A3-8E30-4F18-8C48-B08000CFC4BE}" srcOrd="0" destOrd="0" parTransId="{5B07CA8E-9C72-475D-B621-120C990F558E}" sibTransId="{44548000-A685-47DF-94D5-BFAF8B297FC8}"/>
    <dgm:cxn modelId="{01AA9494-DF14-4CA3-8958-39B580816872}" type="presOf" srcId="{E43525A1-D6D4-4872-88C4-A6CCEE24F537}" destId="{364D975E-F5CF-4CF4-93A7-A71B3654515C}" srcOrd="0" destOrd="0" presId="urn:microsoft.com/office/officeart/2005/8/layout/orgChart1"/>
    <dgm:cxn modelId="{870D259E-09A4-41E5-8D75-944E6616987D}" type="presOf" srcId="{1E63FF37-BEF3-4ECA-8C2B-F670D0CBEA5D}" destId="{4889A2DF-D0A7-441D-882A-D93896D5B354}" srcOrd="1" destOrd="0" presId="urn:microsoft.com/office/officeart/2005/8/layout/orgChart1"/>
    <dgm:cxn modelId="{817D509F-2EF3-4565-AE24-DBA4D553A2FF}" srcId="{38F3281F-47C0-494F-BA29-F91F6548EA16}" destId="{6465F4CC-2090-43D4-8BEF-E1F0B28158C2}" srcOrd="0" destOrd="0" parTransId="{BC8EBB5D-1E20-4AB8-96AF-0BBAC3676EDB}" sibTransId="{217491C1-99DE-47B3-8D08-67061350746F}"/>
    <dgm:cxn modelId="{9214ADAD-76C1-42F4-861F-5ACB404BC742}" type="presOf" srcId="{DBBCA4A3-8E30-4F18-8C48-B08000CFC4BE}" destId="{685D4FAF-6FDC-4242-A25E-130A98109441}" srcOrd="0" destOrd="0" presId="urn:microsoft.com/office/officeart/2005/8/layout/orgChart1"/>
    <dgm:cxn modelId="{A2DE55CF-5EDD-4283-86A3-FE575D68BACB}" type="presOf" srcId="{38F3281F-47C0-494F-BA29-F91F6548EA16}" destId="{0BCC664A-312F-498D-B4D3-9DB7B98CB6D2}" srcOrd="0" destOrd="0" presId="urn:microsoft.com/office/officeart/2005/8/layout/orgChart1"/>
    <dgm:cxn modelId="{DEF54BD4-4B78-47C3-AA7E-9BF76309497C}" srcId="{C9979151-B14C-429C-BDCA-7ABD1295C43F}" destId="{1E63FF37-BEF3-4ECA-8C2B-F670D0CBEA5D}" srcOrd="0" destOrd="0" parTransId="{AA8E0C70-97A9-4099-844D-66BBA3DDA934}" sibTransId="{FC172021-A62F-446B-B087-974A79326C3C}"/>
    <dgm:cxn modelId="{59A29ED6-7C88-465B-9892-8EFF2F6F19D1}" srcId="{E43525A1-D6D4-4872-88C4-A6CCEE24F537}" destId="{38F3281F-47C0-494F-BA29-F91F6548EA16}" srcOrd="1" destOrd="0" parTransId="{DAE689B2-002C-4B32-9E56-4F13345435B3}" sibTransId="{1356B9B9-A4A6-4FC5-BB84-1B13DDE84E47}"/>
    <dgm:cxn modelId="{816BA9DC-2729-462C-90DC-04903A4C2ECC}" type="presOf" srcId="{DBBCA4A3-8E30-4F18-8C48-B08000CFC4BE}" destId="{6D67BBB4-356F-4044-AC2E-1896F41320B4}" srcOrd="1" destOrd="0" presId="urn:microsoft.com/office/officeart/2005/8/layout/orgChart1"/>
    <dgm:cxn modelId="{C52AA1ED-8680-424B-8F2B-A7DF7530687B}" type="presOf" srcId="{355556C8-C729-4088-98A8-DD17892C72AF}" destId="{2A83285B-C0E3-4C8F-A383-31B338B73E34}" srcOrd="0" destOrd="0" presId="urn:microsoft.com/office/officeart/2005/8/layout/orgChart1"/>
    <dgm:cxn modelId="{915EE7ED-8B27-41C2-9CD8-2B225F6762B8}" type="presOf" srcId="{BBE31655-C8B3-4361-A87D-7172F5EE84BD}" destId="{973DD620-CBAC-4F79-AD89-FC05B2289C55}" srcOrd="0" destOrd="0" presId="urn:microsoft.com/office/officeart/2005/8/layout/orgChart1"/>
    <dgm:cxn modelId="{860861F2-6D14-4E67-A676-64D5A4886FBD}" type="presOf" srcId="{2CC26B59-B696-4D22-B6E5-6CC72AFA1F70}" destId="{5543FD5C-8C87-404B-9A08-21323960D489}" srcOrd="0" destOrd="0" presId="urn:microsoft.com/office/officeart/2005/8/layout/orgChart1"/>
    <dgm:cxn modelId="{BB5167F4-688A-4A5E-9AEF-6414B5928020}" srcId="{E43525A1-D6D4-4872-88C4-A6CCEE24F537}" destId="{C9979151-B14C-429C-BDCA-7ABD1295C43F}" srcOrd="0" destOrd="0" parTransId="{5CFB29C9-4345-445D-92BF-C1FD57EA69B2}" sibTransId="{49A7DF28-6FC2-4BB4-B9B9-115C6F66C34F}"/>
    <dgm:cxn modelId="{55BCE7F8-79FA-44B2-A616-EFCEC7CBF0DF}" type="presOf" srcId="{6465F4CC-2090-43D4-8BEF-E1F0B28158C2}" destId="{48A2B596-9E17-476C-B14F-FB02E642BE7E}" srcOrd="1" destOrd="0" presId="urn:microsoft.com/office/officeart/2005/8/layout/orgChart1"/>
    <dgm:cxn modelId="{7DB4B9FC-9ABC-4899-B6F3-72C9402652E2}" type="presOf" srcId="{AA8E0C70-97A9-4099-844D-66BBA3DDA934}" destId="{E6820CFA-7913-45C2-9B6E-39F396B447F8}" srcOrd="0" destOrd="0" presId="urn:microsoft.com/office/officeart/2005/8/layout/orgChart1"/>
    <dgm:cxn modelId="{312810AD-ECE8-4637-AC24-83682BCAAFF6}" type="presParOf" srcId="{364D975E-F5CF-4CF4-93A7-A71B3654515C}" destId="{42221008-945E-42CE-9F83-0FE89B6F765D}" srcOrd="0" destOrd="0" presId="urn:microsoft.com/office/officeart/2005/8/layout/orgChart1"/>
    <dgm:cxn modelId="{DEA02BD7-7D2A-4E17-B7FB-CCB15C56D30C}" type="presParOf" srcId="{42221008-945E-42CE-9F83-0FE89B6F765D}" destId="{3B1EDF2E-FEE3-4392-B853-03F2FAC6602C}" srcOrd="0" destOrd="0" presId="urn:microsoft.com/office/officeart/2005/8/layout/orgChart1"/>
    <dgm:cxn modelId="{C9715C82-EF41-40B3-90AE-23BB9769BC87}" type="presParOf" srcId="{3B1EDF2E-FEE3-4392-B853-03F2FAC6602C}" destId="{B2648AFC-2ACB-4EDC-A76C-EBB476DB826C}" srcOrd="0" destOrd="0" presId="urn:microsoft.com/office/officeart/2005/8/layout/orgChart1"/>
    <dgm:cxn modelId="{204A1272-008C-4486-958A-5FFF9B4F4E0A}" type="presParOf" srcId="{3B1EDF2E-FEE3-4392-B853-03F2FAC6602C}" destId="{99AE9F5D-D4DB-4CA2-9A1F-98018E7FB1CE}" srcOrd="1" destOrd="0" presId="urn:microsoft.com/office/officeart/2005/8/layout/orgChart1"/>
    <dgm:cxn modelId="{673632F9-BA2E-4CFD-9A2B-E5E7AE695CC1}" type="presParOf" srcId="{42221008-945E-42CE-9F83-0FE89B6F765D}" destId="{51DBBD89-2D5A-463B-833A-7C75D19C694D}" srcOrd="1" destOrd="0" presId="urn:microsoft.com/office/officeart/2005/8/layout/orgChart1"/>
    <dgm:cxn modelId="{C50EEED5-AAD6-455F-A3CA-0ADFC880858E}" type="presParOf" srcId="{42221008-945E-42CE-9F83-0FE89B6F765D}" destId="{C10E570A-F117-44FC-8E61-82AEE9492ED0}" srcOrd="2" destOrd="0" presId="urn:microsoft.com/office/officeart/2005/8/layout/orgChart1"/>
    <dgm:cxn modelId="{7ABFC177-9956-4EEE-9057-9DF9FAE42828}" type="presParOf" srcId="{C10E570A-F117-44FC-8E61-82AEE9492ED0}" destId="{E6820CFA-7913-45C2-9B6E-39F396B447F8}" srcOrd="0" destOrd="0" presId="urn:microsoft.com/office/officeart/2005/8/layout/orgChart1"/>
    <dgm:cxn modelId="{A9ED3752-533B-45AB-A3D3-9FB504B811C3}" type="presParOf" srcId="{C10E570A-F117-44FC-8E61-82AEE9492ED0}" destId="{FFE56FEB-5CA4-4C63-B4A1-E9E3FEE7ED72}" srcOrd="1" destOrd="0" presId="urn:microsoft.com/office/officeart/2005/8/layout/orgChart1"/>
    <dgm:cxn modelId="{AC7B4C25-B19D-4D41-91F4-FF2297A4F7CC}" type="presParOf" srcId="{FFE56FEB-5CA4-4C63-B4A1-E9E3FEE7ED72}" destId="{3C7961EE-D414-49B3-B94B-84C141B3F104}" srcOrd="0" destOrd="0" presId="urn:microsoft.com/office/officeart/2005/8/layout/orgChart1"/>
    <dgm:cxn modelId="{D4A72F7C-855A-4E35-B9BE-1E707F24E29E}" type="presParOf" srcId="{3C7961EE-D414-49B3-B94B-84C141B3F104}" destId="{921A1E41-6789-429C-9A67-E10D4846AB8B}" srcOrd="0" destOrd="0" presId="urn:microsoft.com/office/officeart/2005/8/layout/orgChart1"/>
    <dgm:cxn modelId="{FB052286-B81F-4312-B1F3-F3B969285205}" type="presParOf" srcId="{3C7961EE-D414-49B3-B94B-84C141B3F104}" destId="{4889A2DF-D0A7-441D-882A-D93896D5B354}" srcOrd="1" destOrd="0" presId="urn:microsoft.com/office/officeart/2005/8/layout/orgChart1"/>
    <dgm:cxn modelId="{F911FC96-695E-4883-B0A4-3C20BFF8054B}" type="presParOf" srcId="{FFE56FEB-5CA4-4C63-B4A1-E9E3FEE7ED72}" destId="{76FE2FEC-AEDE-423E-A281-7CBA59302F87}" srcOrd="1" destOrd="0" presId="urn:microsoft.com/office/officeart/2005/8/layout/orgChart1"/>
    <dgm:cxn modelId="{0411FAB1-FA49-48C3-92DA-257E831026F2}" type="presParOf" srcId="{FFE56FEB-5CA4-4C63-B4A1-E9E3FEE7ED72}" destId="{5644ED3A-7BB7-4F34-96F3-25D6B68A3722}" srcOrd="2" destOrd="0" presId="urn:microsoft.com/office/officeart/2005/8/layout/orgChart1"/>
    <dgm:cxn modelId="{EFFC10B6-713D-4CA9-9819-41FA235391C8}" type="presParOf" srcId="{C10E570A-F117-44FC-8E61-82AEE9492ED0}" destId="{67EA0D89-071F-4323-9C97-EA92C34EE87C}" srcOrd="2" destOrd="0" presId="urn:microsoft.com/office/officeart/2005/8/layout/orgChart1"/>
    <dgm:cxn modelId="{84C21515-7AF5-4EB0-9921-40F6718902C6}" type="presParOf" srcId="{C10E570A-F117-44FC-8E61-82AEE9492ED0}" destId="{B2584CED-4944-4D78-B66A-694621B9C39F}" srcOrd="3" destOrd="0" presId="urn:microsoft.com/office/officeart/2005/8/layout/orgChart1"/>
    <dgm:cxn modelId="{6599B34C-4E89-4FB8-AC97-97A6E67AE50D}" type="presParOf" srcId="{B2584CED-4944-4D78-B66A-694621B9C39F}" destId="{E595E3DF-F701-42D5-A8E8-316FAF6CFFFD}" srcOrd="0" destOrd="0" presId="urn:microsoft.com/office/officeart/2005/8/layout/orgChart1"/>
    <dgm:cxn modelId="{F8490BBB-DA47-4CF1-BD5C-3886C06FED4A}" type="presParOf" srcId="{E595E3DF-F701-42D5-A8E8-316FAF6CFFFD}" destId="{2A83285B-C0E3-4C8F-A383-31B338B73E34}" srcOrd="0" destOrd="0" presId="urn:microsoft.com/office/officeart/2005/8/layout/orgChart1"/>
    <dgm:cxn modelId="{79A019DF-550D-496E-B21C-412D4D278B91}" type="presParOf" srcId="{E595E3DF-F701-42D5-A8E8-316FAF6CFFFD}" destId="{30315A96-2738-4832-AE0B-19A9D7D5EF5D}" srcOrd="1" destOrd="0" presId="urn:microsoft.com/office/officeart/2005/8/layout/orgChart1"/>
    <dgm:cxn modelId="{CFDDEBA3-BFEF-4115-80CF-2FC300D29483}" type="presParOf" srcId="{B2584CED-4944-4D78-B66A-694621B9C39F}" destId="{203C8005-0BCB-4AD7-B958-DC1D0AB2AC04}" srcOrd="1" destOrd="0" presId="urn:microsoft.com/office/officeart/2005/8/layout/orgChart1"/>
    <dgm:cxn modelId="{6CFB78D2-49AD-45F9-8F67-EE86588D462C}" type="presParOf" srcId="{B2584CED-4944-4D78-B66A-694621B9C39F}" destId="{B8867136-D35C-4966-9349-A104475DD694}" srcOrd="2" destOrd="0" presId="urn:microsoft.com/office/officeart/2005/8/layout/orgChart1"/>
    <dgm:cxn modelId="{A9D417B3-62B7-456E-ABA1-CDE87B0ABEF8}" type="presParOf" srcId="{C10E570A-F117-44FC-8E61-82AEE9492ED0}" destId="{973DD620-CBAC-4F79-AD89-FC05B2289C55}" srcOrd="4" destOrd="0" presId="urn:microsoft.com/office/officeart/2005/8/layout/orgChart1"/>
    <dgm:cxn modelId="{1B5FD013-07BD-41E2-A8D0-5B035E6DEC9B}" type="presParOf" srcId="{C10E570A-F117-44FC-8E61-82AEE9492ED0}" destId="{9242CBF7-A35B-4098-B96E-2D8776E667E8}" srcOrd="5" destOrd="0" presId="urn:microsoft.com/office/officeart/2005/8/layout/orgChart1"/>
    <dgm:cxn modelId="{1D6CB345-A317-4E53-AFD7-9C6C514BC388}" type="presParOf" srcId="{9242CBF7-A35B-4098-B96E-2D8776E667E8}" destId="{0AC0674A-8F45-4EDE-992B-C0FD7E95DF11}" srcOrd="0" destOrd="0" presId="urn:microsoft.com/office/officeart/2005/8/layout/orgChart1"/>
    <dgm:cxn modelId="{A0B9F5BE-ED3B-4BFC-A860-2FE8216E8C2D}" type="presParOf" srcId="{0AC0674A-8F45-4EDE-992B-C0FD7E95DF11}" destId="{5543FD5C-8C87-404B-9A08-21323960D489}" srcOrd="0" destOrd="0" presId="urn:microsoft.com/office/officeart/2005/8/layout/orgChart1"/>
    <dgm:cxn modelId="{198D088C-4B97-4847-AEBC-DDD34D4F8FC3}" type="presParOf" srcId="{0AC0674A-8F45-4EDE-992B-C0FD7E95DF11}" destId="{01D6B52E-41BE-4E33-812A-E88A168972FD}" srcOrd="1" destOrd="0" presId="urn:microsoft.com/office/officeart/2005/8/layout/orgChart1"/>
    <dgm:cxn modelId="{54DCEC29-D4F3-494A-A473-28DFA21EF2A1}" type="presParOf" srcId="{9242CBF7-A35B-4098-B96E-2D8776E667E8}" destId="{4E7CD433-BE7E-449B-A9C1-DFC6E09923C5}" srcOrd="1" destOrd="0" presId="urn:microsoft.com/office/officeart/2005/8/layout/orgChart1"/>
    <dgm:cxn modelId="{D577715B-1F34-40D3-8008-8BDEE5234A50}" type="presParOf" srcId="{9242CBF7-A35B-4098-B96E-2D8776E667E8}" destId="{2709BCA9-25D7-40E4-BF44-FE3A9CA9CAA8}" srcOrd="2" destOrd="0" presId="urn:microsoft.com/office/officeart/2005/8/layout/orgChart1"/>
    <dgm:cxn modelId="{C86533FF-0B2D-48AE-9C4B-18946293595E}" type="presParOf" srcId="{2709BCA9-25D7-40E4-BF44-FE3A9CA9CAA8}" destId="{F0A90E3D-0D09-4371-B91A-89BEE540A1B1}" srcOrd="0" destOrd="0" presId="urn:microsoft.com/office/officeart/2005/8/layout/orgChart1"/>
    <dgm:cxn modelId="{1770B505-BDDA-4312-B5B4-F3B4C13AEE6F}" type="presParOf" srcId="{2709BCA9-25D7-40E4-BF44-FE3A9CA9CAA8}" destId="{4F1280F0-25F5-4829-9CC9-F7E876EE994E}" srcOrd="1" destOrd="0" presId="urn:microsoft.com/office/officeart/2005/8/layout/orgChart1"/>
    <dgm:cxn modelId="{36F314D8-BE40-4D9C-8B12-F8E07C4469C3}" type="presParOf" srcId="{4F1280F0-25F5-4829-9CC9-F7E876EE994E}" destId="{76AF531A-47F6-437F-9E62-27F7E0573F3A}" srcOrd="0" destOrd="0" presId="urn:microsoft.com/office/officeart/2005/8/layout/orgChart1"/>
    <dgm:cxn modelId="{23EC30B0-D29F-4DC3-9E62-0B2E39BED560}" type="presParOf" srcId="{76AF531A-47F6-437F-9E62-27F7E0573F3A}" destId="{685D4FAF-6FDC-4242-A25E-130A98109441}" srcOrd="0" destOrd="0" presId="urn:microsoft.com/office/officeart/2005/8/layout/orgChart1"/>
    <dgm:cxn modelId="{C598403B-84C9-431B-B2D7-1D2E6657DD9F}" type="presParOf" srcId="{76AF531A-47F6-437F-9E62-27F7E0573F3A}" destId="{6D67BBB4-356F-4044-AC2E-1896F41320B4}" srcOrd="1" destOrd="0" presId="urn:microsoft.com/office/officeart/2005/8/layout/orgChart1"/>
    <dgm:cxn modelId="{F557F754-8865-48CF-BA09-834406AA7967}" type="presParOf" srcId="{4F1280F0-25F5-4829-9CC9-F7E876EE994E}" destId="{E59C7E43-8DE6-4D24-9CFD-CE225E821748}" srcOrd="1" destOrd="0" presId="urn:microsoft.com/office/officeart/2005/8/layout/orgChart1"/>
    <dgm:cxn modelId="{7504F6D5-59FD-4FC3-9B0F-20FDE71E2F10}" type="presParOf" srcId="{4F1280F0-25F5-4829-9CC9-F7E876EE994E}" destId="{E41E0994-8D59-4236-8316-6D53F7738103}" srcOrd="2" destOrd="0" presId="urn:microsoft.com/office/officeart/2005/8/layout/orgChart1"/>
    <dgm:cxn modelId="{C23E36E1-E2E3-4604-9DC8-34492B67300B}" type="presParOf" srcId="{364D975E-F5CF-4CF4-93A7-A71B3654515C}" destId="{7C0CCA40-A326-433A-8762-BA53BF8966F3}" srcOrd="1" destOrd="0" presId="urn:microsoft.com/office/officeart/2005/8/layout/orgChart1"/>
    <dgm:cxn modelId="{EC6DE7E5-9A2A-4094-AD9F-645568E27EFF}" type="presParOf" srcId="{7C0CCA40-A326-433A-8762-BA53BF8966F3}" destId="{EF90E3CC-B67E-4FF3-9696-B85C40F2E656}" srcOrd="0" destOrd="0" presId="urn:microsoft.com/office/officeart/2005/8/layout/orgChart1"/>
    <dgm:cxn modelId="{E3444682-30E2-498A-B6B6-9EAAD7862ED0}" type="presParOf" srcId="{EF90E3CC-B67E-4FF3-9696-B85C40F2E656}" destId="{0BCC664A-312F-498D-B4D3-9DB7B98CB6D2}" srcOrd="0" destOrd="0" presId="urn:microsoft.com/office/officeart/2005/8/layout/orgChart1"/>
    <dgm:cxn modelId="{518215F5-4148-47A3-9A72-F9B8CAC5AA5E}" type="presParOf" srcId="{EF90E3CC-B67E-4FF3-9696-B85C40F2E656}" destId="{9FEBD54D-E1F9-4564-800F-F8860046324E}" srcOrd="1" destOrd="0" presId="urn:microsoft.com/office/officeart/2005/8/layout/orgChart1"/>
    <dgm:cxn modelId="{B8C4288A-D47A-43BD-9E1A-20FC4441E26F}" type="presParOf" srcId="{7C0CCA40-A326-433A-8762-BA53BF8966F3}" destId="{3D630167-4CF8-47DB-88F6-FDE7B9AC3DD9}" srcOrd="1" destOrd="0" presId="urn:microsoft.com/office/officeart/2005/8/layout/orgChart1"/>
    <dgm:cxn modelId="{B08AEA1F-4EFD-4680-A350-05E4F2D92551}" type="presParOf" srcId="{3D630167-4CF8-47DB-88F6-FDE7B9AC3DD9}" destId="{7B33CCD5-7A0A-4E73-9BE1-21ACA80AB66E}" srcOrd="0" destOrd="0" presId="urn:microsoft.com/office/officeart/2005/8/layout/orgChart1"/>
    <dgm:cxn modelId="{9854343B-00CB-4C00-9FB1-3D822FD52630}" type="presParOf" srcId="{3D630167-4CF8-47DB-88F6-FDE7B9AC3DD9}" destId="{5D556BBA-4C30-4EA9-B306-F06070A91296}" srcOrd="1" destOrd="0" presId="urn:microsoft.com/office/officeart/2005/8/layout/orgChart1"/>
    <dgm:cxn modelId="{9AECCC63-D4D0-4E99-A534-26BF4F210F26}" type="presParOf" srcId="{5D556BBA-4C30-4EA9-B306-F06070A91296}" destId="{831958EA-8E97-4258-A4D3-D57C18D411D6}" srcOrd="0" destOrd="0" presId="urn:microsoft.com/office/officeart/2005/8/layout/orgChart1"/>
    <dgm:cxn modelId="{7FFAE246-DE1A-4D33-9E99-524EF92EB199}" type="presParOf" srcId="{831958EA-8E97-4258-A4D3-D57C18D411D6}" destId="{698BBF10-FF5A-4502-9158-B4CB51CD3007}" srcOrd="0" destOrd="0" presId="urn:microsoft.com/office/officeart/2005/8/layout/orgChart1"/>
    <dgm:cxn modelId="{27B55A39-C80C-4860-A128-0C2DC53F0761}" type="presParOf" srcId="{831958EA-8E97-4258-A4D3-D57C18D411D6}" destId="{48A2B596-9E17-476C-B14F-FB02E642BE7E}" srcOrd="1" destOrd="0" presId="urn:microsoft.com/office/officeart/2005/8/layout/orgChart1"/>
    <dgm:cxn modelId="{9989E8D6-43B7-40C0-BAFB-C9924697A32B}" type="presParOf" srcId="{5D556BBA-4C30-4EA9-B306-F06070A91296}" destId="{B608CEA3-9210-4A88-BCD5-111C632E0E95}" srcOrd="1" destOrd="0" presId="urn:microsoft.com/office/officeart/2005/8/layout/orgChart1"/>
    <dgm:cxn modelId="{3FE99896-AA3B-478D-B689-C28D12968230}" type="presParOf" srcId="{5D556BBA-4C30-4EA9-B306-F06070A91296}" destId="{A870DCAE-4C52-45A0-B0BA-D2FD77052852}" srcOrd="2" destOrd="0" presId="urn:microsoft.com/office/officeart/2005/8/layout/orgChart1"/>
    <dgm:cxn modelId="{73E8B951-D23B-4561-997C-B16D03C05784}" type="presParOf" srcId="{7C0CCA40-A326-433A-8762-BA53BF8966F3}" destId="{7218B90E-2065-4EA0-B1B4-1BEB4AE3CACF}"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17ACFB-B44D-4972-8472-FB8B868740C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A3A7F09-D1A0-460D-915C-83E7357688E1}" type="pres">
      <dgm:prSet presAssocID="{F417ACFB-B44D-4972-8472-FB8B868740C8}" presName="diagram" presStyleCnt="0">
        <dgm:presLayoutVars>
          <dgm:dir/>
          <dgm:resizeHandles val="exact"/>
        </dgm:presLayoutVars>
      </dgm:prSet>
      <dgm:spPr/>
    </dgm:pt>
  </dgm:ptLst>
  <dgm:cxnLst>
    <dgm:cxn modelId="{253C3C5D-0773-45DF-A657-BBBD11682D79}" type="presOf" srcId="{F417ACFB-B44D-4972-8472-FB8B868740C8}" destId="{7A3A7F09-D1A0-460D-915C-83E7357688E1}"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478506-85BD-4692-A3A2-BDF0FE030F1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BC2E8A8-FBCE-43C7-8745-E728901AD259}">
      <dgm:prSet phldrT="[Text]"/>
      <dgm:spPr/>
      <dgm:t>
        <a:bodyPr/>
        <a:lstStyle/>
        <a:p>
          <a:r>
            <a:rPr lang="en-GB" dirty="0"/>
            <a:t>Costume Designer</a:t>
          </a:r>
        </a:p>
      </dgm:t>
    </dgm:pt>
    <dgm:pt modelId="{30F8D427-2CB5-45FC-ABAC-994EAFFE78F5}" type="parTrans" cxnId="{CA9E5488-90B2-42AC-AE28-CD867F5B6871}">
      <dgm:prSet/>
      <dgm:spPr/>
      <dgm:t>
        <a:bodyPr/>
        <a:lstStyle/>
        <a:p>
          <a:endParaRPr lang="en-GB"/>
        </a:p>
      </dgm:t>
    </dgm:pt>
    <dgm:pt modelId="{F6439CFE-5A94-4421-82F0-23C65F4E8F0D}" type="sibTrans" cxnId="{CA9E5488-90B2-42AC-AE28-CD867F5B6871}">
      <dgm:prSet/>
      <dgm:spPr/>
      <dgm:t>
        <a:bodyPr/>
        <a:lstStyle/>
        <a:p>
          <a:endParaRPr lang="en-GB"/>
        </a:p>
      </dgm:t>
    </dgm:pt>
    <dgm:pt modelId="{C8F6F1ED-942B-494C-B4C4-4E1DE798EB89}">
      <dgm:prSet/>
      <dgm:spPr/>
      <dgm:t>
        <a:bodyPr/>
        <a:lstStyle/>
        <a:p>
          <a:r>
            <a:rPr lang="en-GB" dirty="0"/>
            <a:t>Costume Supervisor</a:t>
          </a:r>
        </a:p>
      </dgm:t>
    </dgm:pt>
    <dgm:pt modelId="{392F3E00-4FAD-42F6-8B81-B25157CC8A28}" type="parTrans" cxnId="{B0786F86-4F0F-4079-A3D2-1FAC3F1FE888}">
      <dgm:prSet/>
      <dgm:spPr/>
      <dgm:t>
        <a:bodyPr/>
        <a:lstStyle/>
        <a:p>
          <a:endParaRPr lang="en-GB"/>
        </a:p>
      </dgm:t>
    </dgm:pt>
    <dgm:pt modelId="{BC56F112-10A5-4DC1-8B1F-62D70E5EBAE2}" type="sibTrans" cxnId="{B0786F86-4F0F-4079-A3D2-1FAC3F1FE888}">
      <dgm:prSet/>
      <dgm:spPr/>
      <dgm:t>
        <a:bodyPr/>
        <a:lstStyle/>
        <a:p>
          <a:endParaRPr lang="en-GB"/>
        </a:p>
      </dgm:t>
    </dgm:pt>
    <dgm:pt modelId="{DC970428-028E-47C5-B666-B3BB1448EC57}" type="asst">
      <dgm:prSet/>
      <dgm:spPr/>
      <dgm:t>
        <a:bodyPr/>
        <a:lstStyle/>
        <a:p>
          <a:r>
            <a:rPr lang="en-GB" dirty="0"/>
            <a:t>Costumer</a:t>
          </a:r>
        </a:p>
      </dgm:t>
    </dgm:pt>
    <dgm:pt modelId="{B05E7FD0-C41B-48AA-B33E-9AE8F8688067}" type="parTrans" cxnId="{445DDEBC-D446-4753-B8CB-BBE6DC47AB71}">
      <dgm:prSet/>
      <dgm:spPr/>
      <dgm:t>
        <a:bodyPr/>
        <a:lstStyle/>
        <a:p>
          <a:endParaRPr lang="en-GB"/>
        </a:p>
      </dgm:t>
    </dgm:pt>
    <dgm:pt modelId="{02E9B9FF-EACA-43EA-838E-F5532376C59A}" type="sibTrans" cxnId="{445DDEBC-D446-4753-B8CB-BBE6DC47AB71}">
      <dgm:prSet/>
      <dgm:spPr/>
      <dgm:t>
        <a:bodyPr/>
        <a:lstStyle/>
        <a:p>
          <a:endParaRPr lang="en-GB"/>
        </a:p>
      </dgm:t>
    </dgm:pt>
    <dgm:pt modelId="{C20DC15E-2F7B-418A-9678-E2AB624F317A}" type="asst">
      <dgm:prSet/>
      <dgm:spPr/>
      <dgm:t>
        <a:bodyPr/>
        <a:lstStyle/>
        <a:p>
          <a:r>
            <a:rPr lang="en-GB" dirty="0"/>
            <a:t>Buyers</a:t>
          </a:r>
        </a:p>
      </dgm:t>
    </dgm:pt>
    <dgm:pt modelId="{159198DE-75B2-463E-BDFB-B93EC59784A1}" type="parTrans" cxnId="{AE75A835-7A4B-45EE-BCAE-655D9CF06B8B}">
      <dgm:prSet/>
      <dgm:spPr/>
      <dgm:t>
        <a:bodyPr/>
        <a:lstStyle/>
        <a:p>
          <a:endParaRPr lang="en-GB"/>
        </a:p>
      </dgm:t>
    </dgm:pt>
    <dgm:pt modelId="{757FBE34-998D-481C-AA3C-95919539B138}" type="sibTrans" cxnId="{AE75A835-7A4B-45EE-BCAE-655D9CF06B8B}">
      <dgm:prSet/>
      <dgm:spPr/>
      <dgm:t>
        <a:bodyPr/>
        <a:lstStyle/>
        <a:p>
          <a:endParaRPr lang="en-GB"/>
        </a:p>
      </dgm:t>
    </dgm:pt>
    <dgm:pt modelId="{112BB5F9-9C26-4ACB-BB8E-49F4DECCDD40}" type="asst">
      <dgm:prSet/>
      <dgm:spPr/>
      <dgm:t>
        <a:bodyPr/>
        <a:lstStyle/>
        <a:p>
          <a:r>
            <a:rPr lang="en-GB" dirty="0"/>
            <a:t>Renters</a:t>
          </a:r>
        </a:p>
      </dgm:t>
    </dgm:pt>
    <dgm:pt modelId="{01106F9A-5C3D-4755-9401-5B5D572008FD}" type="parTrans" cxnId="{1995D9DA-0F8E-4D21-BE34-6622197F1102}">
      <dgm:prSet/>
      <dgm:spPr/>
      <dgm:t>
        <a:bodyPr/>
        <a:lstStyle/>
        <a:p>
          <a:endParaRPr lang="en-GB"/>
        </a:p>
      </dgm:t>
    </dgm:pt>
    <dgm:pt modelId="{A6A3E8C0-2F74-4634-9EA5-35DF07B2C6DB}" type="sibTrans" cxnId="{1995D9DA-0F8E-4D21-BE34-6622197F1102}">
      <dgm:prSet/>
      <dgm:spPr/>
      <dgm:t>
        <a:bodyPr/>
        <a:lstStyle/>
        <a:p>
          <a:endParaRPr lang="en-GB"/>
        </a:p>
      </dgm:t>
    </dgm:pt>
    <dgm:pt modelId="{4FE0F22C-1638-49A3-978B-3A6BCD9297FC}">
      <dgm:prSet/>
      <dgm:spPr/>
      <dgm:t>
        <a:bodyPr/>
        <a:lstStyle/>
        <a:p>
          <a:r>
            <a:rPr lang="en-GB" dirty="0"/>
            <a:t>Key Hair</a:t>
          </a:r>
        </a:p>
      </dgm:t>
    </dgm:pt>
    <dgm:pt modelId="{5B89E11E-94DF-4C46-80AA-20DE559F9A14}" type="parTrans" cxnId="{DD4CAEDC-B5B9-4834-BC3F-F9FF445C7EB1}">
      <dgm:prSet/>
      <dgm:spPr/>
      <dgm:t>
        <a:bodyPr/>
        <a:lstStyle/>
        <a:p>
          <a:endParaRPr lang="en-GB"/>
        </a:p>
      </dgm:t>
    </dgm:pt>
    <dgm:pt modelId="{644743DA-0290-4368-8041-2EF8BE91E67C}" type="sibTrans" cxnId="{DD4CAEDC-B5B9-4834-BC3F-F9FF445C7EB1}">
      <dgm:prSet/>
      <dgm:spPr/>
      <dgm:t>
        <a:bodyPr/>
        <a:lstStyle/>
        <a:p>
          <a:endParaRPr lang="en-GB"/>
        </a:p>
      </dgm:t>
    </dgm:pt>
    <dgm:pt modelId="{E1928D57-B4B0-41FE-8512-8028380FD76D}">
      <dgm:prSet/>
      <dgm:spPr/>
      <dgm:t>
        <a:bodyPr/>
        <a:lstStyle/>
        <a:p>
          <a:r>
            <a:rPr lang="en-GB" dirty="0"/>
            <a:t>Key MUA</a:t>
          </a:r>
        </a:p>
      </dgm:t>
    </dgm:pt>
    <dgm:pt modelId="{A95365A0-0240-43FE-9369-E8D6A65C2360}" type="parTrans" cxnId="{1BA01973-3E09-4E5E-9F12-6D6071C53186}">
      <dgm:prSet/>
      <dgm:spPr/>
      <dgm:t>
        <a:bodyPr/>
        <a:lstStyle/>
        <a:p>
          <a:endParaRPr lang="en-GB"/>
        </a:p>
      </dgm:t>
    </dgm:pt>
    <dgm:pt modelId="{D0A562CC-7762-435B-8AC9-0823838BF536}" type="sibTrans" cxnId="{1BA01973-3E09-4E5E-9F12-6D6071C53186}">
      <dgm:prSet/>
      <dgm:spPr/>
      <dgm:t>
        <a:bodyPr/>
        <a:lstStyle/>
        <a:p>
          <a:endParaRPr lang="en-GB"/>
        </a:p>
      </dgm:t>
    </dgm:pt>
    <dgm:pt modelId="{E340FC48-4B06-4D8E-B438-642A812E2D8C}" type="asst">
      <dgm:prSet/>
      <dgm:spPr/>
      <dgm:t>
        <a:bodyPr/>
        <a:lstStyle/>
        <a:p>
          <a:r>
            <a:rPr lang="en-GB" dirty="0"/>
            <a:t>SFX MUA</a:t>
          </a:r>
        </a:p>
      </dgm:t>
    </dgm:pt>
    <dgm:pt modelId="{69695698-1A01-41A0-8BA8-B7B2B7B00599}" type="parTrans" cxnId="{E1DE361A-0DFF-4C5C-9206-707C575E2FE2}">
      <dgm:prSet/>
      <dgm:spPr/>
      <dgm:t>
        <a:bodyPr/>
        <a:lstStyle/>
        <a:p>
          <a:endParaRPr lang="en-GB"/>
        </a:p>
      </dgm:t>
    </dgm:pt>
    <dgm:pt modelId="{C93D0A32-B5A6-4EAC-80BD-BCFFB8898D29}" type="sibTrans" cxnId="{E1DE361A-0DFF-4C5C-9206-707C575E2FE2}">
      <dgm:prSet/>
      <dgm:spPr/>
      <dgm:t>
        <a:bodyPr/>
        <a:lstStyle/>
        <a:p>
          <a:endParaRPr lang="en-GB"/>
        </a:p>
      </dgm:t>
    </dgm:pt>
    <dgm:pt modelId="{66F2C81C-317C-4EFA-896F-9238C4EF00DC}" type="pres">
      <dgm:prSet presAssocID="{5F478506-85BD-4692-A3A2-BDF0FE030F1F}" presName="hierChild1" presStyleCnt="0">
        <dgm:presLayoutVars>
          <dgm:orgChart val="1"/>
          <dgm:chPref val="1"/>
          <dgm:dir/>
          <dgm:animOne val="branch"/>
          <dgm:animLvl val="lvl"/>
          <dgm:resizeHandles/>
        </dgm:presLayoutVars>
      </dgm:prSet>
      <dgm:spPr/>
    </dgm:pt>
    <dgm:pt modelId="{1E866D14-17E5-4439-B5B4-8A6D536A54CF}" type="pres">
      <dgm:prSet presAssocID="{CBC2E8A8-FBCE-43C7-8745-E728901AD259}" presName="hierRoot1" presStyleCnt="0">
        <dgm:presLayoutVars>
          <dgm:hierBranch val="init"/>
        </dgm:presLayoutVars>
      </dgm:prSet>
      <dgm:spPr/>
    </dgm:pt>
    <dgm:pt modelId="{64C70805-F43E-4B2C-9474-742A16B13909}" type="pres">
      <dgm:prSet presAssocID="{CBC2E8A8-FBCE-43C7-8745-E728901AD259}" presName="rootComposite1" presStyleCnt="0"/>
      <dgm:spPr/>
    </dgm:pt>
    <dgm:pt modelId="{4C8AD203-4260-4216-9A00-D6DA5DCBA4D0}" type="pres">
      <dgm:prSet presAssocID="{CBC2E8A8-FBCE-43C7-8745-E728901AD259}" presName="rootText1" presStyleLbl="node0" presStyleIdx="0" presStyleCnt="3">
        <dgm:presLayoutVars>
          <dgm:chPref val="3"/>
        </dgm:presLayoutVars>
      </dgm:prSet>
      <dgm:spPr/>
    </dgm:pt>
    <dgm:pt modelId="{00038F6F-551A-4E98-9DFD-0EAA115B08C6}" type="pres">
      <dgm:prSet presAssocID="{CBC2E8A8-FBCE-43C7-8745-E728901AD259}" presName="rootConnector1" presStyleLbl="node1" presStyleIdx="0" presStyleCnt="0"/>
      <dgm:spPr/>
    </dgm:pt>
    <dgm:pt modelId="{FBED499A-5F6D-4077-8B99-5C5AF7CE7EAC}" type="pres">
      <dgm:prSet presAssocID="{CBC2E8A8-FBCE-43C7-8745-E728901AD259}" presName="hierChild2" presStyleCnt="0"/>
      <dgm:spPr/>
    </dgm:pt>
    <dgm:pt modelId="{161774A2-9A37-49C1-98C0-3EBED548439F}" type="pres">
      <dgm:prSet presAssocID="{392F3E00-4FAD-42F6-8B81-B25157CC8A28}" presName="Name37" presStyleLbl="parChTrans1D2" presStyleIdx="0" presStyleCnt="2"/>
      <dgm:spPr/>
    </dgm:pt>
    <dgm:pt modelId="{9A328630-A7FA-46CF-A9CD-5E2059D4C09F}" type="pres">
      <dgm:prSet presAssocID="{C8F6F1ED-942B-494C-B4C4-4E1DE798EB89}" presName="hierRoot2" presStyleCnt="0">
        <dgm:presLayoutVars>
          <dgm:hierBranch val="init"/>
        </dgm:presLayoutVars>
      </dgm:prSet>
      <dgm:spPr/>
    </dgm:pt>
    <dgm:pt modelId="{18037216-0B84-4C83-A6CE-A446D561C067}" type="pres">
      <dgm:prSet presAssocID="{C8F6F1ED-942B-494C-B4C4-4E1DE798EB89}" presName="rootComposite" presStyleCnt="0"/>
      <dgm:spPr/>
    </dgm:pt>
    <dgm:pt modelId="{F3BC179B-40C4-487D-9749-100FDC1EAD51}" type="pres">
      <dgm:prSet presAssocID="{C8F6F1ED-942B-494C-B4C4-4E1DE798EB89}" presName="rootText" presStyleLbl="node2" presStyleIdx="0" presStyleCnt="1">
        <dgm:presLayoutVars>
          <dgm:chPref val="3"/>
        </dgm:presLayoutVars>
      </dgm:prSet>
      <dgm:spPr/>
    </dgm:pt>
    <dgm:pt modelId="{3553B888-FCA7-4EBE-94A1-0FF0C0F19643}" type="pres">
      <dgm:prSet presAssocID="{C8F6F1ED-942B-494C-B4C4-4E1DE798EB89}" presName="rootConnector" presStyleLbl="node2" presStyleIdx="0" presStyleCnt="1"/>
      <dgm:spPr/>
    </dgm:pt>
    <dgm:pt modelId="{EB479CA1-B7AD-4E5D-8AAE-8A853E101319}" type="pres">
      <dgm:prSet presAssocID="{C8F6F1ED-942B-494C-B4C4-4E1DE798EB89}" presName="hierChild4" presStyleCnt="0"/>
      <dgm:spPr/>
    </dgm:pt>
    <dgm:pt modelId="{0A267F16-D5BB-4A79-B070-D36C19F3EF57}" type="pres">
      <dgm:prSet presAssocID="{C8F6F1ED-942B-494C-B4C4-4E1DE798EB89}" presName="hierChild5" presStyleCnt="0"/>
      <dgm:spPr/>
    </dgm:pt>
    <dgm:pt modelId="{51E39F9B-D67D-410F-A766-06DF38E995C5}" type="pres">
      <dgm:prSet presAssocID="{B05E7FD0-C41B-48AA-B33E-9AE8F8688067}" presName="Name111" presStyleLbl="parChTrans1D3" presStyleIdx="0" presStyleCnt="3"/>
      <dgm:spPr/>
    </dgm:pt>
    <dgm:pt modelId="{8D5C0733-F702-4034-B563-6ED26D897384}" type="pres">
      <dgm:prSet presAssocID="{DC970428-028E-47C5-B666-B3BB1448EC57}" presName="hierRoot3" presStyleCnt="0">
        <dgm:presLayoutVars>
          <dgm:hierBranch val="init"/>
        </dgm:presLayoutVars>
      </dgm:prSet>
      <dgm:spPr/>
    </dgm:pt>
    <dgm:pt modelId="{A9A719B3-567E-43B9-8AEB-CB576FC7D2DC}" type="pres">
      <dgm:prSet presAssocID="{DC970428-028E-47C5-B666-B3BB1448EC57}" presName="rootComposite3" presStyleCnt="0"/>
      <dgm:spPr/>
    </dgm:pt>
    <dgm:pt modelId="{41964403-72CA-4FA2-9F2F-AFCC31E5835B}" type="pres">
      <dgm:prSet presAssocID="{DC970428-028E-47C5-B666-B3BB1448EC57}" presName="rootText3" presStyleLbl="asst2" presStyleIdx="0" presStyleCnt="3">
        <dgm:presLayoutVars>
          <dgm:chPref val="3"/>
        </dgm:presLayoutVars>
      </dgm:prSet>
      <dgm:spPr/>
    </dgm:pt>
    <dgm:pt modelId="{7E0DF576-2D76-4FEB-A14B-25DAB39F9C47}" type="pres">
      <dgm:prSet presAssocID="{DC970428-028E-47C5-B666-B3BB1448EC57}" presName="rootConnector3" presStyleLbl="asst2" presStyleIdx="0" presStyleCnt="3"/>
      <dgm:spPr/>
    </dgm:pt>
    <dgm:pt modelId="{F7C4841C-D842-42DE-A52F-45CA66E2D4F4}" type="pres">
      <dgm:prSet presAssocID="{DC970428-028E-47C5-B666-B3BB1448EC57}" presName="hierChild6" presStyleCnt="0"/>
      <dgm:spPr/>
    </dgm:pt>
    <dgm:pt modelId="{A483A4E9-B171-4B93-8E5A-0F372FD355FB}" type="pres">
      <dgm:prSet presAssocID="{DC970428-028E-47C5-B666-B3BB1448EC57}" presName="hierChild7" presStyleCnt="0"/>
      <dgm:spPr/>
    </dgm:pt>
    <dgm:pt modelId="{7027E4BC-66B2-4043-85BA-B52D53586014}" type="pres">
      <dgm:prSet presAssocID="{159198DE-75B2-463E-BDFB-B93EC59784A1}" presName="Name111" presStyleLbl="parChTrans1D3" presStyleIdx="1" presStyleCnt="3"/>
      <dgm:spPr/>
    </dgm:pt>
    <dgm:pt modelId="{221D034B-6298-45A6-96A8-5A71AC07EDB4}" type="pres">
      <dgm:prSet presAssocID="{C20DC15E-2F7B-418A-9678-E2AB624F317A}" presName="hierRoot3" presStyleCnt="0">
        <dgm:presLayoutVars>
          <dgm:hierBranch val="init"/>
        </dgm:presLayoutVars>
      </dgm:prSet>
      <dgm:spPr/>
    </dgm:pt>
    <dgm:pt modelId="{0DD78EFC-319D-40A9-9B39-D477A10D3079}" type="pres">
      <dgm:prSet presAssocID="{C20DC15E-2F7B-418A-9678-E2AB624F317A}" presName="rootComposite3" presStyleCnt="0"/>
      <dgm:spPr/>
    </dgm:pt>
    <dgm:pt modelId="{CD000199-DAF8-4540-9EBF-9E06D535504B}" type="pres">
      <dgm:prSet presAssocID="{C20DC15E-2F7B-418A-9678-E2AB624F317A}" presName="rootText3" presStyleLbl="asst2" presStyleIdx="1" presStyleCnt="3">
        <dgm:presLayoutVars>
          <dgm:chPref val="3"/>
        </dgm:presLayoutVars>
      </dgm:prSet>
      <dgm:spPr/>
    </dgm:pt>
    <dgm:pt modelId="{2065626A-EC65-4FAA-9B25-85AD70D244D1}" type="pres">
      <dgm:prSet presAssocID="{C20DC15E-2F7B-418A-9678-E2AB624F317A}" presName="rootConnector3" presStyleLbl="asst2" presStyleIdx="1" presStyleCnt="3"/>
      <dgm:spPr/>
    </dgm:pt>
    <dgm:pt modelId="{47F28653-E6F8-46AE-88DB-6B71FCF268F8}" type="pres">
      <dgm:prSet presAssocID="{C20DC15E-2F7B-418A-9678-E2AB624F317A}" presName="hierChild6" presStyleCnt="0"/>
      <dgm:spPr/>
    </dgm:pt>
    <dgm:pt modelId="{66514458-1C47-4137-8C4A-54252D1A6FF6}" type="pres">
      <dgm:prSet presAssocID="{C20DC15E-2F7B-418A-9678-E2AB624F317A}" presName="hierChild7" presStyleCnt="0"/>
      <dgm:spPr/>
    </dgm:pt>
    <dgm:pt modelId="{27D4971D-DB29-4087-AFD7-79447896C9A7}" type="pres">
      <dgm:prSet presAssocID="{01106F9A-5C3D-4755-9401-5B5D572008FD}" presName="Name111" presStyleLbl="parChTrans1D3" presStyleIdx="2" presStyleCnt="3"/>
      <dgm:spPr/>
    </dgm:pt>
    <dgm:pt modelId="{E77BE71C-778D-48A4-8CD0-75DC55A3A65C}" type="pres">
      <dgm:prSet presAssocID="{112BB5F9-9C26-4ACB-BB8E-49F4DECCDD40}" presName="hierRoot3" presStyleCnt="0">
        <dgm:presLayoutVars>
          <dgm:hierBranch val="init"/>
        </dgm:presLayoutVars>
      </dgm:prSet>
      <dgm:spPr/>
    </dgm:pt>
    <dgm:pt modelId="{9325FAAE-D158-4BD3-A368-340123FE868F}" type="pres">
      <dgm:prSet presAssocID="{112BB5F9-9C26-4ACB-BB8E-49F4DECCDD40}" presName="rootComposite3" presStyleCnt="0"/>
      <dgm:spPr/>
    </dgm:pt>
    <dgm:pt modelId="{2E1FEA93-9E0A-4BED-9A3D-E1D0F3917E57}" type="pres">
      <dgm:prSet presAssocID="{112BB5F9-9C26-4ACB-BB8E-49F4DECCDD40}" presName="rootText3" presStyleLbl="asst2" presStyleIdx="2" presStyleCnt="3">
        <dgm:presLayoutVars>
          <dgm:chPref val="3"/>
        </dgm:presLayoutVars>
      </dgm:prSet>
      <dgm:spPr/>
    </dgm:pt>
    <dgm:pt modelId="{6952E71F-0213-4C02-A767-051627B9E4D3}" type="pres">
      <dgm:prSet presAssocID="{112BB5F9-9C26-4ACB-BB8E-49F4DECCDD40}" presName="rootConnector3" presStyleLbl="asst2" presStyleIdx="2" presStyleCnt="3"/>
      <dgm:spPr/>
    </dgm:pt>
    <dgm:pt modelId="{D6B8DC60-5CED-44C8-9084-088BB04EAAD9}" type="pres">
      <dgm:prSet presAssocID="{112BB5F9-9C26-4ACB-BB8E-49F4DECCDD40}" presName="hierChild6" presStyleCnt="0"/>
      <dgm:spPr/>
    </dgm:pt>
    <dgm:pt modelId="{80E39654-C36F-41B6-8AE4-343B59E00487}" type="pres">
      <dgm:prSet presAssocID="{112BB5F9-9C26-4ACB-BB8E-49F4DECCDD40}" presName="hierChild7" presStyleCnt="0"/>
      <dgm:spPr/>
    </dgm:pt>
    <dgm:pt modelId="{4D99637C-97CF-4C9A-B0AB-4E9E42A71872}" type="pres">
      <dgm:prSet presAssocID="{CBC2E8A8-FBCE-43C7-8745-E728901AD259}" presName="hierChild3" presStyleCnt="0"/>
      <dgm:spPr/>
    </dgm:pt>
    <dgm:pt modelId="{EAA2596A-5CF2-448E-8D81-18D3067351F2}" type="pres">
      <dgm:prSet presAssocID="{4FE0F22C-1638-49A3-978B-3A6BCD9297FC}" presName="hierRoot1" presStyleCnt="0">
        <dgm:presLayoutVars>
          <dgm:hierBranch val="init"/>
        </dgm:presLayoutVars>
      </dgm:prSet>
      <dgm:spPr/>
    </dgm:pt>
    <dgm:pt modelId="{879F01A0-B0DC-43DA-A238-379354E517B7}" type="pres">
      <dgm:prSet presAssocID="{4FE0F22C-1638-49A3-978B-3A6BCD9297FC}" presName="rootComposite1" presStyleCnt="0"/>
      <dgm:spPr/>
    </dgm:pt>
    <dgm:pt modelId="{945556ED-80F3-46E6-BE37-2B2123E2236C}" type="pres">
      <dgm:prSet presAssocID="{4FE0F22C-1638-49A3-978B-3A6BCD9297FC}" presName="rootText1" presStyleLbl="node0" presStyleIdx="1" presStyleCnt="3">
        <dgm:presLayoutVars>
          <dgm:chPref val="3"/>
        </dgm:presLayoutVars>
      </dgm:prSet>
      <dgm:spPr/>
    </dgm:pt>
    <dgm:pt modelId="{284EEB2F-BA64-4175-B148-EA37BA45BF37}" type="pres">
      <dgm:prSet presAssocID="{4FE0F22C-1638-49A3-978B-3A6BCD9297FC}" presName="rootConnector1" presStyleLbl="node1" presStyleIdx="0" presStyleCnt="0"/>
      <dgm:spPr/>
    </dgm:pt>
    <dgm:pt modelId="{72CDAA42-6C53-41C1-9FBE-B00C8604B106}" type="pres">
      <dgm:prSet presAssocID="{4FE0F22C-1638-49A3-978B-3A6BCD9297FC}" presName="hierChild2" presStyleCnt="0"/>
      <dgm:spPr/>
    </dgm:pt>
    <dgm:pt modelId="{F9E410B0-5ACB-45EA-97BE-8BEE07952475}" type="pres">
      <dgm:prSet presAssocID="{4FE0F22C-1638-49A3-978B-3A6BCD9297FC}" presName="hierChild3" presStyleCnt="0"/>
      <dgm:spPr/>
    </dgm:pt>
    <dgm:pt modelId="{0C4D778C-B1B2-491C-9202-DDEA760B0EE3}" type="pres">
      <dgm:prSet presAssocID="{E1928D57-B4B0-41FE-8512-8028380FD76D}" presName="hierRoot1" presStyleCnt="0">
        <dgm:presLayoutVars>
          <dgm:hierBranch val="init"/>
        </dgm:presLayoutVars>
      </dgm:prSet>
      <dgm:spPr/>
    </dgm:pt>
    <dgm:pt modelId="{D55286E6-6EE7-4AA1-BFCD-75954EF94B0F}" type="pres">
      <dgm:prSet presAssocID="{E1928D57-B4B0-41FE-8512-8028380FD76D}" presName="rootComposite1" presStyleCnt="0"/>
      <dgm:spPr/>
    </dgm:pt>
    <dgm:pt modelId="{AB5F1AD4-1434-483F-A292-F51D36EEDBF0}" type="pres">
      <dgm:prSet presAssocID="{E1928D57-B4B0-41FE-8512-8028380FD76D}" presName="rootText1" presStyleLbl="node0" presStyleIdx="2" presStyleCnt="3">
        <dgm:presLayoutVars>
          <dgm:chPref val="3"/>
        </dgm:presLayoutVars>
      </dgm:prSet>
      <dgm:spPr/>
    </dgm:pt>
    <dgm:pt modelId="{D926F2DF-F40E-468B-80BC-E108332425F4}" type="pres">
      <dgm:prSet presAssocID="{E1928D57-B4B0-41FE-8512-8028380FD76D}" presName="rootConnector1" presStyleLbl="node1" presStyleIdx="0" presStyleCnt="0"/>
      <dgm:spPr/>
    </dgm:pt>
    <dgm:pt modelId="{60F5CD11-239B-4E53-BAA4-77C782322129}" type="pres">
      <dgm:prSet presAssocID="{E1928D57-B4B0-41FE-8512-8028380FD76D}" presName="hierChild2" presStyleCnt="0"/>
      <dgm:spPr/>
    </dgm:pt>
    <dgm:pt modelId="{1744A077-666F-4DEF-9241-F24C69777599}" type="pres">
      <dgm:prSet presAssocID="{E1928D57-B4B0-41FE-8512-8028380FD76D}" presName="hierChild3" presStyleCnt="0"/>
      <dgm:spPr/>
    </dgm:pt>
    <dgm:pt modelId="{24B0F250-CECD-44C3-AC35-2DA7641CE856}" type="pres">
      <dgm:prSet presAssocID="{69695698-1A01-41A0-8BA8-B7B2B7B00599}" presName="Name111" presStyleLbl="parChTrans1D2" presStyleIdx="1" presStyleCnt="2"/>
      <dgm:spPr/>
    </dgm:pt>
    <dgm:pt modelId="{97DFD311-102F-4578-8F36-077CE496D1EF}" type="pres">
      <dgm:prSet presAssocID="{E340FC48-4B06-4D8E-B438-642A812E2D8C}" presName="hierRoot3" presStyleCnt="0">
        <dgm:presLayoutVars>
          <dgm:hierBranch val="init"/>
        </dgm:presLayoutVars>
      </dgm:prSet>
      <dgm:spPr/>
    </dgm:pt>
    <dgm:pt modelId="{3C327B79-B5E9-4546-B361-A76F8AC01778}" type="pres">
      <dgm:prSet presAssocID="{E340FC48-4B06-4D8E-B438-642A812E2D8C}" presName="rootComposite3" presStyleCnt="0"/>
      <dgm:spPr/>
    </dgm:pt>
    <dgm:pt modelId="{94002191-A290-4ADF-A692-2132BB0E1553}" type="pres">
      <dgm:prSet presAssocID="{E340FC48-4B06-4D8E-B438-642A812E2D8C}" presName="rootText3" presStyleLbl="asst1" presStyleIdx="0" presStyleCnt="1">
        <dgm:presLayoutVars>
          <dgm:chPref val="3"/>
        </dgm:presLayoutVars>
      </dgm:prSet>
      <dgm:spPr/>
    </dgm:pt>
    <dgm:pt modelId="{C78470A5-5A49-48C5-808E-98EF2959E618}" type="pres">
      <dgm:prSet presAssocID="{E340FC48-4B06-4D8E-B438-642A812E2D8C}" presName="rootConnector3" presStyleLbl="asst1" presStyleIdx="0" presStyleCnt="1"/>
      <dgm:spPr/>
    </dgm:pt>
    <dgm:pt modelId="{F4E6DF23-FF48-40AC-B071-31B54FB3FBA0}" type="pres">
      <dgm:prSet presAssocID="{E340FC48-4B06-4D8E-B438-642A812E2D8C}" presName="hierChild6" presStyleCnt="0"/>
      <dgm:spPr/>
    </dgm:pt>
    <dgm:pt modelId="{D6540986-89F0-45FD-A212-C062ECF6ECAA}" type="pres">
      <dgm:prSet presAssocID="{E340FC48-4B06-4D8E-B438-642A812E2D8C}" presName="hierChild7" presStyleCnt="0"/>
      <dgm:spPr/>
    </dgm:pt>
  </dgm:ptLst>
  <dgm:cxnLst>
    <dgm:cxn modelId="{1AFE6A10-0F23-4BF4-BA1A-053FB2AAD7C7}" type="presOf" srcId="{69695698-1A01-41A0-8BA8-B7B2B7B00599}" destId="{24B0F250-CECD-44C3-AC35-2DA7641CE856}" srcOrd="0" destOrd="0" presId="urn:microsoft.com/office/officeart/2005/8/layout/orgChart1"/>
    <dgm:cxn modelId="{DD119715-B40F-47B2-B402-7DFB7F7DF6D7}" type="presOf" srcId="{B05E7FD0-C41B-48AA-B33E-9AE8F8688067}" destId="{51E39F9B-D67D-410F-A766-06DF38E995C5}" srcOrd="0" destOrd="0" presId="urn:microsoft.com/office/officeart/2005/8/layout/orgChart1"/>
    <dgm:cxn modelId="{E1DE361A-0DFF-4C5C-9206-707C575E2FE2}" srcId="{E1928D57-B4B0-41FE-8512-8028380FD76D}" destId="{E340FC48-4B06-4D8E-B438-642A812E2D8C}" srcOrd="0" destOrd="0" parTransId="{69695698-1A01-41A0-8BA8-B7B2B7B00599}" sibTransId="{C93D0A32-B5A6-4EAC-80BD-BCFFB8898D29}"/>
    <dgm:cxn modelId="{B872BB26-C1DF-41CB-8F27-6E494833A632}" type="presOf" srcId="{CBC2E8A8-FBCE-43C7-8745-E728901AD259}" destId="{4C8AD203-4260-4216-9A00-D6DA5DCBA4D0}" srcOrd="0" destOrd="0" presId="urn:microsoft.com/office/officeart/2005/8/layout/orgChart1"/>
    <dgm:cxn modelId="{C75B852A-A779-4788-B495-C81F07479579}" type="presOf" srcId="{4FE0F22C-1638-49A3-978B-3A6BCD9297FC}" destId="{284EEB2F-BA64-4175-B148-EA37BA45BF37}" srcOrd="1" destOrd="0" presId="urn:microsoft.com/office/officeart/2005/8/layout/orgChart1"/>
    <dgm:cxn modelId="{AE75A835-7A4B-45EE-BCAE-655D9CF06B8B}" srcId="{C8F6F1ED-942B-494C-B4C4-4E1DE798EB89}" destId="{C20DC15E-2F7B-418A-9678-E2AB624F317A}" srcOrd="1" destOrd="0" parTransId="{159198DE-75B2-463E-BDFB-B93EC59784A1}" sibTransId="{757FBE34-998D-481C-AA3C-95919539B138}"/>
    <dgm:cxn modelId="{3A431138-F22C-4DA3-8300-F3B97FC15069}" type="presOf" srcId="{4FE0F22C-1638-49A3-978B-3A6BCD9297FC}" destId="{945556ED-80F3-46E6-BE37-2B2123E2236C}" srcOrd="0" destOrd="0" presId="urn:microsoft.com/office/officeart/2005/8/layout/orgChart1"/>
    <dgm:cxn modelId="{BC7F453A-C14F-4F87-9CF8-5494B14AF2CD}" type="presOf" srcId="{C8F6F1ED-942B-494C-B4C4-4E1DE798EB89}" destId="{3553B888-FCA7-4EBE-94A1-0FF0C0F19643}" srcOrd="1" destOrd="0" presId="urn:microsoft.com/office/officeart/2005/8/layout/orgChart1"/>
    <dgm:cxn modelId="{80F52F5C-A4DD-4177-AE98-0A54FEC2B3FE}" type="presOf" srcId="{112BB5F9-9C26-4ACB-BB8E-49F4DECCDD40}" destId="{6952E71F-0213-4C02-A767-051627B9E4D3}" srcOrd="1" destOrd="0" presId="urn:microsoft.com/office/officeart/2005/8/layout/orgChart1"/>
    <dgm:cxn modelId="{84FA8C5D-A32E-454C-94F8-1A9C34E2269A}" type="presOf" srcId="{01106F9A-5C3D-4755-9401-5B5D572008FD}" destId="{27D4971D-DB29-4087-AFD7-79447896C9A7}" srcOrd="0" destOrd="0" presId="urn:microsoft.com/office/officeart/2005/8/layout/orgChart1"/>
    <dgm:cxn modelId="{73996F5E-4CF8-4AC1-9866-53086F603932}" type="presOf" srcId="{C20DC15E-2F7B-418A-9678-E2AB624F317A}" destId="{2065626A-EC65-4FAA-9B25-85AD70D244D1}" srcOrd="1" destOrd="0" presId="urn:microsoft.com/office/officeart/2005/8/layout/orgChart1"/>
    <dgm:cxn modelId="{09C1DF43-7153-4F18-BC59-63AACF5D8D90}" type="presOf" srcId="{CBC2E8A8-FBCE-43C7-8745-E728901AD259}" destId="{00038F6F-551A-4E98-9DFD-0EAA115B08C6}" srcOrd="1" destOrd="0" presId="urn:microsoft.com/office/officeart/2005/8/layout/orgChart1"/>
    <dgm:cxn modelId="{2CDCB047-6624-4C68-BBC4-0D473E9B1FFE}" type="presOf" srcId="{C8F6F1ED-942B-494C-B4C4-4E1DE798EB89}" destId="{F3BC179B-40C4-487D-9749-100FDC1EAD51}" srcOrd="0" destOrd="0" presId="urn:microsoft.com/office/officeart/2005/8/layout/orgChart1"/>
    <dgm:cxn modelId="{42F8A36B-9E43-47F8-828A-06F553F1AD34}" type="presOf" srcId="{E1928D57-B4B0-41FE-8512-8028380FD76D}" destId="{D926F2DF-F40E-468B-80BC-E108332425F4}" srcOrd="1" destOrd="0" presId="urn:microsoft.com/office/officeart/2005/8/layout/orgChart1"/>
    <dgm:cxn modelId="{1BA01973-3E09-4E5E-9F12-6D6071C53186}" srcId="{5F478506-85BD-4692-A3A2-BDF0FE030F1F}" destId="{E1928D57-B4B0-41FE-8512-8028380FD76D}" srcOrd="2" destOrd="0" parTransId="{A95365A0-0240-43FE-9369-E8D6A65C2360}" sibTransId="{D0A562CC-7762-435B-8AC9-0823838BF536}"/>
    <dgm:cxn modelId="{B0786F86-4F0F-4079-A3D2-1FAC3F1FE888}" srcId="{CBC2E8A8-FBCE-43C7-8745-E728901AD259}" destId="{C8F6F1ED-942B-494C-B4C4-4E1DE798EB89}" srcOrd="0" destOrd="0" parTransId="{392F3E00-4FAD-42F6-8B81-B25157CC8A28}" sibTransId="{BC56F112-10A5-4DC1-8B1F-62D70E5EBAE2}"/>
    <dgm:cxn modelId="{70B9C387-115D-452D-BDBC-0B76249458CD}" type="presOf" srcId="{E340FC48-4B06-4D8E-B438-642A812E2D8C}" destId="{C78470A5-5A49-48C5-808E-98EF2959E618}" srcOrd="1" destOrd="0" presId="urn:microsoft.com/office/officeart/2005/8/layout/orgChart1"/>
    <dgm:cxn modelId="{CA9E5488-90B2-42AC-AE28-CD867F5B6871}" srcId="{5F478506-85BD-4692-A3A2-BDF0FE030F1F}" destId="{CBC2E8A8-FBCE-43C7-8745-E728901AD259}" srcOrd="0" destOrd="0" parTransId="{30F8D427-2CB5-45FC-ABAC-994EAFFE78F5}" sibTransId="{F6439CFE-5A94-4421-82F0-23C65F4E8F0D}"/>
    <dgm:cxn modelId="{EC5B40A6-6A10-4F18-8195-B9C33EF37BFA}" type="presOf" srcId="{E340FC48-4B06-4D8E-B438-642A812E2D8C}" destId="{94002191-A290-4ADF-A692-2132BB0E1553}" srcOrd="0" destOrd="0" presId="urn:microsoft.com/office/officeart/2005/8/layout/orgChart1"/>
    <dgm:cxn modelId="{36CE04AE-0567-4F32-8F69-6918BB6C93CA}" type="presOf" srcId="{5F478506-85BD-4692-A3A2-BDF0FE030F1F}" destId="{66F2C81C-317C-4EFA-896F-9238C4EF00DC}" srcOrd="0" destOrd="0" presId="urn:microsoft.com/office/officeart/2005/8/layout/orgChart1"/>
    <dgm:cxn modelId="{F2DFB8B8-7F94-45DF-9497-9E18A912DBD7}" type="presOf" srcId="{E1928D57-B4B0-41FE-8512-8028380FD76D}" destId="{AB5F1AD4-1434-483F-A292-F51D36EEDBF0}" srcOrd="0" destOrd="0" presId="urn:microsoft.com/office/officeart/2005/8/layout/orgChart1"/>
    <dgm:cxn modelId="{4A4E96BA-EC7F-45D1-9DCD-8755547519B1}" type="presOf" srcId="{159198DE-75B2-463E-BDFB-B93EC59784A1}" destId="{7027E4BC-66B2-4043-85BA-B52D53586014}" srcOrd="0" destOrd="0" presId="urn:microsoft.com/office/officeart/2005/8/layout/orgChart1"/>
    <dgm:cxn modelId="{445DDEBC-D446-4753-B8CB-BBE6DC47AB71}" srcId="{C8F6F1ED-942B-494C-B4C4-4E1DE798EB89}" destId="{DC970428-028E-47C5-B666-B3BB1448EC57}" srcOrd="0" destOrd="0" parTransId="{B05E7FD0-C41B-48AA-B33E-9AE8F8688067}" sibTransId="{02E9B9FF-EACA-43EA-838E-F5532376C59A}"/>
    <dgm:cxn modelId="{DA3053C3-EFA2-4EDB-B0C6-F298E16DDAF4}" type="presOf" srcId="{112BB5F9-9C26-4ACB-BB8E-49F4DECCDD40}" destId="{2E1FEA93-9E0A-4BED-9A3D-E1D0F3917E57}" srcOrd="0" destOrd="0" presId="urn:microsoft.com/office/officeart/2005/8/layout/orgChart1"/>
    <dgm:cxn modelId="{C046ADCC-5194-4442-AB20-2832DD545D58}" type="presOf" srcId="{DC970428-028E-47C5-B666-B3BB1448EC57}" destId="{7E0DF576-2D76-4FEB-A14B-25DAB39F9C47}" srcOrd="1" destOrd="0" presId="urn:microsoft.com/office/officeart/2005/8/layout/orgChart1"/>
    <dgm:cxn modelId="{CAD25ED6-7823-4DA6-95DA-611DDF54A334}" type="presOf" srcId="{DC970428-028E-47C5-B666-B3BB1448EC57}" destId="{41964403-72CA-4FA2-9F2F-AFCC31E5835B}" srcOrd="0" destOrd="0" presId="urn:microsoft.com/office/officeart/2005/8/layout/orgChart1"/>
    <dgm:cxn modelId="{FC0BD7D6-2995-41D2-A69A-F8ADA25D4F40}" type="presOf" srcId="{C20DC15E-2F7B-418A-9678-E2AB624F317A}" destId="{CD000199-DAF8-4540-9EBF-9E06D535504B}" srcOrd="0" destOrd="0" presId="urn:microsoft.com/office/officeart/2005/8/layout/orgChart1"/>
    <dgm:cxn modelId="{1995D9DA-0F8E-4D21-BE34-6622197F1102}" srcId="{C8F6F1ED-942B-494C-B4C4-4E1DE798EB89}" destId="{112BB5F9-9C26-4ACB-BB8E-49F4DECCDD40}" srcOrd="2" destOrd="0" parTransId="{01106F9A-5C3D-4755-9401-5B5D572008FD}" sibTransId="{A6A3E8C0-2F74-4634-9EA5-35DF07B2C6DB}"/>
    <dgm:cxn modelId="{DD4CAEDC-B5B9-4834-BC3F-F9FF445C7EB1}" srcId="{5F478506-85BD-4692-A3A2-BDF0FE030F1F}" destId="{4FE0F22C-1638-49A3-978B-3A6BCD9297FC}" srcOrd="1" destOrd="0" parTransId="{5B89E11E-94DF-4C46-80AA-20DE559F9A14}" sibTransId="{644743DA-0290-4368-8041-2EF8BE91E67C}"/>
    <dgm:cxn modelId="{370BE2FF-D429-488D-9E5E-E6E992084D52}" type="presOf" srcId="{392F3E00-4FAD-42F6-8B81-B25157CC8A28}" destId="{161774A2-9A37-49C1-98C0-3EBED548439F}" srcOrd="0" destOrd="0" presId="urn:microsoft.com/office/officeart/2005/8/layout/orgChart1"/>
    <dgm:cxn modelId="{8230A11B-3431-481A-955C-D9DA51967599}" type="presParOf" srcId="{66F2C81C-317C-4EFA-896F-9238C4EF00DC}" destId="{1E866D14-17E5-4439-B5B4-8A6D536A54CF}" srcOrd="0" destOrd="0" presId="urn:microsoft.com/office/officeart/2005/8/layout/orgChart1"/>
    <dgm:cxn modelId="{2FA4F461-50F6-4415-BACC-1B20492E6000}" type="presParOf" srcId="{1E866D14-17E5-4439-B5B4-8A6D536A54CF}" destId="{64C70805-F43E-4B2C-9474-742A16B13909}" srcOrd="0" destOrd="0" presId="urn:microsoft.com/office/officeart/2005/8/layout/orgChart1"/>
    <dgm:cxn modelId="{47578853-9829-4EF1-9D41-327B7A3A0A6F}" type="presParOf" srcId="{64C70805-F43E-4B2C-9474-742A16B13909}" destId="{4C8AD203-4260-4216-9A00-D6DA5DCBA4D0}" srcOrd="0" destOrd="0" presId="urn:microsoft.com/office/officeart/2005/8/layout/orgChart1"/>
    <dgm:cxn modelId="{ED2107BE-14ED-4FB7-A1DE-F41D70E1987F}" type="presParOf" srcId="{64C70805-F43E-4B2C-9474-742A16B13909}" destId="{00038F6F-551A-4E98-9DFD-0EAA115B08C6}" srcOrd="1" destOrd="0" presId="urn:microsoft.com/office/officeart/2005/8/layout/orgChart1"/>
    <dgm:cxn modelId="{D9A55B5F-B7EB-4902-B785-88A36A2599D1}" type="presParOf" srcId="{1E866D14-17E5-4439-B5B4-8A6D536A54CF}" destId="{FBED499A-5F6D-4077-8B99-5C5AF7CE7EAC}" srcOrd="1" destOrd="0" presId="urn:microsoft.com/office/officeart/2005/8/layout/orgChart1"/>
    <dgm:cxn modelId="{6EA24CDC-A2E0-49A5-B734-0E26863D15A2}" type="presParOf" srcId="{FBED499A-5F6D-4077-8B99-5C5AF7CE7EAC}" destId="{161774A2-9A37-49C1-98C0-3EBED548439F}" srcOrd="0" destOrd="0" presId="urn:microsoft.com/office/officeart/2005/8/layout/orgChart1"/>
    <dgm:cxn modelId="{701F88CA-B66E-45F8-802A-730CBFC043AB}" type="presParOf" srcId="{FBED499A-5F6D-4077-8B99-5C5AF7CE7EAC}" destId="{9A328630-A7FA-46CF-A9CD-5E2059D4C09F}" srcOrd="1" destOrd="0" presId="urn:microsoft.com/office/officeart/2005/8/layout/orgChart1"/>
    <dgm:cxn modelId="{4A48B0E0-2E19-4934-B6C5-6A104C9CE0E2}" type="presParOf" srcId="{9A328630-A7FA-46CF-A9CD-5E2059D4C09F}" destId="{18037216-0B84-4C83-A6CE-A446D561C067}" srcOrd="0" destOrd="0" presId="urn:microsoft.com/office/officeart/2005/8/layout/orgChart1"/>
    <dgm:cxn modelId="{4E7EAA04-FD18-49B2-89B1-91A5524DE567}" type="presParOf" srcId="{18037216-0B84-4C83-A6CE-A446D561C067}" destId="{F3BC179B-40C4-487D-9749-100FDC1EAD51}" srcOrd="0" destOrd="0" presId="urn:microsoft.com/office/officeart/2005/8/layout/orgChart1"/>
    <dgm:cxn modelId="{8D474B2F-46B0-4EB6-B6B5-8CD2FEDCCBDF}" type="presParOf" srcId="{18037216-0B84-4C83-A6CE-A446D561C067}" destId="{3553B888-FCA7-4EBE-94A1-0FF0C0F19643}" srcOrd="1" destOrd="0" presId="urn:microsoft.com/office/officeart/2005/8/layout/orgChart1"/>
    <dgm:cxn modelId="{300C4CEC-9706-4433-8114-BD14D9719DE0}" type="presParOf" srcId="{9A328630-A7FA-46CF-A9CD-5E2059D4C09F}" destId="{EB479CA1-B7AD-4E5D-8AAE-8A853E101319}" srcOrd="1" destOrd="0" presId="urn:microsoft.com/office/officeart/2005/8/layout/orgChart1"/>
    <dgm:cxn modelId="{D4D04013-B70F-4FF9-A952-D77EB4F3101B}" type="presParOf" srcId="{9A328630-A7FA-46CF-A9CD-5E2059D4C09F}" destId="{0A267F16-D5BB-4A79-B070-D36C19F3EF57}" srcOrd="2" destOrd="0" presId="urn:microsoft.com/office/officeart/2005/8/layout/orgChart1"/>
    <dgm:cxn modelId="{CD5C7FAC-5B6A-4D3F-AE42-E1DEED182B10}" type="presParOf" srcId="{0A267F16-D5BB-4A79-B070-D36C19F3EF57}" destId="{51E39F9B-D67D-410F-A766-06DF38E995C5}" srcOrd="0" destOrd="0" presId="urn:microsoft.com/office/officeart/2005/8/layout/orgChart1"/>
    <dgm:cxn modelId="{752E0EC9-04FF-4E26-914C-0E38CC9258F2}" type="presParOf" srcId="{0A267F16-D5BB-4A79-B070-D36C19F3EF57}" destId="{8D5C0733-F702-4034-B563-6ED26D897384}" srcOrd="1" destOrd="0" presId="urn:microsoft.com/office/officeart/2005/8/layout/orgChart1"/>
    <dgm:cxn modelId="{E710077D-6042-49B8-87AD-29143A53C617}" type="presParOf" srcId="{8D5C0733-F702-4034-B563-6ED26D897384}" destId="{A9A719B3-567E-43B9-8AEB-CB576FC7D2DC}" srcOrd="0" destOrd="0" presId="urn:microsoft.com/office/officeart/2005/8/layout/orgChart1"/>
    <dgm:cxn modelId="{DDBE295B-2A27-46E0-81BA-68863AA94B8D}" type="presParOf" srcId="{A9A719B3-567E-43B9-8AEB-CB576FC7D2DC}" destId="{41964403-72CA-4FA2-9F2F-AFCC31E5835B}" srcOrd="0" destOrd="0" presId="urn:microsoft.com/office/officeart/2005/8/layout/orgChart1"/>
    <dgm:cxn modelId="{78C44B17-086E-4FEB-9ABD-9D444A1DC5FE}" type="presParOf" srcId="{A9A719B3-567E-43B9-8AEB-CB576FC7D2DC}" destId="{7E0DF576-2D76-4FEB-A14B-25DAB39F9C47}" srcOrd="1" destOrd="0" presId="urn:microsoft.com/office/officeart/2005/8/layout/orgChart1"/>
    <dgm:cxn modelId="{DF711B9F-3796-4A83-A8E6-E97550A08923}" type="presParOf" srcId="{8D5C0733-F702-4034-B563-6ED26D897384}" destId="{F7C4841C-D842-42DE-A52F-45CA66E2D4F4}" srcOrd="1" destOrd="0" presId="urn:microsoft.com/office/officeart/2005/8/layout/orgChart1"/>
    <dgm:cxn modelId="{4B547C4D-8F54-4267-82BE-AFB08DFE2A46}" type="presParOf" srcId="{8D5C0733-F702-4034-B563-6ED26D897384}" destId="{A483A4E9-B171-4B93-8E5A-0F372FD355FB}" srcOrd="2" destOrd="0" presId="urn:microsoft.com/office/officeart/2005/8/layout/orgChart1"/>
    <dgm:cxn modelId="{EBD12559-031C-421D-AC79-EC4FE013D2C7}" type="presParOf" srcId="{0A267F16-D5BB-4A79-B070-D36C19F3EF57}" destId="{7027E4BC-66B2-4043-85BA-B52D53586014}" srcOrd="2" destOrd="0" presId="urn:microsoft.com/office/officeart/2005/8/layout/orgChart1"/>
    <dgm:cxn modelId="{10B64E5E-1957-4229-ABEC-2FE59C330AB2}" type="presParOf" srcId="{0A267F16-D5BB-4A79-B070-D36C19F3EF57}" destId="{221D034B-6298-45A6-96A8-5A71AC07EDB4}" srcOrd="3" destOrd="0" presId="urn:microsoft.com/office/officeart/2005/8/layout/orgChart1"/>
    <dgm:cxn modelId="{0524C82C-EF09-4DE3-9A03-D5C52989BF4C}" type="presParOf" srcId="{221D034B-6298-45A6-96A8-5A71AC07EDB4}" destId="{0DD78EFC-319D-40A9-9B39-D477A10D3079}" srcOrd="0" destOrd="0" presId="urn:microsoft.com/office/officeart/2005/8/layout/orgChart1"/>
    <dgm:cxn modelId="{6BCAF907-3E3F-4B3B-BF64-2BBDDAD145D5}" type="presParOf" srcId="{0DD78EFC-319D-40A9-9B39-D477A10D3079}" destId="{CD000199-DAF8-4540-9EBF-9E06D535504B}" srcOrd="0" destOrd="0" presId="urn:microsoft.com/office/officeart/2005/8/layout/orgChart1"/>
    <dgm:cxn modelId="{6BFB7297-9C47-401F-902B-2DF8F7C72559}" type="presParOf" srcId="{0DD78EFC-319D-40A9-9B39-D477A10D3079}" destId="{2065626A-EC65-4FAA-9B25-85AD70D244D1}" srcOrd="1" destOrd="0" presId="urn:microsoft.com/office/officeart/2005/8/layout/orgChart1"/>
    <dgm:cxn modelId="{F85A7042-0889-48C5-8173-4691F44C26AB}" type="presParOf" srcId="{221D034B-6298-45A6-96A8-5A71AC07EDB4}" destId="{47F28653-E6F8-46AE-88DB-6B71FCF268F8}" srcOrd="1" destOrd="0" presId="urn:microsoft.com/office/officeart/2005/8/layout/orgChart1"/>
    <dgm:cxn modelId="{FF94C448-D148-45CB-BFFD-BB575F7C29C6}" type="presParOf" srcId="{221D034B-6298-45A6-96A8-5A71AC07EDB4}" destId="{66514458-1C47-4137-8C4A-54252D1A6FF6}" srcOrd="2" destOrd="0" presId="urn:microsoft.com/office/officeart/2005/8/layout/orgChart1"/>
    <dgm:cxn modelId="{C73D31FE-E4D7-461F-A06F-87262433C0F5}" type="presParOf" srcId="{0A267F16-D5BB-4A79-B070-D36C19F3EF57}" destId="{27D4971D-DB29-4087-AFD7-79447896C9A7}" srcOrd="4" destOrd="0" presId="urn:microsoft.com/office/officeart/2005/8/layout/orgChart1"/>
    <dgm:cxn modelId="{4FD6D8B1-0796-4A71-B14E-889B84475673}" type="presParOf" srcId="{0A267F16-D5BB-4A79-B070-D36C19F3EF57}" destId="{E77BE71C-778D-48A4-8CD0-75DC55A3A65C}" srcOrd="5" destOrd="0" presId="urn:microsoft.com/office/officeart/2005/8/layout/orgChart1"/>
    <dgm:cxn modelId="{2C582B10-1E1E-40B8-838E-F9EB9EC104A4}" type="presParOf" srcId="{E77BE71C-778D-48A4-8CD0-75DC55A3A65C}" destId="{9325FAAE-D158-4BD3-A368-340123FE868F}" srcOrd="0" destOrd="0" presId="urn:microsoft.com/office/officeart/2005/8/layout/orgChart1"/>
    <dgm:cxn modelId="{7633AC9E-63CC-4281-8B97-B6A2E491490A}" type="presParOf" srcId="{9325FAAE-D158-4BD3-A368-340123FE868F}" destId="{2E1FEA93-9E0A-4BED-9A3D-E1D0F3917E57}" srcOrd="0" destOrd="0" presId="urn:microsoft.com/office/officeart/2005/8/layout/orgChart1"/>
    <dgm:cxn modelId="{BEF24B3C-0731-4178-B0A3-688E95C5BD00}" type="presParOf" srcId="{9325FAAE-D158-4BD3-A368-340123FE868F}" destId="{6952E71F-0213-4C02-A767-051627B9E4D3}" srcOrd="1" destOrd="0" presId="urn:microsoft.com/office/officeart/2005/8/layout/orgChart1"/>
    <dgm:cxn modelId="{8A8369B8-7942-4C0C-9FA1-503356342A52}" type="presParOf" srcId="{E77BE71C-778D-48A4-8CD0-75DC55A3A65C}" destId="{D6B8DC60-5CED-44C8-9084-088BB04EAAD9}" srcOrd="1" destOrd="0" presId="urn:microsoft.com/office/officeart/2005/8/layout/orgChart1"/>
    <dgm:cxn modelId="{75081558-E2B2-4A98-A1F8-2F80F0C402A1}" type="presParOf" srcId="{E77BE71C-778D-48A4-8CD0-75DC55A3A65C}" destId="{80E39654-C36F-41B6-8AE4-343B59E00487}" srcOrd="2" destOrd="0" presId="urn:microsoft.com/office/officeart/2005/8/layout/orgChart1"/>
    <dgm:cxn modelId="{88EEBF66-89AB-432D-AFBC-107DA33764F2}" type="presParOf" srcId="{1E866D14-17E5-4439-B5B4-8A6D536A54CF}" destId="{4D99637C-97CF-4C9A-B0AB-4E9E42A71872}" srcOrd="2" destOrd="0" presId="urn:microsoft.com/office/officeart/2005/8/layout/orgChart1"/>
    <dgm:cxn modelId="{13DDA15E-A2E0-4771-ACBB-D5972E2F4BD9}" type="presParOf" srcId="{66F2C81C-317C-4EFA-896F-9238C4EF00DC}" destId="{EAA2596A-5CF2-448E-8D81-18D3067351F2}" srcOrd="1" destOrd="0" presId="urn:microsoft.com/office/officeart/2005/8/layout/orgChart1"/>
    <dgm:cxn modelId="{594A9068-B77D-427C-A2A7-31C5766D4ABD}" type="presParOf" srcId="{EAA2596A-5CF2-448E-8D81-18D3067351F2}" destId="{879F01A0-B0DC-43DA-A238-379354E517B7}" srcOrd="0" destOrd="0" presId="urn:microsoft.com/office/officeart/2005/8/layout/orgChart1"/>
    <dgm:cxn modelId="{2332AC16-896F-4D13-83DE-84D3B574CE6F}" type="presParOf" srcId="{879F01A0-B0DC-43DA-A238-379354E517B7}" destId="{945556ED-80F3-46E6-BE37-2B2123E2236C}" srcOrd="0" destOrd="0" presId="urn:microsoft.com/office/officeart/2005/8/layout/orgChart1"/>
    <dgm:cxn modelId="{D6F39ACB-BF1F-4727-8F82-29B02E540356}" type="presParOf" srcId="{879F01A0-B0DC-43DA-A238-379354E517B7}" destId="{284EEB2F-BA64-4175-B148-EA37BA45BF37}" srcOrd="1" destOrd="0" presId="urn:microsoft.com/office/officeart/2005/8/layout/orgChart1"/>
    <dgm:cxn modelId="{EB800A89-E294-435E-9623-AD1E48377112}" type="presParOf" srcId="{EAA2596A-5CF2-448E-8D81-18D3067351F2}" destId="{72CDAA42-6C53-41C1-9FBE-B00C8604B106}" srcOrd="1" destOrd="0" presId="urn:microsoft.com/office/officeart/2005/8/layout/orgChart1"/>
    <dgm:cxn modelId="{5BAB9B68-D04B-4054-9249-5CD146FC0CC6}" type="presParOf" srcId="{EAA2596A-5CF2-448E-8D81-18D3067351F2}" destId="{F9E410B0-5ACB-45EA-97BE-8BEE07952475}" srcOrd="2" destOrd="0" presId="urn:microsoft.com/office/officeart/2005/8/layout/orgChart1"/>
    <dgm:cxn modelId="{CA56C761-535B-4197-A3ED-59368F4CD7AD}" type="presParOf" srcId="{66F2C81C-317C-4EFA-896F-9238C4EF00DC}" destId="{0C4D778C-B1B2-491C-9202-DDEA760B0EE3}" srcOrd="2" destOrd="0" presId="urn:microsoft.com/office/officeart/2005/8/layout/orgChart1"/>
    <dgm:cxn modelId="{AB1BA743-1895-400D-987C-AA39E6D20F16}" type="presParOf" srcId="{0C4D778C-B1B2-491C-9202-DDEA760B0EE3}" destId="{D55286E6-6EE7-4AA1-BFCD-75954EF94B0F}" srcOrd="0" destOrd="0" presId="urn:microsoft.com/office/officeart/2005/8/layout/orgChart1"/>
    <dgm:cxn modelId="{09EAB27B-EC91-4BA5-AD6C-53E9F8C1F20F}" type="presParOf" srcId="{D55286E6-6EE7-4AA1-BFCD-75954EF94B0F}" destId="{AB5F1AD4-1434-483F-A292-F51D36EEDBF0}" srcOrd="0" destOrd="0" presId="urn:microsoft.com/office/officeart/2005/8/layout/orgChart1"/>
    <dgm:cxn modelId="{789AAE04-FD92-49EF-802E-408230D11D09}" type="presParOf" srcId="{D55286E6-6EE7-4AA1-BFCD-75954EF94B0F}" destId="{D926F2DF-F40E-468B-80BC-E108332425F4}" srcOrd="1" destOrd="0" presId="urn:microsoft.com/office/officeart/2005/8/layout/orgChart1"/>
    <dgm:cxn modelId="{5EE73E02-C9E4-428B-8D15-DD763CA7BCAD}" type="presParOf" srcId="{0C4D778C-B1B2-491C-9202-DDEA760B0EE3}" destId="{60F5CD11-239B-4E53-BAA4-77C782322129}" srcOrd="1" destOrd="0" presId="urn:microsoft.com/office/officeart/2005/8/layout/orgChart1"/>
    <dgm:cxn modelId="{E872D63D-8E9A-4CD4-9C5C-B42C1368EA0E}" type="presParOf" srcId="{0C4D778C-B1B2-491C-9202-DDEA760B0EE3}" destId="{1744A077-666F-4DEF-9241-F24C69777599}" srcOrd="2" destOrd="0" presId="urn:microsoft.com/office/officeart/2005/8/layout/orgChart1"/>
    <dgm:cxn modelId="{7755C7AE-6FAD-4EE1-90EE-6CD2DA924FC5}" type="presParOf" srcId="{1744A077-666F-4DEF-9241-F24C69777599}" destId="{24B0F250-CECD-44C3-AC35-2DA7641CE856}" srcOrd="0" destOrd="0" presId="urn:microsoft.com/office/officeart/2005/8/layout/orgChart1"/>
    <dgm:cxn modelId="{42E158B7-9F9B-4B56-9363-DA27B3450B64}" type="presParOf" srcId="{1744A077-666F-4DEF-9241-F24C69777599}" destId="{97DFD311-102F-4578-8F36-077CE496D1EF}" srcOrd="1" destOrd="0" presId="urn:microsoft.com/office/officeart/2005/8/layout/orgChart1"/>
    <dgm:cxn modelId="{08B008BD-A0ED-4CAE-AFFC-E74C135B54D9}" type="presParOf" srcId="{97DFD311-102F-4578-8F36-077CE496D1EF}" destId="{3C327B79-B5E9-4546-B361-A76F8AC01778}" srcOrd="0" destOrd="0" presId="urn:microsoft.com/office/officeart/2005/8/layout/orgChart1"/>
    <dgm:cxn modelId="{526D8FDB-2D60-4C16-B0B2-987E094B3C15}" type="presParOf" srcId="{3C327B79-B5E9-4546-B361-A76F8AC01778}" destId="{94002191-A290-4ADF-A692-2132BB0E1553}" srcOrd="0" destOrd="0" presId="urn:microsoft.com/office/officeart/2005/8/layout/orgChart1"/>
    <dgm:cxn modelId="{9F167237-C5D0-4265-BCAE-4A23A5C8E84F}" type="presParOf" srcId="{3C327B79-B5E9-4546-B361-A76F8AC01778}" destId="{C78470A5-5A49-48C5-808E-98EF2959E618}" srcOrd="1" destOrd="0" presId="urn:microsoft.com/office/officeart/2005/8/layout/orgChart1"/>
    <dgm:cxn modelId="{EABDE89A-0FFB-452E-8E66-64C7D852938E}" type="presParOf" srcId="{97DFD311-102F-4578-8F36-077CE496D1EF}" destId="{F4E6DF23-FF48-40AC-B071-31B54FB3FBA0}" srcOrd="1" destOrd="0" presId="urn:microsoft.com/office/officeart/2005/8/layout/orgChart1"/>
    <dgm:cxn modelId="{04C54DDD-BF4C-4D25-A47B-892E309CC66B}" type="presParOf" srcId="{97DFD311-102F-4578-8F36-077CE496D1EF}" destId="{D6540986-89F0-45FD-A212-C062ECF6ECAA}"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AEFFB7-DD78-4B6E-8FD3-0E2C6A04AC1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E240509-97C1-4128-9E1D-7D3999519C69}">
      <dgm:prSet phldrT="[Text]"/>
      <dgm:spPr/>
      <dgm:t>
        <a:bodyPr/>
        <a:lstStyle/>
        <a:p>
          <a:r>
            <a:rPr lang="en-GB" dirty="0"/>
            <a:t>Special Effects Supervisor</a:t>
          </a:r>
        </a:p>
      </dgm:t>
    </dgm:pt>
    <dgm:pt modelId="{1DAD54BA-1CA5-431F-B852-F9F71608DAE2}" type="parTrans" cxnId="{2E9E50F1-C18A-47A6-956F-D7F674E0DA11}">
      <dgm:prSet/>
      <dgm:spPr/>
      <dgm:t>
        <a:bodyPr/>
        <a:lstStyle/>
        <a:p>
          <a:endParaRPr lang="en-GB"/>
        </a:p>
      </dgm:t>
    </dgm:pt>
    <dgm:pt modelId="{0D7329F3-09F7-4797-9BBF-1C688681E2C3}" type="sibTrans" cxnId="{2E9E50F1-C18A-47A6-956F-D7F674E0DA11}">
      <dgm:prSet/>
      <dgm:spPr/>
      <dgm:t>
        <a:bodyPr/>
        <a:lstStyle/>
        <a:p>
          <a:endParaRPr lang="en-GB"/>
        </a:p>
      </dgm:t>
    </dgm:pt>
    <dgm:pt modelId="{42B3D52A-8A1F-4705-B1BB-D40322AEE4F0}">
      <dgm:prSet/>
      <dgm:spPr/>
      <dgm:t>
        <a:bodyPr/>
        <a:lstStyle/>
        <a:p>
          <a:r>
            <a:rPr lang="en-GB" dirty="0"/>
            <a:t>Gang Boss (Construction Foreman)</a:t>
          </a:r>
        </a:p>
      </dgm:t>
    </dgm:pt>
    <dgm:pt modelId="{5DC857E5-25FA-4D20-8677-6C9AE424C4F1}" type="parTrans" cxnId="{D0F14395-1D00-4854-99CE-9EED9E7129D3}">
      <dgm:prSet/>
      <dgm:spPr/>
      <dgm:t>
        <a:bodyPr/>
        <a:lstStyle/>
        <a:p>
          <a:endParaRPr lang="en-GB"/>
        </a:p>
      </dgm:t>
    </dgm:pt>
    <dgm:pt modelId="{5C00CFCA-BB3B-4844-B12A-BDF5CA9913B6}" type="sibTrans" cxnId="{D0F14395-1D00-4854-99CE-9EED9E7129D3}">
      <dgm:prSet/>
      <dgm:spPr/>
      <dgm:t>
        <a:bodyPr/>
        <a:lstStyle/>
        <a:p>
          <a:endParaRPr lang="en-GB"/>
        </a:p>
      </dgm:t>
    </dgm:pt>
    <dgm:pt modelId="{D71BD2EB-3C83-411B-8025-8CCC80EBB679}" type="asst">
      <dgm:prSet/>
      <dgm:spPr/>
      <dgm:t>
        <a:bodyPr/>
        <a:lstStyle/>
        <a:p>
          <a:r>
            <a:rPr lang="en-GB" dirty="0"/>
            <a:t>Pyrotechnicians</a:t>
          </a:r>
        </a:p>
      </dgm:t>
    </dgm:pt>
    <dgm:pt modelId="{CC5BE27D-4579-48F5-912C-FAF4C8EA79FC}" type="parTrans" cxnId="{ED403DE7-FA65-4FD5-B65B-C8C99091CE29}">
      <dgm:prSet/>
      <dgm:spPr/>
      <dgm:t>
        <a:bodyPr/>
        <a:lstStyle/>
        <a:p>
          <a:endParaRPr lang="en-GB"/>
        </a:p>
      </dgm:t>
    </dgm:pt>
    <dgm:pt modelId="{23B41A2B-8E59-4C1C-8B19-CA13C1DC1CA8}" type="sibTrans" cxnId="{ED403DE7-FA65-4FD5-B65B-C8C99091CE29}">
      <dgm:prSet/>
      <dgm:spPr/>
      <dgm:t>
        <a:bodyPr/>
        <a:lstStyle/>
        <a:p>
          <a:endParaRPr lang="en-GB"/>
        </a:p>
      </dgm:t>
    </dgm:pt>
    <dgm:pt modelId="{7AFB9604-45A3-4841-B2C8-A0AFB4655B61}" type="asst">
      <dgm:prSet/>
      <dgm:spPr/>
      <dgm:t>
        <a:bodyPr/>
        <a:lstStyle/>
        <a:p>
          <a:r>
            <a:rPr lang="en-GB" dirty="0"/>
            <a:t>Sculptors</a:t>
          </a:r>
        </a:p>
      </dgm:t>
    </dgm:pt>
    <dgm:pt modelId="{45A5ACC4-9635-4CB7-8778-60E858B4EBBF}" type="parTrans" cxnId="{124BBE33-40A8-44D2-A7E0-D5BADAC9D025}">
      <dgm:prSet/>
      <dgm:spPr/>
      <dgm:t>
        <a:bodyPr/>
        <a:lstStyle/>
        <a:p>
          <a:endParaRPr lang="en-GB"/>
        </a:p>
      </dgm:t>
    </dgm:pt>
    <dgm:pt modelId="{8C8BE9ED-1FDA-4BD6-9231-E6B8A98904D8}" type="sibTrans" cxnId="{124BBE33-40A8-44D2-A7E0-D5BADAC9D025}">
      <dgm:prSet/>
      <dgm:spPr/>
      <dgm:t>
        <a:bodyPr/>
        <a:lstStyle/>
        <a:p>
          <a:endParaRPr lang="en-GB"/>
        </a:p>
      </dgm:t>
    </dgm:pt>
    <dgm:pt modelId="{1E2C0B6F-5083-4F12-8D28-ADDBC68A05C7}" type="asst">
      <dgm:prSet/>
      <dgm:spPr/>
      <dgm:t>
        <a:bodyPr/>
        <a:lstStyle/>
        <a:p>
          <a:r>
            <a:rPr lang="en-GB" dirty="0"/>
            <a:t>Model Builders</a:t>
          </a:r>
        </a:p>
      </dgm:t>
    </dgm:pt>
    <dgm:pt modelId="{E930B8CA-B901-474A-9DC1-4EDEA3A9F415}" type="parTrans" cxnId="{09AA845B-8251-42F6-83BA-6B0FD074E7F7}">
      <dgm:prSet/>
      <dgm:spPr/>
      <dgm:t>
        <a:bodyPr/>
        <a:lstStyle/>
        <a:p>
          <a:endParaRPr lang="en-GB"/>
        </a:p>
      </dgm:t>
    </dgm:pt>
    <dgm:pt modelId="{5BDB58F7-12F6-4146-A350-1EC40190DB68}" type="sibTrans" cxnId="{09AA845B-8251-42F6-83BA-6B0FD074E7F7}">
      <dgm:prSet/>
      <dgm:spPr/>
      <dgm:t>
        <a:bodyPr/>
        <a:lstStyle/>
        <a:p>
          <a:endParaRPr lang="en-GB"/>
        </a:p>
      </dgm:t>
    </dgm:pt>
    <dgm:pt modelId="{09A536F1-180D-4FED-BEDB-F689ED5E6B4C}" type="asst">
      <dgm:prSet/>
      <dgm:spPr/>
      <dgm:t>
        <a:bodyPr/>
        <a:lstStyle/>
        <a:p>
          <a:r>
            <a:rPr lang="en-GB" dirty="0"/>
            <a:t>Miniature Technicians</a:t>
          </a:r>
        </a:p>
      </dgm:t>
    </dgm:pt>
    <dgm:pt modelId="{455CB549-593D-4887-A531-87E74494FF15}" type="parTrans" cxnId="{4BEE51A5-0DB9-4C6A-919C-7EA6D6FF0BE2}">
      <dgm:prSet/>
      <dgm:spPr/>
      <dgm:t>
        <a:bodyPr/>
        <a:lstStyle/>
        <a:p>
          <a:endParaRPr lang="en-GB"/>
        </a:p>
      </dgm:t>
    </dgm:pt>
    <dgm:pt modelId="{816E6C8E-AF00-4276-B5BB-F12B91A3860A}" type="sibTrans" cxnId="{4BEE51A5-0DB9-4C6A-919C-7EA6D6FF0BE2}">
      <dgm:prSet/>
      <dgm:spPr/>
      <dgm:t>
        <a:bodyPr/>
        <a:lstStyle/>
        <a:p>
          <a:endParaRPr lang="en-GB"/>
        </a:p>
      </dgm:t>
    </dgm:pt>
    <dgm:pt modelId="{65D28FB2-8761-41DA-8494-51B80BA5C397}" type="pres">
      <dgm:prSet presAssocID="{A5AEFFB7-DD78-4B6E-8FD3-0E2C6A04AC1B}" presName="hierChild1" presStyleCnt="0">
        <dgm:presLayoutVars>
          <dgm:orgChart val="1"/>
          <dgm:chPref val="1"/>
          <dgm:dir/>
          <dgm:animOne val="branch"/>
          <dgm:animLvl val="lvl"/>
          <dgm:resizeHandles/>
        </dgm:presLayoutVars>
      </dgm:prSet>
      <dgm:spPr/>
    </dgm:pt>
    <dgm:pt modelId="{3689230C-BAE1-4013-AFCF-70B6FF50A400}" type="pres">
      <dgm:prSet presAssocID="{0E240509-97C1-4128-9E1D-7D3999519C69}" presName="hierRoot1" presStyleCnt="0">
        <dgm:presLayoutVars>
          <dgm:hierBranch val="init"/>
        </dgm:presLayoutVars>
      </dgm:prSet>
      <dgm:spPr/>
    </dgm:pt>
    <dgm:pt modelId="{786C7132-F1A5-45FC-8A98-18CDEB233468}" type="pres">
      <dgm:prSet presAssocID="{0E240509-97C1-4128-9E1D-7D3999519C69}" presName="rootComposite1" presStyleCnt="0"/>
      <dgm:spPr/>
    </dgm:pt>
    <dgm:pt modelId="{BC26F1BC-9F30-4AB3-85F6-89FFCBE2AFA1}" type="pres">
      <dgm:prSet presAssocID="{0E240509-97C1-4128-9E1D-7D3999519C69}" presName="rootText1" presStyleLbl="node0" presStyleIdx="0" presStyleCnt="1">
        <dgm:presLayoutVars>
          <dgm:chPref val="3"/>
        </dgm:presLayoutVars>
      </dgm:prSet>
      <dgm:spPr/>
    </dgm:pt>
    <dgm:pt modelId="{90CC9D5F-360E-4950-9D7D-1B6E7AECC99A}" type="pres">
      <dgm:prSet presAssocID="{0E240509-97C1-4128-9E1D-7D3999519C69}" presName="rootConnector1" presStyleLbl="node1" presStyleIdx="0" presStyleCnt="0"/>
      <dgm:spPr/>
    </dgm:pt>
    <dgm:pt modelId="{10D64411-C6D7-4832-BF0C-6F7E2777DFA3}" type="pres">
      <dgm:prSet presAssocID="{0E240509-97C1-4128-9E1D-7D3999519C69}" presName="hierChild2" presStyleCnt="0"/>
      <dgm:spPr/>
    </dgm:pt>
    <dgm:pt modelId="{63614344-B0E5-448E-AE73-CB12FE82EA47}" type="pres">
      <dgm:prSet presAssocID="{5DC857E5-25FA-4D20-8677-6C9AE424C4F1}" presName="Name37" presStyleLbl="parChTrans1D2" presStyleIdx="0" presStyleCnt="1"/>
      <dgm:spPr/>
    </dgm:pt>
    <dgm:pt modelId="{10620941-D75C-470B-AF59-D013FB90A03F}" type="pres">
      <dgm:prSet presAssocID="{42B3D52A-8A1F-4705-B1BB-D40322AEE4F0}" presName="hierRoot2" presStyleCnt="0">
        <dgm:presLayoutVars>
          <dgm:hierBranch val="init"/>
        </dgm:presLayoutVars>
      </dgm:prSet>
      <dgm:spPr/>
    </dgm:pt>
    <dgm:pt modelId="{30734753-D960-47F8-AA94-43DD91A6B237}" type="pres">
      <dgm:prSet presAssocID="{42B3D52A-8A1F-4705-B1BB-D40322AEE4F0}" presName="rootComposite" presStyleCnt="0"/>
      <dgm:spPr/>
    </dgm:pt>
    <dgm:pt modelId="{0268962C-2173-4E6E-9570-BEA3B79D727E}" type="pres">
      <dgm:prSet presAssocID="{42B3D52A-8A1F-4705-B1BB-D40322AEE4F0}" presName="rootText" presStyleLbl="node2" presStyleIdx="0" presStyleCnt="1">
        <dgm:presLayoutVars>
          <dgm:chPref val="3"/>
        </dgm:presLayoutVars>
      </dgm:prSet>
      <dgm:spPr/>
    </dgm:pt>
    <dgm:pt modelId="{8DFD5B64-1F03-4142-AF83-83EEE21A97F0}" type="pres">
      <dgm:prSet presAssocID="{42B3D52A-8A1F-4705-B1BB-D40322AEE4F0}" presName="rootConnector" presStyleLbl="node2" presStyleIdx="0" presStyleCnt="1"/>
      <dgm:spPr/>
    </dgm:pt>
    <dgm:pt modelId="{339C68A8-FE36-4D68-AFA3-AD602C42C774}" type="pres">
      <dgm:prSet presAssocID="{42B3D52A-8A1F-4705-B1BB-D40322AEE4F0}" presName="hierChild4" presStyleCnt="0"/>
      <dgm:spPr/>
    </dgm:pt>
    <dgm:pt modelId="{775A4D09-2E31-4761-A862-8F839093DF03}" type="pres">
      <dgm:prSet presAssocID="{42B3D52A-8A1F-4705-B1BB-D40322AEE4F0}" presName="hierChild5" presStyleCnt="0"/>
      <dgm:spPr/>
    </dgm:pt>
    <dgm:pt modelId="{C4CB90A6-F0E9-4208-A71E-0910B8CB9898}" type="pres">
      <dgm:prSet presAssocID="{CC5BE27D-4579-48F5-912C-FAF4C8EA79FC}" presName="Name111" presStyleLbl="parChTrans1D3" presStyleIdx="0" presStyleCnt="4"/>
      <dgm:spPr/>
    </dgm:pt>
    <dgm:pt modelId="{4D73C7D9-40FF-4A62-997E-A74C8EED0C37}" type="pres">
      <dgm:prSet presAssocID="{D71BD2EB-3C83-411B-8025-8CCC80EBB679}" presName="hierRoot3" presStyleCnt="0">
        <dgm:presLayoutVars>
          <dgm:hierBranch val="init"/>
        </dgm:presLayoutVars>
      </dgm:prSet>
      <dgm:spPr/>
    </dgm:pt>
    <dgm:pt modelId="{5CD23886-D95C-4209-8E87-EE850D9B81D7}" type="pres">
      <dgm:prSet presAssocID="{D71BD2EB-3C83-411B-8025-8CCC80EBB679}" presName="rootComposite3" presStyleCnt="0"/>
      <dgm:spPr/>
    </dgm:pt>
    <dgm:pt modelId="{867E06BE-3C8F-4CAA-A93F-91E5B4235E62}" type="pres">
      <dgm:prSet presAssocID="{D71BD2EB-3C83-411B-8025-8CCC80EBB679}" presName="rootText3" presStyleLbl="asst2" presStyleIdx="0" presStyleCnt="4">
        <dgm:presLayoutVars>
          <dgm:chPref val="3"/>
        </dgm:presLayoutVars>
      </dgm:prSet>
      <dgm:spPr/>
    </dgm:pt>
    <dgm:pt modelId="{6CAB7322-A3D7-4ECC-94B6-F877548A3315}" type="pres">
      <dgm:prSet presAssocID="{D71BD2EB-3C83-411B-8025-8CCC80EBB679}" presName="rootConnector3" presStyleLbl="asst2" presStyleIdx="0" presStyleCnt="4"/>
      <dgm:spPr/>
    </dgm:pt>
    <dgm:pt modelId="{26A3A21E-458E-4A6A-9939-5B890E46ED49}" type="pres">
      <dgm:prSet presAssocID="{D71BD2EB-3C83-411B-8025-8CCC80EBB679}" presName="hierChild6" presStyleCnt="0"/>
      <dgm:spPr/>
    </dgm:pt>
    <dgm:pt modelId="{D07B093A-71B5-4CEB-B77C-71560D1AE4AC}" type="pres">
      <dgm:prSet presAssocID="{D71BD2EB-3C83-411B-8025-8CCC80EBB679}" presName="hierChild7" presStyleCnt="0"/>
      <dgm:spPr/>
    </dgm:pt>
    <dgm:pt modelId="{B22DF6F2-C6C5-4956-9E52-0BD197B37AB9}" type="pres">
      <dgm:prSet presAssocID="{45A5ACC4-9635-4CB7-8778-60E858B4EBBF}" presName="Name111" presStyleLbl="parChTrans1D3" presStyleIdx="1" presStyleCnt="4"/>
      <dgm:spPr/>
    </dgm:pt>
    <dgm:pt modelId="{A66F73BA-CDA8-4B2D-88CB-C1518FA1E65A}" type="pres">
      <dgm:prSet presAssocID="{7AFB9604-45A3-4841-B2C8-A0AFB4655B61}" presName="hierRoot3" presStyleCnt="0">
        <dgm:presLayoutVars>
          <dgm:hierBranch val="init"/>
        </dgm:presLayoutVars>
      </dgm:prSet>
      <dgm:spPr/>
    </dgm:pt>
    <dgm:pt modelId="{B9904460-7252-42AE-B591-2C86A4CF03CD}" type="pres">
      <dgm:prSet presAssocID="{7AFB9604-45A3-4841-B2C8-A0AFB4655B61}" presName="rootComposite3" presStyleCnt="0"/>
      <dgm:spPr/>
    </dgm:pt>
    <dgm:pt modelId="{D03AB2D4-A320-4B7A-9BEB-5F3D11C51144}" type="pres">
      <dgm:prSet presAssocID="{7AFB9604-45A3-4841-B2C8-A0AFB4655B61}" presName="rootText3" presStyleLbl="asst2" presStyleIdx="1" presStyleCnt="4">
        <dgm:presLayoutVars>
          <dgm:chPref val="3"/>
        </dgm:presLayoutVars>
      </dgm:prSet>
      <dgm:spPr/>
    </dgm:pt>
    <dgm:pt modelId="{D1EC2C61-8444-41C2-A88E-1BF2BF0ABB39}" type="pres">
      <dgm:prSet presAssocID="{7AFB9604-45A3-4841-B2C8-A0AFB4655B61}" presName="rootConnector3" presStyleLbl="asst2" presStyleIdx="1" presStyleCnt="4"/>
      <dgm:spPr/>
    </dgm:pt>
    <dgm:pt modelId="{2F43021E-5C71-4EC0-8AFE-05B771DAB9B8}" type="pres">
      <dgm:prSet presAssocID="{7AFB9604-45A3-4841-B2C8-A0AFB4655B61}" presName="hierChild6" presStyleCnt="0"/>
      <dgm:spPr/>
    </dgm:pt>
    <dgm:pt modelId="{7B1A531A-4A05-4D88-822E-7184A5B8EBA2}" type="pres">
      <dgm:prSet presAssocID="{7AFB9604-45A3-4841-B2C8-A0AFB4655B61}" presName="hierChild7" presStyleCnt="0"/>
      <dgm:spPr/>
    </dgm:pt>
    <dgm:pt modelId="{FC84E162-D41A-4E41-9670-7887C4804C35}" type="pres">
      <dgm:prSet presAssocID="{E930B8CA-B901-474A-9DC1-4EDEA3A9F415}" presName="Name111" presStyleLbl="parChTrans1D3" presStyleIdx="2" presStyleCnt="4"/>
      <dgm:spPr/>
    </dgm:pt>
    <dgm:pt modelId="{809A7DFD-0805-4B91-8029-1FAC69F45DBC}" type="pres">
      <dgm:prSet presAssocID="{1E2C0B6F-5083-4F12-8D28-ADDBC68A05C7}" presName="hierRoot3" presStyleCnt="0">
        <dgm:presLayoutVars>
          <dgm:hierBranch val="init"/>
        </dgm:presLayoutVars>
      </dgm:prSet>
      <dgm:spPr/>
    </dgm:pt>
    <dgm:pt modelId="{EB85E429-DA66-4C82-A406-3B69065473C7}" type="pres">
      <dgm:prSet presAssocID="{1E2C0B6F-5083-4F12-8D28-ADDBC68A05C7}" presName="rootComposite3" presStyleCnt="0"/>
      <dgm:spPr/>
    </dgm:pt>
    <dgm:pt modelId="{97695B82-012E-41C9-90F7-FF55A99DD347}" type="pres">
      <dgm:prSet presAssocID="{1E2C0B6F-5083-4F12-8D28-ADDBC68A05C7}" presName="rootText3" presStyleLbl="asst2" presStyleIdx="2" presStyleCnt="4">
        <dgm:presLayoutVars>
          <dgm:chPref val="3"/>
        </dgm:presLayoutVars>
      </dgm:prSet>
      <dgm:spPr/>
    </dgm:pt>
    <dgm:pt modelId="{718E5087-5BE7-4BA8-8473-BF6A2DDC0251}" type="pres">
      <dgm:prSet presAssocID="{1E2C0B6F-5083-4F12-8D28-ADDBC68A05C7}" presName="rootConnector3" presStyleLbl="asst2" presStyleIdx="2" presStyleCnt="4"/>
      <dgm:spPr/>
    </dgm:pt>
    <dgm:pt modelId="{56933655-EF79-4026-AF4D-4C077A611A02}" type="pres">
      <dgm:prSet presAssocID="{1E2C0B6F-5083-4F12-8D28-ADDBC68A05C7}" presName="hierChild6" presStyleCnt="0"/>
      <dgm:spPr/>
    </dgm:pt>
    <dgm:pt modelId="{1F9040D7-4061-4BBE-BAEC-3E374E5655FD}" type="pres">
      <dgm:prSet presAssocID="{1E2C0B6F-5083-4F12-8D28-ADDBC68A05C7}" presName="hierChild7" presStyleCnt="0"/>
      <dgm:spPr/>
    </dgm:pt>
    <dgm:pt modelId="{2BAAEFC2-C179-4451-BFCB-40BC1FC3CF8C}" type="pres">
      <dgm:prSet presAssocID="{455CB549-593D-4887-A531-87E74494FF15}" presName="Name111" presStyleLbl="parChTrans1D3" presStyleIdx="3" presStyleCnt="4"/>
      <dgm:spPr/>
    </dgm:pt>
    <dgm:pt modelId="{FAED8A45-2EBC-41CB-9E95-7B6E0DB6467D}" type="pres">
      <dgm:prSet presAssocID="{09A536F1-180D-4FED-BEDB-F689ED5E6B4C}" presName="hierRoot3" presStyleCnt="0">
        <dgm:presLayoutVars>
          <dgm:hierBranch val="init"/>
        </dgm:presLayoutVars>
      </dgm:prSet>
      <dgm:spPr/>
    </dgm:pt>
    <dgm:pt modelId="{8149B728-2719-464A-B391-3BA0858E1EBF}" type="pres">
      <dgm:prSet presAssocID="{09A536F1-180D-4FED-BEDB-F689ED5E6B4C}" presName="rootComposite3" presStyleCnt="0"/>
      <dgm:spPr/>
    </dgm:pt>
    <dgm:pt modelId="{A730460A-D84C-4C2C-85D6-D441794A170B}" type="pres">
      <dgm:prSet presAssocID="{09A536F1-180D-4FED-BEDB-F689ED5E6B4C}" presName="rootText3" presStyleLbl="asst2" presStyleIdx="3" presStyleCnt="4">
        <dgm:presLayoutVars>
          <dgm:chPref val="3"/>
        </dgm:presLayoutVars>
      </dgm:prSet>
      <dgm:spPr/>
    </dgm:pt>
    <dgm:pt modelId="{DE1CE8B9-86DA-4D81-8F44-E16F898B02AC}" type="pres">
      <dgm:prSet presAssocID="{09A536F1-180D-4FED-BEDB-F689ED5E6B4C}" presName="rootConnector3" presStyleLbl="asst2" presStyleIdx="3" presStyleCnt="4"/>
      <dgm:spPr/>
    </dgm:pt>
    <dgm:pt modelId="{C66366DF-63AF-412D-81D7-423720E67B0B}" type="pres">
      <dgm:prSet presAssocID="{09A536F1-180D-4FED-BEDB-F689ED5E6B4C}" presName="hierChild6" presStyleCnt="0"/>
      <dgm:spPr/>
    </dgm:pt>
    <dgm:pt modelId="{AE09C97C-581A-4F4F-9A70-AA78B1E3D6DD}" type="pres">
      <dgm:prSet presAssocID="{09A536F1-180D-4FED-BEDB-F689ED5E6B4C}" presName="hierChild7" presStyleCnt="0"/>
      <dgm:spPr/>
    </dgm:pt>
    <dgm:pt modelId="{8E1827ED-7C3B-40AA-BA3D-7F9B1E6EE5E6}" type="pres">
      <dgm:prSet presAssocID="{0E240509-97C1-4128-9E1D-7D3999519C69}" presName="hierChild3" presStyleCnt="0"/>
      <dgm:spPr/>
    </dgm:pt>
  </dgm:ptLst>
  <dgm:cxnLst>
    <dgm:cxn modelId="{52F0E11D-6895-4312-8151-EF73C2AC83E4}" type="presOf" srcId="{45A5ACC4-9635-4CB7-8778-60E858B4EBBF}" destId="{B22DF6F2-C6C5-4956-9E52-0BD197B37AB9}" srcOrd="0" destOrd="0" presId="urn:microsoft.com/office/officeart/2005/8/layout/orgChart1"/>
    <dgm:cxn modelId="{6BE80B30-BFCE-4142-8248-7D4B3399E682}" type="presOf" srcId="{D71BD2EB-3C83-411B-8025-8CCC80EBB679}" destId="{6CAB7322-A3D7-4ECC-94B6-F877548A3315}" srcOrd="1" destOrd="0" presId="urn:microsoft.com/office/officeart/2005/8/layout/orgChart1"/>
    <dgm:cxn modelId="{124BBE33-40A8-44D2-A7E0-D5BADAC9D025}" srcId="{42B3D52A-8A1F-4705-B1BB-D40322AEE4F0}" destId="{7AFB9604-45A3-4841-B2C8-A0AFB4655B61}" srcOrd="1" destOrd="0" parTransId="{45A5ACC4-9635-4CB7-8778-60E858B4EBBF}" sibTransId="{8C8BE9ED-1FDA-4BD6-9231-E6B8A98904D8}"/>
    <dgm:cxn modelId="{BB79A23C-6587-427C-BAD8-CF20F65AF5E8}" type="presOf" srcId="{455CB549-593D-4887-A531-87E74494FF15}" destId="{2BAAEFC2-C179-4451-BFCB-40BC1FC3CF8C}" srcOrd="0" destOrd="0" presId="urn:microsoft.com/office/officeart/2005/8/layout/orgChart1"/>
    <dgm:cxn modelId="{76E77A3F-2097-4FCC-B3D1-36D2FCEA444F}" type="presOf" srcId="{1E2C0B6F-5083-4F12-8D28-ADDBC68A05C7}" destId="{97695B82-012E-41C9-90F7-FF55A99DD347}" srcOrd="0" destOrd="0" presId="urn:microsoft.com/office/officeart/2005/8/layout/orgChart1"/>
    <dgm:cxn modelId="{09AA845B-8251-42F6-83BA-6B0FD074E7F7}" srcId="{42B3D52A-8A1F-4705-B1BB-D40322AEE4F0}" destId="{1E2C0B6F-5083-4F12-8D28-ADDBC68A05C7}" srcOrd="2" destOrd="0" parTransId="{E930B8CA-B901-474A-9DC1-4EDEA3A9F415}" sibTransId="{5BDB58F7-12F6-4146-A350-1EC40190DB68}"/>
    <dgm:cxn modelId="{66399E5F-E292-4546-9838-79CA7B7ADA63}" type="presOf" srcId="{09A536F1-180D-4FED-BEDB-F689ED5E6B4C}" destId="{A730460A-D84C-4C2C-85D6-D441794A170B}" srcOrd="0" destOrd="0" presId="urn:microsoft.com/office/officeart/2005/8/layout/orgChart1"/>
    <dgm:cxn modelId="{50D36862-C77E-4D3E-A181-F5ED76CB2EEE}" type="presOf" srcId="{CC5BE27D-4579-48F5-912C-FAF4C8EA79FC}" destId="{C4CB90A6-F0E9-4208-A71E-0910B8CB9898}" srcOrd="0" destOrd="0" presId="urn:microsoft.com/office/officeart/2005/8/layout/orgChart1"/>
    <dgm:cxn modelId="{ADC2A962-F611-4508-A4AE-6B0DF478D822}" type="presOf" srcId="{42B3D52A-8A1F-4705-B1BB-D40322AEE4F0}" destId="{0268962C-2173-4E6E-9570-BEA3B79D727E}" srcOrd="0" destOrd="0" presId="urn:microsoft.com/office/officeart/2005/8/layout/orgChart1"/>
    <dgm:cxn modelId="{51FD7A6A-8024-4B0C-85B5-3C9F87DE43B3}" type="presOf" srcId="{0E240509-97C1-4128-9E1D-7D3999519C69}" destId="{90CC9D5F-360E-4950-9D7D-1B6E7AECC99A}" srcOrd="1" destOrd="0" presId="urn:microsoft.com/office/officeart/2005/8/layout/orgChart1"/>
    <dgm:cxn modelId="{7D2EC64B-24AE-4966-867A-BC24B0912D26}" type="presOf" srcId="{0E240509-97C1-4128-9E1D-7D3999519C69}" destId="{BC26F1BC-9F30-4AB3-85F6-89FFCBE2AFA1}" srcOrd="0" destOrd="0" presId="urn:microsoft.com/office/officeart/2005/8/layout/orgChart1"/>
    <dgm:cxn modelId="{D404986D-6667-4AD9-A491-2EA75923C39A}" type="presOf" srcId="{09A536F1-180D-4FED-BEDB-F689ED5E6B4C}" destId="{DE1CE8B9-86DA-4D81-8F44-E16F898B02AC}" srcOrd="1" destOrd="0" presId="urn:microsoft.com/office/officeart/2005/8/layout/orgChart1"/>
    <dgm:cxn modelId="{E246CA78-EF93-43E2-B406-1429564B8065}" type="presOf" srcId="{A5AEFFB7-DD78-4B6E-8FD3-0E2C6A04AC1B}" destId="{65D28FB2-8761-41DA-8494-51B80BA5C397}" srcOrd="0" destOrd="0" presId="urn:microsoft.com/office/officeart/2005/8/layout/orgChart1"/>
    <dgm:cxn modelId="{D17DF47D-B95F-4353-84E4-C918AE85CB2D}" type="presOf" srcId="{D71BD2EB-3C83-411B-8025-8CCC80EBB679}" destId="{867E06BE-3C8F-4CAA-A93F-91E5B4235E62}" srcOrd="0" destOrd="0" presId="urn:microsoft.com/office/officeart/2005/8/layout/orgChart1"/>
    <dgm:cxn modelId="{692E518F-FA17-436A-98D2-3316216203FA}" type="presOf" srcId="{42B3D52A-8A1F-4705-B1BB-D40322AEE4F0}" destId="{8DFD5B64-1F03-4142-AF83-83EEE21A97F0}" srcOrd="1" destOrd="0" presId="urn:microsoft.com/office/officeart/2005/8/layout/orgChart1"/>
    <dgm:cxn modelId="{D0F14395-1D00-4854-99CE-9EED9E7129D3}" srcId="{0E240509-97C1-4128-9E1D-7D3999519C69}" destId="{42B3D52A-8A1F-4705-B1BB-D40322AEE4F0}" srcOrd="0" destOrd="0" parTransId="{5DC857E5-25FA-4D20-8677-6C9AE424C4F1}" sibTransId="{5C00CFCA-BB3B-4844-B12A-BDF5CA9913B6}"/>
    <dgm:cxn modelId="{9AE22D9D-8A25-4406-A891-2925CFE9BB68}" type="presOf" srcId="{E930B8CA-B901-474A-9DC1-4EDEA3A9F415}" destId="{FC84E162-D41A-4E41-9670-7887C4804C35}" srcOrd="0" destOrd="0" presId="urn:microsoft.com/office/officeart/2005/8/layout/orgChart1"/>
    <dgm:cxn modelId="{4BEE51A5-0DB9-4C6A-919C-7EA6D6FF0BE2}" srcId="{42B3D52A-8A1F-4705-B1BB-D40322AEE4F0}" destId="{09A536F1-180D-4FED-BEDB-F689ED5E6B4C}" srcOrd="3" destOrd="0" parTransId="{455CB549-593D-4887-A531-87E74494FF15}" sibTransId="{816E6C8E-AF00-4276-B5BB-F12B91A3860A}"/>
    <dgm:cxn modelId="{A98F46D9-A432-4C9E-BC3E-B3384E20C991}" type="presOf" srcId="{7AFB9604-45A3-4841-B2C8-A0AFB4655B61}" destId="{D03AB2D4-A320-4B7A-9BEB-5F3D11C51144}" srcOrd="0" destOrd="0" presId="urn:microsoft.com/office/officeart/2005/8/layout/orgChart1"/>
    <dgm:cxn modelId="{CD317AE1-BC2D-47E4-8938-CEB77695A970}" type="presOf" srcId="{7AFB9604-45A3-4841-B2C8-A0AFB4655B61}" destId="{D1EC2C61-8444-41C2-A88E-1BF2BF0ABB39}" srcOrd="1" destOrd="0" presId="urn:microsoft.com/office/officeart/2005/8/layout/orgChart1"/>
    <dgm:cxn modelId="{ED403DE7-FA65-4FD5-B65B-C8C99091CE29}" srcId="{42B3D52A-8A1F-4705-B1BB-D40322AEE4F0}" destId="{D71BD2EB-3C83-411B-8025-8CCC80EBB679}" srcOrd="0" destOrd="0" parTransId="{CC5BE27D-4579-48F5-912C-FAF4C8EA79FC}" sibTransId="{23B41A2B-8E59-4C1C-8B19-CA13C1DC1CA8}"/>
    <dgm:cxn modelId="{2E9E50F1-C18A-47A6-956F-D7F674E0DA11}" srcId="{A5AEFFB7-DD78-4B6E-8FD3-0E2C6A04AC1B}" destId="{0E240509-97C1-4128-9E1D-7D3999519C69}" srcOrd="0" destOrd="0" parTransId="{1DAD54BA-1CA5-431F-B852-F9F71608DAE2}" sibTransId="{0D7329F3-09F7-4797-9BBF-1C688681E2C3}"/>
    <dgm:cxn modelId="{3915B1F1-A3CE-4F60-B2BB-B77DA36E6A29}" type="presOf" srcId="{1E2C0B6F-5083-4F12-8D28-ADDBC68A05C7}" destId="{718E5087-5BE7-4BA8-8473-BF6A2DDC0251}" srcOrd="1" destOrd="0" presId="urn:microsoft.com/office/officeart/2005/8/layout/orgChart1"/>
    <dgm:cxn modelId="{4FEEAFF8-0C7D-4C5B-878D-AFB515886F11}" type="presOf" srcId="{5DC857E5-25FA-4D20-8677-6C9AE424C4F1}" destId="{63614344-B0E5-448E-AE73-CB12FE82EA47}" srcOrd="0" destOrd="0" presId="urn:microsoft.com/office/officeart/2005/8/layout/orgChart1"/>
    <dgm:cxn modelId="{2C59A248-8793-4267-AB33-9F52ACFD3520}" type="presParOf" srcId="{65D28FB2-8761-41DA-8494-51B80BA5C397}" destId="{3689230C-BAE1-4013-AFCF-70B6FF50A400}" srcOrd="0" destOrd="0" presId="urn:microsoft.com/office/officeart/2005/8/layout/orgChart1"/>
    <dgm:cxn modelId="{26570CAC-628C-444C-9611-595DA22E0BD2}" type="presParOf" srcId="{3689230C-BAE1-4013-AFCF-70B6FF50A400}" destId="{786C7132-F1A5-45FC-8A98-18CDEB233468}" srcOrd="0" destOrd="0" presId="urn:microsoft.com/office/officeart/2005/8/layout/orgChart1"/>
    <dgm:cxn modelId="{736FD9A9-9E45-4BCD-9550-24EA4790089F}" type="presParOf" srcId="{786C7132-F1A5-45FC-8A98-18CDEB233468}" destId="{BC26F1BC-9F30-4AB3-85F6-89FFCBE2AFA1}" srcOrd="0" destOrd="0" presId="urn:microsoft.com/office/officeart/2005/8/layout/orgChart1"/>
    <dgm:cxn modelId="{C7EDD2FC-FA95-4F53-9373-4B84C62D3855}" type="presParOf" srcId="{786C7132-F1A5-45FC-8A98-18CDEB233468}" destId="{90CC9D5F-360E-4950-9D7D-1B6E7AECC99A}" srcOrd="1" destOrd="0" presId="urn:microsoft.com/office/officeart/2005/8/layout/orgChart1"/>
    <dgm:cxn modelId="{575A6476-9691-4467-9057-A18A7C1E98FD}" type="presParOf" srcId="{3689230C-BAE1-4013-AFCF-70B6FF50A400}" destId="{10D64411-C6D7-4832-BF0C-6F7E2777DFA3}" srcOrd="1" destOrd="0" presId="urn:microsoft.com/office/officeart/2005/8/layout/orgChart1"/>
    <dgm:cxn modelId="{7CADE31F-F5CB-4292-BE99-1367B7D3C730}" type="presParOf" srcId="{10D64411-C6D7-4832-BF0C-6F7E2777DFA3}" destId="{63614344-B0E5-448E-AE73-CB12FE82EA47}" srcOrd="0" destOrd="0" presId="urn:microsoft.com/office/officeart/2005/8/layout/orgChart1"/>
    <dgm:cxn modelId="{BCDCC2BE-D5F3-451F-85F2-4785336493FA}" type="presParOf" srcId="{10D64411-C6D7-4832-BF0C-6F7E2777DFA3}" destId="{10620941-D75C-470B-AF59-D013FB90A03F}" srcOrd="1" destOrd="0" presId="urn:microsoft.com/office/officeart/2005/8/layout/orgChart1"/>
    <dgm:cxn modelId="{995FF5E9-5118-4190-ABA4-D9A3A7C8F4A7}" type="presParOf" srcId="{10620941-D75C-470B-AF59-D013FB90A03F}" destId="{30734753-D960-47F8-AA94-43DD91A6B237}" srcOrd="0" destOrd="0" presId="urn:microsoft.com/office/officeart/2005/8/layout/orgChart1"/>
    <dgm:cxn modelId="{2901B2DB-9009-469E-B4BB-893499F4ED81}" type="presParOf" srcId="{30734753-D960-47F8-AA94-43DD91A6B237}" destId="{0268962C-2173-4E6E-9570-BEA3B79D727E}" srcOrd="0" destOrd="0" presId="urn:microsoft.com/office/officeart/2005/8/layout/orgChart1"/>
    <dgm:cxn modelId="{90E00996-5417-4EEC-A73E-A2666E096312}" type="presParOf" srcId="{30734753-D960-47F8-AA94-43DD91A6B237}" destId="{8DFD5B64-1F03-4142-AF83-83EEE21A97F0}" srcOrd="1" destOrd="0" presId="urn:microsoft.com/office/officeart/2005/8/layout/orgChart1"/>
    <dgm:cxn modelId="{EA1B6320-C4C6-4F1B-B789-9D9FB9E83962}" type="presParOf" srcId="{10620941-D75C-470B-AF59-D013FB90A03F}" destId="{339C68A8-FE36-4D68-AFA3-AD602C42C774}" srcOrd="1" destOrd="0" presId="urn:microsoft.com/office/officeart/2005/8/layout/orgChart1"/>
    <dgm:cxn modelId="{53B9EAA8-C7F5-494F-94EF-6A0BB4C24A30}" type="presParOf" srcId="{10620941-D75C-470B-AF59-D013FB90A03F}" destId="{775A4D09-2E31-4761-A862-8F839093DF03}" srcOrd="2" destOrd="0" presId="urn:microsoft.com/office/officeart/2005/8/layout/orgChart1"/>
    <dgm:cxn modelId="{30F76358-2518-4776-8831-C967F05AD315}" type="presParOf" srcId="{775A4D09-2E31-4761-A862-8F839093DF03}" destId="{C4CB90A6-F0E9-4208-A71E-0910B8CB9898}" srcOrd="0" destOrd="0" presId="urn:microsoft.com/office/officeart/2005/8/layout/orgChart1"/>
    <dgm:cxn modelId="{CF71C576-0F7B-4A53-A081-8C7767025821}" type="presParOf" srcId="{775A4D09-2E31-4761-A862-8F839093DF03}" destId="{4D73C7D9-40FF-4A62-997E-A74C8EED0C37}" srcOrd="1" destOrd="0" presId="urn:microsoft.com/office/officeart/2005/8/layout/orgChart1"/>
    <dgm:cxn modelId="{EA585E5D-4CC6-456D-A079-BE8528CB1929}" type="presParOf" srcId="{4D73C7D9-40FF-4A62-997E-A74C8EED0C37}" destId="{5CD23886-D95C-4209-8E87-EE850D9B81D7}" srcOrd="0" destOrd="0" presId="urn:microsoft.com/office/officeart/2005/8/layout/orgChart1"/>
    <dgm:cxn modelId="{28D69233-1625-4909-A3A8-885DC7D52139}" type="presParOf" srcId="{5CD23886-D95C-4209-8E87-EE850D9B81D7}" destId="{867E06BE-3C8F-4CAA-A93F-91E5B4235E62}" srcOrd="0" destOrd="0" presId="urn:microsoft.com/office/officeart/2005/8/layout/orgChart1"/>
    <dgm:cxn modelId="{9CBD01E9-B2E0-4D28-8AF5-2956868BDDF6}" type="presParOf" srcId="{5CD23886-D95C-4209-8E87-EE850D9B81D7}" destId="{6CAB7322-A3D7-4ECC-94B6-F877548A3315}" srcOrd="1" destOrd="0" presId="urn:microsoft.com/office/officeart/2005/8/layout/orgChart1"/>
    <dgm:cxn modelId="{3DE55DC3-090E-423D-B7AD-8BD2BD6A4DC3}" type="presParOf" srcId="{4D73C7D9-40FF-4A62-997E-A74C8EED0C37}" destId="{26A3A21E-458E-4A6A-9939-5B890E46ED49}" srcOrd="1" destOrd="0" presId="urn:microsoft.com/office/officeart/2005/8/layout/orgChart1"/>
    <dgm:cxn modelId="{F9DF7593-E641-4D02-831A-EFA5162443D9}" type="presParOf" srcId="{4D73C7D9-40FF-4A62-997E-A74C8EED0C37}" destId="{D07B093A-71B5-4CEB-B77C-71560D1AE4AC}" srcOrd="2" destOrd="0" presId="urn:microsoft.com/office/officeart/2005/8/layout/orgChart1"/>
    <dgm:cxn modelId="{DE0F7270-3043-423A-9ED4-B850BEBB2417}" type="presParOf" srcId="{775A4D09-2E31-4761-A862-8F839093DF03}" destId="{B22DF6F2-C6C5-4956-9E52-0BD197B37AB9}" srcOrd="2" destOrd="0" presId="urn:microsoft.com/office/officeart/2005/8/layout/orgChart1"/>
    <dgm:cxn modelId="{E97B779B-CF95-4D67-9F94-6E5F3911F3CB}" type="presParOf" srcId="{775A4D09-2E31-4761-A862-8F839093DF03}" destId="{A66F73BA-CDA8-4B2D-88CB-C1518FA1E65A}" srcOrd="3" destOrd="0" presId="urn:microsoft.com/office/officeart/2005/8/layout/orgChart1"/>
    <dgm:cxn modelId="{72866FA5-9280-439D-B050-A7BF4C34CFDF}" type="presParOf" srcId="{A66F73BA-CDA8-4B2D-88CB-C1518FA1E65A}" destId="{B9904460-7252-42AE-B591-2C86A4CF03CD}" srcOrd="0" destOrd="0" presId="urn:microsoft.com/office/officeart/2005/8/layout/orgChart1"/>
    <dgm:cxn modelId="{F6B43928-CA04-4497-8FE1-4796C096C129}" type="presParOf" srcId="{B9904460-7252-42AE-B591-2C86A4CF03CD}" destId="{D03AB2D4-A320-4B7A-9BEB-5F3D11C51144}" srcOrd="0" destOrd="0" presId="urn:microsoft.com/office/officeart/2005/8/layout/orgChart1"/>
    <dgm:cxn modelId="{540376DA-57A6-4B86-91F5-F85D266A3C88}" type="presParOf" srcId="{B9904460-7252-42AE-B591-2C86A4CF03CD}" destId="{D1EC2C61-8444-41C2-A88E-1BF2BF0ABB39}" srcOrd="1" destOrd="0" presId="urn:microsoft.com/office/officeart/2005/8/layout/orgChart1"/>
    <dgm:cxn modelId="{6EEBB20E-9163-4CB2-AF16-1ED6E07FD203}" type="presParOf" srcId="{A66F73BA-CDA8-4B2D-88CB-C1518FA1E65A}" destId="{2F43021E-5C71-4EC0-8AFE-05B771DAB9B8}" srcOrd="1" destOrd="0" presId="urn:microsoft.com/office/officeart/2005/8/layout/orgChart1"/>
    <dgm:cxn modelId="{847FA2CE-FA26-4A3C-865B-E68A5040D971}" type="presParOf" srcId="{A66F73BA-CDA8-4B2D-88CB-C1518FA1E65A}" destId="{7B1A531A-4A05-4D88-822E-7184A5B8EBA2}" srcOrd="2" destOrd="0" presId="urn:microsoft.com/office/officeart/2005/8/layout/orgChart1"/>
    <dgm:cxn modelId="{252A274F-851C-43D0-A7E0-264A2FF8C36C}" type="presParOf" srcId="{775A4D09-2E31-4761-A862-8F839093DF03}" destId="{FC84E162-D41A-4E41-9670-7887C4804C35}" srcOrd="4" destOrd="0" presId="urn:microsoft.com/office/officeart/2005/8/layout/orgChart1"/>
    <dgm:cxn modelId="{843875B2-A15B-4AC7-8015-5EFB19805BD7}" type="presParOf" srcId="{775A4D09-2E31-4761-A862-8F839093DF03}" destId="{809A7DFD-0805-4B91-8029-1FAC69F45DBC}" srcOrd="5" destOrd="0" presId="urn:microsoft.com/office/officeart/2005/8/layout/orgChart1"/>
    <dgm:cxn modelId="{72CDDE0A-E9D2-4E5E-82BE-02886070B7EC}" type="presParOf" srcId="{809A7DFD-0805-4B91-8029-1FAC69F45DBC}" destId="{EB85E429-DA66-4C82-A406-3B69065473C7}" srcOrd="0" destOrd="0" presId="urn:microsoft.com/office/officeart/2005/8/layout/orgChart1"/>
    <dgm:cxn modelId="{DF39F330-88C2-4893-B17D-6DC48F15DEE5}" type="presParOf" srcId="{EB85E429-DA66-4C82-A406-3B69065473C7}" destId="{97695B82-012E-41C9-90F7-FF55A99DD347}" srcOrd="0" destOrd="0" presId="urn:microsoft.com/office/officeart/2005/8/layout/orgChart1"/>
    <dgm:cxn modelId="{0E2F0022-A875-43C7-BF1A-84853DD6CE7F}" type="presParOf" srcId="{EB85E429-DA66-4C82-A406-3B69065473C7}" destId="{718E5087-5BE7-4BA8-8473-BF6A2DDC0251}" srcOrd="1" destOrd="0" presId="urn:microsoft.com/office/officeart/2005/8/layout/orgChart1"/>
    <dgm:cxn modelId="{AAB08D46-DEFE-4F11-A0B4-FA6305953627}" type="presParOf" srcId="{809A7DFD-0805-4B91-8029-1FAC69F45DBC}" destId="{56933655-EF79-4026-AF4D-4C077A611A02}" srcOrd="1" destOrd="0" presId="urn:microsoft.com/office/officeart/2005/8/layout/orgChart1"/>
    <dgm:cxn modelId="{8DAAAA3C-D2C6-4902-96C2-8A40A1B59F42}" type="presParOf" srcId="{809A7DFD-0805-4B91-8029-1FAC69F45DBC}" destId="{1F9040D7-4061-4BBE-BAEC-3E374E5655FD}" srcOrd="2" destOrd="0" presId="urn:microsoft.com/office/officeart/2005/8/layout/orgChart1"/>
    <dgm:cxn modelId="{ABF55508-B868-4FA5-AA3E-23BADAFBE3F6}" type="presParOf" srcId="{775A4D09-2E31-4761-A862-8F839093DF03}" destId="{2BAAEFC2-C179-4451-BFCB-40BC1FC3CF8C}" srcOrd="6" destOrd="0" presId="urn:microsoft.com/office/officeart/2005/8/layout/orgChart1"/>
    <dgm:cxn modelId="{9931E7BB-A9EC-49F9-832E-C8DAAB602AA3}" type="presParOf" srcId="{775A4D09-2E31-4761-A862-8F839093DF03}" destId="{FAED8A45-2EBC-41CB-9E95-7B6E0DB6467D}" srcOrd="7" destOrd="0" presId="urn:microsoft.com/office/officeart/2005/8/layout/orgChart1"/>
    <dgm:cxn modelId="{A8AEF78E-D30E-4232-9A84-DA7175A33D88}" type="presParOf" srcId="{FAED8A45-2EBC-41CB-9E95-7B6E0DB6467D}" destId="{8149B728-2719-464A-B391-3BA0858E1EBF}" srcOrd="0" destOrd="0" presId="urn:microsoft.com/office/officeart/2005/8/layout/orgChart1"/>
    <dgm:cxn modelId="{25956A17-3F3E-49EF-B967-6CEB6383F0B2}" type="presParOf" srcId="{8149B728-2719-464A-B391-3BA0858E1EBF}" destId="{A730460A-D84C-4C2C-85D6-D441794A170B}" srcOrd="0" destOrd="0" presId="urn:microsoft.com/office/officeart/2005/8/layout/orgChart1"/>
    <dgm:cxn modelId="{9BF923F4-5357-44C0-BEF1-72D3D953801C}" type="presParOf" srcId="{8149B728-2719-464A-B391-3BA0858E1EBF}" destId="{DE1CE8B9-86DA-4D81-8F44-E16F898B02AC}" srcOrd="1" destOrd="0" presId="urn:microsoft.com/office/officeart/2005/8/layout/orgChart1"/>
    <dgm:cxn modelId="{F05F9DB5-2319-440A-AC82-30E8B90B0C68}" type="presParOf" srcId="{FAED8A45-2EBC-41CB-9E95-7B6E0DB6467D}" destId="{C66366DF-63AF-412D-81D7-423720E67B0B}" srcOrd="1" destOrd="0" presId="urn:microsoft.com/office/officeart/2005/8/layout/orgChart1"/>
    <dgm:cxn modelId="{7F2ECB9D-CDE3-4690-952E-A0905277E438}" type="presParOf" srcId="{FAED8A45-2EBC-41CB-9E95-7B6E0DB6467D}" destId="{AE09C97C-581A-4F4F-9A70-AA78B1E3D6DD}" srcOrd="2" destOrd="0" presId="urn:microsoft.com/office/officeart/2005/8/layout/orgChart1"/>
    <dgm:cxn modelId="{FD7C96BC-9011-475D-B401-CB50ADF10FF3}" type="presParOf" srcId="{3689230C-BAE1-4013-AFCF-70B6FF50A400}" destId="{8E1827ED-7C3B-40AA-BA3D-7F9B1E6EE5E6}"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C617D6-C80B-4C39-AA50-44C973997C8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B41ECF9-07F5-452A-A4BC-84DBD4AE7557}">
      <dgm:prSet phldrT="[Text]"/>
      <dgm:spPr/>
      <dgm:t>
        <a:bodyPr/>
        <a:lstStyle/>
        <a:p>
          <a:r>
            <a:rPr lang="en-GB" dirty="0"/>
            <a:t>Post Production Supervisor</a:t>
          </a:r>
        </a:p>
      </dgm:t>
    </dgm:pt>
    <dgm:pt modelId="{C2D7AF2E-2E6B-435F-BDE2-1FBDAA5DB32E}" type="parTrans" cxnId="{8F8077A8-EA72-45C1-AA06-0CCEF6CE99F5}">
      <dgm:prSet/>
      <dgm:spPr/>
      <dgm:t>
        <a:bodyPr/>
        <a:lstStyle/>
        <a:p>
          <a:endParaRPr lang="en-GB"/>
        </a:p>
      </dgm:t>
    </dgm:pt>
    <dgm:pt modelId="{11E1ACA8-3396-4B96-8D83-D447B4D7884E}" type="sibTrans" cxnId="{8F8077A8-EA72-45C1-AA06-0CCEF6CE99F5}">
      <dgm:prSet/>
      <dgm:spPr/>
      <dgm:t>
        <a:bodyPr/>
        <a:lstStyle/>
        <a:p>
          <a:endParaRPr lang="en-GB"/>
        </a:p>
      </dgm:t>
    </dgm:pt>
    <dgm:pt modelId="{4C7B5CB0-EDF5-4687-9844-02A26B5B020E}">
      <dgm:prSet phldrT="[Text]"/>
      <dgm:spPr/>
      <dgm:t>
        <a:bodyPr/>
        <a:lstStyle/>
        <a:p>
          <a:r>
            <a:rPr lang="en-GB" dirty="0"/>
            <a:t>Editorial</a:t>
          </a:r>
        </a:p>
      </dgm:t>
    </dgm:pt>
    <dgm:pt modelId="{45885270-1A42-4D11-B567-E32AF8CADB73}" type="parTrans" cxnId="{AA403C52-0125-4B35-B307-306AFA541F13}">
      <dgm:prSet/>
      <dgm:spPr/>
      <dgm:t>
        <a:bodyPr/>
        <a:lstStyle/>
        <a:p>
          <a:endParaRPr lang="en-GB"/>
        </a:p>
      </dgm:t>
    </dgm:pt>
    <dgm:pt modelId="{ED1F7604-79B3-48B8-8037-AA90E2CACF51}" type="sibTrans" cxnId="{AA403C52-0125-4B35-B307-306AFA541F13}">
      <dgm:prSet/>
      <dgm:spPr/>
      <dgm:t>
        <a:bodyPr/>
        <a:lstStyle/>
        <a:p>
          <a:endParaRPr lang="en-GB"/>
        </a:p>
      </dgm:t>
    </dgm:pt>
    <dgm:pt modelId="{2E13886C-9659-480A-A188-6F699B84491D}">
      <dgm:prSet/>
      <dgm:spPr/>
      <dgm:t>
        <a:bodyPr/>
        <a:lstStyle/>
        <a:p>
          <a:r>
            <a:rPr lang="en-GB" dirty="0"/>
            <a:t>Editor</a:t>
          </a:r>
        </a:p>
      </dgm:t>
    </dgm:pt>
    <dgm:pt modelId="{633C2F2F-7979-4850-80A9-410FA3A23BD6}" type="parTrans" cxnId="{6FCA1C5A-3352-4D83-B583-43AAEC51AADB}">
      <dgm:prSet/>
      <dgm:spPr/>
      <dgm:t>
        <a:bodyPr/>
        <a:lstStyle/>
        <a:p>
          <a:endParaRPr lang="en-GB"/>
        </a:p>
      </dgm:t>
    </dgm:pt>
    <dgm:pt modelId="{07B071C9-8DEA-4BEB-8616-42D956D4FD11}" type="sibTrans" cxnId="{6FCA1C5A-3352-4D83-B583-43AAEC51AADB}">
      <dgm:prSet/>
      <dgm:spPr/>
      <dgm:t>
        <a:bodyPr/>
        <a:lstStyle/>
        <a:p>
          <a:endParaRPr lang="en-GB"/>
        </a:p>
      </dgm:t>
    </dgm:pt>
    <dgm:pt modelId="{61A45541-193D-4905-B775-5167C2B7EE0E}">
      <dgm:prSet/>
      <dgm:spPr/>
      <dgm:t>
        <a:bodyPr/>
        <a:lstStyle/>
        <a:p>
          <a:r>
            <a:rPr lang="en-GB" dirty="0"/>
            <a:t>Assistant Editors</a:t>
          </a:r>
        </a:p>
      </dgm:t>
    </dgm:pt>
    <dgm:pt modelId="{D0A0BF7F-30F3-4ECB-87F1-8FD3D0CBA367}" type="parTrans" cxnId="{743F8143-E7D1-42B2-A2E3-79EF273C3117}">
      <dgm:prSet/>
      <dgm:spPr/>
      <dgm:t>
        <a:bodyPr/>
        <a:lstStyle/>
        <a:p>
          <a:endParaRPr lang="en-GB"/>
        </a:p>
      </dgm:t>
    </dgm:pt>
    <dgm:pt modelId="{F259E444-2C2B-49E7-A1EA-20A60C875805}" type="sibTrans" cxnId="{743F8143-E7D1-42B2-A2E3-79EF273C3117}">
      <dgm:prSet/>
      <dgm:spPr/>
      <dgm:t>
        <a:bodyPr/>
        <a:lstStyle/>
        <a:p>
          <a:endParaRPr lang="en-GB"/>
        </a:p>
      </dgm:t>
    </dgm:pt>
    <dgm:pt modelId="{09C5EB67-A0B8-41C7-BB57-84FE870AA583}">
      <dgm:prSet/>
      <dgm:spPr/>
      <dgm:t>
        <a:bodyPr/>
        <a:lstStyle/>
        <a:p>
          <a:r>
            <a:rPr lang="en-GB" dirty="0"/>
            <a:t>Sound</a:t>
          </a:r>
        </a:p>
      </dgm:t>
    </dgm:pt>
    <dgm:pt modelId="{3145D94F-E9DE-4655-8A3C-6B2E12E48DF3}" type="parTrans" cxnId="{3E61ACFB-B838-4D37-8F8B-2B7E8A3C140E}">
      <dgm:prSet/>
      <dgm:spPr/>
      <dgm:t>
        <a:bodyPr/>
        <a:lstStyle/>
        <a:p>
          <a:endParaRPr lang="en-GB"/>
        </a:p>
      </dgm:t>
    </dgm:pt>
    <dgm:pt modelId="{A65CB9C8-043B-4C0D-A049-1F433F8EC5DA}" type="sibTrans" cxnId="{3E61ACFB-B838-4D37-8F8B-2B7E8A3C140E}">
      <dgm:prSet/>
      <dgm:spPr/>
      <dgm:t>
        <a:bodyPr/>
        <a:lstStyle/>
        <a:p>
          <a:endParaRPr lang="en-GB"/>
        </a:p>
      </dgm:t>
    </dgm:pt>
    <dgm:pt modelId="{D285008C-CA0D-448D-A718-D6D60603D6B8}">
      <dgm:prSet/>
      <dgm:spPr/>
      <dgm:t>
        <a:bodyPr/>
        <a:lstStyle/>
        <a:p>
          <a:r>
            <a:rPr lang="en-GB" dirty="0"/>
            <a:t>Supervising Sound Designer</a:t>
          </a:r>
        </a:p>
      </dgm:t>
    </dgm:pt>
    <dgm:pt modelId="{A7820117-937A-4234-B688-63D875371FE2}" type="parTrans" cxnId="{A638CDB3-CD31-488A-83BC-F91479B3127E}">
      <dgm:prSet/>
      <dgm:spPr/>
      <dgm:t>
        <a:bodyPr/>
        <a:lstStyle/>
        <a:p>
          <a:endParaRPr lang="en-GB"/>
        </a:p>
      </dgm:t>
    </dgm:pt>
    <dgm:pt modelId="{CE20933C-83DD-453C-B475-94EB117E07E9}" type="sibTrans" cxnId="{A638CDB3-CD31-488A-83BC-F91479B3127E}">
      <dgm:prSet/>
      <dgm:spPr/>
      <dgm:t>
        <a:bodyPr/>
        <a:lstStyle/>
        <a:p>
          <a:endParaRPr lang="en-GB"/>
        </a:p>
      </dgm:t>
    </dgm:pt>
    <dgm:pt modelId="{E3486524-5E71-4AF3-85DD-1307E83019FF}" type="asst">
      <dgm:prSet/>
      <dgm:spPr/>
      <dgm:t>
        <a:bodyPr/>
        <a:lstStyle/>
        <a:p>
          <a:r>
            <a:rPr lang="en-GB" dirty="0"/>
            <a:t>Dialogue Editor</a:t>
          </a:r>
        </a:p>
      </dgm:t>
    </dgm:pt>
    <dgm:pt modelId="{B10D3EF0-00CF-47BA-93D2-FAAEF27604AF}" type="parTrans" cxnId="{BF922CCF-37C4-4B84-A3B6-63DB34E8C7F2}">
      <dgm:prSet/>
      <dgm:spPr/>
      <dgm:t>
        <a:bodyPr/>
        <a:lstStyle/>
        <a:p>
          <a:endParaRPr lang="en-GB"/>
        </a:p>
      </dgm:t>
    </dgm:pt>
    <dgm:pt modelId="{75547172-0277-4073-89A0-7052B976E313}" type="sibTrans" cxnId="{BF922CCF-37C4-4B84-A3B6-63DB34E8C7F2}">
      <dgm:prSet/>
      <dgm:spPr/>
      <dgm:t>
        <a:bodyPr/>
        <a:lstStyle/>
        <a:p>
          <a:endParaRPr lang="en-GB"/>
        </a:p>
      </dgm:t>
    </dgm:pt>
    <dgm:pt modelId="{0357FF02-BA48-4A53-BD85-F1C1A025A658}" type="asst">
      <dgm:prSet/>
      <dgm:spPr/>
      <dgm:t>
        <a:bodyPr/>
        <a:lstStyle/>
        <a:p>
          <a:r>
            <a:rPr lang="en-GB" dirty="0"/>
            <a:t>ADR Editor</a:t>
          </a:r>
        </a:p>
      </dgm:t>
    </dgm:pt>
    <dgm:pt modelId="{F806020F-2730-4FE8-B48B-F8BC55B83035}" type="parTrans" cxnId="{1F04A91D-62FC-4851-89E1-6E1905EA7727}">
      <dgm:prSet/>
      <dgm:spPr/>
      <dgm:t>
        <a:bodyPr/>
        <a:lstStyle/>
        <a:p>
          <a:endParaRPr lang="en-GB"/>
        </a:p>
      </dgm:t>
    </dgm:pt>
    <dgm:pt modelId="{B61E9940-7CC8-4CBE-B0C9-21B7E7DEED4C}" type="sibTrans" cxnId="{1F04A91D-62FC-4851-89E1-6E1905EA7727}">
      <dgm:prSet/>
      <dgm:spPr/>
      <dgm:t>
        <a:bodyPr/>
        <a:lstStyle/>
        <a:p>
          <a:endParaRPr lang="en-GB"/>
        </a:p>
      </dgm:t>
    </dgm:pt>
    <dgm:pt modelId="{B8ED5749-6A8B-45C4-8BD1-A37008E25186}" type="asst">
      <dgm:prSet/>
      <dgm:spPr/>
      <dgm:t>
        <a:bodyPr/>
        <a:lstStyle/>
        <a:p>
          <a:r>
            <a:rPr lang="en-GB" dirty="0"/>
            <a:t>Foley Artists</a:t>
          </a:r>
        </a:p>
      </dgm:t>
    </dgm:pt>
    <dgm:pt modelId="{43F92287-DE35-43E9-AB3A-0CEB43D87938}" type="parTrans" cxnId="{46401C20-CD74-44DC-9E52-BA4503681057}">
      <dgm:prSet/>
      <dgm:spPr/>
      <dgm:t>
        <a:bodyPr/>
        <a:lstStyle/>
        <a:p>
          <a:endParaRPr lang="en-GB"/>
        </a:p>
      </dgm:t>
    </dgm:pt>
    <dgm:pt modelId="{8572582A-D84A-46C5-89D2-536421D32958}" type="sibTrans" cxnId="{46401C20-CD74-44DC-9E52-BA4503681057}">
      <dgm:prSet/>
      <dgm:spPr/>
      <dgm:t>
        <a:bodyPr/>
        <a:lstStyle/>
        <a:p>
          <a:endParaRPr lang="en-GB"/>
        </a:p>
      </dgm:t>
    </dgm:pt>
    <dgm:pt modelId="{42746DA9-C8CF-433C-9B83-5B78012FC328}" type="asst">
      <dgm:prSet/>
      <dgm:spPr/>
      <dgm:t>
        <a:bodyPr/>
        <a:lstStyle/>
        <a:p>
          <a:r>
            <a:rPr lang="en-GB" dirty="0"/>
            <a:t>Music Supervisor</a:t>
          </a:r>
        </a:p>
      </dgm:t>
    </dgm:pt>
    <dgm:pt modelId="{63E61459-C38B-443D-9F25-AE44BE1D9CB9}" type="parTrans" cxnId="{66DE21DA-70F2-4418-AE08-DC9A6473478A}">
      <dgm:prSet/>
      <dgm:spPr/>
      <dgm:t>
        <a:bodyPr/>
        <a:lstStyle/>
        <a:p>
          <a:endParaRPr lang="en-GB"/>
        </a:p>
      </dgm:t>
    </dgm:pt>
    <dgm:pt modelId="{C173A5DB-B0E9-4C76-9550-6DC26A2F19BA}" type="sibTrans" cxnId="{66DE21DA-70F2-4418-AE08-DC9A6473478A}">
      <dgm:prSet/>
      <dgm:spPr/>
      <dgm:t>
        <a:bodyPr/>
        <a:lstStyle/>
        <a:p>
          <a:endParaRPr lang="en-GB"/>
        </a:p>
      </dgm:t>
    </dgm:pt>
    <dgm:pt modelId="{C33146D0-6911-4C23-A404-992AF099F456}" type="asst">
      <dgm:prSet/>
      <dgm:spPr/>
      <dgm:t>
        <a:bodyPr/>
        <a:lstStyle/>
        <a:p>
          <a:r>
            <a:rPr lang="en-GB" dirty="0"/>
            <a:t>Composer</a:t>
          </a:r>
        </a:p>
      </dgm:t>
    </dgm:pt>
    <dgm:pt modelId="{117B593F-75E3-429A-9559-B3B00D21B5FA}" type="parTrans" cxnId="{B00505AE-5BEB-430B-9709-0ED4CF56D341}">
      <dgm:prSet/>
      <dgm:spPr/>
      <dgm:t>
        <a:bodyPr/>
        <a:lstStyle/>
        <a:p>
          <a:endParaRPr lang="en-GB"/>
        </a:p>
      </dgm:t>
    </dgm:pt>
    <dgm:pt modelId="{951D28B1-B1E1-4123-ACFA-D50E96D3A75B}" type="sibTrans" cxnId="{B00505AE-5BEB-430B-9709-0ED4CF56D341}">
      <dgm:prSet/>
      <dgm:spPr/>
      <dgm:t>
        <a:bodyPr/>
        <a:lstStyle/>
        <a:p>
          <a:endParaRPr lang="en-GB"/>
        </a:p>
      </dgm:t>
    </dgm:pt>
    <dgm:pt modelId="{BA6772DA-6032-485A-8AA9-E934AB967668}" type="asst">
      <dgm:prSet/>
      <dgm:spPr/>
      <dgm:t>
        <a:bodyPr/>
        <a:lstStyle/>
        <a:p>
          <a:r>
            <a:rPr lang="en-GB" dirty="0"/>
            <a:t>Orchestra Contractors</a:t>
          </a:r>
        </a:p>
      </dgm:t>
    </dgm:pt>
    <dgm:pt modelId="{B5D1D48F-97FB-4725-9871-AE719AE15A47}" type="parTrans" cxnId="{862458EF-378A-4650-949E-76C6D20DF56A}">
      <dgm:prSet/>
      <dgm:spPr/>
      <dgm:t>
        <a:bodyPr/>
        <a:lstStyle/>
        <a:p>
          <a:endParaRPr lang="en-GB"/>
        </a:p>
      </dgm:t>
    </dgm:pt>
    <dgm:pt modelId="{D31DB5CA-3541-4A03-81BD-20DFFE19BE31}" type="sibTrans" cxnId="{862458EF-378A-4650-949E-76C6D20DF56A}">
      <dgm:prSet/>
      <dgm:spPr/>
      <dgm:t>
        <a:bodyPr/>
        <a:lstStyle/>
        <a:p>
          <a:endParaRPr lang="en-GB"/>
        </a:p>
      </dgm:t>
    </dgm:pt>
    <dgm:pt modelId="{912A48B6-4639-4A5B-8103-E45E6D39607B}" type="asst">
      <dgm:prSet/>
      <dgm:spPr/>
      <dgm:t>
        <a:bodyPr/>
        <a:lstStyle/>
        <a:p>
          <a:r>
            <a:rPr lang="en-GB" dirty="0"/>
            <a:t>Musicians</a:t>
          </a:r>
        </a:p>
      </dgm:t>
    </dgm:pt>
    <dgm:pt modelId="{FFD352D5-9025-4641-830E-FE7A67C0794E}" type="parTrans" cxnId="{015C56D3-91C6-42A3-9A1E-CCD116257834}">
      <dgm:prSet/>
      <dgm:spPr/>
      <dgm:t>
        <a:bodyPr/>
        <a:lstStyle/>
        <a:p>
          <a:endParaRPr lang="en-GB"/>
        </a:p>
      </dgm:t>
    </dgm:pt>
    <dgm:pt modelId="{B39746A6-CD4B-4584-B3B1-E358B730F1A5}" type="sibTrans" cxnId="{015C56D3-91C6-42A3-9A1E-CCD116257834}">
      <dgm:prSet/>
      <dgm:spPr/>
      <dgm:t>
        <a:bodyPr/>
        <a:lstStyle/>
        <a:p>
          <a:endParaRPr lang="en-GB"/>
        </a:p>
      </dgm:t>
    </dgm:pt>
    <dgm:pt modelId="{F443CC94-6E98-48AF-99D2-FD28623A6F98}">
      <dgm:prSet/>
      <dgm:spPr/>
      <dgm:t>
        <a:bodyPr/>
        <a:lstStyle/>
        <a:p>
          <a:r>
            <a:rPr lang="en-GB" dirty="0"/>
            <a:t>Sound </a:t>
          </a:r>
          <a:r>
            <a:rPr lang="en-GB" dirty="0" err="1"/>
            <a:t>Mxers</a:t>
          </a:r>
          <a:endParaRPr lang="en-GB" dirty="0"/>
        </a:p>
      </dgm:t>
    </dgm:pt>
    <dgm:pt modelId="{17BA1E17-E393-43D1-9D59-472CC2B2B6AB}" type="parTrans" cxnId="{A906FAE2-95E7-4041-903C-308DA5A36BD3}">
      <dgm:prSet/>
      <dgm:spPr/>
      <dgm:t>
        <a:bodyPr/>
        <a:lstStyle/>
        <a:p>
          <a:endParaRPr lang="en-GB"/>
        </a:p>
      </dgm:t>
    </dgm:pt>
    <dgm:pt modelId="{FAB52065-AA2E-4844-9392-119EADB4B25D}" type="sibTrans" cxnId="{A906FAE2-95E7-4041-903C-308DA5A36BD3}">
      <dgm:prSet/>
      <dgm:spPr/>
      <dgm:t>
        <a:bodyPr/>
        <a:lstStyle/>
        <a:p>
          <a:endParaRPr lang="en-GB"/>
        </a:p>
      </dgm:t>
    </dgm:pt>
    <dgm:pt modelId="{6CC57FB1-B44B-4C08-A042-FDC7C84708BB}" type="pres">
      <dgm:prSet presAssocID="{A8C617D6-C80B-4C39-AA50-44C973997C89}" presName="hierChild1" presStyleCnt="0">
        <dgm:presLayoutVars>
          <dgm:orgChart val="1"/>
          <dgm:chPref val="1"/>
          <dgm:dir/>
          <dgm:animOne val="branch"/>
          <dgm:animLvl val="lvl"/>
          <dgm:resizeHandles/>
        </dgm:presLayoutVars>
      </dgm:prSet>
      <dgm:spPr/>
    </dgm:pt>
    <dgm:pt modelId="{D7375CBD-D966-4759-8144-6CB634590559}" type="pres">
      <dgm:prSet presAssocID="{CB41ECF9-07F5-452A-A4BC-84DBD4AE7557}" presName="hierRoot1" presStyleCnt="0">
        <dgm:presLayoutVars>
          <dgm:hierBranch val="init"/>
        </dgm:presLayoutVars>
      </dgm:prSet>
      <dgm:spPr/>
    </dgm:pt>
    <dgm:pt modelId="{9FC7E886-2DEF-45BC-85A4-855E616D4483}" type="pres">
      <dgm:prSet presAssocID="{CB41ECF9-07F5-452A-A4BC-84DBD4AE7557}" presName="rootComposite1" presStyleCnt="0"/>
      <dgm:spPr/>
    </dgm:pt>
    <dgm:pt modelId="{18CC7982-4E7C-4438-BEDC-0EC9E42FB7B2}" type="pres">
      <dgm:prSet presAssocID="{CB41ECF9-07F5-452A-A4BC-84DBD4AE7557}" presName="rootText1" presStyleLbl="node0" presStyleIdx="0" presStyleCnt="1">
        <dgm:presLayoutVars>
          <dgm:chPref val="3"/>
        </dgm:presLayoutVars>
      </dgm:prSet>
      <dgm:spPr/>
    </dgm:pt>
    <dgm:pt modelId="{B886E5CA-DE13-4BCE-B19D-792E1D67B316}" type="pres">
      <dgm:prSet presAssocID="{CB41ECF9-07F5-452A-A4BC-84DBD4AE7557}" presName="rootConnector1" presStyleLbl="node1" presStyleIdx="0" presStyleCnt="0"/>
      <dgm:spPr/>
    </dgm:pt>
    <dgm:pt modelId="{AB0AF813-E810-44A3-9436-33BBBE40C939}" type="pres">
      <dgm:prSet presAssocID="{CB41ECF9-07F5-452A-A4BC-84DBD4AE7557}" presName="hierChild2" presStyleCnt="0"/>
      <dgm:spPr/>
    </dgm:pt>
    <dgm:pt modelId="{9A0B5268-DB51-48F9-B037-26E110A6E6D6}" type="pres">
      <dgm:prSet presAssocID="{45885270-1A42-4D11-B567-E32AF8CADB73}" presName="Name37" presStyleLbl="parChTrans1D2" presStyleIdx="0" presStyleCnt="2"/>
      <dgm:spPr/>
    </dgm:pt>
    <dgm:pt modelId="{D3A2E378-B66F-4186-8DE5-500FA4AF6DC2}" type="pres">
      <dgm:prSet presAssocID="{4C7B5CB0-EDF5-4687-9844-02A26B5B020E}" presName="hierRoot2" presStyleCnt="0">
        <dgm:presLayoutVars>
          <dgm:hierBranch val="init"/>
        </dgm:presLayoutVars>
      </dgm:prSet>
      <dgm:spPr/>
    </dgm:pt>
    <dgm:pt modelId="{BF2B7241-C405-46C8-9F41-D2D982697AA4}" type="pres">
      <dgm:prSet presAssocID="{4C7B5CB0-EDF5-4687-9844-02A26B5B020E}" presName="rootComposite" presStyleCnt="0"/>
      <dgm:spPr/>
    </dgm:pt>
    <dgm:pt modelId="{61456483-F78B-4680-A876-1BADC3372A47}" type="pres">
      <dgm:prSet presAssocID="{4C7B5CB0-EDF5-4687-9844-02A26B5B020E}" presName="rootText" presStyleLbl="node2" presStyleIdx="0" presStyleCnt="2">
        <dgm:presLayoutVars>
          <dgm:chPref val="3"/>
        </dgm:presLayoutVars>
      </dgm:prSet>
      <dgm:spPr/>
    </dgm:pt>
    <dgm:pt modelId="{1AB65BD4-E915-43ED-BB29-E8D005D1611A}" type="pres">
      <dgm:prSet presAssocID="{4C7B5CB0-EDF5-4687-9844-02A26B5B020E}" presName="rootConnector" presStyleLbl="node2" presStyleIdx="0" presStyleCnt="2"/>
      <dgm:spPr/>
    </dgm:pt>
    <dgm:pt modelId="{B2013B5F-B04F-4F10-9907-98D165A10096}" type="pres">
      <dgm:prSet presAssocID="{4C7B5CB0-EDF5-4687-9844-02A26B5B020E}" presName="hierChild4" presStyleCnt="0"/>
      <dgm:spPr/>
    </dgm:pt>
    <dgm:pt modelId="{7A427E18-7F71-4049-97B8-834FA3694401}" type="pres">
      <dgm:prSet presAssocID="{633C2F2F-7979-4850-80A9-410FA3A23BD6}" presName="Name37" presStyleLbl="parChTrans1D3" presStyleIdx="0" presStyleCnt="2"/>
      <dgm:spPr/>
    </dgm:pt>
    <dgm:pt modelId="{CBDFE080-6622-4658-8EE2-FC06045AEA90}" type="pres">
      <dgm:prSet presAssocID="{2E13886C-9659-480A-A188-6F699B84491D}" presName="hierRoot2" presStyleCnt="0">
        <dgm:presLayoutVars>
          <dgm:hierBranch val="init"/>
        </dgm:presLayoutVars>
      </dgm:prSet>
      <dgm:spPr/>
    </dgm:pt>
    <dgm:pt modelId="{6DED2E95-1A27-451F-9630-343240323EA3}" type="pres">
      <dgm:prSet presAssocID="{2E13886C-9659-480A-A188-6F699B84491D}" presName="rootComposite" presStyleCnt="0"/>
      <dgm:spPr/>
    </dgm:pt>
    <dgm:pt modelId="{C48B60BA-E923-4927-B262-33D8760573E8}" type="pres">
      <dgm:prSet presAssocID="{2E13886C-9659-480A-A188-6F699B84491D}" presName="rootText" presStyleLbl="node3" presStyleIdx="0" presStyleCnt="2">
        <dgm:presLayoutVars>
          <dgm:chPref val="3"/>
        </dgm:presLayoutVars>
      </dgm:prSet>
      <dgm:spPr/>
    </dgm:pt>
    <dgm:pt modelId="{F694D3E3-4A35-40F3-8E0E-A3499C1859BD}" type="pres">
      <dgm:prSet presAssocID="{2E13886C-9659-480A-A188-6F699B84491D}" presName="rootConnector" presStyleLbl="node3" presStyleIdx="0" presStyleCnt="2"/>
      <dgm:spPr/>
    </dgm:pt>
    <dgm:pt modelId="{89B083CF-A721-4EEC-A545-C05513D0DFD3}" type="pres">
      <dgm:prSet presAssocID="{2E13886C-9659-480A-A188-6F699B84491D}" presName="hierChild4" presStyleCnt="0"/>
      <dgm:spPr/>
    </dgm:pt>
    <dgm:pt modelId="{D436DE40-E40E-4CF7-A42D-520E43530115}" type="pres">
      <dgm:prSet presAssocID="{D0A0BF7F-30F3-4ECB-87F1-8FD3D0CBA367}" presName="Name37" presStyleLbl="parChTrans1D4" presStyleIdx="0" presStyleCnt="9"/>
      <dgm:spPr/>
    </dgm:pt>
    <dgm:pt modelId="{9D498C27-51E5-4666-A8F8-224A81526258}" type="pres">
      <dgm:prSet presAssocID="{61A45541-193D-4905-B775-5167C2B7EE0E}" presName="hierRoot2" presStyleCnt="0">
        <dgm:presLayoutVars>
          <dgm:hierBranch val="init"/>
        </dgm:presLayoutVars>
      </dgm:prSet>
      <dgm:spPr/>
    </dgm:pt>
    <dgm:pt modelId="{6AE899AD-62C0-4339-A396-DDC1FB965E58}" type="pres">
      <dgm:prSet presAssocID="{61A45541-193D-4905-B775-5167C2B7EE0E}" presName="rootComposite" presStyleCnt="0"/>
      <dgm:spPr/>
    </dgm:pt>
    <dgm:pt modelId="{702A7DB7-7D4A-402B-B61B-23253283F435}" type="pres">
      <dgm:prSet presAssocID="{61A45541-193D-4905-B775-5167C2B7EE0E}" presName="rootText" presStyleLbl="node4" presStyleIdx="0" presStyleCnt="2">
        <dgm:presLayoutVars>
          <dgm:chPref val="3"/>
        </dgm:presLayoutVars>
      </dgm:prSet>
      <dgm:spPr/>
    </dgm:pt>
    <dgm:pt modelId="{F390DD39-8D25-4BD8-BCB3-9F09C9005B6F}" type="pres">
      <dgm:prSet presAssocID="{61A45541-193D-4905-B775-5167C2B7EE0E}" presName="rootConnector" presStyleLbl="node4" presStyleIdx="0" presStyleCnt="2"/>
      <dgm:spPr/>
    </dgm:pt>
    <dgm:pt modelId="{59D4571E-F8D4-49BD-BD34-8055B8C78206}" type="pres">
      <dgm:prSet presAssocID="{61A45541-193D-4905-B775-5167C2B7EE0E}" presName="hierChild4" presStyleCnt="0"/>
      <dgm:spPr/>
    </dgm:pt>
    <dgm:pt modelId="{EDAC83CC-FE4C-403F-830F-A18F6FFA4407}" type="pres">
      <dgm:prSet presAssocID="{61A45541-193D-4905-B775-5167C2B7EE0E}" presName="hierChild5" presStyleCnt="0"/>
      <dgm:spPr/>
    </dgm:pt>
    <dgm:pt modelId="{2C7028C8-9C54-41DD-8227-91A02CC2995A}" type="pres">
      <dgm:prSet presAssocID="{2E13886C-9659-480A-A188-6F699B84491D}" presName="hierChild5" presStyleCnt="0"/>
      <dgm:spPr/>
    </dgm:pt>
    <dgm:pt modelId="{1004E633-DB06-40C1-9BC1-76DDC9DD80DF}" type="pres">
      <dgm:prSet presAssocID="{4C7B5CB0-EDF5-4687-9844-02A26B5B020E}" presName="hierChild5" presStyleCnt="0"/>
      <dgm:spPr/>
    </dgm:pt>
    <dgm:pt modelId="{C2A9BD84-BC84-48B2-BD0E-EFAE49962C18}" type="pres">
      <dgm:prSet presAssocID="{3145D94F-E9DE-4655-8A3C-6B2E12E48DF3}" presName="Name37" presStyleLbl="parChTrans1D2" presStyleIdx="1" presStyleCnt="2"/>
      <dgm:spPr/>
    </dgm:pt>
    <dgm:pt modelId="{1991E530-94D5-48E1-90D3-520BC6F9C1F2}" type="pres">
      <dgm:prSet presAssocID="{09C5EB67-A0B8-41C7-BB57-84FE870AA583}" presName="hierRoot2" presStyleCnt="0">
        <dgm:presLayoutVars>
          <dgm:hierBranch val="init"/>
        </dgm:presLayoutVars>
      </dgm:prSet>
      <dgm:spPr/>
    </dgm:pt>
    <dgm:pt modelId="{A82E9BE6-CCCE-43F6-A0EC-EB7292436E22}" type="pres">
      <dgm:prSet presAssocID="{09C5EB67-A0B8-41C7-BB57-84FE870AA583}" presName="rootComposite" presStyleCnt="0"/>
      <dgm:spPr/>
    </dgm:pt>
    <dgm:pt modelId="{1B8148AD-C9C3-4E3F-ADC8-BA9CA8FF76AC}" type="pres">
      <dgm:prSet presAssocID="{09C5EB67-A0B8-41C7-BB57-84FE870AA583}" presName="rootText" presStyleLbl="node2" presStyleIdx="1" presStyleCnt="2">
        <dgm:presLayoutVars>
          <dgm:chPref val="3"/>
        </dgm:presLayoutVars>
      </dgm:prSet>
      <dgm:spPr/>
    </dgm:pt>
    <dgm:pt modelId="{E445BA56-7D7F-4D73-BF56-D9B2980A59F0}" type="pres">
      <dgm:prSet presAssocID="{09C5EB67-A0B8-41C7-BB57-84FE870AA583}" presName="rootConnector" presStyleLbl="node2" presStyleIdx="1" presStyleCnt="2"/>
      <dgm:spPr/>
    </dgm:pt>
    <dgm:pt modelId="{B5BC172F-8727-4485-83C5-443C2B6EE07E}" type="pres">
      <dgm:prSet presAssocID="{09C5EB67-A0B8-41C7-BB57-84FE870AA583}" presName="hierChild4" presStyleCnt="0"/>
      <dgm:spPr/>
    </dgm:pt>
    <dgm:pt modelId="{58CCCEF2-E318-4D58-BC66-70272973DCCB}" type="pres">
      <dgm:prSet presAssocID="{A7820117-937A-4234-B688-63D875371FE2}" presName="Name37" presStyleLbl="parChTrans1D3" presStyleIdx="1" presStyleCnt="2"/>
      <dgm:spPr/>
    </dgm:pt>
    <dgm:pt modelId="{626B532C-B437-4214-96E2-0D632ECCD836}" type="pres">
      <dgm:prSet presAssocID="{D285008C-CA0D-448D-A718-D6D60603D6B8}" presName="hierRoot2" presStyleCnt="0">
        <dgm:presLayoutVars>
          <dgm:hierBranch val="init"/>
        </dgm:presLayoutVars>
      </dgm:prSet>
      <dgm:spPr/>
    </dgm:pt>
    <dgm:pt modelId="{902B35BB-FF7F-4640-BD24-35F394F30159}" type="pres">
      <dgm:prSet presAssocID="{D285008C-CA0D-448D-A718-D6D60603D6B8}" presName="rootComposite" presStyleCnt="0"/>
      <dgm:spPr/>
    </dgm:pt>
    <dgm:pt modelId="{DA08E6D8-D022-4FD4-8067-E4CA93F0FE0B}" type="pres">
      <dgm:prSet presAssocID="{D285008C-CA0D-448D-A718-D6D60603D6B8}" presName="rootText" presStyleLbl="node3" presStyleIdx="1" presStyleCnt="2">
        <dgm:presLayoutVars>
          <dgm:chPref val="3"/>
        </dgm:presLayoutVars>
      </dgm:prSet>
      <dgm:spPr/>
    </dgm:pt>
    <dgm:pt modelId="{1362308E-EBAB-4D7F-8515-E29540229444}" type="pres">
      <dgm:prSet presAssocID="{D285008C-CA0D-448D-A718-D6D60603D6B8}" presName="rootConnector" presStyleLbl="node3" presStyleIdx="1" presStyleCnt="2"/>
      <dgm:spPr/>
    </dgm:pt>
    <dgm:pt modelId="{4EAE48DD-AE9B-4907-9996-64C72FE75942}" type="pres">
      <dgm:prSet presAssocID="{D285008C-CA0D-448D-A718-D6D60603D6B8}" presName="hierChild4" presStyleCnt="0"/>
      <dgm:spPr/>
    </dgm:pt>
    <dgm:pt modelId="{377CB408-DB62-4A6C-BB72-0231DDBF3F73}" type="pres">
      <dgm:prSet presAssocID="{17BA1E17-E393-43D1-9D59-472CC2B2B6AB}" presName="Name37" presStyleLbl="parChTrans1D4" presStyleIdx="1" presStyleCnt="9"/>
      <dgm:spPr/>
    </dgm:pt>
    <dgm:pt modelId="{AD0A641C-37F3-49A4-BC03-F58AC89AD3F6}" type="pres">
      <dgm:prSet presAssocID="{F443CC94-6E98-48AF-99D2-FD28623A6F98}" presName="hierRoot2" presStyleCnt="0">
        <dgm:presLayoutVars>
          <dgm:hierBranch val="init"/>
        </dgm:presLayoutVars>
      </dgm:prSet>
      <dgm:spPr/>
    </dgm:pt>
    <dgm:pt modelId="{10D14099-D500-47C4-BA0B-BFA71E5ECAE6}" type="pres">
      <dgm:prSet presAssocID="{F443CC94-6E98-48AF-99D2-FD28623A6F98}" presName="rootComposite" presStyleCnt="0"/>
      <dgm:spPr/>
    </dgm:pt>
    <dgm:pt modelId="{6D45890B-7A36-40EA-8258-732DF21D8829}" type="pres">
      <dgm:prSet presAssocID="{F443CC94-6E98-48AF-99D2-FD28623A6F98}" presName="rootText" presStyleLbl="node4" presStyleIdx="1" presStyleCnt="2">
        <dgm:presLayoutVars>
          <dgm:chPref val="3"/>
        </dgm:presLayoutVars>
      </dgm:prSet>
      <dgm:spPr/>
    </dgm:pt>
    <dgm:pt modelId="{E221EA9E-8741-42BD-9CD3-3908D77105E8}" type="pres">
      <dgm:prSet presAssocID="{F443CC94-6E98-48AF-99D2-FD28623A6F98}" presName="rootConnector" presStyleLbl="node4" presStyleIdx="1" presStyleCnt="2"/>
      <dgm:spPr/>
    </dgm:pt>
    <dgm:pt modelId="{205DE8AC-9746-455F-B9D7-7235A891DF0F}" type="pres">
      <dgm:prSet presAssocID="{F443CC94-6E98-48AF-99D2-FD28623A6F98}" presName="hierChild4" presStyleCnt="0"/>
      <dgm:spPr/>
    </dgm:pt>
    <dgm:pt modelId="{C44B9383-FAAA-4D36-A0A9-5BF832FED06F}" type="pres">
      <dgm:prSet presAssocID="{F443CC94-6E98-48AF-99D2-FD28623A6F98}" presName="hierChild5" presStyleCnt="0"/>
      <dgm:spPr/>
    </dgm:pt>
    <dgm:pt modelId="{D49A393F-8DE3-4673-814A-BC0725F0267A}" type="pres">
      <dgm:prSet presAssocID="{D285008C-CA0D-448D-A718-D6D60603D6B8}" presName="hierChild5" presStyleCnt="0"/>
      <dgm:spPr/>
    </dgm:pt>
    <dgm:pt modelId="{5CEC91E0-78EB-45D2-83CE-86BF6950656F}" type="pres">
      <dgm:prSet presAssocID="{B10D3EF0-00CF-47BA-93D2-FAAEF27604AF}" presName="Name111" presStyleLbl="parChTrans1D4" presStyleIdx="2" presStyleCnt="9"/>
      <dgm:spPr/>
    </dgm:pt>
    <dgm:pt modelId="{F980BD84-9C28-40AD-99FE-5E3179190697}" type="pres">
      <dgm:prSet presAssocID="{E3486524-5E71-4AF3-85DD-1307E83019FF}" presName="hierRoot3" presStyleCnt="0">
        <dgm:presLayoutVars>
          <dgm:hierBranch val="init"/>
        </dgm:presLayoutVars>
      </dgm:prSet>
      <dgm:spPr/>
    </dgm:pt>
    <dgm:pt modelId="{2495B3FA-528A-44F8-BB15-CF1EAC2713D1}" type="pres">
      <dgm:prSet presAssocID="{E3486524-5E71-4AF3-85DD-1307E83019FF}" presName="rootComposite3" presStyleCnt="0"/>
      <dgm:spPr/>
    </dgm:pt>
    <dgm:pt modelId="{75881C4F-D035-4F90-894D-005C097ED7CD}" type="pres">
      <dgm:prSet presAssocID="{E3486524-5E71-4AF3-85DD-1307E83019FF}" presName="rootText3" presStyleLbl="asst3" presStyleIdx="0" presStyleCnt="7">
        <dgm:presLayoutVars>
          <dgm:chPref val="3"/>
        </dgm:presLayoutVars>
      </dgm:prSet>
      <dgm:spPr/>
    </dgm:pt>
    <dgm:pt modelId="{3A120EA2-532B-49A5-A03A-5C3FB03A5CB4}" type="pres">
      <dgm:prSet presAssocID="{E3486524-5E71-4AF3-85DD-1307E83019FF}" presName="rootConnector3" presStyleLbl="asst3" presStyleIdx="0" presStyleCnt="7"/>
      <dgm:spPr/>
    </dgm:pt>
    <dgm:pt modelId="{D4020B75-67F0-4056-8D09-6F50A59F6649}" type="pres">
      <dgm:prSet presAssocID="{E3486524-5E71-4AF3-85DD-1307E83019FF}" presName="hierChild6" presStyleCnt="0"/>
      <dgm:spPr/>
    </dgm:pt>
    <dgm:pt modelId="{14A72E68-1888-4092-B335-55123C33D20A}" type="pres">
      <dgm:prSet presAssocID="{E3486524-5E71-4AF3-85DD-1307E83019FF}" presName="hierChild7" presStyleCnt="0"/>
      <dgm:spPr/>
    </dgm:pt>
    <dgm:pt modelId="{3C2BC16B-7B52-40F8-9038-B3DFB898C6F3}" type="pres">
      <dgm:prSet presAssocID="{F806020F-2730-4FE8-B48B-F8BC55B83035}" presName="Name111" presStyleLbl="parChTrans1D4" presStyleIdx="3" presStyleCnt="9"/>
      <dgm:spPr/>
    </dgm:pt>
    <dgm:pt modelId="{C5F9C595-0349-4B75-8A1A-DFC2D532BCEF}" type="pres">
      <dgm:prSet presAssocID="{0357FF02-BA48-4A53-BD85-F1C1A025A658}" presName="hierRoot3" presStyleCnt="0">
        <dgm:presLayoutVars>
          <dgm:hierBranch val="init"/>
        </dgm:presLayoutVars>
      </dgm:prSet>
      <dgm:spPr/>
    </dgm:pt>
    <dgm:pt modelId="{DCC5D2BA-D22A-4B77-9C62-DFF52C382638}" type="pres">
      <dgm:prSet presAssocID="{0357FF02-BA48-4A53-BD85-F1C1A025A658}" presName="rootComposite3" presStyleCnt="0"/>
      <dgm:spPr/>
    </dgm:pt>
    <dgm:pt modelId="{8FF3ECEF-5413-4204-ADEC-F921AE7C13C7}" type="pres">
      <dgm:prSet presAssocID="{0357FF02-BA48-4A53-BD85-F1C1A025A658}" presName="rootText3" presStyleLbl="asst3" presStyleIdx="1" presStyleCnt="7">
        <dgm:presLayoutVars>
          <dgm:chPref val="3"/>
        </dgm:presLayoutVars>
      </dgm:prSet>
      <dgm:spPr/>
    </dgm:pt>
    <dgm:pt modelId="{6744C611-8429-4719-856D-122EB221CE8C}" type="pres">
      <dgm:prSet presAssocID="{0357FF02-BA48-4A53-BD85-F1C1A025A658}" presName="rootConnector3" presStyleLbl="asst3" presStyleIdx="1" presStyleCnt="7"/>
      <dgm:spPr/>
    </dgm:pt>
    <dgm:pt modelId="{957CD27E-9E08-4C42-89EE-9880E9E56444}" type="pres">
      <dgm:prSet presAssocID="{0357FF02-BA48-4A53-BD85-F1C1A025A658}" presName="hierChild6" presStyleCnt="0"/>
      <dgm:spPr/>
    </dgm:pt>
    <dgm:pt modelId="{AF4C2523-D6DC-47F6-BBD1-0763E240286B}" type="pres">
      <dgm:prSet presAssocID="{0357FF02-BA48-4A53-BD85-F1C1A025A658}" presName="hierChild7" presStyleCnt="0"/>
      <dgm:spPr/>
    </dgm:pt>
    <dgm:pt modelId="{14987BF5-2F95-4500-BD1E-9EB8F3300DA6}" type="pres">
      <dgm:prSet presAssocID="{43F92287-DE35-43E9-AB3A-0CEB43D87938}" presName="Name111" presStyleLbl="parChTrans1D4" presStyleIdx="4" presStyleCnt="9"/>
      <dgm:spPr/>
    </dgm:pt>
    <dgm:pt modelId="{052E491E-471B-4A92-B52E-6847A5F05131}" type="pres">
      <dgm:prSet presAssocID="{B8ED5749-6A8B-45C4-8BD1-A37008E25186}" presName="hierRoot3" presStyleCnt="0">
        <dgm:presLayoutVars>
          <dgm:hierBranch val="init"/>
        </dgm:presLayoutVars>
      </dgm:prSet>
      <dgm:spPr/>
    </dgm:pt>
    <dgm:pt modelId="{BA7B8914-17D1-4676-974B-A0744808162A}" type="pres">
      <dgm:prSet presAssocID="{B8ED5749-6A8B-45C4-8BD1-A37008E25186}" presName="rootComposite3" presStyleCnt="0"/>
      <dgm:spPr/>
    </dgm:pt>
    <dgm:pt modelId="{2A1FFADC-9468-41C7-9123-30329DDD2374}" type="pres">
      <dgm:prSet presAssocID="{B8ED5749-6A8B-45C4-8BD1-A37008E25186}" presName="rootText3" presStyleLbl="asst3" presStyleIdx="2" presStyleCnt="7">
        <dgm:presLayoutVars>
          <dgm:chPref val="3"/>
        </dgm:presLayoutVars>
      </dgm:prSet>
      <dgm:spPr/>
    </dgm:pt>
    <dgm:pt modelId="{EF94DF81-B443-488B-8A7F-CC43C99D8F2C}" type="pres">
      <dgm:prSet presAssocID="{B8ED5749-6A8B-45C4-8BD1-A37008E25186}" presName="rootConnector3" presStyleLbl="asst3" presStyleIdx="2" presStyleCnt="7"/>
      <dgm:spPr/>
    </dgm:pt>
    <dgm:pt modelId="{AF395469-0690-4C9F-A66B-E730E30699D0}" type="pres">
      <dgm:prSet presAssocID="{B8ED5749-6A8B-45C4-8BD1-A37008E25186}" presName="hierChild6" presStyleCnt="0"/>
      <dgm:spPr/>
    </dgm:pt>
    <dgm:pt modelId="{F8DCF0BE-5F9B-4285-BE8A-30B429DA9E57}" type="pres">
      <dgm:prSet presAssocID="{B8ED5749-6A8B-45C4-8BD1-A37008E25186}" presName="hierChild7" presStyleCnt="0"/>
      <dgm:spPr/>
    </dgm:pt>
    <dgm:pt modelId="{9A766D41-7441-408D-94F7-21DC536957CF}" type="pres">
      <dgm:prSet presAssocID="{63E61459-C38B-443D-9F25-AE44BE1D9CB9}" presName="Name111" presStyleLbl="parChTrans1D4" presStyleIdx="5" presStyleCnt="9"/>
      <dgm:spPr/>
    </dgm:pt>
    <dgm:pt modelId="{F9610E57-E3DD-42CE-9990-43424A59E571}" type="pres">
      <dgm:prSet presAssocID="{42746DA9-C8CF-433C-9B83-5B78012FC328}" presName="hierRoot3" presStyleCnt="0">
        <dgm:presLayoutVars>
          <dgm:hierBranch val="init"/>
        </dgm:presLayoutVars>
      </dgm:prSet>
      <dgm:spPr/>
    </dgm:pt>
    <dgm:pt modelId="{D0674BA8-DAB4-42D9-BC3C-BE4B58C30E86}" type="pres">
      <dgm:prSet presAssocID="{42746DA9-C8CF-433C-9B83-5B78012FC328}" presName="rootComposite3" presStyleCnt="0"/>
      <dgm:spPr/>
    </dgm:pt>
    <dgm:pt modelId="{F1A5AFDD-8B1D-4529-A1CE-88BFCA8657DE}" type="pres">
      <dgm:prSet presAssocID="{42746DA9-C8CF-433C-9B83-5B78012FC328}" presName="rootText3" presStyleLbl="asst3" presStyleIdx="3" presStyleCnt="7">
        <dgm:presLayoutVars>
          <dgm:chPref val="3"/>
        </dgm:presLayoutVars>
      </dgm:prSet>
      <dgm:spPr/>
    </dgm:pt>
    <dgm:pt modelId="{9BEADDBD-A575-40DA-A09D-20EAAA75022B}" type="pres">
      <dgm:prSet presAssocID="{42746DA9-C8CF-433C-9B83-5B78012FC328}" presName="rootConnector3" presStyleLbl="asst3" presStyleIdx="3" presStyleCnt="7"/>
      <dgm:spPr/>
    </dgm:pt>
    <dgm:pt modelId="{983F3EB5-2C45-4278-BF15-BC0242148222}" type="pres">
      <dgm:prSet presAssocID="{42746DA9-C8CF-433C-9B83-5B78012FC328}" presName="hierChild6" presStyleCnt="0"/>
      <dgm:spPr/>
    </dgm:pt>
    <dgm:pt modelId="{DC5FD6C7-1750-46B4-9277-C36B4D2A73FA}" type="pres">
      <dgm:prSet presAssocID="{42746DA9-C8CF-433C-9B83-5B78012FC328}" presName="hierChild7" presStyleCnt="0"/>
      <dgm:spPr/>
    </dgm:pt>
    <dgm:pt modelId="{DE9CEBD4-563F-4D84-9DB6-603FDB8E1C05}" type="pres">
      <dgm:prSet presAssocID="{117B593F-75E3-429A-9559-B3B00D21B5FA}" presName="Name111" presStyleLbl="parChTrans1D4" presStyleIdx="6" presStyleCnt="9"/>
      <dgm:spPr/>
    </dgm:pt>
    <dgm:pt modelId="{E4D83693-CFA4-4D80-BB79-8DBC8E2C9540}" type="pres">
      <dgm:prSet presAssocID="{C33146D0-6911-4C23-A404-992AF099F456}" presName="hierRoot3" presStyleCnt="0">
        <dgm:presLayoutVars>
          <dgm:hierBranch val="init"/>
        </dgm:presLayoutVars>
      </dgm:prSet>
      <dgm:spPr/>
    </dgm:pt>
    <dgm:pt modelId="{DFD3886D-0F2A-44CA-AD95-1AE3FD9BF1EB}" type="pres">
      <dgm:prSet presAssocID="{C33146D0-6911-4C23-A404-992AF099F456}" presName="rootComposite3" presStyleCnt="0"/>
      <dgm:spPr/>
    </dgm:pt>
    <dgm:pt modelId="{9D56C1E6-A7DC-4BC4-A649-16C2218051C3}" type="pres">
      <dgm:prSet presAssocID="{C33146D0-6911-4C23-A404-992AF099F456}" presName="rootText3" presStyleLbl="asst3" presStyleIdx="4" presStyleCnt="7">
        <dgm:presLayoutVars>
          <dgm:chPref val="3"/>
        </dgm:presLayoutVars>
      </dgm:prSet>
      <dgm:spPr/>
    </dgm:pt>
    <dgm:pt modelId="{E8BBF065-0F15-4074-A3CF-6A886B2F9060}" type="pres">
      <dgm:prSet presAssocID="{C33146D0-6911-4C23-A404-992AF099F456}" presName="rootConnector3" presStyleLbl="asst3" presStyleIdx="4" presStyleCnt="7"/>
      <dgm:spPr/>
    </dgm:pt>
    <dgm:pt modelId="{42745BE0-EC9B-43AF-9047-EDCEFCD0B8B5}" type="pres">
      <dgm:prSet presAssocID="{C33146D0-6911-4C23-A404-992AF099F456}" presName="hierChild6" presStyleCnt="0"/>
      <dgm:spPr/>
    </dgm:pt>
    <dgm:pt modelId="{D8DA1868-B8B5-4F96-9B41-6946129A432D}" type="pres">
      <dgm:prSet presAssocID="{C33146D0-6911-4C23-A404-992AF099F456}" presName="hierChild7" presStyleCnt="0"/>
      <dgm:spPr/>
    </dgm:pt>
    <dgm:pt modelId="{EFBE20CA-7307-48AA-83E7-97741DF71261}" type="pres">
      <dgm:prSet presAssocID="{B5D1D48F-97FB-4725-9871-AE719AE15A47}" presName="Name111" presStyleLbl="parChTrans1D4" presStyleIdx="7" presStyleCnt="9"/>
      <dgm:spPr/>
    </dgm:pt>
    <dgm:pt modelId="{5DC70528-299E-44DC-AF28-4A0F5CBB568A}" type="pres">
      <dgm:prSet presAssocID="{BA6772DA-6032-485A-8AA9-E934AB967668}" presName="hierRoot3" presStyleCnt="0">
        <dgm:presLayoutVars>
          <dgm:hierBranch val="init"/>
        </dgm:presLayoutVars>
      </dgm:prSet>
      <dgm:spPr/>
    </dgm:pt>
    <dgm:pt modelId="{0B44F27B-C4DE-499A-B086-9F2DE64A3F10}" type="pres">
      <dgm:prSet presAssocID="{BA6772DA-6032-485A-8AA9-E934AB967668}" presName="rootComposite3" presStyleCnt="0"/>
      <dgm:spPr/>
    </dgm:pt>
    <dgm:pt modelId="{89B9AB15-D6BA-47D8-B970-F903BB1B1406}" type="pres">
      <dgm:prSet presAssocID="{BA6772DA-6032-485A-8AA9-E934AB967668}" presName="rootText3" presStyleLbl="asst3" presStyleIdx="5" presStyleCnt="7">
        <dgm:presLayoutVars>
          <dgm:chPref val="3"/>
        </dgm:presLayoutVars>
      </dgm:prSet>
      <dgm:spPr/>
    </dgm:pt>
    <dgm:pt modelId="{F3400855-3D8A-40DF-96DB-8B8933DB1777}" type="pres">
      <dgm:prSet presAssocID="{BA6772DA-6032-485A-8AA9-E934AB967668}" presName="rootConnector3" presStyleLbl="asst3" presStyleIdx="5" presStyleCnt="7"/>
      <dgm:spPr/>
    </dgm:pt>
    <dgm:pt modelId="{060123F8-35F5-4D48-81C7-AA3FC2C5640E}" type="pres">
      <dgm:prSet presAssocID="{BA6772DA-6032-485A-8AA9-E934AB967668}" presName="hierChild6" presStyleCnt="0"/>
      <dgm:spPr/>
    </dgm:pt>
    <dgm:pt modelId="{ABFE0C22-688F-474A-8145-8CB3E8C7EF94}" type="pres">
      <dgm:prSet presAssocID="{BA6772DA-6032-485A-8AA9-E934AB967668}" presName="hierChild7" presStyleCnt="0"/>
      <dgm:spPr/>
    </dgm:pt>
    <dgm:pt modelId="{FBDFC4DD-B577-48D5-B7E1-A1393C1E39E3}" type="pres">
      <dgm:prSet presAssocID="{FFD352D5-9025-4641-830E-FE7A67C0794E}" presName="Name111" presStyleLbl="parChTrans1D4" presStyleIdx="8" presStyleCnt="9"/>
      <dgm:spPr/>
    </dgm:pt>
    <dgm:pt modelId="{ABBC6B96-E506-4FC8-9D06-21B817EF732B}" type="pres">
      <dgm:prSet presAssocID="{912A48B6-4639-4A5B-8103-E45E6D39607B}" presName="hierRoot3" presStyleCnt="0">
        <dgm:presLayoutVars>
          <dgm:hierBranch val="init"/>
        </dgm:presLayoutVars>
      </dgm:prSet>
      <dgm:spPr/>
    </dgm:pt>
    <dgm:pt modelId="{044F242F-AA1E-4028-85AC-8A1FC3FC1CBD}" type="pres">
      <dgm:prSet presAssocID="{912A48B6-4639-4A5B-8103-E45E6D39607B}" presName="rootComposite3" presStyleCnt="0"/>
      <dgm:spPr/>
    </dgm:pt>
    <dgm:pt modelId="{707274D3-0E6C-4CB2-9133-71D3CAC59534}" type="pres">
      <dgm:prSet presAssocID="{912A48B6-4639-4A5B-8103-E45E6D39607B}" presName="rootText3" presStyleLbl="asst3" presStyleIdx="6" presStyleCnt="7">
        <dgm:presLayoutVars>
          <dgm:chPref val="3"/>
        </dgm:presLayoutVars>
      </dgm:prSet>
      <dgm:spPr/>
    </dgm:pt>
    <dgm:pt modelId="{35955E53-E844-4713-8B29-46ADCADB43C5}" type="pres">
      <dgm:prSet presAssocID="{912A48B6-4639-4A5B-8103-E45E6D39607B}" presName="rootConnector3" presStyleLbl="asst3" presStyleIdx="6" presStyleCnt="7"/>
      <dgm:spPr/>
    </dgm:pt>
    <dgm:pt modelId="{8821540D-3250-49D5-9B7E-C91F76EC5D9C}" type="pres">
      <dgm:prSet presAssocID="{912A48B6-4639-4A5B-8103-E45E6D39607B}" presName="hierChild6" presStyleCnt="0"/>
      <dgm:spPr/>
    </dgm:pt>
    <dgm:pt modelId="{B92E607D-E210-4F27-B297-250AA04D4756}" type="pres">
      <dgm:prSet presAssocID="{912A48B6-4639-4A5B-8103-E45E6D39607B}" presName="hierChild7" presStyleCnt="0"/>
      <dgm:spPr/>
    </dgm:pt>
    <dgm:pt modelId="{B08BA3FD-EE86-485B-9074-D8C329BD6BC9}" type="pres">
      <dgm:prSet presAssocID="{09C5EB67-A0B8-41C7-BB57-84FE870AA583}" presName="hierChild5" presStyleCnt="0"/>
      <dgm:spPr/>
    </dgm:pt>
    <dgm:pt modelId="{86236B32-3AE2-43FF-8D25-06F5FD56672F}" type="pres">
      <dgm:prSet presAssocID="{CB41ECF9-07F5-452A-A4BC-84DBD4AE7557}" presName="hierChild3" presStyleCnt="0"/>
      <dgm:spPr/>
    </dgm:pt>
  </dgm:ptLst>
  <dgm:cxnLst>
    <dgm:cxn modelId="{558A0807-9724-448D-B644-6CEBB8600C9D}" type="presOf" srcId="{4C7B5CB0-EDF5-4687-9844-02A26B5B020E}" destId="{61456483-F78B-4680-A876-1BADC3372A47}" srcOrd="0" destOrd="0" presId="urn:microsoft.com/office/officeart/2005/8/layout/orgChart1"/>
    <dgm:cxn modelId="{6D1EB508-38C2-441D-9F0B-DB820FBE6029}" type="presOf" srcId="{912A48B6-4639-4A5B-8103-E45E6D39607B}" destId="{35955E53-E844-4713-8B29-46ADCADB43C5}" srcOrd="1" destOrd="0" presId="urn:microsoft.com/office/officeart/2005/8/layout/orgChart1"/>
    <dgm:cxn modelId="{D7354413-1506-4F49-98E0-90FA37E9D372}" type="presOf" srcId="{B5D1D48F-97FB-4725-9871-AE719AE15A47}" destId="{EFBE20CA-7307-48AA-83E7-97741DF71261}" srcOrd="0" destOrd="0" presId="urn:microsoft.com/office/officeart/2005/8/layout/orgChart1"/>
    <dgm:cxn modelId="{1F04A91D-62FC-4851-89E1-6E1905EA7727}" srcId="{D285008C-CA0D-448D-A718-D6D60603D6B8}" destId="{0357FF02-BA48-4A53-BD85-F1C1A025A658}" srcOrd="1" destOrd="0" parTransId="{F806020F-2730-4FE8-B48B-F8BC55B83035}" sibTransId="{B61E9940-7CC8-4CBE-B0C9-21B7E7DEED4C}"/>
    <dgm:cxn modelId="{46401C20-CD74-44DC-9E52-BA4503681057}" srcId="{D285008C-CA0D-448D-A718-D6D60603D6B8}" destId="{B8ED5749-6A8B-45C4-8BD1-A37008E25186}" srcOrd="2" destOrd="0" parTransId="{43F92287-DE35-43E9-AB3A-0CEB43D87938}" sibTransId="{8572582A-D84A-46C5-89D2-536421D32958}"/>
    <dgm:cxn modelId="{B10DF825-D3E8-432F-BD33-0FC12804407A}" type="presOf" srcId="{B8ED5749-6A8B-45C4-8BD1-A37008E25186}" destId="{EF94DF81-B443-488B-8A7F-CC43C99D8F2C}" srcOrd="1" destOrd="0" presId="urn:microsoft.com/office/officeart/2005/8/layout/orgChart1"/>
    <dgm:cxn modelId="{A31F9929-F08B-473A-B332-1DC41CD8EBB9}" type="presOf" srcId="{09C5EB67-A0B8-41C7-BB57-84FE870AA583}" destId="{1B8148AD-C9C3-4E3F-ADC8-BA9CA8FF76AC}" srcOrd="0" destOrd="0" presId="urn:microsoft.com/office/officeart/2005/8/layout/orgChart1"/>
    <dgm:cxn modelId="{6C00C333-2332-409D-97A2-4C3F463A424B}" type="presOf" srcId="{0357FF02-BA48-4A53-BD85-F1C1A025A658}" destId="{8FF3ECEF-5413-4204-ADEC-F921AE7C13C7}" srcOrd="0" destOrd="0" presId="urn:microsoft.com/office/officeart/2005/8/layout/orgChart1"/>
    <dgm:cxn modelId="{36F52F37-6501-43CA-955F-8FD31EBA802B}" type="presOf" srcId="{A7820117-937A-4234-B688-63D875371FE2}" destId="{58CCCEF2-E318-4D58-BC66-70272973DCCB}" srcOrd="0" destOrd="0" presId="urn:microsoft.com/office/officeart/2005/8/layout/orgChart1"/>
    <dgm:cxn modelId="{9B43153B-8F7D-4BAB-AFDD-34AFC3135B8C}" type="presOf" srcId="{3145D94F-E9DE-4655-8A3C-6B2E12E48DF3}" destId="{C2A9BD84-BC84-48B2-BD0E-EFAE49962C18}" srcOrd="0" destOrd="0" presId="urn:microsoft.com/office/officeart/2005/8/layout/orgChart1"/>
    <dgm:cxn modelId="{6D519840-C5C0-47D4-95E4-D901EEB38439}" type="presOf" srcId="{45885270-1A42-4D11-B567-E32AF8CADB73}" destId="{9A0B5268-DB51-48F9-B037-26E110A6E6D6}" srcOrd="0" destOrd="0" presId="urn:microsoft.com/office/officeart/2005/8/layout/orgChart1"/>
    <dgm:cxn modelId="{743F8143-E7D1-42B2-A2E3-79EF273C3117}" srcId="{2E13886C-9659-480A-A188-6F699B84491D}" destId="{61A45541-193D-4905-B775-5167C2B7EE0E}" srcOrd="0" destOrd="0" parTransId="{D0A0BF7F-30F3-4ECB-87F1-8FD3D0CBA367}" sibTransId="{F259E444-2C2B-49E7-A1EA-20A60C875805}"/>
    <dgm:cxn modelId="{A41BEC43-C073-4CE4-BD09-D2026494566B}" type="presOf" srcId="{C33146D0-6911-4C23-A404-992AF099F456}" destId="{9D56C1E6-A7DC-4BC4-A649-16C2218051C3}" srcOrd="0" destOrd="0" presId="urn:microsoft.com/office/officeart/2005/8/layout/orgChart1"/>
    <dgm:cxn modelId="{97C3F263-4D6F-41FF-884E-603D83F67673}" type="presOf" srcId="{CB41ECF9-07F5-452A-A4BC-84DBD4AE7557}" destId="{18CC7982-4E7C-4438-BEDC-0EC9E42FB7B2}" srcOrd="0" destOrd="0" presId="urn:microsoft.com/office/officeart/2005/8/layout/orgChart1"/>
    <dgm:cxn modelId="{D41BF543-748C-4630-9AF6-A5207C8CEC27}" type="presOf" srcId="{633C2F2F-7979-4850-80A9-410FA3A23BD6}" destId="{7A427E18-7F71-4049-97B8-834FA3694401}" srcOrd="0" destOrd="0" presId="urn:microsoft.com/office/officeart/2005/8/layout/orgChart1"/>
    <dgm:cxn modelId="{78811644-1F48-4854-8ED9-9F5F25686628}" type="presOf" srcId="{BA6772DA-6032-485A-8AA9-E934AB967668}" destId="{F3400855-3D8A-40DF-96DB-8B8933DB1777}" srcOrd="1" destOrd="0" presId="urn:microsoft.com/office/officeart/2005/8/layout/orgChart1"/>
    <dgm:cxn modelId="{4EDEA144-76C8-4A48-B7B6-95529E75EFEA}" type="presOf" srcId="{BA6772DA-6032-485A-8AA9-E934AB967668}" destId="{89B9AB15-D6BA-47D8-B970-F903BB1B1406}" srcOrd="0" destOrd="0" presId="urn:microsoft.com/office/officeart/2005/8/layout/orgChart1"/>
    <dgm:cxn modelId="{517ACB65-DA9F-49BA-927E-50A0793245A9}" type="presOf" srcId="{61A45541-193D-4905-B775-5167C2B7EE0E}" destId="{F390DD39-8D25-4BD8-BCB3-9F09C9005B6F}" srcOrd="1" destOrd="0" presId="urn:microsoft.com/office/officeart/2005/8/layout/orgChart1"/>
    <dgm:cxn modelId="{DC9FFB68-8107-4564-8C57-8555C2851B49}" type="presOf" srcId="{FFD352D5-9025-4641-830E-FE7A67C0794E}" destId="{FBDFC4DD-B577-48D5-B7E1-A1393C1E39E3}" srcOrd="0" destOrd="0" presId="urn:microsoft.com/office/officeart/2005/8/layout/orgChart1"/>
    <dgm:cxn modelId="{09BFF14A-A821-4A47-A7D2-2B5E65A4C99B}" type="presOf" srcId="{2E13886C-9659-480A-A188-6F699B84491D}" destId="{C48B60BA-E923-4927-B262-33D8760573E8}" srcOrd="0" destOrd="0" presId="urn:microsoft.com/office/officeart/2005/8/layout/orgChart1"/>
    <dgm:cxn modelId="{7E4B1B6B-1B6E-4EFA-B248-692FCE76D9C4}" type="presOf" srcId="{63E61459-C38B-443D-9F25-AE44BE1D9CB9}" destId="{9A766D41-7441-408D-94F7-21DC536957CF}" srcOrd="0" destOrd="0" presId="urn:microsoft.com/office/officeart/2005/8/layout/orgChart1"/>
    <dgm:cxn modelId="{D749216F-93AB-41CB-9C05-EA788FD263AF}" type="presOf" srcId="{B8ED5749-6A8B-45C4-8BD1-A37008E25186}" destId="{2A1FFADC-9468-41C7-9123-30329DDD2374}" srcOrd="0" destOrd="0" presId="urn:microsoft.com/office/officeart/2005/8/layout/orgChart1"/>
    <dgm:cxn modelId="{AA403C52-0125-4B35-B307-306AFA541F13}" srcId="{CB41ECF9-07F5-452A-A4BC-84DBD4AE7557}" destId="{4C7B5CB0-EDF5-4687-9844-02A26B5B020E}" srcOrd="0" destOrd="0" parTransId="{45885270-1A42-4D11-B567-E32AF8CADB73}" sibTransId="{ED1F7604-79B3-48B8-8037-AA90E2CACF51}"/>
    <dgm:cxn modelId="{27517B59-73E4-41A6-BF63-12F7F265646E}" type="presOf" srcId="{4C7B5CB0-EDF5-4687-9844-02A26B5B020E}" destId="{1AB65BD4-E915-43ED-BB29-E8D005D1611A}" srcOrd="1" destOrd="0" presId="urn:microsoft.com/office/officeart/2005/8/layout/orgChart1"/>
    <dgm:cxn modelId="{6FCA1C5A-3352-4D83-B583-43AAEC51AADB}" srcId="{4C7B5CB0-EDF5-4687-9844-02A26B5B020E}" destId="{2E13886C-9659-480A-A188-6F699B84491D}" srcOrd="0" destOrd="0" parTransId="{633C2F2F-7979-4850-80A9-410FA3A23BD6}" sibTransId="{07B071C9-8DEA-4BEB-8616-42D956D4FD11}"/>
    <dgm:cxn modelId="{3D800581-8744-4C36-BFF3-8924280762B9}" type="presOf" srcId="{CB41ECF9-07F5-452A-A4BC-84DBD4AE7557}" destId="{B886E5CA-DE13-4BCE-B19D-792E1D67B316}" srcOrd="1" destOrd="0" presId="urn:microsoft.com/office/officeart/2005/8/layout/orgChart1"/>
    <dgm:cxn modelId="{EB22FD87-CC80-44EE-8A27-7CF1A90074F3}" type="presOf" srcId="{2E13886C-9659-480A-A188-6F699B84491D}" destId="{F694D3E3-4A35-40F3-8E0E-A3499C1859BD}" srcOrd="1" destOrd="0" presId="urn:microsoft.com/office/officeart/2005/8/layout/orgChart1"/>
    <dgm:cxn modelId="{65CD8D88-66C6-427F-A7B3-5EFC8D766026}" type="presOf" srcId="{C33146D0-6911-4C23-A404-992AF099F456}" destId="{E8BBF065-0F15-4074-A3CF-6A886B2F9060}" srcOrd="1" destOrd="0" presId="urn:microsoft.com/office/officeart/2005/8/layout/orgChart1"/>
    <dgm:cxn modelId="{8759888A-B840-42B5-8AA2-AE917A4E5B27}" type="presOf" srcId="{0357FF02-BA48-4A53-BD85-F1C1A025A658}" destId="{6744C611-8429-4719-856D-122EB221CE8C}" srcOrd="1" destOrd="0" presId="urn:microsoft.com/office/officeart/2005/8/layout/orgChart1"/>
    <dgm:cxn modelId="{969DF18A-137F-4860-816B-50C308EBF51E}" type="presOf" srcId="{E3486524-5E71-4AF3-85DD-1307E83019FF}" destId="{3A120EA2-532B-49A5-A03A-5C3FB03A5CB4}" srcOrd="1" destOrd="0" presId="urn:microsoft.com/office/officeart/2005/8/layout/orgChart1"/>
    <dgm:cxn modelId="{401A378F-40B4-4EDD-B9F3-8652971F6920}" type="presOf" srcId="{F806020F-2730-4FE8-B48B-F8BC55B83035}" destId="{3C2BC16B-7B52-40F8-9038-B3DFB898C6F3}" srcOrd="0" destOrd="0" presId="urn:microsoft.com/office/officeart/2005/8/layout/orgChart1"/>
    <dgm:cxn modelId="{F9552197-DC67-46F6-9F0D-69BC93173C50}" type="presOf" srcId="{912A48B6-4639-4A5B-8103-E45E6D39607B}" destId="{707274D3-0E6C-4CB2-9133-71D3CAC59534}" srcOrd="0" destOrd="0" presId="urn:microsoft.com/office/officeart/2005/8/layout/orgChart1"/>
    <dgm:cxn modelId="{434F4999-852B-4312-82DA-1CEEB85B8D89}" type="presOf" srcId="{A8C617D6-C80B-4C39-AA50-44C973997C89}" destId="{6CC57FB1-B44B-4C08-A042-FDC7C84708BB}" srcOrd="0" destOrd="0" presId="urn:microsoft.com/office/officeart/2005/8/layout/orgChart1"/>
    <dgm:cxn modelId="{9FDDDF99-A37E-4D9A-8E7D-B11680831E22}" type="presOf" srcId="{F443CC94-6E98-48AF-99D2-FD28623A6F98}" destId="{E221EA9E-8741-42BD-9CD3-3908D77105E8}" srcOrd="1" destOrd="0" presId="urn:microsoft.com/office/officeart/2005/8/layout/orgChart1"/>
    <dgm:cxn modelId="{8F8077A8-EA72-45C1-AA06-0CCEF6CE99F5}" srcId="{A8C617D6-C80B-4C39-AA50-44C973997C89}" destId="{CB41ECF9-07F5-452A-A4BC-84DBD4AE7557}" srcOrd="0" destOrd="0" parTransId="{C2D7AF2E-2E6B-435F-BDE2-1FBDAA5DB32E}" sibTransId="{11E1ACA8-3396-4B96-8D83-D447B4D7884E}"/>
    <dgm:cxn modelId="{B00505AE-5BEB-430B-9709-0ED4CF56D341}" srcId="{42746DA9-C8CF-433C-9B83-5B78012FC328}" destId="{C33146D0-6911-4C23-A404-992AF099F456}" srcOrd="0" destOrd="0" parTransId="{117B593F-75E3-429A-9559-B3B00D21B5FA}" sibTransId="{951D28B1-B1E1-4123-ACFA-D50E96D3A75B}"/>
    <dgm:cxn modelId="{1B9A59AF-21A7-4168-B428-93C028012AED}" type="presOf" srcId="{B10D3EF0-00CF-47BA-93D2-FAAEF27604AF}" destId="{5CEC91E0-78EB-45D2-83CE-86BF6950656F}" srcOrd="0" destOrd="0" presId="urn:microsoft.com/office/officeart/2005/8/layout/orgChart1"/>
    <dgm:cxn modelId="{4FE24DB0-FFA2-447E-BCF1-8DBC6DB84992}" type="presOf" srcId="{17BA1E17-E393-43D1-9D59-472CC2B2B6AB}" destId="{377CB408-DB62-4A6C-BB72-0231DDBF3F73}" srcOrd="0" destOrd="0" presId="urn:microsoft.com/office/officeart/2005/8/layout/orgChart1"/>
    <dgm:cxn modelId="{A638CDB3-CD31-488A-83BC-F91479B3127E}" srcId="{09C5EB67-A0B8-41C7-BB57-84FE870AA583}" destId="{D285008C-CA0D-448D-A718-D6D60603D6B8}" srcOrd="0" destOrd="0" parTransId="{A7820117-937A-4234-B688-63D875371FE2}" sibTransId="{CE20933C-83DD-453C-B475-94EB117E07E9}"/>
    <dgm:cxn modelId="{26E3DAB5-D71A-45B9-9280-97663C91B481}" type="presOf" srcId="{117B593F-75E3-429A-9559-B3B00D21B5FA}" destId="{DE9CEBD4-563F-4D84-9DB6-603FDB8E1C05}" srcOrd="0" destOrd="0" presId="urn:microsoft.com/office/officeart/2005/8/layout/orgChart1"/>
    <dgm:cxn modelId="{C89C11C8-DBD2-488F-9C7A-DFC6FEC78592}" type="presOf" srcId="{D285008C-CA0D-448D-A718-D6D60603D6B8}" destId="{1362308E-EBAB-4D7F-8515-E29540229444}" srcOrd="1" destOrd="0" presId="urn:microsoft.com/office/officeart/2005/8/layout/orgChart1"/>
    <dgm:cxn modelId="{BF922CCF-37C4-4B84-A3B6-63DB34E8C7F2}" srcId="{D285008C-CA0D-448D-A718-D6D60603D6B8}" destId="{E3486524-5E71-4AF3-85DD-1307E83019FF}" srcOrd="0" destOrd="0" parTransId="{B10D3EF0-00CF-47BA-93D2-FAAEF27604AF}" sibTransId="{75547172-0277-4073-89A0-7052B976E313}"/>
    <dgm:cxn modelId="{DAE3A9CF-C522-4E45-B38B-6A4A57ACC7F4}" type="presOf" srcId="{D0A0BF7F-30F3-4ECB-87F1-8FD3D0CBA367}" destId="{D436DE40-E40E-4CF7-A42D-520E43530115}" srcOrd="0" destOrd="0" presId="urn:microsoft.com/office/officeart/2005/8/layout/orgChart1"/>
    <dgm:cxn modelId="{015C56D3-91C6-42A3-9A1E-CCD116257834}" srcId="{42746DA9-C8CF-433C-9B83-5B78012FC328}" destId="{912A48B6-4639-4A5B-8103-E45E6D39607B}" srcOrd="2" destOrd="0" parTransId="{FFD352D5-9025-4641-830E-FE7A67C0794E}" sibTransId="{B39746A6-CD4B-4584-B3B1-E358B730F1A5}"/>
    <dgm:cxn modelId="{06B884D6-9029-40B3-88B6-78A08A51CDC5}" type="presOf" srcId="{42746DA9-C8CF-433C-9B83-5B78012FC328}" destId="{F1A5AFDD-8B1D-4529-A1CE-88BFCA8657DE}" srcOrd="0" destOrd="0" presId="urn:microsoft.com/office/officeart/2005/8/layout/orgChart1"/>
    <dgm:cxn modelId="{D56112DA-3383-4D5B-B1E6-9E5A7F31F122}" type="presOf" srcId="{F443CC94-6E98-48AF-99D2-FD28623A6F98}" destId="{6D45890B-7A36-40EA-8258-732DF21D8829}" srcOrd="0" destOrd="0" presId="urn:microsoft.com/office/officeart/2005/8/layout/orgChart1"/>
    <dgm:cxn modelId="{66DE21DA-70F2-4418-AE08-DC9A6473478A}" srcId="{D285008C-CA0D-448D-A718-D6D60603D6B8}" destId="{42746DA9-C8CF-433C-9B83-5B78012FC328}" srcOrd="3" destOrd="0" parTransId="{63E61459-C38B-443D-9F25-AE44BE1D9CB9}" sibTransId="{C173A5DB-B0E9-4C76-9550-6DC26A2F19BA}"/>
    <dgm:cxn modelId="{23FCA0E0-6A43-4D7A-87AC-330AFF2EE95B}" type="presOf" srcId="{09C5EB67-A0B8-41C7-BB57-84FE870AA583}" destId="{E445BA56-7D7F-4D73-BF56-D9B2980A59F0}" srcOrd="1" destOrd="0" presId="urn:microsoft.com/office/officeart/2005/8/layout/orgChart1"/>
    <dgm:cxn modelId="{A906FAE2-95E7-4041-903C-308DA5A36BD3}" srcId="{D285008C-CA0D-448D-A718-D6D60603D6B8}" destId="{F443CC94-6E98-48AF-99D2-FD28623A6F98}" srcOrd="4" destOrd="0" parTransId="{17BA1E17-E393-43D1-9D59-472CC2B2B6AB}" sibTransId="{FAB52065-AA2E-4844-9392-119EADB4B25D}"/>
    <dgm:cxn modelId="{862458EF-378A-4650-949E-76C6D20DF56A}" srcId="{42746DA9-C8CF-433C-9B83-5B78012FC328}" destId="{BA6772DA-6032-485A-8AA9-E934AB967668}" srcOrd="1" destOrd="0" parTransId="{B5D1D48F-97FB-4725-9871-AE719AE15A47}" sibTransId="{D31DB5CA-3541-4A03-81BD-20DFFE19BE31}"/>
    <dgm:cxn modelId="{A9B950F4-7804-47D5-A70B-38D3354093C6}" type="presOf" srcId="{61A45541-193D-4905-B775-5167C2B7EE0E}" destId="{702A7DB7-7D4A-402B-B61B-23253283F435}" srcOrd="0" destOrd="0" presId="urn:microsoft.com/office/officeart/2005/8/layout/orgChart1"/>
    <dgm:cxn modelId="{0EFA2CF8-66E0-48E0-B9B5-1E2BD303BCC1}" type="presOf" srcId="{D285008C-CA0D-448D-A718-D6D60603D6B8}" destId="{DA08E6D8-D022-4FD4-8067-E4CA93F0FE0B}" srcOrd="0" destOrd="0" presId="urn:microsoft.com/office/officeart/2005/8/layout/orgChart1"/>
    <dgm:cxn modelId="{D2ACEDF9-2677-4C9E-8E1C-894B5CF6E615}" type="presOf" srcId="{E3486524-5E71-4AF3-85DD-1307E83019FF}" destId="{75881C4F-D035-4F90-894D-005C097ED7CD}" srcOrd="0" destOrd="0" presId="urn:microsoft.com/office/officeart/2005/8/layout/orgChart1"/>
    <dgm:cxn modelId="{3E61ACFB-B838-4D37-8F8B-2B7E8A3C140E}" srcId="{CB41ECF9-07F5-452A-A4BC-84DBD4AE7557}" destId="{09C5EB67-A0B8-41C7-BB57-84FE870AA583}" srcOrd="1" destOrd="0" parTransId="{3145D94F-E9DE-4655-8A3C-6B2E12E48DF3}" sibTransId="{A65CB9C8-043B-4C0D-A049-1F433F8EC5DA}"/>
    <dgm:cxn modelId="{3966E5FC-141E-4385-B1C8-EA3F1916590A}" type="presOf" srcId="{42746DA9-C8CF-433C-9B83-5B78012FC328}" destId="{9BEADDBD-A575-40DA-A09D-20EAAA75022B}" srcOrd="1" destOrd="0" presId="urn:microsoft.com/office/officeart/2005/8/layout/orgChart1"/>
    <dgm:cxn modelId="{35D7CBFF-504A-4FB6-BFD6-5C8F1D092234}" type="presOf" srcId="{43F92287-DE35-43E9-AB3A-0CEB43D87938}" destId="{14987BF5-2F95-4500-BD1E-9EB8F3300DA6}" srcOrd="0" destOrd="0" presId="urn:microsoft.com/office/officeart/2005/8/layout/orgChart1"/>
    <dgm:cxn modelId="{288CFEE4-0BFA-4262-8A1E-A46E19458686}" type="presParOf" srcId="{6CC57FB1-B44B-4C08-A042-FDC7C84708BB}" destId="{D7375CBD-D966-4759-8144-6CB634590559}" srcOrd="0" destOrd="0" presId="urn:microsoft.com/office/officeart/2005/8/layout/orgChart1"/>
    <dgm:cxn modelId="{C4B49A19-E59B-4886-825E-5214EE32FB10}" type="presParOf" srcId="{D7375CBD-D966-4759-8144-6CB634590559}" destId="{9FC7E886-2DEF-45BC-85A4-855E616D4483}" srcOrd="0" destOrd="0" presId="urn:microsoft.com/office/officeart/2005/8/layout/orgChart1"/>
    <dgm:cxn modelId="{4DDEFA74-42A2-4979-858C-1C739693C0CE}" type="presParOf" srcId="{9FC7E886-2DEF-45BC-85A4-855E616D4483}" destId="{18CC7982-4E7C-4438-BEDC-0EC9E42FB7B2}" srcOrd="0" destOrd="0" presId="urn:microsoft.com/office/officeart/2005/8/layout/orgChart1"/>
    <dgm:cxn modelId="{B960935C-E6A6-462A-B955-9686636F0A15}" type="presParOf" srcId="{9FC7E886-2DEF-45BC-85A4-855E616D4483}" destId="{B886E5CA-DE13-4BCE-B19D-792E1D67B316}" srcOrd="1" destOrd="0" presId="urn:microsoft.com/office/officeart/2005/8/layout/orgChart1"/>
    <dgm:cxn modelId="{EE09F847-F25B-4BC1-9EA1-7771AA99309E}" type="presParOf" srcId="{D7375CBD-D966-4759-8144-6CB634590559}" destId="{AB0AF813-E810-44A3-9436-33BBBE40C939}" srcOrd="1" destOrd="0" presId="urn:microsoft.com/office/officeart/2005/8/layout/orgChart1"/>
    <dgm:cxn modelId="{2A245489-3AEB-496D-BAA2-EE8F7BE3B967}" type="presParOf" srcId="{AB0AF813-E810-44A3-9436-33BBBE40C939}" destId="{9A0B5268-DB51-48F9-B037-26E110A6E6D6}" srcOrd="0" destOrd="0" presId="urn:microsoft.com/office/officeart/2005/8/layout/orgChart1"/>
    <dgm:cxn modelId="{8A1A06B9-3AB6-4CBE-86DF-11F256671963}" type="presParOf" srcId="{AB0AF813-E810-44A3-9436-33BBBE40C939}" destId="{D3A2E378-B66F-4186-8DE5-500FA4AF6DC2}" srcOrd="1" destOrd="0" presId="urn:microsoft.com/office/officeart/2005/8/layout/orgChart1"/>
    <dgm:cxn modelId="{065EE3CD-A524-4910-AABD-6795BD46C3E6}" type="presParOf" srcId="{D3A2E378-B66F-4186-8DE5-500FA4AF6DC2}" destId="{BF2B7241-C405-46C8-9F41-D2D982697AA4}" srcOrd="0" destOrd="0" presId="urn:microsoft.com/office/officeart/2005/8/layout/orgChart1"/>
    <dgm:cxn modelId="{E5C39EAF-13EF-43C5-B852-E5BD735C72CF}" type="presParOf" srcId="{BF2B7241-C405-46C8-9F41-D2D982697AA4}" destId="{61456483-F78B-4680-A876-1BADC3372A47}" srcOrd="0" destOrd="0" presId="urn:microsoft.com/office/officeart/2005/8/layout/orgChart1"/>
    <dgm:cxn modelId="{A5CE076B-E778-408F-B62F-2C29C3FE5610}" type="presParOf" srcId="{BF2B7241-C405-46C8-9F41-D2D982697AA4}" destId="{1AB65BD4-E915-43ED-BB29-E8D005D1611A}" srcOrd="1" destOrd="0" presId="urn:microsoft.com/office/officeart/2005/8/layout/orgChart1"/>
    <dgm:cxn modelId="{53FEC269-4435-4F0D-9D63-0A35D39999A3}" type="presParOf" srcId="{D3A2E378-B66F-4186-8DE5-500FA4AF6DC2}" destId="{B2013B5F-B04F-4F10-9907-98D165A10096}" srcOrd="1" destOrd="0" presId="urn:microsoft.com/office/officeart/2005/8/layout/orgChart1"/>
    <dgm:cxn modelId="{F3CC51C2-46DD-440F-B142-9ACC632E1A48}" type="presParOf" srcId="{B2013B5F-B04F-4F10-9907-98D165A10096}" destId="{7A427E18-7F71-4049-97B8-834FA3694401}" srcOrd="0" destOrd="0" presId="urn:microsoft.com/office/officeart/2005/8/layout/orgChart1"/>
    <dgm:cxn modelId="{A8C45103-632F-4FB8-A2E7-DA50598C975B}" type="presParOf" srcId="{B2013B5F-B04F-4F10-9907-98D165A10096}" destId="{CBDFE080-6622-4658-8EE2-FC06045AEA90}" srcOrd="1" destOrd="0" presId="urn:microsoft.com/office/officeart/2005/8/layout/orgChart1"/>
    <dgm:cxn modelId="{3F9FF218-5649-408D-920A-EEE18BE05A8C}" type="presParOf" srcId="{CBDFE080-6622-4658-8EE2-FC06045AEA90}" destId="{6DED2E95-1A27-451F-9630-343240323EA3}" srcOrd="0" destOrd="0" presId="urn:microsoft.com/office/officeart/2005/8/layout/orgChart1"/>
    <dgm:cxn modelId="{41472992-DF91-458B-B7A7-77312A234EF3}" type="presParOf" srcId="{6DED2E95-1A27-451F-9630-343240323EA3}" destId="{C48B60BA-E923-4927-B262-33D8760573E8}" srcOrd="0" destOrd="0" presId="urn:microsoft.com/office/officeart/2005/8/layout/orgChart1"/>
    <dgm:cxn modelId="{D1B5941C-3BD4-4C0E-89A9-EF74229D8301}" type="presParOf" srcId="{6DED2E95-1A27-451F-9630-343240323EA3}" destId="{F694D3E3-4A35-40F3-8E0E-A3499C1859BD}" srcOrd="1" destOrd="0" presId="urn:microsoft.com/office/officeart/2005/8/layout/orgChart1"/>
    <dgm:cxn modelId="{C4F5908C-9DB2-4F37-A538-53D2A3250C6D}" type="presParOf" srcId="{CBDFE080-6622-4658-8EE2-FC06045AEA90}" destId="{89B083CF-A721-4EEC-A545-C05513D0DFD3}" srcOrd="1" destOrd="0" presId="urn:microsoft.com/office/officeart/2005/8/layout/orgChart1"/>
    <dgm:cxn modelId="{342E94EB-52B1-469F-95F8-2C70B46FE9C0}" type="presParOf" srcId="{89B083CF-A721-4EEC-A545-C05513D0DFD3}" destId="{D436DE40-E40E-4CF7-A42D-520E43530115}" srcOrd="0" destOrd="0" presId="urn:microsoft.com/office/officeart/2005/8/layout/orgChart1"/>
    <dgm:cxn modelId="{8D2CC123-10F8-4AF8-A57B-DA852B1230D3}" type="presParOf" srcId="{89B083CF-A721-4EEC-A545-C05513D0DFD3}" destId="{9D498C27-51E5-4666-A8F8-224A81526258}" srcOrd="1" destOrd="0" presId="urn:microsoft.com/office/officeart/2005/8/layout/orgChart1"/>
    <dgm:cxn modelId="{FF7F4509-EA0F-436E-9914-8F6BE322ACE3}" type="presParOf" srcId="{9D498C27-51E5-4666-A8F8-224A81526258}" destId="{6AE899AD-62C0-4339-A396-DDC1FB965E58}" srcOrd="0" destOrd="0" presId="urn:microsoft.com/office/officeart/2005/8/layout/orgChart1"/>
    <dgm:cxn modelId="{FAD79C60-D173-4555-B5FB-5CB4166599E3}" type="presParOf" srcId="{6AE899AD-62C0-4339-A396-DDC1FB965E58}" destId="{702A7DB7-7D4A-402B-B61B-23253283F435}" srcOrd="0" destOrd="0" presId="urn:microsoft.com/office/officeart/2005/8/layout/orgChart1"/>
    <dgm:cxn modelId="{B0F68D32-D445-4DA7-856C-FA4556120930}" type="presParOf" srcId="{6AE899AD-62C0-4339-A396-DDC1FB965E58}" destId="{F390DD39-8D25-4BD8-BCB3-9F09C9005B6F}" srcOrd="1" destOrd="0" presId="urn:microsoft.com/office/officeart/2005/8/layout/orgChart1"/>
    <dgm:cxn modelId="{464CC6E6-EC0E-4DA8-B0C4-14F7E7B22398}" type="presParOf" srcId="{9D498C27-51E5-4666-A8F8-224A81526258}" destId="{59D4571E-F8D4-49BD-BD34-8055B8C78206}" srcOrd="1" destOrd="0" presId="urn:microsoft.com/office/officeart/2005/8/layout/orgChart1"/>
    <dgm:cxn modelId="{393ED2B8-416E-4828-9720-CEB2B2C99637}" type="presParOf" srcId="{9D498C27-51E5-4666-A8F8-224A81526258}" destId="{EDAC83CC-FE4C-403F-830F-A18F6FFA4407}" srcOrd="2" destOrd="0" presId="urn:microsoft.com/office/officeart/2005/8/layout/orgChart1"/>
    <dgm:cxn modelId="{D581C5D2-E788-4FA6-BB9C-11B65AB0E727}" type="presParOf" srcId="{CBDFE080-6622-4658-8EE2-FC06045AEA90}" destId="{2C7028C8-9C54-41DD-8227-91A02CC2995A}" srcOrd="2" destOrd="0" presId="urn:microsoft.com/office/officeart/2005/8/layout/orgChart1"/>
    <dgm:cxn modelId="{95F669E7-A0FF-4561-A308-20421EF0DD96}" type="presParOf" srcId="{D3A2E378-B66F-4186-8DE5-500FA4AF6DC2}" destId="{1004E633-DB06-40C1-9BC1-76DDC9DD80DF}" srcOrd="2" destOrd="0" presId="urn:microsoft.com/office/officeart/2005/8/layout/orgChart1"/>
    <dgm:cxn modelId="{3B36EE85-0C19-4A66-B431-99539C8C0438}" type="presParOf" srcId="{AB0AF813-E810-44A3-9436-33BBBE40C939}" destId="{C2A9BD84-BC84-48B2-BD0E-EFAE49962C18}" srcOrd="2" destOrd="0" presId="urn:microsoft.com/office/officeart/2005/8/layout/orgChart1"/>
    <dgm:cxn modelId="{AE597120-784B-4BEA-8599-35551E0DC3F1}" type="presParOf" srcId="{AB0AF813-E810-44A3-9436-33BBBE40C939}" destId="{1991E530-94D5-48E1-90D3-520BC6F9C1F2}" srcOrd="3" destOrd="0" presId="urn:microsoft.com/office/officeart/2005/8/layout/orgChart1"/>
    <dgm:cxn modelId="{4A7920B7-28DA-40CE-BF9F-DF7ED7D3AC5D}" type="presParOf" srcId="{1991E530-94D5-48E1-90D3-520BC6F9C1F2}" destId="{A82E9BE6-CCCE-43F6-A0EC-EB7292436E22}" srcOrd="0" destOrd="0" presId="urn:microsoft.com/office/officeart/2005/8/layout/orgChart1"/>
    <dgm:cxn modelId="{E159A332-FF75-484D-B5B9-DFABF5F8BC22}" type="presParOf" srcId="{A82E9BE6-CCCE-43F6-A0EC-EB7292436E22}" destId="{1B8148AD-C9C3-4E3F-ADC8-BA9CA8FF76AC}" srcOrd="0" destOrd="0" presId="urn:microsoft.com/office/officeart/2005/8/layout/orgChart1"/>
    <dgm:cxn modelId="{08B09030-6BAD-47A0-A645-FDC95C33FF3D}" type="presParOf" srcId="{A82E9BE6-CCCE-43F6-A0EC-EB7292436E22}" destId="{E445BA56-7D7F-4D73-BF56-D9B2980A59F0}" srcOrd="1" destOrd="0" presId="urn:microsoft.com/office/officeart/2005/8/layout/orgChart1"/>
    <dgm:cxn modelId="{B4E51234-83AB-43E0-AA68-3FDB0AF99B86}" type="presParOf" srcId="{1991E530-94D5-48E1-90D3-520BC6F9C1F2}" destId="{B5BC172F-8727-4485-83C5-443C2B6EE07E}" srcOrd="1" destOrd="0" presId="urn:microsoft.com/office/officeart/2005/8/layout/orgChart1"/>
    <dgm:cxn modelId="{0862A811-62D7-40E4-AFA3-FB89DA43D288}" type="presParOf" srcId="{B5BC172F-8727-4485-83C5-443C2B6EE07E}" destId="{58CCCEF2-E318-4D58-BC66-70272973DCCB}" srcOrd="0" destOrd="0" presId="urn:microsoft.com/office/officeart/2005/8/layout/orgChart1"/>
    <dgm:cxn modelId="{E312900A-DC50-42B1-B9CC-F9A6E01660B7}" type="presParOf" srcId="{B5BC172F-8727-4485-83C5-443C2B6EE07E}" destId="{626B532C-B437-4214-96E2-0D632ECCD836}" srcOrd="1" destOrd="0" presId="urn:microsoft.com/office/officeart/2005/8/layout/orgChart1"/>
    <dgm:cxn modelId="{6C34BF99-D59C-4132-8FEE-F6C13520A1ED}" type="presParOf" srcId="{626B532C-B437-4214-96E2-0D632ECCD836}" destId="{902B35BB-FF7F-4640-BD24-35F394F30159}" srcOrd="0" destOrd="0" presId="urn:microsoft.com/office/officeart/2005/8/layout/orgChart1"/>
    <dgm:cxn modelId="{C61377EF-C41F-4193-8E08-531A17E84B71}" type="presParOf" srcId="{902B35BB-FF7F-4640-BD24-35F394F30159}" destId="{DA08E6D8-D022-4FD4-8067-E4CA93F0FE0B}" srcOrd="0" destOrd="0" presId="urn:microsoft.com/office/officeart/2005/8/layout/orgChart1"/>
    <dgm:cxn modelId="{719AB125-7CBF-4F26-A139-E972E369E3CF}" type="presParOf" srcId="{902B35BB-FF7F-4640-BD24-35F394F30159}" destId="{1362308E-EBAB-4D7F-8515-E29540229444}" srcOrd="1" destOrd="0" presId="urn:microsoft.com/office/officeart/2005/8/layout/orgChart1"/>
    <dgm:cxn modelId="{65012D93-BE6F-4411-A446-8D0EE7DEEBC9}" type="presParOf" srcId="{626B532C-B437-4214-96E2-0D632ECCD836}" destId="{4EAE48DD-AE9B-4907-9996-64C72FE75942}" srcOrd="1" destOrd="0" presId="urn:microsoft.com/office/officeart/2005/8/layout/orgChart1"/>
    <dgm:cxn modelId="{C86564F7-CF98-4F0D-8FEB-91E3A5D01366}" type="presParOf" srcId="{4EAE48DD-AE9B-4907-9996-64C72FE75942}" destId="{377CB408-DB62-4A6C-BB72-0231DDBF3F73}" srcOrd="0" destOrd="0" presId="urn:microsoft.com/office/officeart/2005/8/layout/orgChart1"/>
    <dgm:cxn modelId="{6B66CD55-F9C9-4732-ABA5-1ECB6E30A4AB}" type="presParOf" srcId="{4EAE48DD-AE9B-4907-9996-64C72FE75942}" destId="{AD0A641C-37F3-49A4-BC03-F58AC89AD3F6}" srcOrd="1" destOrd="0" presId="urn:microsoft.com/office/officeart/2005/8/layout/orgChart1"/>
    <dgm:cxn modelId="{79B4BF69-BBF6-4649-A865-B2A0307F0419}" type="presParOf" srcId="{AD0A641C-37F3-49A4-BC03-F58AC89AD3F6}" destId="{10D14099-D500-47C4-BA0B-BFA71E5ECAE6}" srcOrd="0" destOrd="0" presId="urn:microsoft.com/office/officeart/2005/8/layout/orgChart1"/>
    <dgm:cxn modelId="{6D1C948B-5E26-408B-A1E1-FB9A279D8E3B}" type="presParOf" srcId="{10D14099-D500-47C4-BA0B-BFA71E5ECAE6}" destId="{6D45890B-7A36-40EA-8258-732DF21D8829}" srcOrd="0" destOrd="0" presId="urn:microsoft.com/office/officeart/2005/8/layout/orgChart1"/>
    <dgm:cxn modelId="{ACF1263E-7B11-4DEB-A905-E396DBF49D81}" type="presParOf" srcId="{10D14099-D500-47C4-BA0B-BFA71E5ECAE6}" destId="{E221EA9E-8741-42BD-9CD3-3908D77105E8}" srcOrd="1" destOrd="0" presId="urn:microsoft.com/office/officeart/2005/8/layout/orgChart1"/>
    <dgm:cxn modelId="{7FA098D8-18E2-40FC-A183-92FD58C99842}" type="presParOf" srcId="{AD0A641C-37F3-49A4-BC03-F58AC89AD3F6}" destId="{205DE8AC-9746-455F-B9D7-7235A891DF0F}" srcOrd="1" destOrd="0" presId="urn:microsoft.com/office/officeart/2005/8/layout/orgChart1"/>
    <dgm:cxn modelId="{F8CED833-FF73-4D38-9D6A-53DBAD64E4E8}" type="presParOf" srcId="{AD0A641C-37F3-49A4-BC03-F58AC89AD3F6}" destId="{C44B9383-FAAA-4D36-A0A9-5BF832FED06F}" srcOrd="2" destOrd="0" presId="urn:microsoft.com/office/officeart/2005/8/layout/orgChart1"/>
    <dgm:cxn modelId="{52D3928E-6DC9-4EA4-8EFB-59E0DFDFFA9A}" type="presParOf" srcId="{626B532C-B437-4214-96E2-0D632ECCD836}" destId="{D49A393F-8DE3-4673-814A-BC0725F0267A}" srcOrd="2" destOrd="0" presId="urn:microsoft.com/office/officeart/2005/8/layout/orgChart1"/>
    <dgm:cxn modelId="{88EA603C-AABF-4876-B03F-8B4F6FA19BBF}" type="presParOf" srcId="{D49A393F-8DE3-4673-814A-BC0725F0267A}" destId="{5CEC91E0-78EB-45D2-83CE-86BF6950656F}" srcOrd="0" destOrd="0" presId="urn:microsoft.com/office/officeart/2005/8/layout/orgChart1"/>
    <dgm:cxn modelId="{13DE4F8E-1D04-4758-9F89-E634B9D977EC}" type="presParOf" srcId="{D49A393F-8DE3-4673-814A-BC0725F0267A}" destId="{F980BD84-9C28-40AD-99FE-5E3179190697}" srcOrd="1" destOrd="0" presId="urn:microsoft.com/office/officeart/2005/8/layout/orgChart1"/>
    <dgm:cxn modelId="{D991A547-DB4F-4272-AAE4-668D28E1D5D5}" type="presParOf" srcId="{F980BD84-9C28-40AD-99FE-5E3179190697}" destId="{2495B3FA-528A-44F8-BB15-CF1EAC2713D1}" srcOrd="0" destOrd="0" presId="urn:microsoft.com/office/officeart/2005/8/layout/orgChart1"/>
    <dgm:cxn modelId="{241B6D7D-EC34-4857-8410-C605D06AF032}" type="presParOf" srcId="{2495B3FA-528A-44F8-BB15-CF1EAC2713D1}" destId="{75881C4F-D035-4F90-894D-005C097ED7CD}" srcOrd="0" destOrd="0" presId="urn:microsoft.com/office/officeart/2005/8/layout/orgChart1"/>
    <dgm:cxn modelId="{E28E7D32-24C7-44FC-91C8-88ED919C714A}" type="presParOf" srcId="{2495B3FA-528A-44F8-BB15-CF1EAC2713D1}" destId="{3A120EA2-532B-49A5-A03A-5C3FB03A5CB4}" srcOrd="1" destOrd="0" presId="urn:microsoft.com/office/officeart/2005/8/layout/orgChart1"/>
    <dgm:cxn modelId="{3E2A7031-5F9E-432C-BD02-D05529DE44D1}" type="presParOf" srcId="{F980BD84-9C28-40AD-99FE-5E3179190697}" destId="{D4020B75-67F0-4056-8D09-6F50A59F6649}" srcOrd="1" destOrd="0" presId="urn:microsoft.com/office/officeart/2005/8/layout/orgChart1"/>
    <dgm:cxn modelId="{77142EBE-E49A-4AD1-8907-534C4200B928}" type="presParOf" srcId="{F980BD84-9C28-40AD-99FE-5E3179190697}" destId="{14A72E68-1888-4092-B335-55123C33D20A}" srcOrd="2" destOrd="0" presId="urn:microsoft.com/office/officeart/2005/8/layout/orgChart1"/>
    <dgm:cxn modelId="{9C79E714-E64C-416A-BC83-AE8CD78A0C3A}" type="presParOf" srcId="{D49A393F-8DE3-4673-814A-BC0725F0267A}" destId="{3C2BC16B-7B52-40F8-9038-B3DFB898C6F3}" srcOrd="2" destOrd="0" presId="urn:microsoft.com/office/officeart/2005/8/layout/orgChart1"/>
    <dgm:cxn modelId="{F4AD551C-71FC-4DFB-AA3A-2F2141914B09}" type="presParOf" srcId="{D49A393F-8DE3-4673-814A-BC0725F0267A}" destId="{C5F9C595-0349-4B75-8A1A-DFC2D532BCEF}" srcOrd="3" destOrd="0" presId="urn:microsoft.com/office/officeart/2005/8/layout/orgChart1"/>
    <dgm:cxn modelId="{9D57E169-22E8-452C-8A7E-F6CC8CA797DB}" type="presParOf" srcId="{C5F9C595-0349-4B75-8A1A-DFC2D532BCEF}" destId="{DCC5D2BA-D22A-4B77-9C62-DFF52C382638}" srcOrd="0" destOrd="0" presId="urn:microsoft.com/office/officeart/2005/8/layout/orgChart1"/>
    <dgm:cxn modelId="{084AF5CA-2BB8-4568-8426-3B75DA11D819}" type="presParOf" srcId="{DCC5D2BA-D22A-4B77-9C62-DFF52C382638}" destId="{8FF3ECEF-5413-4204-ADEC-F921AE7C13C7}" srcOrd="0" destOrd="0" presId="urn:microsoft.com/office/officeart/2005/8/layout/orgChart1"/>
    <dgm:cxn modelId="{3376A994-EE3D-4DE6-BB90-E7547F2DA8BB}" type="presParOf" srcId="{DCC5D2BA-D22A-4B77-9C62-DFF52C382638}" destId="{6744C611-8429-4719-856D-122EB221CE8C}" srcOrd="1" destOrd="0" presId="urn:microsoft.com/office/officeart/2005/8/layout/orgChart1"/>
    <dgm:cxn modelId="{7AA88F7E-3404-4D5F-B872-53F2C03FBF41}" type="presParOf" srcId="{C5F9C595-0349-4B75-8A1A-DFC2D532BCEF}" destId="{957CD27E-9E08-4C42-89EE-9880E9E56444}" srcOrd="1" destOrd="0" presId="urn:microsoft.com/office/officeart/2005/8/layout/orgChart1"/>
    <dgm:cxn modelId="{CBA8869F-F287-48A2-8747-F291C42B7EDC}" type="presParOf" srcId="{C5F9C595-0349-4B75-8A1A-DFC2D532BCEF}" destId="{AF4C2523-D6DC-47F6-BBD1-0763E240286B}" srcOrd="2" destOrd="0" presId="urn:microsoft.com/office/officeart/2005/8/layout/orgChart1"/>
    <dgm:cxn modelId="{DC963B19-43E4-4D48-8A1C-8DEF29E062A6}" type="presParOf" srcId="{D49A393F-8DE3-4673-814A-BC0725F0267A}" destId="{14987BF5-2F95-4500-BD1E-9EB8F3300DA6}" srcOrd="4" destOrd="0" presId="urn:microsoft.com/office/officeart/2005/8/layout/orgChart1"/>
    <dgm:cxn modelId="{6A621590-95A7-4D1D-BAF1-7B09AF3C4946}" type="presParOf" srcId="{D49A393F-8DE3-4673-814A-BC0725F0267A}" destId="{052E491E-471B-4A92-B52E-6847A5F05131}" srcOrd="5" destOrd="0" presId="urn:microsoft.com/office/officeart/2005/8/layout/orgChart1"/>
    <dgm:cxn modelId="{15D67A21-F40E-4E13-8E8B-EFD4A1A9C955}" type="presParOf" srcId="{052E491E-471B-4A92-B52E-6847A5F05131}" destId="{BA7B8914-17D1-4676-974B-A0744808162A}" srcOrd="0" destOrd="0" presId="urn:microsoft.com/office/officeart/2005/8/layout/orgChart1"/>
    <dgm:cxn modelId="{E6538C40-608C-46B4-A4D9-383A5212A162}" type="presParOf" srcId="{BA7B8914-17D1-4676-974B-A0744808162A}" destId="{2A1FFADC-9468-41C7-9123-30329DDD2374}" srcOrd="0" destOrd="0" presId="urn:microsoft.com/office/officeart/2005/8/layout/orgChart1"/>
    <dgm:cxn modelId="{703C1024-DDE1-4885-9D50-0098357F19C3}" type="presParOf" srcId="{BA7B8914-17D1-4676-974B-A0744808162A}" destId="{EF94DF81-B443-488B-8A7F-CC43C99D8F2C}" srcOrd="1" destOrd="0" presId="urn:microsoft.com/office/officeart/2005/8/layout/orgChart1"/>
    <dgm:cxn modelId="{738B506A-7F1E-4C7D-A768-2CF9F065DF13}" type="presParOf" srcId="{052E491E-471B-4A92-B52E-6847A5F05131}" destId="{AF395469-0690-4C9F-A66B-E730E30699D0}" srcOrd="1" destOrd="0" presId="urn:microsoft.com/office/officeart/2005/8/layout/orgChart1"/>
    <dgm:cxn modelId="{AA8B5790-66F3-4071-9F5A-100F04EC23FF}" type="presParOf" srcId="{052E491E-471B-4A92-B52E-6847A5F05131}" destId="{F8DCF0BE-5F9B-4285-BE8A-30B429DA9E57}" srcOrd="2" destOrd="0" presId="urn:microsoft.com/office/officeart/2005/8/layout/orgChart1"/>
    <dgm:cxn modelId="{C198AFCB-0A59-4214-89EC-0347A1149B46}" type="presParOf" srcId="{D49A393F-8DE3-4673-814A-BC0725F0267A}" destId="{9A766D41-7441-408D-94F7-21DC536957CF}" srcOrd="6" destOrd="0" presId="urn:microsoft.com/office/officeart/2005/8/layout/orgChart1"/>
    <dgm:cxn modelId="{39A4A611-3F0D-43A7-A794-3C715834F637}" type="presParOf" srcId="{D49A393F-8DE3-4673-814A-BC0725F0267A}" destId="{F9610E57-E3DD-42CE-9990-43424A59E571}" srcOrd="7" destOrd="0" presId="urn:microsoft.com/office/officeart/2005/8/layout/orgChart1"/>
    <dgm:cxn modelId="{A6AC9E75-AE91-40C7-9B2F-12FD892CF21C}" type="presParOf" srcId="{F9610E57-E3DD-42CE-9990-43424A59E571}" destId="{D0674BA8-DAB4-42D9-BC3C-BE4B58C30E86}" srcOrd="0" destOrd="0" presId="urn:microsoft.com/office/officeart/2005/8/layout/orgChart1"/>
    <dgm:cxn modelId="{E8FBFEEE-E85A-4D2C-91F6-19A26F53C868}" type="presParOf" srcId="{D0674BA8-DAB4-42D9-BC3C-BE4B58C30E86}" destId="{F1A5AFDD-8B1D-4529-A1CE-88BFCA8657DE}" srcOrd="0" destOrd="0" presId="urn:microsoft.com/office/officeart/2005/8/layout/orgChart1"/>
    <dgm:cxn modelId="{83020EF3-F22B-4AE6-9532-E0D6BA55D7DB}" type="presParOf" srcId="{D0674BA8-DAB4-42D9-BC3C-BE4B58C30E86}" destId="{9BEADDBD-A575-40DA-A09D-20EAAA75022B}" srcOrd="1" destOrd="0" presId="urn:microsoft.com/office/officeart/2005/8/layout/orgChart1"/>
    <dgm:cxn modelId="{098EA5AA-B503-4B72-A4E4-73197E96FA64}" type="presParOf" srcId="{F9610E57-E3DD-42CE-9990-43424A59E571}" destId="{983F3EB5-2C45-4278-BF15-BC0242148222}" srcOrd="1" destOrd="0" presId="urn:microsoft.com/office/officeart/2005/8/layout/orgChart1"/>
    <dgm:cxn modelId="{51879BA9-32CD-438D-9B19-3E275B860604}" type="presParOf" srcId="{F9610E57-E3DD-42CE-9990-43424A59E571}" destId="{DC5FD6C7-1750-46B4-9277-C36B4D2A73FA}" srcOrd="2" destOrd="0" presId="urn:microsoft.com/office/officeart/2005/8/layout/orgChart1"/>
    <dgm:cxn modelId="{0DF7CA17-D638-45E3-9561-190CB85C9B57}" type="presParOf" srcId="{DC5FD6C7-1750-46B4-9277-C36B4D2A73FA}" destId="{DE9CEBD4-563F-4D84-9DB6-603FDB8E1C05}" srcOrd="0" destOrd="0" presId="urn:microsoft.com/office/officeart/2005/8/layout/orgChart1"/>
    <dgm:cxn modelId="{A35DD69B-E978-4D7E-95B2-3A5023C61FD2}" type="presParOf" srcId="{DC5FD6C7-1750-46B4-9277-C36B4D2A73FA}" destId="{E4D83693-CFA4-4D80-BB79-8DBC8E2C9540}" srcOrd="1" destOrd="0" presId="urn:microsoft.com/office/officeart/2005/8/layout/orgChart1"/>
    <dgm:cxn modelId="{FC1228B3-C604-426A-B7B5-B2A7C3447110}" type="presParOf" srcId="{E4D83693-CFA4-4D80-BB79-8DBC8E2C9540}" destId="{DFD3886D-0F2A-44CA-AD95-1AE3FD9BF1EB}" srcOrd="0" destOrd="0" presId="urn:microsoft.com/office/officeart/2005/8/layout/orgChart1"/>
    <dgm:cxn modelId="{519840E4-D6CB-4A14-B344-92B0FA63E25F}" type="presParOf" srcId="{DFD3886D-0F2A-44CA-AD95-1AE3FD9BF1EB}" destId="{9D56C1E6-A7DC-4BC4-A649-16C2218051C3}" srcOrd="0" destOrd="0" presId="urn:microsoft.com/office/officeart/2005/8/layout/orgChart1"/>
    <dgm:cxn modelId="{0CF06B04-A2C7-4881-8CE3-FC23D03E3802}" type="presParOf" srcId="{DFD3886D-0F2A-44CA-AD95-1AE3FD9BF1EB}" destId="{E8BBF065-0F15-4074-A3CF-6A886B2F9060}" srcOrd="1" destOrd="0" presId="urn:microsoft.com/office/officeart/2005/8/layout/orgChart1"/>
    <dgm:cxn modelId="{E7638E4C-A9F4-4FC1-A2E8-295F3B0221BB}" type="presParOf" srcId="{E4D83693-CFA4-4D80-BB79-8DBC8E2C9540}" destId="{42745BE0-EC9B-43AF-9047-EDCEFCD0B8B5}" srcOrd="1" destOrd="0" presId="urn:microsoft.com/office/officeart/2005/8/layout/orgChart1"/>
    <dgm:cxn modelId="{44D4A6E8-39C2-45B1-8A94-5D1688480B19}" type="presParOf" srcId="{E4D83693-CFA4-4D80-BB79-8DBC8E2C9540}" destId="{D8DA1868-B8B5-4F96-9B41-6946129A432D}" srcOrd="2" destOrd="0" presId="urn:microsoft.com/office/officeart/2005/8/layout/orgChart1"/>
    <dgm:cxn modelId="{D1C758B0-A794-4EE7-967C-B8553F4A08DA}" type="presParOf" srcId="{DC5FD6C7-1750-46B4-9277-C36B4D2A73FA}" destId="{EFBE20CA-7307-48AA-83E7-97741DF71261}" srcOrd="2" destOrd="0" presId="urn:microsoft.com/office/officeart/2005/8/layout/orgChart1"/>
    <dgm:cxn modelId="{93FF2125-9D7B-4DE1-B0CB-F4B6537F2E9F}" type="presParOf" srcId="{DC5FD6C7-1750-46B4-9277-C36B4D2A73FA}" destId="{5DC70528-299E-44DC-AF28-4A0F5CBB568A}" srcOrd="3" destOrd="0" presId="urn:microsoft.com/office/officeart/2005/8/layout/orgChart1"/>
    <dgm:cxn modelId="{70E7AB87-78B8-4602-B012-A99F7F4140AF}" type="presParOf" srcId="{5DC70528-299E-44DC-AF28-4A0F5CBB568A}" destId="{0B44F27B-C4DE-499A-B086-9F2DE64A3F10}" srcOrd="0" destOrd="0" presId="urn:microsoft.com/office/officeart/2005/8/layout/orgChart1"/>
    <dgm:cxn modelId="{B5A4DBD3-82E0-4D74-8F92-1EDA2A9422CD}" type="presParOf" srcId="{0B44F27B-C4DE-499A-B086-9F2DE64A3F10}" destId="{89B9AB15-D6BA-47D8-B970-F903BB1B1406}" srcOrd="0" destOrd="0" presId="urn:microsoft.com/office/officeart/2005/8/layout/orgChart1"/>
    <dgm:cxn modelId="{52A73BF3-3983-4A50-8F72-447C962F0FE1}" type="presParOf" srcId="{0B44F27B-C4DE-499A-B086-9F2DE64A3F10}" destId="{F3400855-3D8A-40DF-96DB-8B8933DB1777}" srcOrd="1" destOrd="0" presId="urn:microsoft.com/office/officeart/2005/8/layout/orgChart1"/>
    <dgm:cxn modelId="{9D4EB1E0-CAF1-442C-AC7F-31C25D2A0AA7}" type="presParOf" srcId="{5DC70528-299E-44DC-AF28-4A0F5CBB568A}" destId="{060123F8-35F5-4D48-81C7-AA3FC2C5640E}" srcOrd="1" destOrd="0" presId="urn:microsoft.com/office/officeart/2005/8/layout/orgChart1"/>
    <dgm:cxn modelId="{ABB97214-E96D-4172-AE90-664D72CCE10C}" type="presParOf" srcId="{5DC70528-299E-44DC-AF28-4A0F5CBB568A}" destId="{ABFE0C22-688F-474A-8145-8CB3E8C7EF94}" srcOrd="2" destOrd="0" presId="urn:microsoft.com/office/officeart/2005/8/layout/orgChart1"/>
    <dgm:cxn modelId="{DAC811E3-CBBA-4026-B09D-92AA5D5D7BB0}" type="presParOf" srcId="{DC5FD6C7-1750-46B4-9277-C36B4D2A73FA}" destId="{FBDFC4DD-B577-48D5-B7E1-A1393C1E39E3}" srcOrd="4" destOrd="0" presId="urn:microsoft.com/office/officeart/2005/8/layout/orgChart1"/>
    <dgm:cxn modelId="{7921FE10-FDFE-41EA-A906-3FA76885F212}" type="presParOf" srcId="{DC5FD6C7-1750-46B4-9277-C36B4D2A73FA}" destId="{ABBC6B96-E506-4FC8-9D06-21B817EF732B}" srcOrd="5" destOrd="0" presId="urn:microsoft.com/office/officeart/2005/8/layout/orgChart1"/>
    <dgm:cxn modelId="{339952EB-819D-4A15-90EF-343F30609376}" type="presParOf" srcId="{ABBC6B96-E506-4FC8-9D06-21B817EF732B}" destId="{044F242F-AA1E-4028-85AC-8A1FC3FC1CBD}" srcOrd="0" destOrd="0" presId="urn:microsoft.com/office/officeart/2005/8/layout/orgChart1"/>
    <dgm:cxn modelId="{3AFFFE5D-CCBD-4BEC-8952-8BC0A5BAD6D3}" type="presParOf" srcId="{044F242F-AA1E-4028-85AC-8A1FC3FC1CBD}" destId="{707274D3-0E6C-4CB2-9133-71D3CAC59534}" srcOrd="0" destOrd="0" presId="urn:microsoft.com/office/officeart/2005/8/layout/orgChart1"/>
    <dgm:cxn modelId="{8C2D6D76-09CD-4BC4-A08F-6547BA2C4369}" type="presParOf" srcId="{044F242F-AA1E-4028-85AC-8A1FC3FC1CBD}" destId="{35955E53-E844-4713-8B29-46ADCADB43C5}" srcOrd="1" destOrd="0" presId="urn:microsoft.com/office/officeart/2005/8/layout/orgChart1"/>
    <dgm:cxn modelId="{70C6E1DD-568A-472C-AEAC-AAD8CC6B5691}" type="presParOf" srcId="{ABBC6B96-E506-4FC8-9D06-21B817EF732B}" destId="{8821540D-3250-49D5-9B7E-C91F76EC5D9C}" srcOrd="1" destOrd="0" presId="urn:microsoft.com/office/officeart/2005/8/layout/orgChart1"/>
    <dgm:cxn modelId="{8D343738-6347-4CF1-8C65-E30690B67501}" type="presParOf" srcId="{ABBC6B96-E506-4FC8-9D06-21B817EF732B}" destId="{B92E607D-E210-4F27-B297-250AA04D4756}" srcOrd="2" destOrd="0" presId="urn:microsoft.com/office/officeart/2005/8/layout/orgChart1"/>
    <dgm:cxn modelId="{F9C1BF67-F56D-4363-86A8-6342A650C027}" type="presParOf" srcId="{1991E530-94D5-48E1-90D3-520BC6F9C1F2}" destId="{B08BA3FD-EE86-485B-9074-D8C329BD6BC9}" srcOrd="2" destOrd="0" presId="urn:microsoft.com/office/officeart/2005/8/layout/orgChart1"/>
    <dgm:cxn modelId="{A2E03EEF-6E8A-447E-8233-60C7ECF64A41}" type="presParOf" srcId="{D7375CBD-D966-4759-8144-6CB634590559}" destId="{86236B32-3AE2-43FF-8D25-06F5FD56672F}"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5AE4A8-AF33-4038-B340-38004A11A06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1A67BFE2-05BD-4C6C-91FB-066D56C3F271}">
      <dgm:prSet phldrT="[Text]"/>
      <dgm:spPr/>
      <dgm:t>
        <a:bodyPr/>
        <a:lstStyle/>
        <a:p>
          <a:r>
            <a:rPr lang="en-GB" dirty="0"/>
            <a:t>Visual Effects Producer</a:t>
          </a:r>
        </a:p>
      </dgm:t>
    </dgm:pt>
    <dgm:pt modelId="{7695A9EC-D0CA-49A5-BEB9-30F1BA10173D}" type="parTrans" cxnId="{B8C32B5D-DA6E-4973-BDF5-63F36F2E8FDC}">
      <dgm:prSet/>
      <dgm:spPr/>
      <dgm:t>
        <a:bodyPr/>
        <a:lstStyle/>
        <a:p>
          <a:endParaRPr lang="en-GB"/>
        </a:p>
      </dgm:t>
    </dgm:pt>
    <dgm:pt modelId="{DCBF855A-DC81-4EAC-8C55-ACB67C24D1BE}" type="sibTrans" cxnId="{B8C32B5D-DA6E-4973-BDF5-63F36F2E8FDC}">
      <dgm:prSet/>
      <dgm:spPr/>
      <dgm:t>
        <a:bodyPr/>
        <a:lstStyle/>
        <a:p>
          <a:endParaRPr lang="en-GB"/>
        </a:p>
      </dgm:t>
    </dgm:pt>
    <dgm:pt modelId="{E74EECFB-B06D-4075-9211-CAED1CCBCEDC}">
      <dgm:prSet/>
      <dgm:spPr/>
      <dgm:t>
        <a:bodyPr/>
        <a:lstStyle/>
        <a:p>
          <a:r>
            <a:rPr lang="en-GB" dirty="0"/>
            <a:t>Creative Director</a:t>
          </a:r>
        </a:p>
      </dgm:t>
    </dgm:pt>
    <dgm:pt modelId="{D6BE026D-F333-4D07-B827-DFD297F1648E}" type="parTrans" cxnId="{50D69B1F-1A89-4068-A09B-5E6261D72485}">
      <dgm:prSet/>
      <dgm:spPr/>
      <dgm:t>
        <a:bodyPr/>
        <a:lstStyle/>
        <a:p>
          <a:endParaRPr lang="en-GB"/>
        </a:p>
      </dgm:t>
    </dgm:pt>
    <dgm:pt modelId="{E810EF55-B508-41D7-8E9F-762755C73006}" type="sibTrans" cxnId="{50D69B1F-1A89-4068-A09B-5E6261D72485}">
      <dgm:prSet/>
      <dgm:spPr/>
      <dgm:t>
        <a:bodyPr/>
        <a:lstStyle/>
        <a:p>
          <a:endParaRPr lang="en-GB"/>
        </a:p>
      </dgm:t>
    </dgm:pt>
    <dgm:pt modelId="{F6A95E5B-E2AE-4D6F-94D0-B4FABE82E575}">
      <dgm:prSet/>
      <dgm:spPr/>
      <dgm:t>
        <a:bodyPr/>
        <a:lstStyle/>
        <a:p>
          <a:r>
            <a:rPr lang="en-GB" dirty="0"/>
            <a:t>Visual Effects Supervisor</a:t>
          </a:r>
        </a:p>
      </dgm:t>
    </dgm:pt>
    <dgm:pt modelId="{FEBD76D6-1C81-4C6C-B8EE-45526941D08F}" type="parTrans" cxnId="{B56C88EF-E566-48B3-85EB-80D410C692D5}">
      <dgm:prSet/>
      <dgm:spPr/>
      <dgm:t>
        <a:bodyPr/>
        <a:lstStyle/>
        <a:p>
          <a:endParaRPr lang="en-GB"/>
        </a:p>
      </dgm:t>
    </dgm:pt>
    <dgm:pt modelId="{0D75FF92-06E7-4FF2-B7BA-C3B16721D906}" type="sibTrans" cxnId="{B56C88EF-E566-48B3-85EB-80D410C692D5}">
      <dgm:prSet/>
      <dgm:spPr/>
      <dgm:t>
        <a:bodyPr/>
        <a:lstStyle/>
        <a:p>
          <a:endParaRPr lang="en-GB"/>
        </a:p>
      </dgm:t>
    </dgm:pt>
    <dgm:pt modelId="{4BA62CB4-0818-4FA0-BD54-3A7DEA6F9A1A}" type="asst">
      <dgm:prSet/>
      <dgm:spPr/>
      <dgm:t>
        <a:bodyPr/>
        <a:lstStyle/>
        <a:p>
          <a:r>
            <a:rPr lang="en-GB" dirty="0"/>
            <a:t>Digital Artists</a:t>
          </a:r>
        </a:p>
      </dgm:t>
    </dgm:pt>
    <dgm:pt modelId="{9DB18B42-DD62-4F6B-8970-B998FAF4A6C9}" type="parTrans" cxnId="{C1879E59-4487-4F7A-9933-594A0ABB04DD}">
      <dgm:prSet/>
      <dgm:spPr/>
      <dgm:t>
        <a:bodyPr/>
        <a:lstStyle/>
        <a:p>
          <a:endParaRPr lang="en-GB"/>
        </a:p>
      </dgm:t>
    </dgm:pt>
    <dgm:pt modelId="{C5CA0573-2F9B-40FC-8746-E93CDD687362}" type="sibTrans" cxnId="{C1879E59-4487-4F7A-9933-594A0ABB04DD}">
      <dgm:prSet/>
      <dgm:spPr/>
      <dgm:t>
        <a:bodyPr/>
        <a:lstStyle/>
        <a:p>
          <a:endParaRPr lang="en-GB"/>
        </a:p>
      </dgm:t>
    </dgm:pt>
    <dgm:pt modelId="{270CDCA7-5629-4FAB-82D6-AFC7B3477D15}" type="asst">
      <dgm:prSet/>
      <dgm:spPr/>
      <dgm:t>
        <a:bodyPr/>
        <a:lstStyle/>
        <a:p>
          <a:r>
            <a:rPr lang="en-GB" dirty="0"/>
            <a:t>Riggers</a:t>
          </a:r>
        </a:p>
      </dgm:t>
    </dgm:pt>
    <dgm:pt modelId="{CDE344B9-F1FF-4884-B221-CDC168905B6D}" type="parTrans" cxnId="{95C8BDB6-2103-434B-B8D8-24AF512556AC}">
      <dgm:prSet/>
      <dgm:spPr/>
      <dgm:t>
        <a:bodyPr/>
        <a:lstStyle/>
        <a:p>
          <a:endParaRPr lang="en-GB"/>
        </a:p>
      </dgm:t>
    </dgm:pt>
    <dgm:pt modelId="{AAF90FC7-6F6D-4635-816C-76173095B009}" type="sibTrans" cxnId="{95C8BDB6-2103-434B-B8D8-24AF512556AC}">
      <dgm:prSet/>
      <dgm:spPr/>
      <dgm:t>
        <a:bodyPr/>
        <a:lstStyle/>
        <a:p>
          <a:endParaRPr lang="en-GB"/>
        </a:p>
      </dgm:t>
    </dgm:pt>
    <dgm:pt modelId="{60311519-8230-43EB-9A1F-EDE884202037}" type="asst">
      <dgm:prSet/>
      <dgm:spPr/>
      <dgm:t>
        <a:bodyPr/>
        <a:lstStyle/>
        <a:p>
          <a:r>
            <a:rPr lang="en-GB" dirty="0"/>
            <a:t>Painters</a:t>
          </a:r>
        </a:p>
      </dgm:t>
    </dgm:pt>
    <dgm:pt modelId="{6FA68A39-269B-44B7-ABC5-7F4746CC8589}" type="parTrans" cxnId="{80A13F8B-433E-4EC4-A8C9-7572A1219103}">
      <dgm:prSet/>
      <dgm:spPr/>
      <dgm:t>
        <a:bodyPr/>
        <a:lstStyle/>
        <a:p>
          <a:endParaRPr lang="en-GB"/>
        </a:p>
      </dgm:t>
    </dgm:pt>
    <dgm:pt modelId="{F993B68B-56CF-4D93-A1CC-7C5958F33F12}" type="sibTrans" cxnId="{80A13F8B-433E-4EC4-A8C9-7572A1219103}">
      <dgm:prSet/>
      <dgm:spPr/>
      <dgm:t>
        <a:bodyPr/>
        <a:lstStyle/>
        <a:p>
          <a:endParaRPr lang="en-GB"/>
        </a:p>
      </dgm:t>
    </dgm:pt>
    <dgm:pt modelId="{C64DE735-2D13-4A67-9883-51508462164B}" type="asst">
      <dgm:prSet/>
      <dgm:spPr/>
      <dgm:t>
        <a:bodyPr/>
        <a:lstStyle/>
        <a:p>
          <a:r>
            <a:rPr lang="en-GB" dirty="0"/>
            <a:t>Rotoscope Artists</a:t>
          </a:r>
        </a:p>
      </dgm:t>
    </dgm:pt>
    <dgm:pt modelId="{5B4E3860-B858-4CD2-97EC-C03810201AC2}" type="parTrans" cxnId="{64F46D74-44B0-45C6-AD3D-CD14E6852109}">
      <dgm:prSet/>
      <dgm:spPr/>
      <dgm:t>
        <a:bodyPr/>
        <a:lstStyle/>
        <a:p>
          <a:endParaRPr lang="en-GB"/>
        </a:p>
      </dgm:t>
    </dgm:pt>
    <dgm:pt modelId="{102B39CA-E846-426A-8B53-8C51FAF6AD02}" type="sibTrans" cxnId="{64F46D74-44B0-45C6-AD3D-CD14E6852109}">
      <dgm:prSet/>
      <dgm:spPr/>
      <dgm:t>
        <a:bodyPr/>
        <a:lstStyle/>
        <a:p>
          <a:endParaRPr lang="en-GB"/>
        </a:p>
      </dgm:t>
    </dgm:pt>
    <dgm:pt modelId="{CB5F4220-6D9D-4F01-A307-68BDD8F1960A}" type="asst">
      <dgm:prSet/>
      <dgm:spPr/>
      <dgm:t>
        <a:bodyPr/>
        <a:lstStyle/>
        <a:p>
          <a:r>
            <a:rPr lang="en-GB" dirty="0"/>
            <a:t>Compositors</a:t>
          </a:r>
        </a:p>
      </dgm:t>
    </dgm:pt>
    <dgm:pt modelId="{0A675F11-921D-4DDE-803B-DC9059887E86}" type="parTrans" cxnId="{0AF21B2E-2028-4B9A-AA30-A45EBC0D7DDC}">
      <dgm:prSet/>
      <dgm:spPr/>
      <dgm:t>
        <a:bodyPr/>
        <a:lstStyle/>
        <a:p>
          <a:endParaRPr lang="en-GB"/>
        </a:p>
      </dgm:t>
    </dgm:pt>
    <dgm:pt modelId="{62CFB035-FC19-409D-973C-B801343F1F42}" type="sibTrans" cxnId="{0AF21B2E-2028-4B9A-AA30-A45EBC0D7DDC}">
      <dgm:prSet/>
      <dgm:spPr/>
      <dgm:t>
        <a:bodyPr/>
        <a:lstStyle/>
        <a:p>
          <a:endParaRPr lang="en-GB"/>
        </a:p>
      </dgm:t>
    </dgm:pt>
    <dgm:pt modelId="{7405770E-ED56-4BDC-B6B3-27A3C2E0BCA5}" type="asst">
      <dgm:prSet/>
      <dgm:spPr/>
      <dgm:t>
        <a:bodyPr/>
        <a:lstStyle/>
        <a:p>
          <a:r>
            <a:rPr lang="en-GB" dirty="0"/>
            <a:t>Programmers</a:t>
          </a:r>
        </a:p>
      </dgm:t>
    </dgm:pt>
    <dgm:pt modelId="{EA964409-5B58-4ECF-BF82-8FC84C5B8005}" type="parTrans" cxnId="{1F9076B4-26D9-41FD-9665-57B13BA4519C}">
      <dgm:prSet/>
      <dgm:spPr/>
      <dgm:t>
        <a:bodyPr/>
        <a:lstStyle/>
        <a:p>
          <a:endParaRPr lang="en-GB"/>
        </a:p>
      </dgm:t>
    </dgm:pt>
    <dgm:pt modelId="{13EF800B-8C2E-411D-84E5-20A74788D475}" type="sibTrans" cxnId="{1F9076B4-26D9-41FD-9665-57B13BA4519C}">
      <dgm:prSet/>
      <dgm:spPr/>
      <dgm:t>
        <a:bodyPr/>
        <a:lstStyle/>
        <a:p>
          <a:endParaRPr lang="en-GB"/>
        </a:p>
      </dgm:t>
    </dgm:pt>
    <dgm:pt modelId="{F73E314F-3F15-4FD1-A66D-61730A6770F0}" type="pres">
      <dgm:prSet presAssocID="{185AE4A8-AF33-4038-B340-38004A11A06E}" presName="hierChild1" presStyleCnt="0">
        <dgm:presLayoutVars>
          <dgm:orgChart val="1"/>
          <dgm:chPref val="1"/>
          <dgm:dir/>
          <dgm:animOne val="branch"/>
          <dgm:animLvl val="lvl"/>
          <dgm:resizeHandles/>
        </dgm:presLayoutVars>
      </dgm:prSet>
      <dgm:spPr/>
    </dgm:pt>
    <dgm:pt modelId="{3A299D5F-F784-4AE3-8385-14BEEA13F424}" type="pres">
      <dgm:prSet presAssocID="{1A67BFE2-05BD-4C6C-91FB-066D56C3F271}" presName="hierRoot1" presStyleCnt="0">
        <dgm:presLayoutVars>
          <dgm:hierBranch val="init"/>
        </dgm:presLayoutVars>
      </dgm:prSet>
      <dgm:spPr/>
    </dgm:pt>
    <dgm:pt modelId="{8038DAEA-EF7C-443D-8FEF-1DFE5B7AC0D5}" type="pres">
      <dgm:prSet presAssocID="{1A67BFE2-05BD-4C6C-91FB-066D56C3F271}" presName="rootComposite1" presStyleCnt="0"/>
      <dgm:spPr/>
    </dgm:pt>
    <dgm:pt modelId="{1D6B6757-5512-489C-87FA-F2D45449F1D0}" type="pres">
      <dgm:prSet presAssocID="{1A67BFE2-05BD-4C6C-91FB-066D56C3F271}" presName="rootText1" presStyleLbl="node0" presStyleIdx="0" presStyleCnt="1">
        <dgm:presLayoutVars>
          <dgm:chPref val="3"/>
        </dgm:presLayoutVars>
      </dgm:prSet>
      <dgm:spPr/>
    </dgm:pt>
    <dgm:pt modelId="{981E2596-0DF8-4F9D-A2A1-892E31F0A1CD}" type="pres">
      <dgm:prSet presAssocID="{1A67BFE2-05BD-4C6C-91FB-066D56C3F271}" presName="rootConnector1" presStyleLbl="node1" presStyleIdx="0" presStyleCnt="0"/>
      <dgm:spPr/>
    </dgm:pt>
    <dgm:pt modelId="{11DEC464-A941-4617-8E25-A22CDF77F44B}" type="pres">
      <dgm:prSet presAssocID="{1A67BFE2-05BD-4C6C-91FB-066D56C3F271}" presName="hierChild2" presStyleCnt="0"/>
      <dgm:spPr/>
    </dgm:pt>
    <dgm:pt modelId="{878DD179-4840-4991-A8EA-4B1781C688DB}" type="pres">
      <dgm:prSet presAssocID="{D6BE026D-F333-4D07-B827-DFD297F1648E}" presName="Name37" presStyleLbl="parChTrans1D2" presStyleIdx="0" presStyleCnt="1"/>
      <dgm:spPr/>
    </dgm:pt>
    <dgm:pt modelId="{A6CDCE34-3C28-4D1B-96FB-B967CADD869A}" type="pres">
      <dgm:prSet presAssocID="{E74EECFB-B06D-4075-9211-CAED1CCBCEDC}" presName="hierRoot2" presStyleCnt="0">
        <dgm:presLayoutVars>
          <dgm:hierBranch val="init"/>
        </dgm:presLayoutVars>
      </dgm:prSet>
      <dgm:spPr/>
    </dgm:pt>
    <dgm:pt modelId="{61A628A2-7911-42BF-84DD-28F2B006B6A1}" type="pres">
      <dgm:prSet presAssocID="{E74EECFB-B06D-4075-9211-CAED1CCBCEDC}" presName="rootComposite" presStyleCnt="0"/>
      <dgm:spPr/>
    </dgm:pt>
    <dgm:pt modelId="{CCAE430D-8E10-407F-90C0-39671CF6C98E}" type="pres">
      <dgm:prSet presAssocID="{E74EECFB-B06D-4075-9211-CAED1CCBCEDC}" presName="rootText" presStyleLbl="node2" presStyleIdx="0" presStyleCnt="1">
        <dgm:presLayoutVars>
          <dgm:chPref val="3"/>
        </dgm:presLayoutVars>
      </dgm:prSet>
      <dgm:spPr/>
    </dgm:pt>
    <dgm:pt modelId="{78228199-6A45-4A46-BE52-BCCBACC799D9}" type="pres">
      <dgm:prSet presAssocID="{E74EECFB-B06D-4075-9211-CAED1CCBCEDC}" presName="rootConnector" presStyleLbl="node2" presStyleIdx="0" presStyleCnt="1"/>
      <dgm:spPr/>
    </dgm:pt>
    <dgm:pt modelId="{9BC17A0A-1093-4D78-9206-9FB64EDCF191}" type="pres">
      <dgm:prSet presAssocID="{E74EECFB-B06D-4075-9211-CAED1CCBCEDC}" presName="hierChild4" presStyleCnt="0"/>
      <dgm:spPr/>
    </dgm:pt>
    <dgm:pt modelId="{093F9A88-B2BC-4A19-8446-25729B26994C}" type="pres">
      <dgm:prSet presAssocID="{FEBD76D6-1C81-4C6C-B8EE-45526941D08F}" presName="Name37" presStyleLbl="parChTrans1D3" presStyleIdx="0" presStyleCnt="1"/>
      <dgm:spPr/>
    </dgm:pt>
    <dgm:pt modelId="{923D318A-BB0A-4E24-99F6-29751B1EA2C7}" type="pres">
      <dgm:prSet presAssocID="{F6A95E5B-E2AE-4D6F-94D0-B4FABE82E575}" presName="hierRoot2" presStyleCnt="0">
        <dgm:presLayoutVars>
          <dgm:hierBranch val="init"/>
        </dgm:presLayoutVars>
      </dgm:prSet>
      <dgm:spPr/>
    </dgm:pt>
    <dgm:pt modelId="{99B43FE7-99D6-4619-AD93-F2680DABD6CE}" type="pres">
      <dgm:prSet presAssocID="{F6A95E5B-E2AE-4D6F-94D0-B4FABE82E575}" presName="rootComposite" presStyleCnt="0"/>
      <dgm:spPr/>
    </dgm:pt>
    <dgm:pt modelId="{703E3E81-879B-4C80-A0A2-065618079018}" type="pres">
      <dgm:prSet presAssocID="{F6A95E5B-E2AE-4D6F-94D0-B4FABE82E575}" presName="rootText" presStyleLbl="node3" presStyleIdx="0" presStyleCnt="1">
        <dgm:presLayoutVars>
          <dgm:chPref val="3"/>
        </dgm:presLayoutVars>
      </dgm:prSet>
      <dgm:spPr/>
    </dgm:pt>
    <dgm:pt modelId="{8E3C7F4C-AD52-4A60-B82D-BC3B4E840E9A}" type="pres">
      <dgm:prSet presAssocID="{F6A95E5B-E2AE-4D6F-94D0-B4FABE82E575}" presName="rootConnector" presStyleLbl="node3" presStyleIdx="0" presStyleCnt="1"/>
      <dgm:spPr/>
    </dgm:pt>
    <dgm:pt modelId="{496A9192-CFDE-42D8-BF32-011E74E0400F}" type="pres">
      <dgm:prSet presAssocID="{F6A95E5B-E2AE-4D6F-94D0-B4FABE82E575}" presName="hierChild4" presStyleCnt="0"/>
      <dgm:spPr/>
    </dgm:pt>
    <dgm:pt modelId="{92D6B081-1BA9-4C05-91F3-09A567DE4ABD}" type="pres">
      <dgm:prSet presAssocID="{F6A95E5B-E2AE-4D6F-94D0-B4FABE82E575}" presName="hierChild5" presStyleCnt="0"/>
      <dgm:spPr/>
    </dgm:pt>
    <dgm:pt modelId="{2C2E8B2B-CB44-422C-B1DF-C4244105608A}" type="pres">
      <dgm:prSet presAssocID="{9DB18B42-DD62-4F6B-8970-B998FAF4A6C9}" presName="Name111" presStyleLbl="parChTrans1D4" presStyleIdx="0" presStyleCnt="6"/>
      <dgm:spPr/>
    </dgm:pt>
    <dgm:pt modelId="{D376CE43-3CFD-4E5B-809A-CB58E569CCC8}" type="pres">
      <dgm:prSet presAssocID="{4BA62CB4-0818-4FA0-BD54-3A7DEA6F9A1A}" presName="hierRoot3" presStyleCnt="0">
        <dgm:presLayoutVars>
          <dgm:hierBranch val="init"/>
        </dgm:presLayoutVars>
      </dgm:prSet>
      <dgm:spPr/>
    </dgm:pt>
    <dgm:pt modelId="{32598259-DAA2-4EE0-A8F0-141D0A5DB9A1}" type="pres">
      <dgm:prSet presAssocID="{4BA62CB4-0818-4FA0-BD54-3A7DEA6F9A1A}" presName="rootComposite3" presStyleCnt="0"/>
      <dgm:spPr/>
    </dgm:pt>
    <dgm:pt modelId="{E957D92E-B62C-4931-88EB-96075C8C3C6C}" type="pres">
      <dgm:prSet presAssocID="{4BA62CB4-0818-4FA0-BD54-3A7DEA6F9A1A}" presName="rootText3" presStyleLbl="asst3" presStyleIdx="0" presStyleCnt="6">
        <dgm:presLayoutVars>
          <dgm:chPref val="3"/>
        </dgm:presLayoutVars>
      </dgm:prSet>
      <dgm:spPr/>
    </dgm:pt>
    <dgm:pt modelId="{CDEC2C56-5F55-413D-B6E2-6B6E5268FE94}" type="pres">
      <dgm:prSet presAssocID="{4BA62CB4-0818-4FA0-BD54-3A7DEA6F9A1A}" presName="rootConnector3" presStyleLbl="asst3" presStyleIdx="0" presStyleCnt="6"/>
      <dgm:spPr/>
    </dgm:pt>
    <dgm:pt modelId="{46013DB6-AC5B-4E2A-A6DB-4DED99BD351D}" type="pres">
      <dgm:prSet presAssocID="{4BA62CB4-0818-4FA0-BD54-3A7DEA6F9A1A}" presName="hierChild6" presStyleCnt="0"/>
      <dgm:spPr/>
    </dgm:pt>
    <dgm:pt modelId="{71C13FDB-46D1-4C2E-8775-DE5C68E9DB98}" type="pres">
      <dgm:prSet presAssocID="{4BA62CB4-0818-4FA0-BD54-3A7DEA6F9A1A}" presName="hierChild7" presStyleCnt="0"/>
      <dgm:spPr/>
    </dgm:pt>
    <dgm:pt modelId="{36E50323-B3F4-4333-A4B6-08947CD62AC4}" type="pres">
      <dgm:prSet presAssocID="{CDE344B9-F1FF-4884-B221-CDC168905B6D}" presName="Name111" presStyleLbl="parChTrans1D4" presStyleIdx="1" presStyleCnt="6"/>
      <dgm:spPr/>
    </dgm:pt>
    <dgm:pt modelId="{824A52DE-47B7-47E3-B2AE-AFB4C102E11C}" type="pres">
      <dgm:prSet presAssocID="{270CDCA7-5629-4FAB-82D6-AFC7B3477D15}" presName="hierRoot3" presStyleCnt="0">
        <dgm:presLayoutVars>
          <dgm:hierBranch val="init"/>
        </dgm:presLayoutVars>
      </dgm:prSet>
      <dgm:spPr/>
    </dgm:pt>
    <dgm:pt modelId="{06966110-5B2A-42D7-B96D-F169AA334FEC}" type="pres">
      <dgm:prSet presAssocID="{270CDCA7-5629-4FAB-82D6-AFC7B3477D15}" presName="rootComposite3" presStyleCnt="0"/>
      <dgm:spPr/>
    </dgm:pt>
    <dgm:pt modelId="{6E90F5C1-315A-46B0-9843-D8D9FC803065}" type="pres">
      <dgm:prSet presAssocID="{270CDCA7-5629-4FAB-82D6-AFC7B3477D15}" presName="rootText3" presStyleLbl="asst3" presStyleIdx="1" presStyleCnt="6">
        <dgm:presLayoutVars>
          <dgm:chPref val="3"/>
        </dgm:presLayoutVars>
      </dgm:prSet>
      <dgm:spPr/>
    </dgm:pt>
    <dgm:pt modelId="{8E0CC64C-A0F4-4067-882A-8B873EFC3DA1}" type="pres">
      <dgm:prSet presAssocID="{270CDCA7-5629-4FAB-82D6-AFC7B3477D15}" presName="rootConnector3" presStyleLbl="asst3" presStyleIdx="1" presStyleCnt="6"/>
      <dgm:spPr/>
    </dgm:pt>
    <dgm:pt modelId="{CEA429B9-4FC9-4929-8A62-6B1A3F7DCF65}" type="pres">
      <dgm:prSet presAssocID="{270CDCA7-5629-4FAB-82D6-AFC7B3477D15}" presName="hierChild6" presStyleCnt="0"/>
      <dgm:spPr/>
    </dgm:pt>
    <dgm:pt modelId="{20EF504D-4A67-4039-9858-05EC72C47CD3}" type="pres">
      <dgm:prSet presAssocID="{270CDCA7-5629-4FAB-82D6-AFC7B3477D15}" presName="hierChild7" presStyleCnt="0"/>
      <dgm:spPr/>
    </dgm:pt>
    <dgm:pt modelId="{5EF3EEF3-BA0A-4D24-A8C0-E30BCDBD0574}" type="pres">
      <dgm:prSet presAssocID="{6FA68A39-269B-44B7-ABC5-7F4746CC8589}" presName="Name111" presStyleLbl="parChTrans1D4" presStyleIdx="2" presStyleCnt="6"/>
      <dgm:spPr/>
    </dgm:pt>
    <dgm:pt modelId="{0DCA0960-736C-4A8B-BD75-8D6C4F76FDB0}" type="pres">
      <dgm:prSet presAssocID="{60311519-8230-43EB-9A1F-EDE884202037}" presName="hierRoot3" presStyleCnt="0">
        <dgm:presLayoutVars>
          <dgm:hierBranch val="init"/>
        </dgm:presLayoutVars>
      </dgm:prSet>
      <dgm:spPr/>
    </dgm:pt>
    <dgm:pt modelId="{D8826BC0-68A6-4B2D-B227-AFD44610A2E0}" type="pres">
      <dgm:prSet presAssocID="{60311519-8230-43EB-9A1F-EDE884202037}" presName="rootComposite3" presStyleCnt="0"/>
      <dgm:spPr/>
    </dgm:pt>
    <dgm:pt modelId="{78F26B37-6525-456C-9A38-C2A94B7D9765}" type="pres">
      <dgm:prSet presAssocID="{60311519-8230-43EB-9A1F-EDE884202037}" presName="rootText3" presStyleLbl="asst3" presStyleIdx="2" presStyleCnt="6">
        <dgm:presLayoutVars>
          <dgm:chPref val="3"/>
        </dgm:presLayoutVars>
      </dgm:prSet>
      <dgm:spPr/>
    </dgm:pt>
    <dgm:pt modelId="{A283067E-F9C0-418B-A223-273352DFE134}" type="pres">
      <dgm:prSet presAssocID="{60311519-8230-43EB-9A1F-EDE884202037}" presName="rootConnector3" presStyleLbl="asst3" presStyleIdx="2" presStyleCnt="6"/>
      <dgm:spPr/>
    </dgm:pt>
    <dgm:pt modelId="{067DE71A-C0C3-4896-A209-687AC95132EB}" type="pres">
      <dgm:prSet presAssocID="{60311519-8230-43EB-9A1F-EDE884202037}" presName="hierChild6" presStyleCnt="0"/>
      <dgm:spPr/>
    </dgm:pt>
    <dgm:pt modelId="{566744FD-4314-4750-AF2F-0FCF7DAEC07B}" type="pres">
      <dgm:prSet presAssocID="{60311519-8230-43EB-9A1F-EDE884202037}" presName="hierChild7" presStyleCnt="0"/>
      <dgm:spPr/>
    </dgm:pt>
    <dgm:pt modelId="{5D4990BD-CB6E-480D-819E-5450F96E730B}" type="pres">
      <dgm:prSet presAssocID="{5B4E3860-B858-4CD2-97EC-C03810201AC2}" presName="Name111" presStyleLbl="parChTrans1D4" presStyleIdx="3" presStyleCnt="6"/>
      <dgm:spPr/>
    </dgm:pt>
    <dgm:pt modelId="{2DD2C854-73B8-4227-A8DA-8CF5CA1DA886}" type="pres">
      <dgm:prSet presAssocID="{C64DE735-2D13-4A67-9883-51508462164B}" presName="hierRoot3" presStyleCnt="0">
        <dgm:presLayoutVars>
          <dgm:hierBranch val="init"/>
        </dgm:presLayoutVars>
      </dgm:prSet>
      <dgm:spPr/>
    </dgm:pt>
    <dgm:pt modelId="{3ACA8736-787D-41B9-80B7-E16ED8782140}" type="pres">
      <dgm:prSet presAssocID="{C64DE735-2D13-4A67-9883-51508462164B}" presName="rootComposite3" presStyleCnt="0"/>
      <dgm:spPr/>
    </dgm:pt>
    <dgm:pt modelId="{2A86E284-66AE-41C9-A98F-F4CFBFB34B4F}" type="pres">
      <dgm:prSet presAssocID="{C64DE735-2D13-4A67-9883-51508462164B}" presName="rootText3" presStyleLbl="asst3" presStyleIdx="3" presStyleCnt="6">
        <dgm:presLayoutVars>
          <dgm:chPref val="3"/>
        </dgm:presLayoutVars>
      </dgm:prSet>
      <dgm:spPr/>
    </dgm:pt>
    <dgm:pt modelId="{0B3B3F46-EAB4-4C53-9CA3-30E4D86996C2}" type="pres">
      <dgm:prSet presAssocID="{C64DE735-2D13-4A67-9883-51508462164B}" presName="rootConnector3" presStyleLbl="asst3" presStyleIdx="3" presStyleCnt="6"/>
      <dgm:spPr/>
    </dgm:pt>
    <dgm:pt modelId="{5795F590-7DFD-4D17-9B11-D5EACC63B803}" type="pres">
      <dgm:prSet presAssocID="{C64DE735-2D13-4A67-9883-51508462164B}" presName="hierChild6" presStyleCnt="0"/>
      <dgm:spPr/>
    </dgm:pt>
    <dgm:pt modelId="{83F5E2DD-FCB7-4400-91FC-9E18356431DC}" type="pres">
      <dgm:prSet presAssocID="{C64DE735-2D13-4A67-9883-51508462164B}" presName="hierChild7" presStyleCnt="0"/>
      <dgm:spPr/>
    </dgm:pt>
    <dgm:pt modelId="{585AA611-487B-4DD4-98C8-E1A4E8957C9F}" type="pres">
      <dgm:prSet presAssocID="{0A675F11-921D-4DDE-803B-DC9059887E86}" presName="Name111" presStyleLbl="parChTrans1D4" presStyleIdx="4" presStyleCnt="6"/>
      <dgm:spPr/>
    </dgm:pt>
    <dgm:pt modelId="{E632036F-1B18-46A9-BE2B-CB4F44DDA7F6}" type="pres">
      <dgm:prSet presAssocID="{CB5F4220-6D9D-4F01-A307-68BDD8F1960A}" presName="hierRoot3" presStyleCnt="0">
        <dgm:presLayoutVars>
          <dgm:hierBranch val="init"/>
        </dgm:presLayoutVars>
      </dgm:prSet>
      <dgm:spPr/>
    </dgm:pt>
    <dgm:pt modelId="{E030CF0C-F639-4A13-AD40-AC24F8898E8B}" type="pres">
      <dgm:prSet presAssocID="{CB5F4220-6D9D-4F01-A307-68BDD8F1960A}" presName="rootComposite3" presStyleCnt="0"/>
      <dgm:spPr/>
    </dgm:pt>
    <dgm:pt modelId="{516F9772-01FC-4DE0-A4CC-0C164A56EFE1}" type="pres">
      <dgm:prSet presAssocID="{CB5F4220-6D9D-4F01-A307-68BDD8F1960A}" presName="rootText3" presStyleLbl="asst3" presStyleIdx="4" presStyleCnt="6">
        <dgm:presLayoutVars>
          <dgm:chPref val="3"/>
        </dgm:presLayoutVars>
      </dgm:prSet>
      <dgm:spPr/>
    </dgm:pt>
    <dgm:pt modelId="{A8876F52-5170-4E93-B795-871BAA8FCDE2}" type="pres">
      <dgm:prSet presAssocID="{CB5F4220-6D9D-4F01-A307-68BDD8F1960A}" presName="rootConnector3" presStyleLbl="asst3" presStyleIdx="4" presStyleCnt="6"/>
      <dgm:spPr/>
    </dgm:pt>
    <dgm:pt modelId="{0DD24216-24C2-4883-8D42-B5098911CF89}" type="pres">
      <dgm:prSet presAssocID="{CB5F4220-6D9D-4F01-A307-68BDD8F1960A}" presName="hierChild6" presStyleCnt="0"/>
      <dgm:spPr/>
    </dgm:pt>
    <dgm:pt modelId="{DAA38E35-15BF-42A3-B8F2-E966FD70E2F5}" type="pres">
      <dgm:prSet presAssocID="{CB5F4220-6D9D-4F01-A307-68BDD8F1960A}" presName="hierChild7" presStyleCnt="0"/>
      <dgm:spPr/>
    </dgm:pt>
    <dgm:pt modelId="{A426D118-42FE-4E02-B623-410F003D95EA}" type="pres">
      <dgm:prSet presAssocID="{EA964409-5B58-4ECF-BF82-8FC84C5B8005}" presName="Name111" presStyleLbl="parChTrans1D4" presStyleIdx="5" presStyleCnt="6"/>
      <dgm:spPr/>
    </dgm:pt>
    <dgm:pt modelId="{8224FFA4-7163-4A73-A5F3-2E72852826CD}" type="pres">
      <dgm:prSet presAssocID="{7405770E-ED56-4BDC-B6B3-27A3C2E0BCA5}" presName="hierRoot3" presStyleCnt="0">
        <dgm:presLayoutVars>
          <dgm:hierBranch val="init"/>
        </dgm:presLayoutVars>
      </dgm:prSet>
      <dgm:spPr/>
    </dgm:pt>
    <dgm:pt modelId="{D2981780-7139-42D2-AE88-AD0F0A8C7B7D}" type="pres">
      <dgm:prSet presAssocID="{7405770E-ED56-4BDC-B6B3-27A3C2E0BCA5}" presName="rootComposite3" presStyleCnt="0"/>
      <dgm:spPr/>
    </dgm:pt>
    <dgm:pt modelId="{F59F4B3C-01BF-4BD3-AED2-46B0BDB4667D}" type="pres">
      <dgm:prSet presAssocID="{7405770E-ED56-4BDC-B6B3-27A3C2E0BCA5}" presName="rootText3" presStyleLbl="asst3" presStyleIdx="5" presStyleCnt="6">
        <dgm:presLayoutVars>
          <dgm:chPref val="3"/>
        </dgm:presLayoutVars>
      </dgm:prSet>
      <dgm:spPr/>
    </dgm:pt>
    <dgm:pt modelId="{7663AFE9-9A16-4E66-8D86-D90EA831F065}" type="pres">
      <dgm:prSet presAssocID="{7405770E-ED56-4BDC-B6B3-27A3C2E0BCA5}" presName="rootConnector3" presStyleLbl="asst3" presStyleIdx="5" presStyleCnt="6"/>
      <dgm:spPr/>
    </dgm:pt>
    <dgm:pt modelId="{492E1250-83A9-41AF-A80C-6DAC7FE4ACE7}" type="pres">
      <dgm:prSet presAssocID="{7405770E-ED56-4BDC-B6B3-27A3C2E0BCA5}" presName="hierChild6" presStyleCnt="0"/>
      <dgm:spPr/>
    </dgm:pt>
    <dgm:pt modelId="{759DB24B-E367-4B31-B603-871F6C75D5FD}" type="pres">
      <dgm:prSet presAssocID="{7405770E-ED56-4BDC-B6B3-27A3C2E0BCA5}" presName="hierChild7" presStyleCnt="0"/>
      <dgm:spPr/>
    </dgm:pt>
    <dgm:pt modelId="{A3C5BE04-90F7-42F9-93CD-91997B7EDFE1}" type="pres">
      <dgm:prSet presAssocID="{E74EECFB-B06D-4075-9211-CAED1CCBCEDC}" presName="hierChild5" presStyleCnt="0"/>
      <dgm:spPr/>
    </dgm:pt>
    <dgm:pt modelId="{A1F81B98-0195-40C1-8679-FE21EAD3DB3F}" type="pres">
      <dgm:prSet presAssocID="{1A67BFE2-05BD-4C6C-91FB-066D56C3F271}" presName="hierChild3" presStyleCnt="0"/>
      <dgm:spPr/>
    </dgm:pt>
  </dgm:ptLst>
  <dgm:cxnLst>
    <dgm:cxn modelId="{2D873701-9591-4471-B126-689AB473CDE0}" type="presOf" srcId="{185AE4A8-AF33-4038-B340-38004A11A06E}" destId="{F73E314F-3F15-4FD1-A66D-61730A6770F0}" srcOrd="0" destOrd="0" presId="urn:microsoft.com/office/officeart/2005/8/layout/orgChart1"/>
    <dgm:cxn modelId="{D001FE04-39C9-435A-887E-83256D6BD66A}" type="presOf" srcId="{F6A95E5B-E2AE-4D6F-94D0-B4FABE82E575}" destId="{703E3E81-879B-4C80-A0A2-065618079018}" srcOrd="0" destOrd="0" presId="urn:microsoft.com/office/officeart/2005/8/layout/orgChart1"/>
    <dgm:cxn modelId="{B9B4A40A-00EE-4D50-9123-68C94091D8F0}" type="presOf" srcId="{E74EECFB-B06D-4075-9211-CAED1CCBCEDC}" destId="{78228199-6A45-4A46-BE52-BCCBACC799D9}" srcOrd="1" destOrd="0" presId="urn:microsoft.com/office/officeart/2005/8/layout/orgChart1"/>
    <dgm:cxn modelId="{F4577A0D-107B-4EA6-A0FF-E5180B41C12A}" type="presOf" srcId="{9DB18B42-DD62-4F6B-8970-B998FAF4A6C9}" destId="{2C2E8B2B-CB44-422C-B1DF-C4244105608A}" srcOrd="0" destOrd="0" presId="urn:microsoft.com/office/officeart/2005/8/layout/orgChart1"/>
    <dgm:cxn modelId="{B6A30811-584D-4DD0-A8EB-5907DC83A4FC}" type="presOf" srcId="{1A67BFE2-05BD-4C6C-91FB-066D56C3F271}" destId="{1D6B6757-5512-489C-87FA-F2D45449F1D0}" srcOrd="0" destOrd="0" presId="urn:microsoft.com/office/officeart/2005/8/layout/orgChart1"/>
    <dgm:cxn modelId="{50D69B1F-1A89-4068-A09B-5E6261D72485}" srcId="{1A67BFE2-05BD-4C6C-91FB-066D56C3F271}" destId="{E74EECFB-B06D-4075-9211-CAED1CCBCEDC}" srcOrd="0" destOrd="0" parTransId="{D6BE026D-F333-4D07-B827-DFD297F1648E}" sibTransId="{E810EF55-B508-41D7-8E9F-762755C73006}"/>
    <dgm:cxn modelId="{D2126722-2843-4C30-B76E-68A33BD14469}" type="presOf" srcId="{C64DE735-2D13-4A67-9883-51508462164B}" destId="{2A86E284-66AE-41C9-A98F-F4CFBFB34B4F}" srcOrd="0" destOrd="0" presId="urn:microsoft.com/office/officeart/2005/8/layout/orgChart1"/>
    <dgm:cxn modelId="{CF1CD924-77DE-4C57-96D7-159C8A354BFA}" type="presOf" srcId="{F6A95E5B-E2AE-4D6F-94D0-B4FABE82E575}" destId="{8E3C7F4C-AD52-4A60-B82D-BC3B4E840E9A}" srcOrd="1" destOrd="0" presId="urn:microsoft.com/office/officeart/2005/8/layout/orgChart1"/>
    <dgm:cxn modelId="{DD24112C-012F-4D90-AE26-685F54CCD3A5}" type="presOf" srcId="{CB5F4220-6D9D-4F01-A307-68BDD8F1960A}" destId="{516F9772-01FC-4DE0-A4CC-0C164A56EFE1}" srcOrd="0" destOrd="0" presId="urn:microsoft.com/office/officeart/2005/8/layout/orgChart1"/>
    <dgm:cxn modelId="{0AF21B2E-2028-4B9A-AA30-A45EBC0D7DDC}" srcId="{F6A95E5B-E2AE-4D6F-94D0-B4FABE82E575}" destId="{CB5F4220-6D9D-4F01-A307-68BDD8F1960A}" srcOrd="4" destOrd="0" parTransId="{0A675F11-921D-4DDE-803B-DC9059887E86}" sibTransId="{62CFB035-FC19-409D-973C-B801343F1F42}"/>
    <dgm:cxn modelId="{4D0CD82F-FA91-4DE6-BA4D-302461D84208}" type="presOf" srcId="{D6BE026D-F333-4D07-B827-DFD297F1648E}" destId="{878DD179-4840-4991-A8EA-4B1781C688DB}" srcOrd="0" destOrd="0" presId="urn:microsoft.com/office/officeart/2005/8/layout/orgChart1"/>
    <dgm:cxn modelId="{B8C32B5D-DA6E-4973-BDF5-63F36F2E8FDC}" srcId="{185AE4A8-AF33-4038-B340-38004A11A06E}" destId="{1A67BFE2-05BD-4C6C-91FB-066D56C3F271}" srcOrd="0" destOrd="0" parTransId="{7695A9EC-D0CA-49A5-BEB9-30F1BA10173D}" sibTransId="{DCBF855A-DC81-4EAC-8C55-ACB67C24D1BE}"/>
    <dgm:cxn modelId="{0C102745-BA2B-4A4B-B653-D0DD3C540BEF}" type="presOf" srcId="{E74EECFB-B06D-4075-9211-CAED1CCBCEDC}" destId="{CCAE430D-8E10-407F-90C0-39671CF6C98E}" srcOrd="0" destOrd="0" presId="urn:microsoft.com/office/officeart/2005/8/layout/orgChart1"/>
    <dgm:cxn modelId="{4F568673-89E0-404C-8248-3A74AC49845D}" type="presOf" srcId="{4BA62CB4-0818-4FA0-BD54-3A7DEA6F9A1A}" destId="{E957D92E-B62C-4931-88EB-96075C8C3C6C}" srcOrd="0" destOrd="0" presId="urn:microsoft.com/office/officeart/2005/8/layout/orgChart1"/>
    <dgm:cxn modelId="{64F46D74-44B0-45C6-AD3D-CD14E6852109}" srcId="{F6A95E5B-E2AE-4D6F-94D0-B4FABE82E575}" destId="{C64DE735-2D13-4A67-9883-51508462164B}" srcOrd="3" destOrd="0" parTransId="{5B4E3860-B858-4CD2-97EC-C03810201AC2}" sibTransId="{102B39CA-E846-426A-8B53-8C51FAF6AD02}"/>
    <dgm:cxn modelId="{6A9E6277-5E98-4444-97BD-8EFC2AEE72F4}" type="presOf" srcId="{6FA68A39-269B-44B7-ABC5-7F4746CC8589}" destId="{5EF3EEF3-BA0A-4D24-A8C0-E30BCDBD0574}" srcOrd="0" destOrd="0" presId="urn:microsoft.com/office/officeart/2005/8/layout/orgChart1"/>
    <dgm:cxn modelId="{C1879E59-4487-4F7A-9933-594A0ABB04DD}" srcId="{F6A95E5B-E2AE-4D6F-94D0-B4FABE82E575}" destId="{4BA62CB4-0818-4FA0-BD54-3A7DEA6F9A1A}" srcOrd="0" destOrd="0" parTransId="{9DB18B42-DD62-4F6B-8970-B998FAF4A6C9}" sibTransId="{C5CA0573-2F9B-40FC-8746-E93CDD687362}"/>
    <dgm:cxn modelId="{60DFF67F-05C4-446B-8E6F-4B76D62AB601}" type="presOf" srcId="{4BA62CB4-0818-4FA0-BD54-3A7DEA6F9A1A}" destId="{CDEC2C56-5F55-413D-B6E2-6B6E5268FE94}" srcOrd="1" destOrd="0" presId="urn:microsoft.com/office/officeart/2005/8/layout/orgChart1"/>
    <dgm:cxn modelId="{80A13F8B-433E-4EC4-A8C9-7572A1219103}" srcId="{F6A95E5B-E2AE-4D6F-94D0-B4FABE82E575}" destId="{60311519-8230-43EB-9A1F-EDE884202037}" srcOrd="2" destOrd="0" parTransId="{6FA68A39-269B-44B7-ABC5-7F4746CC8589}" sibTransId="{F993B68B-56CF-4D93-A1CC-7C5958F33F12}"/>
    <dgm:cxn modelId="{67F50490-B303-4CEE-B825-D80581DC2BAE}" type="presOf" srcId="{270CDCA7-5629-4FAB-82D6-AFC7B3477D15}" destId="{6E90F5C1-315A-46B0-9843-D8D9FC803065}" srcOrd="0" destOrd="0" presId="urn:microsoft.com/office/officeart/2005/8/layout/orgChart1"/>
    <dgm:cxn modelId="{08963AA3-E6E6-4A34-9FB0-5931D6711D2B}" type="presOf" srcId="{CB5F4220-6D9D-4F01-A307-68BDD8F1960A}" destId="{A8876F52-5170-4E93-B795-871BAA8FCDE2}" srcOrd="1" destOrd="0" presId="urn:microsoft.com/office/officeart/2005/8/layout/orgChart1"/>
    <dgm:cxn modelId="{22A7EAAA-79F6-4CDC-B835-6DA9D53FF77F}" type="presOf" srcId="{7405770E-ED56-4BDC-B6B3-27A3C2E0BCA5}" destId="{7663AFE9-9A16-4E66-8D86-D90EA831F065}" srcOrd="1" destOrd="0" presId="urn:microsoft.com/office/officeart/2005/8/layout/orgChart1"/>
    <dgm:cxn modelId="{9D0AD7AB-6DFD-41BF-BE2C-6C02AA8291AC}" type="presOf" srcId="{C64DE735-2D13-4A67-9883-51508462164B}" destId="{0B3B3F46-EAB4-4C53-9CA3-30E4D86996C2}" srcOrd="1" destOrd="0" presId="urn:microsoft.com/office/officeart/2005/8/layout/orgChart1"/>
    <dgm:cxn modelId="{06159EAF-C5EB-4E81-9506-6B01BE5E02AA}" type="presOf" srcId="{5B4E3860-B858-4CD2-97EC-C03810201AC2}" destId="{5D4990BD-CB6E-480D-819E-5450F96E730B}" srcOrd="0" destOrd="0" presId="urn:microsoft.com/office/officeart/2005/8/layout/orgChart1"/>
    <dgm:cxn modelId="{4BC266B4-1114-4173-A99F-BD1C82520A36}" type="presOf" srcId="{60311519-8230-43EB-9A1F-EDE884202037}" destId="{78F26B37-6525-456C-9A38-C2A94B7D9765}" srcOrd="0" destOrd="0" presId="urn:microsoft.com/office/officeart/2005/8/layout/orgChart1"/>
    <dgm:cxn modelId="{1F9076B4-26D9-41FD-9665-57B13BA4519C}" srcId="{F6A95E5B-E2AE-4D6F-94D0-B4FABE82E575}" destId="{7405770E-ED56-4BDC-B6B3-27A3C2E0BCA5}" srcOrd="5" destOrd="0" parTransId="{EA964409-5B58-4ECF-BF82-8FC84C5B8005}" sibTransId="{13EF800B-8C2E-411D-84E5-20A74788D475}"/>
    <dgm:cxn modelId="{95C8BDB6-2103-434B-B8D8-24AF512556AC}" srcId="{F6A95E5B-E2AE-4D6F-94D0-B4FABE82E575}" destId="{270CDCA7-5629-4FAB-82D6-AFC7B3477D15}" srcOrd="1" destOrd="0" parTransId="{CDE344B9-F1FF-4884-B221-CDC168905B6D}" sibTransId="{AAF90FC7-6F6D-4635-816C-76173095B009}"/>
    <dgm:cxn modelId="{B06382CB-F13F-4BE4-B428-105135AAC3EC}" type="presOf" srcId="{FEBD76D6-1C81-4C6C-B8EE-45526941D08F}" destId="{093F9A88-B2BC-4A19-8446-25729B26994C}" srcOrd="0" destOrd="0" presId="urn:microsoft.com/office/officeart/2005/8/layout/orgChart1"/>
    <dgm:cxn modelId="{D799C2DB-9C98-4EB7-A492-A051E2FBEC01}" type="presOf" srcId="{270CDCA7-5629-4FAB-82D6-AFC7B3477D15}" destId="{8E0CC64C-A0F4-4067-882A-8B873EFC3DA1}" srcOrd="1" destOrd="0" presId="urn:microsoft.com/office/officeart/2005/8/layout/orgChart1"/>
    <dgm:cxn modelId="{A594F9E0-E950-46AB-9A8B-32EA82C5C9D1}" type="presOf" srcId="{7405770E-ED56-4BDC-B6B3-27A3C2E0BCA5}" destId="{F59F4B3C-01BF-4BD3-AED2-46B0BDB4667D}" srcOrd="0" destOrd="0" presId="urn:microsoft.com/office/officeart/2005/8/layout/orgChart1"/>
    <dgm:cxn modelId="{CF3FE8E2-5183-4B12-9BD9-7A13D21A6E75}" type="presOf" srcId="{CDE344B9-F1FF-4884-B221-CDC168905B6D}" destId="{36E50323-B3F4-4333-A4B6-08947CD62AC4}" srcOrd="0" destOrd="0" presId="urn:microsoft.com/office/officeart/2005/8/layout/orgChart1"/>
    <dgm:cxn modelId="{B56C88EF-E566-48B3-85EB-80D410C692D5}" srcId="{E74EECFB-B06D-4075-9211-CAED1CCBCEDC}" destId="{F6A95E5B-E2AE-4D6F-94D0-B4FABE82E575}" srcOrd="0" destOrd="0" parTransId="{FEBD76D6-1C81-4C6C-B8EE-45526941D08F}" sibTransId="{0D75FF92-06E7-4FF2-B7BA-C3B16721D906}"/>
    <dgm:cxn modelId="{EC0581F3-E551-4407-BAE4-058B41DE9A91}" type="presOf" srcId="{60311519-8230-43EB-9A1F-EDE884202037}" destId="{A283067E-F9C0-418B-A223-273352DFE134}" srcOrd="1" destOrd="0" presId="urn:microsoft.com/office/officeart/2005/8/layout/orgChart1"/>
    <dgm:cxn modelId="{47D2C6F4-EF45-4BFD-948B-2AEFBD61B0FF}" type="presOf" srcId="{1A67BFE2-05BD-4C6C-91FB-066D56C3F271}" destId="{981E2596-0DF8-4F9D-A2A1-892E31F0A1CD}" srcOrd="1" destOrd="0" presId="urn:microsoft.com/office/officeart/2005/8/layout/orgChart1"/>
    <dgm:cxn modelId="{994BC6F8-2B02-4219-BDB1-D1B7C24CB441}" type="presOf" srcId="{EA964409-5B58-4ECF-BF82-8FC84C5B8005}" destId="{A426D118-42FE-4E02-B623-410F003D95EA}" srcOrd="0" destOrd="0" presId="urn:microsoft.com/office/officeart/2005/8/layout/orgChart1"/>
    <dgm:cxn modelId="{BDB8C5FD-41DF-42C2-8C4A-ED85F21B25F6}" type="presOf" srcId="{0A675F11-921D-4DDE-803B-DC9059887E86}" destId="{585AA611-487B-4DD4-98C8-E1A4E8957C9F}" srcOrd="0" destOrd="0" presId="urn:microsoft.com/office/officeart/2005/8/layout/orgChart1"/>
    <dgm:cxn modelId="{E8388955-3686-4BFD-9F35-0B2B0D6038C8}" type="presParOf" srcId="{F73E314F-3F15-4FD1-A66D-61730A6770F0}" destId="{3A299D5F-F784-4AE3-8385-14BEEA13F424}" srcOrd="0" destOrd="0" presId="urn:microsoft.com/office/officeart/2005/8/layout/orgChart1"/>
    <dgm:cxn modelId="{10498580-86BA-4B38-BCB7-0DDFAD865E22}" type="presParOf" srcId="{3A299D5F-F784-4AE3-8385-14BEEA13F424}" destId="{8038DAEA-EF7C-443D-8FEF-1DFE5B7AC0D5}" srcOrd="0" destOrd="0" presId="urn:microsoft.com/office/officeart/2005/8/layout/orgChart1"/>
    <dgm:cxn modelId="{21FCC574-BF3A-4DAB-866E-F0B2AC6FE825}" type="presParOf" srcId="{8038DAEA-EF7C-443D-8FEF-1DFE5B7AC0D5}" destId="{1D6B6757-5512-489C-87FA-F2D45449F1D0}" srcOrd="0" destOrd="0" presId="urn:microsoft.com/office/officeart/2005/8/layout/orgChart1"/>
    <dgm:cxn modelId="{75BD8A84-8A45-4EDE-A50D-2AD421872662}" type="presParOf" srcId="{8038DAEA-EF7C-443D-8FEF-1DFE5B7AC0D5}" destId="{981E2596-0DF8-4F9D-A2A1-892E31F0A1CD}" srcOrd="1" destOrd="0" presId="urn:microsoft.com/office/officeart/2005/8/layout/orgChart1"/>
    <dgm:cxn modelId="{7EDD93F0-38BC-42C8-8129-0738DCECD5BB}" type="presParOf" srcId="{3A299D5F-F784-4AE3-8385-14BEEA13F424}" destId="{11DEC464-A941-4617-8E25-A22CDF77F44B}" srcOrd="1" destOrd="0" presId="urn:microsoft.com/office/officeart/2005/8/layout/orgChart1"/>
    <dgm:cxn modelId="{41EBF454-9140-4809-ADA4-49E3C7871E27}" type="presParOf" srcId="{11DEC464-A941-4617-8E25-A22CDF77F44B}" destId="{878DD179-4840-4991-A8EA-4B1781C688DB}" srcOrd="0" destOrd="0" presId="urn:microsoft.com/office/officeart/2005/8/layout/orgChart1"/>
    <dgm:cxn modelId="{66FD7542-0B07-4952-A6E9-CA184B856F43}" type="presParOf" srcId="{11DEC464-A941-4617-8E25-A22CDF77F44B}" destId="{A6CDCE34-3C28-4D1B-96FB-B967CADD869A}" srcOrd="1" destOrd="0" presId="urn:microsoft.com/office/officeart/2005/8/layout/orgChart1"/>
    <dgm:cxn modelId="{7B5512C1-F0AA-4AFD-AE3C-7263E3DDA18C}" type="presParOf" srcId="{A6CDCE34-3C28-4D1B-96FB-B967CADD869A}" destId="{61A628A2-7911-42BF-84DD-28F2B006B6A1}" srcOrd="0" destOrd="0" presId="urn:microsoft.com/office/officeart/2005/8/layout/orgChart1"/>
    <dgm:cxn modelId="{8035BEC4-CE14-420C-8235-1891AAE750C9}" type="presParOf" srcId="{61A628A2-7911-42BF-84DD-28F2B006B6A1}" destId="{CCAE430D-8E10-407F-90C0-39671CF6C98E}" srcOrd="0" destOrd="0" presId="urn:microsoft.com/office/officeart/2005/8/layout/orgChart1"/>
    <dgm:cxn modelId="{0CD0B685-8A1A-4F33-BCB6-FC96A5DB88B4}" type="presParOf" srcId="{61A628A2-7911-42BF-84DD-28F2B006B6A1}" destId="{78228199-6A45-4A46-BE52-BCCBACC799D9}" srcOrd="1" destOrd="0" presId="urn:microsoft.com/office/officeart/2005/8/layout/orgChart1"/>
    <dgm:cxn modelId="{73E3A26C-4BF3-4990-AB8F-CDB49C3F64C2}" type="presParOf" srcId="{A6CDCE34-3C28-4D1B-96FB-B967CADD869A}" destId="{9BC17A0A-1093-4D78-9206-9FB64EDCF191}" srcOrd="1" destOrd="0" presId="urn:microsoft.com/office/officeart/2005/8/layout/orgChart1"/>
    <dgm:cxn modelId="{D5FEC29E-1E2D-42E2-8E31-D249272EE8F7}" type="presParOf" srcId="{9BC17A0A-1093-4D78-9206-9FB64EDCF191}" destId="{093F9A88-B2BC-4A19-8446-25729B26994C}" srcOrd="0" destOrd="0" presId="urn:microsoft.com/office/officeart/2005/8/layout/orgChart1"/>
    <dgm:cxn modelId="{07F01578-6C5C-4D03-A4AE-886C6E7743A2}" type="presParOf" srcId="{9BC17A0A-1093-4D78-9206-9FB64EDCF191}" destId="{923D318A-BB0A-4E24-99F6-29751B1EA2C7}" srcOrd="1" destOrd="0" presId="urn:microsoft.com/office/officeart/2005/8/layout/orgChart1"/>
    <dgm:cxn modelId="{FD97842E-C053-4F48-BBEF-69A48C5ACDF1}" type="presParOf" srcId="{923D318A-BB0A-4E24-99F6-29751B1EA2C7}" destId="{99B43FE7-99D6-4619-AD93-F2680DABD6CE}" srcOrd="0" destOrd="0" presId="urn:microsoft.com/office/officeart/2005/8/layout/orgChart1"/>
    <dgm:cxn modelId="{8760E450-A36A-4D7C-8BBB-D01D075FAB35}" type="presParOf" srcId="{99B43FE7-99D6-4619-AD93-F2680DABD6CE}" destId="{703E3E81-879B-4C80-A0A2-065618079018}" srcOrd="0" destOrd="0" presId="urn:microsoft.com/office/officeart/2005/8/layout/orgChart1"/>
    <dgm:cxn modelId="{E5845810-B55C-451B-8A93-091C431197B9}" type="presParOf" srcId="{99B43FE7-99D6-4619-AD93-F2680DABD6CE}" destId="{8E3C7F4C-AD52-4A60-B82D-BC3B4E840E9A}" srcOrd="1" destOrd="0" presId="urn:microsoft.com/office/officeart/2005/8/layout/orgChart1"/>
    <dgm:cxn modelId="{F0F2BD75-3523-4F76-A6F8-D32EC3976808}" type="presParOf" srcId="{923D318A-BB0A-4E24-99F6-29751B1EA2C7}" destId="{496A9192-CFDE-42D8-BF32-011E74E0400F}" srcOrd="1" destOrd="0" presId="urn:microsoft.com/office/officeart/2005/8/layout/orgChart1"/>
    <dgm:cxn modelId="{FE015372-8249-4645-A22C-F18473B957AB}" type="presParOf" srcId="{923D318A-BB0A-4E24-99F6-29751B1EA2C7}" destId="{92D6B081-1BA9-4C05-91F3-09A567DE4ABD}" srcOrd="2" destOrd="0" presId="urn:microsoft.com/office/officeart/2005/8/layout/orgChart1"/>
    <dgm:cxn modelId="{6B87C180-40ED-446F-800A-57BE6D8DB7BC}" type="presParOf" srcId="{92D6B081-1BA9-4C05-91F3-09A567DE4ABD}" destId="{2C2E8B2B-CB44-422C-B1DF-C4244105608A}" srcOrd="0" destOrd="0" presId="urn:microsoft.com/office/officeart/2005/8/layout/orgChart1"/>
    <dgm:cxn modelId="{AF8A8DAC-0D73-450A-9D5B-02E5458C9B00}" type="presParOf" srcId="{92D6B081-1BA9-4C05-91F3-09A567DE4ABD}" destId="{D376CE43-3CFD-4E5B-809A-CB58E569CCC8}" srcOrd="1" destOrd="0" presId="urn:microsoft.com/office/officeart/2005/8/layout/orgChart1"/>
    <dgm:cxn modelId="{39BFC106-ED55-48B8-AEA9-26FE7508CC6E}" type="presParOf" srcId="{D376CE43-3CFD-4E5B-809A-CB58E569CCC8}" destId="{32598259-DAA2-4EE0-A8F0-141D0A5DB9A1}" srcOrd="0" destOrd="0" presId="urn:microsoft.com/office/officeart/2005/8/layout/orgChart1"/>
    <dgm:cxn modelId="{0157D159-D8C5-4DA4-99A4-4AB096A1FEC8}" type="presParOf" srcId="{32598259-DAA2-4EE0-A8F0-141D0A5DB9A1}" destId="{E957D92E-B62C-4931-88EB-96075C8C3C6C}" srcOrd="0" destOrd="0" presId="urn:microsoft.com/office/officeart/2005/8/layout/orgChart1"/>
    <dgm:cxn modelId="{F3400A85-3CE7-44D3-97D4-29A50DB9FA39}" type="presParOf" srcId="{32598259-DAA2-4EE0-A8F0-141D0A5DB9A1}" destId="{CDEC2C56-5F55-413D-B6E2-6B6E5268FE94}" srcOrd="1" destOrd="0" presId="urn:microsoft.com/office/officeart/2005/8/layout/orgChart1"/>
    <dgm:cxn modelId="{A5924DDB-BEEF-46D7-B598-147C1390C2C3}" type="presParOf" srcId="{D376CE43-3CFD-4E5B-809A-CB58E569CCC8}" destId="{46013DB6-AC5B-4E2A-A6DB-4DED99BD351D}" srcOrd="1" destOrd="0" presId="urn:microsoft.com/office/officeart/2005/8/layout/orgChart1"/>
    <dgm:cxn modelId="{A4047F81-0978-4552-A581-FC342D2C39F9}" type="presParOf" srcId="{D376CE43-3CFD-4E5B-809A-CB58E569CCC8}" destId="{71C13FDB-46D1-4C2E-8775-DE5C68E9DB98}" srcOrd="2" destOrd="0" presId="urn:microsoft.com/office/officeart/2005/8/layout/orgChart1"/>
    <dgm:cxn modelId="{7982727C-9698-4D8D-A060-7E7C7101B7E2}" type="presParOf" srcId="{92D6B081-1BA9-4C05-91F3-09A567DE4ABD}" destId="{36E50323-B3F4-4333-A4B6-08947CD62AC4}" srcOrd="2" destOrd="0" presId="urn:microsoft.com/office/officeart/2005/8/layout/orgChart1"/>
    <dgm:cxn modelId="{3B23CBE8-4ADE-4DF0-ACC6-2359E4003946}" type="presParOf" srcId="{92D6B081-1BA9-4C05-91F3-09A567DE4ABD}" destId="{824A52DE-47B7-47E3-B2AE-AFB4C102E11C}" srcOrd="3" destOrd="0" presId="urn:microsoft.com/office/officeart/2005/8/layout/orgChart1"/>
    <dgm:cxn modelId="{359D9443-1186-48B4-B39B-E9CB2290EEF4}" type="presParOf" srcId="{824A52DE-47B7-47E3-B2AE-AFB4C102E11C}" destId="{06966110-5B2A-42D7-B96D-F169AA334FEC}" srcOrd="0" destOrd="0" presId="urn:microsoft.com/office/officeart/2005/8/layout/orgChart1"/>
    <dgm:cxn modelId="{49D27899-9D10-474E-A449-5825EE0DF713}" type="presParOf" srcId="{06966110-5B2A-42D7-B96D-F169AA334FEC}" destId="{6E90F5C1-315A-46B0-9843-D8D9FC803065}" srcOrd="0" destOrd="0" presId="urn:microsoft.com/office/officeart/2005/8/layout/orgChart1"/>
    <dgm:cxn modelId="{B7BD5850-283C-4B9D-9187-CAA36E33B9F9}" type="presParOf" srcId="{06966110-5B2A-42D7-B96D-F169AA334FEC}" destId="{8E0CC64C-A0F4-4067-882A-8B873EFC3DA1}" srcOrd="1" destOrd="0" presId="urn:microsoft.com/office/officeart/2005/8/layout/orgChart1"/>
    <dgm:cxn modelId="{20430BC6-2CC5-4CB7-A9F6-8DF8CEB365EB}" type="presParOf" srcId="{824A52DE-47B7-47E3-B2AE-AFB4C102E11C}" destId="{CEA429B9-4FC9-4929-8A62-6B1A3F7DCF65}" srcOrd="1" destOrd="0" presId="urn:microsoft.com/office/officeart/2005/8/layout/orgChart1"/>
    <dgm:cxn modelId="{8A4FB61F-7493-41CC-BA8B-4B90CD49615C}" type="presParOf" srcId="{824A52DE-47B7-47E3-B2AE-AFB4C102E11C}" destId="{20EF504D-4A67-4039-9858-05EC72C47CD3}" srcOrd="2" destOrd="0" presId="urn:microsoft.com/office/officeart/2005/8/layout/orgChart1"/>
    <dgm:cxn modelId="{1835EA7B-BEF2-44BB-BE39-E81ADD26EF02}" type="presParOf" srcId="{92D6B081-1BA9-4C05-91F3-09A567DE4ABD}" destId="{5EF3EEF3-BA0A-4D24-A8C0-E30BCDBD0574}" srcOrd="4" destOrd="0" presId="urn:microsoft.com/office/officeart/2005/8/layout/orgChart1"/>
    <dgm:cxn modelId="{D8B879F4-4B63-4569-8B74-B3B1CFC5E2EC}" type="presParOf" srcId="{92D6B081-1BA9-4C05-91F3-09A567DE4ABD}" destId="{0DCA0960-736C-4A8B-BD75-8D6C4F76FDB0}" srcOrd="5" destOrd="0" presId="urn:microsoft.com/office/officeart/2005/8/layout/orgChart1"/>
    <dgm:cxn modelId="{F81F191E-AEBB-4F1C-A662-313095711DA3}" type="presParOf" srcId="{0DCA0960-736C-4A8B-BD75-8D6C4F76FDB0}" destId="{D8826BC0-68A6-4B2D-B227-AFD44610A2E0}" srcOrd="0" destOrd="0" presId="urn:microsoft.com/office/officeart/2005/8/layout/orgChart1"/>
    <dgm:cxn modelId="{0D628084-1913-4048-8D27-EF85374FD18F}" type="presParOf" srcId="{D8826BC0-68A6-4B2D-B227-AFD44610A2E0}" destId="{78F26B37-6525-456C-9A38-C2A94B7D9765}" srcOrd="0" destOrd="0" presId="urn:microsoft.com/office/officeart/2005/8/layout/orgChart1"/>
    <dgm:cxn modelId="{C4E37639-F79E-4E69-B80E-A6E39D5078F5}" type="presParOf" srcId="{D8826BC0-68A6-4B2D-B227-AFD44610A2E0}" destId="{A283067E-F9C0-418B-A223-273352DFE134}" srcOrd="1" destOrd="0" presId="urn:microsoft.com/office/officeart/2005/8/layout/orgChart1"/>
    <dgm:cxn modelId="{0334BB0D-F4B1-4A09-831F-8D12F9A0DF95}" type="presParOf" srcId="{0DCA0960-736C-4A8B-BD75-8D6C4F76FDB0}" destId="{067DE71A-C0C3-4896-A209-687AC95132EB}" srcOrd="1" destOrd="0" presId="urn:microsoft.com/office/officeart/2005/8/layout/orgChart1"/>
    <dgm:cxn modelId="{98AC5F1B-2940-445E-B19F-325A35739A47}" type="presParOf" srcId="{0DCA0960-736C-4A8B-BD75-8D6C4F76FDB0}" destId="{566744FD-4314-4750-AF2F-0FCF7DAEC07B}" srcOrd="2" destOrd="0" presId="urn:microsoft.com/office/officeart/2005/8/layout/orgChart1"/>
    <dgm:cxn modelId="{94E7E135-3687-42BE-B971-F6AC98892A13}" type="presParOf" srcId="{92D6B081-1BA9-4C05-91F3-09A567DE4ABD}" destId="{5D4990BD-CB6E-480D-819E-5450F96E730B}" srcOrd="6" destOrd="0" presId="urn:microsoft.com/office/officeart/2005/8/layout/orgChart1"/>
    <dgm:cxn modelId="{657B4428-A45E-4FA8-9EEE-E3F948725785}" type="presParOf" srcId="{92D6B081-1BA9-4C05-91F3-09A567DE4ABD}" destId="{2DD2C854-73B8-4227-A8DA-8CF5CA1DA886}" srcOrd="7" destOrd="0" presId="urn:microsoft.com/office/officeart/2005/8/layout/orgChart1"/>
    <dgm:cxn modelId="{97E4994D-1055-4AC9-8F5E-43192A7A0CF4}" type="presParOf" srcId="{2DD2C854-73B8-4227-A8DA-8CF5CA1DA886}" destId="{3ACA8736-787D-41B9-80B7-E16ED8782140}" srcOrd="0" destOrd="0" presId="urn:microsoft.com/office/officeart/2005/8/layout/orgChart1"/>
    <dgm:cxn modelId="{0C3F143E-87E3-40CA-ACBC-6371DD3CF3AE}" type="presParOf" srcId="{3ACA8736-787D-41B9-80B7-E16ED8782140}" destId="{2A86E284-66AE-41C9-A98F-F4CFBFB34B4F}" srcOrd="0" destOrd="0" presId="urn:microsoft.com/office/officeart/2005/8/layout/orgChart1"/>
    <dgm:cxn modelId="{38667F41-6FFC-45F8-87D9-B5AFE3FAA8B6}" type="presParOf" srcId="{3ACA8736-787D-41B9-80B7-E16ED8782140}" destId="{0B3B3F46-EAB4-4C53-9CA3-30E4D86996C2}" srcOrd="1" destOrd="0" presId="urn:microsoft.com/office/officeart/2005/8/layout/orgChart1"/>
    <dgm:cxn modelId="{15150EF3-9373-4B8F-B478-586B23BFF329}" type="presParOf" srcId="{2DD2C854-73B8-4227-A8DA-8CF5CA1DA886}" destId="{5795F590-7DFD-4D17-9B11-D5EACC63B803}" srcOrd="1" destOrd="0" presId="urn:microsoft.com/office/officeart/2005/8/layout/orgChart1"/>
    <dgm:cxn modelId="{1D09B9A3-2B63-43F1-B156-B160896C6B44}" type="presParOf" srcId="{2DD2C854-73B8-4227-A8DA-8CF5CA1DA886}" destId="{83F5E2DD-FCB7-4400-91FC-9E18356431DC}" srcOrd="2" destOrd="0" presId="urn:microsoft.com/office/officeart/2005/8/layout/orgChart1"/>
    <dgm:cxn modelId="{E9199048-CF60-4618-BC26-2A5564A2EAD7}" type="presParOf" srcId="{92D6B081-1BA9-4C05-91F3-09A567DE4ABD}" destId="{585AA611-487B-4DD4-98C8-E1A4E8957C9F}" srcOrd="8" destOrd="0" presId="urn:microsoft.com/office/officeart/2005/8/layout/orgChart1"/>
    <dgm:cxn modelId="{FCFD1699-81E5-4819-843D-F60A344B5898}" type="presParOf" srcId="{92D6B081-1BA9-4C05-91F3-09A567DE4ABD}" destId="{E632036F-1B18-46A9-BE2B-CB4F44DDA7F6}" srcOrd="9" destOrd="0" presId="urn:microsoft.com/office/officeart/2005/8/layout/orgChart1"/>
    <dgm:cxn modelId="{9DE32403-CCFC-4183-B744-322F4D05DE14}" type="presParOf" srcId="{E632036F-1B18-46A9-BE2B-CB4F44DDA7F6}" destId="{E030CF0C-F639-4A13-AD40-AC24F8898E8B}" srcOrd="0" destOrd="0" presId="urn:microsoft.com/office/officeart/2005/8/layout/orgChart1"/>
    <dgm:cxn modelId="{40C3EA73-EE9F-456C-A934-DBF3FC6C5348}" type="presParOf" srcId="{E030CF0C-F639-4A13-AD40-AC24F8898E8B}" destId="{516F9772-01FC-4DE0-A4CC-0C164A56EFE1}" srcOrd="0" destOrd="0" presId="urn:microsoft.com/office/officeart/2005/8/layout/orgChart1"/>
    <dgm:cxn modelId="{9BB6A4A7-CCA2-4892-9773-55393C75000D}" type="presParOf" srcId="{E030CF0C-F639-4A13-AD40-AC24F8898E8B}" destId="{A8876F52-5170-4E93-B795-871BAA8FCDE2}" srcOrd="1" destOrd="0" presId="urn:microsoft.com/office/officeart/2005/8/layout/orgChart1"/>
    <dgm:cxn modelId="{1B552A9B-E095-4086-8BE8-3DAF855F8085}" type="presParOf" srcId="{E632036F-1B18-46A9-BE2B-CB4F44DDA7F6}" destId="{0DD24216-24C2-4883-8D42-B5098911CF89}" srcOrd="1" destOrd="0" presId="urn:microsoft.com/office/officeart/2005/8/layout/orgChart1"/>
    <dgm:cxn modelId="{BB4072E0-D5D5-45FC-8473-B2A6C96DEBED}" type="presParOf" srcId="{E632036F-1B18-46A9-BE2B-CB4F44DDA7F6}" destId="{DAA38E35-15BF-42A3-B8F2-E966FD70E2F5}" srcOrd="2" destOrd="0" presId="urn:microsoft.com/office/officeart/2005/8/layout/orgChart1"/>
    <dgm:cxn modelId="{5361D789-E01B-443E-9477-161E97883515}" type="presParOf" srcId="{92D6B081-1BA9-4C05-91F3-09A567DE4ABD}" destId="{A426D118-42FE-4E02-B623-410F003D95EA}" srcOrd="10" destOrd="0" presId="urn:microsoft.com/office/officeart/2005/8/layout/orgChart1"/>
    <dgm:cxn modelId="{B70FB750-6B9D-4626-AFAD-AF455C7D7C14}" type="presParOf" srcId="{92D6B081-1BA9-4C05-91F3-09A567DE4ABD}" destId="{8224FFA4-7163-4A73-A5F3-2E72852826CD}" srcOrd="11" destOrd="0" presId="urn:microsoft.com/office/officeart/2005/8/layout/orgChart1"/>
    <dgm:cxn modelId="{E715198B-9244-49BA-9041-128B0F2ED981}" type="presParOf" srcId="{8224FFA4-7163-4A73-A5F3-2E72852826CD}" destId="{D2981780-7139-42D2-AE88-AD0F0A8C7B7D}" srcOrd="0" destOrd="0" presId="urn:microsoft.com/office/officeart/2005/8/layout/orgChart1"/>
    <dgm:cxn modelId="{90866F42-5DDF-4563-82CF-B91B0A85ADD4}" type="presParOf" srcId="{D2981780-7139-42D2-AE88-AD0F0A8C7B7D}" destId="{F59F4B3C-01BF-4BD3-AED2-46B0BDB4667D}" srcOrd="0" destOrd="0" presId="urn:microsoft.com/office/officeart/2005/8/layout/orgChart1"/>
    <dgm:cxn modelId="{4BE14FDB-5D2C-4E81-B6B8-390915BA1562}" type="presParOf" srcId="{D2981780-7139-42D2-AE88-AD0F0A8C7B7D}" destId="{7663AFE9-9A16-4E66-8D86-D90EA831F065}" srcOrd="1" destOrd="0" presId="urn:microsoft.com/office/officeart/2005/8/layout/orgChart1"/>
    <dgm:cxn modelId="{A0B7580A-C20C-4837-8A98-0A9B86261A7F}" type="presParOf" srcId="{8224FFA4-7163-4A73-A5F3-2E72852826CD}" destId="{492E1250-83A9-41AF-A80C-6DAC7FE4ACE7}" srcOrd="1" destOrd="0" presId="urn:microsoft.com/office/officeart/2005/8/layout/orgChart1"/>
    <dgm:cxn modelId="{A18A3CBB-0294-47C9-BD31-785CB62AB456}" type="presParOf" srcId="{8224FFA4-7163-4A73-A5F3-2E72852826CD}" destId="{759DB24B-E367-4B31-B603-871F6C75D5FD}" srcOrd="2" destOrd="0" presId="urn:microsoft.com/office/officeart/2005/8/layout/orgChart1"/>
    <dgm:cxn modelId="{586A03DA-1DE1-4DD7-8388-8A3BFB16CD08}" type="presParOf" srcId="{A6CDCE34-3C28-4D1B-96FB-B967CADD869A}" destId="{A3C5BE04-90F7-42F9-93CD-91997B7EDFE1}" srcOrd="2" destOrd="0" presId="urn:microsoft.com/office/officeart/2005/8/layout/orgChart1"/>
    <dgm:cxn modelId="{9C65715E-1105-409A-B690-AB82AA60BDC8}" type="presParOf" srcId="{3A299D5F-F784-4AE3-8385-14BEEA13F424}" destId="{A1F81B98-0195-40C1-8679-FE21EAD3DB3F}"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462986-72DB-4E58-91FE-8C6436802927}">
      <dsp:nvSpPr>
        <dsp:cNvPr id="0" name=""/>
        <dsp:cNvSpPr/>
      </dsp:nvSpPr>
      <dsp:spPr>
        <a:xfrm>
          <a:off x="8039212" y="3796970"/>
          <a:ext cx="207514" cy="909111"/>
        </a:xfrm>
        <a:custGeom>
          <a:avLst/>
          <a:gdLst/>
          <a:ahLst/>
          <a:cxnLst/>
          <a:rect l="0" t="0" r="0" b="0"/>
          <a:pathLst>
            <a:path>
              <a:moveTo>
                <a:pt x="207514" y="0"/>
              </a:moveTo>
              <a:lnTo>
                <a:pt x="207514" y="909111"/>
              </a:lnTo>
              <a:lnTo>
                <a:pt x="0" y="90911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BAB0BC-8E5B-4DE8-A2B4-D2755861A9D2}">
      <dsp:nvSpPr>
        <dsp:cNvPr id="0" name=""/>
        <dsp:cNvSpPr/>
      </dsp:nvSpPr>
      <dsp:spPr>
        <a:xfrm>
          <a:off x="9234892" y="2393775"/>
          <a:ext cx="207514" cy="909111"/>
        </a:xfrm>
        <a:custGeom>
          <a:avLst/>
          <a:gdLst/>
          <a:ahLst/>
          <a:cxnLst/>
          <a:rect l="0" t="0" r="0" b="0"/>
          <a:pathLst>
            <a:path>
              <a:moveTo>
                <a:pt x="207514" y="0"/>
              </a:moveTo>
              <a:lnTo>
                <a:pt x="207514" y="909111"/>
              </a:lnTo>
              <a:lnTo>
                <a:pt x="0" y="90911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85A14D4-0C0D-4339-A987-D244BEC561CB}">
      <dsp:nvSpPr>
        <dsp:cNvPr id="0" name=""/>
        <dsp:cNvSpPr/>
      </dsp:nvSpPr>
      <dsp:spPr>
        <a:xfrm>
          <a:off x="5855368" y="990581"/>
          <a:ext cx="2598873" cy="909111"/>
        </a:xfrm>
        <a:custGeom>
          <a:avLst/>
          <a:gdLst/>
          <a:ahLst/>
          <a:cxnLst/>
          <a:rect l="0" t="0" r="0" b="0"/>
          <a:pathLst>
            <a:path>
              <a:moveTo>
                <a:pt x="0" y="0"/>
              </a:moveTo>
              <a:lnTo>
                <a:pt x="0" y="909111"/>
              </a:lnTo>
              <a:lnTo>
                <a:pt x="2598873" y="9091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E2BF32-DFFB-4C92-B79F-176968F68BAB}">
      <dsp:nvSpPr>
        <dsp:cNvPr id="0" name=""/>
        <dsp:cNvSpPr/>
      </dsp:nvSpPr>
      <dsp:spPr>
        <a:xfrm>
          <a:off x="3256494" y="2393775"/>
          <a:ext cx="207514" cy="2312305"/>
        </a:xfrm>
        <a:custGeom>
          <a:avLst/>
          <a:gdLst/>
          <a:ahLst/>
          <a:cxnLst/>
          <a:rect l="0" t="0" r="0" b="0"/>
          <a:pathLst>
            <a:path>
              <a:moveTo>
                <a:pt x="207514" y="0"/>
              </a:moveTo>
              <a:lnTo>
                <a:pt x="207514" y="2312305"/>
              </a:lnTo>
              <a:lnTo>
                <a:pt x="0" y="231230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C3E8414-A65D-4C0D-909E-F6A2D4C1577F}">
      <dsp:nvSpPr>
        <dsp:cNvPr id="0" name=""/>
        <dsp:cNvSpPr/>
      </dsp:nvSpPr>
      <dsp:spPr>
        <a:xfrm>
          <a:off x="3464009" y="2393775"/>
          <a:ext cx="207514" cy="909111"/>
        </a:xfrm>
        <a:custGeom>
          <a:avLst/>
          <a:gdLst/>
          <a:ahLst/>
          <a:cxnLst/>
          <a:rect l="0" t="0" r="0" b="0"/>
          <a:pathLst>
            <a:path>
              <a:moveTo>
                <a:pt x="0" y="0"/>
              </a:moveTo>
              <a:lnTo>
                <a:pt x="0" y="909111"/>
              </a:lnTo>
              <a:lnTo>
                <a:pt x="207514" y="90911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5F82D7-5F02-4BAA-B8B7-1F9CD8A37C84}">
      <dsp:nvSpPr>
        <dsp:cNvPr id="0" name=""/>
        <dsp:cNvSpPr/>
      </dsp:nvSpPr>
      <dsp:spPr>
        <a:xfrm>
          <a:off x="3256494" y="2393775"/>
          <a:ext cx="207514" cy="909111"/>
        </a:xfrm>
        <a:custGeom>
          <a:avLst/>
          <a:gdLst/>
          <a:ahLst/>
          <a:cxnLst/>
          <a:rect l="0" t="0" r="0" b="0"/>
          <a:pathLst>
            <a:path>
              <a:moveTo>
                <a:pt x="207514" y="0"/>
              </a:moveTo>
              <a:lnTo>
                <a:pt x="207514" y="909111"/>
              </a:lnTo>
              <a:lnTo>
                <a:pt x="0" y="90911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1B3EEB-B777-4BA8-A8D1-2CBF5720468A}">
      <dsp:nvSpPr>
        <dsp:cNvPr id="0" name=""/>
        <dsp:cNvSpPr/>
      </dsp:nvSpPr>
      <dsp:spPr>
        <a:xfrm>
          <a:off x="4452174" y="990581"/>
          <a:ext cx="1403194" cy="909111"/>
        </a:xfrm>
        <a:custGeom>
          <a:avLst/>
          <a:gdLst/>
          <a:ahLst/>
          <a:cxnLst/>
          <a:rect l="0" t="0" r="0" b="0"/>
          <a:pathLst>
            <a:path>
              <a:moveTo>
                <a:pt x="1403194" y="0"/>
              </a:moveTo>
              <a:lnTo>
                <a:pt x="1403194" y="909111"/>
              </a:lnTo>
              <a:lnTo>
                <a:pt x="0" y="9091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705E96-F341-4335-BC38-2284B928F5B0}">
      <dsp:nvSpPr>
        <dsp:cNvPr id="0" name=""/>
        <dsp:cNvSpPr/>
      </dsp:nvSpPr>
      <dsp:spPr>
        <a:xfrm>
          <a:off x="4867203" y="2416"/>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Production Designer</a:t>
          </a:r>
        </a:p>
      </dsp:txBody>
      <dsp:txXfrm>
        <a:off x="4867203" y="2416"/>
        <a:ext cx="1976329" cy="988164"/>
      </dsp:txXfrm>
    </dsp:sp>
    <dsp:sp modelId="{1CE089FA-1B8C-4325-A0BB-C65383D43E6A}">
      <dsp:nvSpPr>
        <dsp:cNvPr id="0" name=""/>
        <dsp:cNvSpPr/>
      </dsp:nvSpPr>
      <dsp:spPr>
        <a:xfrm>
          <a:off x="2475844" y="1405610"/>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Art Director</a:t>
          </a:r>
        </a:p>
      </dsp:txBody>
      <dsp:txXfrm>
        <a:off x="2475844" y="1405610"/>
        <a:ext cx="1976329" cy="988164"/>
      </dsp:txXfrm>
    </dsp:sp>
    <dsp:sp modelId="{D3F06CC0-1003-4CBB-ACC4-FC70A4DAA5CF}">
      <dsp:nvSpPr>
        <dsp:cNvPr id="0" name=""/>
        <dsp:cNvSpPr/>
      </dsp:nvSpPr>
      <dsp:spPr>
        <a:xfrm>
          <a:off x="1280164" y="2808805"/>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Set Designer</a:t>
          </a:r>
        </a:p>
      </dsp:txBody>
      <dsp:txXfrm>
        <a:off x="1280164" y="2808805"/>
        <a:ext cx="1976329" cy="988164"/>
      </dsp:txXfrm>
    </dsp:sp>
    <dsp:sp modelId="{4D4B1FA9-B735-4B5D-A5E9-D4F79139346C}">
      <dsp:nvSpPr>
        <dsp:cNvPr id="0" name=""/>
        <dsp:cNvSpPr/>
      </dsp:nvSpPr>
      <dsp:spPr>
        <a:xfrm>
          <a:off x="3671524" y="2808805"/>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Graphic Artists</a:t>
          </a:r>
        </a:p>
      </dsp:txBody>
      <dsp:txXfrm>
        <a:off x="3671524" y="2808805"/>
        <a:ext cx="1976329" cy="988164"/>
      </dsp:txXfrm>
    </dsp:sp>
    <dsp:sp modelId="{876E2EF0-CA03-4313-9EE4-55720B05939A}">
      <dsp:nvSpPr>
        <dsp:cNvPr id="0" name=""/>
        <dsp:cNvSpPr/>
      </dsp:nvSpPr>
      <dsp:spPr>
        <a:xfrm>
          <a:off x="1280164" y="4211999"/>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Illustrators</a:t>
          </a:r>
        </a:p>
      </dsp:txBody>
      <dsp:txXfrm>
        <a:off x="1280164" y="4211999"/>
        <a:ext cx="1976329" cy="988164"/>
      </dsp:txXfrm>
    </dsp:sp>
    <dsp:sp modelId="{6D52AAC0-6B2B-4239-8775-9EAB78C4BB58}">
      <dsp:nvSpPr>
        <dsp:cNvPr id="0" name=""/>
        <dsp:cNvSpPr/>
      </dsp:nvSpPr>
      <dsp:spPr>
        <a:xfrm>
          <a:off x="8454242" y="1405610"/>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Construction Co-ordinator</a:t>
          </a:r>
        </a:p>
      </dsp:txBody>
      <dsp:txXfrm>
        <a:off x="8454242" y="1405610"/>
        <a:ext cx="1976329" cy="988164"/>
      </dsp:txXfrm>
    </dsp:sp>
    <dsp:sp modelId="{B82BF5B1-BCDD-481B-A99C-4B6DB3E4EEFF}">
      <dsp:nvSpPr>
        <dsp:cNvPr id="0" name=""/>
        <dsp:cNvSpPr/>
      </dsp:nvSpPr>
      <dsp:spPr>
        <a:xfrm>
          <a:off x="7258562" y="2808805"/>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Head Carpenter</a:t>
          </a:r>
        </a:p>
      </dsp:txBody>
      <dsp:txXfrm>
        <a:off x="7258562" y="2808805"/>
        <a:ext cx="1976329" cy="988164"/>
      </dsp:txXfrm>
    </dsp:sp>
    <dsp:sp modelId="{B99D5985-8C11-4448-8695-270B152362E7}">
      <dsp:nvSpPr>
        <dsp:cNvPr id="0" name=""/>
        <dsp:cNvSpPr/>
      </dsp:nvSpPr>
      <dsp:spPr>
        <a:xfrm>
          <a:off x="6062883" y="4211999"/>
          <a:ext cx="1976329" cy="9881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Gang of Carpenters and Labourers</a:t>
          </a:r>
        </a:p>
      </dsp:txBody>
      <dsp:txXfrm>
        <a:off x="6062883" y="4211999"/>
        <a:ext cx="1976329" cy="988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3CCD5-7A0A-4E73-9BE1-21ACA80AB66E}">
      <dsp:nvSpPr>
        <dsp:cNvPr id="0" name=""/>
        <dsp:cNvSpPr/>
      </dsp:nvSpPr>
      <dsp:spPr>
        <a:xfrm>
          <a:off x="8920193" y="1042433"/>
          <a:ext cx="91440" cy="437499"/>
        </a:xfrm>
        <a:custGeom>
          <a:avLst/>
          <a:gdLst/>
          <a:ahLst/>
          <a:cxnLst/>
          <a:rect l="0" t="0" r="0" b="0"/>
          <a:pathLst>
            <a:path>
              <a:moveTo>
                <a:pt x="45720" y="0"/>
              </a:moveTo>
              <a:lnTo>
                <a:pt x="45720" y="43749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0A90E3D-0D09-4371-B91A-89BEE540A1B1}">
      <dsp:nvSpPr>
        <dsp:cNvPr id="0" name=""/>
        <dsp:cNvSpPr/>
      </dsp:nvSpPr>
      <dsp:spPr>
        <a:xfrm>
          <a:off x="3705500" y="4000765"/>
          <a:ext cx="218749" cy="958332"/>
        </a:xfrm>
        <a:custGeom>
          <a:avLst/>
          <a:gdLst/>
          <a:ahLst/>
          <a:cxnLst/>
          <a:rect l="0" t="0" r="0" b="0"/>
          <a:pathLst>
            <a:path>
              <a:moveTo>
                <a:pt x="218749" y="0"/>
              </a:moveTo>
              <a:lnTo>
                <a:pt x="218749" y="958332"/>
              </a:lnTo>
              <a:lnTo>
                <a:pt x="0" y="95833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3DD620-CBAC-4F79-AD89-FC05B2289C55}">
      <dsp:nvSpPr>
        <dsp:cNvPr id="0" name=""/>
        <dsp:cNvSpPr/>
      </dsp:nvSpPr>
      <dsp:spPr>
        <a:xfrm>
          <a:off x="4965916" y="1042433"/>
          <a:ext cx="218749" cy="2437498"/>
        </a:xfrm>
        <a:custGeom>
          <a:avLst/>
          <a:gdLst/>
          <a:ahLst/>
          <a:cxnLst/>
          <a:rect l="0" t="0" r="0" b="0"/>
          <a:pathLst>
            <a:path>
              <a:moveTo>
                <a:pt x="218749" y="0"/>
              </a:moveTo>
              <a:lnTo>
                <a:pt x="218749" y="2437498"/>
              </a:lnTo>
              <a:lnTo>
                <a:pt x="0" y="243749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EA0D89-071F-4323-9C97-EA92C34EE87C}">
      <dsp:nvSpPr>
        <dsp:cNvPr id="0" name=""/>
        <dsp:cNvSpPr/>
      </dsp:nvSpPr>
      <dsp:spPr>
        <a:xfrm>
          <a:off x="5184666" y="1042433"/>
          <a:ext cx="218749" cy="958332"/>
        </a:xfrm>
        <a:custGeom>
          <a:avLst/>
          <a:gdLst/>
          <a:ahLst/>
          <a:cxnLst/>
          <a:rect l="0" t="0" r="0" b="0"/>
          <a:pathLst>
            <a:path>
              <a:moveTo>
                <a:pt x="0" y="0"/>
              </a:moveTo>
              <a:lnTo>
                <a:pt x="0" y="958332"/>
              </a:lnTo>
              <a:lnTo>
                <a:pt x="218749" y="95833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820CFA-7913-45C2-9B6E-39F396B447F8}">
      <dsp:nvSpPr>
        <dsp:cNvPr id="0" name=""/>
        <dsp:cNvSpPr/>
      </dsp:nvSpPr>
      <dsp:spPr>
        <a:xfrm>
          <a:off x="3705500" y="1042433"/>
          <a:ext cx="1479165" cy="958332"/>
        </a:xfrm>
        <a:custGeom>
          <a:avLst/>
          <a:gdLst/>
          <a:ahLst/>
          <a:cxnLst/>
          <a:rect l="0" t="0" r="0" b="0"/>
          <a:pathLst>
            <a:path>
              <a:moveTo>
                <a:pt x="1479165" y="0"/>
              </a:moveTo>
              <a:lnTo>
                <a:pt x="1479165" y="958332"/>
              </a:lnTo>
              <a:lnTo>
                <a:pt x="0" y="95833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648AFC-2ACB-4EDC-A76C-EBB476DB826C}">
      <dsp:nvSpPr>
        <dsp:cNvPr id="0" name=""/>
        <dsp:cNvSpPr/>
      </dsp:nvSpPr>
      <dsp:spPr>
        <a:xfrm>
          <a:off x="4143000" y="768"/>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Set Decorator</a:t>
          </a:r>
        </a:p>
      </dsp:txBody>
      <dsp:txXfrm>
        <a:off x="4143000" y="768"/>
        <a:ext cx="2083331" cy="1041665"/>
      </dsp:txXfrm>
    </dsp:sp>
    <dsp:sp modelId="{921A1E41-6789-429C-9A67-E10D4846AB8B}">
      <dsp:nvSpPr>
        <dsp:cNvPr id="0" name=""/>
        <dsp:cNvSpPr/>
      </dsp:nvSpPr>
      <dsp:spPr>
        <a:xfrm>
          <a:off x="1622168" y="1479933"/>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Buyers</a:t>
          </a:r>
        </a:p>
      </dsp:txBody>
      <dsp:txXfrm>
        <a:off x="1622168" y="1479933"/>
        <a:ext cx="2083331" cy="1041665"/>
      </dsp:txXfrm>
    </dsp:sp>
    <dsp:sp modelId="{2A83285B-C0E3-4C8F-A383-31B338B73E34}">
      <dsp:nvSpPr>
        <dsp:cNvPr id="0" name=""/>
        <dsp:cNvSpPr/>
      </dsp:nvSpPr>
      <dsp:spPr>
        <a:xfrm>
          <a:off x="5403415" y="1479933"/>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Greensman</a:t>
          </a:r>
        </a:p>
      </dsp:txBody>
      <dsp:txXfrm>
        <a:off x="5403415" y="1479933"/>
        <a:ext cx="2083331" cy="1041665"/>
      </dsp:txXfrm>
    </dsp:sp>
    <dsp:sp modelId="{5543FD5C-8C87-404B-9A08-21323960D489}">
      <dsp:nvSpPr>
        <dsp:cNvPr id="0" name=""/>
        <dsp:cNvSpPr/>
      </dsp:nvSpPr>
      <dsp:spPr>
        <a:xfrm>
          <a:off x="2882584" y="2959099"/>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Leadsman (Leadsperson)</a:t>
          </a:r>
        </a:p>
      </dsp:txBody>
      <dsp:txXfrm>
        <a:off x="2882584" y="2959099"/>
        <a:ext cx="2083331" cy="1041665"/>
      </dsp:txXfrm>
    </dsp:sp>
    <dsp:sp modelId="{685D4FAF-6FDC-4242-A25E-130A98109441}">
      <dsp:nvSpPr>
        <dsp:cNvPr id="0" name=""/>
        <dsp:cNvSpPr/>
      </dsp:nvSpPr>
      <dsp:spPr>
        <a:xfrm>
          <a:off x="1622168" y="4438265"/>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Swing Gang of Labourers</a:t>
          </a:r>
        </a:p>
      </dsp:txBody>
      <dsp:txXfrm>
        <a:off x="1622168" y="4438265"/>
        <a:ext cx="2083331" cy="1041665"/>
      </dsp:txXfrm>
    </dsp:sp>
    <dsp:sp modelId="{0BCC664A-312F-498D-B4D3-9DB7B98CB6D2}">
      <dsp:nvSpPr>
        <dsp:cNvPr id="0" name=""/>
        <dsp:cNvSpPr/>
      </dsp:nvSpPr>
      <dsp:spPr>
        <a:xfrm>
          <a:off x="7924247" y="768"/>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Prop Master</a:t>
          </a:r>
        </a:p>
      </dsp:txBody>
      <dsp:txXfrm>
        <a:off x="7924247" y="768"/>
        <a:ext cx="2083331" cy="1041665"/>
      </dsp:txXfrm>
    </dsp:sp>
    <dsp:sp modelId="{698BBF10-FF5A-4502-9158-B4CB51CD3007}">
      <dsp:nvSpPr>
        <dsp:cNvPr id="0" name=""/>
        <dsp:cNvSpPr/>
      </dsp:nvSpPr>
      <dsp:spPr>
        <a:xfrm>
          <a:off x="7924247" y="1479933"/>
          <a:ext cx="2083331" cy="1041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Weapons Master</a:t>
          </a:r>
        </a:p>
      </dsp:txBody>
      <dsp:txXfrm>
        <a:off x="7924247" y="1479933"/>
        <a:ext cx="2083331" cy="10416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0F250-CECD-44C3-AC35-2DA7641CE856}">
      <dsp:nvSpPr>
        <dsp:cNvPr id="0" name=""/>
        <dsp:cNvSpPr/>
      </dsp:nvSpPr>
      <dsp:spPr>
        <a:xfrm>
          <a:off x="8655454" y="1010312"/>
          <a:ext cx="211246" cy="925458"/>
        </a:xfrm>
        <a:custGeom>
          <a:avLst/>
          <a:gdLst/>
          <a:ahLst/>
          <a:cxnLst/>
          <a:rect l="0" t="0" r="0" b="0"/>
          <a:pathLst>
            <a:path>
              <a:moveTo>
                <a:pt x="211246" y="0"/>
              </a:moveTo>
              <a:lnTo>
                <a:pt x="211246" y="925458"/>
              </a:lnTo>
              <a:lnTo>
                <a:pt x="0" y="9254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7D4971D-DB29-4087-AFD7-79447896C9A7}">
      <dsp:nvSpPr>
        <dsp:cNvPr id="0" name=""/>
        <dsp:cNvSpPr/>
      </dsp:nvSpPr>
      <dsp:spPr>
        <a:xfrm>
          <a:off x="3786735" y="2438738"/>
          <a:ext cx="211246" cy="2353884"/>
        </a:xfrm>
        <a:custGeom>
          <a:avLst/>
          <a:gdLst/>
          <a:ahLst/>
          <a:cxnLst/>
          <a:rect l="0" t="0" r="0" b="0"/>
          <a:pathLst>
            <a:path>
              <a:moveTo>
                <a:pt x="211246" y="0"/>
              </a:moveTo>
              <a:lnTo>
                <a:pt x="211246" y="2353884"/>
              </a:lnTo>
              <a:lnTo>
                <a:pt x="0" y="235388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27E4BC-66B2-4043-85BA-B52D53586014}">
      <dsp:nvSpPr>
        <dsp:cNvPr id="0" name=""/>
        <dsp:cNvSpPr/>
      </dsp:nvSpPr>
      <dsp:spPr>
        <a:xfrm>
          <a:off x="3997981" y="2438738"/>
          <a:ext cx="211246" cy="925458"/>
        </a:xfrm>
        <a:custGeom>
          <a:avLst/>
          <a:gdLst/>
          <a:ahLst/>
          <a:cxnLst/>
          <a:rect l="0" t="0" r="0" b="0"/>
          <a:pathLst>
            <a:path>
              <a:moveTo>
                <a:pt x="0" y="0"/>
              </a:moveTo>
              <a:lnTo>
                <a:pt x="0" y="925458"/>
              </a:lnTo>
              <a:lnTo>
                <a:pt x="211246" y="9254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E39F9B-D67D-410F-A766-06DF38E995C5}">
      <dsp:nvSpPr>
        <dsp:cNvPr id="0" name=""/>
        <dsp:cNvSpPr/>
      </dsp:nvSpPr>
      <dsp:spPr>
        <a:xfrm>
          <a:off x="3786735" y="2438738"/>
          <a:ext cx="211246" cy="925458"/>
        </a:xfrm>
        <a:custGeom>
          <a:avLst/>
          <a:gdLst/>
          <a:ahLst/>
          <a:cxnLst/>
          <a:rect l="0" t="0" r="0" b="0"/>
          <a:pathLst>
            <a:path>
              <a:moveTo>
                <a:pt x="211246" y="0"/>
              </a:moveTo>
              <a:lnTo>
                <a:pt x="211246" y="925458"/>
              </a:lnTo>
              <a:lnTo>
                <a:pt x="0" y="9254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61774A2-9A37-49C1-98C0-3EBED548439F}">
      <dsp:nvSpPr>
        <dsp:cNvPr id="0" name=""/>
        <dsp:cNvSpPr/>
      </dsp:nvSpPr>
      <dsp:spPr>
        <a:xfrm>
          <a:off x="3952261" y="1010312"/>
          <a:ext cx="91440" cy="422492"/>
        </a:xfrm>
        <a:custGeom>
          <a:avLst/>
          <a:gdLst/>
          <a:ahLst/>
          <a:cxnLst/>
          <a:rect l="0" t="0" r="0" b="0"/>
          <a:pathLst>
            <a:path>
              <a:moveTo>
                <a:pt x="45720" y="0"/>
              </a:moveTo>
              <a:lnTo>
                <a:pt x="45720" y="42249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8AD203-4260-4216-9A00-D6DA5DCBA4D0}">
      <dsp:nvSpPr>
        <dsp:cNvPr id="0" name=""/>
        <dsp:cNvSpPr/>
      </dsp:nvSpPr>
      <dsp:spPr>
        <a:xfrm>
          <a:off x="2992048" y="4379"/>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Costume Designer</a:t>
          </a:r>
        </a:p>
      </dsp:txBody>
      <dsp:txXfrm>
        <a:off x="2992048" y="4379"/>
        <a:ext cx="2011867" cy="1005933"/>
      </dsp:txXfrm>
    </dsp:sp>
    <dsp:sp modelId="{F3BC179B-40C4-487D-9749-100FDC1EAD51}">
      <dsp:nvSpPr>
        <dsp:cNvPr id="0" name=""/>
        <dsp:cNvSpPr/>
      </dsp:nvSpPr>
      <dsp:spPr>
        <a:xfrm>
          <a:off x="2992048" y="1432804"/>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Costume Supervisor</a:t>
          </a:r>
        </a:p>
      </dsp:txBody>
      <dsp:txXfrm>
        <a:off x="2992048" y="1432804"/>
        <a:ext cx="2011867" cy="1005933"/>
      </dsp:txXfrm>
    </dsp:sp>
    <dsp:sp modelId="{41964403-72CA-4FA2-9F2F-AFCC31E5835B}">
      <dsp:nvSpPr>
        <dsp:cNvPr id="0" name=""/>
        <dsp:cNvSpPr/>
      </dsp:nvSpPr>
      <dsp:spPr>
        <a:xfrm>
          <a:off x="1774868" y="2861230"/>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Costumer</a:t>
          </a:r>
        </a:p>
      </dsp:txBody>
      <dsp:txXfrm>
        <a:off x="1774868" y="2861230"/>
        <a:ext cx="2011867" cy="1005933"/>
      </dsp:txXfrm>
    </dsp:sp>
    <dsp:sp modelId="{CD000199-DAF8-4540-9EBF-9E06D535504B}">
      <dsp:nvSpPr>
        <dsp:cNvPr id="0" name=""/>
        <dsp:cNvSpPr/>
      </dsp:nvSpPr>
      <dsp:spPr>
        <a:xfrm>
          <a:off x="4209228" y="2861230"/>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Buyers</a:t>
          </a:r>
        </a:p>
      </dsp:txBody>
      <dsp:txXfrm>
        <a:off x="4209228" y="2861230"/>
        <a:ext cx="2011867" cy="1005933"/>
      </dsp:txXfrm>
    </dsp:sp>
    <dsp:sp modelId="{2E1FEA93-9E0A-4BED-9A3D-E1D0F3917E57}">
      <dsp:nvSpPr>
        <dsp:cNvPr id="0" name=""/>
        <dsp:cNvSpPr/>
      </dsp:nvSpPr>
      <dsp:spPr>
        <a:xfrm>
          <a:off x="1774868" y="4289656"/>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Renters</a:t>
          </a:r>
        </a:p>
      </dsp:txBody>
      <dsp:txXfrm>
        <a:off x="1774868" y="4289656"/>
        <a:ext cx="2011867" cy="1005933"/>
      </dsp:txXfrm>
    </dsp:sp>
    <dsp:sp modelId="{945556ED-80F3-46E6-BE37-2B2123E2236C}">
      <dsp:nvSpPr>
        <dsp:cNvPr id="0" name=""/>
        <dsp:cNvSpPr/>
      </dsp:nvSpPr>
      <dsp:spPr>
        <a:xfrm>
          <a:off x="5426407" y="4379"/>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Key Hair</a:t>
          </a:r>
        </a:p>
      </dsp:txBody>
      <dsp:txXfrm>
        <a:off x="5426407" y="4379"/>
        <a:ext cx="2011867" cy="1005933"/>
      </dsp:txXfrm>
    </dsp:sp>
    <dsp:sp modelId="{AB5F1AD4-1434-483F-A292-F51D36EEDBF0}">
      <dsp:nvSpPr>
        <dsp:cNvPr id="0" name=""/>
        <dsp:cNvSpPr/>
      </dsp:nvSpPr>
      <dsp:spPr>
        <a:xfrm>
          <a:off x="7860767" y="4379"/>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Key MUA</a:t>
          </a:r>
        </a:p>
      </dsp:txBody>
      <dsp:txXfrm>
        <a:off x="7860767" y="4379"/>
        <a:ext cx="2011867" cy="1005933"/>
      </dsp:txXfrm>
    </dsp:sp>
    <dsp:sp modelId="{94002191-A290-4ADF-A692-2132BB0E1553}">
      <dsp:nvSpPr>
        <dsp:cNvPr id="0" name=""/>
        <dsp:cNvSpPr/>
      </dsp:nvSpPr>
      <dsp:spPr>
        <a:xfrm>
          <a:off x="6643587" y="1432804"/>
          <a:ext cx="2011867" cy="1005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SFX MUA</a:t>
          </a:r>
        </a:p>
      </dsp:txBody>
      <dsp:txXfrm>
        <a:off x="6643587" y="1432804"/>
        <a:ext cx="2011867" cy="10059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AEFC2-C179-4451-BFCB-40BC1FC3CF8C}">
      <dsp:nvSpPr>
        <dsp:cNvPr id="0" name=""/>
        <dsp:cNvSpPr/>
      </dsp:nvSpPr>
      <dsp:spPr>
        <a:xfrm>
          <a:off x="5730536" y="2450661"/>
          <a:ext cx="212639" cy="2369407"/>
        </a:xfrm>
        <a:custGeom>
          <a:avLst/>
          <a:gdLst/>
          <a:ahLst/>
          <a:cxnLst/>
          <a:rect l="0" t="0" r="0" b="0"/>
          <a:pathLst>
            <a:path>
              <a:moveTo>
                <a:pt x="0" y="0"/>
              </a:moveTo>
              <a:lnTo>
                <a:pt x="0" y="2369407"/>
              </a:lnTo>
              <a:lnTo>
                <a:pt x="212639" y="23694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84E162-D41A-4E41-9670-7887C4804C35}">
      <dsp:nvSpPr>
        <dsp:cNvPr id="0" name=""/>
        <dsp:cNvSpPr/>
      </dsp:nvSpPr>
      <dsp:spPr>
        <a:xfrm>
          <a:off x="5517896" y="2450661"/>
          <a:ext cx="212639" cy="2369407"/>
        </a:xfrm>
        <a:custGeom>
          <a:avLst/>
          <a:gdLst/>
          <a:ahLst/>
          <a:cxnLst/>
          <a:rect l="0" t="0" r="0" b="0"/>
          <a:pathLst>
            <a:path>
              <a:moveTo>
                <a:pt x="212639" y="0"/>
              </a:moveTo>
              <a:lnTo>
                <a:pt x="212639" y="2369407"/>
              </a:lnTo>
              <a:lnTo>
                <a:pt x="0" y="23694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2DF6F2-C6C5-4956-9E52-0BD197B37AB9}">
      <dsp:nvSpPr>
        <dsp:cNvPr id="0" name=""/>
        <dsp:cNvSpPr/>
      </dsp:nvSpPr>
      <dsp:spPr>
        <a:xfrm>
          <a:off x="5730536" y="2450661"/>
          <a:ext cx="212639" cy="931561"/>
        </a:xfrm>
        <a:custGeom>
          <a:avLst/>
          <a:gdLst/>
          <a:ahLst/>
          <a:cxnLst/>
          <a:rect l="0" t="0" r="0" b="0"/>
          <a:pathLst>
            <a:path>
              <a:moveTo>
                <a:pt x="0" y="0"/>
              </a:moveTo>
              <a:lnTo>
                <a:pt x="0" y="931561"/>
              </a:lnTo>
              <a:lnTo>
                <a:pt x="212639" y="93156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CB90A6-F0E9-4208-A71E-0910B8CB9898}">
      <dsp:nvSpPr>
        <dsp:cNvPr id="0" name=""/>
        <dsp:cNvSpPr/>
      </dsp:nvSpPr>
      <dsp:spPr>
        <a:xfrm>
          <a:off x="5517896" y="2450661"/>
          <a:ext cx="212639" cy="931561"/>
        </a:xfrm>
        <a:custGeom>
          <a:avLst/>
          <a:gdLst/>
          <a:ahLst/>
          <a:cxnLst/>
          <a:rect l="0" t="0" r="0" b="0"/>
          <a:pathLst>
            <a:path>
              <a:moveTo>
                <a:pt x="212639" y="0"/>
              </a:moveTo>
              <a:lnTo>
                <a:pt x="212639" y="931561"/>
              </a:lnTo>
              <a:lnTo>
                <a:pt x="0" y="93156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614344-B0E5-448E-AE73-CB12FE82EA47}">
      <dsp:nvSpPr>
        <dsp:cNvPr id="0" name=""/>
        <dsp:cNvSpPr/>
      </dsp:nvSpPr>
      <dsp:spPr>
        <a:xfrm>
          <a:off x="5684815" y="1012816"/>
          <a:ext cx="91440" cy="425278"/>
        </a:xfrm>
        <a:custGeom>
          <a:avLst/>
          <a:gdLst/>
          <a:ahLst/>
          <a:cxnLst/>
          <a:rect l="0" t="0" r="0" b="0"/>
          <a:pathLst>
            <a:path>
              <a:moveTo>
                <a:pt x="45720" y="0"/>
              </a:moveTo>
              <a:lnTo>
                <a:pt x="45720" y="42527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26F1BC-9F30-4AB3-85F6-89FFCBE2AFA1}">
      <dsp:nvSpPr>
        <dsp:cNvPr id="0" name=""/>
        <dsp:cNvSpPr/>
      </dsp:nvSpPr>
      <dsp:spPr>
        <a:xfrm>
          <a:off x="4717968" y="249"/>
          <a:ext cx="2025134" cy="10125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Special Effects Supervisor</a:t>
          </a:r>
        </a:p>
      </dsp:txBody>
      <dsp:txXfrm>
        <a:off x="4717968" y="249"/>
        <a:ext cx="2025134" cy="1012567"/>
      </dsp:txXfrm>
    </dsp:sp>
    <dsp:sp modelId="{0268962C-2173-4E6E-9570-BEA3B79D727E}">
      <dsp:nvSpPr>
        <dsp:cNvPr id="0" name=""/>
        <dsp:cNvSpPr/>
      </dsp:nvSpPr>
      <dsp:spPr>
        <a:xfrm>
          <a:off x="4717968" y="1438094"/>
          <a:ext cx="2025134" cy="10125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Gang Boss (Construction Foreman)</a:t>
          </a:r>
        </a:p>
      </dsp:txBody>
      <dsp:txXfrm>
        <a:off x="4717968" y="1438094"/>
        <a:ext cx="2025134" cy="1012567"/>
      </dsp:txXfrm>
    </dsp:sp>
    <dsp:sp modelId="{867E06BE-3C8F-4CAA-A93F-91E5B4235E62}">
      <dsp:nvSpPr>
        <dsp:cNvPr id="0" name=""/>
        <dsp:cNvSpPr/>
      </dsp:nvSpPr>
      <dsp:spPr>
        <a:xfrm>
          <a:off x="3492762" y="2875940"/>
          <a:ext cx="2025134" cy="10125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Pyrotechnicians</a:t>
          </a:r>
        </a:p>
      </dsp:txBody>
      <dsp:txXfrm>
        <a:off x="3492762" y="2875940"/>
        <a:ext cx="2025134" cy="1012567"/>
      </dsp:txXfrm>
    </dsp:sp>
    <dsp:sp modelId="{D03AB2D4-A320-4B7A-9BEB-5F3D11C51144}">
      <dsp:nvSpPr>
        <dsp:cNvPr id="0" name=""/>
        <dsp:cNvSpPr/>
      </dsp:nvSpPr>
      <dsp:spPr>
        <a:xfrm>
          <a:off x="5943175" y="2875940"/>
          <a:ext cx="2025134" cy="10125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Sculptors</a:t>
          </a:r>
        </a:p>
      </dsp:txBody>
      <dsp:txXfrm>
        <a:off x="5943175" y="2875940"/>
        <a:ext cx="2025134" cy="1012567"/>
      </dsp:txXfrm>
    </dsp:sp>
    <dsp:sp modelId="{97695B82-012E-41C9-90F7-FF55A99DD347}">
      <dsp:nvSpPr>
        <dsp:cNvPr id="0" name=""/>
        <dsp:cNvSpPr/>
      </dsp:nvSpPr>
      <dsp:spPr>
        <a:xfrm>
          <a:off x="3492762" y="4313785"/>
          <a:ext cx="2025134" cy="10125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Model Builders</a:t>
          </a:r>
        </a:p>
      </dsp:txBody>
      <dsp:txXfrm>
        <a:off x="3492762" y="4313785"/>
        <a:ext cx="2025134" cy="1012567"/>
      </dsp:txXfrm>
    </dsp:sp>
    <dsp:sp modelId="{A730460A-D84C-4C2C-85D6-D441794A170B}">
      <dsp:nvSpPr>
        <dsp:cNvPr id="0" name=""/>
        <dsp:cNvSpPr/>
      </dsp:nvSpPr>
      <dsp:spPr>
        <a:xfrm>
          <a:off x="5943175" y="4313785"/>
          <a:ext cx="2025134" cy="10125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Miniature Technicians</a:t>
          </a:r>
        </a:p>
      </dsp:txBody>
      <dsp:txXfrm>
        <a:off x="5943175" y="4313785"/>
        <a:ext cx="2025134" cy="10125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FC4DD-B577-48D5-B7E1-A1393C1E39E3}">
      <dsp:nvSpPr>
        <dsp:cNvPr id="0" name=""/>
        <dsp:cNvSpPr/>
      </dsp:nvSpPr>
      <dsp:spPr>
        <a:xfrm>
          <a:off x="6982218" y="3254923"/>
          <a:ext cx="102303" cy="1139956"/>
        </a:xfrm>
        <a:custGeom>
          <a:avLst/>
          <a:gdLst/>
          <a:ahLst/>
          <a:cxnLst/>
          <a:rect l="0" t="0" r="0" b="0"/>
          <a:pathLst>
            <a:path>
              <a:moveTo>
                <a:pt x="102303" y="0"/>
              </a:moveTo>
              <a:lnTo>
                <a:pt x="102303" y="1139956"/>
              </a:lnTo>
              <a:lnTo>
                <a:pt x="0" y="113995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BE20CA-7307-48AA-83E7-97741DF71261}">
      <dsp:nvSpPr>
        <dsp:cNvPr id="0" name=""/>
        <dsp:cNvSpPr/>
      </dsp:nvSpPr>
      <dsp:spPr>
        <a:xfrm>
          <a:off x="7084522" y="3254923"/>
          <a:ext cx="102303" cy="448188"/>
        </a:xfrm>
        <a:custGeom>
          <a:avLst/>
          <a:gdLst/>
          <a:ahLst/>
          <a:cxnLst/>
          <a:rect l="0" t="0" r="0" b="0"/>
          <a:pathLst>
            <a:path>
              <a:moveTo>
                <a:pt x="0" y="0"/>
              </a:moveTo>
              <a:lnTo>
                <a:pt x="0" y="448188"/>
              </a:lnTo>
              <a:lnTo>
                <a:pt x="102303" y="4481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9CEBD4-563F-4D84-9DB6-603FDB8E1C05}">
      <dsp:nvSpPr>
        <dsp:cNvPr id="0" name=""/>
        <dsp:cNvSpPr/>
      </dsp:nvSpPr>
      <dsp:spPr>
        <a:xfrm>
          <a:off x="6982218" y="3254923"/>
          <a:ext cx="102303" cy="448188"/>
        </a:xfrm>
        <a:custGeom>
          <a:avLst/>
          <a:gdLst/>
          <a:ahLst/>
          <a:cxnLst/>
          <a:rect l="0" t="0" r="0" b="0"/>
          <a:pathLst>
            <a:path>
              <a:moveTo>
                <a:pt x="102303" y="0"/>
              </a:moveTo>
              <a:lnTo>
                <a:pt x="102303" y="448188"/>
              </a:lnTo>
              <a:lnTo>
                <a:pt x="0" y="4481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766D41-7441-408D-94F7-21DC536957CF}">
      <dsp:nvSpPr>
        <dsp:cNvPr id="0" name=""/>
        <dsp:cNvSpPr/>
      </dsp:nvSpPr>
      <dsp:spPr>
        <a:xfrm>
          <a:off x="5905592" y="1871386"/>
          <a:ext cx="691768" cy="1139956"/>
        </a:xfrm>
        <a:custGeom>
          <a:avLst/>
          <a:gdLst/>
          <a:ahLst/>
          <a:cxnLst/>
          <a:rect l="0" t="0" r="0" b="0"/>
          <a:pathLst>
            <a:path>
              <a:moveTo>
                <a:pt x="0" y="0"/>
              </a:moveTo>
              <a:lnTo>
                <a:pt x="0" y="1139956"/>
              </a:lnTo>
              <a:lnTo>
                <a:pt x="691768" y="113995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987BF5-2F95-4500-BD1E-9EB8F3300DA6}">
      <dsp:nvSpPr>
        <dsp:cNvPr id="0" name=""/>
        <dsp:cNvSpPr/>
      </dsp:nvSpPr>
      <dsp:spPr>
        <a:xfrm>
          <a:off x="5803288" y="1871386"/>
          <a:ext cx="102303" cy="1139956"/>
        </a:xfrm>
        <a:custGeom>
          <a:avLst/>
          <a:gdLst/>
          <a:ahLst/>
          <a:cxnLst/>
          <a:rect l="0" t="0" r="0" b="0"/>
          <a:pathLst>
            <a:path>
              <a:moveTo>
                <a:pt x="102303" y="0"/>
              </a:moveTo>
              <a:lnTo>
                <a:pt x="102303" y="1139956"/>
              </a:lnTo>
              <a:lnTo>
                <a:pt x="0" y="113995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2BC16B-7B52-40F8-9038-B3DFB898C6F3}">
      <dsp:nvSpPr>
        <dsp:cNvPr id="0" name=""/>
        <dsp:cNvSpPr/>
      </dsp:nvSpPr>
      <dsp:spPr>
        <a:xfrm>
          <a:off x="5905592" y="1871386"/>
          <a:ext cx="102303" cy="448188"/>
        </a:xfrm>
        <a:custGeom>
          <a:avLst/>
          <a:gdLst/>
          <a:ahLst/>
          <a:cxnLst/>
          <a:rect l="0" t="0" r="0" b="0"/>
          <a:pathLst>
            <a:path>
              <a:moveTo>
                <a:pt x="0" y="0"/>
              </a:moveTo>
              <a:lnTo>
                <a:pt x="0" y="448188"/>
              </a:lnTo>
              <a:lnTo>
                <a:pt x="102303" y="4481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EC91E0-78EB-45D2-83CE-86BF6950656F}">
      <dsp:nvSpPr>
        <dsp:cNvPr id="0" name=""/>
        <dsp:cNvSpPr/>
      </dsp:nvSpPr>
      <dsp:spPr>
        <a:xfrm>
          <a:off x="5803288" y="1871386"/>
          <a:ext cx="102303" cy="448188"/>
        </a:xfrm>
        <a:custGeom>
          <a:avLst/>
          <a:gdLst/>
          <a:ahLst/>
          <a:cxnLst/>
          <a:rect l="0" t="0" r="0" b="0"/>
          <a:pathLst>
            <a:path>
              <a:moveTo>
                <a:pt x="102303" y="0"/>
              </a:moveTo>
              <a:lnTo>
                <a:pt x="102303" y="448188"/>
              </a:lnTo>
              <a:lnTo>
                <a:pt x="0" y="4481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77CB408-DB62-4A6C-BB72-0231DDBF3F73}">
      <dsp:nvSpPr>
        <dsp:cNvPr id="0" name=""/>
        <dsp:cNvSpPr/>
      </dsp:nvSpPr>
      <dsp:spPr>
        <a:xfrm>
          <a:off x="5859872" y="1871386"/>
          <a:ext cx="91440" cy="2971682"/>
        </a:xfrm>
        <a:custGeom>
          <a:avLst/>
          <a:gdLst/>
          <a:ahLst/>
          <a:cxnLst/>
          <a:rect l="0" t="0" r="0" b="0"/>
          <a:pathLst>
            <a:path>
              <a:moveTo>
                <a:pt x="45720" y="0"/>
              </a:moveTo>
              <a:lnTo>
                <a:pt x="45720" y="297168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CCCEF2-E318-4D58-BC66-70272973DCCB}">
      <dsp:nvSpPr>
        <dsp:cNvPr id="0" name=""/>
        <dsp:cNvSpPr/>
      </dsp:nvSpPr>
      <dsp:spPr>
        <a:xfrm>
          <a:off x="5859872" y="1179617"/>
          <a:ext cx="91440" cy="204607"/>
        </a:xfrm>
        <a:custGeom>
          <a:avLst/>
          <a:gdLst/>
          <a:ahLst/>
          <a:cxnLst/>
          <a:rect l="0" t="0" r="0" b="0"/>
          <a:pathLst>
            <a:path>
              <a:moveTo>
                <a:pt x="45720" y="0"/>
              </a:moveTo>
              <a:lnTo>
                <a:pt x="45720" y="2046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A9BD84-BC84-48B2-BD0E-EFAE49962C18}">
      <dsp:nvSpPr>
        <dsp:cNvPr id="0" name=""/>
        <dsp:cNvSpPr/>
      </dsp:nvSpPr>
      <dsp:spPr>
        <a:xfrm>
          <a:off x="4899604" y="487849"/>
          <a:ext cx="1005987" cy="204607"/>
        </a:xfrm>
        <a:custGeom>
          <a:avLst/>
          <a:gdLst/>
          <a:ahLst/>
          <a:cxnLst/>
          <a:rect l="0" t="0" r="0" b="0"/>
          <a:pathLst>
            <a:path>
              <a:moveTo>
                <a:pt x="0" y="0"/>
              </a:moveTo>
              <a:lnTo>
                <a:pt x="0" y="102303"/>
              </a:lnTo>
              <a:lnTo>
                <a:pt x="1005987" y="102303"/>
              </a:lnTo>
              <a:lnTo>
                <a:pt x="1005987" y="2046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36DE40-E40E-4CF7-A42D-520E43530115}">
      <dsp:nvSpPr>
        <dsp:cNvPr id="0" name=""/>
        <dsp:cNvSpPr/>
      </dsp:nvSpPr>
      <dsp:spPr>
        <a:xfrm>
          <a:off x="3503888" y="1871386"/>
          <a:ext cx="146148" cy="448188"/>
        </a:xfrm>
        <a:custGeom>
          <a:avLst/>
          <a:gdLst/>
          <a:ahLst/>
          <a:cxnLst/>
          <a:rect l="0" t="0" r="0" b="0"/>
          <a:pathLst>
            <a:path>
              <a:moveTo>
                <a:pt x="0" y="0"/>
              </a:moveTo>
              <a:lnTo>
                <a:pt x="0" y="448188"/>
              </a:lnTo>
              <a:lnTo>
                <a:pt x="146148" y="4481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427E18-7F71-4049-97B8-834FA3694401}">
      <dsp:nvSpPr>
        <dsp:cNvPr id="0" name=""/>
        <dsp:cNvSpPr/>
      </dsp:nvSpPr>
      <dsp:spPr>
        <a:xfrm>
          <a:off x="3847897" y="1179617"/>
          <a:ext cx="91440" cy="204607"/>
        </a:xfrm>
        <a:custGeom>
          <a:avLst/>
          <a:gdLst/>
          <a:ahLst/>
          <a:cxnLst/>
          <a:rect l="0" t="0" r="0" b="0"/>
          <a:pathLst>
            <a:path>
              <a:moveTo>
                <a:pt x="45720" y="0"/>
              </a:moveTo>
              <a:lnTo>
                <a:pt x="45720" y="2046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0B5268-DB51-48F9-B037-26E110A6E6D6}">
      <dsp:nvSpPr>
        <dsp:cNvPr id="0" name=""/>
        <dsp:cNvSpPr/>
      </dsp:nvSpPr>
      <dsp:spPr>
        <a:xfrm>
          <a:off x="3893617" y="487849"/>
          <a:ext cx="1005987" cy="204607"/>
        </a:xfrm>
        <a:custGeom>
          <a:avLst/>
          <a:gdLst/>
          <a:ahLst/>
          <a:cxnLst/>
          <a:rect l="0" t="0" r="0" b="0"/>
          <a:pathLst>
            <a:path>
              <a:moveTo>
                <a:pt x="1005987" y="0"/>
              </a:moveTo>
              <a:lnTo>
                <a:pt x="1005987" y="102303"/>
              </a:lnTo>
              <a:lnTo>
                <a:pt x="0" y="102303"/>
              </a:lnTo>
              <a:lnTo>
                <a:pt x="0" y="2046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CC7982-4E7C-4438-BEDC-0EC9E42FB7B2}">
      <dsp:nvSpPr>
        <dsp:cNvPr id="0" name=""/>
        <dsp:cNvSpPr/>
      </dsp:nvSpPr>
      <dsp:spPr>
        <a:xfrm>
          <a:off x="4412443" y="688"/>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Post Production Supervisor</a:t>
          </a:r>
        </a:p>
      </dsp:txBody>
      <dsp:txXfrm>
        <a:off x="4412443" y="688"/>
        <a:ext cx="974322" cy="487161"/>
      </dsp:txXfrm>
    </dsp:sp>
    <dsp:sp modelId="{61456483-F78B-4680-A876-1BADC3372A47}">
      <dsp:nvSpPr>
        <dsp:cNvPr id="0" name=""/>
        <dsp:cNvSpPr/>
      </dsp:nvSpPr>
      <dsp:spPr>
        <a:xfrm>
          <a:off x="3406456" y="692456"/>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Editorial</a:t>
          </a:r>
        </a:p>
      </dsp:txBody>
      <dsp:txXfrm>
        <a:off x="3406456" y="692456"/>
        <a:ext cx="974322" cy="487161"/>
      </dsp:txXfrm>
    </dsp:sp>
    <dsp:sp modelId="{C48B60BA-E923-4927-B262-33D8760573E8}">
      <dsp:nvSpPr>
        <dsp:cNvPr id="0" name=""/>
        <dsp:cNvSpPr/>
      </dsp:nvSpPr>
      <dsp:spPr>
        <a:xfrm>
          <a:off x="3406456" y="1384225"/>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Editor</a:t>
          </a:r>
        </a:p>
      </dsp:txBody>
      <dsp:txXfrm>
        <a:off x="3406456" y="1384225"/>
        <a:ext cx="974322" cy="487161"/>
      </dsp:txXfrm>
    </dsp:sp>
    <dsp:sp modelId="{702A7DB7-7D4A-402B-B61B-23253283F435}">
      <dsp:nvSpPr>
        <dsp:cNvPr id="0" name=""/>
        <dsp:cNvSpPr/>
      </dsp:nvSpPr>
      <dsp:spPr>
        <a:xfrm>
          <a:off x="3650036" y="2075994"/>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Assistant Editors</a:t>
          </a:r>
        </a:p>
      </dsp:txBody>
      <dsp:txXfrm>
        <a:off x="3650036" y="2075994"/>
        <a:ext cx="974322" cy="487161"/>
      </dsp:txXfrm>
    </dsp:sp>
    <dsp:sp modelId="{1B8148AD-C9C3-4E3F-ADC8-BA9CA8FF76AC}">
      <dsp:nvSpPr>
        <dsp:cNvPr id="0" name=""/>
        <dsp:cNvSpPr/>
      </dsp:nvSpPr>
      <dsp:spPr>
        <a:xfrm>
          <a:off x="5418431" y="692456"/>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Sound</a:t>
          </a:r>
        </a:p>
      </dsp:txBody>
      <dsp:txXfrm>
        <a:off x="5418431" y="692456"/>
        <a:ext cx="974322" cy="487161"/>
      </dsp:txXfrm>
    </dsp:sp>
    <dsp:sp modelId="{DA08E6D8-D022-4FD4-8067-E4CA93F0FE0B}">
      <dsp:nvSpPr>
        <dsp:cNvPr id="0" name=""/>
        <dsp:cNvSpPr/>
      </dsp:nvSpPr>
      <dsp:spPr>
        <a:xfrm>
          <a:off x="5418431" y="1384225"/>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Supervising Sound Designer</a:t>
          </a:r>
        </a:p>
      </dsp:txBody>
      <dsp:txXfrm>
        <a:off x="5418431" y="1384225"/>
        <a:ext cx="974322" cy="487161"/>
      </dsp:txXfrm>
    </dsp:sp>
    <dsp:sp modelId="{6D45890B-7A36-40EA-8258-732DF21D8829}">
      <dsp:nvSpPr>
        <dsp:cNvPr id="0" name=""/>
        <dsp:cNvSpPr/>
      </dsp:nvSpPr>
      <dsp:spPr>
        <a:xfrm>
          <a:off x="5418431" y="4843068"/>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Sound </a:t>
          </a:r>
          <a:r>
            <a:rPr lang="en-GB" sz="1000" kern="1200" dirty="0" err="1"/>
            <a:t>Mxers</a:t>
          </a:r>
          <a:endParaRPr lang="en-GB" sz="1000" kern="1200" dirty="0"/>
        </a:p>
      </dsp:txBody>
      <dsp:txXfrm>
        <a:off x="5418431" y="4843068"/>
        <a:ext cx="974322" cy="487161"/>
      </dsp:txXfrm>
    </dsp:sp>
    <dsp:sp modelId="{75881C4F-D035-4F90-894D-005C097ED7CD}">
      <dsp:nvSpPr>
        <dsp:cNvPr id="0" name=""/>
        <dsp:cNvSpPr/>
      </dsp:nvSpPr>
      <dsp:spPr>
        <a:xfrm>
          <a:off x="4828966" y="2075994"/>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Dialogue Editor</a:t>
          </a:r>
        </a:p>
      </dsp:txBody>
      <dsp:txXfrm>
        <a:off x="4828966" y="2075994"/>
        <a:ext cx="974322" cy="487161"/>
      </dsp:txXfrm>
    </dsp:sp>
    <dsp:sp modelId="{8FF3ECEF-5413-4204-ADEC-F921AE7C13C7}">
      <dsp:nvSpPr>
        <dsp:cNvPr id="0" name=""/>
        <dsp:cNvSpPr/>
      </dsp:nvSpPr>
      <dsp:spPr>
        <a:xfrm>
          <a:off x="6007896" y="2075994"/>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ADR Editor</a:t>
          </a:r>
        </a:p>
      </dsp:txBody>
      <dsp:txXfrm>
        <a:off x="6007896" y="2075994"/>
        <a:ext cx="974322" cy="487161"/>
      </dsp:txXfrm>
    </dsp:sp>
    <dsp:sp modelId="{2A1FFADC-9468-41C7-9123-30329DDD2374}">
      <dsp:nvSpPr>
        <dsp:cNvPr id="0" name=""/>
        <dsp:cNvSpPr/>
      </dsp:nvSpPr>
      <dsp:spPr>
        <a:xfrm>
          <a:off x="4828966" y="2767762"/>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Foley Artists</a:t>
          </a:r>
        </a:p>
      </dsp:txBody>
      <dsp:txXfrm>
        <a:off x="4828966" y="2767762"/>
        <a:ext cx="974322" cy="487161"/>
      </dsp:txXfrm>
    </dsp:sp>
    <dsp:sp modelId="{F1A5AFDD-8B1D-4529-A1CE-88BFCA8657DE}">
      <dsp:nvSpPr>
        <dsp:cNvPr id="0" name=""/>
        <dsp:cNvSpPr/>
      </dsp:nvSpPr>
      <dsp:spPr>
        <a:xfrm>
          <a:off x="6597360" y="2767762"/>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Music Supervisor</a:t>
          </a:r>
        </a:p>
      </dsp:txBody>
      <dsp:txXfrm>
        <a:off x="6597360" y="2767762"/>
        <a:ext cx="974322" cy="487161"/>
      </dsp:txXfrm>
    </dsp:sp>
    <dsp:sp modelId="{9D56C1E6-A7DC-4BC4-A649-16C2218051C3}">
      <dsp:nvSpPr>
        <dsp:cNvPr id="0" name=""/>
        <dsp:cNvSpPr/>
      </dsp:nvSpPr>
      <dsp:spPr>
        <a:xfrm>
          <a:off x="6007896" y="3459531"/>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Composer</a:t>
          </a:r>
        </a:p>
      </dsp:txBody>
      <dsp:txXfrm>
        <a:off x="6007896" y="3459531"/>
        <a:ext cx="974322" cy="487161"/>
      </dsp:txXfrm>
    </dsp:sp>
    <dsp:sp modelId="{89B9AB15-D6BA-47D8-B970-F903BB1B1406}">
      <dsp:nvSpPr>
        <dsp:cNvPr id="0" name=""/>
        <dsp:cNvSpPr/>
      </dsp:nvSpPr>
      <dsp:spPr>
        <a:xfrm>
          <a:off x="7186825" y="3459531"/>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Orchestra Contractors</a:t>
          </a:r>
        </a:p>
      </dsp:txBody>
      <dsp:txXfrm>
        <a:off x="7186825" y="3459531"/>
        <a:ext cx="974322" cy="487161"/>
      </dsp:txXfrm>
    </dsp:sp>
    <dsp:sp modelId="{707274D3-0E6C-4CB2-9133-71D3CAC59534}">
      <dsp:nvSpPr>
        <dsp:cNvPr id="0" name=""/>
        <dsp:cNvSpPr/>
      </dsp:nvSpPr>
      <dsp:spPr>
        <a:xfrm>
          <a:off x="6007896" y="4151300"/>
          <a:ext cx="974322" cy="48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Musicians</a:t>
          </a:r>
        </a:p>
      </dsp:txBody>
      <dsp:txXfrm>
        <a:off x="6007896" y="4151300"/>
        <a:ext cx="974322" cy="4871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6D118-42FE-4E02-B623-410F003D95EA}">
      <dsp:nvSpPr>
        <dsp:cNvPr id="0" name=""/>
        <dsp:cNvSpPr/>
      </dsp:nvSpPr>
      <dsp:spPr>
        <a:xfrm>
          <a:off x="5797118" y="2525281"/>
          <a:ext cx="138019" cy="2471205"/>
        </a:xfrm>
        <a:custGeom>
          <a:avLst/>
          <a:gdLst/>
          <a:ahLst/>
          <a:cxnLst/>
          <a:rect l="0" t="0" r="0" b="0"/>
          <a:pathLst>
            <a:path>
              <a:moveTo>
                <a:pt x="0" y="0"/>
              </a:moveTo>
              <a:lnTo>
                <a:pt x="0" y="2471205"/>
              </a:lnTo>
              <a:lnTo>
                <a:pt x="138019" y="247120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5AA611-487B-4DD4-98C8-E1A4E8957C9F}">
      <dsp:nvSpPr>
        <dsp:cNvPr id="0" name=""/>
        <dsp:cNvSpPr/>
      </dsp:nvSpPr>
      <dsp:spPr>
        <a:xfrm>
          <a:off x="5659099" y="2525281"/>
          <a:ext cx="138019" cy="2471205"/>
        </a:xfrm>
        <a:custGeom>
          <a:avLst/>
          <a:gdLst/>
          <a:ahLst/>
          <a:cxnLst/>
          <a:rect l="0" t="0" r="0" b="0"/>
          <a:pathLst>
            <a:path>
              <a:moveTo>
                <a:pt x="138019" y="0"/>
              </a:moveTo>
              <a:lnTo>
                <a:pt x="138019" y="2471205"/>
              </a:lnTo>
              <a:lnTo>
                <a:pt x="0" y="247120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D4990BD-CB6E-480D-819E-5450F96E730B}">
      <dsp:nvSpPr>
        <dsp:cNvPr id="0" name=""/>
        <dsp:cNvSpPr/>
      </dsp:nvSpPr>
      <dsp:spPr>
        <a:xfrm>
          <a:off x="5797118" y="2525281"/>
          <a:ext cx="138019" cy="1537931"/>
        </a:xfrm>
        <a:custGeom>
          <a:avLst/>
          <a:gdLst/>
          <a:ahLst/>
          <a:cxnLst/>
          <a:rect l="0" t="0" r="0" b="0"/>
          <a:pathLst>
            <a:path>
              <a:moveTo>
                <a:pt x="0" y="0"/>
              </a:moveTo>
              <a:lnTo>
                <a:pt x="0" y="1537931"/>
              </a:lnTo>
              <a:lnTo>
                <a:pt x="138019" y="15379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F3EEF3-BA0A-4D24-A8C0-E30BCDBD0574}">
      <dsp:nvSpPr>
        <dsp:cNvPr id="0" name=""/>
        <dsp:cNvSpPr/>
      </dsp:nvSpPr>
      <dsp:spPr>
        <a:xfrm>
          <a:off x="5659099" y="2525281"/>
          <a:ext cx="138019" cy="1537931"/>
        </a:xfrm>
        <a:custGeom>
          <a:avLst/>
          <a:gdLst/>
          <a:ahLst/>
          <a:cxnLst/>
          <a:rect l="0" t="0" r="0" b="0"/>
          <a:pathLst>
            <a:path>
              <a:moveTo>
                <a:pt x="138019" y="0"/>
              </a:moveTo>
              <a:lnTo>
                <a:pt x="138019" y="1537931"/>
              </a:lnTo>
              <a:lnTo>
                <a:pt x="0" y="15379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E50323-B3F4-4333-A4B6-08947CD62AC4}">
      <dsp:nvSpPr>
        <dsp:cNvPr id="0" name=""/>
        <dsp:cNvSpPr/>
      </dsp:nvSpPr>
      <dsp:spPr>
        <a:xfrm>
          <a:off x="5797118" y="2525281"/>
          <a:ext cx="138019" cy="604656"/>
        </a:xfrm>
        <a:custGeom>
          <a:avLst/>
          <a:gdLst/>
          <a:ahLst/>
          <a:cxnLst/>
          <a:rect l="0" t="0" r="0" b="0"/>
          <a:pathLst>
            <a:path>
              <a:moveTo>
                <a:pt x="0" y="0"/>
              </a:moveTo>
              <a:lnTo>
                <a:pt x="0" y="604656"/>
              </a:lnTo>
              <a:lnTo>
                <a:pt x="138019" y="60465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2E8B2B-CB44-422C-B1DF-C4244105608A}">
      <dsp:nvSpPr>
        <dsp:cNvPr id="0" name=""/>
        <dsp:cNvSpPr/>
      </dsp:nvSpPr>
      <dsp:spPr>
        <a:xfrm>
          <a:off x="5659099" y="2525281"/>
          <a:ext cx="138019" cy="604656"/>
        </a:xfrm>
        <a:custGeom>
          <a:avLst/>
          <a:gdLst/>
          <a:ahLst/>
          <a:cxnLst/>
          <a:rect l="0" t="0" r="0" b="0"/>
          <a:pathLst>
            <a:path>
              <a:moveTo>
                <a:pt x="138019" y="0"/>
              </a:moveTo>
              <a:lnTo>
                <a:pt x="138019" y="604656"/>
              </a:lnTo>
              <a:lnTo>
                <a:pt x="0" y="60465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93F9A88-B2BC-4A19-8446-25729B26994C}">
      <dsp:nvSpPr>
        <dsp:cNvPr id="0" name=""/>
        <dsp:cNvSpPr/>
      </dsp:nvSpPr>
      <dsp:spPr>
        <a:xfrm>
          <a:off x="5751398" y="1592007"/>
          <a:ext cx="91440" cy="276038"/>
        </a:xfrm>
        <a:custGeom>
          <a:avLst/>
          <a:gdLst/>
          <a:ahLst/>
          <a:cxnLst/>
          <a:rect l="0" t="0" r="0" b="0"/>
          <a:pathLst>
            <a:path>
              <a:moveTo>
                <a:pt x="45720" y="0"/>
              </a:moveTo>
              <a:lnTo>
                <a:pt x="45720" y="27603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78DD179-4840-4991-A8EA-4B1781C688DB}">
      <dsp:nvSpPr>
        <dsp:cNvPr id="0" name=""/>
        <dsp:cNvSpPr/>
      </dsp:nvSpPr>
      <dsp:spPr>
        <a:xfrm>
          <a:off x="5751398" y="658732"/>
          <a:ext cx="91440" cy="276038"/>
        </a:xfrm>
        <a:custGeom>
          <a:avLst/>
          <a:gdLst/>
          <a:ahLst/>
          <a:cxnLst/>
          <a:rect l="0" t="0" r="0" b="0"/>
          <a:pathLst>
            <a:path>
              <a:moveTo>
                <a:pt x="45720" y="0"/>
              </a:moveTo>
              <a:lnTo>
                <a:pt x="45720" y="27603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6B6757-5512-489C-87FA-F2D45449F1D0}">
      <dsp:nvSpPr>
        <dsp:cNvPr id="0" name=""/>
        <dsp:cNvSpPr/>
      </dsp:nvSpPr>
      <dsp:spPr>
        <a:xfrm>
          <a:off x="5139882" y="1496"/>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Visual Effects Producer</a:t>
          </a:r>
        </a:p>
      </dsp:txBody>
      <dsp:txXfrm>
        <a:off x="5139882" y="1496"/>
        <a:ext cx="1314471" cy="657235"/>
      </dsp:txXfrm>
    </dsp:sp>
    <dsp:sp modelId="{CCAE430D-8E10-407F-90C0-39671CF6C98E}">
      <dsp:nvSpPr>
        <dsp:cNvPr id="0" name=""/>
        <dsp:cNvSpPr/>
      </dsp:nvSpPr>
      <dsp:spPr>
        <a:xfrm>
          <a:off x="5139882" y="934771"/>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Creative Director</a:t>
          </a:r>
        </a:p>
      </dsp:txBody>
      <dsp:txXfrm>
        <a:off x="5139882" y="934771"/>
        <a:ext cx="1314471" cy="657235"/>
      </dsp:txXfrm>
    </dsp:sp>
    <dsp:sp modelId="{703E3E81-879B-4C80-A0A2-065618079018}">
      <dsp:nvSpPr>
        <dsp:cNvPr id="0" name=""/>
        <dsp:cNvSpPr/>
      </dsp:nvSpPr>
      <dsp:spPr>
        <a:xfrm>
          <a:off x="5139882" y="1868045"/>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Visual Effects Supervisor</a:t>
          </a:r>
        </a:p>
      </dsp:txBody>
      <dsp:txXfrm>
        <a:off x="5139882" y="1868045"/>
        <a:ext cx="1314471" cy="657235"/>
      </dsp:txXfrm>
    </dsp:sp>
    <dsp:sp modelId="{E957D92E-B62C-4931-88EB-96075C8C3C6C}">
      <dsp:nvSpPr>
        <dsp:cNvPr id="0" name=""/>
        <dsp:cNvSpPr/>
      </dsp:nvSpPr>
      <dsp:spPr>
        <a:xfrm>
          <a:off x="4344627" y="2801320"/>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Digital Artists</a:t>
          </a:r>
        </a:p>
      </dsp:txBody>
      <dsp:txXfrm>
        <a:off x="4344627" y="2801320"/>
        <a:ext cx="1314471" cy="657235"/>
      </dsp:txXfrm>
    </dsp:sp>
    <dsp:sp modelId="{6E90F5C1-315A-46B0-9843-D8D9FC803065}">
      <dsp:nvSpPr>
        <dsp:cNvPr id="0" name=""/>
        <dsp:cNvSpPr/>
      </dsp:nvSpPr>
      <dsp:spPr>
        <a:xfrm>
          <a:off x="5935137" y="2801320"/>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Riggers</a:t>
          </a:r>
        </a:p>
      </dsp:txBody>
      <dsp:txXfrm>
        <a:off x="5935137" y="2801320"/>
        <a:ext cx="1314471" cy="657235"/>
      </dsp:txXfrm>
    </dsp:sp>
    <dsp:sp modelId="{78F26B37-6525-456C-9A38-C2A94B7D9765}">
      <dsp:nvSpPr>
        <dsp:cNvPr id="0" name=""/>
        <dsp:cNvSpPr/>
      </dsp:nvSpPr>
      <dsp:spPr>
        <a:xfrm>
          <a:off x="4344627" y="3734594"/>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Painters</a:t>
          </a:r>
        </a:p>
      </dsp:txBody>
      <dsp:txXfrm>
        <a:off x="4344627" y="3734594"/>
        <a:ext cx="1314471" cy="657235"/>
      </dsp:txXfrm>
    </dsp:sp>
    <dsp:sp modelId="{2A86E284-66AE-41C9-A98F-F4CFBFB34B4F}">
      <dsp:nvSpPr>
        <dsp:cNvPr id="0" name=""/>
        <dsp:cNvSpPr/>
      </dsp:nvSpPr>
      <dsp:spPr>
        <a:xfrm>
          <a:off x="5935137" y="3734594"/>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Rotoscope Artists</a:t>
          </a:r>
        </a:p>
      </dsp:txBody>
      <dsp:txXfrm>
        <a:off x="5935137" y="3734594"/>
        <a:ext cx="1314471" cy="657235"/>
      </dsp:txXfrm>
    </dsp:sp>
    <dsp:sp modelId="{516F9772-01FC-4DE0-A4CC-0C164A56EFE1}">
      <dsp:nvSpPr>
        <dsp:cNvPr id="0" name=""/>
        <dsp:cNvSpPr/>
      </dsp:nvSpPr>
      <dsp:spPr>
        <a:xfrm>
          <a:off x="4344627" y="4667869"/>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Compositors</a:t>
          </a:r>
        </a:p>
      </dsp:txBody>
      <dsp:txXfrm>
        <a:off x="4344627" y="4667869"/>
        <a:ext cx="1314471" cy="657235"/>
      </dsp:txXfrm>
    </dsp:sp>
    <dsp:sp modelId="{F59F4B3C-01BF-4BD3-AED2-46B0BDB4667D}">
      <dsp:nvSpPr>
        <dsp:cNvPr id="0" name=""/>
        <dsp:cNvSpPr/>
      </dsp:nvSpPr>
      <dsp:spPr>
        <a:xfrm>
          <a:off x="5935137" y="4667869"/>
          <a:ext cx="1314471" cy="6572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Programmers</a:t>
          </a:r>
        </a:p>
      </dsp:txBody>
      <dsp:txXfrm>
        <a:off x="5935137" y="4667869"/>
        <a:ext cx="1314471" cy="65723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11/9/2020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11/9/2020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55</a:t>
            </a:fld>
            <a:endParaRPr lang="en-US"/>
          </a:p>
        </p:txBody>
      </p:sp>
    </p:spTree>
    <p:extLst>
      <p:ext uri="{BB962C8B-B14F-4D97-AF65-F5344CB8AC3E}">
        <p14:creationId xmlns:p14="http://schemas.microsoft.com/office/powerpoint/2010/main" val="3421780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61EA0F-A667-4B49-8422-0062BC55E249}" type="slidenum">
              <a:rPr lang="en-US" smtClean="0"/>
              <a:t>181</a:t>
            </a:fld>
            <a:endParaRPr lang="en-US"/>
          </a:p>
        </p:txBody>
      </p:sp>
    </p:spTree>
    <p:extLst>
      <p:ext uri="{BB962C8B-B14F-4D97-AF65-F5344CB8AC3E}">
        <p14:creationId xmlns:p14="http://schemas.microsoft.com/office/powerpoint/2010/main" val="915466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t>In </a:t>
            </a:r>
            <a:r>
              <a:rPr lang="en-US" baseline="0"/>
              <a:t>Slide Show mode, select the arrows to visit links.</a:t>
            </a:r>
            <a:endParaRPr lang="en-US"/>
          </a:p>
        </p:txBody>
      </p:sp>
      <p:sp>
        <p:nvSpPr>
          <p:cNvPr id="4" name="Slide Number Placeholder 3"/>
          <p:cNvSpPr>
            <a:spLocks noGrp="1"/>
          </p:cNvSpPr>
          <p:nvPr>
            <p:ph type="sldNum" sz="quarter" idx="10"/>
          </p:nvPr>
        </p:nvSpPr>
        <p:spPr/>
        <p:txBody>
          <a:bodyPr/>
          <a:lstStyle/>
          <a:p>
            <a:fld id="{DF61EA0F-A667-4B49-8422-0062BC55E249}" type="slidenum">
              <a:rPr lang="en-US" smtClean="0"/>
              <a:t>206</a:t>
            </a:fld>
            <a:endParaRPr lang="en-US"/>
          </a:p>
        </p:txBody>
      </p:sp>
    </p:spTree>
    <p:extLst>
      <p:ext uri="{BB962C8B-B14F-4D97-AF65-F5344CB8AC3E}">
        <p14:creationId xmlns:p14="http://schemas.microsoft.com/office/powerpoint/2010/main" val="1181940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11/9/2020</a:t>
            </a:fld>
            <a:endParaRPr lang="en-US"/>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11/9/2020</a:t>
            </a:fld>
            <a:endParaRPr lang="en-US"/>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Brain_Lateralization.svg"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Xbox_controller_s_1.jpg"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t.wikipedia.org/wiki/G%C3%AAiser"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Arts_and_Crafts_movement"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idsa.org/what-industrial-desig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wired.it/mobile/smartphone/2020/01/27/iphone-12-eccolo-come-potrebbe-essere-in-versione-blu-notte/" TargetMode="External"/><Relationship Id="rId7" Type="http://schemas.openxmlformats.org/officeDocument/2006/relationships/hyperlink" Target="https://creativecommons.org/licenses/by-sa/3.0/"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commons.wikimedia.org/wiki/File:1958_Fender_Stratocaster.jpg" TargetMode="External"/><Relationship Id="rId5" Type="http://schemas.openxmlformats.org/officeDocument/2006/relationships/image" Target="../media/image8.jpeg"/><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Jonathan_Ive"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hyperlink" Target="http://commons.wikimedia.org/wiki/File:IPhone_First_Generation_8GB_(3680455198).jpg"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www.freeismylife.com/2011/04/get-1st-generation-ipad-in-apple-store.html" TargetMode="External"/><Relationship Id="rId5" Type="http://schemas.openxmlformats.org/officeDocument/2006/relationships/image" Target="../media/image11.jpeg"/><Relationship Id="rId4" Type="http://schemas.openxmlformats.org/officeDocument/2006/relationships/hyperlink" Target="https://creativecommons.org/licenses/by-sa/3.0/" TargetMode="External"/><Relationship Id="rId9" Type="http://schemas.openxmlformats.org/officeDocument/2006/relationships/hyperlink" Target="https://en.wikipedia.org/wiki/IPod_Classic"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File:Auditorium_Building_Chicago_June_30,_2012-92.jpg"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hyperlink" Target="https://en.wikipedia.org/wiki/File:Wainwright_building_st_louis_USA.jpg" TargetMode="External"/><Relationship Id="rId5" Type="http://schemas.openxmlformats.org/officeDocument/2006/relationships/image" Target="../media/image14.jpeg"/><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8" Type="http://schemas.openxmlformats.org/officeDocument/2006/relationships/hyperlink" Target="http://truththeory.com/2014/04/22/maintaining-a-lucid-dream/" TargetMode="External"/><Relationship Id="rId3" Type="http://schemas.openxmlformats.org/officeDocument/2006/relationships/hyperlink" Target="https://en.wikiversity.org/wiki/Motivation_and_emotion/Book/2017/Oxytocin_and_trust" TargetMode="External"/><Relationship Id="rId7" Type="http://schemas.openxmlformats.org/officeDocument/2006/relationships/image" Target="../media/image21.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hyperlink" Target="http://dangerousharvests.blogspot.com/2012/06/hope-isnt-really-buddhist-teaching.html" TargetMode="External"/><Relationship Id="rId11" Type="http://schemas.openxmlformats.org/officeDocument/2006/relationships/hyperlink" Target="https://en.wikipedia.org/wiki/Sadness" TargetMode="External"/><Relationship Id="rId5" Type="http://schemas.openxmlformats.org/officeDocument/2006/relationships/image" Target="../media/image20.jpeg"/><Relationship Id="rId10" Type="http://schemas.openxmlformats.org/officeDocument/2006/relationships/image" Target="../media/image22.jpeg"/><Relationship Id="rId4" Type="http://schemas.openxmlformats.org/officeDocument/2006/relationships/hyperlink" Target="https://creativecommons.org/licenses/by-sa/3.0/" TargetMode="External"/><Relationship Id="rId9" Type="http://schemas.openxmlformats.org/officeDocument/2006/relationships/hyperlink" Target="https://creativecommons.org/licenses/by-nd/3.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lifebysoul.com/2018/02/15/standing-crossroads-2018-aquarius-new-moon-solar-eclipse/" TargetMode="Externa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hyperlink" Target="http://northstarmoving.com/blog/2016/say-goodbye-to-daylight-saving-time/" TargetMode="External"/><Relationship Id="rId5" Type="http://schemas.openxmlformats.org/officeDocument/2006/relationships/image" Target="../media/image24.jpeg"/><Relationship Id="rId4" Type="http://schemas.openxmlformats.org/officeDocument/2006/relationships/hyperlink" Target="https://creativecommons.org/licenses/by/3.0/"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Battle_of_Marsaglia" TargetMode="Externa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hyperlink" Target="https://warriorgirl3.wordpress.com/2016/01/08/mathew-bradys-photographs-made-a-president-captured-reality-of-civil-war/" TargetMode="External"/><Relationship Id="rId5" Type="http://schemas.openxmlformats.org/officeDocument/2006/relationships/image" Target="../media/image26.jpeg"/><Relationship Id="rId4" Type="http://schemas.openxmlformats.org/officeDocument/2006/relationships/hyperlink" Target="https://creativecommons.org/licenses/by-sa/3.0/"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s://commons.wikimedia.org/w/index.php?curid=18090456" TargetMode="External"/><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s://upload.wikimedia.org/wikipedia/commons/1/1c/Theater_of_Dionysius%2C_Athens%2C_Greece._%282826099154%29.jpg"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en.wikipedia.org/wiki/Skene_(theatre)" TargetMode="External"/><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en.wikipedia.org/wiki/Theatre_of_Pompey" TargetMode="External"/><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hyperlink" Target="https://www.flickr.com/photos/jpellgen/1895652575" TargetMode="Externa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hyperlink" Target="https://www.ntj.jac.go.jp/assets/files/english/top/img/Noh%20Theatre%20Seat.jpg" TargetMode="External"/><Relationship Id="rId5" Type="http://schemas.openxmlformats.org/officeDocument/2006/relationships/image" Target="../media/image50.jpeg"/><Relationship Id="rId4" Type="http://schemas.openxmlformats.org/officeDocument/2006/relationships/hyperlink" Target="https://creativecommons.org/licenses/by-nc-nd/3.0/" TargetMode="Externa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s://commons.wikimedia.org/wiki/File:Teatro_Olimpico_-_Vicenza,_Italy_-_8_May_2010_-_(1).jpg"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hyperlink" Target="http://italianfeelingsen.blogspot.com/2009/07/architect-andrea-palladio-in-barcelona.html" TargetMode="External"/><Relationship Id="rId5" Type="http://schemas.openxmlformats.org/officeDocument/2006/relationships/image" Target="../media/image52.jpeg"/><Relationship Id="rId4" Type="http://schemas.openxmlformats.org/officeDocument/2006/relationships/hyperlink" Target="https://creativecommons.org/licenses/by-sa/3.0/" TargetMode="External"/></Relationships>
</file>

<file path=ppt/slides/_rels/slide85.xml.rels><?xml version="1.0" encoding="UTF-8" standalone="yes"?>
<Relationships xmlns="http://schemas.openxmlformats.org/package/2006/relationships"><Relationship Id="rId3" Type="http://schemas.openxmlformats.org/officeDocument/2006/relationships/hyperlink" Target="https://en.wikipedia.org/wiki/Teatro_Olimpico" TargetMode="External"/><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hyperlink" Target="https://fr.wikipedia.org/wiki/Teatro_Olimpico" TargetMode="External"/><Relationship Id="rId5" Type="http://schemas.openxmlformats.org/officeDocument/2006/relationships/image" Target="../media/image54.jpeg"/><Relationship Id="rId4" Type="http://schemas.openxmlformats.org/officeDocument/2006/relationships/hyperlink" Target="https://creativecommons.org/licenses/by-sa/3.0/" TargetMode="External"/></Relationships>
</file>

<file path=ppt/slides/_rels/slide86.xml.rels><?xml version="1.0" encoding="UTF-8" standalone="yes"?>
<Relationships xmlns="http://schemas.openxmlformats.org/package/2006/relationships"><Relationship Id="rId3" Type="http://schemas.openxmlformats.org/officeDocument/2006/relationships/hyperlink" Target="https://en.wikipedia.org/wiki/Commedia_dell%27arte" TargetMode="External"/><Relationship Id="rId2" Type="http://schemas.openxmlformats.org/officeDocument/2006/relationships/image" Target="../media/image5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hyperlink" Target="https://upload.wikimedia.org/wikipedia/commons/2/28/Burbage%27s_Theatre%2C_Holywell%2C_London_-_site_plan.png" TargetMode="External"/><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 Id="rId5" Type="http://schemas.openxmlformats.org/officeDocument/2006/relationships/hyperlink" Target="https://en.wikipedia.org/wiki/The_Swan_(theatre)#/media/File:The_Swan_cropped.png" TargetMode="External"/><Relationship Id="rId4" Type="http://schemas.openxmlformats.org/officeDocument/2006/relationships/hyperlink" Target="https://en.wikipedia.org/wiki/The_Swan_(theatre)#/media/File:Swan_exterior.jpg" TargetMode="Externa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hyperlink" Target="https://de.wikipedia.org/wiki/Globe_Theatre" TargetMode="External"/><Relationship Id="rId2" Type="http://schemas.openxmlformats.org/officeDocument/2006/relationships/image" Target="../media/image59.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2.xml.rels><?xml version="1.0" encoding="UTF-8" standalone="yes"?>
<Relationships xmlns="http://schemas.openxmlformats.org/package/2006/relationships"><Relationship Id="rId3" Type="http://schemas.openxmlformats.org/officeDocument/2006/relationships/hyperlink" Target="https://it.wikipedia.org/wiki/Teatro_Farnese" TargetMode="External"/><Relationship Id="rId2" Type="http://schemas.openxmlformats.org/officeDocument/2006/relationships/image" Target="../media/image60.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3.xml.rels><?xml version="1.0" encoding="UTF-8" standalone="yes"?>
<Relationships xmlns="http://schemas.openxmlformats.org/package/2006/relationships"><Relationship Id="rId3" Type="http://schemas.openxmlformats.org/officeDocument/2006/relationships/hyperlink" Target="https://en.wikipedia.org/wiki/Inigo_Jones" TargetMode="External"/><Relationship Id="rId2" Type="http://schemas.openxmlformats.org/officeDocument/2006/relationships/image" Target="../media/image61.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4.xml.rels><?xml version="1.0" encoding="UTF-8" standalone="yes"?>
<Relationships xmlns="http://schemas.openxmlformats.org/package/2006/relationships"><Relationship Id="rId8" Type="http://schemas.openxmlformats.org/officeDocument/2006/relationships/hyperlink" Target="https://en.m.wikipedia.org/wiki/Queen's_Chapel" TargetMode="External"/><Relationship Id="rId3" Type="http://schemas.openxmlformats.org/officeDocument/2006/relationships/hyperlink" Target="https://en.wikipedia.org/wiki/Queen%27s_House" TargetMode="External"/><Relationship Id="rId7" Type="http://schemas.openxmlformats.org/officeDocument/2006/relationships/image" Target="../media/image64.jpeg"/><Relationship Id="rId2" Type="http://schemas.openxmlformats.org/officeDocument/2006/relationships/image" Target="../media/image62.jpeg"/><Relationship Id="rId1" Type="http://schemas.openxmlformats.org/officeDocument/2006/relationships/slideLayout" Target="../slideLayouts/slideLayout2.xml"/><Relationship Id="rId6" Type="http://schemas.openxmlformats.org/officeDocument/2006/relationships/hyperlink" Target="https://en.wikipedia.org/wiki/Banqueting_House,_Whitehall" TargetMode="External"/><Relationship Id="rId5" Type="http://schemas.openxmlformats.org/officeDocument/2006/relationships/image" Target="../media/image63.jpeg"/><Relationship Id="rId4" Type="http://schemas.openxmlformats.org/officeDocument/2006/relationships/hyperlink" Target="https://creativecommons.org/licenses/by-sa/3.0/" TargetMode="Externa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en.wikipedia.org/wiki/Cockpit-in-Court" TargetMode="External"/><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7.xml.rels><?xml version="1.0" encoding="UTF-8" standalone="yes"?>
<Relationships xmlns="http://schemas.openxmlformats.org/package/2006/relationships"><Relationship Id="rId3" Type="http://schemas.openxmlformats.org/officeDocument/2006/relationships/hyperlink" Target="https://en.wikipedia.org/wiki/Theater_(structure)" TargetMode="External"/><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8.xml.rels><?xml version="1.0" encoding="UTF-8" standalone="yes"?>
<Relationships xmlns="http://schemas.openxmlformats.org/package/2006/relationships"><Relationship Id="rId3" Type="http://schemas.openxmlformats.org/officeDocument/2006/relationships/hyperlink" Target="https://en.wikipedia.org/wiki/Teatro_Santi_Giovanni_e_Paolo#/media/File:Fontana_Drawing_Giovanni_e_Paulo_1654.jpg" TargetMode="External"/><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hyperlink" Target="https://en.wikipedia.org/wiki/Theatre_Royal,_Drury_Lane" TargetMode="External"/><Relationship Id="rId2" Type="http://schemas.openxmlformats.org/officeDocument/2006/relationships/image" Target="../media/image68.jpg"/><Relationship Id="rId1" Type="http://schemas.openxmlformats.org/officeDocument/2006/relationships/slideLayout" Target="../slideLayouts/slideLayout2.xml"/><Relationship Id="rId5" Type="http://schemas.openxmlformats.org/officeDocument/2006/relationships/image" Target="../media/image69.jpg"/><Relationship Id="rId4" Type="http://schemas.openxmlformats.org/officeDocument/2006/relationships/hyperlink" Target="https://creativecommons.org/licenses/by-sa/3.0/" TargetMode="Externa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www.arthurlloyd.co.uk/LeicesterTheatres/TheatreRoyalLeicester.htm" TargetMode="External"/><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hyperlink" Target="https://en.wikipedia.org/wiki/Munich_Art_Theatre#/media/File:Ausstellung_M%C3%BCnchen_1908_K%C3%BCnstlertheater_(Erbauer_Heilmann_&amp;_Littmann).jpg" TargetMode="External"/><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hyperlink" Target="https://en.wikipedia.org/wiki/Theatre_Royal,_Barnwell,_Cambridge#/media/File:Former_Festival_Theatre,_Cambridge_Geograph-2593449-by-Keith-Edkins.jpg" TargetMode="External"/><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hyperlink" Target="http://www.geograph.org.uk/photo/2931025" TargetMode="External"/><Relationship Id="rId2" Type="http://schemas.openxmlformats.org/officeDocument/2006/relationships/image" Target="../media/image74.jpg"/><Relationship Id="rId1" Type="http://schemas.openxmlformats.org/officeDocument/2006/relationships/slideLayout" Target="../slideLayouts/slideLayout2.xml"/><Relationship Id="rId6" Type="http://schemas.openxmlformats.org/officeDocument/2006/relationships/hyperlink" Target="https://library.calvin.edu/hda/sites/default/files/cas857h.jpg" TargetMode="External"/><Relationship Id="rId5" Type="http://schemas.openxmlformats.org/officeDocument/2006/relationships/image" Target="../media/image75.jpg"/><Relationship Id="rId4" Type="http://schemas.openxmlformats.org/officeDocument/2006/relationships/hyperlink" Target="https://creativecommons.org/licenses/by-sa/3.0/" TargetMode="External"/></Relationships>
</file>

<file path=ppt/slides/_rels/slide111.xml.rels><?xml version="1.0" encoding="UTF-8" standalone="yes"?>
<Relationships xmlns="http://schemas.openxmlformats.org/package/2006/relationships"><Relationship Id="rId2" Type="http://schemas.openxmlformats.org/officeDocument/2006/relationships/image" Target="../media/image76.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hyperlink" Target="https://commons.wikimedia.org/w/index.php?curid=5033806" TargetMode="External"/><Relationship Id="rId2" Type="http://schemas.openxmlformats.org/officeDocument/2006/relationships/image" Target="../media/image77.jp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8" Type="http://schemas.openxmlformats.org/officeDocument/2006/relationships/hyperlink" Target="https://ar.pinterest.com/pin/554857616583600645/" TargetMode="External"/><Relationship Id="rId3" Type="http://schemas.openxmlformats.org/officeDocument/2006/relationships/hyperlink" Target="https://en.wikipedia.org/wiki/Thrust_stage" TargetMode="External"/><Relationship Id="rId7" Type="http://schemas.openxmlformats.org/officeDocument/2006/relationships/image" Target="../media/image81.jpg"/><Relationship Id="rId2" Type="http://schemas.openxmlformats.org/officeDocument/2006/relationships/image" Target="../media/image79.JPG"/><Relationship Id="rId1" Type="http://schemas.openxmlformats.org/officeDocument/2006/relationships/slideLayout" Target="../slideLayouts/slideLayout2.xml"/><Relationship Id="rId6" Type="http://schemas.openxmlformats.org/officeDocument/2006/relationships/hyperlink" Target="https://www.britannica.com/art/end-stage-theatre" TargetMode="External"/><Relationship Id="rId5" Type="http://schemas.openxmlformats.org/officeDocument/2006/relationships/image" Target="../media/image80.jpg"/><Relationship Id="rId4" Type="http://schemas.openxmlformats.org/officeDocument/2006/relationships/hyperlink" Target="https://commons.wikimedia.org/w/index.php?curid=31236286" TargetMode="Externa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3" Type="http://schemas.openxmlformats.org/officeDocument/2006/relationships/hyperlink" Target="https://commons.wikimedia.org/wiki/File:Periaktos_-_Deus_Ex_Machina,_5th_century_BC_(model).jpg" TargetMode="External"/><Relationship Id="rId2" Type="http://schemas.openxmlformats.org/officeDocument/2006/relationships/image" Target="../media/image82.jpg"/><Relationship Id="rId1" Type="http://schemas.openxmlformats.org/officeDocument/2006/relationships/slideLayout" Target="../slideLayouts/slideLayout2.xml"/><Relationship Id="rId5" Type="http://schemas.openxmlformats.org/officeDocument/2006/relationships/image" Target="../media/image83.png"/><Relationship Id="rId4" Type="http://schemas.openxmlformats.org/officeDocument/2006/relationships/hyperlink" Target="https://commons.wikimedia.org/w/index.php?curid=64833341" TargetMode="Externa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hyperlink" Target="https://commons.wikimedia.org/w/index.php?curid=9059298" TargetMode="External"/><Relationship Id="rId2" Type="http://schemas.openxmlformats.org/officeDocument/2006/relationships/image" Target="../media/image84.jp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hyperlink" Target="https://www.pinterest.com/pin/834432637188814824/" TargetMode="External"/><Relationship Id="rId2" Type="http://schemas.openxmlformats.org/officeDocument/2006/relationships/image" Target="../media/image85.jp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hyperlink" Target="http://penelope.uchicago.edu/Thayer/E/Roman/Texts/secondary/SMIGRA*/Baxa.html" TargetMode="External"/><Relationship Id="rId2" Type="http://schemas.openxmlformats.org/officeDocument/2006/relationships/image" Target="../media/image86.gif"/><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hyperlink" Target="https://brewminate.com/shakespeare-marlowe-jonson-english-renaissance-theatre/" TargetMode="External"/><Relationship Id="rId2" Type="http://schemas.openxmlformats.org/officeDocument/2006/relationships/image" Target="../media/image88.jpg"/><Relationship Id="rId1" Type="http://schemas.openxmlformats.org/officeDocument/2006/relationships/slideLayout" Target="../slideLayouts/slideLayout2.xml"/><Relationship Id="rId6" Type="http://schemas.openxmlformats.org/officeDocument/2006/relationships/hyperlink" Target="http://flickr.com/photos/double-m2/4683806114" TargetMode="External"/><Relationship Id="rId5" Type="http://schemas.openxmlformats.org/officeDocument/2006/relationships/image" Target="../media/image89.jpg"/><Relationship Id="rId4" Type="http://schemas.openxmlformats.org/officeDocument/2006/relationships/hyperlink" Target="https://creativecommons.org/licenses/by/3.0/" TargetMode="Externa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hyperlink" Target="https://commons.wikimedia.org/w/index.php?curid=48703984" TargetMode="External"/><Relationship Id="rId2" Type="http://schemas.openxmlformats.org/officeDocument/2006/relationships/image" Target="../media/image55.jpeg"/><Relationship Id="rId1" Type="http://schemas.openxmlformats.org/officeDocument/2006/relationships/slideLayout" Target="../slideLayouts/slideLayout2.xml"/><Relationship Id="rId6" Type="http://schemas.openxmlformats.org/officeDocument/2006/relationships/image" Target="../media/image91.png"/><Relationship Id="rId5" Type="http://schemas.openxmlformats.org/officeDocument/2006/relationships/hyperlink" Target="https://justinborrow.wordpress.com/2014/07/16/commedia-dellarte-the-theatre-of-the-streets/" TargetMode="External"/><Relationship Id="rId4" Type="http://schemas.openxmlformats.org/officeDocument/2006/relationships/image" Target="../media/image90.jpg"/></Relationships>
</file>

<file path=ppt/slides/_rels/slide130.xml.rels><?xml version="1.0" encoding="UTF-8" standalone="yes"?>
<Relationships xmlns="http://schemas.openxmlformats.org/package/2006/relationships"><Relationship Id="rId3" Type="http://schemas.openxmlformats.org/officeDocument/2006/relationships/hyperlink" Target="https://arizona.renfestinfo.com/special-weekend-events/march-21-22-commedia-dellarte/" TargetMode="External"/><Relationship Id="rId2" Type="http://schemas.openxmlformats.org/officeDocument/2006/relationships/image" Target="../media/image92.jp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8" Type="http://schemas.openxmlformats.org/officeDocument/2006/relationships/hyperlink" Target="https://commons.wikimedia.org/wiki/File:Pantalone_-_stampa_ottocento.jpg" TargetMode="External"/><Relationship Id="rId3" Type="http://schemas.openxmlformats.org/officeDocument/2006/relationships/hyperlink" Target="https://en.wikipedia.org/wiki/Pulcinella" TargetMode="External"/><Relationship Id="rId7" Type="http://schemas.openxmlformats.org/officeDocument/2006/relationships/image" Target="../media/image95.jpg"/><Relationship Id="rId2" Type="http://schemas.openxmlformats.org/officeDocument/2006/relationships/image" Target="../media/image93.jpg"/><Relationship Id="rId1" Type="http://schemas.openxmlformats.org/officeDocument/2006/relationships/slideLayout" Target="../slideLayouts/slideLayout2.xml"/><Relationship Id="rId6" Type="http://schemas.openxmlformats.org/officeDocument/2006/relationships/hyperlink" Target="https://en.wikipedia.org/wiki/Harlequin_print" TargetMode="External"/><Relationship Id="rId5" Type="http://schemas.openxmlformats.org/officeDocument/2006/relationships/image" Target="../media/image94.jpg"/><Relationship Id="rId4" Type="http://schemas.openxmlformats.org/officeDocument/2006/relationships/hyperlink" Target="https://creativecommons.org/licenses/by-sa/3.0/" TargetMode="Externa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 Id="rId4" Type="http://schemas.openxmlformats.org/officeDocument/2006/relationships/image" Target="../media/image101.png"/></Relationships>
</file>

<file path=ppt/slides/_rels/slide138.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hyperlink" Target="https://en.wikipedia.org/wiki/Argand_lamp"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06.jpg"/><Relationship Id="rId1" Type="http://schemas.openxmlformats.org/officeDocument/2006/relationships/slideLayout" Target="../slideLayouts/slideLayout2.xml"/><Relationship Id="rId6" Type="http://schemas.openxmlformats.org/officeDocument/2006/relationships/hyperlink" Target="https://www.flickr.com/photos/peterjr1961/4101049561/" TargetMode="External"/><Relationship Id="rId5" Type="http://schemas.openxmlformats.org/officeDocument/2006/relationships/image" Target="../media/image107.jpg"/><Relationship Id="rId4" Type="http://schemas.openxmlformats.org/officeDocument/2006/relationships/hyperlink" Target="https://creativecommons.org/licenses/by-sa/3.0/" TargetMode="Externa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3" Type="http://schemas.openxmlformats.org/officeDocument/2006/relationships/hyperlink" Target="https://commons.wikimedia.org/w/index.php?curid=4427750" TargetMode="External"/><Relationship Id="rId2" Type="http://schemas.openxmlformats.org/officeDocument/2006/relationships/image" Target="../media/image108.jp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hyperlink" Target="https://www.flickr.com/photos/beinecke_library/4946153268/" TargetMode="External"/><Relationship Id="rId2" Type="http://schemas.openxmlformats.org/officeDocument/2006/relationships/image" Target="../media/image109.jpg"/><Relationship Id="rId1" Type="http://schemas.openxmlformats.org/officeDocument/2006/relationships/slideLayout" Target="../slideLayouts/slideLayout2.xml"/><Relationship Id="rId4" Type="http://schemas.openxmlformats.org/officeDocument/2006/relationships/hyperlink" Target="https://commons.wikimedia.org/w/index.php?curid=26552025" TargetMode="External"/></Relationships>
</file>

<file path=ppt/slides/_rels/slide148.xml.rels><?xml version="1.0" encoding="UTF-8" standalone="yes"?>
<Relationships xmlns="http://schemas.openxmlformats.org/package/2006/relationships"><Relationship Id="rId3" Type="http://schemas.openxmlformats.org/officeDocument/2006/relationships/hyperlink" Target="http://pointscommuns.liberation.fr/img/realisateur/1617588.jpg" TargetMode="External"/><Relationship Id="rId2" Type="http://schemas.openxmlformats.org/officeDocument/2006/relationships/image" Target="../media/image110.jpg"/><Relationship Id="rId1" Type="http://schemas.openxmlformats.org/officeDocument/2006/relationships/slideLayout" Target="../slideLayouts/slideLayout2.xml"/><Relationship Id="rId4" Type="http://schemas.openxmlformats.org/officeDocument/2006/relationships/hyperlink" Target="https://commons.wikimedia.org/w/index.php?curid=6711546" TargetMode="External"/></Relationships>
</file>

<file path=ppt/slides/_rels/slide149.xml.rels><?xml version="1.0" encoding="UTF-8" standalone="yes"?>
<Relationships xmlns="http://schemas.openxmlformats.org/package/2006/relationships"><Relationship Id="rId3" Type="http://schemas.openxmlformats.org/officeDocument/2006/relationships/hyperlink" Target="https://commons.wikimedia.org/w/index.php?curid=47368937" TargetMode="External"/><Relationship Id="rId2" Type="http://schemas.openxmlformats.org/officeDocument/2006/relationships/hyperlink" Target="http://babel.hathitrust.org/cgi/pt?id=njp.32101063835621;view=1up;seq=16;size=175" TargetMode="External"/><Relationship Id="rId1" Type="http://schemas.openxmlformats.org/officeDocument/2006/relationships/slideLayout" Target="../slideLayouts/slideLayout2.xml"/><Relationship Id="rId4" Type="http://schemas.openxmlformats.org/officeDocument/2006/relationships/image" Target="../media/image111.jpg"/></Relationships>
</file>

<file path=ppt/slides/_rels/slide150.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hyperlink" Target="http://www.artsait.ru/art/b/benua/art3.php" TargetMode="External"/><Relationship Id="rId2" Type="http://schemas.openxmlformats.org/officeDocument/2006/relationships/image" Target="../media/image113.jpg"/><Relationship Id="rId1" Type="http://schemas.openxmlformats.org/officeDocument/2006/relationships/slideLayout" Target="../slideLayouts/slideLayout2.xml"/><Relationship Id="rId4" Type="http://schemas.openxmlformats.org/officeDocument/2006/relationships/hyperlink" Target="https://commons.wikimedia.org/w/index.php?curid=24440820" TargetMode="External"/></Relationships>
</file>

<file path=ppt/slides/_rels/slide152.xml.rels><?xml version="1.0" encoding="UTF-8" standalone="yes"?>
<Relationships xmlns="http://schemas.openxmlformats.org/package/2006/relationships"><Relationship Id="rId3" Type="http://schemas.openxmlformats.org/officeDocument/2006/relationships/hyperlink" Target="https://www.schubertiademusic.com/details/multiple_catalogs:yes/desc:Satie,+Erik.+(1866-1925)" TargetMode="External"/><Relationship Id="rId2" Type="http://schemas.openxmlformats.org/officeDocument/2006/relationships/image" Target="../media/image114.jpg"/><Relationship Id="rId1" Type="http://schemas.openxmlformats.org/officeDocument/2006/relationships/slideLayout" Target="../slideLayouts/slideLayout2.xml"/><Relationship Id="rId6" Type="http://schemas.openxmlformats.org/officeDocument/2006/relationships/hyperlink" Target="https://www.openculture.com/2017/05/the-1917-ballet-parade-created-by-erik-satie-pablo-picasso-jean-cocteau.html" TargetMode="External"/><Relationship Id="rId5" Type="http://schemas.openxmlformats.org/officeDocument/2006/relationships/image" Target="../media/image115.jpg"/><Relationship Id="rId4" Type="http://schemas.openxmlformats.org/officeDocument/2006/relationships/hyperlink" Target="https://commons.wikimedia.org/w/index.php?curid=10471435" TargetMode="External"/></Relationships>
</file>

<file path=ppt/slides/_rels/slide153.xml.rels><?xml version="1.0" encoding="UTF-8" standalone="yes"?>
<Relationships xmlns="http://schemas.openxmlformats.org/package/2006/relationships"><Relationship Id="rId3" Type="http://schemas.openxmlformats.org/officeDocument/2006/relationships/hyperlink" Target="https://nga.gov.au/exhibition/balletsrusses" TargetMode="External"/><Relationship Id="rId2" Type="http://schemas.openxmlformats.org/officeDocument/2006/relationships/image" Target="../media/image116.jpg"/><Relationship Id="rId1" Type="http://schemas.openxmlformats.org/officeDocument/2006/relationships/slideLayout" Target="../slideLayouts/slideLayout2.xml"/><Relationship Id="rId4" Type="http://schemas.openxmlformats.org/officeDocument/2006/relationships/image" Target="../media/image117.jpg"/></Relationships>
</file>

<file path=ppt/slides/_rels/slide154.xml.rels><?xml version="1.0" encoding="UTF-8" standalone="yes"?>
<Relationships xmlns="http://schemas.openxmlformats.org/package/2006/relationships"><Relationship Id="rId3" Type="http://schemas.openxmlformats.org/officeDocument/2006/relationships/hyperlink" Target="https://commons.wikimedia.org/w/index.php?curid=210679" TargetMode="External"/><Relationship Id="rId2" Type="http://schemas.openxmlformats.org/officeDocument/2006/relationships/image" Target="../media/image118.jpg"/><Relationship Id="rId1" Type="http://schemas.openxmlformats.org/officeDocument/2006/relationships/slideLayout" Target="../slideLayouts/slideLayout2.xml"/><Relationship Id="rId5" Type="http://schemas.openxmlformats.org/officeDocument/2006/relationships/hyperlink" Target="https://commons.wikimedia.org/w/index.php?curid=147698" TargetMode="External"/><Relationship Id="rId4" Type="http://schemas.openxmlformats.org/officeDocument/2006/relationships/image" Target="../media/image119.jpg"/></Relationships>
</file>

<file path=ppt/slides/_rels/slide155.xml.rels><?xml version="1.0" encoding="UTF-8" standalone="yes"?>
<Relationships xmlns="http://schemas.openxmlformats.org/package/2006/relationships"><Relationship Id="rId3" Type="http://schemas.openxmlformats.org/officeDocument/2006/relationships/hyperlink" Target="https://collections.vam.ac.uk/item/O109884/theatre-costume-matisse-henri/" TargetMode="External"/><Relationship Id="rId2" Type="http://schemas.openxmlformats.org/officeDocument/2006/relationships/image" Target="../media/image120.jpg"/><Relationship Id="rId1" Type="http://schemas.openxmlformats.org/officeDocument/2006/relationships/slideLayout" Target="../slideLayouts/slideLayout2.xml"/><Relationship Id="rId5" Type="http://schemas.openxmlformats.org/officeDocument/2006/relationships/hyperlink" Target="https://blog.artsper.com/en/a-closer-look/10-things-to-know-about-henri-matisse/" TargetMode="External"/><Relationship Id="rId4" Type="http://schemas.openxmlformats.org/officeDocument/2006/relationships/image" Target="../media/image121.jpg"/></Relationships>
</file>

<file path=ppt/slides/_rels/slide156.xml.rels><?xml version="1.0" encoding="UTF-8" standalone="yes"?>
<Relationships xmlns="http://schemas.openxmlformats.org/package/2006/relationships"><Relationship Id="rId3" Type="http://schemas.openxmlformats.org/officeDocument/2006/relationships/hyperlink" Target="https://www.washingtonpost.com/news/going-out-guide/wp/2013/05/09/ten-costumes-from-the-national-gallerys-ballets-russes-that-wouldnt-look-out-of-place-at-urban-outfitters/" TargetMode="External"/><Relationship Id="rId2" Type="http://schemas.openxmlformats.org/officeDocument/2006/relationships/image" Target="../media/image122.png"/><Relationship Id="rId1" Type="http://schemas.openxmlformats.org/officeDocument/2006/relationships/slideLayout" Target="../slideLayouts/slideLayout2.xml"/><Relationship Id="rId6" Type="http://schemas.openxmlformats.org/officeDocument/2006/relationships/hyperlink" Target="https://www.pinterest.com/pin/550283648220248458" TargetMode="External"/><Relationship Id="rId5" Type="http://schemas.openxmlformats.org/officeDocument/2006/relationships/image" Target="../media/image124.jpg"/><Relationship Id="rId4" Type="http://schemas.openxmlformats.org/officeDocument/2006/relationships/image" Target="../media/image123.png"/></Relationships>
</file>

<file path=ppt/slides/_rels/slide157.xml.rels><?xml version="1.0" encoding="UTF-8" standalone="yes"?>
<Relationships xmlns="http://schemas.openxmlformats.org/package/2006/relationships"><Relationship Id="rId3" Type="http://schemas.openxmlformats.org/officeDocument/2006/relationships/image" Target="../media/image125.jpg"/><Relationship Id="rId2" Type="http://schemas.openxmlformats.org/officeDocument/2006/relationships/hyperlink" Target="https://www.metmuseum.org/art/collection/search/699781" TargetMode="External"/><Relationship Id="rId1" Type="http://schemas.openxmlformats.org/officeDocument/2006/relationships/slideLayout" Target="../slideLayouts/slideLayout2.xml"/><Relationship Id="rId6" Type="http://schemas.openxmlformats.org/officeDocument/2006/relationships/hyperlink" Target="https://commons.wikimedia.org/w/index.php?curid=17139488" TargetMode="External"/><Relationship Id="rId5" Type="http://schemas.openxmlformats.org/officeDocument/2006/relationships/hyperlink" Target="http://artinvestment.ru/en/news/artnews/20080926_lobanovi_rostovskie.html" TargetMode="External"/><Relationship Id="rId4" Type="http://schemas.openxmlformats.org/officeDocument/2006/relationships/image" Target="../media/image126.jpg"/></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hyperlink" Target="https://www.pinterest.dk/pin/523825000412545315/" TargetMode="External"/><Relationship Id="rId2" Type="http://schemas.openxmlformats.org/officeDocument/2006/relationships/image" Target="../media/image129.jpg"/><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8" Type="http://schemas.openxmlformats.org/officeDocument/2006/relationships/image" Target="../media/image136.jpg"/><Relationship Id="rId3" Type="http://schemas.openxmlformats.org/officeDocument/2006/relationships/image" Target="../media/image131.jpg"/><Relationship Id="rId7" Type="http://schemas.openxmlformats.org/officeDocument/2006/relationships/image" Target="../media/image135.jpg"/><Relationship Id="rId2" Type="http://schemas.openxmlformats.org/officeDocument/2006/relationships/image" Target="../media/image130.jpg"/><Relationship Id="rId1" Type="http://schemas.openxmlformats.org/officeDocument/2006/relationships/slideLayout" Target="../slideLayouts/slideLayout2.xml"/><Relationship Id="rId6" Type="http://schemas.openxmlformats.org/officeDocument/2006/relationships/image" Target="../media/image134.jpg"/><Relationship Id="rId5" Type="http://schemas.openxmlformats.org/officeDocument/2006/relationships/image" Target="../media/image133.jpg"/><Relationship Id="rId4" Type="http://schemas.openxmlformats.org/officeDocument/2006/relationships/image" Target="../media/image132.jpg"/></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8" Type="http://schemas.openxmlformats.org/officeDocument/2006/relationships/image" Target="../media/image139.jpg"/><Relationship Id="rId3" Type="http://schemas.openxmlformats.org/officeDocument/2006/relationships/hyperlink" Target="https://en.wikipedia.org/wiki/Sketchbook"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37.jpg"/><Relationship Id="rId1" Type="http://schemas.openxmlformats.org/officeDocument/2006/relationships/slideLayout" Target="../slideLayouts/slideLayout2.xml"/><Relationship Id="rId6" Type="http://schemas.openxmlformats.org/officeDocument/2006/relationships/hyperlink" Target="http://www.socialbrite.org/2012/05/15/5-ways-to-use-pinterest-to-promote-your-cause-or-fundraiser/" TargetMode="External"/><Relationship Id="rId5" Type="http://schemas.openxmlformats.org/officeDocument/2006/relationships/image" Target="../media/image138.jpg"/><Relationship Id="rId4" Type="http://schemas.openxmlformats.org/officeDocument/2006/relationships/hyperlink" Target="https://creativecommons.org/licenses/by-sa/3.0/" TargetMode="External"/><Relationship Id="rId9" Type="http://schemas.openxmlformats.org/officeDocument/2006/relationships/hyperlink" Target="http://www.bettertechtips.com/software/canva-graphic-design/" TargetMode="External"/></Relationships>
</file>

<file path=ppt/slides/_rels/slide181.xml.rels><?xml version="1.0" encoding="UTF-8" standalone="yes"?>
<Relationships xmlns="http://schemas.openxmlformats.org/package/2006/relationships"><Relationship Id="rId3" Type="http://schemas.openxmlformats.org/officeDocument/2006/relationships/image" Target="../media/image140.jpg"/><Relationship Id="rId7" Type="http://schemas.openxmlformats.org/officeDocument/2006/relationships/hyperlink" Target="https://en.wiktionary.org/wiki/swatch"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1.jpg"/><Relationship Id="rId5" Type="http://schemas.openxmlformats.org/officeDocument/2006/relationships/hyperlink" Target="https://creativecommons.org/licenses/by-sa/3.0/" TargetMode="External"/><Relationship Id="rId4" Type="http://schemas.openxmlformats.org/officeDocument/2006/relationships/hyperlink" Target="https://graphicdesign.stackexchange.com/questions/31288/how-to-choose-color-palettes-for-a-theme" TargetMode="External"/></Relationships>
</file>

<file path=ppt/slides/_rels/slide182.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image" Target="../media/image143.jpg"/><Relationship Id="rId1" Type="http://schemas.openxmlformats.org/officeDocument/2006/relationships/slideLayout" Target="../slideLayouts/slideLayout2.xml"/><Relationship Id="rId5" Type="http://schemas.openxmlformats.org/officeDocument/2006/relationships/hyperlink" Target="https://www.pinterest.co.uk/pin/438397344950599739/" TargetMode="External"/><Relationship Id="rId4" Type="http://schemas.openxmlformats.org/officeDocument/2006/relationships/hyperlink" Target="https://www.pinterest.co.uk/pin/471822498442149314/" TargetMode="Externa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3" Type="http://schemas.openxmlformats.org/officeDocument/2006/relationships/hyperlink" Target="https://www.pinterest.co.uk/pin/457537643363684446/" TargetMode="External"/><Relationship Id="rId2" Type="http://schemas.openxmlformats.org/officeDocument/2006/relationships/image" Target="../media/image145.jpg"/><Relationship Id="rId1" Type="http://schemas.openxmlformats.org/officeDocument/2006/relationships/slideLayout" Target="../slideLayouts/slideLayout2.xml"/><Relationship Id="rId5" Type="http://schemas.openxmlformats.org/officeDocument/2006/relationships/hyperlink" Target="http://www.nationaltrustcollections.org.uk/object/1122600" TargetMode="External"/><Relationship Id="rId4" Type="http://schemas.openxmlformats.org/officeDocument/2006/relationships/image" Target="../media/image146.jpg"/></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3" Type="http://schemas.openxmlformats.org/officeDocument/2006/relationships/image" Target="../media/image148.jpg"/><Relationship Id="rId2" Type="http://schemas.openxmlformats.org/officeDocument/2006/relationships/image" Target="../media/image147.jpg"/><Relationship Id="rId1" Type="http://schemas.openxmlformats.org/officeDocument/2006/relationships/slideLayout" Target="../slideLayouts/slideLayout2.xml"/><Relationship Id="rId4" Type="http://schemas.openxmlformats.org/officeDocument/2006/relationships/hyperlink" Target="https://www.universaledition.com/neher-sceneries" TargetMode="External"/></Relationships>
</file>

<file path=ppt/slides/_rels/slide190.xml.rels><?xml version="1.0" encoding="UTF-8" standalone="yes"?>
<Relationships xmlns="http://schemas.openxmlformats.org/package/2006/relationships"><Relationship Id="rId3" Type="http://schemas.openxmlformats.org/officeDocument/2006/relationships/image" Target="../media/image150.jpg"/><Relationship Id="rId2" Type="http://schemas.openxmlformats.org/officeDocument/2006/relationships/image" Target="../media/image149.jpg"/><Relationship Id="rId1" Type="http://schemas.openxmlformats.org/officeDocument/2006/relationships/slideLayout" Target="../slideLayouts/slideLayout2.xml"/><Relationship Id="rId5" Type="http://schemas.openxmlformats.org/officeDocument/2006/relationships/hyperlink" Target="http://www.svoboda-scenograph.cz/en/works/" TargetMode="External"/><Relationship Id="rId4" Type="http://schemas.openxmlformats.org/officeDocument/2006/relationships/image" Target="../media/image151.jpg"/></Relationships>
</file>

<file path=ppt/slides/_rels/slide191.xml.rels><?xml version="1.0" encoding="UTF-8" standalone="yes"?>
<Relationships xmlns="http://schemas.openxmlformats.org/package/2006/relationships"><Relationship Id="rId3" Type="http://schemas.openxmlformats.org/officeDocument/2006/relationships/hyperlink" Target="https://thedramateacher.com/meyerholds-biomechanics-for-theatre/" TargetMode="External"/><Relationship Id="rId2" Type="http://schemas.openxmlformats.org/officeDocument/2006/relationships/image" Target="../media/image152.jpg"/><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3" Type="http://schemas.openxmlformats.org/officeDocument/2006/relationships/hyperlink" Target="http://collections.vam.ac.uk/item/O1176042/theatre-costume-taymor-julie/" TargetMode="External"/><Relationship Id="rId2" Type="http://schemas.openxmlformats.org/officeDocument/2006/relationships/image" Target="../media/image153.jpg"/><Relationship Id="rId1" Type="http://schemas.openxmlformats.org/officeDocument/2006/relationships/slideLayout" Target="../slideLayouts/slideLayout2.xml"/><Relationship Id="rId4" Type="http://schemas.openxmlformats.org/officeDocument/2006/relationships/image" Target="../media/image154.jpg"/></Relationships>
</file>

<file path=ppt/slides/_rels/slide193.xml.rels><?xml version="1.0" encoding="UTF-8" standalone="yes"?>
<Relationships xmlns="http://schemas.openxmlformats.org/package/2006/relationships"><Relationship Id="rId3" Type="http://schemas.openxmlformats.org/officeDocument/2006/relationships/hyperlink" Target="https://commons.wikimedia.org/w/index.php?curid=31702017" TargetMode="External"/><Relationship Id="rId2" Type="http://schemas.openxmlformats.org/officeDocument/2006/relationships/image" Target="../media/image155.jpg"/><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3" Type="http://schemas.openxmlformats.org/officeDocument/2006/relationships/hyperlink" Target="https://commons.wikimedia.org/w/index.php?curid=27616343" TargetMode="External"/><Relationship Id="rId2" Type="http://schemas.openxmlformats.org/officeDocument/2006/relationships/image" Target="../media/image156.jp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3" Type="http://schemas.openxmlformats.org/officeDocument/2006/relationships/hyperlink" Target="https://www.londontheatredirect.com/news/the-curious-incident-of-the-dog-in-the-night-time-to-come-to-troubadour-wembley-park-theatre" TargetMode="External"/><Relationship Id="rId2" Type="http://schemas.openxmlformats.org/officeDocument/2006/relationships/image" Target="../media/image157.jpg"/><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3" Type="http://schemas.openxmlformats.org/officeDocument/2006/relationships/image" Target="../media/image159.jpg"/><Relationship Id="rId7" Type="http://schemas.openxmlformats.org/officeDocument/2006/relationships/image" Target="../media/image163.jpg"/><Relationship Id="rId2" Type="http://schemas.openxmlformats.org/officeDocument/2006/relationships/image" Target="../media/image158.jpg"/><Relationship Id="rId1" Type="http://schemas.openxmlformats.org/officeDocument/2006/relationships/slideLayout" Target="../slideLayouts/slideLayout2.xml"/><Relationship Id="rId6" Type="http://schemas.openxmlformats.org/officeDocument/2006/relationships/image" Target="../media/image162.jpg"/><Relationship Id="rId5" Type="http://schemas.openxmlformats.org/officeDocument/2006/relationships/image" Target="../media/image161.jpg"/><Relationship Id="rId4" Type="http://schemas.openxmlformats.org/officeDocument/2006/relationships/image" Target="../media/image160.jpg"/></Relationships>
</file>

<file path=ppt/slides/_rels/slide20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700480"/>
            <a:ext cx="10515600" cy="2728519"/>
          </a:xfrm>
        </p:spPr>
        <p:txBody>
          <a:bodyPr anchor="ctr" anchorCtr="0">
            <a:noAutofit/>
          </a:bodyPr>
          <a:lstStyle/>
          <a:p>
            <a:pPr algn="ctr"/>
            <a:r>
              <a:rPr lang="en-US" sz="5000" b="1" dirty="0">
                <a:solidFill>
                  <a:schemeClr val="bg1"/>
                </a:solidFill>
              </a:rPr>
              <a:t>BA Theatre Design and Production Process Workbook</a:t>
            </a:r>
            <a:br>
              <a:rPr lang="en-US" sz="5000" b="1" dirty="0">
                <a:solidFill>
                  <a:schemeClr val="bg1"/>
                </a:solidFill>
              </a:rPr>
            </a:br>
            <a:br>
              <a:rPr lang="en-US" sz="5000" b="1" dirty="0">
                <a:solidFill>
                  <a:schemeClr val="bg1"/>
                </a:solidFill>
              </a:rPr>
            </a:br>
            <a:r>
              <a:rPr lang="en-US" sz="5000" b="1" dirty="0">
                <a:solidFill>
                  <a:schemeClr val="bg1"/>
                </a:solidFill>
              </a:rPr>
              <a:t>Principles of Design – HPTD4003</a:t>
            </a:r>
          </a:p>
        </p:txBody>
      </p:sp>
      <p:sp>
        <p:nvSpPr>
          <p:cNvPr id="3" name="Subtitle 2"/>
          <p:cNvSpPr>
            <a:spLocks noGrp="1"/>
          </p:cNvSpPr>
          <p:nvPr>
            <p:ph type="subTitle" idx="4294967295"/>
          </p:nvPr>
        </p:nvSpPr>
        <p:spPr>
          <a:xfrm>
            <a:off x="1304632" y="3644203"/>
            <a:ext cx="9582736" cy="2689485"/>
          </a:xfrm>
        </p:spPr>
        <p:txBody>
          <a:bodyPr>
            <a:noAutofit/>
          </a:bodyPr>
          <a:lstStyle/>
          <a:p>
            <a:pPr marL="0" indent="0" algn="ctr">
              <a:buNone/>
            </a:pPr>
            <a:r>
              <a:rPr lang="en-US" sz="3000" dirty="0">
                <a:solidFill>
                  <a:schemeClr val="bg1"/>
                </a:solidFill>
                <a:latin typeface="+mj-lt"/>
              </a:rPr>
              <a:t>Connor Luke Strange</a:t>
            </a:r>
          </a:p>
          <a:p>
            <a:pPr marL="0" indent="0" algn="ctr">
              <a:buNone/>
            </a:pPr>
            <a:r>
              <a:rPr lang="en-US" sz="3000" dirty="0">
                <a:solidFill>
                  <a:schemeClr val="bg1"/>
                </a:solidFill>
                <a:latin typeface="+mj-lt"/>
              </a:rPr>
              <a:t>Student Number: 2009282</a:t>
            </a:r>
          </a:p>
          <a:p>
            <a:pPr marL="0" indent="0" algn="ctr">
              <a:buNone/>
            </a:pPr>
            <a:r>
              <a:rPr lang="en-US" sz="3000" dirty="0" err="1">
                <a:solidFill>
                  <a:schemeClr val="bg1"/>
                </a:solidFill>
                <a:latin typeface="+mj-lt"/>
              </a:rPr>
              <a:t>Programme</a:t>
            </a:r>
            <a:r>
              <a:rPr lang="en-US" sz="3000" dirty="0">
                <a:solidFill>
                  <a:schemeClr val="bg1"/>
                </a:solidFill>
                <a:latin typeface="+mj-lt"/>
              </a:rPr>
              <a:t> Manager: Stacey-Jo Atkinson</a:t>
            </a:r>
          </a:p>
        </p:txBody>
      </p:sp>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C4401E-7C9B-4D86-A5B7-6A16CD46A217}"/>
              </a:ext>
            </a:extLst>
          </p:cNvPr>
          <p:cNvSpPr>
            <a:spLocks noGrp="1"/>
          </p:cNvSpPr>
          <p:nvPr>
            <p:ph type="title"/>
          </p:nvPr>
        </p:nvSpPr>
        <p:spPr>
          <a:xfrm>
            <a:off x="2657856" y="1041241"/>
            <a:ext cx="6876288" cy="640080"/>
          </a:xfrm>
        </p:spPr>
        <p:txBody>
          <a:bodyPr>
            <a:noAutofit/>
          </a:bodyPr>
          <a:lstStyle/>
          <a:p>
            <a:pPr algn="ctr"/>
            <a:r>
              <a:rPr lang="en-GB" sz="5000" b="1" u="sng"/>
              <a:t>What is Design?</a:t>
            </a:r>
          </a:p>
        </p:txBody>
      </p:sp>
      <p:sp>
        <p:nvSpPr>
          <p:cNvPr id="6" name="Content Placeholder 5">
            <a:extLst>
              <a:ext uri="{FF2B5EF4-FFF2-40B4-BE49-F238E27FC236}">
                <a16:creationId xmlns:a16="http://schemas.microsoft.com/office/drawing/2014/main" id="{6196DAC1-263A-40AE-A84A-4D21F0E936D5}"/>
              </a:ext>
            </a:extLst>
          </p:cNvPr>
          <p:cNvSpPr>
            <a:spLocks noGrp="1"/>
          </p:cNvSpPr>
          <p:nvPr>
            <p:ph sz="quarter" idx="13"/>
          </p:nvPr>
        </p:nvSpPr>
        <p:spPr>
          <a:xfrm>
            <a:off x="214626" y="2320624"/>
            <a:ext cx="11888598" cy="3977640"/>
          </a:xfrm>
        </p:spPr>
        <p:txBody>
          <a:bodyPr>
            <a:noAutofit/>
          </a:bodyPr>
          <a:lstStyle/>
          <a:p>
            <a:r>
              <a:rPr lang="en-GB" sz="2500" dirty="0"/>
              <a:t>In this session, we explored a variety of topics including:</a:t>
            </a:r>
          </a:p>
          <a:p>
            <a:pPr marL="342900" indent="-342900">
              <a:buFont typeface="Arial" panose="020B0604020202020204" pitchFamily="34" charset="0"/>
              <a:buChar char="•"/>
            </a:pPr>
            <a:r>
              <a:rPr lang="en-GB" sz="2500" dirty="0"/>
              <a:t>Knowing the difference between the left and right side of the brain</a:t>
            </a:r>
          </a:p>
          <a:p>
            <a:pPr marL="342900" indent="-342900">
              <a:buFont typeface="Arial" panose="020B0604020202020204" pitchFamily="34" charset="0"/>
              <a:buChar char="•"/>
            </a:pPr>
            <a:r>
              <a:rPr lang="en-GB" sz="2500" dirty="0"/>
              <a:t>Finding out more about design and what it is</a:t>
            </a:r>
          </a:p>
          <a:p>
            <a:pPr marL="342900" indent="-342900">
              <a:buFont typeface="Arial" panose="020B0604020202020204" pitchFamily="34" charset="0"/>
              <a:buChar char="•"/>
            </a:pPr>
            <a:r>
              <a:rPr lang="en-GB" sz="2500" dirty="0"/>
              <a:t>How to document our ideas</a:t>
            </a:r>
          </a:p>
          <a:p>
            <a:pPr marL="342900" indent="-342900">
              <a:buFont typeface="Arial" panose="020B0604020202020204" pitchFamily="34" charset="0"/>
              <a:buChar char="•"/>
            </a:pPr>
            <a:r>
              <a:rPr lang="en-GB" sz="2500" dirty="0"/>
              <a:t>Undertaking a study task on watching water boil and recording thoughts and feelings</a:t>
            </a:r>
          </a:p>
        </p:txBody>
      </p:sp>
    </p:spTree>
    <p:extLst>
      <p:ext uri="{BB962C8B-B14F-4D97-AF65-F5344CB8AC3E}">
        <p14:creationId xmlns:p14="http://schemas.microsoft.com/office/powerpoint/2010/main" val="87996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576589" y="372898"/>
            <a:ext cx="11038822" cy="640080"/>
          </a:xfrm>
        </p:spPr>
        <p:txBody>
          <a:bodyPr>
            <a:noAutofit/>
          </a:bodyPr>
          <a:lstStyle/>
          <a:p>
            <a:pPr algn="ctr"/>
            <a:r>
              <a:rPr lang="en-US" sz="3000" b="1" u="sng" dirty="0">
                <a:cs typeface="Segoe UI Light" panose="020B0502040204020203" pitchFamily="34" charset="0"/>
              </a:rPr>
              <a:t>Difference between the left and right side of the brain</a:t>
            </a:r>
          </a:p>
        </p:txBody>
      </p:sp>
      <p:sp>
        <p:nvSpPr>
          <p:cNvPr id="38" name="Content Placeholder 17"/>
          <p:cNvSpPr txBox="1">
            <a:spLocks/>
          </p:cNvSpPr>
          <p:nvPr/>
        </p:nvSpPr>
        <p:spPr>
          <a:xfrm>
            <a:off x="541610" y="1524708"/>
            <a:ext cx="6664533" cy="4960394"/>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600"/>
              </a:spcAft>
              <a:buNone/>
              <a:defRPr/>
            </a:pPr>
            <a:r>
              <a:rPr lang="en-US" sz="2000" dirty="0">
                <a:latin typeface="Segoe UI" panose="020B0502040204020203" pitchFamily="34" charset="0"/>
                <a:cs typeface="Segoe UI" panose="020B0502040204020203" pitchFamily="34" charset="0"/>
              </a:rPr>
              <a:t>The brain is the control centre for the body.</a:t>
            </a:r>
          </a:p>
          <a:p>
            <a:pPr marL="0" lvl="0" indent="0">
              <a:spcAft>
                <a:spcPts val="600"/>
              </a:spcAft>
              <a:buNone/>
              <a:defRPr/>
            </a:pPr>
            <a:r>
              <a:rPr lang="en-US" sz="2000" dirty="0">
                <a:latin typeface="Segoe UI" panose="020B0502040204020203" pitchFamily="34" charset="0"/>
                <a:cs typeface="Segoe UI" panose="020B0502040204020203" pitchFamily="34" charset="0"/>
              </a:rPr>
              <a:t>The left side of the brain is the seat of language and process in a logical and sequential order. It is responsible for controlling the right side of the body and is more academic and logical. It also performs tasks that requires the use of logic, in fields such as science and mathematics.</a:t>
            </a:r>
          </a:p>
          <a:p>
            <a:pPr marL="0" lvl="0" indent="0">
              <a:spcAft>
                <a:spcPts val="600"/>
              </a:spcAft>
              <a:buNone/>
              <a:defRPr/>
            </a:pPr>
            <a:r>
              <a:rPr lang="en-US" sz="2000" dirty="0">
                <a:latin typeface="Segoe UI" panose="020B0502040204020203" pitchFamily="34" charset="0"/>
                <a:cs typeface="Segoe UI" panose="020B0502040204020203" pitchFamily="34" charset="0"/>
              </a:rPr>
              <a:t>The right-side use feelings, symbols and images, and is more artistic and creative. It is responsible for control of the left side of the body. It also performs tasks that requires the use of creativity, for example drawing, writing, performing, debating and so much more.</a:t>
            </a:r>
          </a:p>
          <a:p>
            <a:pPr marL="0" lvl="0" indent="0">
              <a:spcAft>
                <a:spcPts val="600"/>
              </a:spcAft>
              <a:buNone/>
              <a:defRPr/>
            </a:pPr>
            <a:r>
              <a:rPr lang="en-US" sz="2000" dirty="0">
                <a:latin typeface="Segoe UI" panose="020B0502040204020203" pitchFamily="34" charset="0"/>
                <a:cs typeface="Segoe UI" panose="020B0502040204020203" pitchFamily="34" charset="0"/>
              </a:rPr>
              <a:t>Both the left and the right sides of the brain are connected by the corpus callosum and helps to serve the human body in a variety of different ways.</a:t>
            </a:r>
          </a:p>
          <a:p>
            <a:pPr marL="0" lvl="0" indent="0">
              <a:spcAft>
                <a:spcPts val="600"/>
              </a:spcAft>
              <a:buNone/>
              <a:defRPr/>
            </a:pPr>
            <a:endParaRPr lang="en-US" sz="2000" dirty="0">
              <a:latin typeface="Segoe UI" panose="020B0502040204020203" pitchFamily="34" charset="0"/>
              <a:cs typeface="Segoe UI" panose="020B0502040204020203" pitchFamily="34" charset="0"/>
            </a:endParaRPr>
          </a:p>
        </p:txBody>
      </p:sp>
      <p:pic>
        <p:nvPicPr>
          <p:cNvPr id="3" name="Picture 2" descr="Diagram&#10;&#10;Description automatically generated">
            <a:extLst>
              <a:ext uri="{FF2B5EF4-FFF2-40B4-BE49-F238E27FC236}">
                <a16:creationId xmlns:a16="http://schemas.microsoft.com/office/drawing/2014/main" id="{1D7A65D0-DE8F-4F43-8930-3DD61F534AC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37008" y="2178163"/>
            <a:ext cx="4688348" cy="2501673"/>
          </a:xfrm>
          <a:prstGeom prst="rect">
            <a:avLst/>
          </a:prstGeom>
        </p:spPr>
      </p:pic>
      <p:sp>
        <p:nvSpPr>
          <p:cNvPr id="4" name="TextBox 3">
            <a:extLst>
              <a:ext uri="{FF2B5EF4-FFF2-40B4-BE49-F238E27FC236}">
                <a16:creationId xmlns:a16="http://schemas.microsoft.com/office/drawing/2014/main" id="{9990B1C8-6BB1-43DC-A3D3-414F706B1750}"/>
              </a:ext>
            </a:extLst>
          </p:cNvPr>
          <p:cNvSpPr txBox="1"/>
          <p:nvPr/>
        </p:nvSpPr>
        <p:spPr>
          <a:xfrm>
            <a:off x="8140542" y="6627168"/>
            <a:ext cx="3684814" cy="230832"/>
          </a:xfrm>
          <a:prstGeom prst="rect">
            <a:avLst/>
          </a:prstGeom>
          <a:noFill/>
        </p:spPr>
        <p:txBody>
          <a:bodyPr wrap="square" rtlCol="0">
            <a:spAutoFit/>
          </a:bodyPr>
          <a:lstStyle/>
          <a:p>
            <a:r>
              <a:rPr lang="en-GB" sz="900">
                <a:hlinkClick r:id="rId3" tooltip="https://commons.wikimedia.org/wiki/File:Brain_Lateralization.sv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57439" y="448056"/>
            <a:ext cx="6877119" cy="640080"/>
          </a:xfrm>
        </p:spPr>
        <p:txBody>
          <a:bodyPr>
            <a:normAutofit/>
          </a:bodyPr>
          <a:lstStyle/>
          <a:p>
            <a:pPr algn="ctr"/>
            <a:r>
              <a:rPr lang="en-US" sz="3000" b="1" u="sng">
                <a:latin typeface="Segoe UI Light" panose="020B0502040204020203" pitchFamily="34" charset="0"/>
                <a:cs typeface="Segoe UI Light" panose="020B0502040204020203" pitchFamily="34" charset="0"/>
              </a:rPr>
              <a:t>Thinking process &amp; tricks</a:t>
            </a:r>
          </a:p>
        </p:txBody>
      </p:sp>
      <p:graphicFrame>
        <p:nvGraphicFramePr>
          <p:cNvPr id="2" name="Table 2">
            <a:extLst>
              <a:ext uri="{FF2B5EF4-FFF2-40B4-BE49-F238E27FC236}">
                <a16:creationId xmlns:a16="http://schemas.microsoft.com/office/drawing/2014/main" id="{52FD1036-BB6D-4BFC-ABC9-E0A71D61548B}"/>
              </a:ext>
            </a:extLst>
          </p:cNvPr>
          <p:cNvGraphicFramePr>
            <a:graphicFrameLocks noGrp="1"/>
          </p:cNvGraphicFramePr>
          <p:nvPr>
            <p:extLst>
              <p:ext uri="{D42A27DB-BD31-4B8C-83A1-F6EECF244321}">
                <p14:modId xmlns:p14="http://schemas.microsoft.com/office/powerpoint/2010/main" val="1823298423"/>
              </p:ext>
            </p:extLst>
          </p:nvPr>
        </p:nvGraphicFramePr>
        <p:xfrm>
          <a:off x="1592941" y="1720963"/>
          <a:ext cx="9006116" cy="1984421"/>
        </p:xfrm>
        <a:graphic>
          <a:graphicData uri="http://schemas.openxmlformats.org/drawingml/2006/table">
            <a:tbl>
              <a:tblPr firstRow="1" bandRow="1">
                <a:tableStyleId>{5C22544A-7EE6-4342-B048-85BDC9FD1C3A}</a:tableStyleId>
              </a:tblPr>
              <a:tblGrid>
                <a:gridCol w="4503058">
                  <a:extLst>
                    <a:ext uri="{9D8B030D-6E8A-4147-A177-3AD203B41FA5}">
                      <a16:colId xmlns:a16="http://schemas.microsoft.com/office/drawing/2014/main" val="2515580297"/>
                    </a:ext>
                  </a:extLst>
                </a:gridCol>
                <a:gridCol w="4503058">
                  <a:extLst>
                    <a:ext uri="{9D8B030D-6E8A-4147-A177-3AD203B41FA5}">
                      <a16:colId xmlns:a16="http://schemas.microsoft.com/office/drawing/2014/main" val="748686274"/>
                    </a:ext>
                  </a:extLst>
                </a:gridCol>
              </a:tblGrid>
              <a:tr h="677079">
                <a:tc>
                  <a:txBody>
                    <a:bodyPr/>
                    <a:lstStyle/>
                    <a:p>
                      <a:r>
                        <a:rPr lang="en-GB" sz="2000">
                          <a:solidFill>
                            <a:schemeClr val="tx1"/>
                          </a:solidFill>
                        </a:rPr>
                        <a:t>Linear</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2000" b="0" i="1" u="none">
                          <a:solidFill>
                            <a:schemeClr val="tx1"/>
                          </a:solidFill>
                        </a:rPr>
                        <a:t>Step by step process of solving problems/tasks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28126059"/>
                  </a:ext>
                </a:extLst>
              </a:tr>
              <a:tr h="582341">
                <a:tc>
                  <a:txBody>
                    <a:bodyPr/>
                    <a:lstStyle/>
                    <a:p>
                      <a:endParaRPr lang="en-GB" sz="200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7204775"/>
                  </a:ext>
                </a:extLst>
              </a:tr>
              <a:tr h="448617">
                <a:tc>
                  <a:txBody>
                    <a:bodyPr/>
                    <a:lstStyle/>
                    <a:p>
                      <a:r>
                        <a:rPr lang="en-GB" sz="2000" b="1">
                          <a:solidFill>
                            <a:schemeClr val="tx1"/>
                          </a:solidFill>
                        </a:rPr>
                        <a:t>Divergent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2000" i="1">
                          <a:solidFill>
                            <a:schemeClr val="tx1"/>
                          </a:solidFill>
                        </a:rPr>
                        <a:t>Leap between ideas – multiple solutions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7235436"/>
                  </a:ext>
                </a:extLst>
              </a:tr>
            </a:tbl>
          </a:graphicData>
        </a:graphic>
      </p:graphicFrame>
      <p:graphicFrame>
        <p:nvGraphicFramePr>
          <p:cNvPr id="3" name="Table 4">
            <a:extLst>
              <a:ext uri="{FF2B5EF4-FFF2-40B4-BE49-F238E27FC236}">
                <a16:creationId xmlns:a16="http://schemas.microsoft.com/office/drawing/2014/main" id="{059E82D5-BA96-4423-BA70-D0A8A32D57B2}"/>
              </a:ext>
            </a:extLst>
          </p:cNvPr>
          <p:cNvGraphicFramePr>
            <a:graphicFrameLocks noGrp="1"/>
          </p:cNvGraphicFramePr>
          <p:nvPr>
            <p:extLst>
              <p:ext uri="{D42A27DB-BD31-4B8C-83A1-F6EECF244321}">
                <p14:modId xmlns:p14="http://schemas.microsoft.com/office/powerpoint/2010/main" val="1065510017"/>
              </p:ext>
            </p:extLst>
          </p:nvPr>
        </p:nvGraphicFramePr>
        <p:xfrm>
          <a:off x="1592941" y="4061826"/>
          <a:ext cx="9006116" cy="2204749"/>
        </p:xfrm>
        <a:graphic>
          <a:graphicData uri="http://schemas.openxmlformats.org/drawingml/2006/table">
            <a:tbl>
              <a:tblPr firstRow="1" bandRow="1">
                <a:tableStyleId>{5C22544A-7EE6-4342-B048-85BDC9FD1C3A}</a:tableStyleId>
              </a:tblPr>
              <a:tblGrid>
                <a:gridCol w="4514244">
                  <a:extLst>
                    <a:ext uri="{9D8B030D-6E8A-4147-A177-3AD203B41FA5}">
                      <a16:colId xmlns:a16="http://schemas.microsoft.com/office/drawing/2014/main" val="853254815"/>
                    </a:ext>
                  </a:extLst>
                </a:gridCol>
                <a:gridCol w="4491872">
                  <a:extLst>
                    <a:ext uri="{9D8B030D-6E8A-4147-A177-3AD203B41FA5}">
                      <a16:colId xmlns:a16="http://schemas.microsoft.com/office/drawing/2014/main" val="1181944893"/>
                    </a:ext>
                  </a:extLst>
                </a:gridCol>
              </a:tblGrid>
              <a:tr h="495221">
                <a:tc>
                  <a:txBody>
                    <a:bodyPr/>
                    <a:lstStyle/>
                    <a:p>
                      <a:r>
                        <a:rPr lang="en-GB" sz="2000" b="1">
                          <a:solidFill>
                            <a:schemeClr val="tx1"/>
                          </a:solidFill>
                        </a:rPr>
                        <a:t>Gator</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2000" b="0" i="1">
                          <a:solidFill>
                            <a:schemeClr val="tx1"/>
                          </a:solidFill>
                        </a:rPr>
                        <a:t>Fight, flight or freeze (Gut feeling)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4191802"/>
                  </a:ext>
                </a:extLst>
              </a:tr>
              <a:tr h="854764">
                <a:tc>
                  <a:txBody>
                    <a:bodyPr/>
                    <a:lstStyle/>
                    <a:p>
                      <a:r>
                        <a:rPr lang="en-GB" sz="2000" b="1">
                          <a:solidFill>
                            <a:schemeClr val="tx1"/>
                          </a:solidFill>
                        </a:rPr>
                        <a:t>Monkey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2000" b="0" i="1">
                          <a:solidFill>
                            <a:schemeClr val="tx1"/>
                          </a:solidFill>
                        </a:rPr>
                        <a:t>Mind jumps quickly between topics, multi-tasking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74585566"/>
                  </a:ext>
                </a:extLst>
              </a:tr>
              <a:tr h="854764">
                <a:tc>
                  <a:txBody>
                    <a:bodyPr/>
                    <a:lstStyle/>
                    <a:p>
                      <a:r>
                        <a:rPr lang="en-GB" sz="2000" b="1">
                          <a:solidFill>
                            <a:schemeClr val="tx1"/>
                          </a:solidFill>
                        </a:rPr>
                        <a:t>Elephant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2000" b="0" i="1">
                          <a:solidFill>
                            <a:schemeClr val="tx1"/>
                          </a:solidFill>
                        </a:rPr>
                        <a:t>Learn from previous experiences, can hinder new ideas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97762188"/>
                  </a:ext>
                </a:extLst>
              </a:tr>
            </a:tbl>
          </a:graphicData>
        </a:graphic>
      </p:graphicFrame>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57440" y="374787"/>
            <a:ext cx="6877119" cy="640080"/>
          </a:xfrm>
        </p:spPr>
        <p:txBody>
          <a:bodyPr>
            <a:normAutofit/>
          </a:bodyPr>
          <a:lstStyle/>
          <a:p>
            <a:pPr algn="ctr"/>
            <a:r>
              <a:rPr lang="en-US" sz="3000" b="1" u="sng">
                <a:latin typeface="Segoe UI Light" panose="020B0502040204020203" pitchFamily="34" charset="0"/>
                <a:cs typeface="Segoe UI Light" panose="020B0502040204020203" pitchFamily="34" charset="0"/>
              </a:rPr>
              <a:t>What do you think design is?</a:t>
            </a:r>
          </a:p>
        </p:txBody>
      </p:sp>
      <p:sp>
        <p:nvSpPr>
          <p:cNvPr id="5" name="Content Placeholder 4"/>
          <p:cNvSpPr>
            <a:spLocks noGrp="1"/>
          </p:cNvSpPr>
          <p:nvPr>
            <p:ph sz="half" idx="4294967295"/>
          </p:nvPr>
        </p:nvSpPr>
        <p:spPr>
          <a:xfrm>
            <a:off x="506027" y="1431009"/>
            <a:ext cx="11052700" cy="5052203"/>
          </a:xfrm>
        </p:spPr>
        <p:txBody>
          <a:bodyPr vert="horz" lIns="91440" tIns="45720" rIns="91440" bIns="45720" rtlCol="0">
            <a:normAutofit/>
          </a:bodyPr>
          <a:lstStyle/>
          <a:p>
            <a:pPr marL="0" indent="0">
              <a:lnSpc>
                <a:spcPts val="1800"/>
              </a:lnSpc>
              <a:spcBef>
                <a:spcPts val="1000"/>
              </a:spcBef>
              <a:spcAft>
                <a:spcPts val="600"/>
              </a:spcAft>
              <a:buNone/>
            </a:pPr>
            <a:r>
              <a:rPr lang="en-GB" sz="2000" b="1" i="1" dirty="0">
                <a:solidFill>
                  <a:srgbClr val="202124"/>
                </a:solidFill>
                <a:effectLst/>
              </a:rPr>
              <a:t>Design is a plan or drawing which has been produced to show the look and function or workings of a building, garment, or other object before it is made </a:t>
            </a:r>
            <a:r>
              <a:rPr lang="en-GB" sz="2000" b="0" i="0" dirty="0">
                <a:solidFill>
                  <a:srgbClr val="202124"/>
                </a:solidFill>
                <a:effectLst/>
              </a:rPr>
              <a:t>(</a:t>
            </a:r>
            <a:r>
              <a:rPr lang="en-GB" sz="2000" b="0" i="1" dirty="0">
                <a:solidFill>
                  <a:srgbClr val="202124"/>
                </a:solidFill>
                <a:effectLst/>
              </a:rPr>
              <a:t>Oxford Dictionary)</a:t>
            </a:r>
          </a:p>
          <a:p>
            <a:pPr marL="0" indent="0">
              <a:lnSpc>
                <a:spcPts val="1800"/>
              </a:lnSpc>
              <a:spcBef>
                <a:spcPts val="1000"/>
              </a:spcBef>
              <a:spcAft>
                <a:spcPts val="600"/>
              </a:spcAft>
              <a:buNone/>
            </a:pPr>
            <a:endParaRPr lang="en-US" sz="2000" i="1" dirty="0">
              <a:solidFill>
                <a:prstClr val="black">
                  <a:lumMod val="75000"/>
                  <a:lumOff val="25000"/>
                </a:prstClr>
              </a:solidFill>
              <a:cs typeface="Segoe UI" panose="020B0502040204020203" pitchFamily="34" charset="0"/>
            </a:endParaRPr>
          </a:p>
          <a:p>
            <a:pPr marL="0" indent="0">
              <a:lnSpc>
                <a:spcPts val="1800"/>
              </a:lnSpc>
              <a:spcBef>
                <a:spcPts val="1000"/>
              </a:spcBef>
              <a:spcAft>
                <a:spcPts val="600"/>
              </a:spcAft>
              <a:buNone/>
            </a:pPr>
            <a:r>
              <a:rPr lang="en-GB" sz="2000" dirty="0">
                <a:solidFill>
                  <a:srgbClr val="202124"/>
                </a:solidFill>
                <a:cs typeface="Segoe UI" panose="020B0502040204020203" pitchFamily="34" charset="0"/>
              </a:rPr>
              <a:t>Scenography is the design of a space in which a performance will take place. Set designers will create ‘stage pictures in which they design the space, costume and props that the audience will end up seeing.</a:t>
            </a:r>
          </a:p>
          <a:p>
            <a:pPr marL="0" indent="0">
              <a:lnSpc>
                <a:spcPts val="1800"/>
              </a:lnSpc>
              <a:spcBef>
                <a:spcPts val="1000"/>
              </a:spcBef>
              <a:spcAft>
                <a:spcPts val="600"/>
              </a:spcAft>
              <a:buNone/>
            </a:pPr>
            <a:endParaRPr lang="en-GB" sz="2000" dirty="0">
              <a:solidFill>
                <a:srgbClr val="202124"/>
              </a:solidFill>
              <a:cs typeface="Segoe UI" panose="020B0502040204020203" pitchFamily="34" charset="0"/>
            </a:endParaRPr>
          </a:p>
          <a:p>
            <a:pPr marL="0" indent="0">
              <a:lnSpc>
                <a:spcPts val="1800"/>
              </a:lnSpc>
              <a:spcBef>
                <a:spcPts val="1000"/>
              </a:spcBef>
              <a:spcAft>
                <a:spcPts val="600"/>
              </a:spcAft>
              <a:buNone/>
            </a:pPr>
            <a:r>
              <a:rPr lang="en-GB" sz="2000" dirty="0">
                <a:solidFill>
                  <a:srgbClr val="202124"/>
                </a:solidFill>
                <a:cs typeface="Segoe UI" panose="020B0502040204020203" pitchFamily="34" charset="0"/>
              </a:rPr>
              <a:t>Scenography involves all elements from lighting to set, costume to sound and much more.</a:t>
            </a:r>
          </a:p>
          <a:p>
            <a:pPr marL="0" indent="0">
              <a:lnSpc>
                <a:spcPts val="1800"/>
              </a:lnSpc>
              <a:spcBef>
                <a:spcPts val="1000"/>
              </a:spcBef>
              <a:spcAft>
                <a:spcPts val="600"/>
              </a:spcAft>
              <a:buNone/>
            </a:pPr>
            <a:endParaRPr lang="en-GB" sz="2000" dirty="0">
              <a:solidFill>
                <a:srgbClr val="202124"/>
              </a:solidFill>
              <a:cs typeface="Segoe UI" panose="020B0502040204020203" pitchFamily="34" charset="0"/>
            </a:endParaRPr>
          </a:p>
          <a:p>
            <a:pPr marL="342900" indent="342900">
              <a:lnSpc>
                <a:spcPts val="1800"/>
              </a:lnSpc>
              <a:spcBef>
                <a:spcPts val="1000"/>
              </a:spcBef>
              <a:spcAft>
                <a:spcPts val="600"/>
              </a:spcAft>
              <a:buFont typeface="Arial" panose="020B0604020202020204" pitchFamily="34" charset="0"/>
              <a:buChar char="•"/>
            </a:pPr>
            <a:r>
              <a:rPr lang="en-GB" sz="2000" dirty="0">
                <a:solidFill>
                  <a:srgbClr val="202124"/>
                </a:solidFill>
                <a:cs typeface="Segoe UI" panose="020B0502040204020203" pitchFamily="34" charset="0"/>
              </a:rPr>
              <a:t>Design affects how we feel and engage with products</a:t>
            </a:r>
          </a:p>
          <a:p>
            <a:pPr marL="342900" indent="342900">
              <a:lnSpc>
                <a:spcPts val="1800"/>
              </a:lnSpc>
              <a:spcBef>
                <a:spcPts val="1000"/>
              </a:spcBef>
              <a:spcAft>
                <a:spcPts val="600"/>
              </a:spcAft>
              <a:buFont typeface="Arial" panose="020B0604020202020204" pitchFamily="34" charset="0"/>
              <a:buChar char="•"/>
            </a:pPr>
            <a:r>
              <a:rPr lang="en-GB" sz="2000" dirty="0">
                <a:solidFill>
                  <a:srgbClr val="202124"/>
                </a:solidFill>
                <a:cs typeface="Segoe UI" panose="020B0502040204020203" pitchFamily="34" charset="0"/>
              </a:rPr>
              <a:t>Good design helps us to be the best version of ourselves</a:t>
            </a:r>
          </a:p>
          <a:p>
            <a:pPr marL="342900" indent="342900">
              <a:lnSpc>
                <a:spcPts val="1800"/>
              </a:lnSpc>
              <a:spcBef>
                <a:spcPts val="1000"/>
              </a:spcBef>
              <a:spcAft>
                <a:spcPts val="600"/>
              </a:spcAft>
              <a:buFont typeface="Arial" panose="020B0604020202020204" pitchFamily="34" charset="0"/>
              <a:buChar char="•"/>
            </a:pPr>
            <a:r>
              <a:rPr lang="en-GB" sz="2000" dirty="0">
                <a:solidFill>
                  <a:srgbClr val="202124"/>
                </a:solidFill>
                <a:cs typeface="Segoe UI" panose="020B0502040204020203" pitchFamily="34" charset="0"/>
              </a:rPr>
              <a:t>Consumers will buy mainly based on logo and brand reputation (psychology)</a:t>
            </a:r>
          </a:p>
          <a:p>
            <a:pPr marL="0" indent="0">
              <a:lnSpc>
                <a:spcPts val="1800"/>
              </a:lnSpc>
              <a:spcBef>
                <a:spcPts val="1000"/>
              </a:spcBef>
              <a:spcAft>
                <a:spcPts val="600"/>
              </a:spcAft>
              <a:buNone/>
            </a:pPr>
            <a:endParaRPr lang="en-GB" sz="2000" dirty="0">
              <a:solidFill>
                <a:srgbClr val="202124"/>
              </a:solidFill>
              <a:cs typeface="Segoe UI" panose="020B0502040204020203" pitchFamily="34" charset="0"/>
            </a:endParaRPr>
          </a:p>
        </p:txBody>
      </p:sp>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79777-76FF-4FE2-8406-8FE33A15CD1D}"/>
              </a:ext>
            </a:extLst>
          </p:cNvPr>
          <p:cNvSpPr>
            <a:spLocks noGrp="1"/>
          </p:cNvSpPr>
          <p:nvPr>
            <p:ph type="title"/>
          </p:nvPr>
        </p:nvSpPr>
        <p:spPr>
          <a:xfrm>
            <a:off x="318782" y="457887"/>
            <a:ext cx="11643347" cy="640080"/>
          </a:xfrm>
        </p:spPr>
        <p:txBody>
          <a:bodyPr>
            <a:noAutofit/>
          </a:bodyPr>
          <a:lstStyle/>
          <a:p>
            <a:r>
              <a:rPr lang="en-GB" sz="3000" b="1" u="sng"/>
              <a:t>Design task – Find something that has been designed and take a photo</a:t>
            </a:r>
          </a:p>
        </p:txBody>
      </p:sp>
      <p:pic>
        <p:nvPicPr>
          <p:cNvPr id="4" name="Picture 3">
            <a:extLst>
              <a:ext uri="{FF2B5EF4-FFF2-40B4-BE49-F238E27FC236}">
                <a16:creationId xmlns:a16="http://schemas.microsoft.com/office/drawing/2014/main" id="{E2000A82-40CC-48BB-B866-67CA3AF3D3C4}"/>
              </a:ext>
            </a:extLst>
          </p:cNvPr>
          <p:cNvPicPr>
            <a:picLocks noChangeAspect="1"/>
          </p:cNvPicPr>
          <p:nvPr/>
        </p:nvPicPr>
        <p:blipFill rotWithShape="1">
          <a:blip r:embed="rId2"/>
          <a:srcRect t="17227" b="26780"/>
          <a:stretch/>
        </p:blipFill>
        <p:spPr>
          <a:xfrm>
            <a:off x="521207" y="1361842"/>
            <a:ext cx="3573236" cy="2667699"/>
          </a:xfrm>
          <a:prstGeom prst="rect">
            <a:avLst/>
          </a:prstGeom>
        </p:spPr>
      </p:pic>
      <p:sp>
        <p:nvSpPr>
          <p:cNvPr id="6" name="TextBox 5">
            <a:extLst>
              <a:ext uri="{FF2B5EF4-FFF2-40B4-BE49-F238E27FC236}">
                <a16:creationId xmlns:a16="http://schemas.microsoft.com/office/drawing/2014/main" id="{26218853-D9FF-432C-A613-F563FFF65E22}"/>
              </a:ext>
            </a:extLst>
          </p:cNvPr>
          <p:cNvSpPr txBox="1"/>
          <p:nvPr/>
        </p:nvSpPr>
        <p:spPr>
          <a:xfrm>
            <a:off x="4278086" y="1562136"/>
            <a:ext cx="7597928" cy="2246769"/>
          </a:xfrm>
          <a:prstGeom prst="rect">
            <a:avLst/>
          </a:prstGeom>
          <a:noFill/>
        </p:spPr>
        <p:txBody>
          <a:bodyPr wrap="square" lIns="91440" tIns="45720" rIns="91440" bIns="45720" anchor="t">
            <a:spAutoFit/>
          </a:bodyPr>
          <a:lstStyle/>
          <a:p>
            <a:pPr marL="0" marR="0" algn="ctr">
              <a:spcBef>
                <a:spcPts val="0"/>
              </a:spcBef>
              <a:spcAft>
                <a:spcPts val="0"/>
              </a:spcAft>
            </a:pPr>
            <a:r>
              <a:rPr lang="en-GB" sz="2000">
                <a:effectLst/>
              </a:rPr>
              <a:t>Xbox Wireless Controller - Microsoft Corporation</a:t>
            </a:r>
          </a:p>
          <a:p>
            <a:pPr marL="0" marR="0" algn="ctr">
              <a:spcBef>
                <a:spcPts val="0"/>
              </a:spcBef>
              <a:spcAft>
                <a:spcPts val="0"/>
              </a:spcAft>
            </a:pPr>
            <a:endParaRPr lang="en-GB" sz="2000">
              <a:effectLst/>
            </a:endParaRPr>
          </a:p>
          <a:p>
            <a:pPr marL="0" marR="0" algn="ctr">
              <a:spcBef>
                <a:spcPts val="0"/>
              </a:spcBef>
              <a:spcAft>
                <a:spcPts val="0"/>
              </a:spcAft>
            </a:pPr>
            <a:r>
              <a:rPr lang="en-GB" sz="2000">
                <a:effectLst/>
              </a:rPr>
              <a:t>This product is well designed, comfortable to hold, and </a:t>
            </a:r>
            <a:r>
              <a:rPr lang="en-GB" sz="2000" dirty="0"/>
              <a:t>an</a:t>
            </a:r>
            <a:r>
              <a:rPr lang="en-GB" sz="2000">
                <a:effectLst/>
              </a:rPr>
              <a:t> ergonomically superior iteration of previous generations of Xbox controllers. Previous versions were not comfortable to hold and would break quickly. The original Xbox controller was extremely large and bulky.</a:t>
            </a:r>
            <a:endParaRPr lang="en-GB" sz="2000" dirty="0">
              <a:effectLst/>
              <a:cs typeface="Segoe UI"/>
            </a:endParaRPr>
          </a:p>
        </p:txBody>
      </p:sp>
      <p:sp>
        <p:nvSpPr>
          <p:cNvPr id="7" name="Rectangle 6">
            <a:extLst>
              <a:ext uri="{FF2B5EF4-FFF2-40B4-BE49-F238E27FC236}">
                <a16:creationId xmlns:a16="http://schemas.microsoft.com/office/drawing/2014/main" id="{7E904E31-B437-4D19-83D5-8B1F37F71B16}"/>
              </a:ext>
            </a:extLst>
          </p:cNvPr>
          <p:cNvSpPr/>
          <p:nvPr/>
        </p:nvSpPr>
        <p:spPr>
          <a:xfrm>
            <a:off x="4278086" y="1515950"/>
            <a:ext cx="7597928" cy="2339142"/>
          </a:xfrm>
          <a:prstGeom prst="rect">
            <a:avLst/>
          </a:prstGeom>
          <a:noFill/>
          <a:ln>
            <a:solidFill>
              <a:schemeClr val="tx1"/>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picture containing indoor, sitting, table, computer&#10;&#10;Description automatically generated">
            <a:extLst>
              <a:ext uri="{FF2B5EF4-FFF2-40B4-BE49-F238E27FC236}">
                <a16:creationId xmlns:a16="http://schemas.microsoft.com/office/drawing/2014/main" id="{274B0CDF-2CD2-431C-A637-139659A46B5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21207" y="4119602"/>
            <a:ext cx="2537723" cy="1691815"/>
          </a:xfrm>
          <a:prstGeom prst="rect">
            <a:avLst/>
          </a:prstGeom>
        </p:spPr>
      </p:pic>
      <p:sp>
        <p:nvSpPr>
          <p:cNvPr id="10" name="TextBox 9">
            <a:extLst>
              <a:ext uri="{FF2B5EF4-FFF2-40B4-BE49-F238E27FC236}">
                <a16:creationId xmlns:a16="http://schemas.microsoft.com/office/drawing/2014/main" id="{62FD9C82-8159-4CA3-BFE4-8205C09EF45F}"/>
              </a:ext>
            </a:extLst>
          </p:cNvPr>
          <p:cNvSpPr txBox="1"/>
          <p:nvPr/>
        </p:nvSpPr>
        <p:spPr>
          <a:xfrm>
            <a:off x="230926" y="6380739"/>
            <a:ext cx="3573236" cy="230832"/>
          </a:xfrm>
          <a:prstGeom prst="rect">
            <a:avLst/>
          </a:prstGeom>
          <a:noFill/>
        </p:spPr>
        <p:txBody>
          <a:bodyPr wrap="square" rtlCol="0">
            <a:spAutoFit/>
          </a:bodyPr>
          <a:lstStyle/>
          <a:p>
            <a:r>
              <a:rPr lang="en-GB" sz="900" b="1" i="1">
                <a:hlinkClick r:id="rId4" tooltip="http://commons.wikimedia.org/wiki/File:Xbox_controller_s_1.jpg"/>
              </a:rPr>
              <a:t>This Photo</a:t>
            </a:r>
            <a:r>
              <a:rPr lang="en-GB" sz="900" b="1" i="1"/>
              <a:t> by Unknown Author is licensed under </a:t>
            </a:r>
            <a:r>
              <a:rPr lang="en-GB" sz="900" b="1" i="1">
                <a:hlinkClick r:id="rId5" tooltip="https://creativecommons.org/licenses/by-sa/3.0/"/>
              </a:rPr>
              <a:t>CC BY-SA</a:t>
            </a:r>
            <a:endParaRPr lang="en-GB" sz="900" b="1" i="1"/>
          </a:p>
        </p:txBody>
      </p:sp>
      <p:sp>
        <p:nvSpPr>
          <p:cNvPr id="11" name="TextBox 10">
            <a:extLst>
              <a:ext uri="{FF2B5EF4-FFF2-40B4-BE49-F238E27FC236}">
                <a16:creationId xmlns:a16="http://schemas.microsoft.com/office/drawing/2014/main" id="{AC3AAFDB-0D4B-470F-8189-A2688CB501C6}"/>
              </a:ext>
            </a:extLst>
          </p:cNvPr>
          <p:cNvSpPr txBox="1"/>
          <p:nvPr/>
        </p:nvSpPr>
        <p:spPr>
          <a:xfrm>
            <a:off x="3125470" y="4050978"/>
            <a:ext cx="8836659" cy="2308324"/>
          </a:xfrm>
          <a:prstGeom prst="rect">
            <a:avLst/>
          </a:prstGeom>
          <a:noFill/>
        </p:spPr>
        <p:txBody>
          <a:bodyPr wrap="square" rtlCol="0">
            <a:spAutoFit/>
          </a:bodyPr>
          <a:lstStyle/>
          <a:p>
            <a:pPr algn="ctr"/>
            <a:r>
              <a:rPr lang="en-GB"/>
              <a:t>This is the original Xbox controller released in Europe and the PAL region in March 2002, bundled with the original Xbox games console.</a:t>
            </a:r>
          </a:p>
          <a:p>
            <a:pPr algn="ctr"/>
            <a:endParaRPr lang="en-GB"/>
          </a:p>
          <a:p>
            <a:pPr algn="ctr"/>
            <a:r>
              <a:rPr lang="en-GB"/>
              <a:t>As you can see, there is a massive difference in the size of the controller and button placements. The size of the controller was a major downside in being able to use the controller comfortably, and adjustments were made over the next few versions of Xbox controllers with its predecessor – the Xbox 360 released in December 2005 to critical acclaim.</a:t>
            </a:r>
          </a:p>
        </p:txBody>
      </p:sp>
      <p:sp>
        <p:nvSpPr>
          <p:cNvPr id="12" name="Rectangle 11">
            <a:extLst>
              <a:ext uri="{FF2B5EF4-FFF2-40B4-BE49-F238E27FC236}">
                <a16:creationId xmlns:a16="http://schemas.microsoft.com/office/drawing/2014/main" id="{7B75F22C-3068-4903-8AC9-CA1B2F410965}"/>
              </a:ext>
            </a:extLst>
          </p:cNvPr>
          <p:cNvSpPr/>
          <p:nvPr/>
        </p:nvSpPr>
        <p:spPr>
          <a:xfrm>
            <a:off x="3190356" y="4069975"/>
            <a:ext cx="8685658" cy="2270329"/>
          </a:xfrm>
          <a:prstGeom prst="rect">
            <a:avLst/>
          </a:prstGeom>
          <a:noFill/>
          <a:ln>
            <a:solidFill>
              <a:schemeClr val="tx1"/>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46027656-FC22-4695-95EB-0A9CF6B857BD}"/>
              </a:ext>
            </a:extLst>
          </p:cNvPr>
          <p:cNvCxnSpPr/>
          <p:nvPr/>
        </p:nvCxnSpPr>
        <p:spPr>
          <a:xfrm flipV="1">
            <a:off x="1635853" y="5914239"/>
            <a:ext cx="0" cy="4260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69640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4937B-F940-40E3-8F30-4CFC6D65298D}"/>
              </a:ext>
            </a:extLst>
          </p:cNvPr>
          <p:cNvSpPr>
            <a:spLocks noGrp="1"/>
          </p:cNvSpPr>
          <p:nvPr>
            <p:ph type="title"/>
          </p:nvPr>
        </p:nvSpPr>
        <p:spPr>
          <a:xfrm>
            <a:off x="2657440" y="347388"/>
            <a:ext cx="6877119" cy="640080"/>
          </a:xfrm>
        </p:spPr>
        <p:txBody>
          <a:bodyPr>
            <a:normAutofit/>
          </a:bodyPr>
          <a:lstStyle/>
          <a:p>
            <a:pPr algn="ctr"/>
            <a:r>
              <a:rPr lang="en-GB" sz="3000" b="1" u="sng"/>
              <a:t>Documenting ideas</a:t>
            </a:r>
          </a:p>
        </p:txBody>
      </p:sp>
      <p:sp>
        <p:nvSpPr>
          <p:cNvPr id="3" name="Content Placeholder 2">
            <a:extLst>
              <a:ext uri="{FF2B5EF4-FFF2-40B4-BE49-F238E27FC236}">
                <a16:creationId xmlns:a16="http://schemas.microsoft.com/office/drawing/2014/main" id="{C5D1BEDC-E933-4027-BBEA-9E677CE56D49}"/>
              </a:ext>
            </a:extLst>
          </p:cNvPr>
          <p:cNvSpPr>
            <a:spLocks noGrp="1"/>
          </p:cNvSpPr>
          <p:nvPr>
            <p:ph sz="quarter" idx="10"/>
          </p:nvPr>
        </p:nvSpPr>
        <p:spPr>
          <a:xfrm>
            <a:off x="257261" y="1309774"/>
            <a:ext cx="11677475" cy="4898080"/>
          </a:xfrm>
        </p:spPr>
        <p:txBody>
          <a:bodyPr>
            <a:noAutofit/>
          </a:bodyPr>
          <a:lstStyle/>
          <a:p>
            <a:pPr marR="0">
              <a:lnSpc>
                <a:spcPct val="100000"/>
              </a:lnSpc>
              <a:spcBef>
                <a:spcPts val="0"/>
              </a:spcBef>
              <a:spcAft>
                <a:spcPts val="0"/>
              </a:spcAft>
            </a:pPr>
            <a:r>
              <a:rPr lang="en-GB" sz="2000" b="1" u="sng">
                <a:effectLst/>
              </a:rPr>
              <a:t>Thought shower</a:t>
            </a:r>
            <a:r>
              <a:rPr lang="en-GB" sz="2000">
                <a:effectLst/>
              </a:rPr>
              <a:t> - Key words/thoughts which triggers other key thoughts/words</a:t>
            </a:r>
          </a:p>
          <a:p>
            <a:pPr marR="0">
              <a:lnSpc>
                <a:spcPct val="100000"/>
              </a:lnSpc>
              <a:spcBef>
                <a:spcPts val="0"/>
              </a:spcBef>
              <a:spcAft>
                <a:spcPts val="0"/>
              </a:spcAft>
            </a:pPr>
            <a:r>
              <a:rPr lang="en-GB" sz="2000">
                <a:effectLst/>
              </a:rPr>
              <a:t> </a:t>
            </a:r>
          </a:p>
          <a:p>
            <a:pPr indent="457200" rtl="0" fontAlgn="ctr">
              <a:lnSpc>
                <a:spcPct val="100000"/>
              </a:lnSpc>
              <a:spcBef>
                <a:spcPts val="0"/>
              </a:spcBef>
              <a:spcAft>
                <a:spcPts val="0"/>
              </a:spcAft>
              <a:buFont typeface="Arial" panose="020B0604020202020204" pitchFamily="34" charset="0"/>
              <a:buChar char="•"/>
            </a:pPr>
            <a:r>
              <a:rPr lang="en-GB" sz="2000">
                <a:effectLst/>
              </a:rPr>
              <a:t>Come up with as many ideas as possible</a:t>
            </a:r>
          </a:p>
          <a:p>
            <a:pPr indent="457200" rtl="0" fontAlgn="ctr">
              <a:lnSpc>
                <a:spcPct val="100000"/>
              </a:lnSpc>
              <a:spcBef>
                <a:spcPts val="0"/>
              </a:spcBef>
              <a:spcAft>
                <a:spcPts val="0"/>
              </a:spcAft>
              <a:buFont typeface="Arial" panose="020B0604020202020204" pitchFamily="34" charset="0"/>
              <a:buChar char="•"/>
            </a:pPr>
            <a:r>
              <a:rPr lang="en-GB" sz="2000">
                <a:effectLst/>
              </a:rPr>
              <a:t>Do not judge or censor your work</a:t>
            </a:r>
          </a:p>
          <a:p>
            <a:pPr indent="457200" rtl="0" fontAlgn="ctr">
              <a:lnSpc>
                <a:spcPct val="100000"/>
              </a:lnSpc>
              <a:spcBef>
                <a:spcPts val="0"/>
              </a:spcBef>
              <a:spcAft>
                <a:spcPts val="0"/>
              </a:spcAft>
              <a:buFont typeface="Arial" panose="020B0604020202020204" pitchFamily="34" charset="0"/>
              <a:buChar char="•"/>
            </a:pPr>
            <a:r>
              <a:rPr lang="en-GB" sz="2000">
                <a:effectLst/>
              </a:rPr>
              <a:t>Write everything down</a:t>
            </a:r>
          </a:p>
          <a:p>
            <a:pPr marR="0">
              <a:lnSpc>
                <a:spcPct val="100000"/>
              </a:lnSpc>
              <a:spcBef>
                <a:spcPts val="0"/>
              </a:spcBef>
              <a:spcAft>
                <a:spcPts val="0"/>
              </a:spcAft>
            </a:pPr>
            <a:r>
              <a:rPr lang="en-GB" sz="2000">
                <a:effectLst/>
              </a:rPr>
              <a:t> </a:t>
            </a:r>
          </a:p>
          <a:p>
            <a:pPr marR="0">
              <a:lnSpc>
                <a:spcPct val="100000"/>
              </a:lnSpc>
              <a:spcBef>
                <a:spcPts val="0"/>
              </a:spcBef>
              <a:spcAft>
                <a:spcPts val="0"/>
              </a:spcAft>
            </a:pPr>
            <a:r>
              <a:rPr lang="en-GB" sz="2000" b="1" u="sng">
                <a:effectLst/>
              </a:rPr>
              <a:t>Free writing</a:t>
            </a:r>
            <a:r>
              <a:rPr lang="en-GB" sz="2000">
                <a:effectLst/>
              </a:rPr>
              <a:t> - Similar to a thought shower but is a constant stream of unbroken thought</a:t>
            </a:r>
          </a:p>
          <a:p>
            <a:pPr marR="0">
              <a:lnSpc>
                <a:spcPct val="100000"/>
              </a:lnSpc>
              <a:spcBef>
                <a:spcPts val="0"/>
              </a:spcBef>
              <a:spcAft>
                <a:spcPts val="0"/>
              </a:spcAft>
            </a:pPr>
            <a:r>
              <a:rPr lang="en-GB" sz="2000">
                <a:effectLst/>
              </a:rPr>
              <a:t> </a:t>
            </a:r>
          </a:p>
          <a:p>
            <a:pPr indent="457200" rtl="0" fontAlgn="ctr">
              <a:lnSpc>
                <a:spcPct val="100000"/>
              </a:lnSpc>
              <a:spcBef>
                <a:spcPts val="0"/>
              </a:spcBef>
              <a:spcAft>
                <a:spcPts val="0"/>
              </a:spcAft>
              <a:buFont typeface="Arial" panose="020B0604020202020204" pitchFamily="34" charset="0"/>
              <a:buChar char="•"/>
            </a:pPr>
            <a:r>
              <a:rPr lang="en-GB" sz="2000">
                <a:effectLst/>
              </a:rPr>
              <a:t>Writing long hand</a:t>
            </a:r>
          </a:p>
          <a:p>
            <a:pPr indent="457200" rtl="0" fontAlgn="ctr">
              <a:lnSpc>
                <a:spcPct val="100000"/>
              </a:lnSpc>
              <a:spcBef>
                <a:spcPts val="0"/>
              </a:spcBef>
              <a:spcAft>
                <a:spcPts val="0"/>
              </a:spcAft>
              <a:buFont typeface="Arial" panose="020B0604020202020204" pitchFamily="34" charset="0"/>
              <a:buChar char="•"/>
            </a:pPr>
            <a:r>
              <a:rPr lang="en-GB" sz="2000">
                <a:effectLst/>
              </a:rPr>
              <a:t>If you get stuck, write 'I don't know what to write' writing something will trigger something else</a:t>
            </a:r>
          </a:p>
          <a:p>
            <a:pPr indent="457200" rtl="0" fontAlgn="ctr">
              <a:lnSpc>
                <a:spcPct val="100000"/>
              </a:lnSpc>
              <a:spcBef>
                <a:spcPts val="0"/>
              </a:spcBef>
              <a:spcAft>
                <a:spcPts val="0"/>
              </a:spcAft>
              <a:buFont typeface="Arial" panose="020B0604020202020204" pitchFamily="34" charset="0"/>
              <a:buChar char="•"/>
            </a:pPr>
            <a:r>
              <a:rPr lang="en-GB" sz="2000">
                <a:effectLst/>
              </a:rPr>
              <a:t>Do not judge or censor your work</a:t>
            </a:r>
          </a:p>
          <a:p>
            <a:pPr marR="0">
              <a:lnSpc>
                <a:spcPct val="100000"/>
              </a:lnSpc>
              <a:spcBef>
                <a:spcPts val="0"/>
              </a:spcBef>
              <a:spcAft>
                <a:spcPts val="0"/>
              </a:spcAft>
            </a:pPr>
            <a:r>
              <a:rPr lang="en-GB" sz="2000">
                <a:effectLst/>
              </a:rPr>
              <a:t> </a:t>
            </a:r>
          </a:p>
          <a:p>
            <a:pPr marR="0">
              <a:lnSpc>
                <a:spcPct val="100000"/>
              </a:lnSpc>
              <a:spcBef>
                <a:spcPts val="0"/>
              </a:spcBef>
              <a:spcAft>
                <a:spcPts val="0"/>
              </a:spcAft>
            </a:pPr>
            <a:r>
              <a:rPr lang="en-GB" sz="2000" b="1" u="sng">
                <a:effectLst/>
              </a:rPr>
              <a:t>Visual thought shower</a:t>
            </a:r>
            <a:r>
              <a:rPr lang="en-GB" sz="2000">
                <a:effectLst/>
              </a:rPr>
              <a:t> - Same as the normal thought shower but with images, and no words</a:t>
            </a:r>
          </a:p>
          <a:p>
            <a:pPr marR="0">
              <a:lnSpc>
                <a:spcPct val="100000"/>
              </a:lnSpc>
              <a:spcBef>
                <a:spcPts val="0"/>
              </a:spcBef>
              <a:spcAft>
                <a:spcPts val="0"/>
              </a:spcAft>
            </a:pPr>
            <a:r>
              <a:rPr lang="en-GB" sz="2000">
                <a:effectLst/>
              </a:rPr>
              <a:t> </a:t>
            </a:r>
          </a:p>
          <a:p>
            <a:pPr indent="457200" rtl="0" fontAlgn="ctr">
              <a:lnSpc>
                <a:spcPct val="100000"/>
              </a:lnSpc>
              <a:spcBef>
                <a:spcPts val="0"/>
              </a:spcBef>
              <a:spcAft>
                <a:spcPts val="0"/>
              </a:spcAft>
              <a:buFont typeface="Arial" panose="020B0604020202020204" pitchFamily="34" charset="0"/>
              <a:buChar char="•"/>
            </a:pPr>
            <a:r>
              <a:rPr lang="en-GB" sz="2000">
                <a:effectLst/>
              </a:rPr>
              <a:t>Use an image from your research as the stimulus</a:t>
            </a:r>
          </a:p>
          <a:p>
            <a:pPr indent="457200" rtl="0" fontAlgn="ctr">
              <a:lnSpc>
                <a:spcPct val="100000"/>
              </a:lnSpc>
              <a:spcBef>
                <a:spcPts val="0"/>
              </a:spcBef>
              <a:spcAft>
                <a:spcPts val="0"/>
              </a:spcAft>
              <a:buFont typeface="Arial" panose="020B0604020202020204" pitchFamily="34" charset="0"/>
              <a:buChar char="•"/>
            </a:pPr>
            <a:r>
              <a:rPr lang="en-GB" sz="2000">
                <a:effectLst/>
              </a:rPr>
              <a:t>Sketch/paint all your visual thoughts</a:t>
            </a:r>
          </a:p>
          <a:p>
            <a:pPr indent="457200" rtl="0" fontAlgn="ctr">
              <a:lnSpc>
                <a:spcPct val="100000"/>
              </a:lnSpc>
              <a:spcBef>
                <a:spcPts val="0"/>
              </a:spcBef>
              <a:spcAft>
                <a:spcPts val="0"/>
              </a:spcAft>
              <a:buFont typeface="Arial" panose="020B0604020202020204" pitchFamily="34" charset="0"/>
              <a:buChar char="•"/>
            </a:pPr>
            <a:r>
              <a:rPr lang="en-GB" sz="2000">
                <a:effectLst/>
              </a:rPr>
              <a:t>Do not judge or censor your work</a:t>
            </a:r>
          </a:p>
          <a:p>
            <a:pPr>
              <a:lnSpc>
                <a:spcPct val="100000"/>
              </a:lnSpc>
            </a:pPr>
            <a:endParaRPr lang="en-GB" sz="1800"/>
          </a:p>
        </p:txBody>
      </p:sp>
    </p:spTree>
    <p:extLst>
      <p:ext uri="{BB962C8B-B14F-4D97-AF65-F5344CB8AC3E}">
        <p14:creationId xmlns:p14="http://schemas.microsoft.com/office/powerpoint/2010/main" val="3261765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F5AA7-C6E6-4AE2-9F4B-0D4BCA2C7647}"/>
              </a:ext>
            </a:extLst>
          </p:cNvPr>
          <p:cNvSpPr>
            <a:spLocks noGrp="1"/>
          </p:cNvSpPr>
          <p:nvPr>
            <p:ph type="title"/>
          </p:nvPr>
        </p:nvSpPr>
        <p:spPr>
          <a:xfrm>
            <a:off x="2657440" y="414512"/>
            <a:ext cx="6877119" cy="640080"/>
          </a:xfrm>
        </p:spPr>
        <p:txBody>
          <a:bodyPr>
            <a:normAutofit/>
          </a:bodyPr>
          <a:lstStyle/>
          <a:p>
            <a:pPr algn="ctr"/>
            <a:r>
              <a:rPr lang="en-GB" sz="3000" b="1" u="sng"/>
              <a:t>Study task – Watch water boil</a:t>
            </a:r>
          </a:p>
        </p:txBody>
      </p:sp>
      <p:sp>
        <p:nvSpPr>
          <p:cNvPr id="3" name="Content Placeholder 2">
            <a:extLst>
              <a:ext uri="{FF2B5EF4-FFF2-40B4-BE49-F238E27FC236}">
                <a16:creationId xmlns:a16="http://schemas.microsoft.com/office/drawing/2014/main" id="{5BA21AE9-C4BA-40EB-B598-1AE8958F27E8}"/>
              </a:ext>
            </a:extLst>
          </p:cNvPr>
          <p:cNvSpPr>
            <a:spLocks noGrp="1"/>
          </p:cNvSpPr>
          <p:nvPr>
            <p:ph sz="quarter" idx="10"/>
          </p:nvPr>
        </p:nvSpPr>
        <p:spPr>
          <a:xfrm>
            <a:off x="449164" y="1639267"/>
            <a:ext cx="4416552" cy="3977640"/>
          </a:xfrm>
        </p:spPr>
        <p:txBody>
          <a:bodyPr>
            <a:normAutofit fontScale="92500"/>
          </a:bodyPr>
          <a:lstStyle/>
          <a:p>
            <a:pPr marL="0" marR="0" algn="ctr">
              <a:spcBef>
                <a:spcPts val="0"/>
              </a:spcBef>
              <a:spcAft>
                <a:spcPts val="0"/>
              </a:spcAft>
            </a:pPr>
            <a:r>
              <a:rPr lang="en-GB" sz="2000">
                <a:effectLst/>
              </a:rPr>
              <a:t>When I was watching the water starting to boil </a:t>
            </a:r>
            <a:r>
              <a:rPr lang="en-GB" sz="2000"/>
              <a:t>I felt</a:t>
            </a:r>
            <a:r>
              <a:rPr lang="en-GB" sz="2000">
                <a:effectLst/>
              </a:rPr>
              <a:t> quite relaxed and comfortable. Listening to the water was quite therapeutic, the ambient noise made me think of snakes.</a:t>
            </a:r>
          </a:p>
          <a:p>
            <a:pPr marL="0" marR="0" algn="ctr">
              <a:spcBef>
                <a:spcPts val="0"/>
              </a:spcBef>
              <a:spcAft>
                <a:spcPts val="0"/>
              </a:spcAft>
            </a:pPr>
            <a:r>
              <a:rPr lang="en-GB" sz="2000">
                <a:effectLst/>
              </a:rPr>
              <a:t> </a:t>
            </a:r>
          </a:p>
          <a:p>
            <a:pPr marL="0" marR="0" algn="ctr">
              <a:spcBef>
                <a:spcPts val="0"/>
              </a:spcBef>
              <a:spcAft>
                <a:spcPts val="0"/>
              </a:spcAft>
            </a:pPr>
            <a:r>
              <a:rPr lang="en-GB" sz="2000">
                <a:effectLst/>
              </a:rPr>
              <a:t>Watching the water bubble made me feel like I was near a geyser hot spring, as they bubble up to the surface.</a:t>
            </a:r>
          </a:p>
        </p:txBody>
      </p:sp>
      <p:pic>
        <p:nvPicPr>
          <p:cNvPr id="8" name="Picture 7" descr="Blue insularis snake">
            <a:extLst>
              <a:ext uri="{FF2B5EF4-FFF2-40B4-BE49-F238E27FC236}">
                <a16:creationId xmlns:a16="http://schemas.microsoft.com/office/drawing/2014/main" id="{E7110C66-0A31-4F0B-B841-04C256209EF2}"/>
              </a:ext>
            </a:extLst>
          </p:cNvPr>
          <p:cNvPicPr>
            <a:picLocks noChangeAspect="1"/>
          </p:cNvPicPr>
          <p:nvPr/>
        </p:nvPicPr>
        <p:blipFill>
          <a:blip r:embed="rId2"/>
          <a:stretch>
            <a:fillRect/>
          </a:stretch>
        </p:blipFill>
        <p:spPr>
          <a:xfrm>
            <a:off x="5919100" y="1404576"/>
            <a:ext cx="3037378" cy="2024424"/>
          </a:xfrm>
          <a:prstGeom prst="rect">
            <a:avLst/>
          </a:prstGeom>
        </p:spPr>
      </p:pic>
      <p:pic>
        <p:nvPicPr>
          <p:cNvPr id="10" name="Picture 9" descr="A picture containing outdoor, spring, nature, smoke&#10;&#10;Description automatically generated">
            <a:extLst>
              <a:ext uri="{FF2B5EF4-FFF2-40B4-BE49-F238E27FC236}">
                <a16:creationId xmlns:a16="http://schemas.microsoft.com/office/drawing/2014/main" id="{EE27B8CD-3D5C-47D2-A990-B860D5743AB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19100" y="3628087"/>
            <a:ext cx="2958452" cy="2475238"/>
          </a:xfrm>
          <a:prstGeom prst="rect">
            <a:avLst/>
          </a:prstGeom>
        </p:spPr>
      </p:pic>
      <p:sp>
        <p:nvSpPr>
          <p:cNvPr id="11" name="TextBox 10">
            <a:extLst>
              <a:ext uri="{FF2B5EF4-FFF2-40B4-BE49-F238E27FC236}">
                <a16:creationId xmlns:a16="http://schemas.microsoft.com/office/drawing/2014/main" id="{67675480-A427-488D-9AC3-6B627EDEF437}"/>
              </a:ext>
            </a:extLst>
          </p:cNvPr>
          <p:cNvSpPr txBox="1"/>
          <p:nvPr/>
        </p:nvSpPr>
        <p:spPr>
          <a:xfrm>
            <a:off x="5818432" y="6183333"/>
            <a:ext cx="2958452" cy="400110"/>
          </a:xfrm>
          <a:prstGeom prst="rect">
            <a:avLst/>
          </a:prstGeom>
          <a:noFill/>
        </p:spPr>
        <p:txBody>
          <a:bodyPr wrap="square" rtlCol="0">
            <a:spAutoFit/>
          </a:bodyPr>
          <a:lstStyle/>
          <a:p>
            <a:pPr algn="ctr"/>
            <a:r>
              <a:rPr lang="en-GB" sz="1000" b="1" i="1">
                <a:hlinkClick r:id="rId4" tooltip="https://pt.wikipedia.org/wiki/G%C3%AAiser"/>
              </a:rPr>
              <a:t>This Photo</a:t>
            </a:r>
            <a:r>
              <a:rPr lang="en-GB" sz="1000" b="1" i="1"/>
              <a:t> by Unknown Author is licensed under </a:t>
            </a:r>
            <a:r>
              <a:rPr lang="en-GB" sz="1000" b="1" i="1">
                <a:hlinkClick r:id="rId5" tooltip="https://creativecommons.org/licenses/by-sa/3.0/"/>
              </a:rPr>
              <a:t>CC BY-SA</a:t>
            </a:r>
            <a:endParaRPr lang="en-GB" sz="1000" b="1" i="1"/>
          </a:p>
        </p:txBody>
      </p:sp>
      <p:sp>
        <p:nvSpPr>
          <p:cNvPr id="12" name="TextBox 11">
            <a:extLst>
              <a:ext uri="{FF2B5EF4-FFF2-40B4-BE49-F238E27FC236}">
                <a16:creationId xmlns:a16="http://schemas.microsoft.com/office/drawing/2014/main" id="{23FB75BE-5D25-42F4-B2F9-366097FAE5D4}"/>
              </a:ext>
            </a:extLst>
          </p:cNvPr>
          <p:cNvSpPr txBox="1"/>
          <p:nvPr/>
        </p:nvSpPr>
        <p:spPr>
          <a:xfrm>
            <a:off x="9177556" y="2232122"/>
            <a:ext cx="2097248" cy="369332"/>
          </a:xfrm>
          <a:prstGeom prst="rect">
            <a:avLst/>
          </a:prstGeom>
          <a:noFill/>
        </p:spPr>
        <p:txBody>
          <a:bodyPr wrap="square" rtlCol="0">
            <a:spAutoFit/>
          </a:bodyPr>
          <a:lstStyle/>
          <a:p>
            <a:pPr algn="ctr"/>
            <a:r>
              <a:rPr lang="en-GB" b="1" i="1"/>
              <a:t>Stock image</a:t>
            </a:r>
          </a:p>
        </p:txBody>
      </p:sp>
    </p:spTree>
    <p:extLst>
      <p:ext uri="{BB962C8B-B14F-4D97-AF65-F5344CB8AC3E}">
        <p14:creationId xmlns:p14="http://schemas.microsoft.com/office/powerpoint/2010/main" val="1573777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0C3CDD-3B16-4128-AF0D-FCB3C7FB0B7D}"/>
              </a:ext>
            </a:extLst>
          </p:cNvPr>
          <p:cNvSpPr>
            <a:spLocks noGrp="1"/>
          </p:cNvSpPr>
          <p:nvPr>
            <p:ph type="title"/>
          </p:nvPr>
        </p:nvSpPr>
        <p:spPr>
          <a:xfrm>
            <a:off x="2657856" y="922788"/>
            <a:ext cx="6876288" cy="800478"/>
          </a:xfrm>
        </p:spPr>
        <p:txBody>
          <a:bodyPr>
            <a:noAutofit/>
          </a:bodyPr>
          <a:lstStyle/>
          <a:p>
            <a:pPr algn="ctr"/>
            <a:r>
              <a:rPr lang="en-GB" sz="5000" b="1" u="sng"/>
              <a:t>Modernism</a:t>
            </a:r>
          </a:p>
        </p:txBody>
      </p:sp>
      <p:sp>
        <p:nvSpPr>
          <p:cNvPr id="5" name="Content Placeholder 4">
            <a:extLst>
              <a:ext uri="{FF2B5EF4-FFF2-40B4-BE49-F238E27FC236}">
                <a16:creationId xmlns:a16="http://schemas.microsoft.com/office/drawing/2014/main" id="{9298F8BE-9DBD-4559-8578-04D2FCF20AF4}"/>
              </a:ext>
            </a:extLst>
          </p:cNvPr>
          <p:cNvSpPr>
            <a:spLocks noGrp="1"/>
          </p:cNvSpPr>
          <p:nvPr>
            <p:ph sz="quarter" idx="13"/>
          </p:nvPr>
        </p:nvSpPr>
        <p:spPr>
          <a:xfrm>
            <a:off x="539495" y="2560319"/>
            <a:ext cx="11266061" cy="3987437"/>
          </a:xfrm>
        </p:spPr>
        <p:txBody>
          <a:bodyPr>
            <a:normAutofit lnSpcReduction="10000"/>
          </a:bodyPr>
          <a:lstStyle/>
          <a:p>
            <a:r>
              <a:rPr lang="en-GB"/>
              <a:t>In this session, we explored a variety of topics including:</a:t>
            </a:r>
          </a:p>
          <a:p>
            <a:pPr marL="342900" indent="-342900">
              <a:buFont typeface="Arial" panose="020B0604020202020204" pitchFamily="34" charset="0"/>
              <a:buChar char="•"/>
            </a:pPr>
            <a:r>
              <a:rPr lang="en-GB"/>
              <a:t>Learning more about Modernism</a:t>
            </a:r>
          </a:p>
          <a:p>
            <a:pPr marL="342900" indent="-342900">
              <a:buFont typeface="Arial" panose="020B0604020202020204" pitchFamily="34" charset="0"/>
              <a:buChar char="•"/>
            </a:pPr>
            <a:r>
              <a:rPr lang="en-GB"/>
              <a:t>The Arts &amp; Crafts Movement</a:t>
            </a:r>
          </a:p>
          <a:p>
            <a:pPr marL="342900" indent="-342900">
              <a:buFont typeface="Arial" panose="020B0604020202020204" pitchFamily="34" charset="0"/>
              <a:buChar char="•"/>
            </a:pPr>
            <a:r>
              <a:rPr lang="en-GB"/>
              <a:t>Industrial Design</a:t>
            </a:r>
          </a:p>
          <a:p>
            <a:pPr marL="342900" indent="-342900">
              <a:buFont typeface="Arial" panose="020B0604020202020204" pitchFamily="34" charset="0"/>
              <a:buChar char="•"/>
            </a:pPr>
            <a:r>
              <a:rPr lang="en-GB"/>
              <a:t>Louis Sullivan</a:t>
            </a:r>
          </a:p>
          <a:p>
            <a:pPr marL="342900" indent="-342900">
              <a:buFont typeface="Arial" panose="020B0604020202020204" pitchFamily="34" charset="0"/>
              <a:buChar char="•"/>
            </a:pPr>
            <a:endParaRPr lang="en-GB"/>
          </a:p>
        </p:txBody>
      </p:sp>
    </p:spTree>
    <p:extLst>
      <p:ext uri="{BB962C8B-B14F-4D97-AF65-F5344CB8AC3E}">
        <p14:creationId xmlns:p14="http://schemas.microsoft.com/office/powerpoint/2010/main" val="626166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B09C33-55B0-482F-8D74-6FCE66170DD2}"/>
              </a:ext>
            </a:extLst>
          </p:cNvPr>
          <p:cNvSpPr>
            <a:spLocks noGrp="1"/>
          </p:cNvSpPr>
          <p:nvPr>
            <p:ph type="title"/>
          </p:nvPr>
        </p:nvSpPr>
        <p:spPr>
          <a:xfrm>
            <a:off x="2657440" y="406111"/>
            <a:ext cx="6877119" cy="640080"/>
          </a:xfrm>
        </p:spPr>
        <p:txBody>
          <a:bodyPr>
            <a:normAutofit/>
          </a:bodyPr>
          <a:lstStyle/>
          <a:p>
            <a:pPr algn="ctr"/>
            <a:r>
              <a:rPr lang="en-GB" sz="3000" b="1" u="sng"/>
              <a:t>Modernism</a:t>
            </a:r>
          </a:p>
        </p:txBody>
      </p:sp>
      <p:sp>
        <p:nvSpPr>
          <p:cNvPr id="5" name="Content Placeholder 4">
            <a:extLst>
              <a:ext uri="{FF2B5EF4-FFF2-40B4-BE49-F238E27FC236}">
                <a16:creationId xmlns:a16="http://schemas.microsoft.com/office/drawing/2014/main" id="{EA2FE6C6-F84F-4BB9-A93C-497C3EAF0CC0}"/>
              </a:ext>
            </a:extLst>
          </p:cNvPr>
          <p:cNvSpPr>
            <a:spLocks noGrp="1"/>
          </p:cNvSpPr>
          <p:nvPr>
            <p:ph sz="quarter" idx="10"/>
          </p:nvPr>
        </p:nvSpPr>
        <p:spPr>
          <a:xfrm>
            <a:off x="539496" y="1435607"/>
            <a:ext cx="10995366" cy="5016281"/>
          </a:xfrm>
        </p:spPr>
        <p:txBody>
          <a:bodyPr>
            <a:noAutofit/>
          </a:bodyPr>
          <a:lstStyle/>
          <a:p>
            <a:pPr rtl="0" fontAlgn="ctr">
              <a:spcBef>
                <a:spcPts val="0"/>
              </a:spcBef>
              <a:spcAft>
                <a:spcPts val="0"/>
              </a:spcAft>
            </a:pPr>
            <a:r>
              <a:rPr lang="en-GB" sz="2000">
                <a:effectLst/>
              </a:rPr>
              <a:t>Modernism is </a:t>
            </a:r>
            <a:r>
              <a:rPr lang="en-GB" sz="2000"/>
              <a:t>a global movement  in society and culture and is intertwined with history of design. It f</a:t>
            </a:r>
            <a:r>
              <a:rPr lang="en-GB" sz="2000">
                <a:effectLst/>
              </a:rPr>
              <a:t>ocuses on individual designers forming a linear 'evolutionary' narrative.</a:t>
            </a:r>
          </a:p>
          <a:p>
            <a:pPr marR="0">
              <a:spcBef>
                <a:spcPts val="0"/>
              </a:spcBef>
              <a:spcAft>
                <a:spcPts val="0"/>
              </a:spcAft>
            </a:pPr>
            <a:r>
              <a:rPr lang="en-GB" sz="2000">
                <a:effectLst/>
              </a:rPr>
              <a:t> </a:t>
            </a:r>
          </a:p>
          <a:p>
            <a:pPr marR="0">
              <a:spcBef>
                <a:spcPts val="0"/>
              </a:spcBef>
              <a:spcAft>
                <a:spcPts val="0"/>
              </a:spcAft>
            </a:pPr>
            <a:r>
              <a:rPr lang="en-GB" sz="2000">
                <a:effectLst/>
              </a:rPr>
              <a:t>Crafts activities were considered a transitional stage towards the development of modern, mass-produced design. It is halfway between art and industrial design.</a:t>
            </a:r>
          </a:p>
          <a:p>
            <a:pPr marR="0">
              <a:spcBef>
                <a:spcPts val="0"/>
              </a:spcBef>
              <a:spcAft>
                <a:spcPts val="0"/>
              </a:spcAft>
            </a:pPr>
            <a:endParaRPr lang="en-GB" sz="2000"/>
          </a:p>
          <a:p>
            <a:pPr marR="0">
              <a:spcBef>
                <a:spcPts val="0"/>
              </a:spcBef>
              <a:spcAft>
                <a:spcPts val="0"/>
              </a:spcAft>
            </a:pPr>
            <a:r>
              <a:rPr lang="en-GB" sz="2000" b="1" i="1">
                <a:solidFill>
                  <a:srgbClr val="313131"/>
                </a:solidFill>
                <a:effectLst/>
              </a:rPr>
              <a:t>Building on late nineteenth-century precedents, artists around the world used new imagery, materials and techniques to create artworks that they felt better reflected the realities and hopes of modern societies</a:t>
            </a:r>
            <a:r>
              <a:rPr lang="en-GB" sz="2000" b="0" i="0">
                <a:solidFill>
                  <a:srgbClr val="313131"/>
                </a:solidFill>
                <a:effectLst/>
              </a:rPr>
              <a:t> (</a:t>
            </a:r>
            <a:r>
              <a:rPr lang="en-GB" sz="2000" b="0" i="1">
                <a:solidFill>
                  <a:srgbClr val="313131"/>
                </a:solidFill>
                <a:effectLst/>
              </a:rPr>
              <a:t>https://www.tate.org.uk/art/art-terms/m/modernism</a:t>
            </a:r>
            <a:r>
              <a:rPr lang="en-GB" sz="2000" b="0" i="0">
                <a:solidFill>
                  <a:srgbClr val="313131"/>
                </a:solidFill>
                <a:effectLst/>
              </a:rPr>
              <a:t>)</a:t>
            </a:r>
            <a:endParaRPr lang="en-GB" sz="2000" b="1">
              <a:effectLst/>
            </a:endParaRPr>
          </a:p>
        </p:txBody>
      </p:sp>
    </p:spTree>
    <p:extLst>
      <p:ext uri="{BB962C8B-B14F-4D97-AF65-F5344CB8AC3E}">
        <p14:creationId xmlns:p14="http://schemas.microsoft.com/office/powerpoint/2010/main" val="268453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866EE-848D-45AD-B877-FDCCF45D8CDE}"/>
              </a:ext>
            </a:extLst>
          </p:cNvPr>
          <p:cNvSpPr>
            <a:spLocks noGrp="1"/>
          </p:cNvSpPr>
          <p:nvPr>
            <p:ph type="title"/>
          </p:nvPr>
        </p:nvSpPr>
        <p:spPr>
          <a:xfrm>
            <a:off x="2657440" y="397723"/>
            <a:ext cx="6877119" cy="640080"/>
          </a:xfrm>
        </p:spPr>
        <p:txBody>
          <a:bodyPr>
            <a:normAutofit/>
          </a:bodyPr>
          <a:lstStyle/>
          <a:p>
            <a:pPr algn="ctr"/>
            <a:r>
              <a:rPr lang="en-GB" sz="3000" b="1" u="sng"/>
              <a:t>Arts &amp; Crafts Movement</a:t>
            </a:r>
          </a:p>
        </p:txBody>
      </p:sp>
      <p:sp>
        <p:nvSpPr>
          <p:cNvPr id="3" name="Content Placeholder 2">
            <a:extLst>
              <a:ext uri="{FF2B5EF4-FFF2-40B4-BE49-F238E27FC236}">
                <a16:creationId xmlns:a16="http://schemas.microsoft.com/office/drawing/2014/main" id="{137ADB4F-D232-4195-9DF9-32E2AF8A5D3B}"/>
              </a:ext>
            </a:extLst>
          </p:cNvPr>
          <p:cNvSpPr>
            <a:spLocks noGrp="1"/>
          </p:cNvSpPr>
          <p:nvPr>
            <p:ph sz="quarter" idx="10"/>
          </p:nvPr>
        </p:nvSpPr>
        <p:spPr>
          <a:xfrm>
            <a:off x="539496" y="1435608"/>
            <a:ext cx="11045700" cy="1993392"/>
          </a:xfrm>
        </p:spPr>
        <p:txBody>
          <a:bodyPr vert="horz" lIns="91440" tIns="45720" rIns="91440" bIns="45720" rtlCol="0" anchor="t">
            <a:normAutofit/>
          </a:bodyPr>
          <a:lstStyle/>
          <a:p>
            <a:pPr marL="342900" rtl="0" fontAlgn="ctr">
              <a:spcBef>
                <a:spcPts val="0"/>
              </a:spcBef>
              <a:spcAft>
                <a:spcPts val="0"/>
              </a:spcAft>
            </a:pPr>
            <a:r>
              <a:rPr lang="en-GB" sz="2000" dirty="0">
                <a:effectLst/>
              </a:rPr>
              <a:t>The </a:t>
            </a:r>
            <a:r>
              <a:rPr lang="en-GB" sz="2000" dirty="0"/>
              <a:t>arts &amp; crafts movement was a</a:t>
            </a:r>
            <a:r>
              <a:rPr lang="en-GB" sz="2000" dirty="0">
                <a:effectLst/>
              </a:rPr>
              <a:t>n English decorative arts movement circa 1860. It sought to revive the ideal of craftsmanship in an age of increasing mechanisation &amp; mass production. It was an international trend which started in the British Isles, then spread across the British Empire and eventually the rest of Europe and into America.</a:t>
            </a:r>
          </a:p>
          <a:p>
            <a:pPr marL="342900">
              <a:spcBef>
                <a:spcPts val="0"/>
              </a:spcBef>
              <a:spcAft>
                <a:spcPts val="0"/>
              </a:spcAft>
            </a:pPr>
            <a:endParaRPr lang="en-GB" sz="2000" dirty="0">
              <a:cs typeface="Segoe UI"/>
            </a:endParaRPr>
          </a:p>
          <a:p>
            <a:endParaRPr lang="en-GB" sz="2000" dirty="0">
              <a:cs typeface="Segoe UI"/>
            </a:endParaRPr>
          </a:p>
        </p:txBody>
      </p:sp>
      <p:pic>
        <p:nvPicPr>
          <p:cNvPr id="5" name="Picture 4" descr="A fabric surface&#10;&#10;Description automatically generated">
            <a:extLst>
              <a:ext uri="{FF2B5EF4-FFF2-40B4-BE49-F238E27FC236}">
                <a16:creationId xmlns:a16="http://schemas.microsoft.com/office/drawing/2014/main" id="{4AE196F7-68C3-4BDA-89DB-46CAD1F2665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5849" y="3616777"/>
            <a:ext cx="2419123" cy="2532486"/>
          </a:xfrm>
          <a:prstGeom prst="rect">
            <a:avLst/>
          </a:prstGeom>
        </p:spPr>
      </p:pic>
      <p:sp>
        <p:nvSpPr>
          <p:cNvPr id="6" name="TextBox 5">
            <a:extLst>
              <a:ext uri="{FF2B5EF4-FFF2-40B4-BE49-F238E27FC236}">
                <a16:creationId xmlns:a16="http://schemas.microsoft.com/office/drawing/2014/main" id="{785DC083-507A-4260-8B6F-8E8067C21DB1}"/>
              </a:ext>
            </a:extLst>
          </p:cNvPr>
          <p:cNvSpPr txBox="1"/>
          <p:nvPr/>
        </p:nvSpPr>
        <p:spPr>
          <a:xfrm>
            <a:off x="352337" y="6208740"/>
            <a:ext cx="2240965" cy="400110"/>
          </a:xfrm>
          <a:prstGeom prst="rect">
            <a:avLst/>
          </a:prstGeom>
          <a:noFill/>
        </p:spPr>
        <p:txBody>
          <a:bodyPr wrap="square" rtlCol="0">
            <a:spAutoFit/>
          </a:bodyPr>
          <a:lstStyle/>
          <a:p>
            <a:pPr algn="ctr"/>
            <a:r>
              <a:rPr lang="en-GB" sz="1000" b="1" i="1">
                <a:hlinkClick r:id="rId3" tooltip="https://en.wikipedia.org/wiki/Arts_and_Crafts_movement"/>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8" name="TextBox 7">
            <a:extLst>
              <a:ext uri="{FF2B5EF4-FFF2-40B4-BE49-F238E27FC236}">
                <a16:creationId xmlns:a16="http://schemas.microsoft.com/office/drawing/2014/main" id="{66BB0CC9-2275-4677-B73D-7D8294EEDB6A}"/>
              </a:ext>
            </a:extLst>
          </p:cNvPr>
          <p:cNvSpPr txBox="1"/>
          <p:nvPr/>
        </p:nvSpPr>
        <p:spPr>
          <a:xfrm>
            <a:off x="2844972" y="5779931"/>
            <a:ext cx="6094602" cy="307777"/>
          </a:xfrm>
          <a:prstGeom prst="rect">
            <a:avLst/>
          </a:prstGeom>
          <a:noFill/>
        </p:spPr>
        <p:txBody>
          <a:bodyPr wrap="square">
            <a:spAutoFit/>
          </a:bodyPr>
          <a:lstStyle/>
          <a:p>
            <a:r>
              <a:rPr lang="en-GB" sz="1400" b="1" i="1" u="none" strike="noStrike">
                <a:effectLst/>
              </a:rPr>
              <a:t>William Morris’</a:t>
            </a:r>
            <a:r>
              <a:rPr lang="en-GB" sz="1400" b="1" i="1">
                <a:effectLst/>
              </a:rPr>
              <a:t> design for "Trellis" wallpaper, 1862</a:t>
            </a:r>
            <a:endParaRPr lang="en-GB" sz="1400" b="1" i="1"/>
          </a:p>
        </p:txBody>
      </p:sp>
    </p:spTree>
    <p:extLst>
      <p:ext uri="{BB962C8B-B14F-4D97-AF65-F5344CB8AC3E}">
        <p14:creationId xmlns:p14="http://schemas.microsoft.com/office/powerpoint/2010/main" val="1373434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90D04-88DC-4A79-A491-70622FC28F70}"/>
              </a:ext>
            </a:extLst>
          </p:cNvPr>
          <p:cNvSpPr>
            <a:spLocks noGrp="1"/>
          </p:cNvSpPr>
          <p:nvPr>
            <p:ph type="title"/>
          </p:nvPr>
        </p:nvSpPr>
        <p:spPr>
          <a:xfrm>
            <a:off x="2632175" y="380944"/>
            <a:ext cx="6877119" cy="640080"/>
          </a:xfrm>
        </p:spPr>
        <p:txBody>
          <a:bodyPr>
            <a:normAutofit/>
          </a:bodyPr>
          <a:lstStyle/>
          <a:p>
            <a:pPr algn="ctr"/>
            <a:r>
              <a:rPr lang="en-GB" sz="3000" b="1" u="sng"/>
              <a:t>Industrial Design</a:t>
            </a:r>
          </a:p>
        </p:txBody>
      </p:sp>
      <p:sp>
        <p:nvSpPr>
          <p:cNvPr id="3" name="Content Placeholder 2">
            <a:extLst>
              <a:ext uri="{FF2B5EF4-FFF2-40B4-BE49-F238E27FC236}">
                <a16:creationId xmlns:a16="http://schemas.microsoft.com/office/drawing/2014/main" id="{EE03EA4A-C791-4A12-BE70-D67584023AD5}"/>
              </a:ext>
            </a:extLst>
          </p:cNvPr>
          <p:cNvSpPr>
            <a:spLocks noGrp="1"/>
          </p:cNvSpPr>
          <p:nvPr>
            <p:ph sz="quarter" idx="10"/>
          </p:nvPr>
        </p:nvSpPr>
        <p:spPr>
          <a:xfrm>
            <a:off x="539496" y="1435608"/>
            <a:ext cx="11062478" cy="4974336"/>
          </a:xfrm>
        </p:spPr>
        <p:txBody>
          <a:bodyPr>
            <a:noAutofit/>
          </a:bodyPr>
          <a:lstStyle/>
          <a:p>
            <a:pPr rtl="0" fontAlgn="ctr">
              <a:spcBef>
                <a:spcPts val="0"/>
              </a:spcBef>
              <a:spcAft>
                <a:spcPts val="0"/>
              </a:spcAft>
            </a:pPr>
            <a:r>
              <a:rPr lang="en-GB" sz="1800">
                <a:effectLst/>
              </a:rPr>
              <a:t>Industrial design is the process of design applied to products that are to be manufactured through techniques of mass production. Studies function and form - and the connection between product, user and environment. It is the art/practice of designing any object for manufacture.</a:t>
            </a:r>
          </a:p>
          <a:p>
            <a:pPr algn="l"/>
            <a:r>
              <a:rPr lang="en-GB" sz="1800" b="0" i="0">
                <a:solidFill>
                  <a:srgbClr val="444444"/>
                </a:solidFill>
                <a:effectLst/>
              </a:rPr>
              <a:t>“</a:t>
            </a:r>
            <a:r>
              <a:rPr lang="en-GB" sz="1800" b="0" i="1">
                <a:solidFill>
                  <a:srgbClr val="444444"/>
                </a:solidFill>
                <a:effectLst/>
              </a:rPr>
              <a:t>Industrial designers typically focus on the physical </a:t>
            </a:r>
            <a:r>
              <a:rPr lang="en-GB" sz="1800" b="1" i="1">
                <a:solidFill>
                  <a:srgbClr val="444444"/>
                </a:solidFill>
                <a:effectLst/>
              </a:rPr>
              <a:t>appearance, functionality and manufacturability</a:t>
            </a:r>
            <a:r>
              <a:rPr lang="en-GB" sz="1800" b="0" i="1">
                <a:solidFill>
                  <a:srgbClr val="444444"/>
                </a:solidFill>
                <a:effectLst/>
              </a:rPr>
              <a:t> of a product, though they are often involved in far more during a development cycle. All of this ultimately extends to the overall lasting </a:t>
            </a:r>
            <a:r>
              <a:rPr lang="en-GB" sz="1800" b="1" i="1">
                <a:solidFill>
                  <a:srgbClr val="444444"/>
                </a:solidFill>
                <a:effectLst/>
              </a:rPr>
              <a:t>value and experience a product or service provides for end-users.</a:t>
            </a:r>
            <a:r>
              <a:rPr lang="en-GB" sz="1800" i="1">
                <a:solidFill>
                  <a:srgbClr val="444444"/>
                </a:solidFill>
              </a:rPr>
              <a:t> </a:t>
            </a:r>
          </a:p>
          <a:p>
            <a:pPr algn="l"/>
            <a:r>
              <a:rPr lang="en-GB" sz="1800" b="0" i="1">
                <a:solidFill>
                  <a:srgbClr val="444444"/>
                </a:solidFill>
                <a:effectLst/>
              </a:rPr>
              <a:t>Every object that you interact with on a daily basis in your home, office, school, or public setting is the result of a design process. During this process, myriad decisions are made by an industrial designer (and their team) that are aimed at </a:t>
            </a:r>
            <a:r>
              <a:rPr lang="en-GB" sz="1800" b="1" i="1">
                <a:solidFill>
                  <a:srgbClr val="444444"/>
                </a:solidFill>
                <a:effectLst/>
              </a:rPr>
              <a:t>improving your life through well-executed design</a:t>
            </a:r>
            <a:r>
              <a:rPr lang="en-GB" sz="1800" b="0" i="1">
                <a:solidFill>
                  <a:srgbClr val="444444"/>
                </a:solidFill>
                <a:effectLst/>
              </a:rPr>
              <a:t>.” </a:t>
            </a:r>
          </a:p>
          <a:p>
            <a:pPr algn="l"/>
            <a:r>
              <a:rPr lang="en-GB" sz="1800" b="0" i="1">
                <a:solidFill>
                  <a:srgbClr val="444444"/>
                </a:solidFill>
                <a:effectLst/>
              </a:rPr>
              <a:t>(</a:t>
            </a:r>
            <a:r>
              <a:rPr lang="en-GB" sz="1800" b="0" i="1">
                <a:solidFill>
                  <a:srgbClr val="444444"/>
                </a:solidFill>
                <a:effectLst/>
                <a:hlinkClick r:id="rId2"/>
              </a:rPr>
              <a:t>https://www.idsa.org/what-industrial-design</a:t>
            </a:r>
            <a:r>
              <a:rPr lang="en-GB" sz="1800" b="0" i="1">
                <a:solidFill>
                  <a:srgbClr val="444444"/>
                </a:solidFill>
                <a:effectLst/>
              </a:rPr>
              <a:t>) – IDSA is the Industrial Designers Society of America</a:t>
            </a:r>
          </a:p>
          <a:p>
            <a:endParaRPr lang="en-GB" sz="1800"/>
          </a:p>
        </p:txBody>
      </p:sp>
    </p:spTree>
    <p:extLst>
      <p:ext uri="{BB962C8B-B14F-4D97-AF65-F5344CB8AC3E}">
        <p14:creationId xmlns:p14="http://schemas.microsoft.com/office/powerpoint/2010/main" val="1986822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AC2D2-543B-4164-9774-38CE4E39BE79}"/>
              </a:ext>
            </a:extLst>
          </p:cNvPr>
          <p:cNvSpPr>
            <a:spLocks noGrp="1"/>
          </p:cNvSpPr>
          <p:nvPr>
            <p:ph type="title"/>
          </p:nvPr>
        </p:nvSpPr>
        <p:spPr>
          <a:xfrm>
            <a:off x="619620" y="450290"/>
            <a:ext cx="10952760" cy="640080"/>
          </a:xfrm>
        </p:spPr>
        <p:txBody>
          <a:bodyPr>
            <a:noAutofit/>
          </a:bodyPr>
          <a:lstStyle/>
          <a:p>
            <a:pPr algn="ctr"/>
            <a:r>
              <a:rPr lang="en-GB" sz="3000" b="1" u="sng"/>
              <a:t>Examples of industrially designed products</a:t>
            </a:r>
          </a:p>
        </p:txBody>
      </p:sp>
      <p:pic>
        <p:nvPicPr>
          <p:cNvPr id="5" name="Picture 4" descr="A close up of electronics&#10;&#10;Description automatically generated">
            <a:extLst>
              <a:ext uri="{FF2B5EF4-FFF2-40B4-BE49-F238E27FC236}">
                <a16:creationId xmlns:a16="http://schemas.microsoft.com/office/drawing/2014/main" id="{9492A49E-917A-4108-A153-0478253CF0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620" y="1379658"/>
            <a:ext cx="3985936" cy="2546040"/>
          </a:xfrm>
          <a:prstGeom prst="rect">
            <a:avLst/>
          </a:prstGeom>
        </p:spPr>
      </p:pic>
      <p:sp>
        <p:nvSpPr>
          <p:cNvPr id="6" name="TextBox 5">
            <a:extLst>
              <a:ext uri="{FF2B5EF4-FFF2-40B4-BE49-F238E27FC236}">
                <a16:creationId xmlns:a16="http://schemas.microsoft.com/office/drawing/2014/main" id="{EA1DD1F8-16AB-4369-A9BF-C46F03504CAB}"/>
              </a:ext>
            </a:extLst>
          </p:cNvPr>
          <p:cNvSpPr txBox="1"/>
          <p:nvPr/>
        </p:nvSpPr>
        <p:spPr>
          <a:xfrm>
            <a:off x="619620" y="4102860"/>
            <a:ext cx="3985936" cy="246221"/>
          </a:xfrm>
          <a:prstGeom prst="rect">
            <a:avLst/>
          </a:prstGeom>
          <a:noFill/>
        </p:spPr>
        <p:txBody>
          <a:bodyPr wrap="square" rtlCol="0">
            <a:spAutoFit/>
          </a:bodyPr>
          <a:lstStyle/>
          <a:p>
            <a:r>
              <a:rPr lang="en-GB" sz="1000" b="1" i="1">
                <a:hlinkClick r:id="rId3" tooltip="https://www.wired.it/mobile/smartphone/2020/01/27/iphone-12-eccolo-come-potrebbe-essere-in-versione-blu-notte/"/>
              </a:rPr>
              <a:t>This Photo</a:t>
            </a:r>
            <a:r>
              <a:rPr lang="en-GB" sz="1000" b="1" i="1"/>
              <a:t> by Unknown Author is licensed under </a:t>
            </a:r>
            <a:r>
              <a:rPr lang="en-GB" sz="1000" b="1" i="1">
                <a:hlinkClick r:id="rId4" tooltip="https://creativecommons.org/licenses/by-nc-nd/3.0/"/>
              </a:rPr>
              <a:t>CC BY-NC-ND</a:t>
            </a:r>
            <a:endParaRPr lang="en-GB" sz="1000" b="1" i="1"/>
          </a:p>
        </p:txBody>
      </p:sp>
      <p:pic>
        <p:nvPicPr>
          <p:cNvPr id="11" name="Picture 10" descr="A close up of a guitar&#10;&#10;Description automatically generated">
            <a:extLst>
              <a:ext uri="{FF2B5EF4-FFF2-40B4-BE49-F238E27FC236}">
                <a16:creationId xmlns:a16="http://schemas.microsoft.com/office/drawing/2014/main" id="{07539F6E-DD05-4D67-BC7A-8B95A7000B5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208530" y="2452461"/>
            <a:ext cx="2363850" cy="3762462"/>
          </a:xfrm>
          <a:prstGeom prst="rect">
            <a:avLst/>
          </a:prstGeom>
        </p:spPr>
      </p:pic>
      <p:sp>
        <p:nvSpPr>
          <p:cNvPr id="12" name="TextBox 11">
            <a:extLst>
              <a:ext uri="{FF2B5EF4-FFF2-40B4-BE49-F238E27FC236}">
                <a16:creationId xmlns:a16="http://schemas.microsoft.com/office/drawing/2014/main" id="{D36533F0-E8A7-4733-A1D2-A67C19A89A8D}"/>
              </a:ext>
            </a:extLst>
          </p:cNvPr>
          <p:cNvSpPr txBox="1"/>
          <p:nvPr/>
        </p:nvSpPr>
        <p:spPr>
          <a:xfrm>
            <a:off x="9107863" y="6214923"/>
            <a:ext cx="1997752" cy="369332"/>
          </a:xfrm>
          <a:prstGeom prst="rect">
            <a:avLst/>
          </a:prstGeom>
          <a:noFill/>
        </p:spPr>
        <p:txBody>
          <a:bodyPr wrap="square" rtlCol="0">
            <a:spAutoFit/>
          </a:bodyPr>
          <a:lstStyle/>
          <a:p>
            <a:r>
              <a:rPr lang="en-GB" sz="900">
                <a:hlinkClick r:id="rId6" tooltip="https://commons.wikimedia.org/wiki/File:1958_Fender_Stratocaster.jpg"/>
              </a:rPr>
              <a:t>This Photo</a:t>
            </a:r>
            <a:r>
              <a:rPr lang="en-GB" sz="900"/>
              <a:t> by Unknown Author is licensed under </a:t>
            </a:r>
            <a:r>
              <a:rPr lang="en-GB" sz="900">
                <a:hlinkClick r:id="rId7" tooltip="https://creativecommons.org/licenses/by-sa/3.0/"/>
              </a:rPr>
              <a:t>CC BY-SA</a:t>
            </a:r>
            <a:endParaRPr lang="en-GB" sz="900"/>
          </a:p>
        </p:txBody>
      </p:sp>
      <p:sp>
        <p:nvSpPr>
          <p:cNvPr id="13" name="TextBox 12">
            <a:extLst>
              <a:ext uri="{FF2B5EF4-FFF2-40B4-BE49-F238E27FC236}">
                <a16:creationId xmlns:a16="http://schemas.microsoft.com/office/drawing/2014/main" id="{AA989DD6-6E0C-4BA3-9420-5041BAACB55D}"/>
              </a:ext>
            </a:extLst>
          </p:cNvPr>
          <p:cNvSpPr txBox="1"/>
          <p:nvPr/>
        </p:nvSpPr>
        <p:spPr>
          <a:xfrm>
            <a:off x="4697834" y="1390631"/>
            <a:ext cx="5276675" cy="400110"/>
          </a:xfrm>
          <a:prstGeom prst="rect">
            <a:avLst/>
          </a:prstGeom>
          <a:noFill/>
        </p:spPr>
        <p:txBody>
          <a:bodyPr wrap="square" rtlCol="0">
            <a:spAutoFit/>
          </a:bodyPr>
          <a:lstStyle/>
          <a:p>
            <a:pPr algn="ctr"/>
            <a:r>
              <a:rPr lang="en-GB" sz="2000" b="1" i="1"/>
              <a:t>The latest iPhone 12 series from Apple Inc</a:t>
            </a:r>
          </a:p>
        </p:txBody>
      </p:sp>
      <p:sp>
        <p:nvSpPr>
          <p:cNvPr id="15" name="TextBox 14">
            <a:extLst>
              <a:ext uri="{FF2B5EF4-FFF2-40B4-BE49-F238E27FC236}">
                <a16:creationId xmlns:a16="http://schemas.microsoft.com/office/drawing/2014/main" id="{0586578F-D5AE-4379-BF30-B1F7390DBBFC}"/>
              </a:ext>
            </a:extLst>
          </p:cNvPr>
          <p:cNvSpPr txBox="1"/>
          <p:nvPr/>
        </p:nvSpPr>
        <p:spPr>
          <a:xfrm flipH="1">
            <a:off x="5324351" y="5291593"/>
            <a:ext cx="3833846" cy="923330"/>
          </a:xfrm>
          <a:prstGeom prst="rect">
            <a:avLst/>
          </a:prstGeom>
          <a:noFill/>
        </p:spPr>
        <p:txBody>
          <a:bodyPr wrap="square" rtlCol="0">
            <a:spAutoFit/>
          </a:bodyPr>
          <a:lstStyle/>
          <a:p>
            <a:pPr algn="ctr"/>
            <a:r>
              <a:rPr lang="en-GB" b="1" i="1"/>
              <a:t>The Fender Stratocaster, one of the most iconic electric guitars on the planet</a:t>
            </a:r>
          </a:p>
        </p:txBody>
      </p:sp>
    </p:spTree>
    <p:extLst>
      <p:ext uri="{BB962C8B-B14F-4D97-AF65-F5344CB8AC3E}">
        <p14:creationId xmlns:p14="http://schemas.microsoft.com/office/powerpoint/2010/main" val="3381787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44690-7CDD-4295-883F-0A2318109C4A}"/>
              </a:ext>
            </a:extLst>
          </p:cNvPr>
          <p:cNvSpPr>
            <a:spLocks noGrp="1"/>
          </p:cNvSpPr>
          <p:nvPr>
            <p:ph type="title"/>
          </p:nvPr>
        </p:nvSpPr>
        <p:spPr>
          <a:xfrm>
            <a:off x="1507767" y="397722"/>
            <a:ext cx="9176466" cy="640080"/>
          </a:xfrm>
        </p:spPr>
        <p:txBody>
          <a:bodyPr>
            <a:normAutofit/>
          </a:bodyPr>
          <a:lstStyle/>
          <a:p>
            <a:pPr algn="ctr"/>
            <a:r>
              <a:rPr lang="en-GB" sz="3000" b="1" u="sng">
                <a:solidFill>
                  <a:schemeClr val="tx1"/>
                </a:solidFill>
              </a:rPr>
              <a:t>Favourite designer – Sir Jonathan </a:t>
            </a:r>
            <a:r>
              <a:rPr lang="en-GB" sz="3000" b="1" u="sng" err="1">
                <a:solidFill>
                  <a:schemeClr val="tx1"/>
                </a:solidFill>
              </a:rPr>
              <a:t>Ive</a:t>
            </a:r>
            <a:r>
              <a:rPr lang="en-GB" sz="3000" b="1" u="sng">
                <a:solidFill>
                  <a:schemeClr val="tx1"/>
                </a:solidFill>
              </a:rPr>
              <a:t> </a:t>
            </a:r>
            <a:r>
              <a:rPr lang="en-GB" sz="3000" b="1" i="0" u="sng" strike="noStrike">
                <a:solidFill>
                  <a:schemeClr val="tx1"/>
                </a:solidFill>
                <a:effectLst/>
              </a:rPr>
              <a:t>KBE</a:t>
            </a:r>
            <a:r>
              <a:rPr lang="en-GB" sz="3000" b="1" i="0" u="sng">
                <a:solidFill>
                  <a:schemeClr val="tx1"/>
                </a:solidFill>
                <a:effectLst/>
              </a:rPr>
              <a:t> </a:t>
            </a:r>
            <a:r>
              <a:rPr lang="en-GB" sz="3000" b="1" i="0" u="sng" strike="noStrike" err="1">
                <a:solidFill>
                  <a:schemeClr val="tx1"/>
                </a:solidFill>
                <a:effectLst/>
              </a:rPr>
              <a:t>HonFREng</a:t>
            </a:r>
            <a:r>
              <a:rPr lang="en-GB" sz="3000" b="1" i="0" u="sng">
                <a:solidFill>
                  <a:schemeClr val="tx1"/>
                </a:solidFill>
                <a:effectLst/>
              </a:rPr>
              <a:t> </a:t>
            </a:r>
            <a:r>
              <a:rPr lang="en-GB" sz="3000" b="1" i="0" u="sng" strike="noStrike">
                <a:solidFill>
                  <a:schemeClr val="tx1"/>
                </a:solidFill>
                <a:effectLst/>
              </a:rPr>
              <a:t>RDI</a:t>
            </a:r>
            <a:endParaRPr lang="en-GB" sz="3000" b="1" u="sng">
              <a:solidFill>
                <a:schemeClr val="tx1"/>
              </a:solidFill>
            </a:endParaRPr>
          </a:p>
        </p:txBody>
      </p:sp>
      <p:sp>
        <p:nvSpPr>
          <p:cNvPr id="3" name="Content Placeholder 2">
            <a:extLst>
              <a:ext uri="{FF2B5EF4-FFF2-40B4-BE49-F238E27FC236}">
                <a16:creationId xmlns:a16="http://schemas.microsoft.com/office/drawing/2014/main" id="{69A36C7C-962A-4811-A888-3E7A51945814}"/>
              </a:ext>
            </a:extLst>
          </p:cNvPr>
          <p:cNvSpPr>
            <a:spLocks noGrp="1"/>
          </p:cNvSpPr>
          <p:nvPr>
            <p:ph sz="quarter" idx="10"/>
          </p:nvPr>
        </p:nvSpPr>
        <p:spPr>
          <a:xfrm>
            <a:off x="522718" y="1360107"/>
            <a:ext cx="8411557" cy="5024670"/>
          </a:xfrm>
        </p:spPr>
        <p:txBody>
          <a:bodyPr>
            <a:noAutofit/>
          </a:bodyPr>
          <a:lstStyle/>
          <a:p>
            <a:r>
              <a:rPr lang="en-GB" sz="2000">
                <a:solidFill>
                  <a:schemeClr val="tx1"/>
                </a:solidFill>
              </a:rPr>
              <a:t>Sir Jonathan </a:t>
            </a:r>
            <a:r>
              <a:rPr lang="en-GB" sz="2000" err="1">
                <a:solidFill>
                  <a:schemeClr val="tx1"/>
                </a:solidFill>
              </a:rPr>
              <a:t>Ive</a:t>
            </a:r>
            <a:r>
              <a:rPr lang="en-GB" sz="2000">
                <a:solidFill>
                  <a:schemeClr val="tx1"/>
                </a:solidFill>
              </a:rPr>
              <a:t> is one of the most influential industrial, product and architectural designers to date. He was Chief Design Officer (CDO) at Apple, and serves as Chancellor of the Royal College of Art.</a:t>
            </a:r>
          </a:p>
          <a:p>
            <a:r>
              <a:rPr lang="en-GB" sz="2000" i="0">
                <a:solidFill>
                  <a:schemeClr val="tx1"/>
                </a:solidFill>
                <a:effectLst/>
              </a:rPr>
              <a:t>He joined Apple in September of 1992 and departed in November 2019 to start up his own independent firm – </a:t>
            </a:r>
            <a:r>
              <a:rPr lang="en-GB" sz="2000" i="0" err="1">
                <a:solidFill>
                  <a:schemeClr val="tx1"/>
                </a:solidFill>
                <a:effectLst/>
              </a:rPr>
              <a:t>LoveFrom</a:t>
            </a:r>
            <a:r>
              <a:rPr lang="en-GB" sz="2000" i="0">
                <a:solidFill>
                  <a:schemeClr val="tx1"/>
                </a:solidFill>
                <a:effectLst/>
              </a:rPr>
              <a:t>.</a:t>
            </a:r>
          </a:p>
          <a:p>
            <a:r>
              <a:rPr lang="en-GB" sz="2000" i="0" err="1">
                <a:solidFill>
                  <a:schemeClr val="tx1"/>
                </a:solidFill>
                <a:effectLst/>
              </a:rPr>
              <a:t>Ive</a:t>
            </a:r>
            <a:r>
              <a:rPr lang="en-GB" sz="2000" i="0">
                <a:solidFill>
                  <a:schemeClr val="tx1"/>
                </a:solidFill>
                <a:effectLst/>
              </a:rPr>
              <a:t> played a vital role in the designs of such influential</a:t>
            </a:r>
            <a:r>
              <a:rPr lang="en-GB" sz="2000">
                <a:solidFill>
                  <a:schemeClr val="tx1"/>
                </a:solidFill>
              </a:rPr>
              <a:t> Apple products such as the</a:t>
            </a:r>
            <a:r>
              <a:rPr lang="en-GB" sz="2000" i="0">
                <a:solidFill>
                  <a:schemeClr val="tx1"/>
                </a:solidFill>
                <a:effectLst/>
              </a:rPr>
              <a:t> </a:t>
            </a:r>
            <a:r>
              <a:rPr lang="en-GB" sz="2000" i="0" strike="noStrike">
                <a:solidFill>
                  <a:schemeClr val="tx1"/>
                </a:solidFill>
                <a:effectLst/>
              </a:rPr>
              <a:t>iMac</a:t>
            </a:r>
            <a:r>
              <a:rPr lang="en-GB" sz="2000" i="0">
                <a:solidFill>
                  <a:schemeClr val="tx1"/>
                </a:solidFill>
                <a:effectLst/>
              </a:rPr>
              <a:t>, </a:t>
            </a:r>
            <a:r>
              <a:rPr lang="en-GB" sz="2000" i="0" strike="noStrike">
                <a:solidFill>
                  <a:schemeClr val="tx1"/>
                </a:solidFill>
                <a:effectLst/>
              </a:rPr>
              <a:t>Power Mac G4 Cube</a:t>
            </a:r>
            <a:r>
              <a:rPr lang="en-GB" sz="2000" i="0">
                <a:solidFill>
                  <a:schemeClr val="tx1"/>
                </a:solidFill>
                <a:effectLst/>
              </a:rPr>
              <a:t>, </a:t>
            </a:r>
            <a:r>
              <a:rPr lang="en-GB" sz="2000" i="0" strike="noStrike">
                <a:solidFill>
                  <a:schemeClr val="tx1"/>
                </a:solidFill>
                <a:effectLst/>
              </a:rPr>
              <a:t>iPod</a:t>
            </a:r>
            <a:r>
              <a:rPr lang="en-GB" sz="2000" i="0">
                <a:solidFill>
                  <a:schemeClr val="tx1"/>
                </a:solidFill>
                <a:effectLst/>
              </a:rPr>
              <a:t>, </a:t>
            </a:r>
            <a:r>
              <a:rPr lang="en-GB" sz="2000" i="0" strike="noStrike">
                <a:solidFill>
                  <a:schemeClr val="tx1"/>
                </a:solidFill>
                <a:effectLst/>
              </a:rPr>
              <a:t>iPhone</a:t>
            </a:r>
            <a:r>
              <a:rPr lang="en-GB" sz="2000" i="0">
                <a:solidFill>
                  <a:schemeClr val="tx1"/>
                </a:solidFill>
                <a:effectLst/>
              </a:rPr>
              <a:t>, </a:t>
            </a:r>
            <a:r>
              <a:rPr lang="en-GB" sz="2000" i="0" strike="noStrike">
                <a:solidFill>
                  <a:schemeClr val="tx1"/>
                </a:solidFill>
                <a:effectLst/>
              </a:rPr>
              <a:t>iPad</a:t>
            </a:r>
            <a:r>
              <a:rPr lang="en-GB" sz="2000" i="0">
                <a:solidFill>
                  <a:schemeClr val="tx1"/>
                </a:solidFill>
                <a:effectLst/>
              </a:rPr>
              <a:t>, </a:t>
            </a:r>
            <a:r>
              <a:rPr lang="en-GB" sz="2000" i="0" strike="noStrike">
                <a:solidFill>
                  <a:schemeClr val="tx1"/>
                </a:solidFill>
                <a:effectLst/>
              </a:rPr>
              <a:t>MacBook</a:t>
            </a:r>
            <a:r>
              <a:rPr lang="en-GB" sz="2000" i="0">
                <a:solidFill>
                  <a:schemeClr val="tx1"/>
                </a:solidFill>
                <a:effectLst/>
              </a:rPr>
              <a:t>, and parts of </a:t>
            </a:r>
            <a:r>
              <a:rPr lang="en-GB" sz="2000">
                <a:solidFill>
                  <a:schemeClr val="tx1"/>
                </a:solidFill>
              </a:rPr>
              <a:t>the User Interface (UI) </a:t>
            </a:r>
            <a:r>
              <a:rPr lang="en-GB" sz="2000" i="0">
                <a:solidFill>
                  <a:schemeClr val="tx1"/>
                </a:solidFill>
                <a:effectLst/>
              </a:rPr>
              <a:t>of </a:t>
            </a:r>
            <a:r>
              <a:rPr lang="en-GB" sz="2000" i="0" strike="noStrike">
                <a:solidFill>
                  <a:schemeClr val="tx1"/>
                </a:solidFill>
                <a:effectLst/>
              </a:rPr>
              <a:t>iOS</a:t>
            </a:r>
            <a:r>
              <a:rPr lang="en-GB" sz="2000" i="0">
                <a:solidFill>
                  <a:schemeClr val="tx1"/>
                </a:solidFill>
                <a:effectLst/>
              </a:rPr>
              <a:t>, among many other products. He also helped design Apple’s </a:t>
            </a:r>
            <a:r>
              <a:rPr lang="en-GB" sz="2000">
                <a:solidFill>
                  <a:schemeClr val="tx1"/>
                </a:solidFill>
              </a:rPr>
              <a:t>retail and corporate structures </a:t>
            </a:r>
            <a:r>
              <a:rPr lang="en-GB" sz="2000" i="0">
                <a:solidFill>
                  <a:schemeClr val="tx1"/>
                </a:solidFill>
                <a:effectLst/>
              </a:rPr>
              <a:t>such as </a:t>
            </a:r>
            <a:r>
              <a:rPr lang="en-GB" sz="2000" i="0" strike="noStrike">
                <a:solidFill>
                  <a:schemeClr val="tx1"/>
                </a:solidFill>
                <a:effectLst/>
              </a:rPr>
              <a:t>Apple Park</a:t>
            </a:r>
            <a:r>
              <a:rPr lang="en-GB" sz="2000" i="0">
                <a:solidFill>
                  <a:schemeClr val="tx1"/>
                </a:solidFill>
                <a:effectLst/>
              </a:rPr>
              <a:t> and </a:t>
            </a:r>
            <a:r>
              <a:rPr lang="en-GB" sz="2000" i="0" strike="noStrike">
                <a:solidFill>
                  <a:schemeClr val="tx1"/>
                </a:solidFill>
                <a:effectLst/>
              </a:rPr>
              <a:t>Apple Stores</a:t>
            </a:r>
            <a:r>
              <a:rPr lang="en-GB" sz="2000" i="0">
                <a:solidFill>
                  <a:schemeClr val="tx1"/>
                </a:solidFill>
                <a:effectLst/>
              </a:rPr>
              <a:t>.</a:t>
            </a:r>
            <a:endParaRPr lang="en-GB" sz="2000">
              <a:solidFill>
                <a:schemeClr val="tx1"/>
              </a:solidFill>
            </a:endParaRPr>
          </a:p>
        </p:txBody>
      </p:sp>
      <p:pic>
        <p:nvPicPr>
          <p:cNvPr id="5" name="Picture 4" descr="A person wearing a blue shirt&#10;&#10;Description automatically generated">
            <a:extLst>
              <a:ext uri="{FF2B5EF4-FFF2-40B4-BE49-F238E27FC236}">
                <a16:creationId xmlns:a16="http://schemas.microsoft.com/office/drawing/2014/main" id="{87B7A8B7-00C3-4D5A-BC0E-CBE4429FC7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04131" y="1435608"/>
            <a:ext cx="2490174" cy="3733394"/>
          </a:xfrm>
          <a:prstGeom prst="rect">
            <a:avLst/>
          </a:prstGeom>
        </p:spPr>
      </p:pic>
      <p:sp>
        <p:nvSpPr>
          <p:cNvPr id="6" name="TextBox 5">
            <a:extLst>
              <a:ext uri="{FF2B5EF4-FFF2-40B4-BE49-F238E27FC236}">
                <a16:creationId xmlns:a16="http://schemas.microsoft.com/office/drawing/2014/main" id="{F4B1EBE5-6F96-4754-84B4-D503B0C715EB}"/>
              </a:ext>
            </a:extLst>
          </p:cNvPr>
          <p:cNvSpPr txBox="1"/>
          <p:nvPr/>
        </p:nvSpPr>
        <p:spPr>
          <a:xfrm>
            <a:off x="9104131" y="5162725"/>
            <a:ext cx="2490174" cy="400110"/>
          </a:xfrm>
          <a:prstGeom prst="rect">
            <a:avLst/>
          </a:prstGeom>
          <a:noFill/>
        </p:spPr>
        <p:txBody>
          <a:bodyPr wrap="square" rtlCol="0">
            <a:spAutoFit/>
          </a:bodyPr>
          <a:lstStyle/>
          <a:p>
            <a:pPr algn="ctr"/>
            <a:r>
              <a:rPr lang="en-GB" sz="1000" b="1" i="1">
                <a:hlinkClick r:id="rId3" tooltip="https://en.wikipedia.org/wiki/Jonathan_Ive"/>
              </a:rPr>
              <a:t>This Photo</a:t>
            </a:r>
            <a:r>
              <a:rPr lang="en-GB" sz="1000" b="1" i="1"/>
              <a:t> by Unknown Author is licensed under </a:t>
            </a:r>
            <a:r>
              <a:rPr lang="en-GB" sz="1000" b="1" i="1">
                <a:hlinkClick r:id="rId4" tooltip="https://creativecommons.org/licenses/by-sa/3.0/"/>
              </a:rPr>
              <a:t>CC BY-SA</a:t>
            </a:r>
            <a:endParaRPr lang="en-GB" sz="1000" b="1" i="1"/>
          </a:p>
        </p:txBody>
      </p:sp>
    </p:spTree>
    <p:extLst>
      <p:ext uri="{BB962C8B-B14F-4D97-AF65-F5344CB8AC3E}">
        <p14:creationId xmlns:p14="http://schemas.microsoft.com/office/powerpoint/2010/main" val="4198666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E16C1-791D-4CFC-AC16-80A0CA85AEDD}"/>
              </a:ext>
            </a:extLst>
          </p:cNvPr>
          <p:cNvSpPr>
            <a:spLocks noGrp="1"/>
          </p:cNvSpPr>
          <p:nvPr>
            <p:ph type="title"/>
          </p:nvPr>
        </p:nvSpPr>
        <p:spPr>
          <a:xfrm>
            <a:off x="2252207" y="383812"/>
            <a:ext cx="7687584" cy="596973"/>
          </a:xfrm>
        </p:spPr>
        <p:txBody>
          <a:bodyPr>
            <a:noAutofit/>
          </a:bodyPr>
          <a:lstStyle/>
          <a:p>
            <a:pPr algn="ctr"/>
            <a:r>
              <a:rPr lang="en-GB" sz="3000" b="1" u="sng"/>
              <a:t>Sir Jonathan </a:t>
            </a:r>
            <a:r>
              <a:rPr lang="en-GB" sz="3000" b="1" u="sng" err="1"/>
              <a:t>Ive’s</a:t>
            </a:r>
            <a:r>
              <a:rPr lang="en-GB" sz="3000" b="1" u="sng"/>
              <a:t> influence on Apple products</a:t>
            </a:r>
          </a:p>
        </p:txBody>
      </p:sp>
      <p:pic>
        <p:nvPicPr>
          <p:cNvPr id="5" name="Picture 4" descr="A close up of a cell phone&#10;&#10;Description automatically generated">
            <a:extLst>
              <a:ext uri="{FF2B5EF4-FFF2-40B4-BE49-F238E27FC236}">
                <a16:creationId xmlns:a16="http://schemas.microsoft.com/office/drawing/2014/main" id="{AC608586-BA41-4830-89A6-748DE0DF3A5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46088" y="3031392"/>
            <a:ext cx="3901440" cy="2602230"/>
          </a:xfrm>
          <a:prstGeom prst="rect">
            <a:avLst/>
          </a:prstGeom>
        </p:spPr>
      </p:pic>
      <p:sp>
        <p:nvSpPr>
          <p:cNvPr id="6" name="TextBox 5">
            <a:extLst>
              <a:ext uri="{FF2B5EF4-FFF2-40B4-BE49-F238E27FC236}">
                <a16:creationId xmlns:a16="http://schemas.microsoft.com/office/drawing/2014/main" id="{AB2B85B1-3906-4370-85BE-6514490173AD}"/>
              </a:ext>
            </a:extLst>
          </p:cNvPr>
          <p:cNvSpPr txBox="1"/>
          <p:nvPr/>
        </p:nvSpPr>
        <p:spPr>
          <a:xfrm>
            <a:off x="3330054" y="5682938"/>
            <a:ext cx="3901440" cy="246221"/>
          </a:xfrm>
          <a:prstGeom prst="rect">
            <a:avLst/>
          </a:prstGeom>
          <a:noFill/>
        </p:spPr>
        <p:txBody>
          <a:bodyPr wrap="square" rtlCol="0">
            <a:spAutoFit/>
          </a:bodyPr>
          <a:lstStyle/>
          <a:p>
            <a:pPr algn="ctr"/>
            <a:r>
              <a:rPr lang="en-GB" sz="1000" b="1" i="1">
                <a:hlinkClick r:id="rId3" tooltip="http://commons.wikimedia.org/wiki/File:IPhone_First_Generation_8GB_(3680455198).jpg"/>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8" name="Picture 7" descr="A screen shot of a computer&#10;&#10;Description automatically generated">
            <a:extLst>
              <a:ext uri="{FF2B5EF4-FFF2-40B4-BE49-F238E27FC236}">
                <a16:creationId xmlns:a16="http://schemas.microsoft.com/office/drawing/2014/main" id="{E0AA1873-3B1C-44FC-BC03-622D612FD83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3361" b="8743"/>
          <a:stretch/>
        </p:blipFill>
        <p:spPr>
          <a:xfrm>
            <a:off x="8006421" y="3031392"/>
            <a:ext cx="3666984" cy="2602230"/>
          </a:xfrm>
          <a:prstGeom prst="rect">
            <a:avLst/>
          </a:prstGeom>
        </p:spPr>
      </p:pic>
      <p:sp>
        <p:nvSpPr>
          <p:cNvPr id="9" name="TextBox 8">
            <a:extLst>
              <a:ext uri="{FF2B5EF4-FFF2-40B4-BE49-F238E27FC236}">
                <a16:creationId xmlns:a16="http://schemas.microsoft.com/office/drawing/2014/main" id="{31535189-254C-48E7-B78B-F923A7ED111A}"/>
              </a:ext>
            </a:extLst>
          </p:cNvPr>
          <p:cNvSpPr txBox="1"/>
          <p:nvPr/>
        </p:nvSpPr>
        <p:spPr>
          <a:xfrm>
            <a:off x="7857952" y="5598472"/>
            <a:ext cx="3963922" cy="246221"/>
          </a:xfrm>
          <a:prstGeom prst="rect">
            <a:avLst/>
          </a:prstGeom>
          <a:noFill/>
        </p:spPr>
        <p:txBody>
          <a:bodyPr wrap="square" rtlCol="0">
            <a:spAutoFit/>
          </a:bodyPr>
          <a:lstStyle/>
          <a:p>
            <a:pPr algn="ctr"/>
            <a:r>
              <a:rPr lang="en-GB" sz="1000" b="1" i="1">
                <a:hlinkClick r:id="rId6" tooltip="http://www.freeismylife.com/2011/04/get-1st-generation-ipad-in-apple-store.html"/>
              </a:rPr>
              <a:t>This Photo</a:t>
            </a:r>
            <a:r>
              <a:rPr lang="en-GB" sz="1000" b="1" i="1"/>
              <a:t> by Unknown Author is licensed under </a:t>
            </a:r>
            <a:r>
              <a:rPr lang="en-GB" sz="1000" b="1" i="1">
                <a:hlinkClick r:id="rId7" tooltip="https://creativecommons.org/licenses/by-nc-nd/3.0/"/>
              </a:rPr>
              <a:t>CC BY-NC-ND</a:t>
            </a:r>
            <a:endParaRPr lang="en-GB" sz="1000" b="1" i="1"/>
          </a:p>
        </p:txBody>
      </p:sp>
      <p:pic>
        <p:nvPicPr>
          <p:cNvPr id="11" name="Picture 10" descr="A picture containing electronics, monitor, microwave, oven&#10;&#10;Description automatically generated">
            <a:extLst>
              <a:ext uri="{FF2B5EF4-FFF2-40B4-BE49-F238E27FC236}">
                <a16:creationId xmlns:a16="http://schemas.microsoft.com/office/drawing/2014/main" id="{C3EEDBC4-5861-4FFD-8A8D-448EE927F76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67945" y="3031392"/>
            <a:ext cx="1619250" cy="2581275"/>
          </a:xfrm>
          <a:prstGeom prst="rect">
            <a:avLst/>
          </a:prstGeom>
        </p:spPr>
      </p:pic>
      <p:sp>
        <p:nvSpPr>
          <p:cNvPr id="12" name="TextBox 11">
            <a:extLst>
              <a:ext uri="{FF2B5EF4-FFF2-40B4-BE49-F238E27FC236}">
                <a16:creationId xmlns:a16="http://schemas.microsoft.com/office/drawing/2014/main" id="{81E53B91-FD7F-433B-8589-4600757DBE73}"/>
              </a:ext>
            </a:extLst>
          </p:cNvPr>
          <p:cNvSpPr txBox="1"/>
          <p:nvPr/>
        </p:nvSpPr>
        <p:spPr>
          <a:xfrm>
            <a:off x="468778" y="5587445"/>
            <a:ext cx="2481830" cy="400110"/>
          </a:xfrm>
          <a:prstGeom prst="rect">
            <a:avLst/>
          </a:prstGeom>
          <a:noFill/>
        </p:spPr>
        <p:txBody>
          <a:bodyPr wrap="square" rtlCol="0">
            <a:spAutoFit/>
          </a:bodyPr>
          <a:lstStyle/>
          <a:p>
            <a:pPr algn="ctr"/>
            <a:r>
              <a:rPr lang="en-GB" sz="1000" b="1" i="1">
                <a:hlinkClick r:id="rId9" tooltip="https://en.wikipedia.org/wiki/IPod_Classic"/>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13" name="TextBox 12">
            <a:extLst>
              <a:ext uri="{FF2B5EF4-FFF2-40B4-BE49-F238E27FC236}">
                <a16:creationId xmlns:a16="http://schemas.microsoft.com/office/drawing/2014/main" id="{A44E49E5-5511-4F38-96F2-B89490F0CB0D}"/>
              </a:ext>
            </a:extLst>
          </p:cNvPr>
          <p:cNvSpPr txBox="1"/>
          <p:nvPr/>
        </p:nvSpPr>
        <p:spPr>
          <a:xfrm>
            <a:off x="3346088" y="1634404"/>
            <a:ext cx="3885406" cy="923330"/>
          </a:xfrm>
          <a:prstGeom prst="rect">
            <a:avLst/>
          </a:prstGeom>
          <a:noFill/>
        </p:spPr>
        <p:txBody>
          <a:bodyPr wrap="square" rtlCol="0">
            <a:spAutoFit/>
          </a:bodyPr>
          <a:lstStyle/>
          <a:p>
            <a:pPr algn="ctr"/>
            <a:r>
              <a:rPr lang="en-GB"/>
              <a:t>This is the first iPhone (iPhone 3G) released on June 29, 2007. Its form factor was credited to </a:t>
            </a:r>
            <a:r>
              <a:rPr lang="en-GB" err="1"/>
              <a:t>Ive</a:t>
            </a:r>
            <a:r>
              <a:rPr lang="en-GB"/>
              <a:t>.</a:t>
            </a:r>
          </a:p>
        </p:txBody>
      </p:sp>
      <p:sp>
        <p:nvSpPr>
          <p:cNvPr id="14" name="TextBox 13">
            <a:extLst>
              <a:ext uri="{FF2B5EF4-FFF2-40B4-BE49-F238E27FC236}">
                <a16:creationId xmlns:a16="http://schemas.microsoft.com/office/drawing/2014/main" id="{9D33F84B-9CF4-43AD-BCE2-A350DC367545}"/>
              </a:ext>
            </a:extLst>
          </p:cNvPr>
          <p:cNvSpPr txBox="1"/>
          <p:nvPr/>
        </p:nvSpPr>
        <p:spPr>
          <a:xfrm>
            <a:off x="536655" y="1315943"/>
            <a:ext cx="2481830" cy="1477328"/>
          </a:xfrm>
          <a:prstGeom prst="rect">
            <a:avLst/>
          </a:prstGeom>
          <a:noFill/>
        </p:spPr>
        <p:txBody>
          <a:bodyPr wrap="square" rtlCol="0">
            <a:spAutoFit/>
          </a:bodyPr>
          <a:lstStyle/>
          <a:p>
            <a:pPr algn="ctr"/>
            <a:r>
              <a:rPr lang="en-GB"/>
              <a:t>This is the first iPod released on November 10, 2001. </a:t>
            </a:r>
            <a:r>
              <a:rPr lang="en-GB" err="1"/>
              <a:t>Ive</a:t>
            </a:r>
            <a:r>
              <a:rPr lang="en-GB"/>
              <a:t> was lead design engineer on the iPod project.</a:t>
            </a:r>
          </a:p>
        </p:txBody>
      </p:sp>
      <p:sp>
        <p:nvSpPr>
          <p:cNvPr id="15" name="TextBox 14">
            <a:extLst>
              <a:ext uri="{FF2B5EF4-FFF2-40B4-BE49-F238E27FC236}">
                <a16:creationId xmlns:a16="http://schemas.microsoft.com/office/drawing/2014/main" id="{609077C5-E519-4750-974B-6F0500381D7D}"/>
              </a:ext>
            </a:extLst>
          </p:cNvPr>
          <p:cNvSpPr txBox="1"/>
          <p:nvPr/>
        </p:nvSpPr>
        <p:spPr>
          <a:xfrm>
            <a:off x="7886700" y="1495905"/>
            <a:ext cx="3666984" cy="1200329"/>
          </a:xfrm>
          <a:prstGeom prst="rect">
            <a:avLst/>
          </a:prstGeom>
          <a:noFill/>
        </p:spPr>
        <p:txBody>
          <a:bodyPr wrap="square" rtlCol="0">
            <a:spAutoFit/>
          </a:bodyPr>
          <a:lstStyle/>
          <a:p>
            <a:pPr algn="ctr"/>
            <a:r>
              <a:rPr lang="en-GB" err="1"/>
              <a:t>Ive’s</a:t>
            </a:r>
            <a:r>
              <a:rPr lang="en-GB"/>
              <a:t> studio team began designing an iPad-like device before the iPhone. The iPad released on April 3rd, 2010.</a:t>
            </a:r>
          </a:p>
        </p:txBody>
      </p:sp>
      <p:sp>
        <p:nvSpPr>
          <p:cNvPr id="16" name="TextBox 15">
            <a:extLst>
              <a:ext uri="{FF2B5EF4-FFF2-40B4-BE49-F238E27FC236}">
                <a16:creationId xmlns:a16="http://schemas.microsoft.com/office/drawing/2014/main" id="{81D14946-8452-495C-BA87-1CFBF2C064CC}"/>
              </a:ext>
            </a:extLst>
          </p:cNvPr>
          <p:cNvSpPr txBox="1"/>
          <p:nvPr/>
        </p:nvSpPr>
        <p:spPr>
          <a:xfrm>
            <a:off x="1846976" y="6194644"/>
            <a:ext cx="8498048" cy="369332"/>
          </a:xfrm>
          <a:prstGeom prst="rect">
            <a:avLst/>
          </a:prstGeom>
          <a:noFill/>
        </p:spPr>
        <p:txBody>
          <a:bodyPr wrap="square" rtlCol="0">
            <a:spAutoFit/>
          </a:bodyPr>
          <a:lstStyle/>
          <a:p>
            <a:pPr algn="ctr"/>
            <a:r>
              <a:rPr lang="en-GB" b="1" i="1"/>
              <a:t>This is just a few examples of </a:t>
            </a:r>
            <a:r>
              <a:rPr lang="en-GB" b="1" i="1" err="1"/>
              <a:t>Ive’s</a:t>
            </a:r>
            <a:r>
              <a:rPr lang="en-GB" b="1" i="1"/>
              <a:t> influence and design on Apple products</a:t>
            </a:r>
          </a:p>
        </p:txBody>
      </p:sp>
    </p:spTree>
    <p:extLst>
      <p:ext uri="{BB962C8B-B14F-4D97-AF65-F5344CB8AC3E}">
        <p14:creationId xmlns:p14="http://schemas.microsoft.com/office/powerpoint/2010/main" val="1915045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BF1F2-193E-422B-8FAE-177DE48B43E3}"/>
              </a:ext>
            </a:extLst>
          </p:cNvPr>
          <p:cNvSpPr>
            <a:spLocks noGrp="1"/>
          </p:cNvSpPr>
          <p:nvPr>
            <p:ph type="title"/>
          </p:nvPr>
        </p:nvSpPr>
        <p:spPr>
          <a:xfrm>
            <a:off x="2657440" y="415399"/>
            <a:ext cx="6877119" cy="640080"/>
          </a:xfrm>
        </p:spPr>
        <p:txBody>
          <a:bodyPr>
            <a:normAutofit/>
          </a:bodyPr>
          <a:lstStyle/>
          <a:p>
            <a:pPr algn="ctr"/>
            <a:r>
              <a:rPr lang="en-GB" sz="3000" b="1" u="sng"/>
              <a:t>Louis Sullivan</a:t>
            </a:r>
          </a:p>
        </p:txBody>
      </p:sp>
      <p:sp>
        <p:nvSpPr>
          <p:cNvPr id="3" name="Content Placeholder 2">
            <a:extLst>
              <a:ext uri="{FF2B5EF4-FFF2-40B4-BE49-F238E27FC236}">
                <a16:creationId xmlns:a16="http://schemas.microsoft.com/office/drawing/2014/main" id="{FD6536E1-7BCB-4BDC-9C13-EA014B9A7B24}"/>
              </a:ext>
            </a:extLst>
          </p:cNvPr>
          <p:cNvSpPr>
            <a:spLocks noGrp="1"/>
          </p:cNvSpPr>
          <p:nvPr>
            <p:ph sz="quarter" idx="10"/>
          </p:nvPr>
        </p:nvSpPr>
        <p:spPr>
          <a:xfrm>
            <a:off x="268447" y="1266846"/>
            <a:ext cx="6509858" cy="3977640"/>
          </a:xfrm>
        </p:spPr>
        <p:txBody>
          <a:bodyPr>
            <a:noAutofit/>
          </a:bodyPr>
          <a:lstStyle/>
          <a:p>
            <a:r>
              <a:rPr lang="en-GB" sz="2000" b="0" i="0">
                <a:solidFill>
                  <a:schemeClr val="tx1"/>
                </a:solidFill>
                <a:effectLst/>
              </a:rPr>
              <a:t>Louis Sullivan was regarded as the spiritual father of modern American </a:t>
            </a:r>
            <a:r>
              <a:rPr lang="en-GB" sz="2000" b="0" i="0" u="none" strike="noStrike">
                <a:solidFill>
                  <a:schemeClr val="tx1"/>
                </a:solidFill>
                <a:effectLst/>
              </a:rPr>
              <a:t>architecture</a:t>
            </a:r>
            <a:r>
              <a:rPr lang="en-GB" sz="2000" b="0" i="0">
                <a:solidFill>
                  <a:schemeClr val="tx1"/>
                </a:solidFill>
                <a:effectLst/>
              </a:rPr>
              <a:t> &amp; identified with the </a:t>
            </a:r>
            <a:r>
              <a:rPr lang="en-GB" sz="2000" b="0" i="0" u="none" strike="noStrike">
                <a:solidFill>
                  <a:schemeClr val="tx1"/>
                </a:solidFill>
                <a:effectLst/>
              </a:rPr>
              <a:t>aesthetics</a:t>
            </a:r>
            <a:r>
              <a:rPr lang="en-GB" sz="2000" b="0" i="0">
                <a:solidFill>
                  <a:schemeClr val="tx1"/>
                </a:solidFill>
                <a:effectLst/>
              </a:rPr>
              <a:t> of early </a:t>
            </a:r>
            <a:r>
              <a:rPr lang="en-GB" sz="2000" b="0" i="0" u="none" strike="noStrike">
                <a:solidFill>
                  <a:schemeClr val="tx1"/>
                </a:solidFill>
                <a:effectLst/>
              </a:rPr>
              <a:t>skyscraper</a:t>
            </a:r>
            <a:r>
              <a:rPr lang="en-GB" sz="2000" b="0" i="0">
                <a:solidFill>
                  <a:schemeClr val="tx1"/>
                </a:solidFill>
                <a:effectLst/>
              </a:rPr>
              <a:t> design.</a:t>
            </a:r>
          </a:p>
          <a:p>
            <a:r>
              <a:rPr lang="en-GB" sz="2000">
                <a:solidFill>
                  <a:schemeClr val="tx1"/>
                </a:solidFill>
              </a:rPr>
              <a:t>Some of his most regarded collaborative work includes: </a:t>
            </a:r>
          </a:p>
          <a:p>
            <a:pPr marL="342900" indent="-342900">
              <a:buFont typeface="Arial" panose="020B0604020202020204" pitchFamily="34" charset="0"/>
              <a:buChar char="•"/>
            </a:pPr>
            <a:r>
              <a:rPr lang="en-GB" sz="2000">
                <a:solidFill>
                  <a:schemeClr val="tx1"/>
                </a:solidFill>
              </a:rPr>
              <a:t>The Auditorium Building, Chicago</a:t>
            </a:r>
          </a:p>
          <a:p>
            <a:pPr marL="342900" indent="-342900">
              <a:buFont typeface="Arial" panose="020B0604020202020204" pitchFamily="34" charset="0"/>
              <a:buChar char="•"/>
            </a:pPr>
            <a:r>
              <a:rPr lang="en-GB" sz="2000" b="0" i="0">
                <a:solidFill>
                  <a:schemeClr val="tx1"/>
                </a:solidFill>
                <a:effectLst/>
              </a:rPr>
              <a:t>The Guaranty (now Prudential) Building – Buffalo, New York</a:t>
            </a:r>
          </a:p>
          <a:p>
            <a:pPr marL="342900" indent="-342900">
              <a:buFont typeface="Arial" panose="020B0604020202020204" pitchFamily="34" charset="0"/>
              <a:buChar char="•"/>
            </a:pPr>
            <a:r>
              <a:rPr lang="en-GB" sz="2000" b="0" i="0">
                <a:solidFill>
                  <a:schemeClr val="tx1"/>
                </a:solidFill>
                <a:effectLst/>
              </a:rPr>
              <a:t>The Wainwright Building, St. Louis, Missouri</a:t>
            </a:r>
          </a:p>
          <a:p>
            <a:endParaRPr lang="en-GB" sz="2000">
              <a:solidFill>
                <a:schemeClr val="tx1"/>
              </a:solidFill>
            </a:endParaRPr>
          </a:p>
        </p:txBody>
      </p:sp>
      <p:pic>
        <p:nvPicPr>
          <p:cNvPr id="5" name="Picture 4" descr="A picture containing text, building, outdoor, city&#10;&#10;Description automatically generated">
            <a:extLst>
              <a:ext uri="{FF2B5EF4-FFF2-40B4-BE49-F238E27FC236}">
                <a16:creationId xmlns:a16="http://schemas.microsoft.com/office/drawing/2014/main" id="{A102C469-20FD-49DF-B7ED-036E6C267E7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69181" y="1266846"/>
            <a:ext cx="3693645" cy="2462169"/>
          </a:xfrm>
          <a:prstGeom prst="rect">
            <a:avLst/>
          </a:prstGeom>
        </p:spPr>
      </p:pic>
      <p:sp>
        <p:nvSpPr>
          <p:cNvPr id="6" name="TextBox 5">
            <a:extLst>
              <a:ext uri="{FF2B5EF4-FFF2-40B4-BE49-F238E27FC236}">
                <a16:creationId xmlns:a16="http://schemas.microsoft.com/office/drawing/2014/main" id="{A8DDB824-D5D1-4F78-A373-03B0773C5C2F}"/>
              </a:ext>
            </a:extLst>
          </p:cNvPr>
          <p:cNvSpPr txBox="1"/>
          <p:nvPr/>
        </p:nvSpPr>
        <p:spPr>
          <a:xfrm>
            <a:off x="7869180" y="3729015"/>
            <a:ext cx="3693645" cy="246221"/>
          </a:xfrm>
          <a:prstGeom prst="rect">
            <a:avLst/>
          </a:prstGeom>
          <a:noFill/>
        </p:spPr>
        <p:txBody>
          <a:bodyPr wrap="square" rtlCol="0">
            <a:spAutoFit/>
          </a:bodyPr>
          <a:lstStyle/>
          <a:p>
            <a:pPr algn="ctr"/>
            <a:r>
              <a:rPr lang="en-GB" sz="1000" b="1" i="1">
                <a:hlinkClick r:id="rId3" tooltip="https://en.wikipedia.org/wiki/File:Auditorium_Building_Chicago_June_30,_2012-92.jpg"/>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8" name="Picture 7" descr="A picture containing building, outdoor, city, government building&#10;&#10;Description automatically generated">
            <a:extLst>
              <a:ext uri="{FF2B5EF4-FFF2-40B4-BE49-F238E27FC236}">
                <a16:creationId xmlns:a16="http://schemas.microsoft.com/office/drawing/2014/main" id="{787C1402-9086-45D8-8203-A4AB13879C6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65050" y="4013401"/>
            <a:ext cx="2197775" cy="2462169"/>
          </a:xfrm>
          <a:prstGeom prst="rect">
            <a:avLst/>
          </a:prstGeom>
        </p:spPr>
      </p:pic>
      <p:sp>
        <p:nvSpPr>
          <p:cNvPr id="9" name="TextBox 8">
            <a:extLst>
              <a:ext uri="{FF2B5EF4-FFF2-40B4-BE49-F238E27FC236}">
                <a16:creationId xmlns:a16="http://schemas.microsoft.com/office/drawing/2014/main" id="{85BDBB8A-5FA5-44E1-B83B-A48A3960421B}"/>
              </a:ext>
            </a:extLst>
          </p:cNvPr>
          <p:cNvSpPr txBox="1"/>
          <p:nvPr/>
        </p:nvSpPr>
        <p:spPr>
          <a:xfrm>
            <a:off x="7612315" y="5921572"/>
            <a:ext cx="1752735" cy="553998"/>
          </a:xfrm>
          <a:prstGeom prst="rect">
            <a:avLst/>
          </a:prstGeom>
          <a:noFill/>
        </p:spPr>
        <p:txBody>
          <a:bodyPr wrap="square" rtlCol="0">
            <a:spAutoFit/>
          </a:bodyPr>
          <a:lstStyle/>
          <a:p>
            <a:pPr algn="ctr"/>
            <a:r>
              <a:rPr lang="en-GB" sz="1000" b="1" i="1">
                <a:hlinkClick r:id="rId6" tooltip="https://en.wikipedia.org/wiki/File:Wainwright_building_st_louis_USA.jpg"/>
              </a:rPr>
              <a:t>This Photo</a:t>
            </a:r>
            <a:r>
              <a:rPr lang="en-GB" sz="1000" b="1" i="1"/>
              <a:t> by Unknown Author is licensed under </a:t>
            </a:r>
            <a:r>
              <a:rPr lang="en-GB" sz="1000" b="1" i="1">
                <a:hlinkClick r:id="rId4" tooltip="https://creativecommons.org/licenses/by-sa/3.0/"/>
              </a:rPr>
              <a:t>CC BY-SA</a:t>
            </a:r>
            <a:endParaRPr lang="en-GB" sz="1000" b="1" i="1"/>
          </a:p>
        </p:txBody>
      </p:sp>
      <p:cxnSp>
        <p:nvCxnSpPr>
          <p:cNvPr id="7" name="Straight Arrow Connector 6">
            <a:extLst>
              <a:ext uri="{FF2B5EF4-FFF2-40B4-BE49-F238E27FC236}">
                <a16:creationId xmlns:a16="http://schemas.microsoft.com/office/drawing/2014/main" id="{B9076454-3114-4744-9801-FB1FC14E58E1}"/>
              </a:ext>
            </a:extLst>
          </p:cNvPr>
          <p:cNvCxnSpPr/>
          <p:nvPr/>
        </p:nvCxnSpPr>
        <p:spPr>
          <a:xfrm flipV="1">
            <a:off x="4634144" y="3284738"/>
            <a:ext cx="3116062" cy="69049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6D5EBB23-8A60-435E-8817-44F69424AF44}"/>
              </a:ext>
            </a:extLst>
          </p:cNvPr>
          <p:cNvCxnSpPr/>
          <p:nvPr/>
        </p:nvCxnSpPr>
        <p:spPr>
          <a:xfrm flipV="1">
            <a:off x="5646198" y="5175682"/>
            <a:ext cx="3533313" cy="68358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898790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1FE715-35E3-46E8-A5AA-C4D690F4B1BB}"/>
              </a:ext>
            </a:extLst>
          </p:cNvPr>
          <p:cNvSpPr>
            <a:spLocks noGrp="1"/>
          </p:cNvSpPr>
          <p:nvPr>
            <p:ph type="title"/>
          </p:nvPr>
        </p:nvSpPr>
        <p:spPr>
          <a:xfrm>
            <a:off x="2657856" y="1073450"/>
            <a:ext cx="6876288" cy="640080"/>
          </a:xfrm>
        </p:spPr>
        <p:txBody>
          <a:bodyPr>
            <a:noAutofit/>
          </a:bodyPr>
          <a:lstStyle/>
          <a:p>
            <a:pPr algn="ctr"/>
            <a:r>
              <a:rPr lang="en-GB" sz="5000" b="1" u="sng" dirty="0"/>
              <a:t>Storytelling</a:t>
            </a:r>
          </a:p>
        </p:txBody>
      </p:sp>
      <p:sp>
        <p:nvSpPr>
          <p:cNvPr id="5" name="Content Placeholder 4">
            <a:extLst>
              <a:ext uri="{FF2B5EF4-FFF2-40B4-BE49-F238E27FC236}">
                <a16:creationId xmlns:a16="http://schemas.microsoft.com/office/drawing/2014/main" id="{D6B40D32-1113-4F95-AAFF-3EF0747E34C1}"/>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4026613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13B92C-9207-434D-8985-EB803A89EA16}"/>
              </a:ext>
            </a:extLst>
          </p:cNvPr>
          <p:cNvSpPr>
            <a:spLocks noGrp="1"/>
          </p:cNvSpPr>
          <p:nvPr>
            <p:ph type="title"/>
          </p:nvPr>
        </p:nvSpPr>
        <p:spPr>
          <a:xfrm>
            <a:off x="2657440" y="366413"/>
            <a:ext cx="6877119" cy="640080"/>
          </a:xfrm>
        </p:spPr>
        <p:txBody>
          <a:bodyPr>
            <a:normAutofit/>
          </a:bodyPr>
          <a:lstStyle/>
          <a:p>
            <a:pPr algn="ctr"/>
            <a:r>
              <a:rPr lang="en-GB" sz="3000" b="1" u="sng"/>
              <a:t>What we see</a:t>
            </a:r>
          </a:p>
        </p:txBody>
      </p:sp>
      <p:sp>
        <p:nvSpPr>
          <p:cNvPr id="5" name="Content Placeholder 4">
            <a:extLst>
              <a:ext uri="{FF2B5EF4-FFF2-40B4-BE49-F238E27FC236}">
                <a16:creationId xmlns:a16="http://schemas.microsoft.com/office/drawing/2014/main" id="{456858C1-051A-4AA2-9517-70BF6894ED5D}"/>
              </a:ext>
            </a:extLst>
          </p:cNvPr>
          <p:cNvSpPr>
            <a:spLocks noGrp="1"/>
          </p:cNvSpPr>
          <p:nvPr>
            <p:ph sz="quarter" idx="10"/>
          </p:nvPr>
        </p:nvSpPr>
        <p:spPr>
          <a:xfrm>
            <a:off x="539496" y="1435607"/>
            <a:ext cx="11028922" cy="5141361"/>
          </a:xfrm>
        </p:spPr>
        <p:txBody>
          <a:bodyPr>
            <a:normAutofit/>
          </a:bodyPr>
          <a:lstStyle/>
          <a:p>
            <a:pPr marL="0" marR="0">
              <a:spcBef>
                <a:spcPts val="0"/>
              </a:spcBef>
              <a:spcAft>
                <a:spcPts val="0"/>
              </a:spcAft>
            </a:pPr>
            <a:r>
              <a:rPr lang="en-GB" sz="2000" b="1">
                <a:effectLst/>
              </a:rPr>
              <a:t>Unity</a:t>
            </a:r>
            <a:r>
              <a:rPr lang="en-GB" sz="2000">
                <a:effectLst/>
              </a:rPr>
              <a:t> - </a:t>
            </a:r>
            <a:r>
              <a:rPr lang="en-GB" sz="2000" i="1">
                <a:effectLst/>
              </a:rPr>
              <a:t>Elements that come together</a:t>
            </a:r>
          </a:p>
          <a:p>
            <a:pPr marL="0" marR="0">
              <a:spcBef>
                <a:spcPts val="0"/>
              </a:spcBef>
              <a:spcAft>
                <a:spcPts val="0"/>
              </a:spcAft>
            </a:pPr>
            <a:endParaRPr lang="en-GB" sz="2000">
              <a:effectLst/>
            </a:endParaRPr>
          </a:p>
          <a:p>
            <a:pPr marL="0" marR="0">
              <a:spcBef>
                <a:spcPts val="0"/>
              </a:spcBef>
              <a:spcAft>
                <a:spcPts val="0"/>
              </a:spcAft>
            </a:pPr>
            <a:r>
              <a:rPr lang="en-GB" sz="2000" b="1">
                <a:effectLst/>
              </a:rPr>
              <a:t>Rhythm</a:t>
            </a:r>
            <a:r>
              <a:rPr lang="en-GB" sz="2000">
                <a:effectLst/>
              </a:rPr>
              <a:t> - </a:t>
            </a:r>
            <a:r>
              <a:rPr lang="en-GB" sz="2000" i="1">
                <a:effectLst/>
              </a:rPr>
              <a:t>Pace in which something is delivered (e.g. Scene editing)</a:t>
            </a:r>
          </a:p>
          <a:p>
            <a:pPr marL="0" marR="0">
              <a:spcBef>
                <a:spcPts val="0"/>
              </a:spcBef>
              <a:spcAft>
                <a:spcPts val="0"/>
              </a:spcAft>
            </a:pPr>
            <a:endParaRPr lang="en-GB" sz="2000">
              <a:effectLst/>
            </a:endParaRPr>
          </a:p>
          <a:p>
            <a:pPr marL="0" marR="0">
              <a:spcBef>
                <a:spcPts val="0"/>
              </a:spcBef>
              <a:spcAft>
                <a:spcPts val="0"/>
              </a:spcAft>
            </a:pPr>
            <a:r>
              <a:rPr lang="en-GB" sz="2000" b="1">
                <a:effectLst/>
              </a:rPr>
              <a:t>Emphasis</a:t>
            </a:r>
            <a:r>
              <a:rPr lang="en-GB" sz="2000">
                <a:effectLst/>
              </a:rPr>
              <a:t> - </a:t>
            </a:r>
            <a:r>
              <a:rPr lang="en-GB" sz="2000" i="1">
                <a:effectLst/>
              </a:rPr>
              <a:t>Pointing something out</a:t>
            </a:r>
          </a:p>
          <a:p>
            <a:pPr marL="0" marR="0">
              <a:spcBef>
                <a:spcPts val="0"/>
              </a:spcBef>
              <a:spcAft>
                <a:spcPts val="0"/>
              </a:spcAft>
            </a:pPr>
            <a:endParaRPr lang="en-GB" sz="2000">
              <a:effectLst/>
            </a:endParaRPr>
          </a:p>
          <a:p>
            <a:pPr marL="0" marR="0">
              <a:spcBef>
                <a:spcPts val="0"/>
              </a:spcBef>
              <a:spcAft>
                <a:spcPts val="0"/>
              </a:spcAft>
            </a:pPr>
            <a:r>
              <a:rPr lang="en-GB" sz="2000" b="1">
                <a:effectLst/>
              </a:rPr>
              <a:t>Proportion</a:t>
            </a:r>
            <a:r>
              <a:rPr lang="en-GB" sz="2000">
                <a:effectLst/>
              </a:rPr>
              <a:t> - </a:t>
            </a:r>
            <a:r>
              <a:rPr lang="en-GB" sz="2000" i="1">
                <a:effectLst/>
              </a:rPr>
              <a:t>One thing relative to another</a:t>
            </a:r>
          </a:p>
          <a:p>
            <a:pPr marL="0" marR="0">
              <a:spcBef>
                <a:spcPts val="0"/>
              </a:spcBef>
              <a:spcAft>
                <a:spcPts val="0"/>
              </a:spcAft>
            </a:pPr>
            <a:endParaRPr lang="en-GB" sz="2000">
              <a:effectLst/>
            </a:endParaRPr>
          </a:p>
          <a:p>
            <a:pPr marL="0" marR="0">
              <a:spcBef>
                <a:spcPts val="0"/>
              </a:spcBef>
              <a:spcAft>
                <a:spcPts val="0"/>
              </a:spcAft>
            </a:pPr>
            <a:r>
              <a:rPr lang="en-GB" sz="2000" b="1">
                <a:effectLst/>
              </a:rPr>
              <a:t>Balance</a:t>
            </a:r>
            <a:r>
              <a:rPr lang="en-GB" sz="2000">
                <a:effectLst/>
              </a:rPr>
              <a:t> - </a:t>
            </a:r>
            <a:r>
              <a:rPr lang="en-GB" sz="2000" i="1">
                <a:effectLst/>
              </a:rPr>
              <a:t>Size, balance, distance, balance between what objects we see in a scene to dialogue</a:t>
            </a:r>
          </a:p>
          <a:p>
            <a:endParaRPr lang="en-GB" sz="1400"/>
          </a:p>
        </p:txBody>
      </p:sp>
      <p:pic>
        <p:nvPicPr>
          <p:cNvPr id="2" name="Picture 1">
            <a:extLst>
              <a:ext uri="{FF2B5EF4-FFF2-40B4-BE49-F238E27FC236}">
                <a16:creationId xmlns:a16="http://schemas.microsoft.com/office/drawing/2014/main" id="{47EB8E44-91C4-475D-A33D-686C7B74888C}"/>
              </a:ext>
            </a:extLst>
          </p:cNvPr>
          <p:cNvPicPr>
            <a:picLocks noChangeAspect="1"/>
          </p:cNvPicPr>
          <p:nvPr/>
        </p:nvPicPr>
        <p:blipFill rotWithShape="1">
          <a:blip r:embed="rId2"/>
          <a:srcRect l="50000" t="25933" r="4425" b="20933"/>
          <a:stretch/>
        </p:blipFill>
        <p:spPr>
          <a:xfrm>
            <a:off x="8128932" y="1435607"/>
            <a:ext cx="3691352" cy="2420770"/>
          </a:xfrm>
          <a:prstGeom prst="rect">
            <a:avLst/>
          </a:prstGeom>
        </p:spPr>
      </p:pic>
    </p:spTree>
    <p:extLst>
      <p:ext uri="{BB962C8B-B14F-4D97-AF65-F5344CB8AC3E}">
        <p14:creationId xmlns:p14="http://schemas.microsoft.com/office/powerpoint/2010/main" val="1635428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A1A91-E6F8-48D3-BB69-232FA796E876}"/>
              </a:ext>
            </a:extLst>
          </p:cNvPr>
          <p:cNvSpPr>
            <a:spLocks noGrp="1"/>
          </p:cNvSpPr>
          <p:nvPr>
            <p:ph type="title"/>
          </p:nvPr>
        </p:nvSpPr>
        <p:spPr>
          <a:xfrm>
            <a:off x="2657440" y="382741"/>
            <a:ext cx="6877119" cy="640080"/>
          </a:xfrm>
        </p:spPr>
        <p:txBody>
          <a:bodyPr>
            <a:normAutofit/>
          </a:bodyPr>
          <a:lstStyle/>
          <a:p>
            <a:pPr algn="ctr"/>
            <a:r>
              <a:rPr lang="en-GB" sz="3000" b="1" u="sng"/>
              <a:t>Elements of Design</a:t>
            </a:r>
          </a:p>
        </p:txBody>
      </p:sp>
      <p:sp>
        <p:nvSpPr>
          <p:cNvPr id="3" name="Content Placeholder 2">
            <a:extLst>
              <a:ext uri="{FF2B5EF4-FFF2-40B4-BE49-F238E27FC236}">
                <a16:creationId xmlns:a16="http://schemas.microsoft.com/office/drawing/2014/main" id="{31908060-4681-4C68-A883-3721F0E394B8}"/>
              </a:ext>
            </a:extLst>
          </p:cNvPr>
          <p:cNvSpPr>
            <a:spLocks noGrp="1"/>
          </p:cNvSpPr>
          <p:nvPr>
            <p:ph sz="quarter" idx="10"/>
          </p:nvPr>
        </p:nvSpPr>
        <p:spPr>
          <a:xfrm>
            <a:off x="539495" y="1435608"/>
            <a:ext cx="11054089" cy="3977640"/>
          </a:xfrm>
        </p:spPr>
        <p:txBody>
          <a:bodyPr>
            <a:normAutofit/>
          </a:bodyPr>
          <a:lstStyle/>
          <a:p>
            <a:pPr indent="285750" rtl="0" fontAlgn="ctr">
              <a:spcBef>
                <a:spcPts val="0"/>
              </a:spcBef>
              <a:spcAft>
                <a:spcPts val="0"/>
              </a:spcAft>
              <a:buFont typeface="Arial" panose="020B0604020202020204" pitchFamily="34" charset="0"/>
              <a:buChar char="•"/>
            </a:pPr>
            <a:r>
              <a:rPr lang="en-GB" sz="2000" b="1">
                <a:effectLst/>
              </a:rPr>
              <a:t>Line</a:t>
            </a:r>
          </a:p>
          <a:p>
            <a:pPr indent="285750" rtl="0" fontAlgn="ctr">
              <a:spcBef>
                <a:spcPts val="0"/>
              </a:spcBef>
              <a:spcAft>
                <a:spcPts val="0"/>
              </a:spcAft>
              <a:buFont typeface="Arial" panose="020B0604020202020204" pitchFamily="34" charset="0"/>
              <a:buChar char="•"/>
            </a:pPr>
            <a:r>
              <a:rPr lang="en-GB" sz="2000" b="1">
                <a:effectLst/>
              </a:rPr>
              <a:t>Shape</a:t>
            </a:r>
          </a:p>
          <a:p>
            <a:pPr indent="285750" rtl="0" fontAlgn="ctr">
              <a:spcBef>
                <a:spcPts val="0"/>
              </a:spcBef>
              <a:spcAft>
                <a:spcPts val="0"/>
              </a:spcAft>
              <a:buFont typeface="Arial" panose="020B0604020202020204" pitchFamily="34" charset="0"/>
              <a:buChar char="•"/>
            </a:pPr>
            <a:r>
              <a:rPr lang="en-GB" sz="2000" b="1">
                <a:effectLst/>
              </a:rPr>
              <a:t>Colour</a:t>
            </a:r>
          </a:p>
          <a:p>
            <a:pPr indent="285750" rtl="0" fontAlgn="ctr">
              <a:spcBef>
                <a:spcPts val="0"/>
              </a:spcBef>
              <a:spcAft>
                <a:spcPts val="0"/>
              </a:spcAft>
              <a:buFont typeface="Arial" panose="020B0604020202020204" pitchFamily="34" charset="0"/>
              <a:buChar char="•"/>
            </a:pPr>
            <a:r>
              <a:rPr lang="en-GB" sz="2000" b="1">
                <a:effectLst/>
              </a:rPr>
              <a:t>Scale</a:t>
            </a:r>
          </a:p>
          <a:p>
            <a:pPr indent="285750" rtl="0" fontAlgn="ctr">
              <a:spcBef>
                <a:spcPts val="0"/>
              </a:spcBef>
              <a:spcAft>
                <a:spcPts val="0"/>
              </a:spcAft>
              <a:buFont typeface="Arial" panose="020B0604020202020204" pitchFamily="34" charset="0"/>
              <a:buChar char="•"/>
            </a:pPr>
            <a:r>
              <a:rPr lang="en-GB" sz="2000" b="1">
                <a:effectLst/>
              </a:rPr>
              <a:t>Texture</a:t>
            </a:r>
          </a:p>
          <a:p>
            <a:pPr indent="285750" rtl="0" fontAlgn="ctr">
              <a:spcBef>
                <a:spcPts val="0"/>
              </a:spcBef>
              <a:spcAft>
                <a:spcPts val="0"/>
              </a:spcAft>
              <a:buFont typeface="Arial" panose="020B0604020202020204" pitchFamily="34" charset="0"/>
              <a:buChar char="•"/>
            </a:pPr>
            <a:r>
              <a:rPr lang="en-GB" sz="2000" b="1">
                <a:effectLst/>
              </a:rPr>
              <a:t>Light</a:t>
            </a:r>
          </a:p>
          <a:p>
            <a:pPr indent="285750" rtl="0" fontAlgn="ctr">
              <a:spcBef>
                <a:spcPts val="0"/>
              </a:spcBef>
              <a:spcAft>
                <a:spcPts val="0"/>
              </a:spcAft>
              <a:buFont typeface="Arial" panose="020B0604020202020204" pitchFamily="34" charset="0"/>
              <a:buChar char="•"/>
            </a:pPr>
            <a:r>
              <a:rPr lang="en-GB" sz="2000" b="1">
                <a:effectLst/>
              </a:rPr>
              <a:t>Movement</a:t>
            </a:r>
          </a:p>
        </p:txBody>
      </p:sp>
      <p:pic>
        <p:nvPicPr>
          <p:cNvPr id="4" name="Picture 3">
            <a:extLst>
              <a:ext uri="{FF2B5EF4-FFF2-40B4-BE49-F238E27FC236}">
                <a16:creationId xmlns:a16="http://schemas.microsoft.com/office/drawing/2014/main" id="{53AA5641-0FC1-40F7-9165-BB4F51B80327}"/>
              </a:ext>
            </a:extLst>
          </p:cNvPr>
          <p:cNvPicPr>
            <a:picLocks noChangeAspect="1"/>
          </p:cNvPicPr>
          <p:nvPr/>
        </p:nvPicPr>
        <p:blipFill rotWithShape="1">
          <a:blip r:embed="rId2"/>
          <a:srcRect l="52018" t="40000" r="3739" b="25015"/>
          <a:stretch/>
        </p:blipFill>
        <p:spPr>
          <a:xfrm>
            <a:off x="3270795" y="1444752"/>
            <a:ext cx="8322789" cy="3701893"/>
          </a:xfrm>
          <a:prstGeom prst="rect">
            <a:avLst/>
          </a:prstGeom>
        </p:spPr>
      </p:pic>
      <p:sp>
        <p:nvSpPr>
          <p:cNvPr id="5" name="TextBox 4">
            <a:extLst>
              <a:ext uri="{FF2B5EF4-FFF2-40B4-BE49-F238E27FC236}">
                <a16:creationId xmlns:a16="http://schemas.microsoft.com/office/drawing/2014/main" id="{9C2C7DB1-68C5-4EBB-B02A-2CC6189F23AC}"/>
              </a:ext>
            </a:extLst>
          </p:cNvPr>
          <p:cNvSpPr txBox="1"/>
          <p:nvPr/>
        </p:nvSpPr>
        <p:spPr>
          <a:xfrm>
            <a:off x="3841701" y="5425925"/>
            <a:ext cx="7180976" cy="400110"/>
          </a:xfrm>
          <a:prstGeom prst="rect">
            <a:avLst/>
          </a:prstGeom>
          <a:noFill/>
        </p:spPr>
        <p:txBody>
          <a:bodyPr wrap="square" rtlCol="0">
            <a:spAutoFit/>
          </a:bodyPr>
          <a:lstStyle/>
          <a:p>
            <a:pPr algn="ctr"/>
            <a:r>
              <a:rPr lang="en-GB" sz="2000" b="1" i="1"/>
              <a:t>Image sourced from lecture notes</a:t>
            </a:r>
          </a:p>
        </p:txBody>
      </p:sp>
    </p:spTree>
    <p:extLst>
      <p:ext uri="{BB962C8B-B14F-4D97-AF65-F5344CB8AC3E}">
        <p14:creationId xmlns:p14="http://schemas.microsoft.com/office/powerpoint/2010/main" val="1122458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241BF-1DC5-4BD0-8DAB-1102513222FD}"/>
              </a:ext>
            </a:extLst>
          </p:cNvPr>
          <p:cNvSpPr>
            <a:spLocks noGrp="1"/>
          </p:cNvSpPr>
          <p:nvPr>
            <p:ph type="title"/>
          </p:nvPr>
        </p:nvSpPr>
        <p:spPr>
          <a:xfrm>
            <a:off x="2657440" y="366413"/>
            <a:ext cx="6877119" cy="640080"/>
          </a:xfrm>
        </p:spPr>
        <p:txBody>
          <a:bodyPr>
            <a:normAutofit/>
          </a:bodyPr>
          <a:lstStyle/>
          <a:p>
            <a:pPr algn="ctr"/>
            <a:r>
              <a:rPr lang="en-GB" sz="3000" b="1" u="sng"/>
              <a:t>Western Colour Theory</a:t>
            </a:r>
          </a:p>
        </p:txBody>
      </p:sp>
      <p:graphicFrame>
        <p:nvGraphicFramePr>
          <p:cNvPr id="9" name="Content Placeholder 8">
            <a:extLst>
              <a:ext uri="{FF2B5EF4-FFF2-40B4-BE49-F238E27FC236}">
                <a16:creationId xmlns:a16="http://schemas.microsoft.com/office/drawing/2014/main" id="{396FDC5D-7ADD-4966-9E1C-0D9FA918A1AE}"/>
              </a:ext>
            </a:extLst>
          </p:cNvPr>
          <p:cNvGraphicFramePr>
            <a:graphicFrameLocks noGrp="1"/>
          </p:cNvGraphicFramePr>
          <p:nvPr>
            <p:ph sz="quarter" idx="10"/>
            <p:extLst>
              <p:ext uri="{D42A27DB-BD31-4B8C-83A1-F6EECF244321}">
                <p14:modId xmlns:p14="http://schemas.microsoft.com/office/powerpoint/2010/main" val="3672534067"/>
              </p:ext>
            </p:extLst>
          </p:nvPr>
        </p:nvGraphicFramePr>
        <p:xfrm>
          <a:off x="604619" y="1506364"/>
          <a:ext cx="3925436" cy="3251200"/>
        </p:xfrm>
        <a:graphic>
          <a:graphicData uri="http://schemas.openxmlformats.org/drawingml/2006/table">
            <a:tbl>
              <a:tblPr/>
              <a:tblGrid>
                <a:gridCol w="2081557">
                  <a:extLst>
                    <a:ext uri="{9D8B030D-6E8A-4147-A177-3AD203B41FA5}">
                      <a16:colId xmlns:a16="http://schemas.microsoft.com/office/drawing/2014/main" val="417349970"/>
                    </a:ext>
                  </a:extLst>
                </a:gridCol>
                <a:gridCol w="1843879">
                  <a:extLst>
                    <a:ext uri="{9D8B030D-6E8A-4147-A177-3AD203B41FA5}">
                      <a16:colId xmlns:a16="http://schemas.microsoft.com/office/drawing/2014/main" val="3840961877"/>
                    </a:ext>
                  </a:extLst>
                </a:gridCol>
              </a:tblGrid>
              <a:tr h="302374">
                <a:tc>
                  <a:txBody>
                    <a:bodyPr/>
                    <a:lstStyle/>
                    <a:p>
                      <a:pPr marL="0" marR="0" fontAlgn="t">
                        <a:spcBef>
                          <a:spcPts val="0"/>
                        </a:spcBef>
                        <a:spcAft>
                          <a:spcPts val="0"/>
                        </a:spcAft>
                      </a:pPr>
                      <a:r>
                        <a:rPr lang="en-GB" sz="2000" b="1" i="1">
                          <a:effectLst/>
                          <a:latin typeface="+mn-lt"/>
                        </a:rPr>
                        <a:t>Yellow</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Blue</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28073850"/>
                  </a:ext>
                </a:extLst>
              </a:tr>
              <a:tr h="302374">
                <a:tc>
                  <a:txBody>
                    <a:bodyPr/>
                    <a:lstStyle/>
                    <a:p>
                      <a:pPr marL="0" marR="0" fontAlgn="t">
                        <a:spcBef>
                          <a:spcPts val="0"/>
                        </a:spcBef>
                        <a:spcAft>
                          <a:spcPts val="0"/>
                        </a:spcAft>
                      </a:pPr>
                      <a:r>
                        <a:rPr lang="en-GB" sz="2000" b="1" i="1">
                          <a:effectLst/>
                          <a:latin typeface="+mn-lt"/>
                        </a:rPr>
                        <a:t>Yellow Orange</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Blue Green</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73294463"/>
                  </a:ext>
                </a:extLst>
              </a:tr>
              <a:tr h="302374">
                <a:tc>
                  <a:txBody>
                    <a:bodyPr/>
                    <a:lstStyle/>
                    <a:p>
                      <a:pPr marL="0" marR="0" fontAlgn="t">
                        <a:spcBef>
                          <a:spcPts val="0"/>
                        </a:spcBef>
                        <a:spcAft>
                          <a:spcPts val="0"/>
                        </a:spcAft>
                      </a:pPr>
                      <a:r>
                        <a:rPr lang="en-GB" sz="2000" b="1" i="1">
                          <a:effectLst/>
                          <a:latin typeface="+mn-lt"/>
                        </a:rPr>
                        <a:t>Orange</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Green</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09059636"/>
                  </a:ext>
                </a:extLst>
              </a:tr>
              <a:tr h="302374">
                <a:tc>
                  <a:txBody>
                    <a:bodyPr/>
                    <a:lstStyle/>
                    <a:p>
                      <a:pPr marL="0" marR="0" fontAlgn="t">
                        <a:spcBef>
                          <a:spcPts val="0"/>
                        </a:spcBef>
                        <a:spcAft>
                          <a:spcPts val="0"/>
                        </a:spcAft>
                      </a:pPr>
                      <a:r>
                        <a:rPr lang="en-GB" sz="2000" b="1" i="1">
                          <a:effectLst/>
                          <a:latin typeface="+mn-lt"/>
                        </a:rPr>
                        <a:t>Red Orange</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Yellow Green</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23712681"/>
                  </a:ext>
                </a:extLst>
              </a:tr>
              <a:tr h="302374">
                <a:tc>
                  <a:txBody>
                    <a:bodyPr/>
                    <a:lstStyle/>
                    <a:p>
                      <a:pPr marL="0" marR="0" fontAlgn="t">
                        <a:spcBef>
                          <a:spcPts val="0"/>
                        </a:spcBef>
                        <a:spcAft>
                          <a:spcPts val="0"/>
                        </a:spcAft>
                      </a:pPr>
                      <a:r>
                        <a:rPr lang="en-GB" sz="2000" b="1" i="1">
                          <a:effectLst/>
                          <a:latin typeface="+mn-lt"/>
                        </a:rPr>
                        <a:t>Red</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 </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05766205"/>
                  </a:ext>
                </a:extLst>
              </a:tr>
              <a:tr h="302374">
                <a:tc>
                  <a:txBody>
                    <a:bodyPr/>
                    <a:lstStyle/>
                    <a:p>
                      <a:pPr marL="0" marR="0" fontAlgn="t">
                        <a:spcBef>
                          <a:spcPts val="0"/>
                        </a:spcBef>
                        <a:spcAft>
                          <a:spcPts val="0"/>
                        </a:spcAft>
                      </a:pPr>
                      <a:r>
                        <a:rPr lang="en-GB" sz="2000" b="1" i="1">
                          <a:effectLst/>
                          <a:latin typeface="+mn-lt"/>
                        </a:rPr>
                        <a:t>Red Violet</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 </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49059790"/>
                  </a:ext>
                </a:extLst>
              </a:tr>
              <a:tr h="302374">
                <a:tc>
                  <a:txBody>
                    <a:bodyPr/>
                    <a:lstStyle/>
                    <a:p>
                      <a:pPr marL="0" marR="0" fontAlgn="t">
                        <a:spcBef>
                          <a:spcPts val="0"/>
                        </a:spcBef>
                        <a:spcAft>
                          <a:spcPts val="0"/>
                        </a:spcAft>
                      </a:pPr>
                      <a:r>
                        <a:rPr lang="en-GB" sz="2000" b="1" i="1">
                          <a:effectLst/>
                          <a:latin typeface="+mn-lt"/>
                        </a:rPr>
                        <a:t>Violet</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 </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5693603"/>
                  </a:ext>
                </a:extLst>
              </a:tr>
              <a:tr h="302374">
                <a:tc>
                  <a:txBody>
                    <a:bodyPr/>
                    <a:lstStyle/>
                    <a:p>
                      <a:pPr marL="0" marR="0" fontAlgn="t">
                        <a:spcBef>
                          <a:spcPts val="0"/>
                        </a:spcBef>
                        <a:spcAft>
                          <a:spcPts val="0"/>
                        </a:spcAft>
                      </a:pPr>
                      <a:r>
                        <a:rPr lang="en-GB" sz="2000" b="1" i="1">
                          <a:effectLst/>
                          <a:latin typeface="+mn-lt"/>
                        </a:rPr>
                        <a:t>Blue Violet</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fontAlgn="t">
                        <a:spcBef>
                          <a:spcPts val="0"/>
                        </a:spcBef>
                        <a:spcAft>
                          <a:spcPts val="0"/>
                        </a:spcAft>
                      </a:pPr>
                      <a:r>
                        <a:rPr lang="en-GB" sz="2000" b="1" i="1">
                          <a:effectLst/>
                          <a:latin typeface="+mn-lt"/>
                        </a:rPr>
                        <a:t> </a:t>
                      </a:r>
                    </a:p>
                  </a:txBody>
                  <a:tcPr marL="50800" marR="50800" marT="50800" marB="508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09134694"/>
                  </a:ext>
                </a:extLst>
              </a:tr>
            </a:tbl>
          </a:graphicData>
        </a:graphic>
      </p:graphicFrame>
      <p:pic>
        <p:nvPicPr>
          <p:cNvPr id="3" name="Picture 2">
            <a:extLst>
              <a:ext uri="{FF2B5EF4-FFF2-40B4-BE49-F238E27FC236}">
                <a16:creationId xmlns:a16="http://schemas.microsoft.com/office/drawing/2014/main" id="{8877EF37-C35B-4A60-AA3D-406EC85072DE}"/>
              </a:ext>
            </a:extLst>
          </p:cNvPr>
          <p:cNvPicPr>
            <a:picLocks noChangeAspect="1"/>
          </p:cNvPicPr>
          <p:nvPr/>
        </p:nvPicPr>
        <p:blipFill rotWithShape="1">
          <a:blip r:embed="rId2"/>
          <a:srcRect l="41971" t="31621" r="11309" b="23792"/>
          <a:stretch/>
        </p:blipFill>
        <p:spPr>
          <a:xfrm>
            <a:off x="4510002" y="1506364"/>
            <a:ext cx="7166718" cy="3847227"/>
          </a:xfrm>
          <a:prstGeom prst="rect">
            <a:avLst/>
          </a:prstGeom>
        </p:spPr>
      </p:pic>
      <p:sp>
        <p:nvSpPr>
          <p:cNvPr id="4" name="TextBox 3">
            <a:extLst>
              <a:ext uri="{FF2B5EF4-FFF2-40B4-BE49-F238E27FC236}">
                <a16:creationId xmlns:a16="http://schemas.microsoft.com/office/drawing/2014/main" id="{44982BA1-F9EE-4EBC-A17F-D68F7EBF6DB4}"/>
              </a:ext>
            </a:extLst>
          </p:cNvPr>
          <p:cNvSpPr txBox="1"/>
          <p:nvPr/>
        </p:nvSpPr>
        <p:spPr>
          <a:xfrm>
            <a:off x="5814830" y="5578679"/>
            <a:ext cx="4597167" cy="400110"/>
          </a:xfrm>
          <a:prstGeom prst="rect">
            <a:avLst/>
          </a:prstGeom>
          <a:noFill/>
        </p:spPr>
        <p:txBody>
          <a:bodyPr wrap="square" rtlCol="0">
            <a:spAutoFit/>
          </a:bodyPr>
          <a:lstStyle/>
          <a:p>
            <a:pPr algn="ctr"/>
            <a:r>
              <a:rPr lang="en-GB" sz="2000" b="1" i="1"/>
              <a:t>Image sourced from lecture notes</a:t>
            </a:r>
          </a:p>
        </p:txBody>
      </p:sp>
    </p:spTree>
    <p:extLst>
      <p:ext uri="{BB962C8B-B14F-4D97-AF65-F5344CB8AC3E}">
        <p14:creationId xmlns:p14="http://schemas.microsoft.com/office/powerpoint/2010/main" val="3107476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BDC1B-02BD-433D-84FD-6433C51E58F5}"/>
              </a:ext>
            </a:extLst>
          </p:cNvPr>
          <p:cNvSpPr>
            <a:spLocks noGrp="1"/>
          </p:cNvSpPr>
          <p:nvPr>
            <p:ph type="title"/>
          </p:nvPr>
        </p:nvSpPr>
        <p:spPr>
          <a:xfrm>
            <a:off x="2657440" y="350085"/>
            <a:ext cx="6877119" cy="640080"/>
          </a:xfrm>
        </p:spPr>
        <p:txBody>
          <a:bodyPr>
            <a:normAutofit/>
          </a:bodyPr>
          <a:lstStyle/>
          <a:p>
            <a:pPr algn="ctr"/>
            <a:r>
              <a:rPr lang="en-GB" sz="3000" b="1" u="sng"/>
              <a:t>What makes good storytelling?</a:t>
            </a:r>
          </a:p>
        </p:txBody>
      </p:sp>
      <p:sp>
        <p:nvSpPr>
          <p:cNvPr id="3" name="Content Placeholder 2">
            <a:extLst>
              <a:ext uri="{FF2B5EF4-FFF2-40B4-BE49-F238E27FC236}">
                <a16:creationId xmlns:a16="http://schemas.microsoft.com/office/drawing/2014/main" id="{E6FEA04E-B173-4A30-9FCE-8C68BA314E24}"/>
              </a:ext>
            </a:extLst>
          </p:cNvPr>
          <p:cNvSpPr>
            <a:spLocks noGrp="1"/>
          </p:cNvSpPr>
          <p:nvPr>
            <p:ph sz="quarter" idx="10"/>
          </p:nvPr>
        </p:nvSpPr>
        <p:spPr>
          <a:xfrm>
            <a:off x="569104" y="1251050"/>
            <a:ext cx="11053790" cy="5072307"/>
          </a:xfrm>
        </p:spPr>
        <p:txBody>
          <a:bodyPr>
            <a:noAutofit/>
          </a:bodyPr>
          <a:lstStyle/>
          <a:p>
            <a:pPr rtl="0" fontAlgn="ctr">
              <a:lnSpc>
                <a:spcPct val="100000"/>
              </a:lnSpc>
              <a:spcBef>
                <a:spcPts val="0"/>
              </a:spcBef>
              <a:spcAft>
                <a:spcPts val="0"/>
              </a:spcAft>
            </a:pPr>
            <a:r>
              <a:rPr lang="en-GB" sz="2000">
                <a:effectLst/>
              </a:rPr>
              <a:t>Storytelling conveys events in words, sounds, images and other formats. Storytelling is shared in every culture. It is a means of entertainment, education, cultural preservation &amp; instilling moral values in people.</a:t>
            </a:r>
          </a:p>
          <a:p>
            <a:pPr rtl="0" fontAlgn="ctr">
              <a:lnSpc>
                <a:spcPct val="100000"/>
              </a:lnSpc>
              <a:spcBef>
                <a:spcPts val="0"/>
              </a:spcBef>
              <a:spcAft>
                <a:spcPts val="0"/>
              </a:spcAft>
            </a:pPr>
            <a:r>
              <a:rPr lang="en-GB" sz="2000">
                <a:effectLst/>
              </a:rPr>
              <a:t> </a:t>
            </a:r>
          </a:p>
          <a:p>
            <a:pPr marR="0">
              <a:lnSpc>
                <a:spcPct val="100000"/>
              </a:lnSpc>
              <a:spcBef>
                <a:spcPts val="0"/>
              </a:spcBef>
              <a:spcAft>
                <a:spcPts val="0"/>
              </a:spcAft>
            </a:pPr>
            <a:r>
              <a:rPr lang="en-GB" sz="2000" b="1" i="1">
                <a:effectLst/>
              </a:rPr>
              <a:t>Good stories compel people to change</a:t>
            </a:r>
          </a:p>
          <a:p>
            <a:pPr marR="0">
              <a:lnSpc>
                <a:spcPct val="100000"/>
              </a:lnSpc>
              <a:spcBef>
                <a:spcPts val="0"/>
              </a:spcBef>
              <a:spcAft>
                <a:spcPts val="0"/>
              </a:spcAft>
            </a:pPr>
            <a:r>
              <a:rPr lang="en-GB" sz="2000">
                <a:effectLst/>
              </a:rPr>
              <a:t> </a:t>
            </a:r>
          </a:p>
          <a:p>
            <a:pPr indent="457200" rtl="0" fontAlgn="ctr">
              <a:lnSpc>
                <a:spcPct val="100000"/>
              </a:lnSpc>
              <a:spcBef>
                <a:spcPts val="0"/>
              </a:spcBef>
              <a:spcAft>
                <a:spcPts val="0"/>
              </a:spcAft>
              <a:buFont typeface="Arial" panose="020B0604020202020204" pitchFamily="34" charset="0"/>
              <a:buChar char="•"/>
            </a:pPr>
            <a:r>
              <a:rPr lang="en-GB" sz="2000">
                <a:effectLst/>
              </a:rPr>
              <a:t>The way we feel - stories demand emotional investment</a:t>
            </a:r>
          </a:p>
          <a:p>
            <a:pPr indent="457200" rtl="0" fontAlgn="ctr">
              <a:lnSpc>
                <a:spcPct val="100000"/>
              </a:lnSpc>
              <a:spcBef>
                <a:spcPts val="0"/>
              </a:spcBef>
              <a:spcAft>
                <a:spcPts val="0"/>
              </a:spcAft>
              <a:buFont typeface="Arial" panose="020B0604020202020204" pitchFamily="34" charset="0"/>
              <a:buChar char="•"/>
            </a:pPr>
            <a:r>
              <a:rPr lang="en-GB" sz="2000">
                <a:effectLst/>
              </a:rPr>
              <a:t>The way we think - stories pique and hold interest</a:t>
            </a:r>
          </a:p>
          <a:p>
            <a:pPr indent="457200" rtl="0" fontAlgn="ctr">
              <a:lnSpc>
                <a:spcPct val="100000"/>
              </a:lnSpc>
              <a:spcBef>
                <a:spcPts val="0"/>
              </a:spcBef>
              <a:spcAft>
                <a:spcPts val="0"/>
              </a:spcAft>
              <a:buFont typeface="Arial" panose="020B0604020202020204" pitchFamily="34" charset="0"/>
              <a:buChar char="•"/>
            </a:pPr>
            <a:r>
              <a:rPr lang="en-GB" sz="2000">
                <a:effectLst/>
              </a:rPr>
              <a:t>The way we act - stories bring energy to the message</a:t>
            </a:r>
          </a:p>
          <a:p>
            <a:pPr indent="457200" rtl="0" fontAlgn="ctr">
              <a:lnSpc>
                <a:spcPct val="100000"/>
              </a:lnSpc>
              <a:spcBef>
                <a:spcPts val="0"/>
              </a:spcBef>
              <a:spcAft>
                <a:spcPts val="0"/>
              </a:spcAft>
              <a:buFont typeface="Arial" panose="020B0604020202020204" pitchFamily="34" charset="0"/>
              <a:buChar char="•"/>
            </a:pPr>
            <a:r>
              <a:rPr lang="en-GB" sz="2000">
                <a:effectLst/>
              </a:rPr>
              <a:t>The way we behave - stories cause us to take action</a:t>
            </a:r>
          </a:p>
          <a:p>
            <a:pPr marR="0">
              <a:lnSpc>
                <a:spcPct val="100000"/>
              </a:lnSpc>
              <a:spcBef>
                <a:spcPts val="0"/>
              </a:spcBef>
              <a:spcAft>
                <a:spcPts val="0"/>
              </a:spcAft>
            </a:pPr>
            <a:r>
              <a:rPr lang="en-GB" sz="2000">
                <a:effectLst/>
              </a:rPr>
              <a:t> </a:t>
            </a:r>
          </a:p>
          <a:p>
            <a:pPr marR="0">
              <a:lnSpc>
                <a:spcPct val="100000"/>
              </a:lnSpc>
              <a:spcBef>
                <a:spcPts val="0"/>
              </a:spcBef>
              <a:spcAft>
                <a:spcPts val="0"/>
              </a:spcAft>
            </a:pPr>
            <a:r>
              <a:rPr lang="en-GB" sz="2000" b="1" i="1">
                <a:effectLst/>
              </a:rPr>
              <a:t>Storytelling is interactive &amp; involves two-way interaction between audience and storyteller</a:t>
            </a:r>
          </a:p>
          <a:p>
            <a:pPr marR="0">
              <a:lnSpc>
                <a:spcPct val="100000"/>
              </a:lnSpc>
              <a:spcBef>
                <a:spcPts val="0"/>
              </a:spcBef>
              <a:spcAft>
                <a:spcPts val="0"/>
              </a:spcAft>
            </a:pPr>
            <a:r>
              <a:rPr lang="en-GB" sz="2000">
                <a:effectLst/>
              </a:rPr>
              <a:t> </a:t>
            </a:r>
          </a:p>
          <a:p>
            <a:pPr indent="457200" rtl="0" fontAlgn="ctr">
              <a:lnSpc>
                <a:spcPct val="100000"/>
              </a:lnSpc>
              <a:spcBef>
                <a:spcPts val="0"/>
              </a:spcBef>
              <a:spcAft>
                <a:spcPts val="0"/>
              </a:spcAft>
              <a:buFont typeface="Arial" panose="020B0604020202020204" pitchFamily="34" charset="0"/>
              <a:buChar char="•"/>
            </a:pPr>
            <a:r>
              <a:rPr lang="en-GB" sz="2000">
                <a:effectLst/>
              </a:rPr>
              <a:t>Storytelling uses words/gestures</a:t>
            </a:r>
          </a:p>
          <a:p>
            <a:pPr indent="457200" rtl="0" fontAlgn="ctr">
              <a:lnSpc>
                <a:spcPct val="100000"/>
              </a:lnSpc>
              <a:spcBef>
                <a:spcPts val="0"/>
              </a:spcBef>
              <a:spcAft>
                <a:spcPts val="0"/>
              </a:spcAft>
              <a:buFont typeface="Arial" panose="020B0604020202020204" pitchFamily="34" charset="0"/>
              <a:buChar char="•"/>
            </a:pPr>
            <a:r>
              <a:rPr lang="en-GB" sz="2000">
                <a:effectLst/>
              </a:rPr>
              <a:t>It uses language - whether it be a spoken language or visual language</a:t>
            </a:r>
          </a:p>
          <a:p>
            <a:pPr indent="457200" rtl="0" fontAlgn="ctr">
              <a:lnSpc>
                <a:spcPct val="100000"/>
              </a:lnSpc>
              <a:spcBef>
                <a:spcPts val="0"/>
              </a:spcBef>
              <a:spcAft>
                <a:spcPts val="0"/>
              </a:spcAft>
              <a:buFont typeface="Arial" panose="020B0604020202020204" pitchFamily="34" charset="0"/>
              <a:buChar char="•"/>
            </a:pPr>
            <a:r>
              <a:rPr lang="en-GB" sz="2000">
                <a:effectLst/>
              </a:rPr>
              <a:t>It use actions such as vocalisation, physical movement and/or gesture</a:t>
            </a:r>
          </a:p>
          <a:p>
            <a:pPr marR="0">
              <a:lnSpc>
                <a:spcPct val="100000"/>
              </a:lnSpc>
              <a:spcBef>
                <a:spcPts val="0"/>
              </a:spcBef>
              <a:spcAft>
                <a:spcPts val="0"/>
              </a:spcAft>
            </a:pPr>
            <a:r>
              <a:rPr lang="en-GB" sz="2000">
                <a:effectLst/>
              </a:rPr>
              <a:t> </a:t>
            </a:r>
          </a:p>
          <a:p>
            <a:endParaRPr lang="en-GB" sz="2000"/>
          </a:p>
        </p:txBody>
      </p:sp>
    </p:spTree>
    <p:extLst>
      <p:ext uri="{BB962C8B-B14F-4D97-AF65-F5344CB8AC3E}">
        <p14:creationId xmlns:p14="http://schemas.microsoft.com/office/powerpoint/2010/main" val="572753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1869B-F4D1-4F74-B6F4-950BCEB01BF8}"/>
              </a:ext>
            </a:extLst>
          </p:cNvPr>
          <p:cNvSpPr>
            <a:spLocks noGrp="1"/>
          </p:cNvSpPr>
          <p:nvPr>
            <p:ph type="title"/>
          </p:nvPr>
        </p:nvSpPr>
        <p:spPr>
          <a:xfrm>
            <a:off x="2679614" y="414501"/>
            <a:ext cx="6877119" cy="640080"/>
          </a:xfrm>
        </p:spPr>
        <p:txBody>
          <a:bodyPr>
            <a:normAutofit/>
          </a:bodyPr>
          <a:lstStyle/>
          <a:p>
            <a:pPr algn="ctr"/>
            <a:r>
              <a:rPr lang="en-GB" sz="3000" b="1" u="sng"/>
              <a:t>What makes good storytelling? Part 2</a:t>
            </a:r>
          </a:p>
        </p:txBody>
      </p:sp>
      <p:sp>
        <p:nvSpPr>
          <p:cNvPr id="3" name="Content Placeholder 2">
            <a:extLst>
              <a:ext uri="{FF2B5EF4-FFF2-40B4-BE49-F238E27FC236}">
                <a16:creationId xmlns:a16="http://schemas.microsoft.com/office/drawing/2014/main" id="{F1A4547C-FC23-402B-82A4-C12CB8836105}"/>
              </a:ext>
            </a:extLst>
          </p:cNvPr>
          <p:cNvSpPr>
            <a:spLocks noGrp="1"/>
          </p:cNvSpPr>
          <p:nvPr>
            <p:ph sz="quarter" idx="10"/>
          </p:nvPr>
        </p:nvSpPr>
        <p:spPr>
          <a:xfrm>
            <a:off x="539495" y="1435608"/>
            <a:ext cx="11104423" cy="1022366"/>
          </a:xfrm>
        </p:spPr>
        <p:txBody>
          <a:bodyPr>
            <a:normAutofit fontScale="92500" lnSpcReduction="20000"/>
          </a:bodyPr>
          <a:lstStyle/>
          <a:p>
            <a:pPr algn="ctr"/>
            <a:r>
              <a:rPr lang="en-GB" sz="2000" b="1">
                <a:effectLst/>
              </a:rPr>
              <a:t>Storytelling encourages the active imagination of the listeners, and can be combined with other art forms - drama, music, dance, comedy, puppetry etc.</a:t>
            </a:r>
          </a:p>
          <a:p>
            <a:pPr algn="ctr"/>
            <a:endParaRPr lang="en-GB" sz="1400" b="1"/>
          </a:p>
        </p:txBody>
      </p:sp>
      <p:pic>
        <p:nvPicPr>
          <p:cNvPr id="5" name="Picture 4">
            <a:extLst>
              <a:ext uri="{FF2B5EF4-FFF2-40B4-BE49-F238E27FC236}">
                <a16:creationId xmlns:a16="http://schemas.microsoft.com/office/drawing/2014/main" id="{A5677E06-61FC-42C7-B62D-5CED5394F65E}"/>
              </a:ext>
            </a:extLst>
          </p:cNvPr>
          <p:cNvPicPr>
            <a:picLocks noChangeAspect="1"/>
          </p:cNvPicPr>
          <p:nvPr/>
        </p:nvPicPr>
        <p:blipFill rotWithShape="1">
          <a:blip r:embed="rId2"/>
          <a:srcRect l="2752" t="29358" r="51491" b="31988"/>
          <a:stretch/>
        </p:blipFill>
        <p:spPr>
          <a:xfrm>
            <a:off x="2464265" y="2676311"/>
            <a:ext cx="7254881" cy="3447432"/>
          </a:xfrm>
          <a:prstGeom prst="rect">
            <a:avLst/>
          </a:prstGeom>
        </p:spPr>
      </p:pic>
    </p:spTree>
    <p:extLst>
      <p:ext uri="{BB962C8B-B14F-4D97-AF65-F5344CB8AC3E}">
        <p14:creationId xmlns:p14="http://schemas.microsoft.com/office/powerpoint/2010/main" val="236574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2FD1-8549-4A57-BB49-0952CE9CAFC3}"/>
              </a:ext>
            </a:extLst>
          </p:cNvPr>
          <p:cNvSpPr>
            <a:spLocks noGrp="1"/>
          </p:cNvSpPr>
          <p:nvPr>
            <p:ph type="title"/>
          </p:nvPr>
        </p:nvSpPr>
        <p:spPr>
          <a:xfrm>
            <a:off x="2657440" y="317427"/>
            <a:ext cx="6877119" cy="640080"/>
          </a:xfrm>
        </p:spPr>
        <p:txBody>
          <a:bodyPr>
            <a:normAutofit/>
          </a:bodyPr>
          <a:lstStyle/>
          <a:p>
            <a:pPr algn="ctr"/>
            <a:r>
              <a:rPr lang="en-GB" sz="3000" b="1" u="sng"/>
              <a:t>Types of storytelling</a:t>
            </a:r>
          </a:p>
        </p:txBody>
      </p:sp>
      <p:sp>
        <p:nvSpPr>
          <p:cNvPr id="3" name="Content Placeholder 2">
            <a:extLst>
              <a:ext uri="{FF2B5EF4-FFF2-40B4-BE49-F238E27FC236}">
                <a16:creationId xmlns:a16="http://schemas.microsoft.com/office/drawing/2014/main" id="{DB7BCF04-AA66-4815-9A55-F2C023002C2F}"/>
              </a:ext>
            </a:extLst>
          </p:cNvPr>
          <p:cNvSpPr>
            <a:spLocks noGrp="1"/>
          </p:cNvSpPr>
          <p:nvPr>
            <p:ph sz="quarter" idx="10"/>
          </p:nvPr>
        </p:nvSpPr>
        <p:spPr>
          <a:xfrm>
            <a:off x="468286" y="1241942"/>
            <a:ext cx="11255425" cy="5250418"/>
          </a:xfrm>
        </p:spPr>
        <p:txBody>
          <a:bodyPr>
            <a:noAutofit/>
          </a:bodyPr>
          <a:lstStyle/>
          <a:p>
            <a:pPr marR="0">
              <a:lnSpc>
                <a:spcPct val="100000"/>
              </a:lnSpc>
              <a:spcBef>
                <a:spcPts val="0"/>
              </a:spcBef>
              <a:spcAft>
                <a:spcPts val="0"/>
              </a:spcAft>
            </a:pPr>
            <a:r>
              <a:rPr lang="en-GB" sz="2000" b="1" u="sng">
                <a:effectLst/>
                <a:latin typeface="Calibri" panose="020F0502020204030204" pitchFamily="34" charset="0"/>
              </a:rPr>
              <a:t>Personal storytelling</a:t>
            </a:r>
            <a:endParaRPr lang="en-GB" sz="2000">
              <a:effectLst/>
              <a:latin typeface="Calibri" panose="020F0502020204030204" pitchFamily="34" charset="0"/>
            </a:endParaRPr>
          </a:p>
          <a:p>
            <a:pPr marR="0">
              <a:lnSpc>
                <a:spcPct val="100000"/>
              </a:lnSpc>
              <a:spcBef>
                <a:spcPts val="0"/>
              </a:spcBef>
              <a:spcAft>
                <a:spcPts val="0"/>
              </a:spcAft>
            </a:pPr>
            <a:r>
              <a:rPr lang="en-GB" sz="2000">
                <a:effectLst/>
                <a:latin typeface="Calibri" panose="020F0502020204030204" pitchFamily="34" charset="0"/>
              </a:rPr>
              <a:t> </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Through living, everyone is in the constant and on-going process of composing a personal story.</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They are formed personally and concern individual lives</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Through personal storytelling, the teller is able to share experiences with others</a:t>
            </a:r>
          </a:p>
          <a:p>
            <a:pPr marR="0">
              <a:lnSpc>
                <a:spcPct val="100000"/>
              </a:lnSpc>
              <a:spcBef>
                <a:spcPts val="0"/>
              </a:spcBef>
              <a:spcAft>
                <a:spcPts val="0"/>
              </a:spcAft>
            </a:pPr>
            <a:r>
              <a:rPr lang="en-GB" sz="2000">
                <a:effectLst/>
                <a:latin typeface="Calibri" panose="020F0502020204030204" pitchFamily="34" charset="0"/>
              </a:rPr>
              <a:t> </a:t>
            </a:r>
          </a:p>
          <a:p>
            <a:pPr marR="0">
              <a:lnSpc>
                <a:spcPct val="100000"/>
              </a:lnSpc>
              <a:spcBef>
                <a:spcPts val="0"/>
              </a:spcBef>
              <a:spcAft>
                <a:spcPts val="0"/>
              </a:spcAft>
            </a:pPr>
            <a:r>
              <a:rPr lang="en-GB" sz="2000" b="1" u="sng">
                <a:effectLst/>
                <a:latin typeface="Calibri" panose="020F0502020204030204" pitchFamily="34" charset="0"/>
              </a:rPr>
              <a:t>Family storytelling</a:t>
            </a:r>
            <a:endParaRPr lang="en-GB" sz="2000">
              <a:effectLst/>
              <a:latin typeface="Calibri" panose="020F0502020204030204" pitchFamily="34" charset="0"/>
            </a:endParaRPr>
          </a:p>
          <a:p>
            <a:pPr marR="0">
              <a:lnSpc>
                <a:spcPct val="100000"/>
              </a:lnSpc>
              <a:spcBef>
                <a:spcPts val="0"/>
              </a:spcBef>
              <a:spcAft>
                <a:spcPts val="0"/>
              </a:spcAft>
            </a:pPr>
            <a:r>
              <a:rPr lang="en-GB" sz="2000">
                <a:effectLst/>
                <a:latin typeface="Calibri" panose="020F0502020204030204" pitchFamily="34" charset="0"/>
              </a:rPr>
              <a:t> </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Family storytelling is thought of as the spoken history of a family, maintaining and preserving a long line of various events and experiences, while keeping traditions and expectations alight. </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Storytelling that concerns a family heritage allows for a family identity to emerge.</a:t>
            </a:r>
          </a:p>
          <a:p>
            <a:pPr rtl="0" fontAlgn="ctr">
              <a:lnSpc>
                <a:spcPct val="100000"/>
              </a:lnSpc>
              <a:spcBef>
                <a:spcPts val="0"/>
              </a:spcBef>
              <a:spcAft>
                <a:spcPts val="0"/>
              </a:spcAft>
              <a:buFont typeface="Arial" panose="020B0604020202020204" pitchFamily="34" charset="0"/>
              <a:buChar char="•"/>
            </a:pPr>
            <a:endParaRPr lang="en-GB" sz="2000">
              <a:latin typeface="Calibri" panose="020F0502020204030204" pitchFamily="34" charset="0"/>
            </a:endParaRPr>
          </a:p>
          <a:p>
            <a:pPr marR="0">
              <a:lnSpc>
                <a:spcPct val="100000"/>
              </a:lnSpc>
              <a:spcBef>
                <a:spcPts val="0"/>
              </a:spcBef>
              <a:spcAft>
                <a:spcPts val="0"/>
              </a:spcAft>
            </a:pPr>
            <a:r>
              <a:rPr lang="en-GB" sz="2000" b="1" u="sng">
                <a:effectLst/>
                <a:latin typeface="Calibri" panose="020F0502020204030204" pitchFamily="34" charset="0"/>
              </a:rPr>
              <a:t>Cultural storytelling</a:t>
            </a:r>
            <a:endParaRPr lang="en-GB" sz="2000" b="1" u="sng">
              <a:latin typeface="Calibri" panose="020F0502020204030204" pitchFamily="34" charset="0"/>
            </a:endParaRPr>
          </a:p>
          <a:p>
            <a:pPr marR="0">
              <a:lnSpc>
                <a:spcPct val="100000"/>
              </a:lnSpc>
              <a:spcBef>
                <a:spcPts val="0"/>
              </a:spcBef>
              <a:spcAft>
                <a:spcPts val="0"/>
              </a:spcAft>
            </a:pPr>
            <a:endParaRPr lang="en-GB" sz="2000">
              <a:effectLst/>
              <a:latin typeface="Calibri" panose="020F0502020204030204" pitchFamily="34" charset="0"/>
            </a:endParaRP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Passed down from generation to generation</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Given to children in an attempt to teach them the meaning of certain things. </a:t>
            </a:r>
          </a:p>
          <a:p>
            <a:pPr indent="457200" rtl="0" fontAlgn="ctr">
              <a:lnSpc>
                <a:spcPct val="100000"/>
              </a:lnSpc>
              <a:spcBef>
                <a:spcPts val="0"/>
              </a:spcBef>
              <a:spcAft>
                <a:spcPts val="0"/>
              </a:spcAft>
              <a:buFont typeface="Arial" panose="020B0604020202020204" pitchFamily="34" charset="0"/>
              <a:buChar char="•"/>
            </a:pPr>
            <a:r>
              <a:rPr lang="en-GB" sz="2000">
                <a:effectLst/>
                <a:latin typeface="Calibri" panose="020F0502020204030204" pitchFamily="34" charset="0"/>
              </a:rPr>
              <a:t>Pass on stories of religion</a:t>
            </a:r>
          </a:p>
          <a:p>
            <a:pPr rtl="0" fontAlgn="ctr">
              <a:lnSpc>
                <a:spcPct val="100000"/>
              </a:lnSpc>
              <a:spcBef>
                <a:spcPts val="0"/>
              </a:spcBef>
              <a:spcAft>
                <a:spcPts val="0"/>
              </a:spcAft>
            </a:pPr>
            <a:endParaRPr lang="en-GB" sz="2000">
              <a:effectLst/>
              <a:latin typeface="Calibri" panose="020F0502020204030204" pitchFamily="34" charset="0"/>
            </a:endParaRPr>
          </a:p>
        </p:txBody>
      </p:sp>
    </p:spTree>
    <p:extLst>
      <p:ext uri="{BB962C8B-B14F-4D97-AF65-F5344CB8AC3E}">
        <p14:creationId xmlns:p14="http://schemas.microsoft.com/office/powerpoint/2010/main" val="270896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45AAE-36AD-48B6-B6FC-069FBD49C6D1}"/>
              </a:ext>
            </a:extLst>
          </p:cNvPr>
          <p:cNvSpPr>
            <a:spLocks noGrp="1"/>
          </p:cNvSpPr>
          <p:nvPr>
            <p:ph type="title"/>
          </p:nvPr>
        </p:nvSpPr>
        <p:spPr>
          <a:xfrm>
            <a:off x="2657440" y="350402"/>
            <a:ext cx="6877119" cy="640080"/>
          </a:xfrm>
        </p:spPr>
        <p:txBody>
          <a:bodyPr>
            <a:normAutofit/>
          </a:bodyPr>
          <a:lstStyle/>
          <a:p>
            <a:pPr algn="ctr"/>
            <a:r>
              <a:rPr lang="en-GB" sz="3000" b="1" u="sng" dirty="0"/>
              <a:t>Types of storytelling Part 2</a:t>
            </a:r>
          </a:p>
        </p:txBody>
      </p:sp>
      <p:sp>
        <p:nvSpPr>
          <p:cNvPr id="3" name="Content Placeholder 2">
            <a:extLst>
              <a:ext uri="{FF2B5EF4-FFF2-40B4-BE49-F238E27FC236}">
                <a16:creationId xmlns:a16="http://schemas.microsoft.com/office/drawing/2014/main" id="{C15DD067-1083-4CE2-A40D-983B07F5AC17}"/>
              </a:ext>
            </a:extLst>
          </p:cNvPr>
          <p:cNvSpPr>
            <a:spLocks noGrp="1"/>
          </p:cNvSpPr>
          <p:nvPr>
            <p:ph sz="quarter" idx="10"/>
          </p:nvPr>
        </p:nvSpPr>
        <p:spPr>
          <a:xfrm>
            <a:off x="268448" y="1167161"/>
            <a:ext cx="11733051" cy="5082638"/>
          </a:xfrm>
        </p:spPr>
        <p:txBody>
          <a:bodyPr vert="horz" lIns="91440" tIns="45720" rIns="91440" bIns="45720" rtlCol="0" anchor="t">
            <a:noAutofit/>
          </a:bodyPr>
          <a:lstStyle/>
          <a:p>
            <a:pPr marR="0">
              <a:lnSpc>
                <a:spcPct val="100000"/>
              </a:lnSpc>
              <a:spcBef>
                <a:spcPts val="0"/>
              </a:spcBef>
              <a:spcAft>
                <a:spcPts val="0"/>
              </a:spcAft>
            </a:pPr>
            <a:r>
              <a:rPr lang="en-GB" sz="1800" b="1" u="sng">
                <a:effectLst/>
              </a:rPr>
              <a:t>Friendship</a:t>
            </a:r>
            <a:endParaRPr lang="en-GB" sz="1800">
              <a:effectLst/>
            </a:endParaRPr>
          </a:p>
          <a:p>
            <a:pPr marR="0">
              <a:lnSpc>
                <a:spcPct val="100000"/>
              </a:lnSpc>
              <a:spcBef>
                <a:spcPts val="0"/>
              </a:spcBef>
              <a:spcAft>
                <a:spcPts val="0"/>
              </a:spcAft>
            </a:pPr>
            <a:endParaRPr lang="en-GB" sz="1800">
              <a:effectLst/>
            </a:endParaRPr>
          </a:p>
          <a:p>
            <a:pPr marL="342900" indent="-342900" rtl="0" fontAlgn="ctr">
              <a:lnSpc>
                <a:spcPct val="100000"/>
              </a:lnSpc>
              <a:spcBef>
                <a:spcPts val="0"/>
              </a:spcBef>
              <a:spcAft>
                <a:spcPts val="0"/>
              </a:spcAft>
              <a:buFont typeface="Arial" panose="020B0604020202020204" pitchFamily="34" charset="0"/>
              <a:buChar char="•"/>
            </a:pPr>
            <a:r>
              <a:rPr lang="en-GB" sz="1800">
                <a:effectLst/>
              </a:rPr>
              <a:t>Bringing friends together</a:t>
            </a:r>
            <a:endParaRPr lang="en-GB" sz="1800" dirty="0">
              <a:effectLst/>
              <a:cs typeface="Segoe UI"/>
            </a:endParaRPr>
          </a:p>
          <a:p>
            <a:pPr marR="0">
              <a:lnSpc>
                <a:spcPct val="100000"/>
              </a:lnSpc>
              <a:spcBef>
                <a:spcPts val="0"/>
              </a:spcBef>
              <a:spcAft>
                <a:spcPts val="0"/>
              </a:spcAft>
            </a:pPr>
            <a:endParaRPr lang="en-GB" sz="1800">
              <a:effectLst/>
            </a:endParaRPr>
          </a:p>
          <a:p>
            <a:pPr marR="0">
              <a:lnSpc>
                <a:spcPct val="100000"/>
              </a:lnSpc>
              <a:spcBef>
                <a:spcPts val="0"/>
              </a:spcBef>
              <a:spcAft>
                <a:spcPts val="0"/>
              </a:spcAft>
            </a:pPr>
            <a:r>
              <a:rPr lang="en-GB" sz="1800" b="1" u="sng">
                <a:effectLst/>
              </a:rPr>
              <a:t>Social</a:t>
            </a:r>
            <a:endParaRPr lang="en-GB" sz="1800">
              <a:effectLst/>
            </a:endParaRPr>
          </a:p>
          <a:p>
            <a:pPr marR="0">
              <a:lnSpc>
                <a:spcPct val="100000"/>
              </a:lnSpc>
              <a:spcBef>
                <a:spcPts val="0"/>
              </a:spcBef>
              <a:spcAft>
                <a:spcPts val="0"/>
              </a:spcAft>
            </a:pPr>
            <a:endParaRPr lang="en-GB" sz="1800">
              <a:effectLst/>
            </a:endParaRPr>
          </a:p>
          <a:p>
            <a:pPr marL="342900" indent="-342900" rtl="0" fontAlgn="ctr">
              <a:lnSpc>
                <a:spcPct val="100000"/>
              </a:lnSpc>
              <a:spcBef>
                <a:spcPts val="0"/>
              </a:spcBef>
              <a:spcAft>
                <a:spcPts val="0"/>
              </a:spcAft>
              <a:buFont typeface="Arial" panose="020B0604020202020204" pitchFamily="34" charset="0"/>
              <a:buChar char="•"/>
            </a:pPr>
            <a:r>
              <a:rPr lang="en-GB" sz="1800">
                <a:effectLst/>
              </a:rPr>
              <a:t>Gossip. </a:t>
            </a:r>
            <a:r>
              <a:rPr lang="en-GB" sz="1800" dirty="0">
                <a:solidFill>
                  <a:schemeClr val="tx1"/>
                </a:solidFill>
              </a:rPr>
              <a:t>art</a:t>
            </a:r>
            <a:r>
              <a:rPr lang="en-GB" sz="1800" dirty="0">
                <a:solidFill>
                  <a:schemeClr val="tx1"/>
                </a:solidFill>
                <a:effectLst/>
              </a:rPr>
              <a:t> </a:t>
            </a:r>
            <a:r>
              <a:rPr lang="en-GB" sz="1800">
                <a:effectLst/>
              </a:rPr>
              <a:t>of conversation</a:t>
            </a:r>
            <a:endParaRPr lang="en-GB" sz="1800" dirty="0">
              <a:effectLst/>
              <a:cs typeface="Segoe UI"/>
            </a:endParaRPr>
          </a:p>
          <a:p>
            <a:pPr marR="0">
              <a:lnSpc>
                <a:spcPct val="100000"/>
              </a:lnSpc>
              <a:spcBef>
                <a:spcPts val="0"/>
              </a:spcBef>
              <a:spcAft>
                <a:spcPts val="0"/>
              </a:spcAft>
            </a:pPr>
            <a:endParaRPr lang="en-GB" sz="1800"/>
          </a:p>
          <a:p>
            <a:pPr marR="0">
              <a:lnSpc>
                <a:spcPct val="100000"/>
              </a:lnSpc>
              <a:spcBef>
                <a:spcPts val="0"/>
              </a:spcBef>
              <a:spcAft>
                <a:spcPts val="0"/>
              </a:spcAft>
            </a:pPr>
            <a:r>
              <a:rPr lang="en-GB" sz="1800" b="1" u="sng">
                <a:effectLst/>
              </a:rPr>
              <a:t>Myth</a:t>
            </a:r>
            <a:endParaRPr lang="en-GB" sz="1800">
              <a:effectLst/>
            </a:endParaRPr>
          </a:p>
          <a:p>
            <a:pPr marR="0">
              <a:lnSpc>
                <a:spcPct val="100000"/>
              </a:lnSpc>
              <a:spcBef>
                <a:spcPts val="0"/>
              </a:spcBef>
              <a:spcAft>
                <a:spcPts val="0"/>
              </a:spcAft>
            </a:pPr>
            <a:endParaRPr lang="en-GB" sz="1800">
              <a:effectLst/>
            </a:endParaRPr>
          </a:p>
          <a:p>
            <a:pPr marL="285750" marR="0" indent="-285750">
              <a:lnSpc>
                <a:spcPct val="100000"/>
              </a:lnSpc>
              <a:spcBef>
                <a:spcPts val="0"/>
              </a:spcBef>
              <a:spcAft>
                <a:spcPts val="0"/>
              </a:spcAft>
              <a:buFont typeface="Arial" panose="020B0604020202020204" pitchFamily="34" charset="0"/>
              <a:buChar char="•"/>
            </a:pPr>
            <a:r>
              <a:rPr lang="en-GB" sz="1800">
                <a:effectLst/>
              </a:rPr>
              <a:t>Stories which are presented as true, but authenticity is doubted due to no one knowing where the stories originated from.</a:t>
            </a:r>
            <a:endParaRPr lang="en-GB" sz="1800" dirty="0">
              <a:effectLst/>
              <a:cs typeface="Segoe UI"/>
            </a:endParaRPr>
          </a:p>
          <a:p>
            <a:pPr marR="0">
              <a:lnSpc>
                <a:spcPct val="100000"/>
              </a:lnSpc>
              <a:spcBef>
                <a:spcPts val="0"/>
              </a:spcBef>
              <a:spcAft>
                <a:spcPts val="0"/>
              </a:spcAft>
            </a:pPr>
            <a:endParaRPr lang="en-GB" sz="1800">
              <a:effectLst/>
            </a:endParaRPr>
          </a:p>
          <a:p>
            <a:pPr marR="0">
              <a:lnSpc>
                <a:spcPct val="100000"/>
              </a:lnSpc>
              <a:spcBef>
                <a:spcPts val="0"/>
              </a:spcBef>
              <a:spcAft>
                <a:spcPts val="0"/>
              </a:spcAft>
            </a:pPr>
            <a:r>
              <a:rPr lang="en-GB" sz="1800" b="1" u="sng">
                <a:effectLst/>
              </a:rPr>
              <a:t>Unexplained</a:t>
            </a:r>
            <a:endParaRPr lang="en-GB" sz="1800">
              <a:effectLst/>
            </a:endParaRPr>
          </a:p>
          <a:p>
            <a:pPr rtl="0" fontAlgn="ctr">
              <a:lnSpc>
                <a:spcPct val="100000"/>
              </a:lnSpc>
              <a:spcBef>
                <a:spcPts val="0"/>
              </a:spcBef>
              <a:spcAft>
                <a:spcPts val="0"/>
              </a:spcAft>
            </a:pPr>
            <a:endParaRPr lang="en-GB" sz="1800">
              <a:effectLst/>
            </a:endParaRPr>
          </a:p>
          <a:p>
            <a:pPr marL="285750" indent="-285750" rtl="0" fontAlgn="ctr">
              <a:lnSpc>
                <a:spcPct val="100000"/>
              </a:lnSpc>
              <a:spcBef>
                <a:spcPts val="0"/>
              </a:spcBef>
              <a:spcAft>
                <a:spcPts val="0"/>
              </a:spcAft>
              <a:buFont typeface="Arial" panose="020B0604020202020204" pitchFamily="34" charset="0"/>
              <a:buChar char="•"/>
            </a:pPr>
            <a:r>
              <a:rPr lang="en-GB" sz="1800">
                <a:effectLst/>
              </a:rPr>
              <a:t>Ghosts, haunted houses, UFO's etc</a:t>
            </a:r>
            <a:endParaRPr lang="en-GB" sz="1800" dirty="0">
              <a:effectLst/>
              <a:cs typeface="Segoe UI"/>
            </a:endParaRPr>
          </a:p>
          <a:p>
            <a:pPr marR="0">
              <a:lnSpc>
                <a:spcPct val="100000"/>
              </a:lnSpc>
              <a:spcBef>
                <a:spcPts val="0"/>
              </a:spcBef>
              <a:spcAft>
                <a:spcPts val="0"/>
              </a:spcAft>
            </a:pPr>
            <a:endParaRPr lang="en-GB" sz="1800">
              <a:effectLst/>
            </a:endParaRPr>
          </a:p>
          <a:p>
            <a:pPr marR="0">
              <a:lnSpc>
                <a:spcPct val="100000"/>
              </a:lnSpc>
              <a:spcBef>
                <a:spcPts val="0"/>
              </a:spcBef>
              <a:spcAft>
                <a:spcPts val="0"/>
              </a:spcAft>
            </a:pPr>
            <a:r>
              <a:rPr lang="en-GB" sz="1800" i="1">
                <a:effectLst/>
              </a:rPr>
              <a:t>Stories can be told in textiles/tapestries, in sculptures, paintings, carvings/cave paintings, tattoos, ceramics, films, music and much more</a:t>
            </a:r>
            <a:endParaRPr lang="en-GB" sz="1800">
              <a:effectLst/>
            </a:endParaRPr>
          </a:p>
          <a:p>
            <a:pPr marR="0">
              <a:lnSpc>
                <a:spcPct val="100000"/>
              </a:lnSpc>
              <a:spcBef>
                <a:spcPts val="0"/>
              </a:spcBef>
              <a:spcAft>
                <a:spcPts val="0"/>
              </a:spcAft>
            </a:pPr>
            <a:endParaRPr lang="en-GB" sz="1800">
              <a:effectLst/>
            </a:endParaRPr>
          </a:p>
        </p:txBody>
      </p:sp>
    </p:spTree>
    <p:extLst>
      <p:ext uri="{BB962C8B-B14F-4D97-AF65-F5344CB8AC3E}">
        <p14:creationId xmlns:p14="http://schemas.microsoft.com/office/powerpoint/2010/main" val="3128916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B368D-514E-453D-9437-01A2D2E0BD37}"/>
              </a:ext>
            </a:extLst>
          </p:cNvPr>
          <p:cNvSpPr>
            <a:spLocks noGrp="1"/>
          </p:cNvSpPr>
          <p:nvPr>
            <p:ph type="title"/>
          </p:nvPr>
        </p:nvSpPr>
        <p:spPr>
          <a:xfrm>
            <a:off x="559960" y="366413"/>
            <a:ext cx="11072079" cy="640080"/>
          </a:xfrm>
        </p:spPr>
        <p:txBody>
          <a:bodyPr>
            <a:normAutofit/>
          </a:bodyPr>
          <a:lstStyle/>
          <a:p>
            <a:pPr algn="ctr"/>
            <a:r>
              <a:rPr lang="en-GB" sz="3000" b="1" u="sng"/>
              <a:t>Poetry, Condensed Imagery &amp; Cognitive Dissonance Theory</a:t>
            </a:r>
          </a:p>
        </p:txBody>
      </p:sp>
      <p:sp>
        <p:nvSpPr>
          <p:cNvPr id="3" name="Content Placeholder 2">
            <a:extLst>
              <a:ext uri="{FF2B5EF4-FFF2-40B4-BE49-F238E27FC236}">
                <a16:creationId xmlns:a16="http://schemas.microsoft.com/office/drawing/2014/main" id="{C1B5762C-B3D8-4102-8300-AD546A12D8C7}"/>
              </a:ext>
            </a:extLst>
          </p:cNvPr>
          <p:cNvSpPr>
            <a:spLocks noGrp="1"/>
          </p:cNvSpPr>
          <p:nvPr>
            <p:ph sz="quarter" idx="10"/>
          </p:nvPr>
        </p:nvSpPr>
        <p:spPr>
          <a:xfrm>
            <a:off x="268449" y="1234272"/>
            <a:ext cx="11363590" cy="3977640"/>
          </a:xfrm>
        </p:spPr>
        <p:txBody>
          <a:bodyPr>
            <a:noAutofit/>
          </a:bodyPr>
          <a:lstStyle/>
          <a:p>
            <a:pPr marL="0" marR="0">
              <a:spcBef>
                <a:spcPts val="0"/>
              </a:spcBef>
              <a:spcAft>
                <a:spcPts val="0"/>
              </a:spcAft>
            </a:pPr>
            <a:r>
              <a:rPr lang="en-GB" sz="1800">
                <a:effectLst/>
              </a:rPr>
              <a:t>Poetry is an art form in which human language is used for its aesthetic qualities in addition to, or instead of, its notional and semantic content. It consists largely of oral or literary works in which language is used in a manner that is felt by its user and audience to differ from ordinary prose. </a:t>
            </a:r>
          </a:p>
          <a:p>
            <a:pPr marL="0" marR="0">
              <a:spcBef>
                <a:spcPts val="0"/>
              </a:spcBef>
              <a:spcAft>
                <a:spcPts val="0"/>
              </a:spcAft>
            </a:pPr>
            <a:r>
              <a:rPr lang="en-GB" sz="1800">
                <a:effectLst/>
              </a:rPr>
              <a:t> </a:t>
            </a:r>
          </a:p>
          <a:p>
            <a:pPr marL="0" marR="0">
              <a:spcBef>
                <a:spcPts val="0"/>
              </a:spcBef>
              <a:spcAft>
                <a:spcPts val="0"/>
              </a:spcAft>
            </a:pPr>
            <a:r>
              <a:rPr lang="en-GB" sz="1800">
                <a:effectLst/>
              </a:rPr>
              <a:t>It may use condensed or compressed form to convey emotion or ideas to the reader's or listener's mind or ear.</a:t>
            </a:r>
          </a:p>
          <a:p>
            <a:pPr marL="0" marR="0">
              <a:spcBef>
                <a:spcPts val="0"/>
              </a:spcBef>
              <a:spcAft>
                <a:spcPts val="0"/>
              </a:spcAft>
            </a:pPr>
            <a:endParaRPr lang="en-GB" sz="1800">
              <a:effectLst/>
            </a:endParaRPr>
          </a:p>
          <a:p>
            <a:pPr marL="0" marR="0">
              <a:spcBef>
                <a:spcPts val="0"/>
              </a:spcBef>
              <a:spcAft>
                <a:spcPts val="0"/>
              </a:spcAft>
            </a:pPr>
            <a:r>
              <a:rPr lang="en-GB" sz="1800" b="1" u="sng">
                <a:effectLst/>
              </a:rPr>
              <a:t>Condensed imagery</a:t>
            </a:r>
            <a:endParaRPr lang="en-GB" sz="1800">
              <a:effectLst/>
            </a:endParaRPr>
          </a:p>
          <a:p>
            <a:pPr marL="0" marR="0">
              <a:spcBef>
                <a:spcPts val="0"/>
              </a:spcBef>
              <a:spcAft>
                <a:spcPts val="0"/>
              </a:spcAft>
            </a:pPr>
            <a:r>
              <a:rPr lang="en-GB" sz="1800">
                <a:effectLst/>
              </a:rPr>
              <a:t>Being able to convey an idea or image through the simplest form</a:t>
            </a:r>
          </a:p>
          <a:p>
            <a:pPr marL="0" marR="0">
              <a:spcBef>
                <a:spcPts val="0"/>
              </a:spcBef>
              <a:spcAft>
                <a:spcPts val="0"/>
              </a:spcAft>
            </a:pPr>
            <a:r>
              <a:rPr lang="en-GB" sz="1800">
                <a:effectLst/>
              </a:rPr>
              <a:t> </a:t>
            </a:r>
          </a:p>
          <a:p>
            <a:pPr marL="0" marR="0">
              <a:spcBef>
                <a:spcPts val="0"/>
              </a:spcBef>
              <a:spcAft>
                <a:spcPts val="0"/>
              </a:spcAft>
            </a:pPr>
            <a:r>
              <a:rPr lang="en-GB" sz="1800" b="1" u="sng">
                <a:effectLst/>
              </a:rPr>
              <a:t>Cognitive </a:t>
            </a:r>
            <a:r>
              <a:rPr lang="en-GB" sz="1800" b="1" u="sng" err="1">
                <a:effectLst/>
              </a:rPr>
              <a:t>Dissonace</a:t>
            </a:r>
            <a:r>
              <a:rPr lang="en-GB" sz="1800" b="1" u="sng">
                <a:effectLst/>
              </a:rPr>
              <a:t> Theory</a:t>
            </a:r>
            <a:endParaRPr lang="en-GB" sz="1800">
              <a:effectLst/>
            </a:endParaRPr>
          </a:p>
          <a:p>
            <a:pPr marL="0" marR="0">
              <a:spcBef>
                <a:spcPts val="0"/>
              </a:spcBef>
              <a:spcAft>
                <a:spcPts val="0"/>
              </a:spcAft>
            </a:pPr>
            <a:r>
              <a:rPr lang="en-GB" sz="1800">
                <a:effectLst/>
              </a:rPr>
              <a:t>“The theory that people feel uncomfortable when faced with contradictory or inconsistent information or viewpoints and therefore tend to seek out messages which conflict/confirm them in choices or verdicts which they have reached”</a:t>
            </a:r>
          </a:p>
          <a:p>
            <a:endParaRPr lang="en-GB" sz="1800"/>
          </a:p>
        </p:txBody>
      </p:sp>
    </p:spTree>
    <p:extLst>
      <p:ext uri="{BB962C8B-B14F-4D97-AF65-F5344CB8AC3E}">
        <p14:creationId xmlns:p14="http://schemas.microsoft.com/office/powerpoint/2010/main" val="115366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6502-A5EF-4BB4-93C1-F46CCDBAEE05}"/>
              </a:ext>
            </a:extLst>
          </p:cNvPr>
          <p:cNvSpPr>
            <a:spLocks noGrp="1"/>
          </p:cNvSpPr>
          <p:nvPr>
            <p:ph type="title"/>
          </p:nvPr>
        </p:nvSpPr>
        <p:spPr>
          <a:xfrm>
            <a:off x="267809" y="559186"/>
            <a:ext cx="11656381" cy="640080"/>
          </a:xfrm>
        </p:spPr>
        <p:txBody>
          <a:bodyPr>
            <a:noAutofit/>
          </a:bodyPr>
          <a:lstStyle/>
          <a:p>
            <a:pPr algn="ctr"/>
            <a:r>
              <a:rPr lang="en-GB" sz="3000" b="1" u="sng" dirty="0"/>
              <a:t>Study task – Choose song lyrics (Think about storytelling &amp; condensed imagery</a:t>
            </a:r>
          </a:p>
        </p:txBody>
      </p:sp>
      <p:sp>
        <p:nvSpPr>
          <p:cNvPr id="3" name="Content Placeholder 2">
            <a:extLst>
              <a:ext uri="{FF2B5EF4-FFF2-40B4-BE49-F238E27FC236}">
                <a16:creationId xmlns:a16="http://schemas.microsoft.com/office/drawing/2014/main" id="{D055DA32-DB26-489E-A53D-EB5869B1FB6E}"/>
              </a:ext>
            </a:extLst>
          </p:cNvPr>
          <p:cNvSpPr>
            <a:spLocks noGrp="1"/>
          </p:cNvSpPr>
          <p:nvPr>
            <p:ph sz="quarter" idx="10"/>
          </p:nvPr>
        </p:nvSpPr>
        <p:spPr>
          <a:xfrm>
            <a:off x="539496" y="1435608"/>
            <a:ext cx="11019230" cy="3977640"/>
          </a:xfrm>
        </p:spPr>
        <p:txBody>
          <a:bodyPr>
            <a:normAutofit/>
          </a:bodyPr>
          <a:lstStyle/>
          <a:p>
            <a:r>
              <a:rPr lang="en-GB" sz="2000" dirty="0"/>
              <a:t>The song lyrics that I have chosen for this task is:</a:t>
            </a:r>
          </a:p>
          <a:p>
            <a:endParaRPr lang="en-GB" sz="2000" dirty="0"/>
          </a:p>
        </p:txBody>
      </p:sp>
    </p:spTree>
    <p:extLst>
      <p:ext uri="{BB962C8B-B14F-4D97-AF65-F5344CB8AC3E}">
        <p14:creationId xmlns:p14="http://schemas.microsoft.com/office/powerpoint/2010/main" val="579059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95537A-DABA-47D0-8DF9-86482C532CA1}"/>
              </a:ext>
            </a:extLst>
          </p:cNvPr>
          <p:cNvSpPr>
            <a:spLocks noGrp="1"/>
          </p:cNvSpPr>
          <p:nvPr>
            <p:ph type="title"/>
          </p:nvPr>
        </p:nvSpPr>
        <p:spPr>
          <a:xfrm>
            <a:off x="258536" y="1030005"/>
            <a:ext cx="11674928" cy="640080"/>
          </a:xfrm>
        </p:spPr>
        <p:txBody>
          <a:bodyPr>
            <a:noAutofit/>
          </a:bodyPr>
          <a:lstStyle/>
          <a:p>
            <a:pPr algn="ctr"/>
            <a:r>
              <a:rPr lang="en-GB" sz="5000" b="1" u="sng"/>
              <a:t>Initial thoughts &amp; The stages of Design</a:t>
            </a:r>
          </a:p>
        </p:txBody>
      </p:sp>
      <p:sp>
        <p:nvSpPr>
          <p:cNvPr id="5" name="Content Placeholder 4">
            <a:extLst>
              <a:ext uri="{FF2B5EF4-FFF2-40B4-BE49-F238E27FC236}">
                <a16:creationId xmlns:a16="http://schemas.microsoft.com/office/drawing/2014/main" id="{8337BA24-B5C3-4EB3-AAB3-3765D9F5E796}"/>
              </a:ext>
            </a:extLst>
          </p:cNvPr>
          <p:cNvSpPr>
            <a:spLocks noGrp="1"/>
          </p:cNvSpPr>
          <p:nvPr>
            <p:ph sz="quarter" idx="13"/>
          </p:nvPr>
        </p:nvSpPr>
        <p:spPr/>
        <p:txBody>
          <a:bodyPr/>
          <a:lstStyle/>
          <a:p>
            <a:r>
              <a:rPr lang="en-GB"/>
              <a:t>In this session, we covered a range of topics including:</a:t>
            </a:r>
          </a:p>
          <a:p>
            <a:pPr marL="342900" indent="-342900">
              <a:buFont typeface="Arial" panose="020B0604020202020204" pitchFamily="34" charset="0"/>
              <a:buChar char="•"/>
            </a:pPr>
            <a:r>
              <a:rPr lang="en-GB"/>
              <a:t>Analysing poems &amp; paints</a:t>
            </a:r>
          </a:p>
          <a:p>
            <a:pPr marL="342900" indent="-342900">
              <a:buFont typeface="Arial" panose="020B0604020202020204" pitchFamily="34" charset="0"/>
              <a:buChar char="•"/>
            </a:pPr>
            <a:r>
              <a:rPr lang="en-GB"/>
              <a:t>Analysing stage &amp; screen</a:t>
            </a:r>
          </a:p>
          <a:p>
            <a:pPr marL="342900" indent="-342900">
              <a:buFont typeface="Arial" panose="020B0604020202020204" pitchFamily="34" charset="0"/>
              <a:buChar char="•"/>
            </a:pPr>
            <a:r>
              <a:rPr lang="en-GB"/>
              <a:t>The 7 steps of Design</a:t>
            </a:r>
          </a:p>
        </p:txBody>
      </p:sp>
    </p:spTree>
    <p:extLst>
      <p:ext uri="{BB962C8B-B14F-4D97-AF65-F5344CB8AC3E}">
        <p14:creationId xmlns:p14="http://schemas.microsoft.com/office/powerpoint/2010/main" val="5346495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6A7126-0274-4596-8B5E-629605330EE6}"/>
              </a:ext>
            </a:extLst>
          </p:cNvPr>
          <p:cNvSpPr>
            <a:spLocks noGrp="1"/>
          </p:cNvSpPr>
          <p:nvPr>
            <p:ph type="title"/>
          </p:nvPr>
        </p:nvSpPr>
        <p:spPr>
          <a:xfrm>
            <a:off x="2657856" y="1193292"/>
            <a:ext cx="6876288" cy="640080"/>
          </a:xfrm>
        </p:spPr>
        <p:txBody>
          <a:bodyPr>
            <a:noAutofit/>
          </a:bodyPr>
          <a:lstStyle/>
          <a:p>
            <a:pPr algn="ctr"/>
            <a:r>
              <a:rPr lang="en-GB" sz="5000" b="1" u="sng"/>
              <a:t>Thoughts on poems</a:t>
            </a:r>
          </a:p>
        </p:txBody>
      </p:sp>
      <p:sp>
        <p:nvSpPr>
          <p:cNvPr id="5" name="Content Placeholder 4">
            <a:extLst>
              <a:ext uri="{FF2B5EF4-FFF2-40B4-BE49-F238E27FC236}">
                <a16:creationId xmlns:a16="http://schemas.microsoft.com/office/drawing/2014/main" id="{4EA51A73-FE98-43D1-A431-EE2C9CC0E268}"/>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3072083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434FC7-3822-4DCB-A9FB-4E5B98D8F18B}"/>
              </a:ext>
            </a:extLst>
          </p:cNvPr>
          <p:cNvSpPr>
            <a:spLocks noGrp="1"/>
          </p:cNvSpPr>
          <p:nvPr>
            <p:ph type="title"/>
          </p:nvPr>
        </p:nvSpPr>
        <p:spPr>
          <a:xfrm>
            <a:off x="2373749" y="366413"/>
            <a:ext cx="7444502" cy="640080"/>
          </a:xfrm>
        </p:spPr>
        <p:txBody>
          <a:bodyPr>
            <a:noAutofit/>
          </a:bodyPr>
          <a:lstStyle/>
          <a:p>
            <a:pPr algn="ctr"/>
            <a:r>
              <a:rPr lang="en-GB" sz="3000" b="1" u="sng"/>
              <a:t>A Dream Within A Dream by Edgar Allan Poe</a:t>
            </a:r>
          </a:p>
        </p:txBody>
      </p:sp>
      <p:sp>
        <p:nvSpPr>
          <p:cNvPr id="9" name="Oval 8">
            <a:extLst>
              <a:ext uri="{FF2B5EF4-FFF2-40B4-BE49-F238E27FC236}">
                <a16:creationId xmlns:a16="http://schemas.microsoft.com/office/drawing/2014/main" id="{DE2613BA-B03C-43F1-826D-459B92DFC4F7}"/>
              </a:ext>
            </a:extLst>
          </p:cNvPr>
          <p:cNvSpPr/>
          <p:nvPr/>
        </p:nvSpPr>
        <p:spPr>
          <a:xfrm>
            <a:off x="4879596" y="2430710"/>
            <a:ext cx="2432808" cy="199657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8340E17-5266-4B87-9AD3-CFBC427E1B16}"/>
              </a:ext>
            </a:extLst>
          </p:cNvPr>
          <p:cNvSpPr txBox="1"/>
          <p:nvPr/>
        </p:nvSpPr>
        <p:spPr>
          <a:xfrm>
            <a:off x="5100506" y="2921167"/>
            <a:ext cx="1990987" cy="1015663"/>
          </a:xfrm>
          <a:prstGeom prst="rect">
            <a:avLst/>
          </a:prstGeom>
          <a:noFill/>
        </p:spPr>
        <p:txBody>
          <a:bodyPr wrap="square" rtlCol="0">
            <a:spAutoFit/>
          </a:bodyPr>
          <a:lstStyle/>
          <a:p>
            <a:pPr algn="ctr"/>
            <a:r>
              <a:rPr lang="en-GB" sz="2000" b="1"/>
              <a:t>A Dream Within A Dream</a:t>
            </a:r>
          </a:p>
        </p:txBody>
      </p:sp>
      <p:cxnSp>
        <p:nvCxnSpPr>
          <p:cNvPr id="12" name="Straight Arrow Connector 11">
            <a:extLst>
              <a:ext uri="{FF2B5EF4-FFF2-40B4-BE49-F238E27FC236}">
                <a16:creationId xmlns:a16="http://schemas.microsoft.com/office/drawing/2014/main" id="{80555850-0321-457E-BA30-6BF12CBD5BDE}"/>
              </a:ext>
            </a:extLst>
          </p:cNvPr>
          <p:cNvCxnSpPr>
            <a:stCxn id="9" idx="2"/>
          </p:cNvCxnSpPr>
          <p:nvPr/>
        </p:nvCxnSpPr>
        <p:spPr>
          <a:xfrm flipH="1" flipV="1">
            <a:off x="3984771" y="3428998"/>
            <a:ext cx="894825" cy="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2F8A904D-CFD0-4692-B888-11DC6483CDB0}"/>
              </a:ext>
            </a:extLst>
          </p:cNvPr>
          <p:cNvCxnSpPr>
            <a:cxnSpLocks/>
          </p:cNvCxnSpPr>
          <p:nvPr/>
        </p:nvCxnSpPr>
        <p:spPr>
          <a:xfrm flipH="1">
            <a:off x="4432183" y="4115169"/>
            <a:ext cx="796955" cy="64161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0" name="Oval 19">
            <a:extLst>
              <a:ext uri="{FF2B5EF4-FFF2-40B4-BE49-F238E27FC236}">
                <a16:creationId xmlns:a16="http://schemas.microsoft.com/office/drawing/2014/main" id="{49679C55-CEF9-429F-A07A-0807C9FA826F}"/>
              </a:ext>
            </a:extLst>
          </p:cNvPr>
          <p:cNvSpPr/>
          <p:nvPr/>
        </p:nvSpPr>
        <p:spPr>
          <a:xfrm>
            <a:off x="2684477" y="3033521"/>
            <a:ext cx="1079383" cy="822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FE1FE101-4033-4190-A8D2-92DEB3F167F5}"/>
              </a:ext>
            </a:extLst>
          </p:cNvPr>
          <p:cNvSpPr/>
          <p:nvPr/>
        </p:nvSpPr>
        <p:spPr>
          <a:xfrm>
            <a:off x="3377969" y="4756779"/>
            <a:ext cx="1079382" cy="82207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a:extLst>
              <a:ext uri="{FF2B5EF4-FFF2-40B4-BE49-F238E27FC236}">
                <a16:creationId xmlns:a16="http://schemas.microsoft.com/office/drawing/2014/main" id="{46BCA242-7ACB-4AA6-A7EB-9B8BC697B938}"/>
              </a:ext>
            </a:extLst>
          </p:cNvPr>
          <p:cNvCxnSpPr>
            <a:cxnSpLocks/>
            <a:stCxn id="9" idx="1"/>
          </p:cNvCxnSpPr>
          <p:nvPr/>
        </p:nvCxnSpPr>
        <p:spPr>
          <a:xfrm flipH="1" flipV="1">
            <a:off x="4570604" y="2141386"/>
            <a:ext cx="665268" cy="58171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4" name="Oval 23">
            <a:extLst>
              <a:ext uri="{FF2B5EF4-FFF2-40B4-BE49-F238E27FC236}">
                <a16:creationId xmlns:a16="http://schemas.microsoft.com/office/drawing/2014/main" id="{DE1C825C-D4FE-4F04-B991-339FD3C75A57}"/>
              </a:ext>
            </a:extLst>
          </p:cNvPr>
          <p:cNvSpPr/>
          <p:nvPr/>
        </p:nvSpPr>
        <p:spPr>
          <a:xfrm>
            <a:off x="3380763" y="1301834"/>
            <a:ext cx="1189841" cy="82209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03409B73-3B28-481A-9585-61DB977F6CE1}"/>
              </a:ext>
            </a:extLst>
          </p:cNvPr>
          <p:cNvCxnSpPr>
            <a:stCxn id="9" idx="4"/>
          </p:cNvCxnSpPr>
          <p:nvPr/>
        </p:nvCxnSpPr>
        <p:spPr>
          <a:xfrm flipH="1">
            <a:off x="6095999" y="4427289"/>
            <a:ext cx="1" cy="7405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4783709C-9131-456A-9A76-DAEF4FEE7322}"/>
              </a:ext>
            </a:extLst>
          </p:cNvPr>
          <p:cNvCxnSpPr>
            <a:cxnSpLocks/>
            <a:stCxn id="9" idx="5"/>
          </p:cNvCxnSpPr>
          <p:nvPr/>
        </p:nvCxnSpPr>
        <p:spPr>
          <a:xfrm>
            <a:off x="6956128" y="4134897"/>
            <a:ext cx="671690" cy="66266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4" name="Straight Arrow Connector 33">
            <a:extLst>
              <a:ext uri="{FF2B5EF4-FFF2-40B4-BE49-F238E27FC236}">
                <a16:creationId xmlns:a16="http://schemas.microsoft.com/office/drawing/2014/main" id="{7EE151E8-D6AC-495C-8B0C-7250582256CA}"/>
              </a:ext>
            </a:extLst>
          </p:cNvPr>
          <p:cNvCxnSpPr>
            <a:stCxn id="9" idx="6"/>
          </p:cNvCxnSpPr>
          <p:nvPr/>
        </p:nvCxnSpPr>
        <p:spPr>
          <a:xfrm flipV="1">
            <a:off x="7312404" y="3428998"/>
            <a:ext cx="749416" cy="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6" name="Straight Arrow Connector 35">
            <a:extLst>
              <a:ext uri="{FF2B5EF4-FFF2-40B4-BE49-F238E27FC236}">
                <a16:creationId xmlns:a16="http://schemas.microsoft.com/office/drawing/2014/main" id="{AAA567EB-7A9F-4784-BD2B-7F0118F223E3}"/>
              </a:ext>
            </a:extLst>
          </p:cNvPr>
          <p:cNvCxnSpPr>
            <a:cxnSpLocks/>
            <a:stCxn id="9" idx="7"/>
          </p:cNvCxnSpPr>
          <p:nvPr/>
        </p:nvCxnSpPr>
        <p:spPr>
          <a:xfrm flipV="1">
            <a:off x="6956128" y="2100235"/>
            <a:ext cx="671690" cy="62286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8" name="Oval 37">
            <a:extLst>
              <a:ext uri="{FF2B5EF4-FFF2-40B4-BE49-F238E27FC236}">
                <a16:creationId xmlns:a16="http://schemas.microsoft.com/office/drawing/2014/main" id="{FC1EC16A-7A35-40D7-8811-D43967351BC1}"/>
              </a:ext>
            </a:extLst>
          </p:cNvPr>
          <p:cNvSpPr/>
          <p:nvPr/>
        </p:nvSpPr>
        <p:spPr>
          <a:xfrm>
            <a:off x="5496191" y="5404891"/>
            <a:ext cx="1199617" cy="89322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BEFEB03B-264F-410D-AEFB-B21B986020DD}"/>
              </a:ext>
            </a:extLst>
          </p:cNvPr>
          <p:cNvSpPr/>
          <p:nvPr/>
        </p:nvSpPr>
        <p:spPr>
          <a:xfrm>
            <a:off x="7559878" y="4897469"/>
            <a:ext cx="1199617" cy="93955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90E1E849-D9AA-4164-819D-5C46CA91A23A}"/>
              </a:ext>
            </a:extLst>
          </p:cNvPr>
          <p:cNvSpPr/>
          <p:nvPr/>
        </p:nvSpPr>
        <p:spPr>
          <a:xfrm>
            <a:off x="8282731" y="3017952"/>
            <a:ext cx="1079382" cy="82209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C7688E0D-529B-4582-907D-2195947522D0}"/>
              </a:ext>
            </a:extLst>
          </p:cNvPr>
          <p:cNvSpPr/>
          <p:nvPr/>
        </p:nvSpPr>
        <p:spPr>
          <a:xfrm>
            <a:off x="7863280" y="1313195"/>
            <a:ext cx="1072383" cy="79838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214FA41C-02A4-4E09-A21C-EACD37C6E392}"/>
              </a:ext>
            </a:extLst>
          </p:cNvPr>
          <p:cNvSpPr txBox="1"/>
          <p:nvPr/>
        </p:nvSpPr>
        <p:spPr>
          <a:xfrm>
            <a:off x="7994884" y="1500888"/>
            <a:ext cx="809174" cy="369332"/>
          </a:xfrm>
          <a:prstGeom prst="rect">
            <a:avLst/>
          </a:prstGeom>
          <a:noFill/>
        </p:spPr>
        <p:txBody>
          <a:bodyPr wrap="square" rtlCol="0">
            <a:spAutoFit/>
          </a:bodyPr>
          <a:lstStyle/>
          <a:p>
            <a:r>
              <a:rPr lang="en-GB"/>
              <a:t>Hope</a:t>
            </a:r>
          </a:p>
        </p:txBody>
      </p:sp>
      <p:sp>
        <p:nvSpPr>
          <p:cNvPr id="43" name="TextBox 42">
            <a:extLst>
              <a:ext uri="{FF2B5EF4-FFF2-40B4-BE49-F238E27FC236}">
                <a16:creationId xmlns:a16="http://schemas.microsoft.com/office/drawing/2014/main" id="{083259BD-4CCD-4360-A3BC-F7D5038D6BE4}"/>
              </a:ext>
            </a:extLst>
          </p:cNvPr>
          <p:cNvSpPr txBox="1"/>
          <p:nvPr/>
        </p:nvSpPr>
        <p:spPr>
          <a:xfrm>
            <a:off x="3419581" y="1501922"/>
            <a:ext cx="1238064" cy="369332"/>
          </a:xfrm>
          <a:prstGeom prst="rect">
            <a:avLst/>
          </a:prstGeom>
          <a:noFill/>
        </p:spPr>
        <p:txBody>
          <a:bodyPr wrap="square" rtlCol="0">
            <a:spAutoFit/>
          </a:bodyPr>
          <a:lstStyle/>
          <a:p>
            <a:r>
              <a:rPr lang="en-GB"/>
              <a:t>Romantic</a:t>
            </a:r>
          </a:p>
        </p:txBody>
      </p:sp>
      <p:sp>
        <p:nvSpPr>
          <p:cNvPr id="44" name="TextBox 43">
            <a:extLst>
              <a:ext uri="{FF2B5EF4-FFF2-40B4-BE49-F238E27FC236}">
                <a16:creationId xmlns:a16="http://schemas.microsoft.com/office/drawing/2014/main" id="{F3F28ECD-6450-4A03-8ACD-91494703FB71}"/>
              </a:ext>
            </a:extLst>
          </p:cNvPr>
          <p:cNvSpPr txBox="1"/>
          <p:nvPr/>
        </p:nvSpPr>
        <p:spPr>
          <a:xfrm>
            <a:off x="2869035" y="3322040"/>
            <a:ext cx="800322" cy="369332"/>
          </a:xfrm>
          <a:prstGeom prst="rect">
            <a:avLst/>
          </a:prstGeom>
          <a:noFill/>
        </p:spPr>
        <p:txBody>
          <a:bodyPr wrap="square" rtlCol="0">
            <a:spAutoFit/>
          </a:bodyPr>
          <a:lstStyle/>
          <a:p>
            <a:r>
              <a:rPr lang="en-GB"/>
              <a:t>Love</a:t>
            </a:r>
          </a:p>
        </p:txBody>
      </p:sp>
      <p:sp>
        <p:nvSpPr>
          <p:cNvPr id="45" name="TextBox 44">
            <a:extLst>
              <a:ext uri="{FF2B5EF4-FFF2-40B4-BE49-F238E27FC236}">
                <a16:creationId xmlns:a16="http://schemas.microsoft.com/office/drawing/2014/main" id="{B74C2FE1-4335-46D2-8806-B70F5C818AEF}"/>
              </a:ext>
            </a:extLst>
          </p:cNvPr>
          <p:cNvSpPr txBox="1"/>
          <p:nvPr/>
        </p:nvSpPr>
        <p:spPr>
          <a:xfrm>
            <a:off x="8244793" y="3244331"/>
            <a:ext cx="1142045" cy="369332"/>
          </a:xfrm>
          <a:prstGeom prst="rect">
            <a:avLst/>
          </a:prstGeom>
          <a:noFill/>
        </p:spPr>
        <p:txBody>
          <a:bodyPr wrap="square" rtlCol="0">
            <a:spAutoFit/>
          </a:bodyPr>
          <a:lstStyle/>
          <a:p>
            <a:r>
              <a:rPr lang="en-GB"/>
              <a:t>Thoughts</a:t>
            </a:r>
          </a:p>
        </p:txBody>
      </p:sp>
      <p:sp>
        <p:nvSpPr>
          <p:cNvPr id="46" name="TextBox 45">
            <a:extLst>
              <a:ext uri="{FF2B5EF4-FFF2-40B4-BE49-F238E27FC236}">
                <a16:creationId xmlns:a16="http://schemas.microsoft.com/office/drawing/2014/main" id="{4E43D219-AD16-48D7-9333-59BC9343B356}"/>
              </a:ext>
            </a:extLst>
          </p:cNvPr>
          <p:cNvSpPr txBox="1"/>
          <p:nvPr/>
        </p:nvSpPr>
        <p:spPr>
          <a:xfrm>
            <a:off x="3419581" y="4986746"/>
            <a:ext cx="1079382" cy="369332"/>
          </a:xfrm>
          <a:prstGeom prst="rect">
            <a:avLst/>
          </a:prstGeom>
          <a:noFill/>
        </p:spPr>
        <p:txBody>
          <a:bodyPr wrap="square" rtlCol="0">
            <a:spAutoFit/>
          </a:bodyPr>
          <a:lstStyle/>
          <a:p>
            <a:r>
              <a:rPr lang="en-GB"/>
              <a:t>Sadness</a:t>
            </a:r>
          </a:p>
        </p:txBody>
      </p:sp>
      <p:sp>
        <p:nvSpPr>
          <p:cNvPr id="47" name="TextBox 46">
            <a:extLst>
              <a:ext uri="{FF2B5EF4-FFF2-40B4-BE49-F238E27FC236}">
                <a16:creationId xmlns:a16="http://schemas.microsoft.com/office/drawing/2014/main" id="{8F0FA67F-678F-43FB-9038-1112551C8D2F}"/>
              </a:ext>
            </a:extLst>
          </p:cNvPr>
          <p:cNvSpPr txBox="1"/>
          <p:nvPr/>
        </p:nvSpPr>
        <p:spPr>
          <a:xfrm>
            <a:off x="5656278" y="5666839"/>
            <a:ext cx="879442" cy="369332"/>
          </a:xfrm>
          <a:prstGeom prst="rect">
            <a:avLst/>
          </a:prstGeom>
          <a:noFill/>
        </p:spPr>
        <p:txBody>
          <a:bodyPr wrap="square" rtlCol="0">
            <a:spAutoFit/>
          </a:bodyPr>
          <a:lstStyle/>
          <a:p>
            <a:r>
              <a:rPr lang="en-GB"/>
              <a:t>Crying</a:t>
            </a:r>
          </a:p>
        </p:txBody>
      </p:sp>
      <p:sp>
        <p:nvSpPr>
          <p:cNvPr id="48" name="TextBox 47">
            <a:extLst>
              <a:ext uri="{FF2B5EF4-FFF2-40B4-BE49-F238E27FC236}">
                <a16:creationId xmlns:a16="http://schemas.microsoft.com/office/drawing/2014/main" id="{CB4C56CD-5560-4056-AAAC-CB584AEB9232}"/>
              </a:ext>
            </a:extLst>
          </p:cNvPr>
          <p:cNvSpPr txBox="1"/>
          <p:nvPr/>
        </p:nvSpPr>
        <p:spPr>
          <a:xfrm>
            <a:off x="7566878" y="5184078"/>
            <a:ext cx="1199617" cy="369332"/>
          </a:xfrm>
          <a:prstGeom prst="rect">
            <a:avLst/>
          </a:prstGeom>
          <a:noFill/>
        </p:spPr>
        <p:txBody>
          <a:bodyPr wrap="square" rtlCol="0">
            <a:spAutoFit/>
          </a:bodyPr>
          <a:lstStyle/>
          <a:p>
            <a:r>
              <a:rPr lang="en-GB"/>
              <a:t>Dreaming</a:t>
            </a:r>
          </a:p>
        </p:txBody>
      </p:sp>
      <p:cxnSp>
        <p:nvCxnSpPr>
          <p:cNvPr id="50" name="Straight Arrow Connector 49">
            <a:extLst>
              <a:ext uri="{FF2B5EF4-FFF2-40B4-BE49-F238E27FC236}">
                <a16:creationId xmlns:a16="http://schemas.microsoft.com/office/drawing/2014/main" id="{5F17E3A6-7E7E-4123-82B9-4BE06C55C9DB}"/>
              </a:ext>
            </a:extLst>
          </p:cNvPr>
          <p:cNvCxnSpPr>
            <a:stCxn id="9" idx="0"/>
          </p:cNvCxnSpPr>
          <p:nvPr/>
        </p:nvCxnSpPr>
        <p:spPr>
          <a:xfrm flipH="1" flipV="1">
            <a:off x="6095999" y="2100235"/>
            <a:ext cx="1" cy="330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1" name="Oval 50">
            <a:extLst>
              <a:ext uri="{FF2B5EF4-FFF2-40B4-BE49-F238E27FC236}">
                <a16:creationId xmlns:a16="http://schemas.microsoft.com/office/drawing/2014/main" id="{CB634352-95F4-455E-A38A-C273686BCE1F}"/>
              </a:ext>
            </a:extLst>
          </p:cNvPr>
          <p:cNvSpPr/>
          <p:nvPr/>
        </p:nvSpPr>
        <p:spPr>
          <a:xfrm>
            <a:off x="5526257" y="1231529"/>
            <a:ext cx="1189818" cy="8289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a:extLst>
              <a:ext uri="{FF2B5EF4-FFF2-40B4-BE49-F238E27FC236}">
                <a16:creationId xmlns:a16="http://schemas.microsoft.com/office/drawing/2014/main" id="{B528BB77-8DE6-455B-8C48-BA91C3724AD5}"/>
              </a:ext>
            </a:extLst>
          </p:cNvPr>
          <p:cNvSpPr txBox="1"/>
          <p:nvPr/>
        </p:nvSpPr>
        <p:spPr>
          <a:xfrm>
            <a:off x="5526257" y="1458224"/>
            <a:ext cx="1238063" cy="369332"/>
          </a:xfrm>
          <a:prstGeom prst="rect">
            <a:avLst/>
          </a:prstGeom>
          <a:noFill/>
        </p:spPr>
        <p:txBody>
          <a:bodyPr wrap="square" rtlCol="0">
            <a:spAutoFit/>
          </a:bodyPr>
          <a:lstStyle/>
          <a:p>
            <a:r>
              <a:rPr lang="en-GB"/>
              <a:t>Life/death</a:t>
            </a:r>
          </a:p>
        </p:txBody>
      </p:sp>
      <p:pic>
        <p:nvPicPr>
          <p:cNvPr id="3" name="Picture 2">
            <a:extLst>
              <a:ext uri="{FF2B5EF4-FFF2-40B4-BE49-F238E27FC236}">
                <a16:creationId xmlns:a16="http://schemas.microsoft.com/office/drawing/2014/main" id="{9F06F1C9-F63F-49E6-8C90-A5E14AA6E6F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1739" y="1321288"/>
            <a:ext cx="2431156" cy="1622122"/>
          </a:xfrm>
          <a:prstGeom prst="rect">
            <a:avLst/>
          </a:prstGeom>
        </p:spPr>
      </p:pic>
      <p:sp>
        <p:nvSpPr>
          <p:cNvPr id="5" name="TextBox 4">
            <a:extLst>
              <a:ext uri="{FF2B5EF4-FFF2-40B4-BE49-F238E27FC236}">
                <a16:creationId xmlns:a16="http://schemas.microsoft.com/office/drawing/2014/main" id="{AE12B240-ABF3-4A8F-84D9-552B27CEB2A0}"/>
              </a:ext>
            </a:extLst>
          </p:cNvPr>
          <p:cNvSpPr txBox="1"/>
          <p:nvPr/>
        </p:nvSpPr>
        <p:spPr>
          <a:xfrm>
            <a:off x="388754" y="2993886"/>
            <a:ext cx="2441132" cy="400110"/>
          </a:xfrm>
          <a:prstGeom prst="rect">
            <a:avLst/>
          </a:prstGeom>
          <a:noFill/>
        </p:spPr>
        <p:txBody>
          <a:bodyPr wrap="square" rtlCol="0">
            <a:spAutoFit/>
          </a:bodyPr>
          <a:lstStyle/>
          <a:p>
            <a:pPr algn="ctr"/>
            <a:r>
              <a:rPr lang="en-GB" sz="1000" b="1" i="1">
                <a:hlinkClick r:id="rId3" tooltip="https://en.wikiversity.org/wiki/Motivation_and_emotion/Book/2017/Oxytocin_and_trust"/>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7" name="Picture 6">
            <a:extLst>
              <a:ext uri="{FF2B5EF4-FFF2-40B4-BE49-F238E27FC236}">
                <a16:creationId xmlns:a16="http://schemas.microsoft.com/office/drawing/2014/main" id="{57A2FD4D-B37E-4D2B-A40C-DB75EDE62A1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56304" y="1315322"/>
            <a:ext cx="2297552" cy="1719574"/>
          </a:xfrm>
          <a:prstGeom prst="rect">
            <a:avLst/>
          </a:prstGeom>
        </p:spPr>
      </p:pic>
      <p:sp>
        <p:nvSpPr>
          <p:cNvPr id="8" name="TextBox 7">
            <a:extLst>
              <a:ext uri="{FF2B5EF4-FFF2-40B4-BE49-F238E27FC236}">
                <a16:creationId xmlns:a16="http://schemas.microsoft.com/office/drawing/2014/main" id="{09220971-A4C8-47F1-AE9C-C76F30FEDF76}"/>
              </a:ext>
            </a:extLst>
          </p:cNvPr>
          <p:cNvSpPr txBox="1"/>
          <p:nvPr/>
        </p:nvSpPr>
        <p:spPr>
          <a:xfrm>
            <a:off x="9456304" y="3193941"/>
            <a:ext cx="2273772" cy="400110"/>
          </a:xfrm>
          <a:prstGeom prst="rect">
            <a:avLst/>
          </a:prstGeom>
          <a:noFill/>
        </p:spPr>
        <p:txBody>
          <a:bodyPr wrap="square" rtlCol="0">
            <a:spAutoFit/>
          </a:bodyPr>
          <a:lstStyle/>
          <a:p>
            <a:pPr algn="ctr"/>
            <a:r>
              <a:rPr lang="en-GB" sz="1000" b="1" i="1">
                <a:hlinkClick r:id="rId6" tooltip="http://dangerousharvests.blogspot.com/2012/06/hope-isnt-really-buddhist-teaching.html"/>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13" name="Picture 12">
            <a:extLst>
              <a:ext uri="{FF2B5EF4-FFF2-40B4-BE49-F238E27FC236}">
                <a16:creationId xmlns:a16="http://schemas.microsoft.com/office/drawing/2014/main" id="{13BA5305-C29D-4499-B25C-ED3155418B5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456304" y="4354657"/>
            <a:ext cx="2273773" cy="1626336"/>
          </a:xfrm>
          <a:prstGeom prst="rect">
            <a:avLst/>
          </a:prstGeom>
        </p:spPr>
      </p:pic>
      <p:sp>
        <p:nvSpPr>
          <p:cNvPr id="14" name="TextBox 13">
            <a:extLst>
              <a:ext uri="{FF2B5EF4-FFF2-40B4-BE49-F238E27FC236}">
                <a16:creationId xmlns:a16="http://schemas.microsoft.com/office/drawing/2014/main" id="{5BD73220-F7EB-450C-881A-77E816518A6C}"/>
              </a:ext>
            </a:extLst>
          </p:cNvPr>
          <p:cNvSpPr txBox="1"/>
          <p:nvPr/>
        </p:nvSpPr>
        <p:spPr>
          <a:xfrm>
            <a:off x="9477523" y="6098065"/>
            <a:ext cx="2231333" cy="400110"/>
          </a:xfrm>
          <a:prstGeom prst="rect">
            <a:avLst/>
          </a:prstGeom>
          <a:noFill/>
        </p:spPr>
        <p:txBody>
          <a:bodyPr wrap="square" rtlCol="0">
            <a:spAutoFit/>
          </a:bodyPr>
          <a:lstStyle/>
          <a:p>
            <a:pPr algn="ctr"/>
            <a:r>
              <a:rPr lang="en-GB" sz="1000" b="1" i="1">
                <a:hlinkClick r:id="rId8" tooltip="http://truththeory.com/2014/04/22/maintaining-a-lucid-dream/"/>
              </a:rPr>
              <a:t>This Photo</a:t>
            </a:r>
            <a:r>
              <a:rPr lang="en-GB" sz="1000" b="1" i="1"/>
              <a:t> by Unknown Author is licensed under </a:t>
            </a:r>
            <a:r>
              <a:rPr lang="en-GB" sz="1000" b="1" i="1">
                <a:hlinkClick r:id="rId9" tooltip="https://creativecommons.org/licenses/by-nd/3.0/"/>
              </a:rPr>
              <a:t>CC BY-ND</a:t>
            </a:r>
            <a:endParaRPr lang="en-GB" sz="1000" b="1" i="1"/>
          </a:p>
        </p:txBody>
      </p:sp>
      <p:pic>
        <p:nvPicPr>
          <p:cNvPr id="17" name="Picture 16" descr="A picture containing water, outdoor, sky, beach&#10;&#10;Description automatically generated">
            <a:extLst>
              <a:ext uri="{FF2B5EF4-FFF2-40B4-BE49-F238E27FC236}">
                <a16:creationId xmlns:a16="http://schemas.microsoft.com/office/drawing/2014/main" id="{BC1E6193-4CE5-439F-A23E-F0F23DD79DAD}"/>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88754" y="4238054"/>
            <a:ext cx="2246075" cy="1497383"/>
          </a:xfrm>
          <a:prstGeom prst="rect">
            <a:avLst/>
          </a:prstGeom>
        </p:spPr>
      </p:pic>
      <p:sp>
        <p:nvSpPr>
          <p:cNvPr id="18" name="TextBox 17">
            <a:extLst>
              <a:ext uri="{FF2B5EF4-FFF2-40B4-BE49-F238E27FC236}">
                <a16:creationId xmlns:a16="http://schemas.microsoft.com/office/drawing/2014/main" id="{F559AAD5-E265-4D58-9DE6-836FFCCB5E8F}"/>
              </a:ext>
            </a:extLst>
          </p:cNvPr>
          <p:cNvSpPr txBox="1"/>
          <p:nvPr/>
        </p:nvSpPr>
        <p:spPr>
          <a:xfrm>
            <a:off x="388754" y="5954455"/>
            <a:ext cx="2246075" cy="400110"/>
          </a:xfrm>
          <a:prstGeom prst="rect">
            <a:avLst/>
          </a:prstGeom>
          <a:noFill/>
        </p:spPr>
        <p:txBody>
          <a:bodyPr wrap="square" rtlCol="0">
            <a:spAutoFit/>
          </a:bodyPr>
          <a:lstStyle/>
          <a:p>
            <a:pPr algn="ctr"/>
            <a:r>
              <a:rPr lang="en-GB" sz="1000" b="1" i="1">
                <a:hlinkClick r:id="rId11" tooltip="https://en.wikipedia.org/wiki/Sadness"/>
              </a:rPr>
              <a:t>This Photo</a:t>
            </a:r>
            <a:r>
              <a:rPr lang="en-GB" sz="1000" b="1" i="1"/>
              <a:t> by Unknown Author is licensed under </a:t>
            </a:r>
            <a:r>
              <a:rPr lang="en-GB" sz="1000" b="1" i="1">
                <a:hlinkClick r:id="rId4" tooltip="https://creativecommons.org/licenses/by-sa/3.0/"/>
              </a:rPr>
              <a:t>CC BY-SA</a:t>
            </a:r>
            <a:endParaRPr lang="en-GB" sz="1000" b="1" i="1"/>
          </a:p>
        </p:txBody>
      </p:sp>
    </p:spTree>
    <p:extLst>
      <p:ext uri="{BB962C8B-B14F-4D97-AF65-F5344CB8AC3E}">
        <p14:creationId xmlns:p14="http://schemas.microsoft.com/office/powerpoint/2010/main" val="33582622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434FC7-3822-4DCB-A9FB-4E5B98D8F18B}"/>
              </a:ext>
            </a:extLst>
          </p:cNvPr>
          <p:cNvSpPr>
            <a:spLocks noGrp="1"/>
          </p:cNvSpPr>
          <p:nvPr>
            <p:ph type="title"/>
          </p:nvPr>
        </p:nvSpPr>
        <p:spPr>
          <a:xfrm>
            <a:off x="2373749" y="366413"/>
            <a:ext cx="7444502" cy="640080"/>
          </a:xfrm>
        </p:spPr>
        <p:txBody>
          <a:bodyPr>
            <a:noAutofit/>
          </a:bodyPr>
          <a:lstStyle/>
          <a:p>
            <a:pPr algn="ctr"/>
            <a:r>
              <a:rPr lang="en-GB" sz="3000" b="1" u="sng"/>
              <a:t>The Road Not Taken by Robert Frost</a:t>
            </a:r>
          </a:p>
        </p:txBody>
      </p:sp>
      <p:sp>
        <p:nvSpPr>
          <p:cNvPr id="9" name="Oval 8">
            <a:extLst>
              <a:ext uri="{FF2B5EF4-FFF2-40B4-BE49-F238E27FC236}">
                <a16:creationId xmlns:a16="http://schemas.microsoft.com/office/drawing/2014/main" id="{DE2613BA-B03C-43F1-826D-459B92DFC4F7}"/>
              </a:ext>
            </a:extLst>
          </p:cNvPr>
          <p:cNvSpPr/>
          <p:nvPr/>
        </p:nvSpPr>
        <p:spPr>
          <a:xfrm>
            <a:off x="4879596" y="2548156"/>
            <a:ext cx="2432808" cy="199657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8340E17-5266-4B87-9AD3-CFBC427E1B16}"/>
              </a:ext>
            </a:extLst>
          </p:cNvPr>
          <p:cNvSpPr txBox="1"/>
          <p:nvPr/>
        </p:nvSpPr>
        <p:spPr>
          <a:xfrm>
            <a:off x="5100506" y="3208067"/>
            <a:ext cx="1990987" cy="707886"/>
          </a:xfrm>
          <a:prstGeom prst="rect">
            <a:avLst/>
          </a:prstGeom>
          <a:noFill/>
        </p:spPr>
        <p:txBody>
          <a:bodyPr wrap="square" rtlCol="0">
            <a:spAutoFit/>
          </a:bodyPr>
          <a:lstStyle/>
          <a:p>
            <a:pPr algn="ctr"/>
            <a:r>
              <a:rPr lang="en-GB" sz="2000" b="1"/>
              <a:t>The Road Not Taken</a:t>
            </a:r>
          </a:p>
        </p:txBody>
      </p:sp>
      <p:cxnSp>
        <p:nvCxnSpPr>
          <p:cNvPr id="12" name="Straight Arrow Connector 11">
            <a:extLst>
              <a:ext uri="{FF2B5EF4-FFF2-40B4-BE49-F238E27FC236}">
                <a16:creationId xmlns:a16="http://schemas.microsoft.com/office/drawing/2014/main" id="{80555850-0321-457E-BA30-6BF12CBD5BDE}"/>
              </a:ext>
            </a:extLst>
          </p:cNvPr>
          <p:cNvCxnSpPr>
            <a:stCxn id="9" idx="2"/>
          </p:cNvCxnSpPr>
          <p:nvPr/>
        </p:nvCxnSpPr>
        <p:spPr>
          <a:xfrm flipH="1" flipV="1">
            <a:off x="3984771" y="3546444"/>
            <a:ext cx="894825" cy="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2F8A904D-CFD0-4692-B888-11DC6483CDB0}"/>
              </a:ext>
            </a:extLst>
          </p:cNvPr>
          <p:cNvCxnSpPr>
            <a:cxnSpLocks/>
          </p:cNvCxnSpPr>
          <p:nvPr/>
        </p:nvCxnSpPr>
        <p:spPr>
          <a:xfrm flipH="1">
            <a:off x="4432183" y="4232615"/>
            <a:ext cx="796955" cy="64161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0" name="Oval 19">
            <a:extLst>
              <a:ext uri="{FF2B5EF4-FFF2-40B4-BE49-F238E27FC236}">
                <a16:creationId xmlns:a16="http://schemas.microsoft.com/office/drawing/2014/main" id="{49679C55-CEF9-429F-A07A-0807C9FA826F}"/>
              </a:ext>
            </a:extLst>
          </p:cNvPr>
          <p:cNvSpPr/>
          <p:nvPr/>
        </p:nvSpPr>
        <p:spPr>
          <a:xfrm>
            <a:off x="2684477" y="3150967"/>
            <a:ext cx="1079383" cy="822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FE1FE101-4033-4190-A8D2-92DEB3F167F5}"/>
              </a:ext>
            </a:extLst>
          </p:cNvPr>
          <p:cNvSpPr/>
          <p:nvPr/>
        </p:nvSpPr>
        <p:spPr>
          <a:xfrm>
            <a:off x="3377969" y="4874225"/>
            <a:ext cx="1079382" cy="82207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a:extLst>
              <a:ext uri="{FF2B5EF4-FFF2-40B4-BE49-F238E27FC236}">
                <a16:creationId xmlns:a16="http://schemas.microsoft.com/office/drawing/2014/main" id="{46BCA242-7ACB-4AA6-A7EB-9B8BC697B938}"/>
              </a:ext>
            </a:extLst>
          </p:cNvPr>
          <p:cNvCxnSpPr>
            <a:cxnSpLocks/>
            <a:stCxn id="9" idx="1"/>
          </p:cNvCxnSpPr>
          <p:nvPr/>
        </p:nvCxnSpPr>
        <p:spPr>
          <a:xfrm flipH="1" flipV="1">
            <a:off x="4570604" y="2258832"/>
            <a:ext cx="665268" cy="58171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4" name="Oval 23">
            <a:extLst>
              <a:ext uri="{FF2B5EF4-FFF2-40B4-BE49-F238E27FC236}">
                <a16:creationId xmlns:a16="http://schemas.microsoft.com/office/drawing/2014/main" id="{DE1C825C-D4FE-4F04-B991-339FD3C75A57}"/>
              </a:ext>
            </a:extLst>
          </p:cNvPr>
          <p:cNvSpPr/>
          <p:nvPr/>
        </p:nvSpPr>
        <p:spPr>
          <a:xfrm>
            <a:off x="3380763" y="1419280"/>
            <a:ext cx="1189841" cy="82209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03409B73-3B28-481A-9585-61DB977F6CE1}"/>
              </a:ext>
            </a:extLst>
          </p:cNvPr>
          <p:cNvCxnSpPr>
            <a:stCxn id="9" idx="4"/>
          </p:cNvCxnSpPr>
          <p:nvPr/>
        </p:nvCxnSpPr>
        <p:spPr>
          <a:xfrm flipH="1">
            <a:off x="6095999" y="4544735"/>
            <a:ext cx="1" cy="7405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4783709C-9131-456A-9A76-DAEF4FEE7322}"/>
              </a:ext>
            </a:extLst>
          </p:cNvPr>
          <p:cNvCxnSpPr>
            <a:cxnSpLocks/>
            <a:stCxn id="9" idx="5"/>
          </p:cNvCxnSpPr>
          <p:nvPr/>
        </p:nvCxnSpPr>
        <p:spPr>
          <a:xfrm>
            <a:off x="6956128" y="4252343"/>
            <a:ext cx="671690" cy="66266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4" name="Straight Arrow Connector 33">
            <a:extLst>
              <a:ext uri="{FF2B5EF4-FFF2-40B4-BE49-F238E27FC236}">
                <a16:creationId xmlns:a16="http://schemas.microsoft.com/office/drawing/2014/main" id="{7EE151E8-D6AC-495C-8B0C-7250582256CA}"/>
              </a:ext>
            </a:extLst>
          </p:cNvPr>
          <p:cNvCxnSpPr>
            <a:stCxn id="9" idx="6"/>
          </p:cNvCxnSpPr>
          <p:nvPr/>
        </p:nvCxnSpPr>
        <p:spPr>
          <a:xfrm flipV="1">
            <a:off x="7312404" y="3546444"/>
            <a:ext cx="749416" cy="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6" name="Straight Arrow Connector 35">
            <a:extLst>
              <a:ext uri="{FF2B5EF4-FFF2-40B4-BE49-F238E27FC236}">
                <a16:creationId xmlns:a16="http://schemas.microsoft.com/office/drawing/2014/main" id="{AAA567EB-7A9F-4784-BD2B-7F0118F223E3}"/>
              </a:ext>
            </a:extLst>
          </p:cNvPr>
          <p:cNvCxnSpPr>
            <a:cxnSpLocks/>
            <a:stCxn id="9" idx="7"/>
          </p:cNvCxnSpPr>
          <p:nvPr/>
        </p:nvCxnSpPr>
        <p:spPr>
          <a:xfrm flipV="1">
            <a:off x="6956128" y="2217681"/>
            <a:ext cx="671690" cy="62286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8" name="Oval 37">
            <a:extLst>
              <a:ext uri="{FF2B5EF4-FFF2-40B4-BE49-F238E27FC236}">
                <a16:creationId xmlns:a16="http://schemas.microsoft.com/office/drawing/2014/main" id="{FC1EC16A-7A35-40D7-8811-D43967351BC1}"/>
              </a:ext>
            </a:extLst>
          </p:cNvPr>
          <p:cNvSpPr/>
          <p:nvPr/>
        </p:nvSpPr>
        <p:spPr>
          <a:xfrm>
            <a:off x="5496191" y="5522337"/>
            <a:ext cx="1199617" cy="89322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BEFEB03B-264F-410D-AEFB-B21B986020DD}"/>
              </a:ext>
            </a:extLst>
          </p:cNvPr>
          <p:cNvSpPr/>
          <p:nvPr/>
        </p:nvSpPr>
        <p:spPr>
          <a:xfrm>
            <a:off x="7559878" y="5014915"/>
            <a:ext cx="1199617" cy="93955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90E1E849-D9AA-4164-819D-5C46CA91A23A}"/>
              </a:ext>
            </a:extLst>
          </p:cNvPr>
          <p:cNvSpPr/>
          <p:nvPr/>
        </p:nvSpPr>
        <p:spPr>
          <a:xfrm>
            <a:off x="8282731" y="3135398"/>
            <a:ext cx="1079382" cy="82209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C7688E0D-529B-4582-907D-2195947522D0}"/>
              </a:ext>
            </a:extLst>
          </p:cNvPr>
          <p:cNvSpPr/>
          <p:nvPr/>
        </p:nvSpPr>
        <p:spPr>
          <a:xfrm>
            <a:off x="7863280" y="1430641"/>
            <a:ext cx="1072383" cy="79838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214FA41C-02A4-4E09-A21C-EACD37C6E392}"/>
              </a:ext>
            </a:extLst>
          </p:cNvPr>
          <p:cNvSpPr txBox="1"/>
          <p:nvPr/>
        </p:nvSpPr>
        <p:spPr>
          <a:xfrm>
            <a:off x="7905570" y="1645168"/>
            <a:ext cx="987802" cy="369332"/>
          </a:xfrm>
          <a:prstGeom prst="rect">
            <a:avLst/>
          </a:prstGeom>
          <a:noFill/>
        </p:spPr>
        <p:txBody>
          <a:bodyPr wrap="square" rtlCol="0">
            <a:spAutoFit/>
          </a:bodyPr>
          <a:lstStyle/>
          <a:p>
            <a:r>
              <a:rPr lang="en-GB"/>
              <a:t>Choices</a:t>
            </a:r>
          </a:p>
        </p:txBody>
      </p:sp>
      <p:sp>
        <p:nvSpPr>
          <p:cNvPr id="43" name="TextBox 42">
            <a:extLst>
              <a:ext uri="{FF2B5EF4-FFF2-40B4-BE49-F238E27FC236}">
                <a16:creationId xmlns:a16="http://schemas.microsoft.com/office/drawing/2014/main" id="{083259BD-4CCD-4360-A3BC-F7D5038D6BE4}"/>
              </a:ext>
            </a:extLst>
          </p:cNvPr>
          <p:cNvSpPr txBox="1"/>
          <p:nvPr/>
        </p:nvSpPr>
        <p:spPr>
          <a:xfrm>
            <a:off x="3551430" y="1651381"/>
            <a:ext cx="1238064" cy="369332"/>
          </a:xfrm>
          <a:prstGeom prst="rect">
            <a:avLst/>
          </a:prstGeom>
          <a:noFill/>
        </p:spPr>
        <p:txBody>
          <a:bodyPr wrap="square" rtlCol="0">
            <a:spAutoFit/>
          </a:bodyPr>
          <a:lstStyle/>
          <a:p>
            <a:r>
              <a:rPr lang="en-GB"/>
              <a:t>Travel</a:t>
            </a:r>
          </a:p>
        </p:txBody>
      </p:sp>
      <p:sp>
        <p:nvSpPr>
          <p:cNvPr id="44" name="TextBox 43">
            <a:extLst>
              <a:ext uri="{FF2B5EF4-FFF2-40B4-BE49-F238E27FC236}">
                <a16:creationId xmlns:a16="http://schemas.microsoft.com/office/drawing/2014/main" id="{F3F28ECD-6450-4A03-8ACD-91494703FB71}"/>
              </a:ext>
            </a:extLst>
          </p:cNvPr>
          <p:cNvSpPr txBox="1"/>
          <p:nvPr/>
        </p:nvSpPr>
        <p:spPr>
          <a:xfrm>
            <a:off x="2824007" y="3223277"/>
            <a:ext cx="800322" cy="646331"/>
          </a:xfrm>
          <a:prstGeom prst="rect">
            <a:avLst/>
          </a:prstGeom>
          <a:noFill/>
        </p:spPr>
        <p:txBody>
          <a:bodyPr wrap="square" rtlCol="0">
            <a:spAutoFit/>
          </a:bodyPr>
          <a:lstStyle/>
          <a:p>
            <a:r>
              <a:rPr lang="en-GB"/>
              <a:t>Cross Roads</a:t>
            </a:r>
          </a:p>
        </p:txBody>
      </p:sp>
      <p:sp>
        <p:nvSpPr>
          <p:cNvPr id="45" name="TextBox 44">
            <a:extLst>
              <a:ext uri="{FF2B5EF4-FFF2-40B4-BE49-F238E27FC236}">
                <a16:creationId xmlns:a16="http://schemas.microsoft.com/office/drawing/2014/main" id="{B74C2FE1-4335-46D2-8806-B70F5C818AEF}"/>
              </a:ext>
            </a:extLst>
          </p:cNvPr>
          <p:cNvSpPr txBox="1"/>
          <p:nvPr/>
        </p:nvSpPr>
        <p:spPr>
          <a:xfrm>
            <a:off x="8447714" y="3377344"/>
            <a:ext cx="749416" cy="369332"/>
          </a:xfrm>
          <a:prstGeom prst="rect">
            <a:avLst/>
          </a:prstGeom>
          <a:noFill/>
        </p:spPr>
        <p:txBody>
          <a:bodyPr wrap="square" rtlCol="0">
            <a:spAutoFit/>
          </a:bodyPr>
          <a:lstStyle/>
          <a:p>
            <a:r>
              <a:rPr lang="en-GB"/>
              <a:t>Time</a:t>
            </a:r>
          </a:p>
        </p:txBody>
      </p:sp>
      <p:sp>
        <p:nvSpPr>
          <p:cNvPr id="46" name="TextBox 45">
            <a:extLst>
              <a:ext uri="{FF2B5EF4-FFF2-40B4-BE49-F238E27FC236}">
                <a16:creationId xmlns:a16="http://schemas.microsoft.com/office/drawing/2014/main" id="{4E43D219-AD16-48D7-9333-59BC9343B356}"/>
              </a:ext>
            </a:extLst>
          </p:cNvPr>
          <p:cNvSpPr txBox="1"/>
          <p:nvPr/>
        </p:nvSpPr>
        <p:spPr>
          <a:xfrm>
            <a:off x="3419581" y="5104192"/>
            <a:ext cx="1079382" cy="369332"/>
          </a:xfrm>
          <a:prstGeom prst="rect">
            <a:avLst/>
          </a:prstGeom>
          <a:noFill/>
        </p:spPr>
        <p:txBody>
          <a:bodyPr wrap="square" rtlCol="0">
            <a:spAutoFit/>
          </a:bodyPr>
          <a:lstStyle/>
          <a:p>
            <a:r>
              <a:rPr lang="en-GB"/>
              <a:t>Grass</a:t>
            </a:r>
          </a:p>
        </p:txBody>
      </p:sp>
      <p:sp>
        <p:nvSpPr>
          <p:cNvPr id="47" name="TextBox 46">
            <a:extLst>
              <a:ext uri="{FF2B5EF4-FFF2-40B4-BE49-F238E27FC236}">
                <a16:creationId xmlns:a16="http://schemas.microsoft.com/office/drawing/2014/main" id="{8F0FA67F-678F-43FB-9038-1112551C8D2F}"/>
              </a:ext>
            </a:extLst>
          </p:cNvPr>
          <p:cNvSpPr txBox="1"/>
          <p:nvPr/>
        </p:nvSpPr>
        <p:spPr>
          <a:xfrm>
            <a:off x="5451448" y="5769802"/>
            <a:ext cx="1376491" cy="369332"/>
          </a:xfrm>
          <a:prstGeom prst="rect">
            <a:avLst/>
          </a:prstGeom>
          <a:noFill/>
        </p:spPr>
        <p:txBody>
          <a:bodyPr wrap="square" rtlCol="0">
            <a:spAutoFit/>
          </a:bodyPr>
          <a:lstStyle/>
          <a:p>
            <a:r>
              <a:rPr lang="en-GB"/>
              <a:t>Landscape</a:t>
            </a:r>
          </a:p>
        </p:txBody>
      </p:sp>
      <p:sp>
        <p:nvSpPr>
          <p:cNvPr id="48" name="TextBox 47">
            <a:extLst>
              <a:ext uri="{FF2B5EF4-FFF2-40B4-BE49-F238E27FC236}">
                <a16:creationId xmlns:a16="http://schemas.microsoft.com/office/drawing/2014/main" id="{CB4C56CD-5560-4056-AAAC-CB584AEB9232}"/>
              </a:ext>
            </a:extLst>
          </p:cNvPr>
          <p:cNvSpPr txBox="1"/>
          <p:nvPr/>
        </p:nvSpPr>
        <p:spPr>
          <a:xfrm>
            <a:off x="7559877" y="5165144"/>
            <a:ext cx="1199617" cy="646331"/>
          </a:xfrm>
          <a:prstGeom prst="rect">
            <a:avLst/>
          </a:prstGeom>
          <a:noFill/>
        </p:spPr>
        <p:txBody>
          <a:bodyPr wrap="square" rtlCol="0">
            <a:spAutoFit/>
          </a:bodyPr>
          <a:lstStyle/>
          <a:p>
            <a:pPr algn="ctr"/>
            <a:r>
              <a:rPr lang="en-GB"/>
              <a:t>Life’s paths</a:t>
            </a:r>
          </a:p>
        </p:txBody>
      </p:sp>
      <p:cxnSp>
        <p:nvCxnSpPr>
          <p:cNvPr id="50" name="Straight Arrow Connector 49">
            <a:extLst>
              <a:ext uri="{FF2B5EF4-FFF2-40B4-BE49-F238E27FC236}">
                <a16:creationId xmlns:a16="http://schemas.microsoft.com/office/drawing/2014/main" id="{5F17E3A6-7E7E-4123-82B9-4BE06C55C9DB}"/>
              </a:ext>
            </a:extLst>
          </p:cNvPr>
          <p:cNvCxnSpPr>
            <a:stCxn id="9" idx="0"/>
          </p:cNvCxnSpPr>
          <p:nvPr/>
        </p:nvCxnSpPr>
        <p:spPr>
          <a:xfrm flipH="1" flipV="1">
            <a:off x="6095999" y="2217681"/>
            <a:ext cx="1" cy="330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1" name="Oval 50">
            <a:extLst>
              <a:ext uri="{FF2B5EF4-FFF2-40B4-BE49-F238E27FC236}">
                <a16:creationId xmlns:a16="http://schemas.microsoft.com/office/drawing/2014/main" id="{CB634352-95F4-455E-A38A-C273686BCE1F}"/>
              </a:ext>
            </a:extLst>
          </p:cNvPr>
          <p:cNvSpPr/>
          <p:nvPr/>
        </p:nvSpPr>
        <p:spPr>
          <a:xfrm>
            <a:off x="5526257" y="1231529"/>
            <a:ext cx="1189818" cy="8289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a:extLst>
              <a:ext uri="{FF2B5EF4-FFF2-40B4-BE49-F238E27FC236}">
                <a16:creationId xmlns:a16="http://schemas.microsoft.com/office/drawing/2014/main" id="{B528BB77-8DE6-455B-8C48-BA91C3724AD5}"/>
              </a:ext>
            </a:extLst>
          </p:cNvPr>
          <p:cNvSpPr txBox="1"/>
          <p:nvPr/>
        </p:nvSpPr>
        <p:spPr>
          <a:xfrm>
            <a:off x="5526257" y="1336968"/>
            <a:ext cx="1201714" cy="646331"/>
          </a:xfrm>
          <a:prstGeom prst="rect">
            <a:avLst/>
          </a:prstGeom>
          <a:noFill/>
        </p:spPr>
        <p:txBody>
          <a:bodyPr wrap="square" rtlCol="0">
            <a:spAutoFit/>
          </a:bodyPr>
          <a:lstStyle/>
          <a:p>
            <a:pPr algn="ctr"/>
            <a:r>
              <a:rPr lang="en-GB"/>
              <a:t>Life’s regrets</a:t>
            </a:r>
          </a:p>
        </p:txBody>
      </p:sp>
      <p:cxnSp>
        <p:nvCxnSpPr>
          <p:cNvPr id="3" name="Straight Arrow Connector 2">
            <a:extLst>
              <a:ext uri="{FF2B5EF4-FFF2-40B4-BE49-F238E27FC236}">
                <a16:creationId xmlns:a16="http://schemas.microsoft.com/office/drawing/2014/main" id="{846E6F23-1BEC-4F15-B65F-112D72FC9F11}"/>
              </a:ext>
            </a:extLst>
          </p:cNvPr>
          <p:cNvCxnSpPr>
            <a:cxnSpLocks/>
          </p:cNvCxnSpPr>
          <p:nvPr/>
        </p:nvCxnSpPr>
        <p:spPr>
          <a:xfrm flipH="1">
            <a:off x="2253344" y="3915953"/>
            <a:ext cx="2704301" cy="11882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 name="Oval 4">
            <a:extLst>
              <a:ext uri="{FF2B5EF4-FFF2-40B4-BE49-F238E27FC236}">
                <a16:creationId xmlns:a16="http://schemas.microsoft.com/office/drawing/2014/main" id="{089042CD-0F76-4163-9FB9-829830CB918C}"/>
              </a:ext>
            </a:extLst>
          </p:cNvPr>
          <p:cNvSpPr/>
          <p:nvPr/>
        </p:nvSpPr>
        <p:spPr>
          <a:xfrm>
            <a:off x="981713" y="4854909"/>
            <a:ext cx="1079383" cy="89322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31F25EF-ED95-4043-9DE6-A773929D8641}"/>
              </a:ext>
            </a:extLst>
          </p:cNvPr>
          <p:cNvSpPr txBox="1"/>
          <p:nvPr/>
        </p:nvSpPr>
        <p:spPr>
          <a:xfrm>
            <a:off x="1062023" y="5021860"/>
            <a:ext cx="918763" cy="646331"/>
          </a:xfrm>
          <a:prstGeom prst="rect">
            <a:avLst/>
          </a:prstGeom>
          <a:noFill/>
        </p:spPr>
        <p:txBody>
          <a:bodyPr wrap="square" rtlCol="0">
            <a:spAutoFit/>
          </a:bodyPr>
          <a:lstStyle/>
          <a:p>
            <a:r>
              <a:rPr lang="en-GB"/>
              <a:t>Wizard of Oz</a:t>
            </a:r>
          </a:p>
        </p:txBody>
      </p:sp>
      <p:cxnSp>
        <p:nvCxnSpPr>
          <p:cNvPr id="11" name="Straight Arrow Connector 10">
            <a:extLst>
              <a:ext uri="{FF2B5EF4-FFF2-40B4-BE49-F238E27FC236}">
                <a16:creationId xmlns:a16="http://schemas.microsoft.com/office/drawing/2014/main" id="{0DC4B9F2-26DD-4F47-950B-613CC6AC2683}"/>
              </a:ext>
            </a:extLst>
          </p:cNvPr>
          <p:cNvCxnSpPr>
            <a:cxnSpLocks/>
          </p:cNvCxnSpPr>
          <p:nvPr/>
        </p:nvCxnSpPr>
        <p:spPr>
          <a:xfrm>
            <a:off x="7248459" y="3855538"/>
            <a:ext cx="1948671" cy="110270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6" name="Oval 15">
            <a:extLst>
              <a:ext uri="{FF2B5EF4-FFF2-40B4-BE49-F238E27FC236}">
                <a16:creationId xmlns:a16="http://schemas.microsoft.com/office/drawing/2014/main" id="{6BD99A37-4F25-4552-8924-3753F1F75B9F}"/>
              </a:ext>
            </a:extLst>
          </p:cNvPr>
          <p:cNvSpPr/>
          <p:nvPr/>
        </p:nvSpPr>
        <p:spPr>
          <a:xfrm>
            <a:off x="9398966" y="4854909"/>
            <a:ext cx="1079379" cy="91489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021ADA9-17B5-4C17-8361-6067C8703921}"/>
              </a:ext>
            </a:extLst>
          </p:cNvPr>
          <p:cNvSpPr txBox="1"/>
          <p:nvPr/>
        </p:nvSpPr>
        <p:spPr>
          <a:xfrm>
            <a:off x="9362113" y="4915003"/>
            <a:ext cx="1158676" cy="646331"/>
          </a:xfrm>
          <a:prstGeom prst="rect">
            <a:avLst/>
          </a:prstGeom>
          <a:noFill/>
        </p:spPr>
        <p:txBody>
          <a:bodyPr wrap="square" rtlCol="0">
            <a:spAutoFit/>
          </a:bodyPr>
          <a:lstStyle/>
          <a:p>
            <a:pPr algn="ctr"/>
            <a:r>
              <a:rPr lang="en-GB"/>
              <a:t>2 pathways</a:t>
            </a:r>
          </a:p>
        </p:txBody>
      </p:sp>
      <p:pic>
        <p:nvPicPr>
          <p:cNvPr id="7" name="Picture 6" descr="A picture containing sky, outdoor, way, road&#10;&#10;Description automatically generated">
            <a:extLst>
              <a:ext uri="{FF2B5EF4-FFF2-40B4-BE49-F238E27FC236}">
                <a16:creationId xmlns:a16="http://schemas.microsoft.com/office/drawing/2014/main" id="{84CE0F4D-9B32-4737-9D6C-DA35EA0D8D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0127" y="1341487"/>
            <a:ext cx="2452982" cy="1696299"/>
          </a:xfrm>
          <a:prstGeom prst="rect">
            <a:avLst/>
          </a:prstGeom>
        </p:spPr>
      </p:pic>
      <p:sp>
        <p:nvSpPr>
          <p:cNvPr id="8" name="TextBox 7">
            <a:extLst>
              <a:ext uri="{FF2B5EF4-FFF2-40B4-BE49-F238E27FC236}">
                <a16:creationId xmlns:a16="http://schemas.microsoft.com/office/drawing/2014/main" id="{8EAB687C-FFCA-42A6-BD61-A04C378E76FD}"/>
              </a:ext>
            </a:extLst>
          </p:cNvPr>
          <p:cNvSpPr txBox="1"/>
          <p:nvPr/>
        </p:nvSpPr>
        <p:spPr>
          <a:xfrm>
            <a:off x="334201" y="3232313"/>
            <a:ext cx="2374406" cy="400110"/>
          </a:xfrm>
          <a:prstGeom prst="rect">
            <a:avLst/>
          </a:prstGeom>
          <a:noFill/>
        </p:spPr>
        <p:txBody>
          <a:bodyPr wrap="square" rtlCol="0">
            <a:spAutoFit/>
          </a:bodyPr>
          <a:lstStyle/>
          <a:p>
            <a:pPr algn="ctr"/>
            <a:r>
              <a:rPr lang="en-GB" sz="1000" b="1" i="1">
                <a:hlinkClick r:id="rId3" tooltip="http://www.lifebysoul.com/2018/02/15/standing-crossroads-2018-aquarius-new-moon-solar-eclipse/"/>
              </a:rPr>
              <a:t>This Photo</a:t>
            </a:r>
            <a:r>
              <a:rPr lang="en-GB" sz="1000" b="1" i="1"/>
              <a:t> by Unknown Author is licensed under </a:t>
            </a:r>
            <a:r>
              <a:rPr lang="en-GB" sz="1000" b="1" i="1">
                <a:hlinkClick r:id="rId4" tooltip="https://creativecommons.org/licenses/by/3.0/"/>
              </a:rPr>
              <a:t>CC BY</a:t>
            </a:r>
            <a:endParaRPr lang="en-GB" sz="1000" b="1" i="1"/>
          </a:p>
        </p:txBody>
      </p:sp>
      <p:pic>
        <p:nvPicPr>
          <p:cNvPr id="14" name="Picture 13">
            <a:extLst>
              <a:ext uri="{FF2B5EF4-FFF2-40B4-BE49-F238E27FC236}">
                <a16:creationId xmlns:a16="http://schemas.microsoft.com/office/drawing/2014/main" id="{5AB69EAC-166C-45E8-923F-3C49A7BEB06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24301" y="1350602"/>
            <a:ext cx="2507572" cy="1881711"/>
          </a:xfrm>
          <a:prstGeom prst="rect">
            <a:avLst/>
          </a:prstGeom>
        </p:spPr>
      </p:pic>
      <p:sp>
        <p:nvSpPr>
          <p:cNvPr id="18" name="TextBox 17">
            <a:extLst>
              <a:ext uri="{FF2B5EF4-FFF2-40B4-BE49-F238E27FC236}">
                <a16:creationId xmlns:a16="http://schemas.microsoft.com/office/drawing/2014/main" id="{00696058-B1D2-48D1-9716-2154A3DFDDFE}"/>
              </a:ext>
            </a:extLst>
          </p:cNvPr>
          <p:cNvSpPr txBox="1"/>
          <p:nvPr/>
        </p:nvSpPr>
        <p:spPr>
          <a:xfrm>
            <a:off x="9267003" y="3394846"/>
            <a:ext cx="2507571" cy="400110"/>
          </a:xfrm>
          <a:prstGeom prst="rect">
            <a:avLst/>
          </a:prstGeom>
          <a:noFill/>
        </p:spPr>
        <p:txBody>
          <a:bodyPr wrap="square" rtlCol="0">
            <a:spAutoFit/>
          </a:bodyPr>
          <a:lstStyle/>
          <a:p>
            <a:pPr algn="ctr"/>
            <a:r>
              <a:rPr lang="en-GB" sz="1000" b="1" i="1">
                <a:hlinkClick r:id="rId6" tooltip="http://northstarmoving.com/blog/2016/say-goodbye-to-daylight-saving-time/"/>
              </a:rPr>
              <a:t>This Photo</a:t>
            </a:r>
            <a:r>
              <a:rPr lang="en-GB" sz="1000" b="1" i="1"/>
              <a:t> by Unknown Author is licensed under </a:t>
            </a:r>
            <a:r>
              <a:rPr lang="en-GB" sz="1000" b="1" i="1">
                <a:hlinkClick r:id="rId4" tooltip="https://creativecommons.org/licenses/by/3.0/"/>
              </a:rPr>
              <a:t>CC BY</a:t>
            </a:r>
            <a:endParaRPr lang="en-GB" sz="1000" b="1" i="1"/>
          </a:p>
        </p:txBody>
      </p:sp>
    </p:spTree>
    <p:extLst>
      <p:ext uri="{BB962C8B-B14F-4D97-AF65-F5344CB8AC3E}">
        <p14:creationId xmlns:p14="http://schemas.microsoft.com/office/powerpoint/2010/main" val="29685099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434FC7-3822-4DCB-A9FB-4E5B98D8F18B}"/>
              </a:ext>
            </a:extLst>
          </p:cNvPr>
          <p:cNvSpPr>
            <a:spLocks noGrp="1"/>
          </p:cNvSpPr>
          <p:nvPr>
            <p:ph type="title"/>
          </p:nvPr>
        </p:nvSpPr>
        <p:spPr>
          <a:xfrm>
            <a:off x="2373749" y="366413"/>
            <a:ext cx="7444502" cy="640080"/>
          </a:xfrm>
        </p:spPr>
        <p:txBody>
          <a:bodyPr>
            <a:noAutofit/>
          </a:bodyPr>
          <a:lstStyle/>
          <a:p>
            <a:pPr algn="ctr"/>
            <a:r>
              <a:rPr lang="en-GB" sz="3000" b="1" u="sng"/>
              <a:t>Fast rode the knight by Stephen Crane</a:t>
            </a:r>
          </a:p>
        </p:txBody>
      </p:sp>
      <p:sp>
        <p:nvSpPr>
          <p:cNvPr id="9" name="Oval 8">
            <a:extLst>
              <a:ext uri="{FF2B5EF4-FFF2-40B4-BE49-F238E27FC236}">
                <a16:creationId xmlns:a16="http://schemas.microsoft.com/office/drawing/2014/main" id="{DE2613BA-B03C-43F1-826D-459B92DFC4F7}"/>
              </a:ext>
            </a:extLst>
          </p:cNvPr>
          <p:cNvSpPr/>
          <p:nvPr/>
        </p:nvSpPr>
        <p:spPr>
          <a:xfrm>
            <a:off x="4879596" y="2548156"/>
            <a:ext cx="2432808" cy="199657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8340E17-5266-4B87-9AD3-CFBC427E1B16}"/>
              </a:ext>
            </a:extLst>
          </p:cNvPr>
          <p:cNvSpPr txBox="1"/>
          <p:nvPr/>
        </p:nvSpPr>
        <p:spPr>
          <a:xfrm>
            <a:off x="5100506" y="3191142"/>
            <a:ext cx="1990987" cy="707886"/>
          </a:xfrm>
          <a:prstGeom prst="rect">
            <a:avLst/>
          </a:prstGeom>
          <a:noFill/>
        </p:spPr>
        <p:txBody>
          <a:bodyPr wrap="square" rtlCol="0">
            <a:spAutoFit/>
          </a:bodyPr>
          <a:lstStyle/>
          <a:p>
            <a:pPr algn="ctr"/>
            <a:r>
              <a:rPr lang="en-GB" sz="2000" b="1"/>
              <a:t>Fast rode the knight</a:t>
            </a:r>
          </a:p>
        </p:txBody>
      </p:sp>
      <p:cxnSp>
        <p:nvCxnSpPr>
          <p:cNvPr id="12" name="Straight Arrow Connector 11">
            <a:extLst>
              <a:ext uri="{FF2B5EF4-FFF2-40B4-BE49-F238E27FC236}">
                <a16:creationId xmlns:a16="http://schemas.microsoft.com/office/drawing/2014/main" id="{80555850-0321-457E-BA30-6BF12CBD5BDE}"/>
              </a:ext>
            </a:extLst>
          </p:cNvPr>
          <p:cNvCxnSpPr>
            <a:stCxn id="9" idx="2"/>
          </p:cNvCxnSpPr>
          <p:nvPr/>
        </p:nvCxnSpPr>
        <p:spPr>
          <a:xfrm flipH="1" flipV="1">
            <a:off x="3984771" y="3546444"/>
            <a:ext cx="894825" cy="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2F8A904D-CFD0-4692-B888-11DC6483CDB0}"/>
              </a:ext>
            </a:extLst>
          </p:cNvPr>
          <p:cNvCxnSpPr>
            <a:cxnSpLocks/>
          </p:cNvCxnSpPr>
          <p:nvPr/>
        </p:nvCxnSpPr>
        <p:spPr>
          <a:xfrm flipH="1">
            <a:off x="4432183" y="4232615"/>
            <a:ext cx="796955" cy="64161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0" name="Oval 19">
            <a:extLst>
              <a:ext uri="{FF2B5EF4-FFF2-40B4-BE49-F238E27FC236}">
                <a16:creationId xmlns:a16="http://schemas.microsoft.com/office/drawing/2014/main" id="{49679C55-CEF9-429F-A07A-0807C9FA826F}"/>
              </a:ext>
            </a:extLst>
          </p:cNvPr>
          <p:cNvSpPr/>
          <p:nvPr/>
        </p:nvSpPr>
        <p:spPr>
          <a:xfrm>
            <a:off x="2684477" y="3150967"/>
            <a:ext cx="1079383" cy="822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FE1FE101-4033-4190-A8D2-92DEB3F167F5}"/>
              </a:ext>
            </a:extLst>
          </p:cNvPr>
          <p:cNvSpPr/>
          <p:nvPr/>
        </p:nvSpPr>
        <p:spPr>
          <a:xfrm>
            <a:off x="3377969" y="4874225"/>
            <a:ext cx="1079382" cy="82207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a:extLst>
              <a:ext uri="{FF2B5EF4-FFF2-40B4-BE49-F238E27FC236}">
                <a16:creationId xmlns:a16="http://schemas.microsoft.com/office/drawing/2014/main" id="{46BCA242-7ACB-4AA6-A7EB-9B8BC697B938}"/>
              </a:ext>
            </a:extLst>
          </p:cNvPr>
          <p:cNvCxnSpPr>
            <a:cxnSpLocks/>
            <a:stCxn id="9" idx="1"/>
          </p:cNvCxnSpPr>
          <p:nvPr/>
        </p:nvCxnSpPr>
        <p:spPr>
          <a:xfrm flipH="1" flipV="1">
            <a:off x="4570604" y="2258832"/>
            <a:ext cx="665268" cy="58171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4" name="Oval 23">
            <a:extLst>
              <a:ext uri="{FF2B5EF4-FFF2-40B4-BE49-F238E27FC236}">
                <a16:creationId xmlns:a16="http://schemas.microsoft.com/office/drawing/2014/main" id="{DE1C825C-D4FE-4F04-B991-339FD3C75A57}"/>
              </a:ext>
            </a:extLst>
          </p:cNvPr>
          <p:cNvSpPr/>
          <p:nvPr/>
        </p:nvSpPr>
        <p:spPr>
          <a:xfrm>
            <a:off x="3380763" y="1419280"/>
            <a:ext cx="1189841" cy="82209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03409B73-3B28-481A-9585-61DB977F6CE1}"/>
              </a:ext>
            </a:extLst>
          </p:cNvPr>
          <p:cNvCxnSpPr>
            <a:stCxn id="9" idx="4"/>
          </p:cNvCxnSpPr>
          <p:nvPr/>
        </p:nvCxnSpPr>
        <p:spPr>
          <a:xfrm flipH="1">
            <a:off x="6095999" y="4544735"/>
            <a:ext cx="1" cy="7405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4783709C-9131-456A-9A76-DAEF4FEE7322}"/>
              </a:ext>
            </a:extLst>
          </p:cNvPr>
          <p:cNvCxnSpPr>
            <a:cxnSpLocks/>
            <a:stCxn id="9" idx="5"/>
          </p:cNvCxnSpPr>
          <p:nvPr/>
        </p:nvCxnSpPr>
        <p:spPr>
          <a:xfrm>
            <a:off x="6956128" y="4252343"/>
            <a:ext cx="671690" cy="66266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4" name="Straight Arrow Connector 33">
            <a:extLst>
              <a:ext uri="{FF2B5EF4-FFF2-40B4-BE49-F238E27FC236}">
                <a16:creationId xmlns:a16="http://schemas.microsoft.com/office/drawing/2014/main" id="{7EE151E8-D6AC-495C-8B0C-7250582256CA}"/>
              </a:ext>
            </a:extLst>
          </p:cNvPr>
          <p:cNvCxnSpPr>
            <a:stCxn id="9" idx="6"/>
          </p:cNvCxnSpPr>
          <p:nvPr/>
        </p:nvCxnSpPr>
        <p:spPr>
          <a:xfrm flipV="1">
            <a:off x="7312404" y="3546444"/>
            <a:ext cx="749416" cy="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6" name="Straight Arrow Connector 35">
            <a:extLst>
              <a:ext uri="{FF2B5EF4-FFF2-40B4-BE49-F238E27FC236}">
                <a16:creationId xmlns:a16="http://schemas.microsoft.com/office/drawing/2014/main" id="{AAA567EB-7A9F-4784-BD2B-7F0118F223E3}"/>
              </a:ext>
            </a:extLst>
          </p:cNvPr>
          <p:cNvCxnSpPr>
            <a:cxnSpLocks/>
            <a:stCxn id="9" idx="7"/>
          </p:cNvCxnSpPr>
          <p:nvPr/>
        </p:nvCxnSpPr>
        <p:spPr>
          <a:xfrm flipV="1">
            <a:off x="6956128" y="2217681"/>
            <a:ext cx="671690" cy="62286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8" name="Oval 37">
            <a:extLst>
              <a:ext uri="{FF2B5EF4-FFF2-40B4-BE49-F238E27FC236}">
                <a16:creationId xmlns:a16="http://schemas.microsoft.com/office/drawing/2014/main" id="{FC1EC16A-7A35-40D7-8811-D43967351BC1}"/>
              </a:ext>
            </a:extLst>
          </p:cNvPr>
          <p:cNvSpPr/>
          <p:nvPr/>
        </p:nvSpPr>
        <p:spPr>
          <a:xfrm>
            <a:off x="5496191" y="5522337"/>
            <a:ext cx="1199617" cy="89322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BEFEB03B-264F-410D-AEFB-B21B986020DD}"/>
              </a:ext>
            </a:extLst>
          </p:cNvPr>
          <p:cNvSpPr/>
          <p:nvPr/>
        </p:nvSpPr>
        <p:spPr>
          <a:xfrm>
            <a:off x="7559878" y="5014915"/>
            <a:ext cx="1199617" cy="93955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90E1E849-D9AA-4164-819D-5C46CA91A23A}"/>
              </a:ext>
            </a:extLst>
          </p:cNvPr>
          <p:cNvSpPr/>
          <p:nvPr/>
        </p:nvSpPr>
        <p:spPr>
          <a:xfrm>
            <a:off x="8282731" y="3135398"/>
            <a:ext cx="1079382" cy="82209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C7688E0D-529B-4582-907D-2195947522D0}"/>
              </a:ext>
            </a:extLst>
          </p:cNvPr>
          <p:cNvSpPr/>
          <p:nvPr/>
        </p:nvSpPr>
        <p:spPr>
          <a:xfrm>
            <a:off x="7863280" y="1430641"/>
            <a:ext cx="1072383" cy="79838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214FA41C-02A4-4E09-A21C-EACD37C6E392}"/>
              </a:ext>
            </a:extLst>
          </p:cNvPr>
          <p:cNvSpPr txBox="1"/>
          <p:nvPr/>
        </p:nvSpPr>
        <p:spPr>
          <a:xfrm>
            <a:off x="7905570" y="1622954"/>
            <a:ext cx="987802" cy="369332"/>
          </a:xfrm>
          <a:prstGeom prst="rect">
            <a:avLst/>
          </a:prstGeom>
          <a:noFill/>
        </p:spPr>
        <p:txBody>
          <a:bodyPr wrap="square" rtlCol="0">
            <a:spAutoFit/>
          </a:bodyPr>
          <a:lstStyle/>
          <a:p>
            <a:r>
              <a:rPr lang="en-GB"/>
              <a:t>Bravery</a:t>
            </a:r>
          </a:p>
        </p:txBody>
      </p:sp>
      <p:sp>
        <p:nvSpPr>
          <p:cNvPr id="43" name="TextBox 42">
            <a:extLst>
              <a:ext uri="{FF2B5EF4-FFF2-40B4-BE49-F238E27FC236}">
                <a16:creationId xmlns:a16="http://schemas.microsoft.com/office/drawing/2014/main" id="{083259BD-4CCD-4360-A3BC-F7D5038D6BE4}"/>
              </a:ext>
            </a:extLst>
          </p:cNvPr>
          <p:cNvSpPr txBox="1"/>
          <p:nvPr/>
        </p:nvSpPr>
        <p:spPr>
          <a:xfrm>
            <a:off x="3551430" y="1651381"/>
            <a:ext cx="1238064" cy="369332"/>
          </a:xfrm>
          <a:prstGeom prst="rect">
            <a:avLst/>
          </a:prstGeom>
          <a:noFill/>
        </p:spPr>
        <p:txBody>
          <a:bodyPr wrap="square" rtlCol="0">
            <a:spAutoFit/>
          </a:bodyPr>
          <a:lstStyle/>
          <a:p>
            <a:r>
              <a:rPr lang="en-GB"/>
              <a:t>Battle</a:t>
            </a:r>
          </a:p>
        </p:txBody>
      </p:sp>
      <p:sp>
        <p:nvSpPr>
          <p:cNvPr id="44" name="TextBox 43">
            <a:extLst>
              <a:ext uri="{FF2B5EF4-FFF2-40B4-BE49-F238E27FC236}">
                <a16:creationId xmlns:a16="http://schemas.microsoft.com/office/drawing/2014/main" id="{F3F28ECD-6450-4A03-8ACD-91494703FB71}"/>
              </a:ext>
            </a:extLst>
          </p:cNvPr>
          <p:cNvSpPr txBox="1"/>
          <p:nvPr/>
        </p:nvSpPr>
        <p:spPr>
          <a:xfrm>
            <a:off x="2743200" y="3238844"/>
            <a:ext cx="926157" cy="646331"/>
          </a:xfrm>
          <a:prstGeom prst="rect">
            <a:avLst/>
          </a:prstGeom>
          <a:noFill/>
        </p:spPr>
        <p:txBody>
          <a:bodyPr wrap="square" rtlCol="0">
            <a:spAutoFit/>
          </a:bodyPr>
          <a:lstStyle/>
          <a:p>
            <a:pPr algn="ctr"/>
            <a:r>
              <a:rPr lang="en-GB"/>
              <a:t>Middle Ages</a:t>
            </a:r>
          </a:p>
        </p:txBody>
      </p:sp>
      <p:sp>
        <p:nvSpPr>
          <p:cNvPr id="45" name="TextBox 44">
            <a:extLst>
              <a:ext uri="{FF2B5EF4-FFF2-40B4-BE49-F238E27FC236}">
                <a16:creationId xmlns:a16="http://schemas.microsoft.com/office/drawing/2014/main" id="{B74C2FE1-4335-46D2-8806-B70F5C818AEF}"/>
              </a:ext>
            </a:extLst>
          </p:cNvPr>
          <p:cNvSpPr txBox="1"/>
          <p:nvPr/>
        </p:nvSpPr>
        <p:spPr>
          <a:xfrm>
            <a:off x="8447714" y="3377344"/>
            <a:ext cx="813732" cy="369332"/>
          </a:xfrm>
          <a:prstGeom prst="rect">
            <a:avLst/>
          </a:prstGeom>
          <a:noFill/>
        </p:spPr>
        <p:txBody>
          <a:bodyPr wrap="square" rtlCol="0">
            <a:spAutoFit/>
          </a:bodyPr>
          <a:lstStyle/>
          <a:p>
            <a:r>
              <a:rPr lang="en-GB"/>
              <a:t>Death</a:t>
            </a:r>
          </a:p>
        </p:txBody>
      </p:sp>
      <p:sp>
        <p:nvSpPr>
          <p:cNvPr id="46" name="TextBox 45">
            <a:extLst>
              <a:ext uri="{FF2B5EF4-FFF2-40B4-BE49-F238E27FC236}">
                <a16:creationId xmlns:a16="http://schemas.microsoft.com/office/drawing/2014/main" id="{4E43D219-AD16-48D7-9333-59BC9343B356}"/>
              </a:ext>
            </a:extLst>
          </p:cNvPr>
          <p:cNvSpPr txBox="1"/>
          <p:nvPr/>
        </p:nvSpPr>
        <p:spPr>
          <a:xfrm>
            <a:off x="3377609" y="5068447"/>
            <a:ext cx="1079382" cy="369332"/>
          </a:xfrm>
          <a:prstGeom prst="rect">
            <a:avLst/>
          </a:prstGeom>
          <a:noFill/>
        </p:spPr>
        <p:txBody>
          <a:bodyPr wrap="square" rtlCol="0">
            <a:spAutoFit/>
          </a:bodyPr>
          <a:lstStyle/>
          <a:p>
            <a:pPr algn="ctr"/>
            <a:r>
              <a:rPr lang="en-GB"/>
              <a:t>Knights</a:t>
            </a:r>
          </a:p>
        </p:txBody>
      </p:sp>
      <p:sp>
        <p:nvSpPr>
          <p:cNvPr id="47" name="TextBox 46">
            <a:extLst>
              <a:ext uri="{FF2B5EF4-FFF2-40B4-BE49-F238E27FC236}">
                <a16:creationId xmlns:a16="http://schemas.microsoft.com/office/drawing/2014/main" id="{8F0FA67F-678F-43FB-9038-1112551C8D2F}"/>
              </a:ext>
            </a:extLst>
          </p:cNvPr>
          <p:cNvSpPr txBox="1"/>
          <p:nvPr/>
        </p:nvSpPr>
        <p:spPr>
          <a:xfrm>
            <a:off x="5427875" y="5694292"/>
            <a:ext cx="1376491" cy="646331"/>
          </a:xfrm>
          <a:prstGeom prst="rect">
            <a:avLst/>
          </a:prstGeom>
          <a:noFill/>
        </p:spPr>
        <p:txBody>
          <a:bodyPr wrap="square" rtlCol="0">
            <a:spAutoFit/>
          </a:bodyPr>
          <a:lstStyle/>
          <a:p>
            <a:pPr algn="ctr"/>
            <a:r>
              <a:rPr lang="en-GB"/>
              <a:t>Damsel in distress</a:t>
            </a:r>
          </a:p>
        </p:txBody>
      </p:sp>
      <p:sp>
        <p:nvSpPr>
          <p:cNvPr id="48" name="TextBox 47">
            <a:extLst>
              <a:ext uri="{FF2B5EF4-FFF2-40B4-BE49-F238E27FC236}">
                <a16:creationId xmlns:a16="http://schemas.microsoft.com/office/drawing/2014/main" id="{CB4C56CD-5560-4056-AAAC-CB584AEB9232}"/>
              </a:ext>
            </a:extLst>
          </p:cNvPr>
          <p:cNvSpPr txBox="1"/>
          <p:nvPr/>
        </p:nvSpPr>
        <p:spPr>
          <a:xfrm>
            <a:off x="7544261" y="5297561"/>
            <a:ext cx="1199617" cy="369332"/>
          </a:xfrm>
          <a:prstGeom prst="rect">
            <a:avLst/>
          </a:prstGeom>
          <a:noFill/>
        </p:spPr>
        <p:txBody>
          <a:bodyPr wrap="square" rtlCol="0">
            <a:spAutoFit/>
          </a:bodyPr>
          <a:lstStyle/>
          <a:p>
            <a:pPr algn="ctr"/>
            <a:r>
              <a:rPr lang="en-GB"/>
              <a:t>Blood</a:t>
            </a:r>
          </a:p>
        </p:txBody>
      </p:sp>
      <p:cxnSp>
        <p:nvCxnSpPr>
          <p:cNvPr id="50" name="Straight Arrow Connector 49">
            <a:extLst>
              <a:ext uri="{FF2B5EF4-FFF2-40B4-BE49-F238E27FC236}">
                <a16:creationId xmlns:a16="http://schemas.microsoft.com/office/drawing/2014/main" id="{5F17E3A6-7E7E-4123-82B9-4BE06C55C9DB}"/>
              </a:ext>
            </a:extLst>
          </p:cNvPr>
          <p:cNvCxnSpPr>
            <a:stCxn id="9" idx="0"/>
          </p:cNvCxnSpPr>
          <p:nvPr/>
        </p:nvCxnSpPr>
        <p:spPr>
          <a:xfrm flipH="1" flipV="1">
            <a:off x="6095999" y="2217681"/>
            <a:ext cx="1" cy="330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1" name="Oval 50">
            <a:extLst>
              <a:ext uri="{FF2B5EF4-FFF2-40B4-BE49-F238E27FC236}">
                <a16:creationId xmlns:a16="http://schemas.microsoft.com/office/drawing/2014/main" id="{CB634352-95F4-455E-A38A-C273686BCE1F}"/>
              </a:ext>
            </a:extLst>
          </p:cNvPr>
          <p:cNvSpPr/>
          <p:nvPr/>
        </p:nvSpPr>
        <p:spPr>
          <a:xfrm>
            <a:off x="5526257" y="1231529"/>
            <a:ext cx="1189818" cy="8289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a:extLst>
              <a:ext uri="{FF2B5EF4-FFF2-40B4-BE49-F238E27FC236}">
                <a16:creationId xmlns:a16="http://schemas.microsoft.com/office/drawing/2014/main" id="{B528BB77-8DE6-455B-8C48-BA91C3724AD5}"/>
              </a:ext>
            </a:extLst>
          </p:cNvPr>
          <p:cNvSpPr txBox="1"/>
          <p:nvPr/>
        </p:nvSpPr>
        <p:spPr>
          <a:xfrm>
            <a:off x="5526257" y="1438288"/>
            <a:ext cx="1201714" cy="369332"/>
          </a:xfrm>
          <a:prstGeom prst="rect">
            <a:avLst/>
          </a:prstGeom>
          <a:noFill/>
        </p:spPr>
        <p:txBody>
          <a:bodyPr wrap="square" rtlCol="0">
            <a:spAutoFit/>
          </a:bodyPr>
          <a:lstStyle/>
          <a:p>
            <a:pPr algn="ctr"/>
            <a:r>
              <a:rPr lang="en-GB"/>
              <a:t>Swords</a:t>
            </a:r>
          </a:p>
        </p:txBody>
      </p:sp>
      <p:cxnSp>
        <p:nvCxnSpPr>
          <p:cNvPr id="3" name="Straight Arrow Connector 2">
            <a:extLst>
              <a:ext uri="{FF2B5EF4-FFF2-40B4-BE49-F238E27FC236}">
                <a16:creationId xmlns:a16="http://schemas.microsoft.com/office/drawing/2014/main" id="{846E6F23-1BEC-4F15-B65F-112D72FC9F11}"/>
              </a:ext>
            </a:extLst>
          </p:cNvPr>
          <p:cNvCxnSpPr>
            <a:cxnSpLocks/>
          </p:cNvCxnSpPr>
          <p:nvPr/>
        </p:nvCxnSpPr>
        <p:spPr>
          <a:xfrm flipH="1">
            <a:off x="2253344" y="3915953"/>
            <a:ext cx="2704301" cy="11882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 name="Oval 4">
            <a:extLst>
              <a:ext uri="{FF2B5EF4-FFF2-40B4-BE49-F238E27FC236}">
                <a16:creationId xmlns:a16="http://schemas.microsoft.com/office/drawing/2014/main" id="{089042CD-0F76-4163-9FB9-829830CB918C}"/>
              </a:ext>
            </a:extLst>
          </p:cNvPr>
          <p:cNvSpPr/>
          <p:nvPr/>
        </p:nvSpPr>
        <p:spPr>
          <a:xfrm>
            <a:off x="981713" y="4854909"/>
            <a:ext cx="1079383" cy="893229"/>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31F25EF-ED95-4043-9DE6-A773929D8641}"/>
              </a:ext>
            </a:extLst>
          </p:cNvPr>
          <p:cNvSpPr txBox="1"/>
          <p:nvPr/>
        </p:nvSpPr>
        <p:spPr>
          <a:xfrm>
            <a:off x="1021867" y="4989189"/>
            <a:ext cx="999073" cy="646331"/>
          </a:xfrm>
          <a:prstGeom prst="rect">
            <a:avLst/>
          </a:prstGeom>
          <a:noFill/>
        </p:spPr>
        <p:txBody>
          <a:bodyPr wrap="square" rtlCol="0">
            <a:spAutoFit/>
          </a:bodyPr>
          <a:lstStyle/>
          <a:p>
            <a:pPr algn="ctr"/>
            <a:r>
              <a:rPr lang="en-GB"/>
              <a:t>Dark times</a:t>
            </a:r>
          </a:p>
        </p:txBody>
      </p:sp>
      <p:cxnSp>
        <p:nvCxnSpPr>
          <p:cNvPr id="11" name="Straight Arrow Connector 10">
            <a:extLst>
              <a:ext uri="{FF2B5EF4-FFF2-40B4-BE49-F238E27FC236}">
                <a16:creationId xmlns:a16="http://schemas.microsoft.com/office/drawing/2014/main" id="{0DC4B9F2-26DD-4F47-950B-613CC6AC2683}"/>
              </a:ext>
            </a:extLst>
          </p:cNvPr>
          <p:cNvCxnSpPr>
            <a:cxnSpLocks/>
          </p:cNvCxnSpPr>
          <p:nvPr/>
        </p:nvCxnSpPr>
        <p:spPr>
          <a:xfrm>
            <a:off x="7248459" y="3855538"/>
            <a:ext cx="1948671" cy="110270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6" name="Oval 15">
            <a:extLst>
              <a:ext uri="{FF2B5EF4-FFF2-40B4-BE49-F238E27FC236}">
                <a16:creationId xmlns:a16="http://schemas.microsoft.com/office/drawing/2014/main" id="{6BD99A37-4F25-4552-8924-3753F1F75B9F}"/>
              </a:ext>
            </a:extLst>
          </p:cNvPr>
          <p:cNvSpPr/>
          <p:nvPr/>
        </p:nvSpPr>
        <p:spPr>
          <a:xfrm>
            <a:off x="9398966" y="4854909"/>
            <a:ext cx="1079379" cy="91489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021ADA9-17B5-4C17-8361-6067C8703921}"/>
              </a:ext>
            </a:extLst>
          </p:cNvPr>
          <p:cNvSpPr txBox="1"/>
          <p:nvPr/>
        </p:nvSpPr>
        <p:spPr>
          <a:xfrm>
            <a:off x="9359317" y="5072555"/>
            <a:ext cx="1158676" cy="369332"/>
          </a:xfrm>
          <a:prstGeom prst="rect">
            <a:avLst/>
          </a:prstGeom>
          <a:noFill/>
        </p:spPr>
        <p:txBody>
          <a:bodyPr wrap="square" rtlCol="0">
            <a:spAutoFit/>
          </a:bodyPr>
          <a:lstStyle/>
          <a:p>
            <a:pPr algn="ctr"/>
            <a:r>
              <a:rPr lang="en-GB"/>
              <a:t>Gore</a:t>
            </a:r>
          </a:p>
        </p:txBody>
      </p:sp>
      <p:pic>
        <p:nvPicPr>
          <p:cNvPr id="7" name="Picture 6" descr="A picture containing text, outdoor, person, people&#10;&#10;Description automatically generated">
            <a:extLst>
              <a:ext uri="{FF2B5EF4-FFF2-40B4-BE49-F238E27FC236}">
                <a16:creationId xmlns:a16="http://schemas.microsoft.com/office/drawing/2014/main" id="{5CF6FB05-DA48-4378-912A-1CCE4F40472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7692" y="1292829"/>
            <a:ext cx="2364857" cy="1996579"/>
          </a:xfrm>
          <a:prstGeom prst="rect">
            <a:avLst/>
          </a:prstGeom>
        </p:spPr>
      </p:pic>
      <p:sp>
        <p:nvSpPr>
          <p:cNvPr id="8" name="TextBox 7">
            <a:extLst>
              <a:ext uri="{FF2B5EF4-FFF2-40B4-BE49-F238E27FC236}">
                <a16:creationId xmlns:a16="http://schemas.microsoft.com/office/drawing/2014/main" id="{3169C7F6-13DA-417C-BE08-0FC10B2B0CBC}"/>
              </a:ext>
            </a:extLst>
          </p:cNvPr>
          <p:cNvSpPr txBox="1"/>
          <p:nvPr/>
        </p:nvSpPr>
        <p:spPr>
          <a:xfrm>
            <a:off x="473648" y="3448703"/>
            <a:ext cx="2152943" cy="400110"/>
          </a:xfrm>
          <a:prstGeom prst="rect">
            <a:avLst/>
          </a:prstGeom>
          <a:noFill/>
        </p:spPr>
        <p:txBody>
          <a:bodyPr wrap="square" rtlCol="0">
            <a:spAutoFit/>
          </a:bodyPr>
          <a:lstStyle/>
          <a:p>
            <a:pPr algn="ctr"/>
            <a:r>
              <a:rPr lang="en-GB" sz="1000" b="1" i="1">
                <a:hlinkClick r:id="rId3" tooltip="https://en.wikipedia.org/wiki/Battle_of_Marsaglia"/>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14" name="Picture 13" descr="A picture containing outdoor, mountain, transport, old&#10;&#10;Description automatically generated">
            <a:extLst>
              <a:ext uri="{FF2B5EF4-FFF2-40B4-BE49-F238E27FC236}">
                <a16:creationId xmlns:a16="http://schemas.microsoft.com/office/drawing/2014/main" id="{755E3CC7-3345-42CE-B55D-A2882093DD4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30997" y="1315564"/>
            <a:ext cx="2373992" cy="1804234"/>
          </a:xfrm>
          <a:prstGeom prst="rect">
            <a:avLst/>
          </a:prstGeom>
        </p:spPr>
      </p:pic>
    </p:spTree>
    <p:extLst>
      <p:ext uri="{BB962C8B-B14F-4D97-AF65-F5344CB8AC3E}">
        <p14:creationId xmlns:p14="http://schemas.microsoft.com/office/powerpoint/2010/main" val="17596825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BF364C2-3AF5-48AC-AE69-3AB3543900A2}"/>
              </a:ext>
            </a:extLst>
          </p:cNvPr>
          <p:cNvSpPr>
            <a:spLocks noGrp="1"/>
          </p:cNvSpPr>
          <p:nvPr>
            <p:ph type="title"/>
          </p:nvPr>
        </p:nvSpPr>
        <p:spPr>
          <a:xfrm>
            <a:off x="2657856" y="1108354"/>
            <a:ext cx="6876288" cy="640080"/>
          </a:xfrm>
        </p:spPr>
        <p:txBody>
          <a:bodyPr>
            <a:noAutofit/>
          </a:bodyPr>
          <a:lstStyle/>
          <a:p>
            <a:pPr algn="ctr"/>
            <a:r>
              <a:rPr lang="en-GB" sz="5000" b="1" u="sng"/>
              <a:t>Paintings</a:t>
            </a:r>
          </a:p>
        </p:txBody>
      </p:sp>
      <p:sp>
        <p:nvSpPr>
          <p:cNvPr id="5" name="Content Placeholder 4">
            <a:extLst>
              <a:ext uri="{FF2B5EF4-FFF2-40B4-BE49-F238E27FC236}">
                <a16:creationId xmlns:a16="http://schemas.microsoft.com/office/drawing/2014/main" id="{E0185202-AC06-464E-994B-43828D2F9236}"/>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35266733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4" name="Picture 3">
            <a:extLst>
              <a:ext uri="{FF2B5EF4-FFF2-40B4-BE49-F238E27FC236}">
                <a16:creationId xmlns:a16="http://schemas.microsoft.com/office/drawing/2014/main" id="{3B810936-8755-4A5F-BE61-E76D79C112FB}"/>
              </a:ext>
            </a:extLst>
          </p:cNvPr>
          <p:cNvPicPr>
            <a:picLocks noChangeAspect="1"/>
          </p:cNvPicPr>
          <p:nvPr/>
        </p:nvPicPr>
        <p:blipFill rotWithShape="1">
          <a:blip r:embed="rId2"/>
          <a:srcRect l="54633" t="29970" r="6285" b="4586"/>
          <a:stretch/>
        </p:blipFill>
        <p:spPr>
          <a:xfrm>
            <a:off x="596708" y="1510017"/>
            <a:ext cx="4764948" cy="4488110"/>
          </a:xfrm>
          <a:prstGeom prst="rect">
            <a:avLst/>
          </a:prstGeom>
        </p:spPr>
      </p:pic>
      <p:sp>
        <p:nvSpPr>
          <p:cNvPr id="6" name="TextBox 5">
            <a:extLst>
              <a:ext uri="{FF2B5EF4-FFF2-40B4-BE49-F238E27FC236}">
                <a16:creationId xmlns:a16="http://schemas.microsoft.com/office/drawing/2014/main" id="{2DCE1153-6223-461E-B476-5F9326566B85}"/>
              </a:ext>
            </a:extLst>
          </p:cNvPr>
          <p:cNvSpPr txBox="1"/>
          <p:nvPr/>
        </p:nvSpPr>
        <p:spPr>
          <a:xfrm>
            <a:off x="5277766" y="2553743"/>
            <a:ext cx="2632046" cy="2400657"/>
          </a:xfrm>
          <a:prstGeom prst="rect">
            <a:avLst/>
          </a:prstGeom>
          <a:noFill/>
        </p:spPr>
        <p:txBody>
          <a:bodyPr wrap="square">
            <a:spAutoFit/>
          </a:bodyPr>
          <a:lstStyle/>
          <a:p>
            <a:pPr marL="628650" indent="-285750" rtl="0" fontAlgn="ctr">
              <a:spcBef>
                <a:spcPts val="0"/>
              </a:spcBef>
              <a:spcAft>
                <a:spcPts val="0"/>
              </a:spcAft>
              <a:buFont typeface="Arial" panose="020B0604020202020204" pitchFamily="34" charset="0"/>
              <a:buChar char="•"/>
            </a:pPr>
            <a:r>
              <a:rPr lang="en-GB" sz="3000" b="1" i="0">
                <a:effectLst/>
              </a:rPr>
              <a:t>Light</a:t>
            </a:r>
            <a:endParaRPr lang="en-GB" sz="3000" b="1"/>
          </a:p>
          <a:p>
            <a:pPr marL="628650" indent="-285750" rtl="0" fontAlgn="ctr">
              <a:spcBef>
                <a:spcPts val="0"/>
              </a:spcBef>
              <a:spcAft>
                <a:spcPts val="0"/>
              </a:spcAft>
              <a:buFont typeface="Arial" panose="020B0604020202020204" pitchFamily="34" charset="0"/>
              <a:buChar char="•"/>
            </a:pPr>
            <a:r>
              <a:rPr lang="en-GB" sz="3000" b="1" i="0">
                <a:effectLst/>
              </a:rPr>
              <a:t>God</a:t>
            </a:r>
          </a:p>
          <a:p>
            <a:pPr marL="628650" indent="-285750" rtl="0" fontAlgn="ctr">
              <a:spcBef>
                <a:spcPts val="0"/>
              </a:spcBef>
              <a:spcAft>
                <a:spcPts val="0"/>
              </a:spcAft>
              <a:buFont typeface="Arial" panose="020B0604020202020204" pitchFamily="34" charset="0"/>
              <a:buChar char="•"/>
            </a:pPr>
            <a:r>
              <a:rPr lang="en-GB" sz="3000" b="1" i="0">
                <a:effectLst/>
              </a:rPr>
              <a:t>Miracle</a:t>
            </a:r>
          </a:p>
          <a:p>
            <a:pPr marL="628650" indent="-285750" rtl="0" fontAlgn="ctr">
              <a:spcBef>
                <a:spcPts val="0"/>
              </a:spcBef>
              <a:spcAft>
                <a:spcPts val="0"/>
              </a:spcAft>
              <a:buFont typeface="Arial" panose="020B0604020202020204" pitchFamily="34" charset="0"/>
              <a:buChar char="•"/>
            </a:pPr>
            <a:r>
              <a:rPr lang="en-GB" sz="3000" b="1" i="0">
                <a:effectLst/>
              </a:rPr>
              <a:t>Warm</a:t>
            </a:r>
          </a:p>
          <a:p>
            <a:pPr marL="628650" indent="-285750" rtl="0" fontAlgn="ctr">
              <a:spcBef>
                <a:spcPts val="0"/>
              </a:spcBef>
              <a:spcAft>
                <a:spcPts val="0"/>
              </a:spcAft>
              <a:buFont typeface="Arial" panose="020B0604020202020204" pitchFamily="34" charset="0"/>
              <a:buChar char="•"/>
            </a:pPr>
            <a:r>
              <a:rPr lang="en-GB" sz="3000" b="1" i="0">
                <a:effectLst/>
              </a:rPr>
              <a:t>Snow</a:t>
            </a:r>
          </a:p>
        </p:txBody>
      </p:sp>
    </p:spTree>
    <p:extLst>
      <p:ext uri="{BB962C8B-B14F-4D97-AF65-F5344CB8AC3E}">
        <p14:creationId xmlns:p14="http://schemas.microsoft.com/office/powerpoint/2010/main" val="38762831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3" name="Picture 2">
            <a:extLst>
              <a:ext uri="{FF2B5EF4-FFF2-40B4-BE49-F238E27FC236}">
                <a16:creationId xmlns:a16="http://schemas.microsoft.com/office/drawing/2014/main" id="{1C679835-4AA2-4421-B4FE-4962E9093FB6}"/>
              </a:ext>
            </a:extLst>
          </p:cNvPr>
          <p:cNvPicPr>
            <a:picLocks noChangeAspect="1"/>
          </p:cNvPicPr>
          <p:nvPr/>
        </p:nvPicPr>
        <p:blipFill rotWithShape="1">
          <a:blip r:embed="rId2"/>
          <a:srcRect l="53945" t="7951" r="4840" b="26239"/>
          <a:stretch/>
        </p:blipFill>
        <p:spPr>
          <a:xfrm>
            <a:off x="595618" y="1593908"/>
            <a:ext cx="5025005" cy="4513277"/>
          </a:xfrm>
          <a:prstGeom prst="rect">
            <a:avLst/>
          </a:prstGeom>
        </p:spPr>
      </p:pic>
      <p:sp>
        <p:nvSpPr>
          <p:cNvPr id="7" name="TextBox 6">
            <a:extLst>
              <a:ext uri="{FF2B5EF4-FFF2-40B4-BE49-F238E27FC236}">
                <a16:creationId xmlns:a16="http://schemas.microsoft.com/office/drawing/2014/main" id="{3753D930-21C9-435F-9F3A-2CCCFA992220}"/>
              </a:ext>
            </a:extLst>
          </p:cNvPr>
          <p:cNvSpPr txBox="1"/>
          <p:nvPr/>
        </p:nvSpPr>
        <p:spPr>
          <a:xfrm>
            <a:off x="5488498" y="2881050"/>
            <a:ext cx="2573322" cy="1938992"/>
          </a:xfrm>
          <a:prstGeom prst="rect">
            <a:avLst/>
          </a:prstGeom>
          <a:noFill/>
        </p:spPr>
        <p:txBody>
          <a:bodyPr wrap="square">
            <a:spAutoFit/>
          </a:bodyPr>
          <a:lstStyle/>
          <a:p>
            <a:pPr marL="628650" indent="-285750" rtl="0" fontAlgn="ctr">
              <a:spcBef>
                <a:spcPts val="0"/>
              </a:spcBef>
              <a:spcAft>
                <a:spcPts val="0"/>
              </a:spcAft>
              <a:buFont typeface="Arial" panose="020B0604020202020204" pitchFamily="34" charset="0"/>
              <a:buChar char="•"/>
            </a:pPr>
            <a:r>
              <a:rPr lang="en-GB" sz="3000" b="1" i="0">
                <a:effectLst/>
              </a:rPr>
              <a:t>Water</a:t>
            </a:r>
            <a:endParaRPr lang="en-GB" sz="3000" b="1"/>
          </a:p>
          <a:p>
            <a:pPr marL="628650" indent="-285750" rtl="0" fontAlgn="ctr">
              <a:spcBef>
                <a:spcPts val="0"/>
              </a:spcBef>
              <a:spcAft>
                <a:spcPts val="0"/>
              </a:spcAft>
              <a:buFont typeface="Arial" panose="020B0604020202020204" pitchFamily="34" charset="0"/>
              <a:buChar char="•"/>
            </a:pPr>
            <a:r>
              <a:rPr lang="en-GB" sz="3000" b="1" i="0">
                <a:effectLst/>
              </a:rPr>
              <a:t>Turbulent</a:t>
            </a:r>
          </a:p>
          <a:p>
            <a:pPr marL="628650" indent="-285750" rtl="0" fontAlgn="ctr">
              <a:spcBef>
                <a:spcPts val="0"/>
              </a:spcBef>
              <a:spcAft>
                <a:spcPts val="0"/>
              </a:spcAft>
              <a:buFont typeface="Arial" panose="020B0604020202020204" pitchFamily="34" charset="0"/>
              <a:buChar char="•"/>
            </a:pPr>
            <a:r>
              <a:rPr lang="en-GB" sz="3000" b="1"/>
              <a:t>C</a:t>
            </a:r>
            <a:r>
              <a:rPr lang="en-GB" sz="3000" b="1" i="0">
                <a:effectLst/>
              </a:rPr>
              <a:t>haos</a:t>
            </a:r>
          </a:p>
          <a:p>
            <a:pPr marL="628650" indent="-285750" rtl="0" fontAlgn="ctr">
              <a:spcBef>
                <a:spcPts val="0"/>
              </a:spcBef>
              <a:spcAft>
                <a:spcPts val="0"/>
              </a:spcAft>
              <a:buFont typeface="Arial" panose="020B0604020202020204" pitchFamily="34" charset="0"/>
              <a:buChar char="•"/>
            </a:pPr>
            <a:r>
              <a:rPr lang="en-GB" sz="3000" b="1" i="0">
                <a:effectLst/>
              </a:rPr>
              <a:t>Fire</a:t>
            </a:r>
          </a:p>
        </p:txBody>
      </p:sp>
    </p:spTree>
    <p:extLst>
      <p:ext uri="{BB962C8B-B14F-4D97-AF65-F5344CB8AC3E}">
        <p14:creationId xmlns:p14="http://schemas.microsoft.com/office/powerpoint/2010/main" val="27520930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4" name="Picture 3">
            <a:extLst>
              <a:ext uri="{FF2B5EF4-FFF2-40B4-BE49-F238E27FC236}">
                <a16:creationId xmlns:a16="http://schemas.microsoft.com/office/drawing/2014/main" id="{6D89062A-9F50-40B1-A716-5396D4F4BAF3}"/>
              </a:ext>
            </a:extLst>
          </p:cNvPr>
          <p:cNvPicPr>
            <a:picLocks noChangeAspect="1"/>
          </p:cNvPicPr>
          <p:nvPr/>
        </p:nvPicPr>
        <p:blipFill rotWithShape="1">
          <a:blip r:embed="rId2"/>
          <a:srcRect l="60963" t="17982" r="12752" b="16453"/>
          <a:stretch/>
        </p:blipFill>
        <p:spPr>
          <a:xfrm>
            <a:off x="629175" y="1551964"/>
            <a:ext cx="3204594" cy="4496499"/>
          </a:xfrm>
          <a:prstGeom prst="rect">
            <a:avLst/>
          </a:prstGeom>
        </p:spPr>
      </p:pic>
      <p:sp>
        <p:nvSpPr>
          <p:cNvPr id="8" name="TextBox 7">
            <a:extLst>
              <a:ext uri="{FF2B5EF4-FFF2-40B4-BE49-F238E27FC236}">
                <a16:creationId xmlns:a16="http://schemas.microsoft.com/office/drawing/2014/main" id="{DA14FD34-5108-408F-B728-0B3EB11B7FCB}"/>
              </a:ext>
            </a:extLst>
          </p:cNvPr>
          <p:cNvSpPr txBox="1"/>
          <p:nvPr/>
        </p:nvSpPr>
        <p:spPr>
          <a:xfrm>
            <a:off x="3651309" y="2830717"/>
            <a:ext cx="3204594" cy="1938992"/>
          </a:xfrm>
          <a:prstGeom prst="rect">
            <a:avLst/>
          </a:prstGeom>
          <a:noFill/>
        </p:spPr>
        <p:txBody>
          <a:bodyPr wrap="square">
            <a:spAutoFit/>
          </a:bodyPr>
          <a:lstStyle/>
          <a:p>
            <a:pPr marL="800100" indent="-457200" rtl="0" fontAlgn="ctr">
              <a:spcBef>
                <a:spcPts val="0"/>
              </a:spcBef>
              <a:spcAft>
                <a:spcPts val="0"/>
              </a:spcAft>
              <a:buFont typeface="Arial" panose="020B0604020202020204" pitchFamily="34" charset="0"/>
              <a:buChar char="•"/>
            </a:pPr>
            <a:r>
              <a:rPr lang="en-GB" sz="3000" b="1" i="0">
                <a:effectLst/>
              </a:rPr>
              <a:t>Haunting</a:t>
            </a:r>
          </a:p>
          <a:p>
            <a:pPr marL="800100" indent="-457200" rtl="0" fontAlgn="ctr">
              <a:spcBef>
                <a:spcPts val="0"/>
              </a:spcBef>
              <a:spcAft>
                <a:spcPts val="0"/>
              </a:spcAft>
              <a:buFont typeface="Arial" panose="020B0604020202020204" pitchFamily="34" charset="0"/>
              <a:buChar char="•"/>
            </a:pPr>
            <a:r>
              <a:rPr lang="en-GB" sz="3000" b="1" i="0">
                <a:effectLst/>
              </a:rPr>
              <a:t>Dark</a:t>
            </a:r>
          </a:p>
          <a:p>
            <a:pPr marL="800100" indent="-457200" rtl="0" fontAlgn="ctr">
              <a:spcBef>
                <a:spcPts val="0"/>
              </a:spcBef>
              <a:spcAft>
                <a:spcPts val="0"/>
              </a:spcAft>
              <a:buFont typeface="Arial" panose="020B0604020202020204" pitchFamily="34" charset="0"/>
              <a:buChar char="•"/>
            </a:pPr>
            <a:r>
              <a:rPr lang="en-GB" sz="3000" b="1" i="0">
                <a:effectLst/>
              </a:rPr>
              <a:t>Death</a:t>
            </a:r>
          </a:p>
          <a:p>
            <a:pPr marL="800100" indent="-457200" rtl="0" fontAlgn="ctr">
              <a:spcBef>
                <a:spcPts val="0"/>
              </a:spcBef>
              <a:spcAft>
                <a:spcPts val="0"/>
              </a:spcAft>
              <a:buFont typeface="Arial" panose="020B0604020202020204" pitchFamily="34" charset="0"/>
              <a:buChar char="•"/>
            </a:pPr>
            <a:r>
              <a:rPr lang="en-GB" sz="3000" b="1" i="0">
                <a:effectLst/>
              </a:rPr>
              <a:t>Uncertainty</a:t>
            </a:r>
          </a:p>
        </p:txBody>
      </p:sp>
    </p:spTree>
    <p:extLst>
      <p:ext uri="{BB962C8B-B14F-4D97-AF65-F5344CB8AC3E}">
        <p14:creationId xmlns:p14="http://schemas.microsoft.com/office/powerpoint/2010/main" val="12224370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3" name="Picture 2">
            <a:extLst>
              <a:ext uri="{FF2B5EF4-FFF2-40B4-BE49-F238E27FC236}">
                <a16:creationId xmlns:a16="http://schemas.microsoft.com/office/drawing/2014/main" id="{FE404660-47E4-4F0F-A217-5AEF73838777}"/>
              </a:ext>
            </a:extLst>
          </p:cNvPr>
          <p:cNvPicPr>
            <a:picLocks noChangeAspect="1"/>
          </p:cNvPicPr>
          <p:nvPr/>
        </p:nvPicPr>
        <p:blipFill rotWithShape="1">
          <a:blip r:embed="rId2"/>
          <a:srcRect l="61032" t="15011" r="12064" b="20367"/>
          <a:stretch/>
        </p:blipFill>
        <p:spPr>
          <a:xfrm>
            <a:off x="612396" y="1633434"/>
            <a:ext cx="3280096" cy="4431807"/>
          </a:xfrm>
          <a:prstGeom prst="rect">
            <a:avLst/>
          </a:prstGeom>
        </p:spPr>
      </p:pic>
      <p:sp>
        <p:nvSpPr>
          <p:cNvPr id="7" name="TextBox 6">
            <a:extLst>
              <a:ext uri="{FF2B5EF4-FFF2-40B4-BE49-F238E27FC236}">
                <a16:creationId xmlns:a16="http://schemas.microsoft.com/office/drawing/2014/main" id="{427F483B-1B4A-47B5-8CAD-4CB2363380CB}"/>
              </a:ext>
            </a:extLst>
          </p:cNvPr>
          <p:cNvSpPr txBox="1"/>
          <p:nvPr/>
        </p:nvSpPr>
        <p:spPr>
          <a:xfrm>
            <a:off x="3816991" y="2649008"/>
            <a:ext cx="6094602" cy="2400657"/>
          </a:xfrm>
          <a:prstGeom prst="rect">
            <a:avLst/>
          </a:prstGeom>
          <a:noFill/>
        </p:spPr>
        <p:txBody>
          <a:bodyPr wrap="square">
            <a:spAutoFit/>
          </a:bodyPr>
          <a:lstStyle/>
          <a:p>
            <a:pPr marL="800100" indent="-457200" rtl="0" fontAlgn="ctr">
              <a:spcBef>
                <a:spcPts val="0"/>
              </a:spcBef>
              <a:spcAft>
                <a:spcPts val="0"/>
              </a:spcAft>
              <a:buFont typeface="Arial" panose="020B0604020202020204" pitchFamily="34" charset="0"/>
              <a:buChar char="•"/>
            </a:pPr>
            <a:r>
              <a:rPr lang="en-GB" sz="3000" b="1" i="0">
                <a:effectLst/>
              </a:rPr>
              <a:t>Happy</a:t>
            </a:r>
            <a:endParaRPr lang="en-GB" sz="3000" b="1"/>
          </a:p>
          <a:p>
            <a:pPr marL="800100" indent="-457200" rtl="0" fontAlgn="ctr">
              <a:spcBef>
                <a:spcPts val="0"/>
              </a:spcBef>
              <a:spcAft>
                <a:spcPts val="0"/>
              </a:spcAft>
              <a:buFont typeface="Arial" panose="020B0604020202020204" pitchFamily="34" charset="0"/>
              <a:buChar char="•"/>
            </a:pPr>
            <a:r>
              <a:rPr lang="en-GB" sz="3000" b="1" i="0">
                <a:effectLst/>
              </a:rPr>
              <a:t>Content</a:t>
            </a:r>
          </a:p>
          <a:p>
            <a:pPr marL="800100" indent="-457200" rtl="0" fontAlgn="ctr">
              <a:spcBef>
                <a:spcPts val="0"/>
              </a:spcBef>
              <a:spcAft>
                <a:spcPts val="0"/>
              </a:spcAft>
              <a:buFont typeface="Arial" panose="020B0604020202020204" pitchFamily="34" charset="0"/>
              <a:buChar char="•"/>
            </a:pPr>
            <a:r>
              <a:rPr lang="en-GB" sz="3000" b="1" i="0">
                <a:effectLst/>
              </a:rPr>
              <a:t>Dinosaurs</a:t>
            </a:r>
          </a:p>
          <a:p>
            <a:pPr marL="800100" indent="-457200" rtl="0" fontAlgn="ctr">
              <a:spcBef>
                <a:spcPts val="0"/>
              </a:spcBef>
              <a:spcAft>
                <a:spcPts val="0"/>
              </a:spcAft>
              <a:buFont typeface="Arial" panose="020B0604020202020204" pitchFamily="34" charset="0"/>
              <a:buChar char="•"/>
            </a:pPr>
            <a:r>
              <a:rPr lang="en-GB" sz="3000" b="1"/>
              <a:t>C</a:t>
            </a:r>
            <a:r>
              <a:rPr lang="en-GB" sz="3000" b="1" i="0">
                <a:effectLst/>
              </a:rPr>
              <a:t>alm</a:t>
            </a:r>
          </a:p>
          <a:p>
            <a:pPr marL="800100" indent="-457200" rtl="0" fontAlgn="ctr">
              <a:spcBef>
                <a:spcPts val="0"/>
              </a:spcBef>
              <a:spcAft>
                <a:spcPts val="0"/>
              </a:spcAft>
              <a:buFont typeface="Arial" panose="020B0604020202020204" pitchFamily="34" charset="0"/>
              <a:buChar char="•"/>
            </a:pPr>
            <a:r>
              <a:rPr lang="en-GB" sz="3000" b="1" i="0">
                <a:effectLst/>
              </a:rPr>
              <a:t>Minimalistic</a:t>
            </a:r>
          </a:p>
        </p:txBody>
      </p:sp>
    </p:spTree>
    <p:extLst>
      <p:ext uri="{BB962C8B-B14F-4D97-AF65-F5344CB8AC3E}">
        <p14:creationId xmlns:p14="http://schemas.microsoft.com/office/powerpoint/2010/main" val="34472289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4" name="Picture 3">
            <a:extLst>
              <a:ext uri="{FF2B5EF4-FFF2-40B4-BE49-F238E27FC236}">
                <a16:creationId xmlns:a16="http://schemas.microsoft.com/office/drawing/2014/main" id="{51DEEA8D-24A4-413A-9E39-5A05F1031207}"/>
              </a:ext>
            </a:extLst>
          </p:cNvPr>
          <p:cNvPicPr>
            <a:picLocks noChangeAspect="1"/>
          </p:cNvPicPr>
          <p:nvPr/>
        </p:nvPicPr>
        <p:blipFill rotWithShape="1">
          <a:blip r:embed="rId2"/>
          <a:srcRect l="51468" t="18960" r="2569" b="22936"/>
          <a:stretch/>
        </p:blipFill>
        <p:spPr>
          <a:xfrm>
            <a:off x="595617" y="1677800"/>
            <a:ext cx="5603847" cy="3984770"/>
          </a:xfrm>
          <a:prstGeom prst="rect">
            <a:avLst/>
          </a:prstGeom>
        </p:spPr>
      </p:pic>
      <p:sp>
        <p:nvSpPr>
          <p:cNvPr id="8" name="TextBox 7">
            <a:extLst>
              <a:ext uri="{FF2B5EF4-FFF2-40B4-BE49-F238E27FC236}">
                <a16:creationId xmlns:a16="http://schemas.microsoft.com/office/drawing/2014/main" id="{9128614B-2819-4D89-8BB7-9375DEED1F0A}"/>
              </a:ext>
            </a:extLst>
          </p:cNvPr>
          <p:cNvSpPr txBox="1"/>
          <p:nvPr/>
        </p:nvSpPr>
        <p:spPr>
          <a:xfrm>
            <a:off x="6377730" y="1777359"/>
            <a:ext cx="2808215" cy="3785652"/>
          </a:xfrm>
          <a:prstGeom prst="rect">
            <a:avLst/>
          </a:prstGeom>
          <a:noFill/>
        </p:spPr>
        <p:txBody>
          <a:bodyPr wrap="square">
            <a:spAutoFit/>
          </a:bodyPr>
          <a:lstStyle/>
          <a:p>
            <a:pPr marL="457200" indent="-457200">
              <a:buFont typeface="Arial" panose="020B0604020202020204" pitchFamily="34" charset="0"/>
              <a:buChar char="•"/>
            </a:pPr>
            <a:r>
              <a:rPr lang="en-GB" sz="3000" b="1">
                <a:effectLst/>
              </a:rPr>
              <a:t>Chaos</a:t>
            </a:r>
          </a:p>
          <a:p>
            <a:pPr marL="457200" indent="-457200">
              <a:buFont typeface="Arial" panose="020B0604020202020204" pitchFamily="34" charset="0"/>
              <a:buChar char="•"/>
            </a:pPr>
            <a:r>
              <a:rPr lang="en-GB" sz="3000" b="1">
                <a:effectLst/>
              </a:rPr>
              <a:t>Fire</a:t>
            </a:r>
          </a:p>
          <a:p>
            <a:pPr marL="457200" indent="-457200">
              <a:buFont typeface="Arial" panose="020B0604020202020204" pitchFamily="34" charset="0"/>
              <a:buChar char="•"/>
            </a:pPr>
            <a:r>
              <a:rPr lang="en-GB" sz="3000" b="1">
                <a:effectLst/>
              </a:rPr>
              <a:t>Burning</a:t>
            </a:r>
          </a:p>
          <a:p>
            <a:pPr marL="457200" indent="-457200">
              <a:buFont typeface="Arial" panose="020B0604020202020204" pitchFamily="34" charset="0"/>
              <a:buChar char="•"/>
            </a:pPr>
            <a:r>
              <a:rPr lang="en-GB" sz="3000" b="1">
                <a:effectLst/>
              </a:rPr>
              <a:t>Death</a:t>
            </a:r>
          </a:p>
          <a:p>
            <a:pPr marL="457200" indent="-457200">
              <a:buFont typeface="Arial" panose="020B0604020202020204" pitchFamily="34" charset="0"/>
              <a:buChar char="•"/>
            </a:pPr>
            <a:r>
              <a:rPr lang="en-GB" sz="3000" b="1">
                <a:effectLst/>
              </a:rPr>
              <a:t>Noisy</a:t>
            </a:r>
          </a:p>
          <a:p>
            <a:pPr marL="457200" indent="-457200">
              <a:buFont typeface="Arial" panose="020B0604020202020204" pitchFamily="34" charset="0"/>
              <a:buChar char="•"/>
            </a:pPr>
            <a:r>
              <a:rPr lang="en-GB" sz="3000" b="1">
                <a:effectLst/>
              </a:rPr>
              <a:t>Dirty</a:t>
            </a:r>
          </a:p>
          <a:p>
            <a:pPr marL="457200" indent="-457200">
              <a:buFont typeface="Arial" panose="020B0604020202020204" pitchFamily="34" charset="0"/>
              <a:buChar char="•"/>
            </a:pPr>
            <a:r>
              <a:rPr lang="en-GB" sz="3000" b="1">
                <a:effectLst/>
              </a:rPr>
              <a:t>Smoggy</a:t>
            </a:r>
          </a:p>
          <a:p>
            <a:pPr marL="457200" indent="-457200">
              <a:buFont typeface="Arial" panose="020B0604020202020204" pitchFamily="34" charset="0"/>
              <a:buChar char="•"/>
            </a:pPr>
            <a:r>
              <a:rPr lang="en-GB" sz="3000" b="1">
                <a:effectLst/>
              </a:rPr>
              <a:t>Revolution</a:t>
            </a:r>
            <a:endParaRPr lang="en-GB" sz="3000" b="1"/>
          </a:p>
        </p:txBody>
      </p:sp>
    </p:spTree>
    <p:extLst>
      <p:ext uri="{BB962C8B-B14F-4D97-AF65-F5344CB8AC3E}">
        <p14:creationId xmlns:p14="http://schemas.microsoft.com/office/powerpoint/2010/main" val="3381379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3" name="Picture 2">
            <a:extLst>
              <a:ext uri="{FF2B5EF4-FFF2-40B4-BE49-F238E27FC236}">
                <a16:creationId xmlns:a16="http://schemas.microsoft.com/office/drawing/2014/main" id="{D5614E69-C009-4584-AF00-C38607927493}"/>
              </a:ext>
            </a:extLst>
          </p:cNvPr>
          <p:cNvPicPr>
            <a:picLocks noChangeAspect="1"/>
          </p:cNvPicPr>
          <p:nvPr/>
        </p:nvPicPr>
        <p:blipFill rotWithShape="1">
          <a:blip r:embed="rId2"/>
          <a:srcRect l="52798" t="22631" r="3945" b="15840"/>
          <a:stretch/>
        </p:blipFill>
        <p:spPr>
          <a:xfrm>
            <a:off x="598415" y="1672577"/>
            <a:ext cx="5273879" cy="4219663"/>
          </a:xfrm>
          <a:prstGeom prst="rect">
            <a:avLst/>
          </a:prstGeom>
        </p:spPr>
      </p:pic>
      <p:sp>
        <p:nvSpPr>
          <p:cNvPr id="7" name="TextBox 6">
            <a:extLst>
              <a:ext uri="{FF2B5EF4-FFF2-40B4-BE49-F238E27FC236}">
                <a16:creationId xmlns:a16="http://schemas.microsoft.com/office/drawing/2014/main" id="{075C529E-3B05-442F-A025-300011AA163E}"/>
              </a:ext>
            </a:extLst>
          </p:cNvPr>
          <p:cNvSpPr txBox="1"/>
          <p:nvPr/>
        </p:nvSpPr>
        <p:spPr>
          <a:xfrm>
            <a:off x="6095999" y="2812912"/>
            <a:ext cx="4597166" cy="1938992"/>
          </a:xfrm>
          <a:prstGeom prst="rect">
            <a:avLst/>
          </a:prstGeom>
          <a:noFill/>
        </p:spPr>
        <p:txBody>
          <a:bodyPr wrap="square">
            <a:spAutoFit/>
          </a:bodyPr>
          <a:lstStyle/>
          <a:p>
            <a:pPr marL="457200" indent="-457200">
              <a:buFont typeface="Arial" panose="020B0604020202020204" pitchFamily="34" charset="0"/>
              <a:buChar char="•"/>
            </a:pPr>
            <a:r>
              <a:rPr lang="en-GB" sz="3000" b="1">
                <a:effectLst/>
              </a:rPr>
              <a:t>Start of new day</a:t>
            </a:r>
            <a:endParaRPr lang="en-GB" sz="3000" b="1"/>
          </a:p>
          <a:p>
            <a:pPr marL="457200" indent="-457200">
              <a:buFont typeface="Arial" panose="020B0604020202020204" pitchFamily="34" charset="0"/>
              <a:buChar char="•"/>
            </a:pPr>
            <a:r>
              <a:rPr lang="en-GB" sz="3000" b="1"/>
              <a:t>H</a:t>
            </a:r>
            <a:r>
              <a:rPr lang="en-GB" sz="3000" b="1">
                <a:effectLst/>
              </a:rPr>
              <a:t>ustle and bustle</a:t>
            </a:r>
            <a:endParaRPr lang="en-GB" sz="3000" b="1"/>
          </a:p>
          <a:p>
            <a:pPr marL="457200" indent="-457200">
              <a:buFont typeface="Arial" panose="020B0604020202020204" pitchFamily="34" charset="0"/>
              <a:buChar char="•"/>
            </a:pPr>
            <a:r>
              <a:rPr lang="en-GB" sz="3000" b="1">
                <a:effectLst/>
              </a:rPr>
              <a:t>Peaceful but busy</a:t>
            </a:r>
            <a:endParaRPr lang="en-GB" sz="3000" b="1"/>
          </a:p>
          <a:p>
            <a:pPr marL="457200" indent="-457200">
              <a:buFont typeface="Arial" panose="020B0604020202020204" pitchFamily="34" charset="0"/>
              <a:buChar char="•"/>
            </a:pPr>
            <a:r>
              <a:rPr lang="en-GB" sz="3000" b="1">
                <a:effectLst/>
              </a:rPr>
              <a:t>Sunny</a:t>
            </a:r>
            <a:endParaRPr lang="en-GB" sz="3000" b="1"/>
          </a:p>
        </p:txBody>
      </p:sp>
    </p:spTree>
    <p:extLst>
      <p:ext uri="{BB962C8B-B14F-4D97-AF65-F5344CB8AC3E}">
        <p14:creationId xmlns:p14="http://schemas.microsoft.com/office/powerpoint/2010/main" val="23616165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14F-6F23-4182-8CCC-01A857E218DA}"/>
              </a:ext>
            </a:extLst>
          </p:cNvPr>
          <p:cNvSpPr>
            <a:spLocks noGrp="1"/>
          </p:cNvSpPr>
          <p:nvPr>
            <p:ph type="title"/>
          </p:nvPr>
        </p:nvSpPr>
        <p:spPr>
          <a:xfrm>
            <a:off x="2657440" y="389347"/>
            <a:ext cx="6877119" cy="640080"/>
          </a:xfrm>
        </p:spPr>
        <p:txBody>
          <a:bodyPr>
            <a:normAutofit/>
          </a:bodyPr>
          <a:lstStyle/>
          <a:p>
            <a:pPr algn="ctr"/>
            <a:r>
              <a:rPr lang="en-GB" sz="3000" b="1" u="sng"/>
              <a:t>Paintings</a:t>
            </a:r>
          </a:p>
        </p:txBody>
      </p:sp>
      <p:pic>
        <p:nvPicPr>
          <p:cNvPr id="4" name="Picture 3">
            <a:extLst>
              <a:ext uri="{FF2B5EF4-FFF2-40B4-BE49-F238E27FC236}">
                <a16:creationId xmlns:a16="http://schemas.microsoft.com/office/drawing/2014/main" id="{5A90CA0A-7501-4EC8-8D69-0C460357A58F}"/>
              </a:ext>
            </a:extLst>
          </p:cNvPr>
          <p:cNvPicPr>
            <a:picLocks noChangeAspect="1"/>
          </p:cNvPicPr>
          <p:nvPr/>
        </p:nvPicPr>
        <p:blipFill rotWithShape="1">
          <a:blip r:embed="rId2"/>
          <a:srcRect l="53532" t="16514" r="4496" b="26116"/>
          <a:stretch/>
        </p:blipFill>
        <p:spPr>
          <a:xfrm>
            <a:off x="604007" y="1543575"/>
            <a:ext cx="5117285" cy="3934436"/>
          </a:xfrm>
          <a:prstGeom prst="rect">
            <a:avLst/>
          </a:prstGeom>
        </p:spPr>
      </p:pic>
      <p:sp>
        <p:nvSpPr>
          <p:cNvPr id="8" name="TextBox 7">
            <a:extLst>
              <a:ext uri="{FF2B5EF4-FFF2-40B4-BE49-F238E27FC236}">
                <a16:creationId xmlns:a16="http://schemas.microsoft.com/office/drawing/2014/main" id="{54003A0A-F7E3-4637-865B-5BC0F8A145FF}"/>
              </a:ext>
            </a:extLst>
          </p:cNvPr>
          <p:cNvSpPr txBox="1"/>
          <p:nvPr/>
        </p:nvSpPr>
        <p:spPr>
          <a:xfrm>
            <a:off x="5493391" y="2541297"/>
            <a:ext cx="6094602" cy="1938992"/>
          </a:xfrm>
          <a:prstGeom prst="rect">
            <a:avLst/>
          </a:prstGeom>
          <a:noFill/>
        </p:spPr>
        <p:txBody>
          <a:bodyPr wrap="square">
            <a:spAutoFit/>
          </a:bodyPr>
          <a:lstStyle/>
          <a:p>
            <a:pPr marL="628650" indent="-285750" rtl="0" fontAlgn="ctr">
              <a:spcBef>
                <a:spcPts val="0"/>
              </a:spcBef>
              <a:spcAft>
                <a:spcPts val="0"/>
              </a:spcAft>
              <a:buFont typeface="Arial" panose="020B0604020202020204" pitchFamily="34" charset="0"/>
              <a:buChar char="•"/>
            </a:pPr>
            <a:r>
              <a:rPr lang="en-GB" sz="3000" b="1" i="0">
                <a:effectLst/>
              </a:rPr>
              <a:t>Looks like warship</a:t>
            </a:r>
          </a:p>
          <a:p>
            <a:pPr marL="628650" indent="-285750" rtl="0" fontAlgn="ctr">
              <a:spcBef>
                <a:spcPts val="0"/>
              </a:spcBef>
              <a:spcAft>
                <a:spcPts val="0"/>
              </a:spcAft>
              <a:buFont typeface="Arial" panose="020B0604020202020204" pitchFamily="34" charset="0"/>
              <a:buChar char="•"/>
            </a:pPr>
            <a:r>
              <a:rPr lang="en-GB" sz="3000" b="1"/>
              <a:t>W</a:t>
            </a:r>
            <a:r>
              <a:rPr lang="en-GB" sz="3000" b="1" i="0">
                <a:effectLst/>
              </a:rPr>
              <a:t>ar?</a:t>
            </a:r>
          </a:p>
          <a:p>
            <a:pPr marL="628650" indent="-285750" rtl="0" fontAlgn="ctr">
              <a:spcBef>
                <a:spcPts val="0"/>
              </a:spcBef>
              <a:spcAft>
                <a:spcPts val="0"/>
              </a:spcAft>
              <a:buFont typeface="Arial" panose="020B0604020202020204" pitchFamily="34" charset="0"/>
              <a:buChar char="•"/>
            </a:pPr>
            <a:r>
              <a:rPr lang="en-GB" sz="3000" b="1"/>
              <a:t>C</a:t>
            </a:r>
            <a:r>
              <a:rPr lang="en-GB" sz="3000" b="1" i="0">
                <a:effectLst/>
              </a:rPr>
              <a:t>olours reflect some form of tranquillity</a:t>
            </a:r>
          </a:p>
        </p:txBody>
      </p:sp>
    </p:spTree>
    <p:extLst>
      <p:ext uri="{BB962C8B-B14F-4D97-AF65-F5344CB8AC3E}">
        <p14:creationId xmlns:p14="http://schemas.microsoft.com/office/powerpoint/2010/main" val="7065659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E0EEFE-F3ED-4E19-AD4F-F53DB8864E33}"/>
              </a:ext>
            </a:extLst>
          </p:cNvPr>
          <p:cNvSpPr>
            <a:spLocks noGrp="1"/>
          </p:cNvSpPr>
          <p:nvPr>
            <p:ph type="title"/>
          </p:nvPr>
        </p:nvSpPr>
        <p:spPr>
          <a:xfrm>
            <a:off x="2657856" y="1099965"/>
            <a:ext cx="6876288" cy="640080"/>
          </a:xfrm>
        </p:spPr>
        <p:txBody>
          <a:bodyPr>
            <a:noAutofit/>
          </a:bodyPr>
          <a:lstStyle/>
          <a:p>
            <a:pPr algn="ctr"/>
            <a:r>
              <a:rPr lang="en-GB" sz="5000" b="1" u="sng"/>
              <a:t>Stage and Screen</a:t>
            </a:r>
          </a:p>
        </p:txBody>
      </p:sp>
      <p:sp>
        <p:nvSpPr>
          <p:cNvPr id="7" name="Content Placeholder 6">
            <a:extLst>
              <a:ext uri="{FF2B5EF4-FFF2-40B4-BE49-F238E27FC236}">
                <a16:creationId xmlns:a16="http://schemas.microsoft.com/office/drawing/2014/main" id="{D1597BC8-B867-4581-A9D0-BF8DCD04D831}"/>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4225290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pic>
        <p:nvPicPr>
          <p:cNvPr id="6" name="Picture 5">
            <a:extLst>
              <a:ext uri="{FF2B5EF4-FFF2-40B4-BE49-F238E27FC236}">
                <a16:creationId xmlns:a16="http://schemas.microsoft.com/office/drawing/2014/main" id="{C8855F13-8C79-4C58-871E-14CFAC923970}"/>
              </a:ext>
            </a:extLst>
          </p:cNvPr>
          <p:cNvPicPr>
            <a:picLocks noChangeAspect="1"/>
          </p:cNvPicPr>
          <p:nvPr/>
        </p:nvPicPr>
        <p:blipFill rotWithShape="1">
          <a:blip r:embed="rId2"/>
          <a:srcRect l="56766" t="19939" r="7009" b="16575"/>
          <a:stretch/>
        </p:blipFill>
        <p:spPr>
          <a:xfrm>
            <a:off x="620784" y="1535186"/>
            <a:ext cx="4416553" cy="4353886"/>
          </a:xfrm>
          <a:prstGeom prst="rect">
            <a:avLst/>
          </a:prstGeom>
        </p:spPr>
      </p:pic>
      <p:sp>
        <p:nvSpPr>
          <p:cNvPr id="8" name="TextBox 7">
            <a:extLst>
              <a:ext uri="{FF2B5EF4-FFF2-40B4-BE49-F238E27FC236}">
                <a16:creationId xmlns:a16="http://schemas.microsoft.com/office/drawing/2014/main" id="{5BB7AD17-25FC-4049-9AFC-A02D003A51A6}"/>
              </a:ext>
            </a:extLst>
          </p:cNvPr>
          <p:cNvSpPr txBox="1"/>
          <p:nvPr/>
        </p:nvSpPr>
        <p:spPr>
          <a:xfrm>
            <a:off x="4733487" y="2973465"/>
            <a:ext cx="6994321" cy="1477328"/>
          </a:xfrm>
          <a:prstGeom prst="rect">
            <a:avLst/>
          </a:prstGeom>
          <a:noFill/>
        </p:spPr>
        <p:txBody>
          <a:bodyPr wrap="square">
            <a:spAutoFit/>
          </a:bodyPr>
          <a:lstStyle/>
          <a:p>
            <a:pPr marL="628650" indent="-285750" rtl="0" fontAlgn="ctr">
              <a:spcBef>
                <a:spcPts val="0"/>
              </a:spcBef>
              <a:spcAft>
                <a:spcPts val="0"/>
              </a:spcAft>
              <a:buFont typeface="Arial" panose="020B0604020202020204" pitchFamily="34" charset="0"/>
              <a:buChar char="•"/>
            </a:pPr>
            <a:r>
              <a:rPr lang="en-GB" sz="3000" b="1" i="0">
                <a:effectLst/>
              </a:rPr>
              <a:t>Left - Anxious, creepy, dark, scary</a:t>
            </a:r>
          </a:p>
          <a:p>
            <a:pPr marL="628650" marR="0" indent="-285750">
              <a:spcBef>
                <a:spcPts val="0"/>
              </a:spcBef>
              <a:spcAft>
                <a:spcPts val="0"/>
              </a:spcAft>
              <a:buFont typeface="Arial" panose="020B0604020202020204" pitchFamily="34" charset="0"/>
              <a:buChar char="•"/>
            </a:pPr>
            <a:r>
              <a:rPr lang="en-GB" sz="3000" b="1">
                <a:effectLst/>
              </a:rPr>
              <a:t>Right - Tranquil, peaceful, hospital setting (asylum)</a:t>
            </a:r>
          </a:p>
        </p:txBody>
      </p:sp>
    </p:spTree>
    <p:extLst>
      <p:ext uri="{BB962C8B-B14F-4D97-AF65-F5344CB8AC3E}">
        <p14:creationId xmlns:p14="http://schemas.microsoft.com/office/powerpoint/2010/main" val="24942745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pic>
        <p:nvPicPr>
          <p:cNvPr id="2" name="Picture 1">
            <a:extLst>
              <a:ext uri="{FF2B5EF4-FFF2-40B4-BE49-F238E27FC236}">
                <a16:creationId xmlns:a16="http://schemas.microsoft.com/office/drawing/2014/main" id="{E95F0211-926E-4D57-977F-7EBBCA43A838}"/>
              </a:ext>
            </a:extLst>
          </p:cNvPr>
          <p:cNvPicPr>
            <a:picLocks noChangeAspect="1"/>
          </p:cNvPicPr>
          <p:nvPr/>
        </p:nvPicPr>
        <p:blipFill rotWithShape="1">
          <a:blip r:embed="rId2"/>
          <a:srcRect l="51949" t="24954" r="2913" b="19021"/>
          <a:stretch/>
        </p:blipFill>
        <p:spPr>
          <a:xfrm>
            <a:off x="592822" y="1837188"/>
            <a:ext cx="5503178" cy="3842158"/>
          </a:xfrm>
          <a:prstGeom prst="rect">
            <a:avLst/>
          </a:prstGeom>
        </p:spPr>
      </p:pic>
      <p:sp>
        <p:nvSpPr>
          <p:cNvPr id="7" name="TextBox 6">
            <a:extLst>
              <a:ext uri="{FF2B5EF4-FFF2-40B4-BE49-F238E27FC236}">
                <a16:creationId xmlns:a16="http://schemas.microsoft.com/office/drawing/2014/main" id="{F279DC0B-10EC-4BB6-9ED3-429E42DB0BEF}"/>
              </a:ext>
            </a:extLst>
          </p:cNvPr>
          <p:cNvSpPr txBox="1"/>
          <p:nvPr/>
        </p:nvSpPr>
        <p:spPr>
          <a:xfrm>
            <a:off x="6097398" y="2327106"/>
            <a:ext cx="5840136" cy="2862322"/>
          </a:xfrm>
          <a:prstGeom prst="rect">
            <a:avLst/>
          </a:prstGeom>
          <a:noFill/>
        </p:spPr>
        <p:txBody>
          <a:bodyPr wrap="square">
            <a:spAutoFit/>
          </a:bodyPr>
          <a:lstStyle/>
          <a:p>
            <a:pPr marL="457200" indent="-457200">
              <a:buFont typeface="Arial" panose="020B0604020202020204" pitchFamily="34" charset="0"/>
              <a:buChar char="•"/>
            </a:pPr>
            <a:r>
              <a:rPr lang="en-GB" sz="3000" b="1">
                <a:effectLst/>
              </a:rPr>
              <a:t>Serious</a:t>
            </a:r>
            <a:endParaRPr lang="en-GB" sz="3000" b="1"/>
          </a:p>
          <a:p>
            <a:pPr marL="457200" indent="-457200">
              <a:buFont typeface="Arial" panose="020B0604020202020204" pitchFamily="34" charset="0"/>
              <a:buChar char="•"/>
            </a:pPr>
            <a:r>
              <a:rPr lang="en-GB" sz="3000" b="1"/>
              <a:t>C</a:t>
            </a:r>
            <a:r>
              <a:rPr lang="en-GB" sz="3000" b="1">
                <a:effectLst/>
              </a:rPr>
              <a:t>rime drama</a:t>
            </a:r>
            <a:endParaRPr lang="en-GB" sz="3000" b="1"/>
          </a:p>
          <a:p>
            <a:pPr marL="457200" indent="-457200">
              <a:buFont typeface="Arial" panose="020B0604020202020204" pitchFamily="34" charset="0"/>
              <a:buChar char="•"/>
            </a:pPr>
            <a:r>
              <a:rPr lang="en-GB" sz="3000" b="1">
                <a:effectLst/>
              </a:rPr>
              <a:t>Smoke - hiding figure in background</a:t>
            </a:r>
            <a:endParaRPr lang="en-GB" sz="3000" b="1"/>
          </a:p>
          <a:p>
            <a:pPr marL="457200" indent="-457200">
              <a:buFont typeface="Arial" panose="020B0604020202020204" pitchFamily="34" charset="0"/>
              <a:buChar char="•"/>
            </a:pPr>
            <a:r>
              <a:rPr lang="en-GB" sz="3000" b="1"/>
              <a:t>F</a:t>
            </a:r>
            <a:r>
              <a:rPr lang="en-GB" sz="3000" b="1">
                <a:effectLst/>
              </a:rPr>
              <a:t>igure on the right looks suspicious</a:t>
            </a:r>
            <a:endParaRPr lang="en-GB" sz="3000" b="1"/>
          </a:p>
        </p:txBody>
      </p:sp>
    </p:spTree>
    <p:extLst>
      <p:ext uri="{BB962C8B-B14F-4D97-AF65-F5344CB8AC3E}">
        <p14:creationId xmlns:p14="http://schemas.microsoft.com/office/powerpoint/2010/main" val="41331814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pic>
        <p:nvPicPr>
          <p:cNvPr id="3" name="Picture 2">
            <a:extLst>
              <a:ext uri="{FF2B5EF4-FFF2-40B4-BE49-F238E27FC236}">
                <a16:creationId xmlns:a16="http://schemas.microsoft.com/office/drawing/2014/main" id="{A3F5947E-B6C7-4A98-A1EC-23133B66536D}"/>
              </a:ext>
            </a:extLst>
          </p:cNvPr>
          <p:cNvPicPr>
            <a:picLocks noChangeAspect="1"/>
          </p:cNvPicPr>
          <p:nvPr/>
        </p:nvPicPr>
        <p:blipFill rotWithShape="1">
          <a:blip r:embed="rId2"/>
          <a:srcRect l="53326" t="20551" r="4289" b="29664"/>
          <a:stretch/>
        </p:blipFill>
        <p:spPr>
          <a:xfrm>
            <a:off x="587229" y="1721840"/>
            <a:ext cx="5167618" cy="3414320"/>
          </a:xfrm>
          <a:prstGeom prst="rect">
            <a:avLst/>
          </a:prstGeom>
        </p:spPr>
      </p:pic>
      <p:sp>
        <p:nvSpPr>
          <p:cNvPr id="8" name="TextBox 7">
            <a:extLst>
              <a:ext uri="{FF2B5EF4-FFF2-40B4-BE49-F238E27FC236}">
                <a16:creationId xmlns:a16="http://schemas.microsoft.com/office/drawing/2014/main" id="{2EEDD205-282F-4F59-9DA4-1107475995A0}"/>
              </a:ext>
            </a:extLst>
          </p:cNvPr>
          <p:cNvSpPr txBox="1"/>
          <p:nvPr/>
        </p:nvSpPr>
        <p:spPr>
          <a:xfrm>
            <a:off x="5821958" y="2228671"/>
            <a:ext cx="6437153" cy="2400657"/>
          </a:xfrm>
          <a:prstGeom prst="rect">
            <a:avLst/>
          </a:prstGeom>
          <a:noFill/>
        </p:spPr>
        <p:txBody>
          <a:bodyPr wrap="square">
            <a:spAutoFit/>
          </a:bodyPr>
          <a:lstStyle/>
          <a:p>
            <a:pPr marL="285750" indent="-285750">
              <a:buFont typeface="Arial" panose="020B0604020202020204" pitchFamily="34" charset="0"/>
              <a:buChar char="•"/>
            </a:pPr>
            <a:r>
              <a:rPr lang="en-GB" sz="3000" b="1">
                <a:effectLst/>
              </a:rPr>
              <a:t>Colour co-ordinated</a:t>
            </a:r>
            <a:endParaRPr lang="en-GB" sz="3000" b="1"/>
          </a:p>
          <a:p>
            <a:pPr marL="285750" indent="-285750">
              <a:buFont typeface="Arial" panose="020B0604020202020204" pitchFamily="34" charset="0"/>
              <a:buChar char="•"/>
            </a:pPr>
            <a:r>
              <a:rPr lang="en-GB" sz="3000" b="1">
                <a:effectLst/>
              </a:rPr>
              <a:t>Sweets</a:t>
            </a:r>
          </a:p>
          <a:p>
            <a:pPr marL="285750" indent="-285750">
              <a:buFont typeface="Arial" panose="020B0604020202020204" pitchFamily="34" charset="0"/>
              <a:buChar char="•"/>
            </a:pPr>
            <a:r>
              <a:rPr lang="en-GB" sz="3000" b="1"/>
              <a:t>W</a:t>
            </a:r>
            <a:r>
              <a:rPr lang="en-GB" sz="3000" b="1">
                <a:effectLst/>
              </a:rPr>
              <a:t>ell-designed boxes</a:t>
            </a:r>
            <a:endParaRPr lang="en-GB" sz="3000" b="1"/>
          </a:p>
          <a:p>
            <a:pPr marL="285750" indent="-285750">
              <a:buFont typeface="Arial" panose="020B0604020202020204" pitchFamily="34" charset="0"/>
              <a:buChar char="•"/>
            </a:pPr>
            <a:r>
              <a:rPr lang="en-GB" sz="3000" b="1"/>
              <a:t>C</a:t>
            </a:r>
            <a:r>
              <a:rPr lang="en-GB" sz="3000" b="1">
                <a:effectLst/>
              </a:rPr>
              <a:t>olour contrast on actors clothing</a:t>
            </a:r>
            <a:endParaRPr lang="en-GB" sz="3000" b="1"/>
          </a:p>
        </p:txBody>
      </p:sp>
    </p:spTree>
    <p:extLst>
      <p:ext uri="{BB962C8B-B14F-4D97-AF65-F5344CB8AC3E}">
        <p14:creationId xmlns:p14="http://schemas.microsoft.com/office/powerpoint/2010/main" val="34252011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sp>
        <p:nvSpPr>
          <p:cNvPr id="6" name="TextBox 5">
            <a:extLst>
              <a:ext uri="{FF2B5EF4-FFF2-40B4-BE49-F238E27FC236}">
                <a16:creationId xmlns:a16="http://schemas.microsoft.com/office/drawing/2014/main" id="{9E3FDE05-6FBD-43EA-855C-0F00320031FD}"/>
              </a:ext>
            </a:extLst>
          </p:cNvPr>
          <p:cNvSpPr txBox="1"/>
          <p:nvPr/>
        </p:nvSpPr>
        <p:spPr>
          <a:xfrm>
            <a:off x="6614719" y="2763605"/>
            <a:ext cx="5423483" cy="1938992"/>
          </a:xfrm>
          <a:prstGeom prst="rect">
            <a:avLst/>
          </a:prstGeom>
          <a:noFill/>
        </p:spPr>
        <p:txBody>
          <a:bodyPr wrap="square">
            <a:spAutoFit/>
          </a:bodyPr>
          <a:lstStyle/>
          <a:p>
            <a:pPr marL="285750" indent="-285750">
              <a:buFont typeface="Arial" panose="020B0604020202020204" pitchFamily="34" charset="0"/>
              <a:buChar char="•"/>
            </a:pPr>
            <a:r>
              <a:rPr lang="en-GB" sz="3000" b="1">
                <a:effectLst/>
              </a:rPr>
              <a:t>Anonymity to characters</a:t>
            </a:r>
            <a:endParaRPr lang="en-GB" sz="3000" b="1"/>
          </a:p>
          <a:p>
            <a:pPr marL="285750" indent="-285750">
              <a:buFont typeface="Arial" panose="020B0604020202020204" pitchFamily="34" charset="0"/>
              <a:buChar char="•"/>
            </a:pPr>
            <a:r>
              <a:rPr lang="en-GB" sz="3000" b="1">
                <a:effectLst/>
              </a:rPr>
              <a:t>50's/60’s</a:t>
            </a:r>
            <a:endParaRPr lang="en-GB" sz="3000" b="1"/>
          </a:p>
          <a:p>
            <a:pPr marL="285750" indent="-285750">
              <a:buFont typeface="Arial" panose="020B0604020202020204" pitchFamily="34" charset="0"/>
              <a:buChar char="•"/>
            </a:pPr>
            <a:r>
              <a:rPr lang="en-GB" sz="3000" b="1">
                <a:effectLst/>
              </a:rPr>
              <a:t>Fire</a:t>
            </a:r>
          </a:p>
          <a:p>
            <a:pPr marL="285750" indent="-285750">
              <a:buFont typeface="Arial" panose="020B0604020202020204" pitchFamily="34" charset="0"/>
              <a:buChar char="•"/>
            </a:pPr>
            <a:r>
              <a:rPr lang="en-GB" sz="3000" b="1"/>
              <a:t>S</a:t>
            </a:r>
            <a:r>
              <a:rPr lang="en-GB" sz="3000" b="1">
                <a:effectLst/>
              </a:rPr>
              <a:t>inister</a:t>
            </a:r>
            <a:endParaRPr lang="en-GB" sz="3000" b="1"/>
          </a:p>
        </p:txBody>
      </p:sp>
      <p:pic>
        <p:nvPicPr>
          <p:cNvPr id="5" name="Picture 4">
            <a:extLst>
              <a:ext uri="{FF2B5EF4-FFF2-40B4-BE49-F238E27FC236}">
                <a16:creationId xmlns:a16="http://schemas.microsoft.com/office/drawing/2014/main" id="{BC9A0765-4DA4-4655-A2D7-28BCCFCF34A0}"/>
              </a:ext>
            </a:extLst>
          </p:cNvPr>
          <p:cNvPicPr>
            <a:picLocks noChangeAspect="1"/>
          </p:cNvPicPr>
          <p:nvPr/>
        </p:nvPicPr>
        <p:blipFill rotWithShape="1">
          <a:blip r:embed="rId2"/>
          <a:srcRect l="50000" t="13823" r="1124" b="20489"/>
          <a:stretch/>
        </p:blipFill>
        <p:spPr>
          <a:xfrm>
            <a:off x="580238" y="1480657"/>
            <a:ext cx="5958980" cy="4504888"/>
          </a:xfrm>
          <a:prstGeom prst="rect">
            <a:avLst/>
          </a:prstGeom>
        </p:spPr>
      </p:pic>
    </p:spTree>
    <p:extLst>
      <p:ext uri="{BB962C8B-B14F-4D97-AF65-F5344CB8AC3E}">
        <p14:creationId xmlns:p14="http://schemas.microsoft.com/office/powerpoint/2010/main" val="11169093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pic>
        <p:nvPicPr>
          <p:cNvPr id="2" name="Picture 1">
            <a:extLst>
              <a:ext uri="{FF2B5EF4-FFF2-40B4-BE49-F238E27FC236}">
                <a16:creationId xmlns:a16="http://schemas.microsoft.com/office/drawing/2014/main" id="{02E17C39-8FE1-40C1-9E28-7B8D8B15B844}"/>
              </a:ext>
            </a:extLst>
          </p:cNvPr>
          <p:cNvPicPr>
            <a:picLocks noChangeAspect="1"/>
          </p:cNvPicPr>
          <p:nvPr/>
        </p:nvPicPr>
        <p:blipFill rotWithShape="1">
          <a:blip r:embed="rId2"/>
          <a:srcRect l="50000" t="19939" r="1055" b="14496"/>
          <a:stretch/>
        </p:blipFill>
        <p:spPr>
          <a:xfrm>
            <a:off x="609600" y="1535185"/>
            <a:ext cx="5967369" cy="4496499"/>
          </a:xfrm>
          <a:prstGeom prst="rect">
            <a:avLst/>
          </a:prstGeom>
        </p:spPr>
      </p:pic>
      <p:sp>
        <p:nvSpPr>
          <p:cNvPr id="8" name="TextBox 7">
            <a:extLst>
              <a:ext uri="{FF2B5EF4-FFF2-40B4-BE49-F238E27FC236}">
                <a16:creationId xmlns:a16="http://schemas.microsoft.com/office/drawing/2014/main" id="{F1475B6F-C4CF-41F2-AC89-4542A5B1DD66}"/>
              </a:ext>
            </a:extLst>
          </p:cNvPr>
          <p:cNvSpPr txBox="1"/>
          <p:nvPr/>
        </p:nvSpPr>
        <p:spPr>
          <a:xfrm>
            <a:off x="6411287" y="2352273"/>
            <a:ext cx="3949117" cy="2862322"/>
          </a:xfrm>
          <a:prstGeom prst="rect">
            <a:avLst/>
          </a:prstGeom>
          <a:noFill/>
        </p:spPr>
        <p:txBody>
          <a:bodyPr wrap="square">
            <a:spAutoFit/>
          </a:bodyPr>
          <a:lstStyle/>
          <a:p>
            <a:pPr marL="628650" indent="-285750" rtl="0" fontAlgn="ctr">
              <a:spcBef>
                <a:spcPts val="0"/>
              </a:spcBef>
              <a:spcAft>
                <a:spcPts val="0"/>
              </a:spcAft>
              <a:buFont typeface="Arial" panose="020B0604020202020204" pitchFamily="34" charset="0"/>
              <a:buChar char="•"/>
            </a:pPr>
            <a:r>
              <a:rPr lang="en-GB" sz="3000" b="1" i="0">
                <a:effectLst/>
              </a:rPr>
              <a:t>Mystery</a:t>
            </a:r>
            <a:endParaRPr lang="en-GB" sz="3000" b="1"/>
          </a:p>
          <a:p>
            <a:pPr marL="628650" indent="-285750" rtl="0" fontAlgn="ctr">
              <a:spcBef>
                <a:spcPts val="0"/>
              </a:spcBef>
              <a:spcAft>
                <a:spcPts val="0"/>
              </a:spcAft>
              <a:buFont typeface="Arial" panose="020B0604020202020204" pitchFamily="34" charset="0"/>
              <a:buChar char="•"/>
            </a:pPr>
            <a:r>
              <a:rPr lang="en-GB" sz="3000" b="1" i="0">
                <a:effectLst/>
              </a:rPr>
              <a:t>UFO’s</a:t>
            </a:r>
          </a:p>
          <a:p>
            <a:pPr marL="628650" indent="-285750" rtl="0" fontAlgn="ctr">
              <a:spcBef>
                <a:spcPts val="0"/>
              </a:spcBef>
              <a:spcAft>
                <a:spcPts val="0"/>
              </a:spcAft>
              <a:buFont typeface="Arial" panose="020B0604020202020204" pitchFamily="34" charset="0"/>
              <a:buChar char="•"/>
            </a:pPr>
            <a:r>
              <a:rPr lang="en-GB" sz="3000" b="1" i="0">
                <a:effectLst/>
              </a:rPr>
              <a:t>Surprise</a:t>
            </a:r>
          </a:p>
          <a:p>
            <a:pPr marL="628650" indent="-285750" rtl="0" fontAlgn="ctr">
              <a:spcBef>
                <a:spcPts val="0"/>
              </a:spcBef>
              <a:spcAft>
                <a:spcPts val="0"/>
              </a:spcAft>
              <a:buFont typeface="Arial" panose="020B0604020202020204" pitchFamily="34" charset="0"/>
              <a:buChar char="•"/>
            </a:pPr>
            <a:r>
              <a:rPr lang="en-GB" sz="3000" b="1"/>
              <a:t>N</a:t>
            </a:r>
            <a:r>
              <a:rPr lang="en-GB" sz="3000" b="1" i="0">
                <a:effectLst/>
              </a:rPr>
              <a:t>eutral positions (no relationship with each other)</a:t>
            </a:r>
          </a:p>
        </p:txBody>
      </p:sp>
    </p:spTree>
    <p:extLst>
      <p:ext uri="{BB962C8B-B14F-4D97-AF65-F5344CB8AC3E}">
        <p14:creationId xmlns:p14="http://schemas.microsoft.com/office/powerpoint/2010/main" val="3322632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pic>
        <p:nvPicPr>
          <p:cNvPr id="3" name="Picture 2">
            <a:extLst>
              <a:ext uri="{FF2B5EF4-FFF2-40B4-BE49-F238E27FC236}">
                <a16:creationId xmlns:a16="http://schemas.microsoft.com/office/drawing/2014/main" id="{9AF519FE-9572-41AF-9C37-AE12FA31F8CB}"/>
              </a:ext>
            </a:extLst>
          </p:cNvPr>
          <p:cNvPicPr>
            <a:picLocks noChangeAspect="1"/>
          </p:cNvPicPr>
          <p:nvPr/>
        </p:nvPicPr>
        <p:blipFill rotWithShape="1">
          <a:blip r:embed="rId2"/>
          <a:srcRect l="53327" t="23608" r="4426" b="26728"/>
          <a:stretch/>
        </p:blipFill>
        <p:spPr>
          <a:xfrm>
            <a:off x="587230" y="1828799"/>
            <a:ext cx="5150840" cy="3405932"/>
          </a:xfrm>
          <a:prstGeom prst="rect">
            <a:avLst/>
          </a:prstGeom>
        </p:spPr>
      </p:pic>
      <p:sp>
        <p:nvSpPr>
          <p:cNvPr id="7" name="TextBox 6">
            <a:extLst>
              <a:ext uri="{FF2B5EF4-FFF2-40B4-BE49-F238E27FC236}">
                <a16:creationId xmlns:a16="http://schemas.microsoft.com/office/drawing/2014/main" id="{0601F2AB-35D3-47FD-A061-B5B75E5F9820}"/>
              </a:ext>
            </a:extLst>
          </p:cNvPr>
          <p:cNvSpPr txBox="1"/>
          <p:nvPr/>
        </p:nvSpPr>
        <p:spPr>
          <a:xfrm>
            <a:off x="5506444" y="2100604"/>
            <a:ext cx="6094602" cy="2862322"/>
          </a:xfrm>
          <a:prstGeom prst="rect">
            <a:avLst/>
          </a:prstGeom>
          <a:noFill/>
        </p:spPr>
        <p:txBody>
          <a:bodyPr wrap="square">
            <a:spAutoFit/>
          </a:bodyPr>
          <a:lstStyle/>
          <a:p>
            <a:pPr marL="628650" indent="-285750" rtl="0" fontAlgn="ctr">
              <a:spcBef>
                <a:spcPts val="0"/>
              </a:spcBef>
              <a:spcAft>
                <a:spcPts val="0"/>
              </a:spcAft>
              <a:buFont typeface="Arial" panose="020B0604020202020204" pitchFamily="34" charset="0"/>
              <a:buChar char="•"/>
            </a:pPr>
            <a:r>
              <a:rPr lang="en-GB" sz="3000" b="1" i="0">
                <a:effectLst/>
              </a:rPr>
              <a:t>Looks like a house</a:t>
            </a:r>
            <a:endParaRPr lang="en-GB" sz="3000" b="1"/>
          </a:p>
          <a:p>
            <a:pPr marL="628650" indent="-285750" rtl="0" fontAlgn="ctr">
              <a:spcBef>
                <a:spcPts val="0"/>
              </a:spcBef>
              <a:spcAft>
                <a:spcPts val="0"/>
              </a:spcAft>
              <a:buFont typeface="Arial" panose="020B0604020202020204" pitchFamily="34" charset="0"/>
              <a:buChar char="•"/>
            </a:pPr>
            <a:r>
              <a:rPr lang="en-GB" sz="3000" b="1"/>
              <a:t>C</a:t>
            </a:r>
            <a:r>
              <a:rPr lang="en-GB" sz="3000" b="1" i="0">
                <a:effectLst/>
              </a:rPr>
              <a:t>ould indicate fragmented personality</a:t>
            </a:r>
            <a:endParaRPr lang="en-GB" sz="3000" b="1"/>
          </a:p>
          <a:p>
            <a:pPr marL="628650" indent="-285750" rtl="0" fontAlgn="ctr">
              <a:spcBef>
                <a:spcPts val="0"/>
              </a:spcBef>
              <a:spcAft>
                <a:spcPts val="0"/>
              </a:spcAft>
              <a:buFont typeface="Arial" panose="020B0604020202020204" pitchFamily="34" charset="0"/>
              <a:buChar char="•"/>
            </a:pPr>
            <a:r>
              <a:rPr lang="en-GB" sz="3000" b="1"/>
              <a:t>C</a:t>
            </a:r>
            <a:r>
              <a:rPr lang="en-GB" sz="3000" b="1" i="0">
                <a:effectLst/>
              </a:rPr>
              <a:t>ould be industrial - what looks like bin/coal bags next to the 'building'</a:t>
            </a:r>
          </a:p>
        </p:txBody>
      </p:sp>
    </p:spTree>
    <p:extLst>
      <p:ext uri="{BB962C8B-B14F-4D97-AF65-F5344CB8AC3E}">
        <p14:creationId xmlns:p14="http://schemas.microsoft.com/office/powerpoint/2010/main" val="42029281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89614-352C-4E88-A459-E22AFE1DD675}"/>
              </a:ext>
            </a:extLst>
          </p:cNvPr>
          <p:cNvSpPr>
            <a:spLocks noGrp="1"/>
          </p:cNvSpPr>
          <p:nvPr>
            <p:ph type="title"/>
          </p:nvPr>
        </p:nvSpPr>
        <p:spPr>
          <a:xfrm>
            <a:off x="2657440" y="397722"/>
            <a:ext cx="6877119" cy="640080"/>
          </a:xfrm>
        </p:spPr>
        <p:txBody>
          <a:bodyPr>
            <a:normAutofit/>
          </a:bodyPr>
          <a:lstStyle/>
          <a:p>
            <a:pPr algn="ctr"/>
            <a:r>
              <a:rPr lang="en-GB" sz="3000" b="1" u="sng"/>
              <a:t>Stage &amp; Screen</a:t>
            </a:r>
          </a:p>
        </p:txBody>
      </p:sp>
      <p:pic>
        <p:nvPicPr>
          <p:cNvPr id="2" name="Picture 1">
            <a:extLst>
              <a:ext uri="{FF2B5EF4-FFF2-40B4-BE49-F238E27FC236}">
                <a16:creationId xmlns:a16="http://schemas.microsoft.com/office/drawing/2014/main" id="{1EA437E6-2BCE-40EF-8357-0F7F538C8484}"/>
              </a:ext>
            </a:extLst>
          </p:cNvPr>
          <p:cNvPicPr>
            <a:picLocks noChangeAspect="1"/>
          </p:cNvPicPr>
          <p:nvPr/>
        </p:nvPicPr>
        <p:blipFill rotWithShape="1">
          <a:blip r:embed="rId2"/>
          <a:srcRect l="50000" t="30948" r="1123" b="32442"/>
          <a:stretch/>
        </p:blipFill>
        <p:spPr>
          <a:xfrm>
            <a:off x="634768" y="2173629"/>
            <a:ext cx="5958979" cy="2510741"/>
          </a:xfrm>
          <a:prstGeom prst="rect">
            <a:avLst/>
          </a:prstGeom>
        </p:spPr>
      </p:pic>
      <p:sp>
        <p:nvSpPr>
          <p:cNvPr id="8" name="TextBox 7">
            <a:extLst>
              <a:ext uri="{FF2B5EF4-FFF2-40B4-BE49-F238E27FC236}">
                <a16:creationId xmlns:a16="http://schemas.microsoft.com/office/drawing/2014/main" id="{F635E611-CA42-482A-96C3-811F64C682A6}"/>
              </a:ext>
            </a:extLst>
          </p:cNvPr>
          <p:cNvSpPr txBox="1"/>
          <p:nvPr/>
        </p:nvSpPr>
        <p:spPr>
          <a:xfrm>
            <a:off x="6593747" y="1997838"/>
            <a:ext cx="6094602" cy="2862322"/>
          </a:xfrm>
          <a:prstGeom prst="rect">
            <a:avLst/>
          </a:prstGeom>
          <a:noFill/>
        </p:spPr>
        <p:txBody>
          <a:bodyPr wrap="square">
            <a:spAutoFit/>
          </a:bodyPr>
          <a:lstStyle/>
          <a:p>
            <a:pPr marL="457200" indent="-457200">
              <a:buFont typeface="Arial" panose="020B0604020202020204" pitchFamily="34" charset="0"/>
              <a:buChar char="•"/>
            </a:pPr>
            <a:r>
              <a:rPr lang="en-GB" sz="3000" b="1">
                <a:effectLst/>
              </a:rPr>
              <a:t>Futuristic</a:t>
            </a:r>
            <a:endParaRPr lang="en-GB" sz="3000" b="1"/>
          </a:p>
          <a:p>
            <a:pPr marL="457200" indent="-457200">
              <a:buFont typeface="Arial" panose="020B0604020202020204" pitchFamily="34" charset="0"/>
              <a:buChar char="•"/>
            </a:pPr>
            <a:r>
              <a:rPr lang="en-GB" sz="3000" b="1">
                <a:effectLst/>
              </a:rPr>
              <a:t>Neon</a:t>
            </a:r>
          </a:p>
          <a:p>
            <a:pPr marL="457200" indent="-457200">
              <a:buFont typeface="Arial" panose="020B0604020202020204" pitchFamily="34" charset="0"/>
              <a:buChar char="•"/>
            </a:pPr>
            <a:r>
              <a:rPr lang="en-GB" sz="3000" b="1">
                <a:effectLst/>
              </a:rPr>
              <a:t>Newspapers</a:t>
            </a:r>
          </a:p>
          <a:p>
            <a:pPr marL="457200" indent="-457200">
              <a:buFont typeface="Arial" panose="020B0604020202020204" pitchFamily="34" charset="0"/>
              <a:buChar char="•"/>
            </a:pPr>
            <a:r>
              <a:rPr lang="en-GB" sz="3000" b="1"/>
              <a:t>M</a:t>
            </a:r>
            <a:r>
              <a:rPr lang="en-GB" sz="3000" b="1">
                <a:effectLst/>
              </a:rPr>
              <a:t>ixed up in era settings</a:t>
            </a:r>
            <a:endParaRPr lang="en-GB" sz="3000" b="1"/>
          </a:p>
          <a:p>
            <a:pPr marL="457200" indent="-457200">
              <a:buFont typeface="Arial" panose="020B0604020202020204" pitchFamily="34" charset="0"/>
              <a:buChar char="•"/>
            </a:pPr>
            <a:r>
              <a:rPr lang="en-GB" sz="3000" b="1"/>
              <a:t>W</a:t>
            </a:r>
            <a:r>
              <a:rPr lang="en-GB" sz="3000" b="1">
                <a:effectLst/>
              </a:rPr>
              <a:t>hat looks like a TV store behind actor</a:t>
            </a:r>
            <a:endParaRPr lang="en-GB" sz="3000" b="1"/>
          </a:p>
        </p:txBody>
      </p:sp>
    </p:spTree>
    <p:extLst>
      <p:ext uri="{BB962C8B-B14F-4D97-AF65-F5344CB8AC3E}">
        <p14:creationId xmlns:p14="http://schemas.microsoft.com/office/powerpoint/2010/main" val="8822717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2F4E1-3212-4C84-B0F8-9DBE2B0685FA}"/>
              </a:ext>
            </a:extLst>
          </p:cNvPr>
          <p:cNvSpPr>
            <a:spLocks noGrp="1"/>
          </p:cNvSpPr>
          <p:nvPr>
            <p:ph type="title"/>
          </p:nvPr>
        </p:nvSpPr>
        <p:spPr>
          <a:xfrm>
            <a:off x="2657440" y="380944"/>
            <a:ext cx="6877119" cy="640080"/>
          </a:xfrm>
        </p:spPr>
        <p:txBody>
          <a:bodyPr>
            <a:normAutofit/>
          </a:bodyPr>
          <a:lstStyle/>
          <a:p>
            <a:pPr algn="ctr"/>
            <a:r>
              <a:rPr lang="en-GB" sz="3000" b="1" u="sng"/>
              <a:t>Task – Find an atmospheric image</a:t>
            </a:r>
          </a:p>
        </p:txBody>
      </p:sp>
      <p:pic>
        <p:nvPicPr>
          <p:cNvPr id="4" name="Picture 3">
            <a:extLst>
              <a:ext uri="{FF2B5EF4-FFF2-40B4-BE49-F238E27FC236}">
                <a16:creationId xmlns:a16="http://schemas.microsoft.com/office/drawing/2014/main" id="{F0664895-045C-433E-A935-61BE5EA1025D}"/>
              </a:ext>
            </a:extLst>
          </p:cNvPr>
          <p:cNvPicPr>
            <a:picLocks noChangeAspect="1"/>
          </p:cNvPicPr>
          <p:nvPr/>
        </p:nvPicPr>
        <p:blipFill>
          <a:blip r:embed="rId2"/>
          <a:stretch>
            <a:fillRect/>
          </a:stretch>
        </p:blipFill>
        <p:spPr>
          <a:xfrm>
            <a:off x="604258" y="1635854"/>
            <a:ext cx="5912820" cy="4223856"/>
          </a:xfrm>
          <a:prstGeom prst="rect">
            <a:avLst/>
          </a:prstGeom>
        </p:spPr>
      </p:pic>
      <p:sp>
        <p:nvSpPr>
          <p:cNvPr id="5" name="Rectangle 4">
            <a:extLst>
              <a:ext uri="{FF2B5EF4-FFF2-40B4-BE49-F238E27FC236}">
                <a16:creationId xmlns:a16="http://schemas.microsoft.com/office/drawing/2014/main" id="{958844EB-E9FF-47B0-BA4B-4A254E9A4E61}"/>
              </a:ext>
            </a:extLst>
          </p:cNvPr>
          <p:cNvSpPr/>
          <p:nvPr/>
        </p:nvSpPr>
        <p:spPr>
          <a:xfrm>
            <a:off x="6644081" y="1635854"/>
            <a:ext cx="5108895" cy="42238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B2AED81-A662-49B5-92BF-8D24BCE7A6DD}"/>
              </a:ext>
            </a:extLst>
          </p:cNvPr>
          <p:cNvSpPr txBox="1"/>
          <p:nvPr/>
        </p:nvSpPr>
        <p:spPr>
          <a:xfrm>
            <a:off x="6644081" y="1635854"/>
            <a:ext cx="5108895" cy="3477875"/>
          </a:xfrm>
          <a:prstGeom prst="rect">
            <a:avLst/>
          </a:prstGeom>
          <a:noFill/>
        </p:spPr>
        <p:txBody>
          <a:bodyPr wrap="square" rtlCol="0">
            <a:spAutoFit/>
          </a:bodyPr>
          <a:lstStyle/>
          <a:p>
            <a:pPr marL="0" marR="0" algn="ctr">
              <a:spcBef>
                <a:spcPts val="0"/>
              </a:spcBef>
              <a:spcAft>
                <a:spcPts val="0"/>
              </a:spcAft>
            </a:pPr>
            <a:r>
              <a:rPr lang="en-GB" sz="2000" b="1" i="1" dirty="0">
                <a:effectLst/>
              </a:rPr>
              <a:t>Scene from </a:t>
            </a:r>
            <a:r>
              <a:rPr lang="en-GB" sz="2000" b="1" i="1" dirty="0" err="1">
                <a:effectLst/>
              </a:rPr>
              <a:t>Jermin</a:t>
            </a:r>
            <a:r>
              <a:rPr lang="en-GB" sz="2000" b="1" i="1" dirty="0">
                <a:effectLst/>
              </a:rPr>
              <a:t> Productions' Cinderella South Wales Tour 2019</a:t>
            </a:r>
          </a:p>
          <a:p>
            <a:pPr marL="0" marR="0" algn="ctr">
              <a:spcBef>
                <a:spcPts val="0"/>
              </a:spcBef>
              <a:spcAft>
                <a:spcPts val="0"/>
              </a:spcAft>
            </a:pPr>
            <a:r>
              <a:rPr lang="en-GB" sz="2000" dirty="0">
                <a:effectLst/>
              </a:rPr>
              <a:t> </a:t>
            </a:r>
          </a:p>
          <a:p>
            <a:pPr marL="0" marR="0">
              <a:spcBef>
                <a:spcPts val="0"/>
              </a:spcBef>
              <a:spcAft>
                <a:spcPts val="0"/>
              </a:spcAft>
            </a:pPr>
            <a:r>
              <a:rPr lang="en-GB" sz="2000" dirty="0">
                <a:effectLst/>
              </a:rPr>
              <a:t>I like this scene as:</a:t>
            </a:r>
          </a:p>
          <a:p>
            <a:pPr marL="0" marR="0">
              <a:spcBef>
                <a:spcPts val="0"/>
              </a:spcBef>
              <a:spcAft>
                <a:spcPts val="0"/>
              </a:spcAft>
            </a:pPr>
            <a:endParaRPr lang="en-GB" sz="2000" dirty="0"/>
          </a:p>
          <a:p>
            <a:pPr marL="342900" marR="0" indent="-342900">
              <a:spcBef>
                <a:spcPts val="0"/>
              </a:spcBef>
              <a:spcAft>
                <a:spcPts val="0"/>
              </a:spcAft>
              <a:buFont typeface="Arial" panose="020B0604020202020204" pitchFamily="34" charset="0"/>
              <a:buChar char="•"/>
            </a:pPr>
            <a:r>
              <a:rPr lang="en-GB" sz="2000" dirty="0">
                <a:effectLst/>
              </a:rPr>
              <a:t>The lighting is warm and crisp in contrast to the character’s costumes</a:t>
            </a:r>
          </a:p>
          <a:p>
            <a:pPr marL="342900" marR="0" indent="-342900">
              <a:spcBef>
                <a:spcPts val="0"/>
              </a:spcBef>
              <a:spcAft>
                <a:spcPts val="0"/>
              </a:spcAft>
              <a:buFont typeface="Arial" panose="020B0604020202020204" pitchFamily="34" charset="0"/>
              <a:buChar char="•"/>
            </a:pPr>
            <a:r>
              <a:rPr lang="en-GB" sz="2000" dirty="0">
                <a:effectLst/>
              </a:rPr>
              <a:t>Excellent use of props and set pieces</a:t>
            </a:r>
          </a:p>
          <a:p>
            <a:pPr marL="342900" marR="0" indent="-342900">
              <a:spcBef>
                <a:spcPts val="0"/>
              </a:spcBef>
              <a:spcAft>
                <a:spcPts val="0"/>
              </a:spcAft>
              <a:buFont typeface="Arial" panose="020B0604020202020204" pitchFamily="34" charset="0"/>
              <a:buChar char="•"/>
            </a:pPr>
            <a:r>
              <a:rPr lang="en-GB" sz="2000" dirty="0">
                <a:effectLst/>
              </a:rPr>
              <a:t>Character costumes portraying their character's personality</a:t>
            </a:r>
          </a:p>
          <a:p>
            <a:pPr algn="ctr"/>
            <a:endParaRPr lang="en-GB" sz="2000" dirty="0"/>
          </a:p>
        </p:txBody>
      </p:sp>
    </p:spTree>
    <p:extLst>
      <p:ext uri="{BB962C8B-B14F-4D97-AF65-F5344CB8AC3E}">
        <p14:creationId xmlns:p14="http://schemas.microsoft.com/office/powerpoint/2010/main" val="30558378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18D35-E9F1-4153-AE3B-8A73CA1CA3F4}"/>
              </a:ext>
            </a:extLst>
          </p:cNvPr>
          <p:cNvSpPr>
            <a:spLocks noGrp="1"/>
          </p:cNvSpPr>
          <p:nvPr>
            <p:ph type="title"/>
          </p:nvPr>
        </p:nvSpPr>
        <p:spPr/>
        <p:txBody>
          <a:bodyPr/>
          <a:lstStyle/>
          <a:p>
            <a:r>
              <a:rPr lang="en-GB"/>
              <a:t>7 steps of Design</a:t>
            </a:r>
          </a:p>
        </p:txBody>
      </p:sp>
      <p:grpSp>
        <p:nvGrpSpPr>
          <p:cNvPr id="5" name="Group 4">
            <a:extLst>
              <a:ext uri="{FF2B5EF4-FFF2-40B4-BE49-F238E27FC236}">
                <a16:creationId xmlns:a16="http://schemas.microsoft.com/office/drawing/2014/main" id="{D24CBA63-69D2-49C5-8B71-ED341D8B1B83}"/>
              </a:ext>
            </a:extLst>
          </p:cNvPr>
          <p:cNvGrpSpPr/>
          <p:nvPr/>
        </p:nvGrpSpPr>
        <p:grpSpPr>
          <a:xfrm>
            <a:off x="521207" y="1441004"/>
            <a:ext cx="11011890" cy="4790864"/>
            <a:chOff x="521207" y="1441004"/>
            <a:chExt cx="11011890" cy="4790864"/>
          </a:xfrm>
        </p:grpSpPr>
        <p:sp>
          <p:nvSpPr>
            <p:cNvPr id="6" name="Freeform: Shape 5">
              <a:extLst>
                <a:ext uri="{FF2B5EF4-FFF2-40B4-BE49-F238E27FC236}">
                  <a16:creationId xmlns:a16="http://schemas.microsoft.com/office/drawing/2014/main" id="{3AAE6C96-EB87-4378-A02D-649E715CEFFA}"/>
                </a:ext>
              </a:extLst>
            </p:cNvPr>
            <p:cNvSpPr/>
            <p:nvPr/>
          </p:nvSpPr>
          <p:spPr>
            <a:xfrm>
              <a:off x="521207" y="1441004"/>
              <a:ext cx="11011890" cy="637192"/>
            </a:xfrm>
            <a:custGeom>
              <a:avLst/>
              <a:gdLst>
                <a:gd name="connsiteX0" fmla="*/ 0 w 11011890"/>
                <a:gd name="connsiteY0" fmla="*/ 106201 h 637192"/>
                <a:gd name="connsiteX1" fmla="*/ 106201 w 11011890"/>
                <a:gd name="connsiteY1" fmla="*/ 0 h 637192"/>
                <a:gd name="connsiteX2" fmla="*/ 10905689 w 11011890"/>
                <a:gd name="connsiteY2" fmla="*/ 0 h 637192"/>
                <a:gd name="connsiteX3" fmla="*/ 11011890 w 11011890"/>
                <a:gd name="connsiteY3" fmla="*/ 106201 h 637192"/>
                <a:gd name="connsiteX4" fmla="*/ 11011890 w 11011890"/>
                <a:gd name="connsiteY4" fmla="*/ 530991 h 637192"/>
                <a:gd name="connsiteX5" fmla="*/ 10905689 w 11011890"/>
                <a:gd name="connsiteY5" fmla="*/ 637192 h 637192"/>
                <a:gd name="connsiteX6" fmla="*/ 106201 w 11011890"/>
                <a:gd name="connsiteY6" fmla="*/ 637192 h 637192"/>
                <a:gd name="connsiteX7" fmla="*/ 0 w 11011890"/>
                <a:gd name="connsiteY7" fmla="*/ 530991 h 637192"/>
                <a:gd name="connsiteX8" fmla="*/ 0 w 11011890"/>
                <a:gd name="connsiteY8" fmla="*/ 106201 h 63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637192">
                  <a:moveTo>
                    <a:pt x="0" y="106201"/>
                  </a:moveTo>
                  <a:cubicBezTo>
                    <a:pt x="0" y="47548"/>
                    <a:pt x="47548" y="0"/>
                    <a:pt x="106201" y="0"/>
                  </a:cubicBezTo>
                  <a:lnTo>
                    <a:pt x="10905689" y="0"/>
                  </a:lnTo>
                  <a:cubicBezTo>
                    <a:pt x="10964342" y="0"/>
                    <a:pt x="11011890" y="47548"/>
                    <a:pt x="11011890" y="106201"/>
                  </a:cubicBezTo>
                  <a:lnTo>
                    <a:pt x="11011890" y="530991"/>
                  </a:lnTo>
                  <a:cubicBezTo>
                    <a:pt x="11011890" y="589644"/>
                    <a:pt x="10964342" y="637192"/>
                    <a:pt x="10905689" y="637192"/>
                  </a:cubicBezTo>
                  <a:lnTo>
                    <a:pt x="106201" y="637192"/>
                  </a:lnTo>
                  <a:cubicBezTo>
                    <a:pt x="47548" y="637192"/>
                    <a:pt x="0" y="589644"/>
                    <a:pt x="0" y="530991"/>
                  </a:cubicBezTo>
                  <a:lnTo>
                    <a:pt x="0" y="106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405" tIns="145405" rIns="145405" bIns="145405" numCol="1" spcCol="1270" anchor="ctr" anchorCtr="0">
              <a:noAutofit/>
            </a:bodyPr>
            <a:lstStyle/>
            <a:p>
              <a:pPr marL="0" lvl="0" indent="0" algn="l" defTabSz="1333500">
                <a:lnSpc>
                  <a:spcPct val="90000"/>
                </a:lnSpc>
                <a:spcBef>
                  <a:spcPct val="0"/>
                </a:spcBef>
                <a:spcAft>
                  <a:spcPct val="35000"/>
                </a:spcAft>
                <a:buNone/>
              </a:pPr>
              <a:r>
                <a:rPr lang="en-GB" sz="3000" kern="1200"/>
                <a:t>1. Commitment</a:t>
              </a:r>
            </a:p>
          </p:txBody>
        </p:sp>
        <p:sp>
          <p:nvSpPr>
            <p:cNvPr id="7" name="Freeform: Shape 6">
              <a:extLst>
                <a:ext uri="{FF2B5EF4-FFF2-40B4-BE49-F238E27FC236}">
                  <a16:creationId xmlns:a16="http://schemas.microsoft.com/office/drawing/2014/main" id="{8F0D2FF9-7040-472E-A6FE-46A0E449209B}"/>
                </a:ext>
              </a:extLst>
            </p:cNvPr>
            <p:cNvSpPr/>
            <p:nvPr/>
          </p:nvSpPr>
          <p:spPr>
            <a:xfrm>
              <a:off x="521207" y="2078196"/>
              <a:ext cx="11011890" cy="448366"/>
            </a:xfrm>
            <a:custGeom>
              <a:avLst/>
              <a:gdLst>
                <a:gd name="connsiteX0" fmla="*/ 0 w 11011890"/>
                <a:gd name="connsiteY0" fmla="*/ 0 h 448366"/>
                <a:gd name="connsiteX1" fmla="*/ 11011890 w 11011890"/>
                <a:gd name="connsiteY1" fmla="*/ 0 h 448366"/>
                <a:gd name="connsiteX2" fmla="*/ 11011890 w 11011890"/>
                <a:gd name="connsiteY2" fmla="*/ 448366 h 448366"/>
                <a:gd name="connsiteX3" fmla="*/ 0 w 11011890"/>
                <a:gd name="connsiteY3" fmla="*/ 448366 h 448366"/>
                <a:gd name="connsiteX4" fmla="*/ 0 w 11011890"/>
                <a:gd name="connsiteY4" fmla="*/ 0 h 4483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1890" h="448366">
                  <a:moveTo>
                    <a:pt x="0" y="0"/>
                  </a:moveTo>
                  <a:lnTo>
                    <a:pt x="11011890" y="0"/>
                  </a:lnTo>
                  <a:lnTo>
                    <a:pt x="11011890" y="448366"/>
                  </a:lnTo>
                  <a:lnTo>
                    <a:pt x="0" y="44836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962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Commit to the idea &amp; process</a:t>
              </a:r>
            </a:p>
            <a:p>
              <a:pPr marL="228600" lvl="1" indent="-228600" algn="l" defTabSz="889000">
                <a:lnSpc>
                  <a:spcPct val="90000"/>
                </a:lnSpc>
                <a:spcBef>
                  <a:spcPct val="0"/>
                </a:spcBef>
                <a:spcAft>
                  <a:spcPct val="20000"/>
                </a:spcAft>
                <a:buChar char="•"/>
              </a:pPr>
              <a:r>
                <a:rPr lang="en-GB" sz="2000" kern="1200" dirty="0"/>
                <a:t>Don’t lie about your capabilities</a:t>
              </a:r>
            </a:p>
          </p:txBody>
        </p:sp>
        <p:sp>
          <p:nvSpPr>
            <p:cNvPr id="8" name="Freeform: Shape 7">
              <a:extLst>
                <a:ext uri="{FF2B5EF4-FFF2-40B4-BE49-F238E27FC236}">
                  <a16:creationId xmlns:a16="http://schemas.microsoft.com/office/drawing/2014/main" id="{95372E39-B9DD-4786-8ECB-2A44333554FC}"/>
                </a:ext>
              </a:extLst>
            </p:cNvPr>
            <p:cNvSpPr/>
            <p:nvPr/>
          </p:nvSpPr>
          <p:spPr>
            <a:xfrm>
              <a:off x="521207" y="2730175"/>
              <a:ext cx="11011890" cy="565596"/>
            </a:xfrm>
            <a:custGeom>
              <a:avLst/>
              <a:gdLst>
                <a:gd name="connsiteX0" fmla="*/ 0 w 11011890"/>
                <a:gd name="connsiteY0" fmla="*/ 76630 h 459772"/>
                <a:gd name="connsiteX1" fmla="*/ 76630 w 11011890"/>
                <a:gd name="connsiteY1" fmla="*/ 0 h 459772"/>
                <a:gd name="connsiteX2" fmla="*/ 10935260 w 11011890"/>
                <a:gd name="connsiteY2" fmla="*/ 0 h 459772"/>
                <a:gd name="connsiteX3" fmla="*/ 11011890 w 11011890"/>
                <a:gd name="connsiteY3" fmla="*/ 76630 h 459772"/>
                <a:gd name="connsiteX4" fmla="*/ 11011890 w 11011890"/>
                <a:gd name="connsiteY4" fmla="*/ 383142 h 459772"/>
                <a:gd name="connsiteX5" fmla="*/ 10935260 w 11011890"/>
                <a:gd name="connsiteY5" fmla="*/ 459772 h 459772"/>
                <a:gd name="connsiteX6" fmla="*/ 76630 w 11011890"/>
                <a:gd name="connsiteY6" fmla="*/ 459772 h 459772"/>
                <a:gd name="connsiteX7" fmla="*/ 0 w 11011890"/>
                <a:gd name="connsiteY7" fmla="*/ 383142 h 459772"/>
                <a:gd name="connsiteX8" fmla="*/ 0 w 11011890"/>
                <a:gd name="connsiteY8" fmla="*/ 76630 h 459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459772">
                  <a:moveTo>
                    <a:pt x="0" y="76630"/>
                  </a:moveTo>
                  <a:cubicBezTo>
                    <a:pt x="0" y="34308"/>
                    <a:pt x="34308" y="0"/>
                    <a:pt x="76630" y="0"/>
                  </a:cubicBezTo>
                  <a:lnTo>
                    <a:pt x="10935260" y="0"/>
                  </a:lnTo>
                  <a:cubicBezTo>
                    <a:pt x="10977582" y="0"/>
                    <a:pt x="11011890" y="34308"/>
                    <a:pt x="11011890" y="76630"/>
                  </a:cubicBezTo>
                  <a:lnTo>
                    <a:pt x="11011890" y="383142"/>
                  </a:lnTo>
                  <a:cubicBezTo>
                    <a:pt x="11011890" y="425464"/>
                    <a:pt x="10977582" y="459772"/>
                    <a:pt x="10935260" y="459772"/>
                  </a:cubicBezTo>
                  <a:lnTo>
                    <a:pt x="76630" y="459772"/>
                  </a:lnTo>
                  <a:cubicBezTo>
                    <a:pt x="34308" y="459772"/>
                    <a:pt x="0" y="425464"/>
                    <a:pt x="0" y="383142"/>
                  </a:cubicBezTo>
                  <a:lnTo>
                    <a:pt x="0" y="76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6744" tIns="136744" rIns="136744" bIns="136744" numCol="1" spcCol="1270" anchor="ctr" anchorCtr="0">
              <a:noAutofit/>
            </a:bodyPr>
            <a:lstStyle/>
            <a:p>
              <a:pPr marL="0" lvl="0" indent="0" algn="l" defTabSz="1333500">
                <a:lnSpc>
                  <a:spcPct val="90000"/>
                </a:lnSpc>
                <a:spcBef>
                  <a:spcPct val="0"/>
                </a:spcBef>
                <a:spcAft>
                  <a:spcPct val="35000"/>
                </a:spcAft>
                <a:buNone/>
              </a:pPr>
              <a:r>
                <a:rPr lang="en-GB" sz="3000" kern="1200"/>
                <a:t>2. Analysis</a:t>
              </a:r>
            </a:p>
          </p:txBody>
        </p:sp>
        <p:sp>
          <p:nvSpPr>
            <p:cNvPr id="9" name="Freeform: Shape 8">
              <a:extLst>
                <a:ext uri="{FF2B5EF4-FFF2-40B4-BE49-F238E27FC236}">
                  <a16:creationId xmlns:a16="http://schemas.microsoft.com/office/drawing/2014/main" id="{9CAEC4FE-C3A7-4860-A71E-512B115216EB}"/>
                </a:ext>
              </a:extLst>
            </p:cNvPr>
            <p:cNvSpPr/>
            <p:nvPr/>
          </p:nvSpPr>
          <p:spPr>
            <a:xfrm>
              <a:off x="521207" y="3295771"/>
              <a:ext cx="11011890" cy="896733"/>
            </a:xfrm>
            <a:custGeom>
              <a:avLst/>
              <a:gdLst>
                <a:gd name="connsiteX0" fmla="*/ 0 w 11011890"/>
                <a:gd name="connsiteY0" fmla="*/ 0 h 896733"/>
                <a:gd name="connsiteX1" fmla="*/ 11011890 w 11011890"/>
                <a:gd name="connsiteY1" fmla="*/ 0 h 896733"/>
                <a:gd name="connsiteX2" fmla="*/ 11011890 w 11011890"/>
                <a:gd name="connsiteY2" fmla="*/ 896733 h 896733"/>
                <a:gd name="connsiteX3" fmla="*/ 0 w 11011890"/>
                <a:gd name="connsiteY3" fmla="*/ 896733 h 896733"/>
                <a:gd name="connsiteX4" fmla="*/ 0 w 11011890"/>
                <a:gd name="connsiteY4" fmla="*/ 0 h 896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1890" h="896733">
                  <a:moveTo>
                    <a:pt x="0" y="0"/>
                  </a:moveTo>
                  <a:lnTo>
                    <a:pt x="11011890" y="0"/>
                  </a:lnTo>
                  <a:lnTo>
                    <a:pt x="11011890" y="896733"/>
                  </a:lnTo>
                  <a:lnTo>
                    <a:pt x="0" y="8967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962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a:t>Ask questions</a:t>
              </a:r>
            </a:p>
            <a:p>
              <a:pPr marL="228600" lvl="1" indent="-228600" algn="l" defTabSz="889000">
                <a:lnSpc>
                  <a:spcPct val="90000"/>
                </a:lnSpc>
                <a:spcBef>
                  <a:spcPct val="0"/>
                </a:spcBef>
                <a:spcAft>
                  <a:spcPct val="20000"/>
                </a:spcAft>
                <a:buChar char="•"/>
              </a:pPr>
              <a:r>
                <a:rPr lang="en-GB" sz="2000" kern="1200"/>
                <a:t>Don’t leave holes</a:t>
              </a:r>
            </a:p>
            <a:p>
              <a:pPr marL="228600" lvl="1" indent="-228600" algn="l" defTabSz="889000">
                <a:lnSpc>
                  <a:spcPct val="90000"/>
                </a:lnSpc>
                <a:spcBef>
                  <a:spcPct val="0"/>
                </a:spcBef>
                <a:spcAft>
                  <a:spcPct val="20000"/>
                </a:spcAft>
                <a:buChar char="•"/>
              </a:pPr>
              <a:r>
                <a:rPr lang="en-GB" sz="2000" kern="1200"/>
                <a:t>Explore</a:t>
              </a:r>
            </a:p>
            <a:p>
              <a:pPr marL="228600" lvl="1" indent="-228600" algn="l" defTabSz="889000">
                <a:lnSpc>
                  <a:spcPct val="90000"/>
                </a:lnSpc>
                <a:spcBef>
                  <a:spcPct val="0"/>
                </a:spcBef>
                <a:spcAft>
                  <a:spcPct val="20000"/>
                </a:spcAft>
                <a:buChar char="•"/>
              </a:pPr>
              <a:r>
                <a:rPr lang="en-GB" sz="2000" kern="1200"/>
                <a:t>Create different questions and ideas</a:t>
              </a:r>
            </a:p>
          </p:txBody>
        </p:sp>
        <p:sp>
          <p:nvSpPr>
            <p:cNvPr id="10" name="Freeform: Shape 9">
              <a:extLst>
                <a:ext uri="{FF2B5EF4-FFF2-40B4-BE49-F238E27FC236}">
                  <a16:creationId xmlns:a16="http://schemas.microsoft.com/office/drawing/2014/main" id="{B6ED2026-1724-4904-BDE3-0C4A72B53618}"/>
                </a:ext>
              </a:extLst>
            </p:cNvPr>
            <p:cNvSpPr/>
            <p:nvPr/>
          </p:nvSpPr>
          <p:spPr>
            <a:xfrm>
              <a:off x="521207" y="4697943"/>
              <a:ext cx="11011890" cy="637192"/>
            </a:xfrm>
            <a:custGeom>
              <a:avLst/>
              <a:gdLst>
                <a:gd name="connsiteX0" fmla="*/ 0 w 11011890"/>
                <a:gd name="connsiteY0" fmla="*/ 106201 h 637192"/>
                <a:gd name="connsiteX1" fmla="*/ 106201 w 11011890"/>
                <a:gd name="connsiteY1" fmla="*/ 0 h 637192"/>
                <a:gd name="connsiteX2" fmla="*/ 10905689 w 11011890"/>
                <a:gd name="connsiteY2" fmla="*/ 0 h 637192"/>
                <a:gd name="connsiteX3" fmla="*/ 11011890 w 11011890"/>
                <a:gd name="connsiteY3" fmla="*/ 106201 h 637192"/>
                <a:gd name="connsiteX4" fmla="*/ 11011890 w 11011890"/>
                <a:gd name="connsiteY4" fmla="*/ 530991 h 637192"/>
                <a:gd name="connsiteX5" fmla="*/ 10905689 w 11011890"/>
                <a:gd name="connsiteY5" fmla="*/ 637192 h 637192"/>
                <a:gd name="connsiteX6" fmla="*/ 106201 w 11011890"/>
                <a:gd name="connsiteY6" fmla="*/ 637192 h 637192"/>
                <a:gd name="connsiteX7" fmla="*/ 0 w 11011890"/>
                <a:gd name="connsiteY7" fmla="*/ 530991 h 637192"/>
                <a:gd name="connsiteX8" fmla="*/ 0 w 11011890"/>
                <a:gd name="connsiteY8" fmla="*/ 106201 h 63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637192">
                  <a:moveTo>
                    <a:pt x="0" y="106201"/>
                  </a:moveTo>
                  <a:cubicBezTo>
                    <a:pt x="0" y="47548"/>
                    <a:pt x="47548" y="0"/>
                    <a:pt x="106201" y="0"/>
                  </a:cubicBezTo>
                  <a:lnTo>
                    <a:pt x="10905689" y="0"/>
                  </a:lnTo>
                  <a:cubicBezTo>
                    <a:pt x="10964342" y="0"/>
                    <a:pt x="11011890" y="47548"/>
                    <a:pt x="11011890" y="106201"/>
                  </a:cubicBezTo>
                  <a:lnTo>
                    <a:pt x="11011890" y="530991"/>
                  </a:lnTo>
                  <a:cubicBezTo>
                    <a:pt x="11011890" y="589644"/>
                    <a:pt x="10964342" y="637192"/>
                    <a:pt x="10905689" y="637192"/>
                  </a:cubicBezTo>
                  <a:lnTo>
                    <a:pt x="106201" y="637192"/>
                  </a:lnTo>
                  <a:cubicBezTo>
                    <a:pt x="47548" y="637192"/>
                    <a:pt x="0" y="589644"/>
                    <a:pt x="0" y="530991"/>
                  </a:cubicBezTo>
                  <a:lnTo>
                    <a:pt x="0" y="106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405" tIns="145405" rIns="145405" bIns="145405" numCol="1" spcCol="1270" anchor="ctr" anchorCtr="0">
              <a:noAutofit/>
            </a:bodyPr>
            <a:lstStyle/>
            <a:p>
              <a:pPr marL="0" lvl="0" indent="0" algn="l" defTabSz="1333500">
                <a:lnSpc>
                  <a:spcPct val="90000"/>
                </a:lnSpc>
                <a:spcBef>
                  <a:spcPct val="0"/>
                </a:spcBef>
                <a:spcAft>
                  <a:spcPct val="35000"/>
                </a:spcAft>
                <a:buNone/>
              </a:pPr>
              <a:r>
                <a:rPr lang="en-GB" sz="3000" kern="1200" dirty="0"/>
                <a:t>3. Research</a:t>
              </a:r>
            </a:p>
          </p:txBody>
        </p:sp>
        <p:sp>
          <p:nvSpPr>
            <p:cNvPr id="11" name="Freeform: Shape 10">
              <a:extLst>
                <a:ext uri="{FF2B5EF4-FFF2-40B4-BE49-F238E27FC236}">
                  <a16:creationId xmlns:a16="http://schemas.microsoft.com/office/drawing/2014/main" id="{C07948F4-47CD-4126-9626-1B4A95E786B0}"/>
                </a:ext>
              </a:extLst>
            </p:cNvPr>
            <p:cNvSpPr/>
            <p:nvPr/>
          </p:nvSpPr>
          <p:spPr>
            <a:xfrm>
              <a:off x="521207" y="5335135"/>
              <a:ext cx="11011890" cy="896733"/>
            </a:xfrm>
            <a:custGeom>
              <a:avLst/>
              <a:gdLst>
                <a:gd name="connsiteX0" fmla="*/ 0 w 11011890"/>
                <a:gd name="connsiteY0" fmla="*/ 0 h 896733"/>
                <a:gd name="connsiteX1" fmla="*/ 11011890 w 11011890"/>
                <a:gd name="connsiteY1" fmla="*/ 0 h 896733"/>
                <a:gd name="connsiteX2" fmla="*/ 11011890 w 11011890"/>
                <a:gd name="connsiteY2" fmla="*/ 896733 h 896733"/>
                <a:gd name="connsiteX3" fmla="*/ 0 w 11011890"/>
                <a:gd name="connsiteY3" fmla="*/ 896733 h 896733"/>
                <a:gd name="connsiteX4" fmla="*/ 0 w 11011890"/>
                <a:gd name="connsiteY4" fmla="*/ 0 h 896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1890" h="896733">
                  <a:moveTo>
                    <a:pt x="0" y="0"/>
                  </a:moveTo>
                  <a:lnTo>
                    <a:pt x="11011890" y="0"/>
                  </a:lnTo>
                  <a:lnTo>
                    <a:pt x="11011890" y="896733"/>
                  </a:lnTo>
                  <a:lnTo>
                    <a:pt x="0" y="8967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962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a:t>Use your eyes – look around you – Nature, architecture etc (It is all around us</a:t>
              </a:r>
            </a:p>
            <a:p>
              <a:pPr marL="228600" lvl="1" indent="-228600" algn="l" defTabSz="889000">
                <a:lnSpc>
                  <a:spcPct val="90000"/>
                </a:lnSpc>
                <a:spcBef>
                  <a:spcPct val="0"/>
                </a:spcBef>
                <a:spcAft>
                  <a:spcPct val="20000"/>
                </a:spcAft>
                <a:buChar char="•"/>
              </a:pPr>
              <a:r>
                <a:rPr lang="en-GB" sz="2000" kern="1200"/>
                <a:t>Don’t just use the library or google</a:t>
              </a:r>
            </a:p>
            <a:p>
              <a:pPr marL="228600" lvl="1" indent="-228600" algn="l" defTabSz="889000">
                <a:lnSpc>
                  <a:spcPct val="90000"/>
                </a:lnSpc>
                <a:spcBef>
                  <a:spcPct val="0"/>
                </a:spcBef>
                <a:spcAft>
                  <a:spcPct val="20000"/>
                </a:spcAft>
                <a:buChar char="•"/>
              </a:pPr>
              <a:r>
                <a:rPr lang="en-GB" sz="2000" kern="1200"/>
                <a:t>“The more stuff you put into your brain, the more ideas you will have”</a:t>
              </a:r>
            </a:p>
            <a:p>
              <a:pPr marL="228600" lvl="1" indent="-228600" algn="l" defTabSz="889000">
                <a:lnSpc>
                  <a:spcPct val="90000"/>
                </a:lnSpc>
                <a:spcBef>
                  <a:spcPct val="0"/>
                </a:spcBef>
                <a:spcAft>
                  <a:spcPct val="20000"/>
                </a:spcAft>
                <a:buChar char="•"/>
              </a:pPr>
              <a:r>
                <a:rPr lang="en-GB" sz="2000" kern="1200"/>
                <a:t>Grow!</a:t>
              </a:r>
            </a:p>
          </p:txBody>
        </p:sp>
      </p:grpSp>
    </p:spTree>
    <p:extLst>
      <p:ext uri="{BB962C8B-B14F-4D97-AF65-F5344CB8AC3E}">
        <p14:creationId xmlns:p14="http://schemas.microsoft.com/office/powerpoint/2010/main" val="5390760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18D35-E9F1-4153-AE3B-8A73CA1CA3F4}"/>
              </a:ext>
            </a:extLst>
          </p:cNvPr>
          <p:cNvSpPr>
            <a:spLocks noGrp="1"/>
          </p:cNvSpPr>
          <p:nvPr>
            <p:ph type="title"/>
          </p:nvPr>
        </p:nvSpPr>
        <p:spPr/>
        <p:txBody>
          <a:bodyPr/>
          <a:lstStyle/>
          <a:p>
            <a:r>
              <a:rPr lang="en-GB"/>
              <a:t>7 steps of Design</a:t>
            </a:r>
          </a:p>
        </p:txBody>
      </p:sp>
      <p:grpSp>
        <p:nvGrpSpPr>
          <p:cNvPr id="5" name="Group 4">
            <a:extLst>
              <a:ext uri="{FF2B5EF4-FFF2-40B4-BE49-F238E27FC236}">
                <a16:creationId xmlns:a16="http://schemas.microsoft.com/office/drawing/2014/main" id="{D24CBA63-69D2-49C5-8B71-ED341D8B1B83}"/>
              </a:ext>
            </a:extLst>
          </p:cNvPr>
          <p:cNvGrpSpPr/>
          <p:nvPr/>
        </p:nvGrpSpPr>
        <p:grpSpPr>
          <a:xfrm>
            <a:off x="521207" y="1441004"/>
            <a:ext cx="11011890" cy="5221053"/>
            <a:chOff x="521207" y="1441004"/>
            <a:chExt cx="11011890" cy="5221053"/>
          </a:xfrm>
        </p:grpSpPr>
        <p:sp>
          <p:nvSpPr>
            <p:cNvPr id="6" name="Freeform: Shape 5">
              <a:extLst>
                <a:ext uri="{FF2B5EF4-FFF2-40B4-BE49-F238E27FC236}">
                  <a16:creationId xmlns:a16="http://schemas.microsoft.com/office/drawing/2014/main" id="{3AAE6C96-EB87-4378-A02D-649E715CEFFA}"/>
                </a:ext>
              </a:extLst>
            </p:cNvPr>
            <p:cNvSpPr/>
            <p:nvPr/>
          </p:nvSpPr>
          <p:spPr>
            <a:xfrm>
              <a:off x="521207" y="1441004"/>
              <a:ext cx="11011890" cy="637192"/>
            </a:xfrm>
            <a:custGeom>
              <a:avLst/>
              <a:gdLst>
                <a:gd name="connsiteX0" fmla="*/ 0 w 11011890"/>
                <a:gd name="connsiteY0" fmla="*/ 106201 h 637192"/>
                <a:gd name="connsiteX1" fmla="*/ 106201 w 11011890"/>
                <a:gd name="connsiteY1" fmla="*/ 0 h 637192"/>
                <a:gd name="connsiteX2" fmla="*/ 10905689 w 11011890"/>
                <a:gd name="connsiteY2" fmla="*/ 0 h 637192"/>
                <a:gd name="connsiteX3" fmla="*/ 11011890 w 11011890"/>
                <a:gd name="connsiteY3" fmla="*/ 106201 h 637192"/>
                <a:gd name="connsiteX4" fmla="*/ 11011890 w 11011890"/>
                <a:gd name="connsiteY4" fmla="*/ 530991 h 637192"/>
                <a:gd name="connsiteX5" fmla="*/ 10905689 w 11011890"/>
                <a:gd name="connsiteY5" fmla="*/ 637192 h 637192"/>
                <a:gd name="connsiteX6" fmla="*/ 106201 w 11011890"/>
                <a:gd name="connsiteY6" fmla="*/ 637192 h 637192"/>
                <a:gd name="connsiteX7" fmla="*/ 0 w 11011890"/>
                <a:gd name="connsiteY7" fmla="*/ 530991 h 637192"/>
                <a:gd name="connsiteX8" fmla="*/ 0 w 11011890"/>
                <a:gd name="connsiteY8" fmla="*/ 106201 h 63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637192">
                  <a:moveTo>
                    <a:pt x="0" y="106201"/>
                  </a:moveTo>
                  <a:cubicBezTo>
                    <a:pt x="0" y="47548"/>
                    <a:pt x="47548" y="0"/>
                    <a:pt x="106201" y="0"/>
                  </a:cubicBezTo>
                  <a:lnTo>
                    <a:pt x="10905689" y="0"/>
                  </a:lnTo>
                  <a:cubicBezTo>
                    <a:pt x="10964342" y="0"/>
                    <a:pt x="11011890" y="47548"/>
                    <a:pt x="11011890" y="106201"/>
                  </a:cubicBezTo>
                  <a:lnTo>
                    <a:pt x="11011890" y="530991"/>
                  </a:lnTo>
                  <a:cubicBezTo>
                    <a:pt x="11011890" y="589644"/>
                    <a:pt x="10964342" y="637192"/>
                    <a:pt x="10905689" y="637192"/>
                  </a:cubicBezTo>
                  <a:lnTo>
                    <a:pt x="106201" y="637192"/>
                  </a:lnTo>
                  <a:cubicBezTo>
                    <a:pt x="47548" y="637192"/>
                    <a:pt x="0" y="589644"/>
                    <a:pt x="0" y="530991"/>
                  </a:cubicBezTo>
                  <a:lnTo>
                    <a:pt x="0" y="106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405" tIns="145405" rIns="145405" bIns="145405" numCol="1" spcCol="1270" anchor="ctr" anchorCtr="0">
              <a:noAutofit/>
            </a:bodyPr>
            <a:lstStyle/>
            <a:p>
              <a:pPr marL="0" lvl="0" indent="0" algn="l" defTabSz="1333500">
                <a:lnSpc>
                  <a:spcPct val="90000"/>
                </a:lnSpc>
                <a:spcBef>
                  <a:spcPct val="0"/>
                </a:spcBef>
                <a:spcAft>
                  <a:spcPct val="35000"/>
                </a:spcAft>
                <a:buNone/>
              </a:pPr>
              <a:r>
                <a:rPr lang="en-GB" sz="3000"/>
                <a:t>4.</a:t>
              </a:r>
              <a:r>
                <a:rPr lang="en-GB" sz="3000" kern="1200"/>
                <a:t> Incubation – Don’t skip this stage!</a:t>
              </a:r>
            </a:p>
          </p:txBody>
        </p:sp>
        <p:sp>
          <p:nvSpPr>
            <p:cNvPr id="7" name="Freeform: Shape 6">
              <a:extLst>
                <a:ext uri="{FF2B5EF4-FFF2-40B4-BE49-F238E27FC236}">
                  <a16:creationId xmlns:a16="http://schemas.microsoft.com/office/drawing/2014/main" id="{8F0D2FF9-7040-472E-A6FE-46A0E449209B}"/>
                </a:ext>
              </a:extLst>
            </p:cNvPr>
            <p:cNvSpPr/>
            <p:nvPr/>
          </p:nvSpPr>
          <p:spPr>
            <a:xfrm>
              <a:off x="521207" y="2110854"/>
              <a:ext cx="11011890" cy="448366"/>
            </a:xfrm>
            <a:custGeom>
              <a:avLst/>
              <a:gdLst>
                <a:gd name="connsiteX0" fmla="*/ 0 w 11011890"/>
                <a:gd name="connsiteY0" fmla="*/ 0 h 448366"/>
                <a:gd name="connsiteX1" fmla="*/ 11011890 w 11011890"/>
                <a:gd name="connsiteY1" fmla="*/ 0 h 448366"/>
                <a:gd name="connsiteX2" fmla="*/ 11011890 w 11011890"/>
                <a:gd name="connsiteY2" fmla="*/ 448366 h 448366"/>
                <a:gd name="connsiteX3" fmla="*/ 0 w 11011890"/>
                <a:gd name="connsiteY3" fmla="*/ 448366 h 448366"/>
                <a:gd name="connsiteX4" fmla="*/ 0 w 11011890"/>
                <a:gd name="connsiteY4" fmla="*/ 0 h 4483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1890" h="448366">
                  <a:moveTo>
                    <a:pt x="0" y="0"/>
                  </a:moveTo>
                  <a:lnTo>
                    <a:pt x="11011890" y="0"/>
                  </a:lnTo>
                  <a:lnTo>
                    <a:pt x="11011890" y="448366"/>
                  </a:lnTo>
                  <a:lnTo>
                    <a:pt x="0" y="44836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962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a:t>Let ideas process in your mind and don’t skip straight into the next step</a:t>
              </a:r>
            </a:p>
          </p:txBody>
        </p:sp>
        <p:sp>
          <p:nvSpPr>
            <p:cNvPr id="8" name="Freeform: Shape 7">
              <a:extLst>
                <a:ext uri="{FF2B5EF4-FFF2-40B4-BE49-F238E27FC236}">
                  <a16:creationId xmlns:a16="http://schemas.microsoft.com/office/drawing/2014/main" id="{95372E39-B9DD-4786-8ECB-2A44333554FC}"/>
                </a:ext>
              </a:extLst>
            </p:cNvPr>
            <p:cNvSpPr/>
            <p:nvPr/>
          </p:nvSpPr>
          <p:spPr>
            <a:xfrm>
              <a:off x="521207" y="2501569"/>
              <a:ext cx="11011890" cy="565596"/>
            </a:xfrm>
            <a:custGeom>
              <a:avLst/>
              <a:gdLst>
                <a:gd name="connsiteX0" fmla="*/ 0 w 11011890"/>
                <a:gd name="connsiteY0" fmla="*/ 76630 h 459772"/>
                <a:gd name="connsiteX1" fmla="*/ 76630 w 11011890"/>
                <a:gd name="connsiteY1" fmla="*/ 0 h 459772"/>
                <a:gd name="connsiteX2" fmla="*/ 10935260 w 11011890"/>
                <a:gd name="connsiteY2" fmla="*/ 0 h 459772"/>
                <a:gd name="connsiteX3" fmla="*/ 11011890 w 11011890"/>
                <a:gd name="connsiteY3" fmla="*/ 76630 h 459772"/>
                <a:gd name="connsiteX4" fmla="*/ 11011890 w 11011890"/>
                <a:gd name="connsiteY4" fmla="*/ 383142 h 459772"/>
                <a:gd name="connsiteX5" fmla="*/ 10935260 w 11011890"/>
                <a:gd name="connsiteY5" fmla="*/ 459772 h 459772"/>
                <a:gd name="connsiteX6" fmla="*/ 76630 w 11011890"/>
                <a:gd name="connsiteY6" fmla="*/ 459772 h 459772"/>
                <a:gd name="connsiteX7" fmla="*/ 0 w 11011890"/>
                <a:gd name="connsiteY7" fmla="*/ 383142 h 459772"/>
                <a:gd name="connsiteX8" fmla="*/ 0 w 11011890"/>
                <a:gd name="connsiteY8" fmla="*/ 76630 h 459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459772">
                  <a:moveTo>
                    <a:pt x="0" y="76630"/>
                  </a:moveTo>
                  <a:cubicBezTo>
                    <a:pt x="0" y="34308"/>
                    <a:pt x="34308" y="0"/>
                    <a:pt x="76630" y="0"/>
                  </a:cubicBezTo>
                  <a:lnTo>
                    <a:pt x="10935260" y="0"/>
                  </a:lnTo>
                  <a:cubicBezTo>
                    <a:pt x="10977582" y="0"/>
                    <a:pt x="11011890" y="34308"/>
                    <a:pt x="11011890" y="76630"/>
                  </a:cubicBezTo>
                  <a:lnTo>
                    <a:pt x="11011890" y="383142"/>
                  </a:lnTo>
                  <a:cubicBezTo>
                    <a:pt x="11011890" y="425464"/>
                    <a:pt x="10977582" y="459772"/>
                    <a:pt x="10935260" y="459772"/>
                  </a:cubicBezTo>
                  <a:lnTo>
                    <a:pt x="76630" y="459772"/>
                  </a:lnTo>
                  <a:cubicBezTo>
                    <a:pt x="34308" y="459772"/>
                    <a:pt x="0" y="425464"/>
                    <a:pt x="0" y="383142"/>
                  </a:cubicBezTo>
                  <a:lnTo>
                    <a:pt x="0" y="76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6744" tIns="136744" rIns="136744" bIns="136744" numCol="1" spcCol="1270" anchor="ctr" anchorCtr="0">
              <a:noAutofit/>
            </a:bodyPr>
            <a:lstStyle/>
            <a:p>
              <a:pPr marL="0" lvl="0" indent="0" algn="l" defTabSz="1333500">
                <a:lnSpc>
                  <a:spcPct val="90000"/>
                </a:lnSpc>
                <a:spcBef>
                  <a:spcPct val="0"/>
                </a:spcBef>
                <a:spcAft>
                  <a:spcPct val="35000"/>
                </a:spcAft>
                <a:buNone/>
              </a:pPr>
              <a:r>
                <a:rPr lang="en-GB" sz="3000" dirty="0"/>
                <a:t>5. Selection</a:t>
              </a:r>
              <a:endParaRPr lang="en-GB" sz="3000" kern="1200" dirty="0"/>
            </a:p>
          </p:txBody>
        </p:sp>
        <p:sp>
          <p:nvSpPr>
            <p:cNvPr id="9" name="Freeform: Shape 8">
              <a:extLst>
                <a:ext uri="{FF2B5EF4-FFF2-40B4-BE49-F238E27FC236}">
                  <a16:creationId xmlns:a16="http://schemas.microsoft.com/office/drawing/2014/main" id="{9CAEC4FE-C3A7-4860-A71E-512B115216EB}"/>
                </a:ext>
              </a:extLst>
            </p:cNvPr>
            <p:cNvSpPr/>
            <p:nvPr/>
          </p:nvSpPr>
          <p:spPr>
            <a:xfrm>
              <a:off x="521207" y="3196412"/>
              <a:ext cx="11011890" cy="896733"/>
            </a:xfrm>
            <a:custGeom>
              <a:avLst/>
              <a:gdLst>
                <a:gd name="connsiteX0" fmla="*/ 0 w 11011890"/>
                <a:gd name="connsiteY0" fmla="*/ 0 h 896733"/>
                <a:gd name="connsiteX1" fmla="*/ 11011890 w 11011890"/>
                <a:gd name="connsiteY1" fmla="*/ 0 h 896733"/>
                <a:gd name="connsiteX2" fmla="*/ 11011890 w 11011890"/>
                <a:gd name="connsiteY2" fmla="*/ 896733 h 896733"/>
                <a:gd name="connsiteX3" fmla="*/ 0 w 11011890"/>
                <a:gd name="connsiteY3" fmla="*/ 896733 h 896733"/>
                <a:gd name="connsiteX4" fmla="*/ 0 w 11011890"/>
                <a:gd name="connsiteY4" fmla="*/ 0 h 896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1890" h="896733">
                  <a:moveTo>
                    <a:pt x="0" y="0"/>
                  </a:moveTo>
                  <a:lnTo>
                    <a:pt x="11011890" y="0"/>
                  </a:lnTo>
                  <a:lnTo>
                    <a:pt x="11011890" y="896733"/>
                  </a:lnTo>
                  <a:lnTo>
                    <a:pt x="0" y="8967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962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a:t>Start to make decisions – You’ll probably know when you’re ready</a:t>
              </a:r>
            </a:p>
            <a:p>
              <a:pPr marL="228600" lvl="1" indent="-228600" algn="l" defTabSz="889000">
                <a:lnSpc>
                  <a:spcPct val="90000"/>
                </a:lnSpc>
                <a:spcBef>
                  <a:spcPct val="0"/>
                </a:spcBef>
                <a:spcAft>
                  <a:spcPct val="20000"/>
                </a:spcAft>
                <a:buChar char="•"/>
              </a:pPr>
              <a:r>
                <a:rPr lang="en-GB" sz="2000"/>
                <a:t>Choices will be more instinctive</a:t>
              </a:r>
            </a:p>
            <a:p>
              <a:pPr marL="228600" lvl="1" indent="-228600" algn="l" defTabSz="889000">
                <a:lnSpc>
                  <a:spcPct val="90000"/>
                </a:lnSpc>
                <a:spcBef>
                  <a:spcPct val="0"/>
                </a:spcBef>
                <a:spcAft>
                  <a:spcPct val="20000"/>
                </a:spcAft>
                <a:buChar char="•"/>
              </a:pPr>
              <a:r>
                <a:rPr lang="en-GB" sz="2000" kern="1200"/>
                <a:t>It’s time to begin!</a:t>
              </a:r>
            </a:p>
          </p:txBody>
        </p:sp>
        <p:sp>
          <p:nvSpPr>
            <p:cNvPr id="10" name="Freeform: Shape 9">
              <a:extLst>
                <a:ext uri="{FF2B5EF4-FFF2-40B4-BE49-F238E27FC236}">
                  <a16:creationId xmlns:a16="http://schemas.microsoft.com/office/drawing/2014/main" id="{B6ED2026-1724-4904-BDE3-0C4A72B53618}"/>
                </a:ext>
              </a:extLst>
            </p:cNvPr>
            <p:cNvSpPr/>
            <p:nvPr/>
          </p:nvSpPr>
          <p:spPr>
            <a:xfrm>
              <a:off x="521207" y="4175416"/>
              <a:ext cx="11011890" cy="637192"/>
            </a:xfrm>
            <a:custGeom>
              <a:avLst/>
              <a:gdLst>
                <a:gd name="connsiteX0" fmla="*/ 0 w 11011890"/>
                <a:gd name="connsiteY0" fmla="*/ 106201 h 637192"/>
                <a:gd name="connsiteX1" fmla="*/ 106201 w 11011890"/>
                <a:gd name="connsiteY1" fmla="*/ 0 h 637192"/>
                <a:gd name="connsiteX2" fmla="*/ 10905689 w 11011890"/>
                <a:gd name="connsiteY2" fmla="*/ 0 h 637192"/>
                <a:gd name="connsiteX3" fmla="*/ 11011890 w 11011890"/>
                <a:gd name="connsiteY3" fmla="*/ 106201 h 637192"/>
                <a:gd name="connsiteX4" fmla="*/ 11011890 w 11011890"/>
                <a:gd name="connsiteY4" fmla="*/ 530991 h 637192"/>
                <a:gd name="connsiteX5" fmla="*/ 10905689 w 11011890"/>
                <a:gd name="connsiteY5" fmla="*/ 637192 h 637192"/>
                <a:gd name="connsiteX6" fmla="*/ 106201 w 11011890"/>
                <a:gd name="connsiteY6" fmla="*/ 637192 h 637192"/>
                <a:gd name="connsiteX7" fmla="*/ 0 w 11011890"/>
                <a:gd name="connsiteY7" fmla="*/ 530991 h 637192"/>
                <a:gd name="connsiteX8" fmla="*/ 0 w 11011890"/>
                <a:gd name="connsiteY8" fmla="*/ 106201 h 63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637192">
                  <a:moveTo>
                    <a:pt x="0" y="106201"/>
                  </a:moveTo>
                  <a:cubicBezTo>
                    <a:pt x="0" y="47548"/>
                    <a:pt x="47548" y="0"/>
                    <a:pt x="106201" y="0"/>
                  </a:cubicBezTo>
                  <a:lnTo>
                    <a:pt x="10905689" y="0"/>
                  </a:lnTo>
                  <a:cubicBezTo>
                    <a:pt x="10964342" y="0"/>
                    <a:pt x="11011890" y="47548"/>
                    <a:pt x="11011890" y="106201"/>
                  </a:cubicBezTo>
                  <a:lnTo>
                    <a:pt x="11011890" y="530991"/>
                  </a:lnTo>
                  <a:cubicBezTo>
                    <a:pt x="11011890" y="589644"/>
                    <a:pt x="10964342" y="637192"/>
                    <a:pt x="10905689" y="637192"/>
                  </a:cubicBezTo>
                  <a:lnTo>
                    <a:pt x="106201" y="637192"/>
                  </a:lnTo>
                  <a:cubicBezTo>
                    <a:pt x="47548" y="637192"/>
                    <a:pt x="0" y="589644"/>
                    <a:pt x="0" y="530991"/>
                  </a:cubicBezTo>
                  <a:lnTo>
                    <a:pt x="0" y="106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405" tIns="145405" rIns="145405" bIns="145405" numCol="1" spcCol="1270" anchor="ctr" anchorCtr="0">
              <a:noAutofit/>
            </a:bodyPr>
            <a:lstStyle/>
            <a:p>
              <a:pPr marL="0" lvl="0" indent="0" algn="l" defTabSz="1333500">
                <a:lnSpc>
                  <a:spcPct val="90000"/>
                </a:lnSpc>
                <a:spcBef>
                  <a:spcPct val="0"/>
                </a:spcBef>
                <a:spcAft>
                  <a:spcPct val="35000"/>
                </a:spcAft>
                <a:buNone/>
              </a:pPr>
              <a:r>
                <a:rPr lang="en-GB" sz="3000" dirty="0"/>
                <a:t>6. </a:t>
              </a:r>
              <a:r>
                <a:rPr lang="en-GB" sz="3000" kern="1200" dirty="0"/>
                <a:t>Research</a:t>
              </a:r>
            </a:p>
          </p:txBody>
        </p:sp>
        <p:sp>
          <p:nvSpPr>
            <p:cNvPr id="11" name="Freeform: Shape 10">
              <a:extLst>
                <a:ext uri="{FF2B5EF4-FFF2-40B4-BE49-F238E27FC236}">
                  <a16:creationId xmlns:a16="http://schemas.microsoft.com/office/drawing/2014/main" id="{C07948F4-47CD-4126-9626-1B4A95E786B0}"/>
                </a:ext>
              </a:extLst>
            </p:cNvPr>
            <p:cNvSpPr/>
            <p:nvPr/>
          </p:nvSpPr>
          <p:spPr>
            <a:xfrm>
              <a:off x="521207" y="4861595"/>
              <a:ext cx="11011890" cy="1800462"/>
            </a:xfrm>
            <a:custGeom>
              <a:avLst/>
              <a:gdLst>
                <a:gd name="connsiteX0" fmla="*/ 0 w 11011890"/>
                <a:gd name="connsiteY0" fmla="*/ 0 h 896733"/>
                <a:gd name="connsiteX1" fmla="*/ 11011890 w 11011890"/>
                <a:gd name="connsiteY1" fmla="*/ 0 h 896733"/>
                <a:gd name="connsiteX2" fmla="*/ 11011890 w 11011890"/>
                <a:gd name="connsiteY2" fmla="*/ 896733 h 896733"/>
                <a:gd name="connsiteX3" fmla="*/ 0 w 11011890"/>
                <a:gd name="connsiteY3" fmla="*/ 896733 h 896733"/>
                <a:gd name="connsiteX4" fmla="*/ 0 w 11011890"/>
                <a:gd name="connsiteY4" fmla="*/ 0 h 896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11890" h="896733">
                  <a:moveTo>
                    <a:pt x="0" y="0"/>
                  </a:moveTo>
                  <a:lnTo>
                    <a:pt x="11011890" y="0"/>
                  </a:lnTo>
                  <a:lnTo>
                    <a:pt x="11011890" y="896733"/>
                  </a:lnTo>
                  <a:lnTo>
                    <a:pt x="0" y="8967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962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a:t>Select ideas &amp; mediums to be used</a:t>
              </a:r>
            </a:p>
            <a:p>
              <a:pPr marL="228600" lvl="1" indent="-228600" algn="l" defTabSz="889000">
                <a:lnSpc>
                  <a:spcPct val="90000"/>
                </a:lnSpc>
                <a:spcBef>
                  <a:spcPct val="0"/>
                </a:spcBef>
                <a:spcAft>
                  <a:spcPct val="20000"/>
                </a:spcAft>
                <a:buChar char="•"/>
              </a:pPr>
              <a:r>
                <a:rPr lang="en-GB" sz="2000"/>
                <a:t>Actually doing the thing you want to do</a:t>
              </a:r>
            </a:p>
            <a:p>
              <a:pPr marL="228600" lvl="1" indent="-228600" algn="l" defTabSz="889000">
                <a:lnSpc>
                  <a:spcPct val="90000"/>
                </a:lnSpc>
                <a:spcBef>
                  <a:spcPct val="0"/>
                </a:spcBef>
                <a:spcAft>
                  <a:spcPct val="20000"/>
                </a:spcAft>
                <a:buChar char="•"/>
              </a:pPr>
              <a:endParaRPr lang="en-GB" sz="2000" kern="1200"/>
            </a:p>
            <a:p>
              <a:pPr marL="228600" lvl="1" indent="-228600" algn="l" defTabSz="889000">
                <a:lnSpc>
                  <a:spcPct val="90000"/>
                </a:lnSpc>
                <a:spcBef>
                  <a:spcPct val="0"/>
                </a:spcBef>
                <a:spcAft>
                  <a:spcPct val="20000"/>
                </a:spcAft>
                <a:buChar char="•"/>
              </a:pPr>
              <a:endParaRPr lang="en-GB" sz="2000"/>
            </a:p>
            <a:p>
              <a:pPr marL="228600" lvl="1" indent="-228600" algn="l" defTabSz="889000">
                <a:lnSpc>
                  <a:spcPct val="90000"/>
                </a:lnSpc>
                <a:spcBef>
                  <a:spcPct val="0"/>
                </a:spcBef>
                <a:spcAft>
                  <a:spcPct val="20000"/>
                </a:spcAft>
                <a:buChar char="•"/>
              </a:pPr>
              <a:r>
                <a:rPr lang="en-GB" sz="2000" kern="1200"/>
                <a:t>Good </a:t>
              </a:r>
              <a:r>
                <a:rPr lang="en-GB" sz="2000"/>
                <a:t>&amp; bad points – What worked &amp; what didn’t (You can look back and develop your own style</a:t>
              </a:r>
              <a:endParaRPr lang="en-GB" sz="2000" kern="1200"/>
            </a:p>
          </p:txBody>
        </p:sp>
      </p:grpSp>
      <p:sp>
        <p:nvSpPr>
          <p:cNvPr id="3" name="Freeform: Shape 2">
            <a:extLst>
              <a:ext uri="{FF2B5EF4-FFF2-40B4-BE49-F238E27FC236}">
                <a16:creationId xmlns:a16="http://schemas.microsoft.com/office/drawing/2014/main" id="{61943983-ECE9-4A13-8E9D-989EF88CDEE8}"/>
              </a:ext>
            </a:extLst>
          </p:cNvPr>
          <p:cNvSpPr/>
          <p:nvPr/>
        </p:nvSpPr>
        <p:spPr>
          <a:xfrm>
            <a:off x="521207" y="5522532"/>
            <a:ext cx="11011890" cy="637192"/>
          </a:xfrm>
          <a:custGeom>
            <a:avLst/>
            <a:gdLst>
              <a:gd name="connsiteX0" fmla="*/ 0 w 11011890"/>
              <a:gd name="connsiteY0" fmla="*/ 106201 h 637192"/>
              <a:gd name="connsiteX1" fmla="*/ 106201 w 11011890"/>
              <a:gd name="connsiteY1" fmla="*/ 0 h 637192"/>
              <a:gd name="connsiteX2" fmla="*/ 10905689 w 11011890"/>
              <a:gd name="connsiteY2" fmla="*/ 0 h 637192"/>
              <a:gd name="connsiteX3" fmla="*/ 11011890 w 11011890"/>
              <a:gd name="connsiteY3" fmla="*/ 106201 h 637192"/>
              <a:gd name="connsiteX4" fmla="*/ 11011890 w 11011890"/>
              <a:gd name="connsiteY4" fmla="*/ 530991 h 637192"/>
              <a:gd name="connsiteX5" fmla="*/ 10905689 w 11011890"/>
              <a:gd name="connsiteY5" fmla="*/ 637192 h 637192"/>
              <a:gd name="connsiteX6" fmla="*/ 106201 w 11011890"/>
              <a:gd name="connsiteY6" fmla="*/ 637192 h 637192"/>
              <a:gd name="connsiteX7" fmla="*/ 0 w 11011890"/>
              <a:gd name="connsiteY7" fmla="*/ 530991 h 637192"/>
              <a:gd name="connsiteX8" fmla="*/ 0 w 11011890"/>
              <a:gd name="connsiteY8" fmla="*/ 106201 h 63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1890" h="637192">
                <a:moveTo>
                  <a:pt x="0" y="106201"/>
                </a:moveTo>
                <a:cubicBezTo>
                  <a:pt x="0" y="47548"/>
                  <a:pt x="47548" y="0"/>
                  <a:pt x="106201" y="0"/>
                </a:cubicBezTo>
                <a:lnTo>
                  <a:pt x="10905689" y="0"/>
                </a:lnTo>
                <a:cubicBezTo>
                  <a:pt x="10964342" y="0"/>
                  <a:pt x="11011890" y="47548"/>
                  <a:pt x="11011890" y="106201"/>
                </a:cubicBezTo>
                <a:lnTo>
                  <a:pt x="11011890" y="530991"/>
                </a:lnTo>
                <a:cubicBezTo>
                  <a:pt x="11011890" y="589644"/>
                  <a:pt x="10964342" y="637192"/>
                  <a:pt x="10905689" y="637192"/>
                </a:cubicBezTo>
                <a:lnTo>
                  <a:pt x="106201" y="637192"/>
                </a:lnTo>
                <a:cubicBezTo>
                  <a:pt x="47548" y="637192"/>
                  <a:pt x="0" y="589644"/>
                  <a:pt x="0" y="530991"/>
                </a:cubicBezTo>
                <a:lnTo>
                  <a:pt x="0" y="106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405" tIns="145405" rIns="145405" bIns="145405" numCol="1" spcCol="1270" anchor="ctr" anchorCtr="0">
            <a:noAutofit/>
          </a:bodyPr>
          <a:lstStyle/>
          <a:p>
            <a:pPr marL="0" lvl="0" indent="0" algn="l" defTabSz="1333500">
              <a:lnSpc>
                <a:spcPct val="90000"/>
              </a:lnSpc>
              <a:spcBef>
                <a:spcPct val="0"/>
              </a:spcBef>
              <a:spcAft>
                <a:spcPct val="35000"/>
              </a:spcAft>
              <a:buNone/>
            </a:pPr>
            <a:r>
              <a:rPr lang="en-GB" sz="3000" kern="1200"/>
              <a:t>7. </a:t>
            </a:r>
            <a:r>
              <a:rPr lang="en-GB" sz="3000"/>
              <a:t>Evaluation</a:t>
            </a:r>
            <a:endParaRPr lang="en-GB" sz="3000" kern="1200"/>
          </a:p>
        </p:txBody>
      </p:sp>
    </p:spTree>
    <p:extLst>
      <p:ext uri="{BB962C8B-B14F-4D97-AF65-F5344CB8AC3E}">
        <p14:creationId xmlns:p14="http://schemas.microsoft.com/office/powerpoint/2010/main" val="2905453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95537A-DABA-47D0-8DF9-86482C532CA1}"/>
              </a:ext>
            </a:extLst>
          </p:cNvPr>
          <p:cNvSpPr>
            <a:spLocks noGrp="1"/>
          </p:cNvSpPr>
          <p:nvPr>
            <p:ph type="title"/>
          </p:nvPr>
        </p:nvSpPr>
        <p:spPr>
          <a:xfrm>
            <a:off x="2657856" y="1144306"/>
            <a:ext cx="6876288" cy="640080"/>
          </a:xfrm>
        </p:spPr>
        <p:txBody>
          <a:bodyPr>
            <a:noAutofit/>
          </a:bodyPr>
          <a:lstStyle/>
          <a:p>
            <a:pPr algn="ctr"/>
            <a:r>
              <a:rPr lang="en-GB" sz="5000" b="1" u="sng"/>
              <a:t>Narrative Structures</a:t>
            </a:r>
          </a:p>
        </p:txBody>
      </p:sp>
      <p:sp>
        <p:nvSpPr>
          <p:cNvPr id="5" name="Content Placeholder 4">
            <a:extLst>
              <a:ext uri="{FF2B5EF4-FFF2-40B4-BE49-F238E27FC236}">
                <a16:creationId xmlns:a16="http://schemas.microsoft.com/office/drawing/2014/main" id="{8337BA24-B5C3-4EB3-AAB3-3765D9F5E796}"/>
              </a:ext>
            </a:extLst>
          </p:cNvPr>
          <p:cNvSpPr>
            <a:spLocks noGrp="1"/>
          </p:cNvSpPr>
          <p:nvPr>
            <p:ph sz="quarter" idx="13"/>
          </p:nvPr>
        </p:nvSpPr>
        <p:spPr/>
        <p:txBody>
          <a:bodyPr>
            <a:normAutofit/>
          </a:bodyPr>
          <a:lstStyle/>
          <a:p>
            <a:r>
              <a:rPr lang="en-GB"/>
              <a:t>In this session, we explored a variety of topics including:</a:t>
            </a:r>
          </a:p>
          <a:p>
            <a:pPr marL="342900" indent="-342900">
              <a:buFont typeface="Arial" panose="020B0604020202020204" pitchFamily="34" charset="0"/>
              <a:buChar char="•"/>
            </a:pPr>
            <a:r>
              <a:rPr lang="en-GB"/>
              <a:t>Freytag’s Pyramid</a:t>
            </a:r>
          </a:p>
          <a:p>
            <a:pPr marL="342900" indent="-342900">
              <a:buFont typeface="Arial" panose="020B0604020202020204" pitchFamily="34" charset="0"/>
              <a:buChar char="•"/>
            </a:pPr>
            <a:r>
              <a:rPr lang="en-GB"/>
              <a:t>Vladimir Propp</a:t>
            </a:r>
          </a:p>
          <a:p>
            <a:endParaRPr lang="en-GB"/>
          </a:p>
        </p:txBody>
      </p:sp>
    </p:spTree>
    <p:extLst>
      <p:ext uri="{BB962C8B-B14F-4D97-AF65-F5344CB8AC3E}">
        <p14:creationId xmlns:p14="http://schemas.microsoft.com/office/powerpoint/2010/main" val="35538552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0BB6A-BEB8-4FE1-A5DF-E0940D254E16}"/>
              </a:ext>
            </a:extLst>
          </p:cNvPr>
          <p:cNvSpPr>
            <a:spLocks noGrp="1"/>
          </p:cNvSpPr>
          <p:nvPr>
            <p:ph type="title"/>
          </p:nvPr>
        </p:nvSpPr>
        <p:spPr>
          <a:xfrm>
            <a:off x="2657440" y="333756"/>
            <a:ext cx="6877119" cy="640080"/>
          </a:xfrm>
        </p:spPr>
        <p:txBody>
          <a:bodyPr>
            <a:normAutofit/>
          </a:bodyPr>
          <a:lstStyle/>
          <a:p>
            <a:pPr algn="ctr"/>
            <a:r>
              <a:rPr lang="en-GB" sz="3000" b="1" u="sng"/>
              <a:t>Freytag’s Pyramid</a:t>
            </a:r>
          </a:p>
        </p:txBody>
      </p:sp>
      <p:sp>
        <p:nvSpPr>
          <p:cNvPr id="3" name="Content Placeholder 2">
            <a:extLst>
              <a:ext uri="{FF2B5EF4-FFF2-40B4-BE49-F238E27FC236}">
                <a16:creationId xmlns:a16="http://schemas.microsoft.com/office/drawing/2014/main" id="{1C847C10-AEA7-4DC8-A942-96CB33061388}"/>
              </a:ext>
            </a:extLst>
          </p:cNvPr>
          <p:cNvSpPr>
            <a:spLocks noGrp="1"/>
          </p:cNvSpPr>
          <p:nvPr>
            <p:ph sz="quarter" idx="10"/>
          </p:nvPr>
        </p:nvSpPr>
        <p:spPr>
          <a:xfrm>
            <a:off x="301880" y="1198353"/>
            <a:ext cx="4711119" cy="5266944"/>
          </a:xfrm>
        </p:spPr>
        <p:txBody>
          <a:bodyPr>
            <a:noAutofit/>
          </a:bodyPr>
          <a:lstStyle/>
          <a:p>
            <a:pPr marL="0" marR="0">
              <a:spcBef>
                <a:spcPts val="0"/>
              </a:spcBef>
              <a:spcAft>
                <a:spcPts val="0"/>
              </a:spcAft>
            </a:pPr>
            <a:r>
              <a:rPr lang="en-GB" sz="2000" b="1" i="1">
                <a:effectLst/>
              </a:rPr>
              <a:t>Freytag's Pyramid</a:t>
            </a:r>
            <a:endParaRPr lang="en-GB" sz="2000">
              <a:effectLst/>
            </a:endParaRPr>
          </a:p>
          <a:p>
            <a:pPr marL="0" marR="0">
              <a:spcBef>
                <a:spcPts val="0"/>
              </a:spcBef>
              <a:spcAft>
                <a:spcPts val="0"/>
              </a:spcAft>
            </a:pPr>
            <a:endParaRPr lang="en-GB" sz="2000"/>
          </a:p>
          <a:p>
            <a:pPr marL="0" marR="0">
              <a:spcBef>
                <a:spcPts val="0"/>
              </a:spcBef>
              <a:spcAft>
                <a:spcPts val="0"/>
              </a:spcAft>
            </a:pPr>
            <a:r>
              <a:rPr lang="en-GB" sz="2000"/>
              <a:t>Gustav Freytag was a German novelist and playwright</a:t>
            </a:r>
          </a:p>
          <a:p>
            <a:pPr marL="342900" marR="0" indent="-342900">
              <a:spcBef>
                <a:spcPts val="0"/>
              </a:spcBef>
              <a:spcAft>
                <a:spcPts val="0"/>
              </a:spcAft>
              <a:buFont typeface="Arial" panose="020B0604020202020204" pitchFamily="34" charset="0"/>
              <a:buChar char="•"/>
            </a:pPr>
            <a:endParaRPr lang="en-GB" sz="2000">
              <a:effectLst/>
            </a:endParaRPr>
          </a:p>
          <a:p>
            <a:pPr marL="342900" marR="0" indent="-342900">
              <a:spcBef>
                <a:spcPts val="0"/>
              </a:spcBef>
              <a:spcAft>
                <a:spcPts val="0"/>
              </a:spcAft>
              <a:buFont typeface="Arial" panose="020B0604020202020204" pitchFamily="34" charset="0"/>
              <a:buChar char="•"/>
            </a:pPr>
            <a:r>
              <a:rPr lang="en-GB" sz="2000">
                <a:effectLst/>
              </a:rPr>
              <a:t>Gustav Freytag (1863) </a:t>
            </a:r>
            <a:r>
              <a:rPr lang="en-GB" sz="2000" i="1">
                <a:effectLst/>
              </a:rPr>
              <a:t>Technique of the Drama</a:t>
            </a:r>
          </a:p>
          <a:p>
            <a:pPr marR="0">
              <a:spcBef>
                <a:spcPts val="0"/>
              </a:spcBef>
              <a:spcAft>
                <a:spcPts val="0"/>
              </a:spcAft>
            </a:pPr>
            <a:endParaRPr lang="en-GB" sz="2000">
              <a:effectLst/>
            </a:endParaRPr>
          </a:p>
          <a:p>
            <a:pPr marR="0">
              <a:spcBef>
                <a:spcPts val="0"/>
              </a:spcBef>
              <a:spcAft>
                <a:spcPts val="0"/>
              </a:spcAft>
            </a:pPr>
            <a:r>
              <a:rPr lang="en-GB" sz="2000">
                <a:effectLst/>
              </a:rPr>
              <a:t>The theoretical framework is drawn almost exclusively from Aristotle. He is most famous for his description of the 'dramatic arc'</a:t>
            </a:r>
          </a:p>
          <a:p>
            <a:endParaRPr lang="en-GB" sz="2000"/>
          </a:p>
        </p:txBody>
      </p:sp>
      <p:pic>
        <p:nvPicPr>
          <p:cNvPr id="1026" name="Picture 2">
            <a:extLst>
              <a:ext uri="{FF2B5EF4-FFF2-40B4-BE49-F238E27FC236}">
                <a16:creationId xmlns:a16="http://schemas.microsoft.com/office/drawing/2014/main" id="{2BF72341-C636-4337-8130-21E70E0C6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4508" y="1435608"/>
            <a:ext cx="6389913" cy="47924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DBE35C4-F99E-4E0D-9E94-4996FD8935E1}"/>
              </a:ext>
            </a:extLst>
          </p:cNvPr>
          <p:cNvSpPr/>
          <p:nvPr/>
        </p:nvSpPr>
        <p:spPr>
          <a:xfrm>
            <a:off x="6652470" y="2617365"/>
            <a:ext cx="1166069" cy="26005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C879C4A-D2AB-4E7E-B22A-08147DC6D5D6}"/>
              </a:ext>
            </a:extLst>
          </p:cNvPr>
          <p:cNvSpPr/>
          <p:nvPr/>
        </p:nvSpPr>
        <p:spPr>
          <a:xfrm>
            <a:off x="8783273" y="2617365"/>
            <a:ext cx="751286" cy="26005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68784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0BB6A-BEB8-4FE1-A5DF-E0940D254E16}"/>
              </a:ext>
            </a:extLst>
          </p:cNvPr>
          <p:cNvSpPr>
            <a:spLocks noGrp="1"/>
          </p:cNvSpPr>
          <p:nvPr>
            <p:ph type="title"/>
          </p:nvPr>
        </p:nvSpPr>
        <p:spPr>
          <a:xfrm>
            <a:off x="2657440" y="333756"/>
            <a:ext cx="6877119" cy="640080"/>
          </a:xfrm>
        </p:spPr>
        <p:txBody>
          <a:bodyPr>
            <a:normAutofit/>
          </a:bodyPr>
          <a:lstStyle/>
          <a:p>
            <a:pPr algn="ctr"/>
            <a:r>
              <a:rPr lang="en-GB" sz="3000" b="1" u="sng"/>
              <a:t>Freytag’s Pyramid</a:t>
            </a:r>
          </a:p>
        </p:txBody>
      </p:sp>
      <p:sp>
        <p:nvSpPr>
          <p:cNvPr id="3" name="Content Placeholder 2">
            <a:extLst>
              <a:ext uri="{FF2B5EF4-FFF2-40B4-BE49-F238E27FC236}">
                <a16:creationId xmlns:a16="http://schemas.microsoft.com/office/drawing/2014/main" id="{1C847C10-AEA7-4DC8-A942-96CB33061388}"/>
              </a:ext>
            </a:extLst>
          </p:cNvPr>
          <p:cNvSpPr>
            <a:spLocks noGrp="1"/>
          </p:cNvSpPr>
          <p:nvPr>
            <p:ph sz="quarter" idx="10"/>
          </p:nvPr>
        </p:nvSpPr>
        <p:spPr>
          <a:xfrm>
            <a:off x="287826" y="1257048"/>
            <a:ext cx="11616152" cy="5267196"/>
          </a:xfrm>
        </p:spPr>
        <p:txBody>
          <a:bodyPr>
            <a:noAutofit/>
          </a:bodyPr>
          <a:lstStyle/>
          <a:p>
            <a:pPr marL="0" marR="0">
              <a:lnSpc>
                <a:spcPct val="100000"/>
              </a:lnSpc>
              <a:spcBef>
                <a:spcPts val="0"/>
              </a:spcBef>
              <a:spcAft>
                <a:spcPts val="0"/>
              </a:spcAft>
            </a:pPr>
            <a:r>
              <a:rPr lang="en-GB" sz="2000" b="1" i="1">
                <a:effectLst/>
              </a:rPr>
              <a:t>Freytag's Pyramid</a:t>
            </a:r>
            <a:endParaRPr lang="en-GB" sz="2000">
              <a:effectLst/>
            </a:endParaRPr>
          </a:p>
          <a:p>
            <a:pPr marL="0" marR="0">
              <a:lnSpc>
                <a:spcPct val="100000"/>
              </a:lnSpc>
              <a:spcBef>
                <a:spcPts val="0"/>
              </a:spcBef>
              <a:spcAft>
                <a:spcPts val="0"/>
              </a:spcAft>
            </a:pPr>
            <a:endParaRPr lang="en-GB" sz="2000"/>
          </a:p>
          <a:p>
            <a:pPr marL="0" marR="0">
              <a:lnSpc>
                <a:spcPct val="100000"/>
              </a:lnSpc>
              <a:spcBef>
                <a:spcPts val="0"/>
              </a:spcBef>
              <a:spcAft>
                <a:spcPts val="0"/>
              </a:spcAft>
            </a:pPr>
            <a:r>
              <a:rPr lang="en-GB" sz="2000" b="1">
                <a:effectLst/>
                <a:latin typeface="Calibri" panose="020F0502020204030204" pitchFamily="34" charset="0"/>
              </a:rPr>
              <a:t>Inciting incident</a:t>
            </a:r>
            <a:r>
              <a:rPr lang="en-GB" sz="2000">
                <a:effectLst/>
                <a:latin typeface="Calibri" panose="020F0502020204030204" pitchFamily="34" charset="0"/>
              </a:rPr>
              <a:t> - event that hook viewers into the story, sets everything else into motion. Event thrusts protagonist into main action of story.</a:t>
            </a:r>
          </a:p>
          <a:p>
            <a:pPr marL="0" marR="0">
              <a:lnSpc>
                <a:spcPct val="100000"/>
              </a:lnSpc>
              <a:spcBef>
                <a:spcPts val="0"/>
              </a:spcBef>
              <a:spcAft>
                <a:spcPts val="0"/>
              </a:spcAft>
            </a:pPr>
            <a:r>
              <a:rPr lang="en-GB" sz="2000" b="1">
                <a:effectLst/>
                <a:latin typeface="Calibri" panose="020F0502020204030204" pitchFamily="34" charset="0"/>
              </a:rPr>
              <a:t>Exposition</a:t>
            </a:r>
            <a:r>
              <a:rPr lang="en-GB" sz="2000">
                <a:effectLst/>
                <a:latin typeface="Calibri" panose="020F0502020204030204" pitchFamily="34" charset="0"/>
              </a:rPr>
              <a:t> - literary term that refers to the background info that the audience needs to know, for the world of the story to make sense to them. It includes anything from character introductions to set details &amp; dialogue. It is most common at the beginning.</a:t>
            </a:r>
          </a:p>
          <a:p>
            <a:pPr marL="0" marR="0">
              <a:lnSpc>
                <a:spcPct val="100000"/>
              </a:lnSpc>
              <a:spcBef>
                <a:spcPts val="0"/>
              </a:spcBef>
              <a:spcAft>
                <a:spcPts val="0"/>
              </a:spcAft>
            </a:pPr>
            <a:endParaRPr lang="en-GB" sz="2000">
              <a:effectLst/>
              <a:latin typeface="Calibri" panose="020F0502020204030204" pitchFamily="34" charset="0"/>
            </a:endParaRPr>
          </a:p>
          <a:p>
            <a:pPr marL="0" marR="0">
              <a:lnSpc>
                <a:spcPct val="100000"/>
              </a:lnSpc>
              <a:spcBef>
                <a:spcPts val="0"/>
              </a:spcBef>
              <a:spcAft>
                <a:spcPts val="0"/>
              </a:spcAft>
            </a:pPr>
            <a:r>
              <a:rPr lang="en-GB" sz="2000" b="1">
                <a:effectLst/>
                <a:latin typeface="Calibri" panose="020F0502020204030204" pitchFamily="34" charset="0"/>
              </a:rPr>
              <a:t>Rising action</a:t>
            </a:r>
            <a:r>
              <a:rPr lang="en-GB" sz="2000">
                <a:effectLst/>
                <a:latin typeface="Calibri" panose="020F0502020204030204" pitchFamily="34" charset="0"/>
              </a:rPr>
              <a:t> - Series of incidents that create suspense, interest and tension in narrative. It includes decisions, characters' flaws and background circumstances resulting in the climax.</a:t>
            </a:r>
          </a:p>
          <a:p>
            <a:pPr marL="0" marR="0">
              <a:lnSpc>
                <a:spcPct val="100000"/>
              </a:lnSpc>
              <a:spcBef>
                <a:spcPts val="0"/>
              </a:spcBef>
              <a:spcAft>
                <a:spcPts val="0"/>
              </a:spcAft>
            </a:pPr>
            <a:r>
              <a:rPr lang="en-GB" sz="2000" b="1">
                <a:effectLst/>
                <a:latin typeface="Calibri" panose="020F0502020204030204" pitchFamily="34" charset="0"/>
              </a:rPr>
              <a:t>Climax</a:t>
            </a:r>
            <a:r>
              <a:rPr lang="en-GB" sz="2000">
                <a:effectLst/>
                <a:latin typeface="Calibri" panose="020F0502020204030204" pitchFamily="34" charset="0"/>
              </a:rPr>
              <a:t> - Greek term meaning "staircase" or "ladder" - highest point of tension or drama. It is also the time when the action starts and the solution is given.</a:t>
            </a:r>
          </a:p>
          <a:p>
            <a:pPr marL="0" marR="0">
              <a:lnSpc>
                <a:spcPct val="100000"/>
              </a:lnSpc>
              <a:spcBef>
                <a:spcPts val="0"/>
              </a:spcBef>
              <a:spcAft>
                <a:spcPts val="0"/>
              </a:spcAft>
            </a:pPr>
            <a:endParaRPr lang="en-GB" sz="2000">
              <a:effectLst/>
              <a:latin typeface="Calibri" panose="020F0502020204030204" pitchFamily="34" charset="0"/>
            </a:endParaRPr>
          </a:p>
          <a:p>
            <a:pPr marL="0" marR="0">
              <a:lnSpc>
                <a:spcPct val="100000"/>
              </a:lnSpc>
              <a:spcBef>
                <a:spcPts val="0"/>
              </a:spcBef>
              <a:spcAft>
                <a:spcPts val="0"/>
              </a:spcAft>
            </a:pPr>
            <a:r>
              <a:rPr lang="en-GB" sz="2000" b="1">
                <a:effectLst/>
                <a:latin typeface="Calibri" panose="020F0502020204030204" pitchFamily="34" charset="0"/>
              </a:rPr>
              <a:t>Falling action</a:t>
            </a:r>
            <a:r>
              <a:rPr lang="en-GB" sz="2000">
                <a:effectLst/>
                <a:latin typeface="Calibri" panose="020F0502020204030204" pitchFamily="34" charset="0"/>
              </a:rPr>
              <a:t> - Events near to the end of the story after the climax &amp; resolution of the main conflict. Majority of dramatic works are built on action - characters doing things, typically pursuing things they want.</a:t>
            </a:r>
          </a:p>
          <a:p>
            <a:pPr marL="0" marR="0">
              <a:lnSpc>
                <a:spcPct val="100000"/>
              </a:lnSpc>
              <a:spcBef>
                <a:spcPts val="0"/>
              </a:spcBef>
              <a:spcAft>
                <a:spcPts val="0"/>
              </a:spcAft>
            </a:pPr>
            <a:r>
              <a:rPr lang="en-GB" sz="2000" b="1">
                <a:effectLst/>
                <a:latin typeface="Calibri" panose="020F0502020204030204" pitchFamily="34" charset="0"/>
              </a:rPr>
              <a:t>Denouement </a:t>
            </a:r>
            <a:r>
              <a:rPr lang="en-GB" sz="2000">
                <a:effectLst/>
                <a:latin typeface="Calibri" panose="020F0502020204030204" pitchFamily="34" charset="0"/>
              </a:rPr>
              <a:t>- Point of resolution that typically follows a climax and falling action. The term is French meaning "to untie". Place where small details get "unwrapped" and remaining characters move on and lead their lives.</a:t>
            </a:r>
          </a:p>
          <a:p>
            <a:pPr marL="0" marR="0">
              <a:lnSpc>
                <a:spcPct val="100000"/>
              </a:lnSpc>
              <a:spcBef>
                <a:spcPts val="0"/>
              </a:spcBef>
              <a:spcAft>
                <a:spcPts val="0"/>
              </a:spcAft>
            </a:pPr>
            <a:r>
              <a:rPr lang="en-GB" sz="2000">
                <a:effectLst/>
                <a:latin typeface="Calibri" panose="020F0502020204030204" pitchFamily="34" charset="0"/>
              </a:rPr>
              <a:t> </a:t>
            </a:r>
          </a:p>
          <a:p>
            <a:pPr marL="0" marR="0">
              <a:lnSpc>
                <a:spcPct val="100000"/>
              </a:lnSpc>
              <a:spcBef>
                <a:spcPts val="0"/>
              </a:spcBef>
              <a:spcAft>
                <a:spcPts val="0"/>
              </a:spcAft>
            </a:pPr>
            <a:endParaRPr lang="en-GB" sz="2000"/>
          </a:p>
          <a:p>
            <a:pPr>
              <a:lnSpc>
                <a:spcPct val="100000"/>
              </a:lnSpc>
            </a:pPr>
            <a:endParaRPr lang="en-GB" sz="2000"/>
          </a:p>
        </p:txBody>
      </p:sp>
    </p:spTree>
    <p:extLst>
      <p:ext uri="{BB962C8B-B14F-4D97-AF65-F5344CB8AC3E}">
        <p14:creationId xmlns:p14="http://schemas.microsoft.com/office/powerpoint/2010/main" val="33112784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F6482-F1C3-4B32-86E0-36DC4959853B}"/>
              </a:ext>
            </a:extLst>
          </p:cNvPr>
          <p:cNvSpPr>
            <a:spLocks noGrp="1"/>
          </p:cNvSpPr>
          <p:nvPr>
            <p:ph type="title"/>
          </p:nvPr>
        </p:nvSpPr>
        <p:spPr>
          <a:xfrm>
            <a:off x="2657440" y="333756"/>
            <a:ext cx="6877119" cy="640080"/>
          </a:xfrm>
        </p:spPr>
        <p:txBody>
          <a:bodyPr>
            <a:normAutofit/>
          </a:bodyPr>
          <a:lstStyle/>
          <a:p>
            <a:pPr algn="ctr"/>
            <a:r>
              <a:rPr lang="en-GB" sz="3000" b="1" u="sng"/>
              <a:t>Vladimir Propp</a:t>
            </a:r>
          </a:p>
        </p:txBody>
      </p:sp>
      <p:sp>
        <p:nvSpPr>
          <p:cNvPr id="3" name="Content Placeholder 2">
            <a:extLst>
              <a:ext uri="{FF2B5EF4-FFF2-40B4-BE49-F238E27FC236}">
                <a16:creationId xmlns:a16="http://schemas.microsoft.com/office/drawing/2014/main" id="{31845A7F-23F8-41A3-81DC-2E1017D83129}"/>
              </a:ext>
            </a:extLst>
          </p:cNvPr>
          <p:cNvSpPr>
            <a:spLocks noGrp="1"/>
          </p:cNvSpPr>
          <p:nvPr>
            <p:ph sz="quarter" idx="10"/>
          </p:nvPr>
        </p:nvSpPr>
        <p:spPr/>
        <p:txBody>
          <a:bodyPr/>
          <a:lstStyle/>
          <a:p>
            <a:endParaRPr lang="en-GB"/>
          </a:p>
        </p:txBody>
      </p:sp>
    </p:spTree>
    <p:extLst>
      <p:ext uri="{BB962C8B-B14F-4D97-AF65-F5344CB8AC3E}">
        <p14:creationId xmlns:p14="http://schemas.microsoft.com/office/powerpoint/2010/main" val="18205177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921C59-D940-48B2-BA32-36C37DAE3A27}"/>
              </a:ext>
            </a:extLst>
          </p:cNvPr>
          <p:cNvSpPr>
            <a:spLocks noGrp="1"/>
          </p:cNvSpPr>
          <p:nvPr>
            <p:ph type="title"/>
          </p:nvPr>
        </p:nvSpPr>
        <p:spPr>
          <a:xfrm>
            <a:off x="886532" y="1144306"/>
            <a:ext cx="10418935" cy="640080"/>
          </a:xfrm>
        </p:spPr>
        <p:txBody>
          <a:bodyPr>
            <a:noAutofit/>
          </a:bodyPr>
          <a:lstStyle/>
          <a:p>
            <a:pPr algn="ctr"/>
            <a:r>
              <a:rPr lang="en-GB" sz="5000" b="1" u="sng"/>
              <a:t>Reflection after 1</a:t>
            </a:r>
            <a:r>
              <a:rPr lang="en-GB" sz="5000" b="1" u="sng" baseline="30000"/>
              <a:t>st</a:t>
            </a:r>
            <a:r>
              <a:rPr lang="en-GB" sz="5000" b="1" u="sng"/>
              <a:t> week on the course</a:t>
            </a:r>
          </a:p>
        </p:txBody>
      </p:sp>
      <p:sp>
        <p:nvSpPr>
          <p:cNvPr id="13" name="Content Placeholder 2">
            <a:extLst>
              <a:ext uri="{FF2B5EF4-FFF2-40B4-BE49-F238E27FC236}">
                <a16:creationId xmlns:a16="http://schemas.microsoft.com/office/drawing/2014/main" id="{68A37F1D-4B83-438D-A504-2BCDCE731BE5}"/>
              </a:ext>
            </a:extLst>
          </p:cNvPr>
          <p:cNvSpPr txBox="1">
            <a:spLocks/>
          </p:cNvSpPr>
          <p:nvPr/>
        </p:nvSpPr>
        <p:spPr>
          <a:xfrm>
            <a:off x="227900" y="2160056"/>
            <a:ext cx="11736198" cy="4458857"/>
          </a:xfrm>
          <a:prstGeom prst="rect">
            <a:avLst/>
          </a:prstGeom>
        </p:spPr>
        <p:txBody>
          <a:bodyPr/>
          <a:lst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r>
              <a:rPr lang="en-GB" sz="2000"/>
              <a:t>Here are my thoughts::</a:t>
            </a:r>
          </a:p>
          <a:p>
            <a:r>
              <a:rPr lang="en-GB" sz="2000"/>
              <a:t>Starting the course I felt a sense of dread and anxiousness as I didn’t know what to expect or how anything would pan out. But after the 1</a:t>
            </a:r>
            <a:r>
              <a:rPr lang="en-GB" sz="2000" baseline="30000"/>
              <a:t>st</a:t>
            </a:r>
            <a:r>
              <a:rPr lang="en-GB" sz="2000"/>
              <a:t> week, I had a sense of confidence and started to understand what tasks I need to complete. I have found the lectures really insightful and useful, and has given me background knowledge that will prove very useful in later modules to come. </a:t>
            </a:r>
          </a:p>
          <a:p>
            <a:r>
              <a:rPr lang="en-GB" sz="2000"/>
              <a:t>I am looking forward to getting into in-classroom activities and being able to use my mind in a creative fashion.</a:t>
            </a:r>
          </a:p>
          <a:p>
            <a:endParaRPr lang="en-GB" sz="2000"/>
          </a:p>
        </p:txBody>
      </p:sp>
    </p:spTree>
    <p:extLst>
      <p:ext uri="{BB962C8B-B14F-4D97-AF65-F5344CB8AC3E}">
        <p14:creationId xmlns:p14="http://schemas.microsoft.com/office/powerpoint/2010/main" val="8930258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8006-9BFE-4C06-BB19-41DC06C3A0C1}"/>
              </a:ext>
            </a:extLst>
          </p:cNvPr>
          <p:cNvSpPr>
            <a:spLocks noGrp="1"/>
          </p:cNvSpPr>
          <p:nvPr>
            <p:ph type="title"/>
          </p:nvPr>
        </p:nvSpPr>
        <p:spPr>
          <a:xfrm>
            <a:off x="2443140" y="1024464"/>
            <a:ext cx="7305720" cy="640080"/>
          </a:xfrm>
        </p:spPr>
        <p:txBody>
          <a:bodyPr>
            <a:noAutofit/>
          </a:bodyPr>
          <a:lstStyle/>
          <a:p>
            <a:pPr algn="ctr"/>
            <a:r>
              <a:rPr lang="en-GB" sz="5000" b="1" u="sng"/>
              <a:t>Principles of Design in Film</a:t>
            </a:r>
          </a:p>
        </p:txBody>
      </p:sp>
      <p:sp>
        <p:nvSpPr>
          <p:cNvPr id="3" name="Content Placeholder 2">
            <a:extLst>
              <a:ext uri="{FF2B5EF4-FFF2-40B4-BE49-F238E27FC236}">
                <a16:creationId xmlns:a16="http://schemas.microsoft.com/office/drawing/2014/main" id="{E72AC4A1-F8BB-442C-A525-8BB89E8BD2FB}"/>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12644762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BB37F8-E7C5-42FA-BFCE-F7BFE772FFEF}"/>
              </a:ext>
            </a:extLst>
          </p:cNvPr>
          <p:cNvSpPr>
            <a:spLocks noGrp="1"/>
          </p:cNvSpPr>
          <p:nvPr>
            <p:ph type="title"/>
          </p:nvPr>
        </p:nvSpPr>
        <p:spPr>
          <a:xfrm>
            <a:off x="2657440" y="383888"/>
            <a:ext cx="6877119" cy="640080"/>
          </a:xfrm>
        </p:spPr>
        <p:txBody>
          <a:bodyPr>
            <a:normAutofit/>
          </a:bodyPr>
          <a:lstStyle/>
          <a:p>
            <a:pPr algn="ctr"/>
            <a:r>
              <a:rPr lang="en-GB" sz="3000" b="1" u="sng" dirty="0"/>
              <a:t>Production Design</a:t>
            </a:r>
          </a:p>
        </p:txBody>
      </p:sp>
      <p:sp>
        <p:nvSpPr>
          <p:cNvPr id="5" name="Content Placeholder 4">
            <a:extLst>
              <a:ext uri="{FF2B5EF4-FFF2-40B4-BE49-F238E27FC236}">
                <a16:creationId xmlns:a16="http://schemas.microsoft.com/office/drawing/2014/main" id="{59983470-F309-4361-A482-16FC000B2D86}"/>
              </a:ext>
            </a:extLst>
          </p:cNvPr>
          <p:cNvSpPr>
            <a:spLocks noGrp="1"/>
          </p:cNvSpPr>
          <p:nvPr>
            <p:ph sz="quarter" idx="10"/>
          </p:nvPr>
        </p:nvSpPr>
        <p:spPr>
          <a:xfrm>
            <a:off x="288758" y="1435608"/>
            <a:ext cx="11614484" cy="5038504"/>
          </a:xfrm>
        </p:spPr>
        <p:txBody>
          <a:bodyPr>
            <a:normAutofit lnSpcReduction="10000"/>
          </a:bodyPr>
          <a:lstStyle/>
          <a:p>
            <a:r>
              <a:rPr lang="en-GB" sz="2000" dirty="0"/>
              <a:t>In this lecture we learned about production as a total concept embracing set design, title design, cinematography, music, hair &amp; make-up and wardrobe.</a:t>
            </a:r>
          </a:p>
          <a:p>
            <a:r>
              <a:rPr lang="en-GB" sz="2000" dirty="0"/>
              <a:t>There was a focus on the interaction between those above elements through collaboration between different crew members including:</a:t>
            </a:r>
          </a:p>
          <a:p>
            <a:pPr marL="342900" indent="-342900">
              <a:buFont typeface="Arial" panose="020B0604020202020204" pitchFamily="34" charset="0"/>
              <a:buChar char="•"/>
            </a:pPr>
            <a:r>
              <a:rPr lang="en-GB" sz="2000" dirty="0"/>
              <a:t>Director</a:t>
            </a:r>
          </a:p>
          <a:p>
            <a:pPr marL="342900" indent="-342900">
              <a:buFont typeface="Arial" panose="020B0604020202020204" pitchFamily="34" charset="0"/>
              <a:buChar char="•"/>
            </a:pPr>
            <a:r>
              <a:rPr lang="en-GB" sz="2000" dirty="0"/>
              <a:t>Production Designer</a:t>
            </a:r>
          </a:p>
          <a:p>
            <a:pPr marL="342900" indent="-342900">
              <a:buFont typeface="Arial" panose="020B0604020202020204" pitchFamily="34" charset="0"/>
              <a:buChar char="•"/>
            </a:pPr>
            <a:r>
              <a:rPr lang="en-GB" sz="2000" dirty="0"/>
              <a:t>Art director</a:t>
            </a:r>
          </a:p>
          <a:p>
            <a:pPr marL="342900" indent="-342900">
              <a:buFont typeface="Arial" panose="020B0604020202020204" pitchFamily="34" charset="0"/>
              <a:buChar char="•"/>
            </a:pPr>
            <a:r>
              <a:rPr lang="en-GB" sz="2000" dirty="0"/>
              <a:t>Cinematographer</a:t>
            </a:r>
          </a:p>
        </p:txBody>
      </p:sp>
    </p:spTree>
    <p:extLst>
      <p:ext uri="{BB962C8B-B14F-4D97-AF65-F5344CB8AC3E}">
        <p14:creationId xmlns:p14="http://schemas.microsoft.com/office/powerpoint/2010/main" val="3761354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CF25D-CD56-426F-BFE2-829DF667EC2D}"/>
              </a:ext>
            </a:extLst>
          </p:cNvPr>
          <p:cNvSpPr>
            <a:spLocks noGrp="1"/>
          </p:cNvSpPr>
          <p:nvPr>
            <p:ph type="title"/>
          </p:nvPr>
        </p:nvSpPr>
        <p:spPr>
          <a:xfrm>
            <a:off x="2657440" y="415972"/>
            <a:ext cx="6877119" cy="640080"/>
          </a:xfrm>
        </p:spPr>
        <p:txBody>
          <a:bodyPr>
            <a:normAutofit/>
          </a:bodyPr>
          <a:lstStyle/>
          <a:p>
            <a:pPr algn="ctr"/>
            <a:r>
              <a:rPr lang="en-GB" sz="3000" b="1" u="sng" dirty="0"/>
              <a:t>Production Design</a:t>
            </a:r>
          </a:p>
        </p:txBody>
      </p:sp>
      <p:sp>
        <p:nvSpPr>
          <p:cNvPr id="3" name="Content Placeholder 2">
            <a:extLst>
              <a:ext uri="{FF2B5EF4-FFF2-40B4-BE49-F238E27FC236}">
                <a16:creationId xmlns:a16="http://schemas.microsoft.com/office/drawing/2014/main" id="{56D93CB5-6C67-43CD-BA1D-B2E7036BC31F}"/>
              </a:ext>
            </a:extLst>
          </p:cNvPr>
          <p:cNvSpPr>
            <a:spLocks noGrp="1"/>
          </p:cNvSpPr>
          <p:nvPr>
            <p:ph sz="quarter" idx="10"/>
          </p:nvPr>
        </p:nvSpPr>
        <p:spPr>
          <a:xfrm>
            <a:off x="539495" y="1435608"/>
            <a:ext cx="10930609" cy="3977640"/>
          </a:xfrm>
        </p:spPr>
        <p:txBody>
          <a:bodyPr>
            <a:normAutofit/>
          </a:bodyPr>
          <a:lstStyle/>
          <a:p>
            <a:r>
              <a:rPr lang="en-GB" sz="2000" dirty="0"/>
              <a:t>Introduction to Production Design</a:t>
            </a:r>
          </a:p>
        </p:txBody>
      </p:sp>
    </p:spTree>
    <p:extLst>
      <p:ext uri="{BB962C8B-B14F-4D97-AF65-F5344CB8AC3E}">
        <p14:creationId xmlns:p14="http://schemas.microsoft.com/office/powerpoint/2010/main" val="11566193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97C7D-EF95-45D2-A957-CC788DFCD797}"/>
              </a:ext>
            </a:extLst>
          </p:cNvPr>
          <p:cNvSpPr>
            <a:spLocks noGrp="1"/>
          </p:cNvSpPr>
          <p:nvPr>
            <p:ph type="title"/>
          </p:nvPr>
        </p:nvSpPr>
        <p:spPr>
          <a:xfrm>
            <a:off x="2641397" y="448056"/>
            <a:ext cx="6877119" cy="640080"/>
          </a:xfrm>
        </p:spPr>
        <p:txBody>
          <a:bodyPr>
            <a:normAutofit/>
          </a:bodyPr>
          <a:lstStyle/>
          <a:p>
            <a:pPr algn="ctr"/>
            <a:r>
              <a:rPr lang="en-GB" sz="3000" b="1" u="sng" dirty="0"/>
              <a:t>Art &amp; Construction</a:t>
            </a:r>
          </a:p>
        </p:txBody>
      </p:sp>
      <p:graphicFrame>
        <p:nvGraphicFramePr>
          <p:cNvPr id="4" name="Content Placeholder 3">
            <a:extLst>
              <a:ext uri="{FF2B5EF4-FFF2-40B4-BE49-F238E27FC236}">
                <a16:creationId xmlns:a16="http://schemas.microsoft.com/office/drawing/2014/main" id="{709A48D3-FCE0-4CBC-8231-44F64AB962F1}"/>
              </a:ext>
            </a:extLst>
          </p:cNvPr>
          <p:cNvGraphicFramePr>
            <a:graphicFrameLocks noGrp="1"/>
          </p:cNvGraphicFramePr>
          <p:nvPr>
            <p:ph sz="quarter" idx="10"/>
            <p:extLst>
              <p:ext uri="{D42A27DB-BD31-4B8C-83A1-F6EECF244321}">
                <p14:modId xmlns:p14="http://schemas.microsoft.com/office/powerpoint/2010/main" val="1417268162"/>
              </p:ext>
            </p:extLst>
          </p:nvPr>
        </p:nvGraphicFramePr>
        <p:xfrm>
          <a:off x="224589" y="1207363"/>
          <a:ext cx="11710737" cy="5202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8522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80E5A-68CB-4B50-B960-590EFB5E83B2}"/>
              </a:ext>
            </a:extLst>
          </p:cNvPr>
          <p:cNvSpPr>
            <a:spLocks noGrp="1"/>
          </p:cNvSpPr>
          <p:nvPr>
            <p:ph type="title"/>
          </p:nvPr>
        </p:nvSpPr>
        <p:spPr>
          <a:xfrm>
            <a:off x="2657440" y="377034"/>
            <a:ext cx="6877119" cy="640080"/>
          </a:xfrm>
        </p:spPr>
        <p:txBody>
          <a:bodyPr/>
          <a:lstStyle/>
          <a:p>
            <a:pPr algn="ctr"/>
            <a:r>
              <a:rPr lang="en-GB" b="1" u="sng" dirty="0"/>
              <a:t>Set &amp; Properties</a:t>
            </a:r>
          </a:p>
        </p:txBody>
      </p:sp>
      <p:graphicFrame>
        <p:nvGraphicFramePr>
          <p:cNvPr id="6" name="Content Placeholder 5">
            <a:extLst>
              <a:ext uri="{FF2B5EF4-FFF2-40B4-BE49-F238E27FC236}">
                <a16:creationId xmlns:a16="http://schemas.microsoft.com/office/drawing/2014/main" id="{9FD7C1AA-F098-4465-A547-2FA1564A675E}"/>
              </a:ext>
            </a:extLst>
          </p:cNvPr>
          <p:cNvGraphicFramePr>
            <a:graphicFrameLocks noGrp="1"/>
          </p:cNvGraphicFramePr>
          <p:nvPr>
            <p:ph sz="quarter" idx="10"/>
            <p:extLst>
              <p:ext uri="{D42A27DB-BD31-4B8C-83A1-F6EECF244321}">
                <p14:modId xmlns:p14="http://schemas.microsoft.com/office/powerpoint/2010/main" val="3722612458"/>
              </p:ext>
            </p:extLst>
          </p:nvPr>
        </p:nvGraphicFramePr>
        <p:xfrm>
          <a:off x="284085" y="1189608"/>
          <a:ext cx="11629748" cy="548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8377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CFE21-EB40-4E6B-A6E0-F7C9FF6BE3D8}"/>
              </a:ext>
            </a:extLst>
          </p:cNvPr>
          <p:cNvSpPr>
            <a:spLocks noGrp="1"/>
          </p:cNvSpPr>
          <p:nvPr>
            <p:ph type="title"/>
          </p:nvPr>
        </p:nvSpPr>
        <p:spPr>
          <a:xfrm>
            <a:off x="2657440" y="396622"/>
            <a:ext cx="6877119" cy="640080"/>
          </a:xfrm>
        </p:spPr>
        <p:txBody>
          <a:bodyPr>
            <a:normAutofit/>
          </a:bodyPr>
          <a:lstStyle/>
          <a:p>
            <a:pPr algn="ctr"/>
            <a:r>
              <a:rPr lang="en-GB" sz="3000" b="1" u="sng" dirty="0"/>
              <a:t>Costume &amp; Hair &amp; Makeup</a:t>
            </a:r>
          </a:p>
        </p:txBody>
      </p:sp>
      <p:graphicFrame>
        <p:nvGraphicFramePr>
          <p:cNvPr id="4" name="Content Placeholder 3">
            <a:extLst>
              <a:ext uri="{FF2B5EF4-FFF2-40B4-BE49-F238E27FC236}">
                <a16:creationId xmlns:a16="http://schemas.microsoft.com/office/drawing/2014/main" id="{E969871E-5BDB-40E6-868F-C54E1AB28449}"/>
              </a:ext>
            </a:extLst>
          </p:cNvPr>
          <p:cNvGraphicFramePr>
            <a:graphicFrameLocks noGrp="1"/>
          </p:cNvGraphicFramePr>
          <p:nvPr>
            <p:ph sz="quarter" idx="10"/>
            <p:extLst>
              <p:ext uri="{D42A27DB-BD31-4B8C-83A1-F6EECF244321}">
                <p14:modId xmlns:p14="http://schemas.microsoft.com/office/powerpoint/2010/main" val="3999928547"/>
              </p:ext>
            </p:extLst>
          </p:nvPr>
        </p:nvGraphicFramePr>
        <p:xfrm>
          <a:off x="539750" y="1435100"/>
          <a:ext cx="11167568" cy="4974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AE0A546D-20E7-4D1C-BD24-EA9BA6CA1AEC}"/>
              </a:ext>
            </a:extLst>
          </p:cNvPr>
          <p:cNvGraphicFramePr/>
          <p:nvPr>
            <p:extLst>
              <p:ext uri="{D42A27DB-BD31-4B8C-83A1-F6EECF244321}">
                <p14:modId xmlns:p14="http://schemas.microsoft.com/office/powerpoint/2010/main" val="588307811"/>
              </p:ext>
            </p:extLst>
          </p:nvPr>
        </p:nvGraphicFramePr>
        <p:xfrm>
          <a:off x="310717" y="1278384"/>
          <a:ext cx="11647503" cy="529996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559189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8EA7-F71A-4785-8D04-A594A3799B60}"/>
              </a:ext>
            </a:extLst>
          </p:cNvPr>
          <p:cNvSpPr>
            <a:spLocks noGrp="1"/>
          </p:cNvSpPr>
          <p:nvPr>
            <p:ph type="title"/>
          </p:nvPr>
        </p:nvSpPr>
        <p:spPr>
          <a:xfrm>
            <a:off x="2657440" y="433066"/>
            <a:ext cx="6877119" cy="640080"/>
          </a:xfrm>
        </p:spPr>
        <p:txBody>
          <a:bodyPr>
            <a:normAutofit/>
          </a:bodyPr>
          <a:lstStyle/>
          <a:p>
            <a:pPr algn="ctr"/>
            <a:r>
              <a:rPr lang="en-GB" sz="3000" b="1" u="sng" dirty="0"/>
              <a:t>Special Effects</a:t>
            </a:r>
          </a:p>
        </p:txBody>
      </p:sp>
      <p:graphicFrame>
        <p:nvGraphicFramePr>
          <p:cNvPr id="4" name="Content Placeholder 3">
            <a:extLst>
              <a:ext uri="{FF2B5EF4-FFF2-40B4-BE49-F238E27FC236}">
                <a16:creationId xmlns:a16="http://schemas.microsoft.com/office/drawing/2014/main" id="{378EAD91-63A6-4897-88AE-121B21416890}"/>
              </a:ext>
            </a:extLst>
          </p:cNvPr>
          <p:cNvGraphicFramePr>
            <a:graphicFrameLocks noGrp="1"/>
          </p:cNvGraphicFramePr>
          <p:nvPr>
            <p:ph sz="quarter" idx="10"/>
            <p:extLst>
              <p:ext uri="{D42A27DB-BD31-4B8C-83A1-F6EECF244321}">
                <p14:modId xmlns:p14="http://schemas.microsoft.com/office/powerpoint/2010/main" val="1771686191"/>
              </p:ext>
            </p:extLst>
          </p:nvPr>
        </p:nvGraphicFramePr>
        <p:xfrm>
          <a:off x="284086" y="1198485"/>
          <a:ext cx="11461072" cy="5326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6233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57F85-EBBB-4A2D-8891-AFF8C0A5A7DB}"/>
              </a:ext>
            </a:extLst>
          </p:cNvPr>
          <p:cNvSpPr>
            <a:spLocks noGrp="1"/>
          </p:cNvSpPr>
          <p:nvPr>
            <p:ph type="title"/>
          </p:nvPr>
        </p:nvSpPr>
        <p:spPr>
          <a:xfrm>
            <a:off x="2657440" y="319719"/>
            <a:ext cx="6877119" cy="640080"/>
          </a:xfrm>
        </p:spPr>
        <p:txBody>
          <a:bodyPr>
            <a:normAutofit/>
          </a:bodyPr>
          <a:lstStyle/>
          <a:p>
            <a:pPr algn="ctr"/>
            <a:r>
              <a:rPr lang="en-GB" sz="3000" b="1" u="sng" dirty="0"/>
              <a:t>Post Production – Editorial &amp; Sound </a:t>
            </a:r>
          </a:p>
        </p:txBody>
      </p:sp>
      <p:graphicFrame>
        <p:nvGraphicFramePr>
          <p:cNvPr id="4" name="Content Placeholder 3">
            <a:extLst>
              <a:ext uri="{FF2B5EF4-FFF2-40B4-BE49-F238E27FC236}">
                <a16:creationId xmlns:a16="http://schemas.microsoft.com/office/drawing/2014/main" id="{CD6043DF-E4EA-4DE0-84A4-7AA057AAFC21}"/>
              </a:ext>
            </a:extLst>
          </p:cNvPr>
          <p:cNvGraphicFramePr>
            <a:graphicFrameLocks noGrp="1"/>
          </p:cNvGraphicFramePr>
          <p:nvPr>
            <p:ph sz="quarter" idx="10"/>
            <p:extLst>
              <p:ext uri="{D42A27DB-BD31-4B8C-83A1-F6EECF244321}">
                <p14:modId xmlns:p14="http://schemas.microsoft.com/office/powerpoint/2010/main" val="4220315480"/>
              </p:ext>
            </p:extLst>
          </p:nvPr>
        </p:nvGraphicFramePr>
        <p:xfrm>
          <a:off x="266330" y="1207364"/>
          <a:ext cx="11567604" cy="5330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77252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AC4CD-2A0E-4FBB-BBEA-547CFBB23903}"/>
              </a:ext>
            </a:extLst>
          </p:cNvPr>
          <p:cNvSpPr>
            <a:spLocks noGrp="1"/>
          </p:cNvSpPr>
          <p:nvPr>
            <p:ph type="title"/>
          </p:nvPr>
        </p:nvSpPr>
        <p:spPr>
          <a:xfrm>
            <a:off x="2657440" y="448056"/>
            <a:ext cx="6877119" cy="640080"/>
          </a:xfrm>
        </p:spPr>
        <p:txBody>
          <a:bodyPr>
            <a:normAutofit/>
          </a:bodyPr>
          <a:lstStyle/>
          <a:p>
            <a:pPr algn="ctr"/>
            <a:r>
              <a:rPr lang="en-GB" sz="3000" b="1" u="sng" dirty="0"/>
              <a:t>Post Production – Visual Effects</a:t>
            </a:r>
          </a:p>
        </p:txBody>
      </p:sp>
      <p:graphicFrame>
        <p:nvGraphicFramePr>
          <p:cNvPr id="4" name="Content Placeholder 3">
            <a:extLst>
              <a:ext uri="{FF2B5EF4-FFF2-40B4-BE49-F238E27FC236}">
                <a16:creationId xmlns:a16="http://schemas.microsoft.com/office/drawing/2014/main" id="{08C80F7D-824E-4ED3-ACEF-DFD5270C700D}"/>
              </a:ext>
            </a:extLst>
          </p:cNvPr>
          <p:cNvGraphicFramePr>
            <a:graphicFrameLocks noGrp="1"/>
          </p:cNvGraphicFramePr>
          <p:nvPr>
            <p:ph sz="quarter" idx="10"/>
            <p:extLst>
              <p:ext uri="{D42A27DB-BD31-4B8C-83A1-F6EECF244321}">
                <p14:modId xmlns:p14="http://schemas.microsoft.com/office/powerpoint/2010/main" val="2970253298"/>
              </p:ext>
            </p:extLst>
          </p:nvPr>
        </p:nvGraphicFramePr>
        <p:xfrm>
          <a:off x="284085" y="1216242"/>
          <a:ext cx="11594237" cy="5326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06687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DDFA2-B228-4B95-A0A1-DE53859ABFCA}"/>
              </a:ext>
            </a:extLst>
          </p:cNvPr>
          <p:cNvSpPr>
            <a:spLocks noGrp="1"/>
          </p:cNvSpPr>
          <p:nvPr>
            <p:ph type="title"/>
          </p:nvPr>
        </p:nvSpPr>
        <p:spPr>
          <a:xfrm>
            <a:off x="2657440" y="430300"/>
            <a:ext cx="6877119" cy="640080"/>
          </a:xfrm>
        </p:spPr>
        <p:txBody>
          <a:bodyPr>
            <a:normAutofit/>
          </a:bodyPr>
          <a:lstStyle/>
          <a:p>
            <a:pPr algn="ctr"/>
            <a:r>
              <a:rPr lang="en-GB" sz="3000" b="1" u="sng" dirty="0"/>
              <a:t>Exercise – The Art Department</a:t>
            </a:r>
          </a:p>
        </p:txBody>
      </p:sp>
      <p:sp>
        <p:nvSpPr>
          <p:cNvPr id="3" name="Content Placeholder 2">
            <a:extLst>
              <a:ext uri="{FF2B5EF4-FFF2-40B4-BE49-F238E27FC236}">
                <a16:creationId xmlns:a16="http://schemas.microsoft.com/office/drawing/2014/main" id="{51D9C7AA-9957-436B-BE3F-3C509FDD9F9A}"/>
              </a:ext>
            </a:extLst>
          </p:cNvPr>
          <p:cNvSpPr>
            <a:spLocks noGrp="1"/>
          </p:cNvSpPr>
          <p:nvPr>
            <p:ph sz="quarter" idx="10"/>
          </p:nvPr>
        </p:nvSpPr>
        <p:spPr>
          <a:xfrm>
            <a:off x="248575" y="1435608"/>
            <a:ext cx="11700769" cy="5187134"/>
          </a:xfrm>
        </p:spPr>
        <p:txBody>
          <a:bodyPr>
            <a:normAutofit/>
          </a:bodyPr>
          <a:lstStyle/>
          <a:p>
            <a:r>
              <a:rPr lang="en-GB" sz="2000" dirty="0"/>
              <a:t>What are the four separate departments within the Art Department?</a:t>
            </a:r>
          </a:p>
          <a:p>
            <a:pPr marL="342900" indent="-342900">
              <a:lnSpc>
                <a:spcPct val="100000"/>
              </a:lnSpc>
              <a:spcBef>
                <a:spcPts val="0"/>
              </a:spcBef>
              <a:spcAft>
                <a:spcPts val="0"/>
              </a:spcAft>
              <a:buFont typeface="Arial" panose="020B0604020202020204" pitchFamily="34" charset="0"/>
              <a:buChar char="•"/>
            </a:pPr>
            <a:r>
              <a:rPr lang="en-GB" sz="2000" b="1" i="1" dirty="0"/>
              <a:t>Art</a:t>
            </a:r>
          </a:p>
          <a:p>
            <a:pPr marL="342900" indent="-342900">
              <a:lnSpc>
                <a:spcPct val="100000"/>
              </a:lnSpc>
              <a:spcBef>
                <a:spcPts val="0"/>
              </a:spcBef>
              <a:spcAft>
                <a:spcPts val="0"/>
              </a:spcAft>
              <a:buFont typeface="Arial" panose="020B0604020202020204" pitchFamily="34" charset="0"/>
              <a:buChar char="•"/>
            </a:pPr>
            <a:r>
              <a:rPr lang="en-GB" sz="2000" b="1" i="1" dirty="0"/>
              <a:t>Construction</a:t>
            </a:r>
          </a:p>
          <a:p>
            <a:pPr marL="342900" indent="-342900">
              <a:lnSpc>
                <a:spcPct val="100000"/>
              </a:lnSpc>
              <a:spcBef>
                <a:spcPts val="0"/>
              </a:spcBef>
              <a:spcAft>
                <a:spcPts val="0"/>
              </a:spcAft>
              <a:buFont typeface="Arial" panose="020B0604020202020204" pitchFamily="34" charset="0"/>
              <a:buChar char="•"/>
            </a:pPr>
            <a:r>
              <a:rPr lang="en-GB" sz="2000" b="1" i="1" dirty="0"/>
              <a:t>Sets</a:t>
            </a:r>
          </a:p>
          <a:p>
            <a:pPr marL="342900" indent="-342900">
              <a:lnSpc>
                <a:spcPct val="100000"/>
              </a:lnSpc>
              <a:spcBef>
                <a:spcPts val="0"/>
              </a:spcBef>
              <a:spcAft>
                <a:spcPts val="0"/>
              </a:spcAft>
              <a:buFont typeface="Arial" panose="020B0604020202020204" pitchFamily="34" charset="0"/>
              <a:buChar char="•"/>
            </a:pPr>
            <a:r>
              <a:rPr lang="en-GB" sz="2000" b="1" i="1" dirty="0"/>
              <a:t>Properties</a:t>
            </a:r>
          </a:p>
          <a:p>
            <a:pPr marL="342900" indent="-342900">
              <a:lnSpc>
                <a:spcPct val="100000"/>
              </a:lnSpc>
              <a:spcBef>
                <a:spcPts val="0"/>
              </a:spcBef>
              <a:spcAft>
                <a:spcPts val="0"/>
              </a:spcAft>
              <a:buFont typeface="Arial" panose="020B0604020202020204" pitchFamily="34" charset="0"/>
              <a:buChar char="•"/>
            </a:pPr>
            <a:endParaRPr lang="en-GB" sz="2000" b="1" i="1" dirty="0"/>
          </a:p>
          <a:p>
            <a:pPr>
              <a:lnSpc>
                <a:spcPct val="100000"/>
              </a:lnSpc>
              <a:spcBef>
                <a:spcPts val="0"/>
              </a:spcBef>
              <a:spcAft>
                <a:spcPts val="0"/>
              </a:spcAft>
            </a:pPr>
            <a:r>
              <a:rPr lang="en-GB" sz="2000" dirty="0"/>
              <a:t>Who does the production designer work for? </a:t>
            </a:r>
            <a:r>
              <a:rPr lang="en-GB" sz="2000" b="1" i="1" dirty="0"/>
              <a:t>The Art Department</a:t>
            </a:r>
          </a:p>
          <a:p>
            <a:pPr>
              <a:lnSpc>
                <a:spcPct val="100000"/>
              </a:lnSpc>
              <a:spcBef>
                <a:spcPts val="0"/>
              </a:spcBef>
              <a:spcAft>
                <a:spcPts val="0"/>
              </a:spcAft>
            </a:pPr>
            <a:endParaRPr lang="en-GB" sz="2000" b="1" i="1" dirty="0"/>
          </a:p>
          <a:p>
            <a:pPr>
              <a:lnSpc>
                <a:spcPct val="100000"/>
              </a:lnSpc>
              <a:spcBef>
                <a:spcPts val="0"/>
              </a:spcBef>
              <a:spcAft>
                <a:spcPts val="0"/>
              </a:spcAft>
            </a:pPr>
            <a:r>
              <a:rPr lang="en-GB" sz="2000" dirty="0"/>
              <a:t>Does the Special Effects (SFX) department work in Production or Post-Production? </a:t>
            </a:r>
            <a:r>
              <a:rPr lang="en-GB" sz="2000" b="1" i="1" dirty="0"/>
              <a:t>Production</a:t>
            </a:r>
          </a:p>
          <a:p>
            <a:pPr>
              <a:lnSpc>
                <a:spcPct val="100000"/>
              </a:lnSpc>
              <a:spcBef>
                <a:spcPts val="0"/>
              </a:spcBef>
              <a:spcAft>
                <a:spcPts val="0"/>
              </a:spcAft>
            </a:pPr>
            <a:endParaRPr lang="en-GB" sz="2000" b="1" i="1" dirty="0"/>
          </a:p>
          <a:p>
            <a:pPr>
              <a:lnSpc>
                <a:spcPct val="100000"/>
              </a:lnSpc>
              <a:spcBef>
                <a:spcPts val="0"/>
              </a:spcBef>
              <a:spcAft>
                <a:spcPts val="0"/>
              </a:spcAft>
            </a:pPr>
            <a:r>
              <a:rPr lang="en-GB" sz="2000" dirty="0"/>
              <a:t>Does the Visual Effects (VFX) department work in Production or Post-Production? </a:t>
            </a:r>
            <a:r>
              <a:rPr lang="en-GB" sz="2000" b="1" i="1" dirty="0"/>
              <a:t>Post-Production</a:t>
            </a:r>
            <a:endParaRPr lang="en-GB" sz="2000" dirty="0"/>
          </a:p>
        </p:txBody>
      </p:sp>
    </p:spTree>
    <p:extLst>
      <p:ext uri="{BB962C8B-B14F-4D97-AF65-F5344CB8AC3E}">
        <p14:creationId xmlns:p14="http://schemas.microsoft.com/office/powerpoint/2010/main" val="28624984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3A52-E188-4536-A77F-E374FF1CC426}"/>
              </a:ext>
            </a:extLst>
          </p:cNvPr>
          <p:cNvSpPr>
            <a:spLocks noGrp="1"/>
          </p:cNvSpPr>
          <p:nvPr>
            <p:ph type="title"/>
          </p:nvPr>
        </p:nvSpPr>
        <p:spPr>
          <a:xfrm>
            <a:off x="2649419" y="480140"/>
            <a:ext cx="6877119" cy="640080"/>
          </a:xfrm>
        </p:spPr>
        <p:txBody>
          <a:bodyPr>
            <a:normAutofit/>
          </a:bodyPr>
          <a:lstStyle/>
          <a:p>
            <a:pPr algn="ctr"/>
            <a:r>
              <a:rPr lang="en-GB" sz="3000" b="1" u="sng" dirty="0"/>
              <a:t>German Expressionism</a:t>
            </a:r>
          </a:p>
        </p:txBody>
      </p:sp>
      <p:sp>
        <p:nvSpPr>
          <p:cNvPr id="3" name="Content Placeholder 2">
            <a:extLst>
              <a:ext uri="{FF2B5EF4-FFF2-40B4-BE49-F238E27FC236}">
                <a16:creationId xmlns:a16="http://schemas.microsoft.com/office/drawing/2014/main" id="{43FF0104-3A1B-4CFA-939E-90EBA6170419}"/>
              </a:ext>
            </a:extLst>
          </p:cNvPr>
          <p:cNvSpPr>
            <a:spLocks noGrp="1"/>
          </p:cNvSpPr>
          <p:nvPr>
            <p:ph sz="quarter" idx="10"/>
          </p:nvPr>
        </p:nvSpPr>
        <p:spPr>
          <a:xfrm>
            <a:off x="240632" y="1435607"/>
            <a:ext cx="11694694" cy="5141655"/>
          </a:xfrm>
        </p:spPr>
        <p:txBody>
          <a:bodyPr>
            <a:normAutofit/>
          </a:bodyPr>
          <a:lstStyle/>
          <a:p>
            <a:r>
              <a:rPr lang="en-GB" sz="2000" dirty="0"/>
              <a:t>The film – The Cabinet of Dr Caligari has some really interesting points and links to German film of the time. For example:</a:t>
            </a:r>
          </a:p>
          <a:p>
            <a:pPr marL="171450" indent="-171450">
              <a:buFont typeface="Arial" panose="020B0604020202020204" pitchFamily="34" charset="0"/>
              <a:buChar char="•"/>
            </a:pPr>
            <a:r>
              <a:rPr lang="en-GB" sz="2000" dirty="0"/>
              <a:t>There are links with German Expressionist paintings e.g. the angular and distorted scenery, striking contrast, typography in the title sequence and in the intertitles</a:t>
            </a:r>
          </a:p>
          <a:p>
            <a:pPr marL="171450" indent="-171450">
              <a:buFont typeface="Arial" panose="020B0604020202020204" pitchFamily="34" charset="0"/>
              <a:buChar char="•"/>
            </a:pPr>
            <a:r>
              <a:rPr lang="en-GB" sz="2000" dirty="0"/>
              <a:t>There are links with German Expressionist theatre e.g. Werner Krauss (Caligari) and Conrad Veidt (Cesare) who were both German Expressionist actors. </a:t>
            </a:r>
          </a:p>
          <a:p>
            <a:pPr marL="171450" indent="-171450">
              <a:buFont typeface="Arial" panose="020B0604020202020204" pitchFamily="34" charset="0"/>
              <a:buChar char="•"/>
            </a:pPr>
            <a:r>
              <a:rPr lang="en-GB" sz="2000" dirty="0"/>
              <a:t>There were early cinematic techniques demonstrated in the film including ‘visual effects’, ‘iris in’ and ‘iris out’, static camera &amp; no depth of field.</a:t>
            </a:r>
          </a:p>
        </p:txBody>
      </p:sp>
    </p:spTree>
    <p:extLst>
      <p:ext uri="{BB962C8B-B14F-4D97-AF65-F5344CB8AC3E}">
        <p14:creationId xmlns:p14="http://schemas.microsoft.com/office/powerpoint/2010/main" val="1178157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B4A5D-9533-4128-B39A-2FCB184A2338}"/>
              </a:ext>
            </a:extLst>
          </p:cNvPr>
          <p:cNvSpPr>
            <a:spLocks noGrp="1"/>
          </p:cNvSpPr>
          <p:nvPr>
            <p:ph type="title"/>
          </p:nvPr>
        </p:nvSpPr>
        <p:spPr>
          <a:xfrm>
            <a:off x="2657440" y="383888"/>
            <a:ext cx="6877119" cy="640080"/>
          </a:xfrm>
        </p:spPr>
        <p:txBody>
          <a:bodyPr>
            <a:normAutofit/>
          </a:bodyPr>
          <a:lstStyle/>
          <a:p>
            <a:pPr algn="ctr"/>
            <a:r>
              <a:rPr lang="en-GB" sz="3000" b="1" u="sng" dirty="0"/>
              <a:t>Metropolis</a:t>
            </a:r>
          </a:p>
        </p:txBody>
      </p:sp>
      <p:sp>
        <p:nvSpPr>
          <p:cNvPr id="3" name="Content Placeholder 2">
            <a:extLst>
              <a:ext uri="{FF2B5EF4-FFF2-40B4-BE49-F238E27FC236}">
                <a16:creationId xmlns:a16="http://schemas.microsoft.com/office/drawing/2014/main" id="{CB05A4FC-6D3A-4B51-AD4F-EBEEB2FF65D9}"/>
              </a:ext>
            </a:extLst>
          </p:cNvPr>
          <p:cNvSpPr>
            <a:spLocks noGrp="1"/>
          </p:cNvSpPr>
          <p:nvPr>
            <p:ph sz="quarter" idx="10"/>
          </p:nvPr>
        </p:nvSpPr>
        <p:spPr>
          <a:xfrm>
            <a:off x="272716" y="1435607"/>
            <a:ext cx="11373852" cy="5173739"/>
          </a:xfrm>
        </p:spPr>
        <p:txBody>
          <a:bodyPr>
            <a:noAutofit/>
          </a:bodyPr>
          <a:lstStyle/>
          <a:p>
            <a:pPr lvl="0">
              <a:lnSpc>
                <a:spcPct val="107000"/>
              </a:lnSpc>
            </a:pPr>
            <a:r>
              <a:rPr lang="en-GB" sz="2000" dirty="0">
                <a:effectLst/>
                <a:ea typeface="Calibri" panose="020F0502020204030204" pitchFamily="34" charset="0"/>
                <a:cs typeface="Calibri" panose="020F0502020204030204" pitchFamily="34" charset="0"/>
              </a:rPr>
              <a:t>In the 1927 film Metropolis, there were some key points demonstrated during the film.</a:t>
            </a:r>
          </a:p>
          <a:p>
            <a:pPr marL="342900" lvl="0" indent="-342900">
              <a:lnSpc>
                <a:spcPct val="107000"/>
              </a:lnSpc>
              <a:buFont typeface="Symbol" panose="05050102010706020507" pitchFamily="18" charset="2"/>
              <a:buChar char=""/>
            </a:pPr>
            <a:endParaRPr lang="en-GB" sz="2000" dirty="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Visual effects wer</a:t>
            </a:r>
            <a:r>
              <a:rPr lang="en-GB" sz="2000" dirty="0">
                <a:ea typeface="Calibri" panose="020F0502020204030204" pitchFamily="34" charset="0"/>
                <a:cs typeface="Calibri" panose="020F0502020204030204" pitchFamily="34" charset="0"/>
              </a:rPr>
              <a:t>e introduced, for example</a:t>
            </a:r>
            <a:r>
              <a:rPr lang="en-GB" sz="2000" dirty="0">
                <a:effectLst/>
                <a:ea typeface="Calibri" panose="020F0502020204030204" pitchFamily="34" charset="0"/>
                <a:cs typeface="Calibri" panose="020F0502020204030204" pitchFamily="34" charset="0"/>
              </a:rPr>
              <a:t> The </a:t>
            </a:r>
            <a:r>
              <a:rPr lang="en-GB" sz="2000" dirty="0" err="1">
                <a:effectLst/>
                <a:ea typeface="Calibri" panose="020F0502020204030204" pitchFamily="34" charset="0"/>
                <a:cs typeface="Calibri" panose="020F0502020204030204" pitchFamily="34" charset="0"/>
              </a:rPr>
              <a:t>Schüfftan</a:t>
            </a:r>
            <a:r>
              <a:rPr lang="en-GB" sz="2000" dirty="0">
                <a:effectLst/>
                <a:ea typeface="Calibri" panose="020F0502020204030204" pitchFamily="34" charset="0"/>
                <a:cs typeface="Calibri" panose="020F0502020204030204" pitchFamily="34" charset="0"/>
              </a:rPr>
              <a:t> process (named after its inventor Eugen </a:t>
            </a:r>
            <a:r>
              <a:rPr lang="en-GB" sz="2000" dirty="0" err="1">
                <a:effectLst/>
                <a:ea typeface="Calibri" panose="020F0502020204030204" pitchFamily="34" charset="0"/>
                <a:cs typeface="Calibri" panose="020F0502020204030204" pitchFamily="34" charset="0"/>
              </a:rPr>
              <a:t>Schüfftan</a:t>
            </a:r>
            <a:r>
              <a:rPr lang="en-GB" sz="2000" dirty="0">
                <a:effectLst/>
                <a:ea typeface="Calibri" panose="020F0502020204030204" pitchFamily="34" charset="0"/>
                <a:cs typeface="Calibri" panose="020F0502020204030204" pitchFamily="34" charset="0"/>
              </a:rPr>
              <a:t>) </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Cinematography was used including establish shots, shot-reverse-shot, tracking shots</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There were links with Art Deco, e.g. set design, typography</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Also there were links with German Expressionism, e.g. choreography, acting style</a:t>
            </a:r>
            <a:endParaRPr lang="en-GB" sz="2000" dirty="0">
              <a:effectLst/>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5260046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C7CCA-33B7-44FB-9CE2-74F1D3B9AED0}"/>
              </a:ext>
            </a:extLst>
          </p:cNvPr>
          <p:cNvSpPr>
            <a:spLocks noGrp="1"/>
          </p:cNvSpPr>
          <p:nvPr>
            <p:ph type="title"/>
          </p:nvPr>
        </p:nvSpPr>
        <p:spPr>
          <a:xfrm>
            <a:off x="2657440" y="432014"/>
            <a:ext cx="6877119" cy="640080"/>
          </a:xfrm>
        </p:spPr>
        <p:txBody>
          <a:bodyPr>
            <a:normAutofit/>
          </a:bodyPr>
          <a:lstStyle/>
          <a:p>
            <a:pPr algn="ctr"/>
            <a:r>
              <a:rPr lang="en-GB" sz="3000" b="1" u="sng" dirty="0"/>
              <a:t>North by Northwest Title Sequence</a:t>
            </a:r>
          </a:p>
        </p:txBody>
      </p:sp>
      <p:sp>
        <p:nvSpPr>
          <p:cNvPr id="3" name="Content Placeholder 2">
            <a:extLst>
              <a:ext uri="{FF2B5EF4-FFF2-40B4-BE49-F238E27FC236}">
                <a16:creationId xmlns:a16="http://schemas.microsoft.com/office/drawing/2014/main" id="{5192AF9F-E038-4FD7-971F-7CEB634C93F2}"/>
              </a:ext>
            </a:extLst>
          </p:cNvPr>
          <p:cNvSpPr>
            <a:spLocks noGrp="1"/>
          </p:cNvSpPr>
          <p:nvPr>
            <p:ph sz="quarter" idx="10"/>
          </p:nvPr>
        </p:nvSpPr>
        <p:spPr>
          <a:xfrm>
            <a:off x="240632" y="1435608"/>
            <a:ext cx="11389894" cy="5237908"/>
          </a:xfrm>
        </p:spPr>
        <p:txBody>
          <a:bodyPr>
            <a:normAutofit/>
          </a:bodyPr>
          <a:lstStyle/>
          <a:p>
            <a:pPr lvl="0">
              <a:lnSpc>
                <a:spcPct val="107000"/>
              </a:lnSpc>
            </a:pPr>
            <a:r>
              <a:rPr lang="en-GB" sz="1800" dirty="0">
                <a:effectLst/>
                <a:latin typeface="Calibri" panose="020F0502020204030204" pitchFamily="34" charset="0"/>
                <a:ea typeface="Calibri" panose="020F0502020204030204" pitchFamily="34" charset="0"/>
                <a:cs typeface="Calibri" panose="020F0502020204030204" pitchFamily="34" charset="0"/>
              </a:rPr>
              <a:t>In the 1959 film North by Northwest, there were some key points introduced throughout the film. For example:</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Titles, e.g. colour, music, cinematography, font, integration with first scene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Visual effects, e.g. the composite or matte shot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Cinematography, including establish shots, shot-reverse-shot, tracking shots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Designing for outdoor locations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Costume/wardrobe, hair, make-up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Ernest Lehman’s influence on the crop duster scene (see, W. Goldman (2001), </a:t>
            </a:r>
            <a:r>
              <a:rPr lang="en-GB" sz="1800" i="1" dirty="0">
                <a:effectLst/>
                <a:latin typeface="Calibri" panose="020F0502020204030204" pitchFamily="34" charset="0"/>
                <a:ea typeface="Calibri" panose="020F0502020204030204" pitchFamily="34" charset="0"/>
                <a:cs typeface="Calibri" panose="020F0502020204030204" pitchFamily="34" charset="0"/>
              </a:rPr>
              <a:t>More Adventures in the Skin Trade</a:t>
            </a:r>
            <a:r>
              <a:rPr lang="en-GB" sz="1800" dirty="0">
                <a:effectLst/>
                <a:latin typeface="Calibri" panose="020F0502020204030204" pitchFamily="34" charset="0"/>
                <a:ea typeface="Calibri" panose="020F0502020204030204" pitchFamily="34" charset="0"/>
                <a:cs typeface="Calibri" panose="020F0502020204030204" pitchFamily="34" charset="0"/>
              </a:rPr>
              <a:t>, London: Bloomsbury, pp.72-76)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198106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4A18-AF00-4E83-8C5A-C1889601F1B1}"/>
              </a:ext>
            </a:extLst>
          </p:cNvPr>
          <p:cNvSpPr>
            <a:spLocks noGrp="1"/>
          </p:cNvSpPr>
          <p:nvPr>
            <p:ph type="title"/>
          </p:nvPr>
        </p:nvSpPr>
        <p:spPr>
          <a:xfrm>
            <a:off x="2657440" y="432014"/>
            <a:ext cx="6877119" cy="640080"/>
          </a:xfrm>
        </p:spPr>
        <p:txBody>
          <a:bodyPr>
            <a:normAutofit/>
          </a:bodyPr>
          <a:lstStyle/>
          <a:p>
            <a:pPr algn="ctr"/>
            <a:r>
              <a:rPr lang="en-GB" sz="3000" b="1" u="sng" dirty="0"/>
              <a:t>Exercise: The Title Sequence</a:t>
            </a:r>
          </a:p>
        </p:txBody>
      </p:sp>
      <p:sp>
        <p:nvSpPr>
          <p:cNvPr id="3" name="Content Placeholder 2">
            <a:extLst>
              <a:ext uri="{FF2B5EF4-FFF2-40B4-BE49-F238E27FC236}">
                <a16:creationId xmlns:a16="http://schemas.microsoft.com/office/drawing/2014/main" id="{94C44940-3422-452E-A174-5081D36464C1}"/>
              </a:ext>
            </a:extLst>
          </p:cNvPr>
          <p:cNvSpPr>
            <a:spLocks noGrp="1"/>
          </p:cNvSpPr>
          <p:nvPr>
            <p:ph sz="quarter" idx="10"/>
          </p:nvPr>
        </p:nvSpPr>
        <p:spPr>
          <a:xfrm>
            <a:off x="115409" y="1009480"/>
            <a:ext cx="11656381" cy="4990378"/>
          </a:xfrm>
        </p:spPr>
        <p:txBody>
          <a:bodyPr>
            <a:noAutofit/>
          </a:bodyPr>
          <a:lstStyle/>
          <a:p>
            <a:r>
              <a:rPr lang="en-GB" sz="2000" dirty="0"/>
              <a:t>What is the function of the title sequence in North by Northwest? </a:t>
            </a:r>
            <a:r>
              <a:rPr lang="en-GB" sz="2000" b="1" i="1" dirty="0"/>
              <a:t>To convey the theme of the film in both the tone and design of the main title sequence</a:t>
            </a:r>
          </a:p>
          <a:p>
            <a:r>
              <a:rPr lang="en-GB" sz="2000" dirty="0"/>
              <a:t>How does it establish and contribute to the look of the film? </a:t>
            </a:r>
            <a:r>
              <a:rPr lang="en-GB" sz="2000" b="1" i="1" dirty="0"/>
              <a:t>Shows a sense of urgency and atmosphere</a:t>
            </a:r>
            <a:endParaRPr lang="en-GB" sz="2000" dirty="0"/>
          </a:p>
          <a:p>
            <a:r>
              <a:rPr lang="en-GB" sz="2000" dirty="0"/>
              <a:t>How do the design elements, e.g. font, graphics, work with the music? </a:t>
            </a:r>
          </a:p>
          <a:p>
            <a:pPr marL="171450" indent="-171450">
              <a:lnSpc>
                <a:spcPct val="100000"/>
              </a:lnSpc>
              <a:buFont typeface="Arial" panose="020B0604020202020204" pitchFamily="34" charset="0"/>
              <a:buChar char="•"/>
            </a:pPr>
            <a:r>
              <a:rPr lang="en-GB" sz="2000" b="1" i="1" dirty="0"/>
              <a:t>The font and graphics work really well as the text is integrated into the environment by matching the perspective. </a:t>
            </a:r>
          </a:p>
          <a:p>
            <a:pPr marL="171450" indent="-171450">
              <a:lnSpc>
                <a:spcPct val="100000"/>
              </a:lnSpc>
              <a:buFont typeface="Arial" panose="020B0604020202020204" pitchFamily="34" charset="0"/>
              <a:buChar char="•"/>
            </a:pPr>
            <a:r>
              <a:rPr lang="en-GB" sz="2000" b="1" i="1" dirty="0"/>
              <a:t>North by Northwest is often credited as the being the first title sequence that uses situational type in the film.</a:t>
            </a:r>
          </a:p>
          <a:p>
            <a:pPr marL="171450" indent="-171450">
              <a:lnSpc>
                <a:spcPct val="100000"/>
              </a:lnSpc>
              <a:buFont typeface="Arial" panose="020B0604020202020204" pitchFamily="34" charset="0"/>
              <a:buChar char="•"/>
            </a:pPr>
            <a:r>
              <a:rPr lang="en-GB" sz="2000" b="1" i="1" dirty="0"/>
              <a:t>The music works really well as it gives the sequence a sense of increasing urgency, turning up the volume in concert with the match of the crowd. (https://www.artofthetitle.com/title/north-by-northwest)</a:t>
            </a:r>
          </a:p>
        </p:txBody>
      </p:sp>
    </p:spTree>
    <p:extLst>
      <p:ext uri="{BB962C8B-B14F-4D97-AF65-F5344CB8AC3E}">
        <p14:creationId xmlns:p14="http://schemas.microsoft.com/office/powerpoint/2010/main" val="29391596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5D154-DFFC-4FB7-8F48-CD427224E0E1}"/>
              </a:ext>
            </a:extLst>
          </p:cNvPr>
          <p:cNvSpPr>
            <a:spLocks noGrp="1"/>
          </p:cNvSpPr>
          <p:nvPr>
            <p:ph type="title"/>
          </p:nvPr>
        </p:nvSpPr>
        <p:spPr>
          <a:xfrm>
            <a:off x="296779" y="449179"/>
            <a:ext cx="11598442" cy="574789"/>
          </a:xfrm>
        </p:spPr>
        <p:txBody>
          <a:bodyPr>
            <a:noAutofit/>
          </a:bodyPr>
          <a:lstStyle/>
          <a:p>
            <a:pPr algn="ctr">
              <a:lnSpc>
                <a:spcPct val="107000"/>
              </a:lnSpc>
              <a:spcAft>
                <a:spcPts val="800"/>
              </a:spcAft>
            </a:pPr>
            <a:r>
              <a:rPr lang="en-GB" sz="3000" b="1" u="sng" dirty="0">
                <a:ea typeface="Calibri" panose="020F0502020204030204" pitchFamily="34" charset="0"/>
                <a:cs typeface="Times New Roman" panose="02020603050405020304" pitchFamily="18" charset="0"/>
              </a:rPr>
              <a:t>For a Few Dollars More</a:t>
            </a:r>
            <a:endParaRPr lang="en-GB" sz="3000" b="1" u="sng" dirty="0"/>
          </a:p>
        </p:txBody>
      </p:sp>
      <p:sp>
        <p:nvSpPr>
          <p:cNvPr id="3" name="Content Placeholder 2">
            <a:extLst>
              <a:ext uri="{FF2B5EF4-FFF2-40B4-BE49-F238E27FC236}">
                <a16:creationId xmlns:a16="http://schemas.microsoft.com/office/drawing/2014/main" id="{72233E61-7A20-44C4-B298-CF5BAB2D7C0F}"/>
              </a:ext>
            </a:extLst>
          </p:cNvPr>
          <p:cNvSpPr>
            <a:spLocks noGrp="1"/>
          </p:cNvSpPr>
          <p:nvPr>
            <p:ph sz="quarter" idx="10"/>
          </p:nvPr>
        </p:nvSpPr>
        <p:spPr>
          <a:xfrm>
            <a:off x="296779" y="1251283"/>
            <a:ext cx="11598442" cy="5277853"/>
          </a:xfrm>
        </p:spPr>
        <p:txBody>
          <a:bodyPr>
            <a:normAutofit/>
          </a:bodyPr>
          <a:lstStyle/>
          <a:p>
            <a:r>
              <a:rPr lang="en-GB" sz="2000" dirty="0"/>
              <a:t>In the 1965 film For a Few Dollars More, there were some really interesting key points:</a:t>
            </a: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Designing for the genre, e.g. interior of the bar</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Cinematography: reference to American western; highly stylised ‘parody’</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Sound design -  for example Mortimer striking the match (including use of Morricone’s music)</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International production with a cosmopolitan cast</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ffectLst/>
                <a:ea typeface="Calibri" panose="020F0502020204030204" pitchFamily="34" charset="0"/>
                <a:cs typeface="Calibri" panose="020F0502020204030204" pitchFamily="34" charset="0"/>
              </a:rPr>
              <a:t>There are links with Quentin Tarantino and contemporary cinema, and with postmodernism.</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57237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6C519-310B-4A22-9737-8E82885C5A98}"/>
              </a:ext>
            </a:extLst>
          </p:cNvPr>
          <p:cNvSpPr>
            <a:spLocks noGrp="1"/>
          </p:cNvSpPr>
          <p:nvPr>
            <p:ph type="title"/>
          </p:nvPr>
        </p:nvSpPr>
        <p:spPr>
          <a:xfrm>
            <a:off x="2657440" y="383887"/>
            <a:ext cx="6877119" cy="640080"/>
          </a:xfrm>
        </p:spPr>
        <p:txBody>
          <a:bodyPr>
            <a:normAutofit/>
          </a:bodyPr>
          <a:lstStyle/>
          <a:p>
            <a:pPr algn="ctr"/>
            <a:r>
              <a:rPr lang="en-GB" sz="3000" b="1" u="sng" dirty="0"/>
              <a:t>Exercise – Designing for Genre</a:t>
            </a:r>
          </a:p>
        </p:txBody>
      </p:sp>
      <p:sp>
        <p:nvSpPr>
          <p:cNvPr id="3" name="Content Placeholder 2">
            <a:extLst>
              <a:ext uri="{FF2B5EF4-FFF2-40B4-BE49-F238E27FC236}">
                <a16:creationId xmlns:a16="http://schemas.microsoft.com/office/drawing/2014/main" id="{8565C77A-7D0D-4308-B173-11CC5C968749}"/>
              </a:ext>
            </a:extLst>
          </p:cNvPr>
          <p:cNvSpPr>
            <a:spLocks noGrp="1"/>
          </p:cNvSpPr>
          <p:nvPr>
            <p:ph sz="quarter" idx="10"/>
          </p:nvPr>
        </p:nvSpPr>
        <p:spPr>
          <a:xfrm>
            <a:off x="208547" y="1435608"/>
            <a:ext cx="11774904" cy="5269992"/>
          </a:xfrm>
        </p:spPr>
        <p:txBody>
          <a:bodyPr>
            <a:normAutofit lnSpcReduction="10000"/>
          </a:bodyPr>
          <a:lstStyle/>
          <a:p>
            <a:r>
              <a:rPr lang="en-GB" sz="2000" dirty="0">
                <a:effectLst/>
                <a:ea typeface="Calibri" panose="020F0502020204030204" pitchFamily="34" charset="0"/>
                <a:cs typeface="Calibri" panose="020F0502020204030204" pitchFamily="34" charset="0"/>
              </a:rPr>
              <a:t>Picture the set of a western during production. Make a list of the sets, properties (props), costumes, and hair and makeup of this imaginary, generic western? You can make a drawing of the set if this helps your visualisation.</a:t>
            </a:r>
          </a:p>
          <a:p>
            <a:pPr marL="342900" indent="-342900">
              <a:lnSpc>
                <a:spcPct val="110000"/>
              </a:lnSpc>
              <a:buFont typeface="Arial" panose="020B0604020202020204" pitchFamily="34" charset="0"/>
              <a:buChar char="•"/>
            </a:pPr>
            <a:r>
              <a:rPr lang="en-GB" sz="2000" b="1" i="1" dirty="0">
                <a:effectLst/>
                <a:ea typeface="Calibri" panose="020F0502020204030204" pitchFamily="34" charset="0"/>
                <a:cs typeface="Times New Roman" panose="02020603050405020304" pitchFamily="18" charset="0"/>
              </a:rPr>
              <a:t>Bar stools</a:t>
            </a:r>
          </a:p>
          <a:p>
            <a:pPr marL="342900" indent="-342900">
              <a:lnSpc>
                <a:spcPct val="110000"/>
              </a:lnSpc>
              <a:buFont typeface="Arial" panose="020B0604020202020204" pitchFamily="34" charset="0"/>
              <a:buChar char="•"/>
            </a:pPr>
            <a:r>
              <a:rPr lang="en-GB" sz="2000" b="1" i="1" dirty="0">
                <a:ea typeface="Calibri" panose="020F0502020204030204" pitchFamily="34" charset="0"/>
                <a:cs typeface="Times New Roman" panose="02020603050405020304" pitchFamily="18" charset="0"/>
              </a:rPr>
              <a:t>Wooden doors</a:t>
            </a:r>
          </a:p>
          <a:p>
            <a:pPr marL="342900" indent="-342900">
              <a:lnSpc>
                <a:spcPct val="110000"/>
              </a:lnSpc>
              <a:buFont typeface="Arial" panose="020B0604020202020204" pitchFamily="34" charset="0"/>
              <a:buChar char="•"/>
            </a:pPr>
            <a:r>
              <a:rPr lang="en-GB" sz="2000" b="1" i="1" dirty="0">
                <a:effectLst/>
                <a:ea typeface="Calibri" panose="020F0502020204030204" pitchFamily="34" charset="0"/>
                <a:cs typeface="Times New Roman" panose="02020603050405020304" pitchFamily="18" charset="0"/>
              </a:rPr>
              <a:t>Bottles of whiskey and other assorted alcoholic drinks</a:t>
            </a:r>
          </a:p>
          <a:p>
            <a:pPr marL="342900" indent="-342900">
              <a:lnSpc>
                <a:spcPct val="110000"/>
              </a:lnSpc>
              <a:buFont typeface="Arial" panose="020B0604020202020204" pitchFamily="34" charset="0"/>
              <a:buChar char="•"/>
            </a:pPr>
            <a:r>
              <a:rPr lang="en-GB" sz="2000" b="1" i="1" dirty="0">
                <a:ea typeface="Calibri" panose="020F0502020204030204" pitchFamily="34" charset="0"/>
                <a:cs typeface="Times New Roman" panose="02020603050405020304" pitchFamily="18" charset="0"/>
              </a:rPr>
              <a:t>Piano</a:t>
            </a:r>
          </a:p>
          <a:p>
            <a:pPr marL="342900" indent="-342900">
              <a:lnSpc>
                <a:spcPct val="110000"/>
              </a:lnSpc>
              <a:buFont typeface="Arial" panose="020B0604020202020204" pitchFamily="34" charset="0"/>
              <a:buChar char="•"/>
            </a:pPr>
            <a:r>
              <a:rPr lang="en-GB" sz="2000" b="1" i="1" dirty="0" err="1">
                <a:effectLst/>
                <a:ea typeface="Calibri" panose="020F0502020204030204" pitchFamily="34" charset="0"/>
                <a:cs typeface="Times New Roman" panose="02020603050405020304" pitchFamily="18" charset="0"/>
              </a:rPr>
              <a:t>Sherrifs</a:t>
            </a:r>
            <a:endParaRPr lang="en-GB" sz="2000" b="1" i="1" dirty="0">
              <a:effectLst/>
              <a:ea typeface="Calibri" panose="020F0502020204030204" pitchFamily="34" charset="0"/>
              <a:cs typeface="Times New Roman" panose="02020603050405020304" pitchFamily="18" charset="0"/>
            </a:endParaRPr>
          </a:p>
          <a:p>
            <a:pPr marL="342900" indent="-342900">
              <a:lnSpc>
                <a:spcPct val="110000"/>
              </a:lnSpc>
              <a:buFont typeface="Arial" panose="020B0604020202020204" pitchFamily="34" charset="0"/>
              <a:buChar char="•"/>
            </a:pPr>
            <a:r>
              <a:rPr lang="en-GB" sz="2000" b="1" i="1" dirty="0">
                <a:ea typeface="Calibri" panose="020F0502020204030204" pitchFamily="34" charset="0"/>
                <a:cs typeface="Times New Roman" panose="02020603050405020304" pitchFamily="18" charset="0"/>
              </a:rPr>
              <a:t>Cowboys and assorted costumes</a:t>
            </a:r>
            <a:endParaRPr lang="en-GB" sz="2000" b="1" i="1" dirty="0">
              <a:effectLst/>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11174999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861B8-EC87-406B-A9D5-8D91C29E3949}"/>
              </a:ext>
            </a:extLst>
          </p:cNvPr>
          <p:cNvSpPr>
            <a:spLocks noGrp="1"/>
          </p:cNvSpPr>
          <p:nvPr>
            <p:ph type="title"/>
          </p:nvPr>
        </p:nvSpPr>
        <p:spPr>
          <a:xfrm>
            <a:off x="2657440" y="368157"/>
            <a:ext cx="6877119" cy="640080"/>
          </a:xfrm>
        </p:spPr>
        <p:txBody>
          <a:bodyPr>
            <a:normAutofit/>
          </a:bodyPr>
          <a:lstStyle/>
          <a:p>
            <a:pPr algn="ctr"/>
            <a:r>
              <a:rPr lang="en-GB" sz="3000" b="1" u="sng" dirty="0"/>
              <a:t>Industrial Light and Magic</a:t>
            </a:r>
          </a:p>
        </p:txBody>
      </p:sp>
      <p:sp>
        <p:nvSpPr>
          <p:cNvPr id="3" name="Content Placeholder 2">
            <a:extLst>
              <a:ext uri="{FF2B5EF4-FFF2-40B4-BE49-F238E27FC236}">
                <a16:creationId xmlns:a16="http://schemas.microsoft.com/office/drawing/2014/main" id="{84776A25-08D3-4E25-8EDE-BB0C7C98C52E}"/>
              </a:ext>
            </a:extLst>
          </p:cNvPr>
          <p:cNvSpPr>
            <a:spLocks noGrp="1"/>
          </p:cNvSpPr>
          <p:nvPr>
            <p:ph sz="quarter" idx="10"/>
          </p:nvPr>
        </p:nvSpPr>
        <p:spPr>
          <a:xfrm>
            <a:off x="147566" y="1207629"/>
            <a:ext cx="11896866" cy="5282214"/>
          </a:xfrm>
        </p:spPr>
        <p:txBody>
          <a:bodyPr>
            <a:noAutofit/>
          </a:bodyPr>
          <a:lstStyle/>
          <a:p>
            <a:r>
              <a:rPr lang="en-GB" sz="2000" b="1" u="sng" dirty="0">
                <a:solidFill>
                  <a:schemeClr val="tx1"/>
                </a:solidFill>
              </a:rPr>
              <a:t>Industrial Light and Magic</a:t>
            </a:r>
          </a:p>
          <a:p>
            <a:r>
              <a:rPr lang="en-GB" sz="2000" dirty="0">
                <a:solidFill>
                  <a:schemeClr val="tx1"/>
                </a:solidFill>
              </a:rPr>
              <a:t>ILM is an American motion picture visual effects company that was founded in May of 1975 by George Lucas.</a:t>
            </a:r>
          </a:p>
          <a:p>
            <a:r>
              <a:rPr lang="en-GB" sz="2000" dirty="0">
                <a:solidFill>
                  <a:schemeClr val="tx1"/>
                </a:solidFill>
              </a:rPr>
              <a:t>It is a division of Lucasfilm, which Lucas founded, and was created when Star Wards began production.</a:t>
            </a:r>
          </a:p>
          <a:p>
            <a:r>
              <a:rPr lang="en-GB" sz="2000" dirty="0">
                <a:solidFill>
                  <a:schemeClr val="tx1"/>
                </a:solidFill>
                <a:effectLst/>
              </a:rPr>
              <a:t>They have worked on the </a:t>
            </a:r>
            <a:r>
              <a:rPr lang="en-GB" sz="2000" dirty="0">
                <a:solidFill>
                  <a:schemeClr val="tx1"/>
                </a:solidFill>
              </a:rPr>
              <a:t>entire </a:t>
            </a:r>
            <a:r>
              <a:rPr lang="en-GB" sz="2000" strike="noStrike" dirty="0">
                <a:solidFill>
                  <a:schemeClr val="tx1"/>
                </a:solidFill>
                <a:effectLst/>
              </a:rPr>
              <a:t>Star Wars</a:t>
            </a:r>
            <a:r>
              <a:rPr lang="en-GB" sz="2000" dirty="0">
                <a:solidFill>
                  <a:schemeClr val="tx1"/>
                </a:solidFill>
                <a:effectLst/>
              </a:rPr>
              <a:t> saga, the </a:t>
            </a:r>
            <a:r>
              <a:rPr lang="en-GB" sz="2000" strike="noStrike" dirty="0">
                <a:solidFill>
                  <a:schemeClr val="tx1"/>
                </a:solidFill>
                <a:effectLst/>
              </a:rPr>
              <a:t>Indiana Jones</a:t>
            </a:r>
            <a:r>
              <a:rPr lang="en-GB" sz="2000" dirty="0">
                <a:solidFill>
                  <a:schemeClr val="tx1"/>
                </a:solidFill>
                <a:effectLst/>
              </a:rPr>
              <a:t> series, the </a:t>
            </a:r>
            <a:r>
              <a:rPr lang="en-GB" sz="2000" strike="noStrike" dirty="0">
                <a:solidFill>
                  <a:schemeClr val="tx1"/>
                </a:solidFill>
                <a:effectLst/>
              </a:rPr>
              <a:t>Harry Potter</a:t>
            </a:r>
            <a:r>
              <a:rPr lang="en-GB" sz="2000" dirty="0">
                <a:solidFill>
                  <a:schemeClr val="tx1"/>
                </a:solidFill>
                <a:effectLst/>
              </a:rPr>
              <a:t> series, the </a:t>
            </a:r>
            <a:r>
              <a:rPr lang="en-GB" sz="2000" strike="noStrike" dirty="0">
                <a:solidFill>
                  <a:schemeClr val="tx1"/>
                </a:solidFill>
                <a:effectLst/>
              </a:rPr>
              <a:t>Jurassic Park</a:t>
            </a:r>
            <a:r>
              <a:rPr lang="en-GB" sz="2000" dirty="0">
                <a:solidFill>
                  <a:schemeClr val="tx1"/>
                </a:solidFill>
                <a:effectLst/>
              </a:rPr>
              <a:t> series, the </a:t>
            </a:r>
            <a:r>
              <a:rPr lang="en-GB" sz="2000" strike="noStrike" dirty="0">
                <a:solidFill>
                  <a:schemeClr val="tx1"/>
                </a:solidFill>
                <a:effectLst/>
              </a:rPr>
              <a:t>Back to the Future trilogy</a:t>
            </a:r>
            <a:r>
              <a:rPr lang="en-GB" sz="2000" dirty="0">
                <a:solidFill>
                  <a:schemeClr val="tx1"/>
                </a:solidFill>
                <a:effectLst/>
              </a:rPr>
              <a:t>, many of the </a:t>
            </a:r>
            <a:r>
              <a:rPr lang="en-GB" sz="2000" strike="noStrike" dirty="0">
                <a:solidFill>
                  <a:schemeClr val="tx1"/>
                </a:solidFill>
                <a:effectLst/>
              </a:rPr>
              <a:t>Star Trek</a:t>
            </a:r>
            <a:r>
              <a:rPr lang="en-GB" sz="2000" dirty="0">
                <a:solidFill>
                  <a:schemeClr val="tx1"/>
                </a:solidFill>
                <a:effectLst/>
              </a:rPr>
              <a:t> films, </a:t>
            </a:r>
            <a:r>
              <a:rPr lang="en-GB" sz="2000" strike="noStrike" dirty="0">
                <a:solidFill>
                  <a:schemeClr val="tx1"/>
                </a:solidFill>
                <a:effectLst/>
              </a:rPr>
              <a:t>Ghostbusters II</a:t>
            </a:r>
            <a:r>
              <a:rPr lang="en-GB" sz="2000" dirty="0">
                <a:solidFill>
                  <a:schemeClr val="tx1"/>
                </a:solidFill>
                <a:effectLst/>
              </a:rPr>
              <a:t>, </a:t>
            </a:r>
            <a:r>
              <a:rPr lang="en-GB" sz="2000" strike="noStrike" dirty="0">
                <a:solidFill>
                  <a:schemeClr val="tx1"/>
                </a:solidFill>
                <a:effectLst/>
              </a:rPr>
              <a:t>Who Framed Roger Rabbit</a:t>
            </a:r>
            <a:r>
              <a:rPr lang="en-GB" sz="2000" dirty="0">
                <a:solidFill>
                  <a:schemeClr val="tx1"/>
                </a:solidFill>
                <a:effectLst/>
              </a:rPr>
              <a:t>, the </a:t>
            </a:r>
            <a:r>
              <a:rPr lang="en-GB" sz="2000" strike="noStrike" dirty="0">
                <a:solidFill>
                  <a:schemeClr val="tx1"/>
                </a:solidFill>
                <a:effectLst/>
              </a:rPr>
              <a:t>Pirates of the Caribbean</a:t>
            </a:r>
            <a:r>
              <a:rPr lang="en-GB" sz="2000" dirty="0">
                <a:solidFill>
                  <a:schemeClr val="tx1"/>
                </a:solidFill>
                <a:effectLst/>
              </a:rPr>
              <a:t> series, the </a:t>
            </a:r>
            <a:r>
              <a:rPr lang="en-GB" sz="2000" strike="noStrike" dirty="0">
                <a:solidFill>
                  <a:schemeClr val="tx1"/>
                </a:solidFill>
                <a:effectLst/>
              </a:rPr>
              <a:t>Terminator</a:t>
            </a:r>
            <a:r>
              <a:rPr lang="en-GB" sz="2000" dirty="0">
                <a:solidFill>
                  <a:schemeClr val="tx1"/>
                </a:solidFill>
                <a:effectLst/>
              </a:rPr>
              <a:t> sequels, the </a:t>
            </a:r>
            <a:r>
              <a:rPr lang="en-GB" sz="2000" strike="noStrike" dirty="0">
                <a:solidFill>
                  <a:schemeClr val="tx1"/>
                </a:solidFill>
                <a:effectLst/>
              </a:rPr>
              <a:t>Transformers</a:t>
            </a:r>
            <a:r>
              <a:rPr lang="en-GB" sz="2000" dirty="0">
                <a:solidFill>
                  <a:schemeClr val="tx1"/>
                </a:solidFill>
                <a:effectLst/>
              </a:rPr>
              <a:t> films, the </a:t>
            </a:r>
            <a:r>
              <a:rPr lang="en-GB" sz="2000" strike="noStrike" dirty="0">
                <a:solidFill>
                  <a:schemeClr val="tx1"/>
                </a:solidFill>
                <a:effectLst/>
              </a:rPr>
              <a:t>Men in Black</a:t>
            </a:r>
            <a:r>
              <a:rPr lang="en-GB" sz="2000" dirty="0">
                <a:solidFill>
                  <a:schemeClr val="tx1"/>
                </a:solidFill>
                <a:effectLst/>
              </a:rPr>
              <a:t> series, the </a:t>
            </a:r>
            <a:r>
              <a:rPr lang="en-GB" sz="2000" strike="noStrike" dirty="0">
                <a:solidFill>
                  <a:schemeClr val="tx1"/>
                </a:solidFill>
                <a:effectLst/>
              </a:rPr>
              <a:t>Marvel Cinematic Universe</a:t>
            </a:r>
            <a:r>
              <a:rPr lang="en-GB" sz="2000" dirty="0">
                <a:solidFill>
                  <a:schemeClr val="tx1"/>
                </a:solidFill>
                <a:effectLst/>
              </a:rPr>
              <a:t> films, </a:t>
            </a:r>
            <a:r>
              <a:rPr lang="en-GB" sz="2000" strike="noStrike" dirty="0">
                <a:solidFill>
                  <a:schemeClr val="tx1"/>
                </a:solidFill>
                <a:effectLst/>
              </a:rPr>
              <a:t>Wild </a:t>
            </a:r>
            <a:r>
              <a:rPr lang="en-GB" sz="2000" strike="noStrike" dirty="0" err="1">
                <a:solidFill>
                  <a:schemeClr val="tx1"/>
                </a:solidFill>
                <a:effectLst/>
              </a:rPr>
              <a:t>Wild</a:t>
            </a:r>
            <a:r>
              <a:rPr lang="en-GB" sz="2000" strike="noStrike" dirty="0">
                <a:solidFill>
                  <a:schemeClr val="tx1"/>
                </a:solidFill>
                <a:effectLst/>
              </a:rPr>
              <a:t> West</a:t>
            </a:r>
            <a:r>
              <a:rPr lang="en-GB" sz="2000" dirty="0">
                <a:solidFill>
                  <a:schemeClr val="tx1"/>
                </a:solidFill>
                <a:effectLst/>
              </a:rPr>
              <a:t>, most of the </a:t>
            </a:r>
            <a:r>
              <a:rPr lang="en-GB" sz="2000" strike="noStrike" dirty="0">
                <a:solidFill>
                  <a:schemeClr val="tx1"/>
                </a:solidFill>
                <a:effectLst/>
              </a:rPr>
              <a:t>Mission: Impossible</a:t>
            </a:r>
            <a:r>
              <a:rPr lang="en-GB" sz="2000" dirty="0">
                <a:solidFill>
                  <a:schemeClr val="tx1"/>
                </a:solidFill>
                <a:effectLst/>
              </a:rPr>
              <a:t> films, </a:t>
            </a:r>
            <a:r>
              <a:rPr lang="en-GB" sz="2000" strike="noStrike" dirty="0">
                <a:solidFill>
                  <a:schemeClr val="tx1"/>
                </a:solidFill>
                <a:effectLst/>
              </a:rPr>
              <a:t>E.T. the Extra-Terrestrial</a:t>
            </a:r>
            <a:r>
              <a:rPr lang="en-GB" sz="2000" dirty="0">
                <a:solidFill>
                  <a:schemeClr val="tx1"/>
                </a:solidFill>
                <a:effectLst/>
              </a:rPr>
              <a:t>, </a:t>
            </a:r>
            <a:r>
              <a:rPr lang="en-GB" sz="2000" strike="noStrike" dirty="0">
                <a:solidFill>
                  <a:schemeClr val="tx1"/>
                </a:solidFill>
                <a:effectLst/>
              </a:rPr>
              <a:t>Batteries Not Included</a:t>
            </a:r>
            <a:r>
              <a:rPr lang="en-GB" sz="2000" dirty="0">
                <a:solidFill>
                  <a:schemeClr val="tx1"/>
                </a:solidFill>
                <a:effectLst/>
              </a:rPr>
              <a:t>, </a:t>
            </a:r>
            <a:r>
              <a:rPr lang="en-GB" sz="2000" strike="noStrike" dirty="0">
                <a:solidFill>
                  <a:schemeClr val="tx1"/>
                </a:solidFill>
                <a:effectLst/>
              </a:rPr>
              <a:t>The Abyss</a:t>
            </a:r>
            <a:r>
              <a:rPr lang="en-GB" sz="2000" dirty="0">
                <a:solidFill>
                  <a:schemeClr val="tx1"/>
                </a:solidFill>
                <a:effectLst/>
              </a:rPr>
              <a:t>, and </a:t>
            </a:r>
            <a:r>
              <a:rPr lang="en-GB" sz="2000" strike="noStrike" dirty="0">
                <a:solidFill>
                  <a:schemeClr val="tx1"/>
                </a:solidFill>
                <a:effectLst/>
              </a:rPr>
              <a:t>Flubber</a:t>
            </a:r>
            <a:r>
              <a:rPr lang="en-GB" sz="2000" dirty="0">
                <a:solidFill>
                  <a:schemeClr val="tx1"/>
                </a:solidFill>
                <a:effectLst/>
              </a:rPr>
              <a:t>, and also provided work for </a:t>
            </a:r>
            <a:r>
              <a:rPr lang="en-GB" sz="2000" strike="noStrike" dirty="0">
                <a:solidFill>
                  <a:schemeClr val="tx1"/>
                </a:solidFill>
                <a:effectLst/>
              </a:rPr>
              <a:t>Avatar</a:t>
            </a:r>
            <a:r>
              <a:rPr lang="en-GB" sz="2000" dirty="0">
                <a:solidFill>
                  <a:schemeClr val="tx1"/>
                </a:solidFill>
                <a:effectLst/>
              </a:rPr>
              <a:t>, alongside </a:t>
            </a:r>
            <a:r>
              <a:rPr lang="en-GB" sz="2000" strike="noStrike" dirty="0" err="1">
                <a:solidFill>
                  <a:schemeClr val="tx1"/>
                </a:solidFill>
                <a:effectLst/>
              </a:rPr>
              <a:t>Weta</a:t>
            </a:r>
            <a:r>
              <a:rPr lang="en-GB" sz="2000" strike="noStrike" dirty="0">
                <a:solidFill>
                  <a:schemeClr val="tx1"/>
                </a:solidFill>
                <a:effectLst/>
              </a:rPr>
              <a:t> Digital.</a:t>
            </a:r>
            <a:endParaRPr lang="en-GB" sz="2000" dirty="0">
              <a:solidFill>
                <a:schemeClr val="tx1"/>
              </a:solidFill>
            </a:endParaRPr>
          </a:p>
          <a:p>
            <a:endParaRPr lang="en-GB" sz="2000" dirty="0">
              <a:solidFill>
                <a:schemeClr val="tx1"/>
              </a:solidFill>
            </a:endParaRPr>
          </a:p>
        </p:txBody>
      </p:sp>
    </p:spTree>
    <p:extLst>
      <p:ext uri="{BB962C8B-B14F-4D97-AF65-F5344CB8AC3E}">
        <p14:creationId xmlns:p14="http://schemas.microsoft.com/office/powerpoint/2010/main" val="298937694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2F1F1-06AB-41DF-B45D-D98E94B2138E}"/>
              </a:ext>
            </a:extLst>
          </p:cNvPr>
          <p:cNvSpPr>
            <a:spLocks noGrp="1"/>
          </p:cNvSpPr>
          <p:nvPr>
            <p:ph type="title"/>
          </p:nvPr>
        </p:nvSpPr>
        <p:spPr>
          <a:xfrm>
            <a:off x="2657440" y="448056"/>
            <a:ext cx="6877119" cy="640080"/>
          </a:xfrm>
        </p:spPr>
        <p:txBody>
          <a:bodyPr>
            <a:normAutofit/>
          </a:bodyPr>
          <a:lstStyle/>
          <a:p>
            <a:pPr algn="ctr"/>
            <a:r>
              <a:rPr lang="en-GB" sz="3000" b="1" u="sng" dirty="0"/>
              <a:t>David Fincher</a:t>
            </a:r>
          </a:p>
        </p:txBody>
      </p:sp>
      <p:sp>
        <p:nvSpPr>
          <p:cNvPr id="3" name="Content Placeholder 2">
            <a:extLst>
              <a:ext uri="{FF2B5EF4-FFF2-40B4-BE49-F238E27FC236}">
                <a16:creationId xmlns:a16="http://schemas.microsoft.com/office/drawing/2014/main" id="{3B7531AA-78EF-4ED5-B3C6-AA8C3EB2DCF4}"/>
              </a:ext>
            </a:extLst>
          </p:cNvPr>
          <p:cNvSpPr>
            <a:spLocks noGrp="1"/>
          </p:cNvSpPr>
          <p:nvPr>
            <p:ph sz="quarter" idx="10"/>
          </p:nvPr>
        </p:nvSpPr>
        <p:spPr>
          <a:xfrm>
            <a:off x="250738" y="1351402"/>
            <a:ext cx="7305094" cy="5164807"/>
          </a:xfrm>
        </p:spPr>
        <p:txBody>
          <a:bodyPr>
            <a:normAutofit/>
          </a:bodyPr>
          <a:lstStyle/>
          <a:p>
            <a:r>
              <a:rPr lang="en-GB" sz="2000" b="1" u="sng" dirty="0"/>
              <a:t>David Fincher</a:t>
            </a:r>
          </a:p>
          <a:p>
            <a:r>
              <a:rPr lang="en-GB" sz="2000" dirty="0"/>
              <a:t>David Fincher is an American film director, born in 1962, known for:</a:t>
            </a:r>
          </a:p>
          <a:p>
            <a:pPr marL="342900" indent="-342900">
              <a:buFont typeface="Arial" panose="020B0604020202020204" pitchFamily="34" charset="0"/>
              <a:buChar char="•"/>
            </a:pPr>
            <a:r>
              <a:rPr lang="en-GB" sz="2000" dirty="0"/>
              <a:t>Directing Madonna’s ‘Express Yourself’ in 1989 and ‘Vogue’ in 1990, both of which </a:t>
            </a:r>
            <a:r>
              <a:rPr lang="en-GB" sz="2000" dirty="0" err="1"/>
              <a:t>wonhim</a:t>
            </a:r>
            <a:r>
              <a:rPr lang="en-GB" sz="2000" dirty="0"/>
              <a:t> the MTV Video Music Award </a:t>
            </a:r>
          </a:p>
          <a:p>
            <a:pPr marL="342900" indent="-342900">
              <a:buFont typeface="Arial" panose="020B0604020202020204" pitchFamily="34" charset="0"/>
              <a:buChar char="•"/>
            </a:pPr>
            <a:r>
              <a:rPr lang="en-GB" sz="2000" dirty="0"/>
              <a:t>Feature film debut with Alien 3 in 1992</a:t>
            </a:r>
          </a:p>
          <a:p>
            <a:pPr marL="342900" indent="-342900">
              <a:buFont typeface="Arial" panose="020B0604020202020204" pitchFamily="34" charset="0"/>
              <a:buChar char="•"/>
            </a:pPr>
            <a:r>
              <a:rPr lang="en-GB" sz="2000" dirty="0"/>
              <a:t>Directed Zodiac (2007), The Social Network (2010), The Girl with the Dragon Tattoo (2011)</a:t>
            </a:r>
          </a:p>
          <a:p>
            <a:endParaRPr lang="en-GB" sz="2000" dirty="0"/>
          </a:p>
        </p:txBody>
      </p:sp>
      <p:pic>
        <p:nvPicPr>
          <p:cNvPr id="5" name="Picture 4">
            <a:extLst>
              <a:ext uri="{FF2B5EF4-FFF2-40B4-BE49-F238E27FC236}">
                <a16:creationId xmlns:a16="http://schemas.microsoft.com/office/drawing/2014/main" id="{56531BEF-B779-45E0-A6B3-CE25CF89E046}"/>
              </a:ext>
            </a:extLst>
          </p:cNvPr>
          <p:cNvPicPr>
            <a:picLocks noChangeAspect="1"/>
          </p:cNvPicPr>
          <p:nvPr/>
        </p:nvPicPr>
        <p:blipFill>
          <a:blip r:embed="rId2"/>
          <a:stretch>
            <a:fillRect/>
          </a:stretch>
        </p:blipFill>
        <p:spPr>
          <a:xfrm>
            <a:off x="8910080" y="1351402"/>
            <a:ext cx="2459397" cy="3489560"/>
          </a:xfrm>
          <a:prstGeom prst="rect">
            <a:avLst/>
          </a:prstGeom>
        </p:spPr>
      </p:pic>
      <p:sp>
        <p:nvSpPr>
          <p:cNvPr id="7" name="TextBox 6">
            <a:extLst>
              <a:ext uri="{FF2B5EF4-FFF2-40B4-BE49-F238E27FC236}">
                <a16:creationId xmlns:a16="http://schemas.microsoft.com/office/drawing/2014/main" id="{F5473325-8662-4366-8196-A85ED15F2AFD}"/>
              </a:ext>
            </a:extLst>
          </p:cNvPr>
          <p:cNvSpPr txBox="1"/>
          <p:nvPr/>
        </p:nvSpPr>
        <p:spPr>
          <a:xfrm>
            <a:off x="8418991" y="5131214"/>
            <a:ext cx="3441576" cy="1384995"/>
          </a:xfrm>
          <a:prstGeom prst="rect">
            <a:avLst/>
          </a:prstGeom>
          <a:noFill/>
        </p:spPr>
        <p:txBody>
          <a:bodyPr wrap="square">
            <a:spAutoFit/>
          </a:bodyPr>
          <a:lstStyle/>
          <a:p>
            <a:r>
              <a:rPr lang="en-GB" sz="1400" dirty="0"/>
              <a:t>By </a:t>
            </a:r>
            <a:r>
              <a:rPr lang="en-GB" sz="1400" dirty="0" err="1"/>
              <a:t>Elen</a:t>
            </a:r>
            <a:r>
              <a:rPr lang="en-GB" sz="1400" dirty="0"/>
              <a:t> </a:t>
            </a:r>
            <a:r>
              <a:rPr lang="en-GB" sz="1400" dirty="0" err="1"/>
              <a:t>Nivrae</a:t>
            </a:r>
            <a:r>
              <a:rPr lang="en-GB" sz="1400" dirty="0"/>
              <a:t> from Paris, France - cropped and revised version of IMG_9260, CC BY 2.0,</a:t>
            </a:r>
          </a:p>
          <a:p>
            <a:r>
              <a:rPr lang="en-GB" sz="1400" dirty="0"/>
              <a:t> </a:t>
            </a:r>
            <a:r>
              <a:rPr lang="en-GB" sz="1400" dirty="0">
                <a:hlinkClick r:id="rId3"/>
              </a:rPr>
              <a:t>https://commons.wikimedia.org/w/index.php?curid=18090456</a:t>
            </a:r>
            <a:endParaRPr lang="en-GB" sz="1400" dirty="0"/>
          </a:p>
        </p:txBody>
      </p:sp>
    </p:spTree>
    <p:extLst>
      <p:ext uri="{BB962C8B-B14F-4D97-AF65-F5344CB8AC3E}">
        <p14:creationId xmlns:p14="http://schemas.microsoft.com/office/powerpoint/2010/main" val="9145984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DC5FE-784D-4A90-87C2-9FB468F4E2F4}"/>
              </a:ext>
            </a:extLst>
          </p:cNvPr>
          <p:cNvSpPr>
            <a:spLocks noGrp="1"/>
          </p:cNvSpPr>
          <p:nvPr>
            <p:ph type="title"/>
          </p:nvPr>
        </p:nvSpPr>
        <p:spPr>
          <a:xfrm>
            <a:off x="2657440" y="421423"/>
            <a:ext cx="6877119" cy="640080"/>
          </a:xfrm>
        </p:spPr>
        <p:txBody>
          <a:bodyPr>
            <a:normAutofit/>
          </a:bodyPr>
          <a:lstStyle/>
          <a:p>
            <a:pPr algn="ctr"/>
            <a:r>
              <a:rPr lang="en-GB" sz="3000" b="1" u="sng" dirty="0"/>
              <a:t>Video games</a:t>
            </a:r>
          </a:p>
        </p:txBody>
      </p:sp>
      <p:sp>
        <p:nvSpPr>
          <p:cNvPr id="3" name="Content Placeholder 2">
            <a:extLst>
              <a:ext uri="{FF2B5EF4-FFF2-40B4-BE49-F238E27FC236}">
                <a16:creationId xmlns:a16="http://schemas.microsoft.com/office/drawing/2014/main" id="{45CAE282-082C-4205-8DB3-72096F59DDD7}"/>
              </a:ext>
            </a:extLst>
          </p:cNvPr>
          <p:cNvSpPr>
            <a:spLocks noGrp="1"/>
          </p:cNvSpPr>
          <p:nvPr>
            <p:ph sz="quarter" idx="10"/>
          </p:nvPr>
        </p:nvSpPr>
        <p:spPr>
          <a:xfrm>
            <a:off x="365463" y="1346830"/>
            <a:ext cx="11461071" cy="5000969"/>
          </a:xfrm>
        </p:spPr>
        <p:txBody>
          <a:bodyPr>
            <a:normAutofit/>
          </a:bodyPr>
          <a:lstStyle/>
          <a:p>
            <a:r>
              <a:rPr lang="en-GB" sz="2000" dirty="0"/>
              <a:t>Today’s video games have taken major inspiration from blockbuster films:</a:t>
            </a:r>
          </a:p>
          <a:p>
            <a:pPr marL="342900" indent="-342900">
              <a:buFont typeface="Arial" panose="020B0604020202020204" pitchFamily="34" charset="0"/>
              <a:buChar char="•"/>
            </a:pPr>
            <a:r>
              <a:rPr lang="en-GB" sz="2000" dirty="0"/>
              <a:t>Grand Theft Auto</a:t>
            </a:r>
          </a:p>
          <a:p>
            <a:pPr marL="342900" indent="-342900">
              <a:buFont typeface="Arial" panose="020B0604020202020204" pitchFamily="34" charset="0"/>
              <a:buChar char="•"/>
            </a:pPr>
            <a:r>
              <a:rPr lang="en-GB" sz="2000" dirty="0"/>
              <a:t>Red Dead Redemption</a:t>
            </a:r>
          </a:p>
          <a:p>
            <a:pPr marL="342900" indent="-342900">
              <a:buFont typeface="Arial" panose="020B0604020202020204" pitchFamily="34" charset="0"/>
              <a:buChar char="•"/>
            </a:pPr>
            <a:r>
              <a:rPr lang="en-GB" sz="2000" dirty="0"/>
              <a:t>LA Noire</a:t>
            </a:r>
          </a:p>
          <a:p>
            <a:pPr marL="571500" lvl="1" indent="-342900"/>
            <a:r>
              <a:rPr lang="en-GB" sz="2000" dirty="0"/>
              <a:t>All three video games produced and created by Rockstar Games</a:t>
            </a:r>
          </a:p>
        </p:txBody>
      </p:sp>
    </p:spTree>
    <p:extLst>
      <p:ext uri="{BB962C8B-B14F-4D97-AF65-F5344CB8AC3E}">
        <p14:creationId xmlns:p14="http://schemas.microsoft.com/office/powerpoint/2010/main" val="427678785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18EA5C-80D0-4963-9E1E-D4FDF60EE319}"/>
              </a:ext>
            </a:extLst>
          </p:cNvPr>
          <p:cNvSpPr>
            <a:spLocks noGrp="1"/>
          </p:cNvSpPr>
          <p:nvPr>
            <p:ph type="title"/>
          </p:nvPr>
        </p:nvSpPr>
        <p:spPr>
          <a:xfrm>
            <a:off x="2657856" y="1144306"/>
            <a:ext cx="6876288" cy="640080"/>
          </a:xfrm>
        </p:spPr>
        <p:txBody>
          <a:bodyPr>
            <a:noAutofit/>
          </a:bodyPr>
          <a:lstStyle/>
          <a:p>
            <a:pPr algn="ctr"/>
            <a:r>
              <a:rPr lang="en-GB" sz="5000" b="1" u="sng"/>
              <a:t>Scenography</a:t>
            </a:r>
          </a:p>
        </p:txBody>
      </p:sp>
      <p:sp>
        <p:nvSpPr>
          <p:cNvPr id="5" name="Content Placeholder 4">
            <a:extLst>
              <a:ext uri="{FF2B5EF4-FFF2-40B4-BE49-F238E27FC236}">
                <a16:creationId xmlns:a16="http://schemas.microsoft.com/office/drawing/2014/main" id="{23F6418B-5EF1-4D2A-A90A-AF76CF6C9E23}"/>
              </a:ext>
            </a:extLst>
          </p:cNvPr>
          <p:cNvSpPr>
            <a:spLocks noGrp="1"/>
          </p:cNvSpPr>
          <p:nvPr>
            <p:ph sz="quarter" idx="13"/>
          </p:nvPr>
        </p:nvSpPr>
        <p:spPr/>
        <p:txBody>
          <a:bodyPr>
            <a:normAutofit/>
          </a:bodyPr>
          <a:lstStyle/>
          <a:p>
            <a:r>
              <a:rPr lang="en-GB">
                <a:latin typeface="+mn-lt"/>
              </a:rPr>
              <a:t>In this session, we explored a variety of topics including:</a:t>
            </a:r>
          </a:p>
          <a:p>
            <a:pPr marL="342900" indent="-342900">
              <a:buFont typeface="Arial" panose="020B0604020202020204" pitchFamily="34" charset="0"/>
              <a:buChar char="•"/>
            </a:pPr>
            <a:r>
              <a:rPr lang="en-GB">
                <a:latin typeface="+mn-lt"/>
              </a:rPr>
              <a:t>History of Scenography – The Spaces</a:t>
            </a:r>
          </a:p>
          <a:p>
            <a:pPr marL="0" lvl="1" indent="457200">
              <a:lnSpc>
                <a:spcPct val="110000"/>
              </a:lnSpc>
              <a:spcBef>
                <a:spcPts val="0"/>
              </a:spcBef>
              <a:spcAft>
                <a:spcPts val="0"/>
              </a:spcAft>
            </a:pPr>
            <a:r>
              <a:rPr lang="en-GB" sz="2400"/>
              <a:t>Greeks</a:t>
            </a:r>
          </a:p>
          <a:p>
            <a:pPr marL="0" lvl="1" indent="457200">
              <a:lnSpc>
                <a:spcPct val="110000"/>
              </a:lnSpc>
              <a:spcBef>
                <a:spcPts val="0"/>
              </a:spcBef>
              <a:spcAft>
                <a:spcPts val="0"/>
              </a:spcAft>
            </a:pPr>
            <a:r>
              <a:rPr lang="en-GB" sz="2400"/>
              <a:t>Romans</a:t>
            </a:r>
          </a:p>
          <a:p>
            <a:pPr marL="0" lvl="1" indent="457200">
              <a:lnSpc>
                <a:spcPct val="110000"/>
              </a:lnSpc>
              <a:spcBef>
                <a:spcPts val="0"/>
              </a:spcBef>
              <a:spcAft>
                <a:spcPts val="0"/>
              </a:spcAft>
            </a:pPr>
            <a:r>
              <a:rPr lang="en-GB" sz="2400"/>
              <a:t>Dark Ages</a:t>
            </a:r>
          </a:p>
          <a:p>
            <a:pPr marL="0" lvl="1" indent="457200">
              <a:lnSpc>
                <a:spcPct val="110000"/>
              </a:lnSpc>
              <a:spcBef>
                <a:spcPts val="0"/>
              </a:spcBef>
              <a:spcAft>
                <a:spcPts val="0"/>
              </a:spcAft>
            </a:pPr>
            <a:r>
              <a:rPr lang="en-GB" sz="2400"/>
              <a:t>Renaissance</a:t>
            </a:r>
          </a:p>
          <a:p>
            <a:pPr marL="0" lvl="1" indent="457200">
              <a:lnSpc>
                <a:spcPct val="110000"/>
              </a:lnSpc>
              <a:spcBef>
                <a:spcPts val="0"/>
              </a:spcBef>
              <a:spcAft>
                <a:spcPts val="0"/>
              </a:spcAft>
            </a:pPr>
            <a:r>
              <a:rPr lang="en-GB" sz="2400"/>
              <a:t>Elizabethan</a:t>
            </a:r>
          </a:p>
        </p:txBody>
      </p:sp>
    </p:spTree>
    <p:extLst>
      <p:ext uri="{BB962C8B-B14F-4D97-AF65-F5344CB8AC3E}">
        <p14:creationId xmlns:p14="http://schemas.microsoft.com/office/powerpoint/2010/main" val="3275036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BE5983-D243-4683-BA4C-4DFB94F96B69}"/>
              </a:ext>
            </a:extLst>
          </p:cNvPr>
          <p:cNvSpPr>
            <a:spLocks noGrp="1"/>
          </p:cNvSpPr>
          <p:nvPr>
            <p:ph type="title"/>
          </p:nvPr>
        </p:nvSpPr>
        <p:spPr>
          <a:xfrm>
            <a:off x="2657440" y="317427"/>
            <a:ext cx="6877119" cy="640080"/>
          </a:xfrm>
        </p:spPr>
        <p:txBody>
          <a:bodyPr>
            <a:normAutofit/>
          </a:bodyPr>
          <a:lstStyle/>
          <a:p>
            <a:pPr algn="ctr"/>
            <a:r>
              <a:rPr lang="en-GB" sz="3000" b="1" u="sng"/>
              <a:t>History of Scenography – The Spaces</a:t>
            </a:r>
          </a:p>
        </p:txBody>
      </p:sp>
      <p:sp>
        <p:nvSpPr>
          <p:cNvPr id="5" name="Content Placeholder 4">
            <a:extLst>
              <a:ext uri="{FF2B5EF4-FFF2-40B4-BE49-F238E27FC236}">
                <a16:creationId xmlns:a16="http://schemas.microsoft.com/office/drawing/2014/main" id="{04EEF32E-0D76-42D3-9125-9391FAB61DAA}"/>
              </a:ext>
            </a:extLst>
          </p:cNvPr>
          <p:cNvSpPr>
            <a:spLocks noGrp="1"/>
          </p:cNvSpPr>
          <p:nvPr>
            <p:ph sz="quarter" idx="10"/>
          </p:nvPr>
        </p:nvSpPr>
        <p:spPr>
          <a:xfrm>
            <a:off x="257452" y="1224643"/>
            <a:ext cx="8096436" cy="4039816"/>
          </a:xfrm>
        </p:spPr>
        <p:txBody>
          <a:bodyPr>
            <a:noAutofit/>
          </a:bodyPr>
          <a:lstStyle/>
          <a:p>
            <a:pPr marL="0" marR="0">
              <a:spcBef>
                <a:spcPts val="0"/>
              </a:spcBef>
              <a:spcAft>
                <a:spcPts val="0"/>
              </a:spcAft>
            </a:pPr>
            <a:r>
              <a:rPr lang="en-GB" sz="2000" b="1" u="sng" dirty="0">
                <a:effectLst/>
              </a:rPr>
              <a:t>History of Scenography - The Spaces</a:t>
            </a:r>
          </a:p>
          <a:p>
            <a:pPr marL="0" marR="0">
              <a:spcBef>
                <a:spcPts val="0"/>
              </a:spcBef>
              <a:spcAft>
                <a:spcPts val="0"/>
              </a:spcAft>
            </a:pPr>
            <a:endParaRPr lang="en-GB" sz="2000" b="1" u="sng" dirty="0">
              <a:effectLst/>
            </a:endParaRPr>
          </a:p>
          <a:p>
            <a:pPr marL="0" marR="0">
              <a:spcBef>
                <a:spcPts val="0"/>
              </a:spcBef>
              <a:spcAft>
                <a:spcPts val="0"/>
              </a:spcAft>
            </a:pPr>
            <a:r>
              <a:rPr lang="en-GB" sz="2000" b="1" u="sng" dirty="0">
                <a:effectLst/>
              </a:rPr>
              <a:t>Greece, 500BC</a:t>
            </a:r>
          </a:p>
          <a:p>
            <a:pPr marL="0" marR="0">
              <a:spcBef>
                <a:spcPts val="0"/>
              </a:spcBef>
              <a:spcAft>
                <a:spcPts val="0"/>
              </a:spcAft>
            </a:pPr>
            <a:r>
              <a:rPr lang="en-GB" sz="2000" dirty="0">
                <a:effectLst/>
              </a:rPr>
              <a:t> </a:t>
            </a:r>
          </a:p>
          <a:p>
            <a:pPr marL="0" marR="0">
              <a:lnSpc>
                <a:spcPct val="100000"/>
              </a:lnSpc>
              <a:spcBef>
                <a:spcPts val="0"/>
              </a:spcBef>
              <a:spcAft>
                <a:spcPts val="0"/>
              </a:spcAft>
            </a:pPr>
            <a:r>
              <a:rPr lang="en-GB" sz="2000" b="1" dirty="0" err="1">
                <a:effectLst/>
              </a:rPr>
              <a:t>Theatron</a:t>
            </a:r>
            <a:r>
              <a:rPr lang="en-GB" sz="2000" dirty="0">
                <a:effectLst/>
              </a:rPr>
              <a:t> - a place where the audience can sit, on IKRIA, wooden benches</a:t>
            </a: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a:effectLst/>
              </a:rPr>
              <a:t>Orchestra</a:t>
            </a:r>
            <a:r>
              <a:rPr lang="en-GB" sz="2000" dirty="0">
                <a:effectLst/>
              </a:rPr>
              <a:t> - a central performance space</a:t>
            </a: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a:effectLst/>
              </a:rPr>
              <a:t>Skene</a:t>
            </a:r>
            <a:r>
              <a:rPr lang="en-GB" sz="2000" dirty="0">
                <a:effectLst/>
              </a:rPr>
              <a:t> - structure, possibly a tent, providing a backdrop and storage</a:t>
            </a:r>
          </a:p>
          <a:p>
            <a:pPr marL="0" marR="0">
              <a:lnSpc>
                <a:spcPct val="100000"/>
              </a:lnSpc>
              <a:spcBef>
                <a:spcPts val="0"/>
              </a:spcBef>
              <a:spcAft>
                <a:spcPts val="0"/>
              </a:spcAft>
            </a:pPr>
            <a:endParaRPr lang="en-GB" sz="2000" dirty="0">
              <a:effectLst/>
            </a:endParaRPr>
          </a:p>
          <a:p>
            <a:pPr marL="0" marR="0">
              <a:lnSpc>
                <a:spcPct val="100000"/>
              </a:lnSpc>
              <a:spcBef>
                <a:spcPts val="0"/>
              </a:spcBef>
              <a:spcAft>
                <a:spcPts val="0"/>
              </a:spcAft>
            </a:pPr>
            <a:r>
              <a:rPr lang="en-GB" sz="2000" b="1" dirty="0">
                <a:effectLst/>
              </a:rPr>
              <a:t>Parados</a:t>
            </a:r>
            <a:r>
              <a:rPr lang="en-GB" sz="2000" dirty="0">
                <a:effectLst/>
              </a:rPr>
              <a:t> - side entrance</a:t>
            </a:r>
          </a:p>
          <a:p>
            <a:endParaRPr lang="en-GB" sz="2000" dirty="0"/>
          </a:p>
        </p:txBody>
      </p:sp>
      <p:sp>
        <p:nvSpPr>
          <p:cNvPr id="6" name="TextBox 5">
            <a:extLst>
              <a:ext uri="{FF2B5EF4-FFF2-40B4-BE49-F238E27FC236}">
                <a16:creationId xmlns:a16="http://schemas.microsoft.com/office/drawing/2014/main" id="{B872E12B-F68D-4899-8017-0EE898E68D46}"/>
              </a:ext>
            </a:extLst>
          </p:cNvPr>
          <p:cNvSpPr txBox="1"/>
          <p:nvPr/>
        </p:nvSpPr>
        <p:spPr>
          <a:xfrm>
            <a:off x="8573549" y="4509248"/>
            <a:ext cx="3194108" cy="2031325"/>
          </a:xfrm>
          <a:prstGeom prst="rect">
            <a:avLst/>
          </a:prstGeom>
          <a:noFill/>
        </p:spPr>
        <p:txBody>
          <a:bodyPr wrap="square">
            <a:spAutoFit/>
          </a:bodyPr>
          <a:lstStyle/>
          <a:p>
            <a:pPr algn="ctr"/>
            <a:r>
              <a:rPr lang="en-GB" sz="1400" b="1" i="1" err="1">
                <a:solidFill>
                  <a:srgbClr val="202122"/>
                </a:solidFill>
                <a:effectLst/>
              </a:rPr>
              <a:t>Theater</a:t>
            </a:r>
            <a:r>
              <a:rPr lang="en-GB" sz="1400" b="1" i="1">
                <a:solidFill>
                  <a:srgbClr val="202122"/>
                </a:solidFill>
                <a:effectLst/>
              </a:rPr>
              <a:t> of Dionysus, Athens, Greece. Brooklyn Museum Archives, Goodyear Archival Collection</a:t>
            </a:r>
          </a:p>
          <a:p>
            <a:pPr algn="ctr"/>
            <a:endParaRPr lang="en-GB" sz="1400" b="1" i="1">
              <a:solidFill>
                <a:srgbClr val="202122"/>
              </a:solidFill>
            </a:endParaRPr>
          </a:p>
          <a:p>
            <a:pPr algn="ctr"/>
            <a:r>
              <a:rPr lang="en-GB" sz="1400" b="1" i="1">
                <a:solidFill>
                  <a:srgbClr val="202122"/>
                </a:solidFill>
              </a:rPr>
              <a:t>Image sourced from: </a:t>
            </a:r>
            <a:r>
              <a:rPr lang="en-GB" sz="1400" b="1" i="1">
                <a:solidFill>
                  <a:srgbClr val="202122"/>
                </a:solidFill>
                <a:hlinkClick r:id="rId2"/>
              </a:rPr>
              <a:t>https://upload.wikimedia.org/wikipedia/commons/1/1c/Theater_of_Dionysius%2C_Athens%2C_Greece._%282826099154%29.jpg</a:t>
            </a:r>
            <a:endParaRPr lang="en-GB" sz="1400" b="1" i="1"/>
          </a:p>
        </p:txBody>
      </p:sp>
      <p:pic>
        <p:nvPicPr>
          <p:cNvPr id="7" name="Picture 6" descr="An old photo of a castle&#10;&#10;Description automatically generated">
            <a:extLst>
              <a:ext uri="{FF2B5EF4-FFF2-40B4-BE49-F238E27FC236}">
                <a16:creationId xmlns:a16="http://schemas.microsoft.com/office/drawing/2014/main" id="{2C2CB3EA-08A7-43F8-9D80-1350DDB076A4}"/>
              </a:ext>
            </a:extLst>
          </p:cNvPr>
          <p:cNvPicPr>
            <a:picLocks noChangeAspect="1"/>
          </p:cNvPicPr>
          <p:nvPr/>
        </p:nvPicPr>
        <p:blipFill>
          <a:blip r:embed="rId3"/>
          <a:stretch>
            <a:fillRect/>
          </a:stretch>
        </p:blipFill>
        <p:spPr>
          <a:xfrm>
            <a:off x="8573549" y="1439603"/>
            <a:ext cx="3194108" cy="2954550"/>
          </a:xfrm>
          <a:prstGeom prst="rect">
            <a:avLst/>
          </a:prstGeom>
        </p:spPr>
      </p:pic>
      <p:sp>
        <p:nvSpPr>
          <p:cNvPr id="8" name="Rectangle 7">
            <a:extLst>
              <a:ext uri="{FF2B5EF4-FFF2-40B4-BE49-F238E27FC236}">
                <a16:creationId xmlns:a16="http://schemas.microsoft.com/office/drawing/2014/main" id="{B8B32E3D-233F-4D07-B02E-7C700F03F531}"/>
              </a:ext>
            </a:extLst>
          </p:cNvPr>
          <p:cNvSpPr/>
          <p:nvPr/>
        </p:nvSpPr>
        <p:spPr>
          <a:xfrm>
            <a:off x="8573549" y="4478472"/>
            <a:ext cx="3187816" cy="206210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852549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6F538-8EDA-4150-8389-E98A18F68FAE}"/>
              </a:ext>
            </a:extLst>
          </p:cNvPr>
          <p:cNvSpPr>
            <a:spLocks noGrp="1"/>
          </p:cNvSpPr>
          <p:nvPr>
            <p:ph type="title"/>
          </p:nvPr>
        </p:nvSpPr>
        <p:spPr>
          <a:xfrm>
            <a:off x="2657440" y="350085"/>
            <a:ext cx="6877119" cy="640080"/>
          </a:xfrm>
        </p:spPr>
        <p:txBody>
          <a:bodyPr>
            <a:normAutofit/>
          </a:bodyPr>
          <a:lstStyle/>
          <a:p>
            <a:pPr algn="ctr"/>
            <a:r>
              <a:rPr lang="en-GB" sz="3000" b="1" u="sng"/>
              <a:t>History of Scenography – The Spaces</a:t>
            </a:r>
            <a:endParaRPr lang="en-GB" sz="3000"/>
          </a:p>
        </p:txBody>
      </p:sp>
      <p:sp>
        <p:nvSpPr>
          <p:cNvPr id="3" name="Content Placeholder 2">
            <a:extLst>
              <a:ext uri="{FF2B5EF4-FFF2-40B4-BE49-F238E27FC236}">
                <a16:creationId xmlns:a16="http://schemas.microsoft.com/office/drawing/2014/main" id="{58C2C7BC-496F-4E6B-96F5-7C89E30ED68D}"/>
              </a:ext>
            </a:extLst>
          </p:cNvPr>
          <p:cNvSpPr>
            <a:spLocks noGrp="1"/>
          </p:cNvSpPr>
          <p:nvPr>
            <p:ph sz="quarter" idx="10"/>
          </p:nvPr>
        </p:nvSpPr>
        <p:spPr>
          <a:xfrm>
            <a:off x="539495" y="1435608"/>
            <a:ext cx="5849998" cy="4761006"/>
          </a:xfrm>
        </p:spPr>
        <p:txBody>
          <a:bodyPr>
            <a:noAutofit/>
          </a:bodyPr>
          <a:lstStyle/>
          <a:p>
            <a:pPr marL="0" marR="0">
              <a:spcBef>
                <a:spcPts val="0"/>
              </a:spcBef>
              <a:spcAft>
                <a:spcPts val="0"/>
              </a:spcAft>
            </a:pPr>
            <a:r>
              <a:rPr lang="en-GB" sz="2000" b="1" u="sng" dirty="0">
                <a:effectLst/>
              </a:rPr>
              <a:t>200 years later</a:t>
            </a:r>
          </a:p>
          <a:p>
            <a:pPr marL="0" marR="0">
              <a:spcBef>
                <a:spcPts val="0"/>
              </a:spcBef>
              <a:spcAft>
                <a:spcPts val="0"/>
              </a:spcAft>
            </a:pPr>
            <a:endParaRPr lang="en-GB" sz="2000" b="1" dirty="0"/>
          </a:p>
          <a:p>
            <a:pPr marL="0" marR="0">
              <a:lnSpc>
                <a:spcPct val="100000"/>
              </a:lnSpc>
              <a:spcBef>
                <a:spcPts val="0"/>
              </a:spcBef>
              <a:spcAft>
                <a:spcPts val="0"/>
              </a:spcAft>
            </a:pPr>
            <a:r>
              <a:rPr lang="en-GB" sz="2000" b="1" dirty="0">
                <a:effectLst/>
              </a:rPr>
              <a:t>Orchestra</a:t>
            </a:r>
            <a:r>
              <a:rPr lang="en-GB" sz="2000" dirty="0">
                <a:effectLst/>
              </a:rPr>
              <a:t> - a central performance space</a:t>
            </a: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err="1">
                <a:effectLst/>
              </a:rPr>
              <a:t>Proskenion</a:t>
            </a:r>
            <a:r>
              <a:rPr lang="en-GB" sz="2000" dirty="0">
                <a:effectLst/>
              </a:rPr>
              <a:t> - a structure in front of the Skene &amp; behind the orchestra, offering levels, entrances &amp; exits</a:t>
            </a:r>
          </a:p>
          <a:p>
            <a:pPr marL="0" marR="0">
              <a:lnSpc>
                <a:spcPct val="100000"/>
              </a:lnSpc>
              <a:spcBef>
                <a:spcPts val="0"/>
              </a:spcBef>
              <a:spcAft>
                <a:spcPts val="0"/>
              </a:spcAft>
            </a:pPr>
            <a:endParaRPr lang="en-GB" sz="2000" dirty="0"/>
          </a:p>
          <a:p>
            <a:pPr marL="0" marR="0">
              <a:lnSpc>
                <a:spcPct val="100000"/>
              </a:lnSpc>
              <a:spcBef>
                <a:spcPts val="0"/>
              </a:spcBef>
              <a:spcAft>
                <a:spcPts val="0"/>
              </a:spcAft>
            </a:pPr>
            <a:r>
              <a:rPr lang="en-GB" sz="2000" b="1" dirty="0" err="1">
                <a:effectLst/>
              </a:rPr>
              <a:t>Logeion</a:t>
            </a:r>
            <a:r>
              <a:rPr lang="en-GB" sz="2000" dirty="0">
                <a:effectLst/>
              </a:rPr>
              <a:t> - the roof of the </a:t>
            </a:r>
            <a:r>
              <a:rPr lang="en-GB" sz="2000" dirty="0" err="1">
                <a:effectLst/>
              </a:rPr>
              <a:t>Proskeion</a:t>
            </a:r>
            <a:r>
              <a:rPr lang="en-GB" sz="2000" dirty="0">
                <a:effectLst/>
              </a:rPr>
              <a:t> on which actors could perform</a:t>
            </a: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a:effectLst/>
              </a:rPr>
              <a:t>Tunnel</a:t>
            </a:r>
            <a:r>
              <a:rPr lang="en-GB" sz="2000" dirty="0">
                <a:effectLst/>
              </a:rPr>
              <a:t> - both in the orchestra and in the rear structure, offering entrances and exits</a:t>
            </a:r>
          </a:p>
          <a:p>
            <a:pPr marL="0" marR="0">
              <a:spcBef>
                <a:spcPts val="0"/>
              </a:spcBef>
              <a:spcAft>
                <a:spcPts val="0"/>
              </a:spcAft>
            </a:pPr>
            <a:endParaRPr lang="en-GB" sz="2000" dirty="0">
              <a:effectLst/>
            </a:endParaRPr>
          </a:p>
        </p:txBody>
      </p:sp>
      <p:pic>
        <p:nvPicPr>
          <p:cNvPr id="5" name="Picture 4" descr="An old stone building&#10;&#10;Description automatically generated">
            <a:extLst>
              <a:ext uri="{FF2B5EF4-FFF2-40B4-BE49-F238E27FC236}">
                <a16:creationId xmlns:a16="http://schemas.microsoft.com/office/drawing/2014/main" id="{4E23129B-2167-454D-9B7A-F01E3EF1B9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89493" y="1200716"/>
            <a:ext cx="5170733" cy="3337473"/>
          </a:xfrm>
          <a:prstGeom prst="rect">
            <a:avLst/>
          </a:prstGeom>
        </p:spPr>
      </p:pic>
      <p:sp>
        <p:nvSpPr>
          <p:cNvPr id="6" name="TextBox 5">
            <a:extLst>
              <a:ext uri="{FF2B5EF4-FFF2-40B4-BE49-F238E27FC236}">
                <a16:creationId xmlns:a16="http://schemas.microsoft.com/office/drawing/2014/main" id="{155C86C7-34F6-43BE-8E26-42BF7E812099}"/>
              </a:ext>
            </a:extLst>
          </p:cNvPr>
          <p:cNvSpPr txBox="1"/>
          <p:nvPr/>
        </p:nvSpPr>
        <p:spPr>
          <a:xfrm>
            <a:off x="7169670" y="4625629"/>
            <a:ext cx="3941149" cy="246221"/>
          </a:xfrm>
          <a:prstGeom prst="rect">
            <a:avLst/>
          </a:prstGeom>
          <a:noFill/>
        </p:spPr>
        <p:txBody>
          <a:bodyPr wrap="square" rtlCol="0">
            <a:spAutoFit/>
          </a:bodyPr>
          <a:lstStyle/>
          <a:p>
            <a:pPr algn="ctr"/>
            <a:r>
              <a:rPr lang="en-GB" sz="1000" b="1" i="1">
                <a:hlinkClick r:id="rId3" tooltip="https://en.wikipedia.org/wiki/Skene_(theatre)"/>
              </a:rPr>
              <a:t>This Photo</a:t>
            </a:r>
            <a:r>
              <a:rPr lang="en-GB" sz="1000" b="1" i="1"/>
              <a:t> by Unknown Author is licensed under </a:t>
            </a:r>
            <a:r>
              <a:rPr lang="en-GB" sz="1000" b="1" i="1">
                <a:hlinkClick r:id="rId4" tooltip="https://creativecommons.org/licenses/by-sa/3.0/"/>
              </a:rPr>
              <a:t>CC BY-SA</a:t>
            </a:r>
            <a:endParaRPr lang="en-GB" sz="1000" b="1" i="1"/>
          </a:p>
        </p:txBody>
      </p:sp>
    </p:spTree>
    <p:extLst>
      <p:ext uri="{BB962C8B-B14F-4D97-AF65-F5344CB8AC3E}">
        <p14:creationId xmlns:p14="http://schemas.microsoft.com/office/powerpoint/2010/main" val="33168660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D7D8C-1967-4E1E-BC91-0650A3D1528D}"/>
              </a:ext>
            </a:extLst>
          </p:cNvPr>
          <p:cNvSpPr>
            <a:spLocks noGrp="1"/>
          </p:cNvSpPr>
          <p:nvPr>
            <p:ph type="title"/>
          </p:nvPr>
        </p:nvSpPr>
        <p:spPr>
          <a:xfrm>
            <a:off x="2657440" y="333756"/>
            <a:ext cx="6877119" cy="640080"/>
          </a:xfrm>
        </p:spPr>
        <p:txBody>
          <a:bodyPr>
            <a:normAutofit/>
          </a:bodyPr>
          <a:lstStyle/>
          <a:p>
            <a:pPr algn="ctr"/>
            <a:r>
              <a:rPr lang="en-GB" sz="3000" b="1" u="sng"/>
              <a:t>History of Scenography – The Spaces</a:t>
            </a:r>
            <a:endParaRPr lang="en-GB" sz="3000"/>
          </a:p>
        </p:txBody>
      </p:sp>
      <p:sp>
        <p:nvSpPr>
          <p:cNvPr id="3" name="Content Placeholder 2">
            <a:extLst>
              <a:ext uri="{FF2B5EF4-FFF2-40B4-BE49-F238E27FC236}">
                <a16:creationId xmlns:a16="http://schemas.microsoft.com/office/drawing/2014/main" id="{1DB78F1E-2584-433C-9231-5FE33D592C2D}"/>
              </a:ext>
            </a:extLst>
          </p:cNvPr>
          <p:cNvSpPr>
            <a:spLocks noGrp="1"/>
          </p:cNvSpPr>
          <p:nvPr>
            <p:ph sz="quarter" idx="10"/>
          </p:nvPr>
        </p:nvSpPr>
        <p:spPr>
          <a:xfrm>
            <a:off x="261910" y="1227109"/>
            <a:ext cx="5561842" cy="3977640"/>
          </a:xfrm>
        </p:spPr>
        <p:txBody>
          <a:bodyPr>
            <a:noAutofit/>
          </a:bodyPr>
          <a:lstStyle/>
          <a:p>
            <a:pPr marL="0" marR="0">
              <a:spcBef>
                <a:spcPts val="0"/>
              </a:spcBef>
              <a:spcAft>
                <a:spcPts val="0"/>
              </a:spcAft>
            </a:pPr>
            <a:r>
              <a:rPr lang="en-GB" sz="2000" b="1" u="sng" dirty="0">
                <a:effectLst/>
              </a:rPr>
              <a:t>Romans – 55BC</a:t>
            </a:r>
          </a:p>
          <a:p>
            <a:pPr marL="0" marR="0">
              <a:spcBef>
                <a:spcPts val="0"/>
              </a:spcBef>
              <a:spcAft>
                <a:spcPts val="0"/>
              </a:spcAft>
            </a:pPr>
            <a:endParaRPr lang="en-GB" sz="2000" dirty="0"/>
          </a:p>
          <a:p>
            <a:pPr marL="0" marR="0">
              <a:lnSpc>
                <a:spcPct val="100000"/>
              </a:lnSpc>
              <a:spcBef>
                <a:spcPts val="0"/>
              </a:spcBef>
              <a:spcAft>
                <a:spcPts val="0"/>
              </a:spcAft>
            </a:pPr>
            <a:r>
              <a:rPr lang="en-GB" sz="2000" dirty="0">
                <a:effectLst/>
              </a:rPr>
              <a:t>Roman theatres were erected on a flat site</a:t>
            </a: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err="1">
                <a:effectLst/>
              </a:rPr>
              <a:t>Theatron</a:t>
            </a:r>
            <a:r>
              <a:rPr lang="en-GB" sz="2000" dirty="0">
                <a:effectLst/>
              </a:rPr>
              <a:t> known as </a:t>
            </a:r>
            <a:r>
              <a:rPr lang="en-GB" sz="2000" b="1" dirty="0" err="1">
                <a:effectLst/>
              </a:rPr>
              <a:t>Cavea</a:t>
            </a:r>
            <a:endParaRPr lang="en-GB" sz="2000" dirty="0">
              <a:effectLst/>
            </a:endParaRP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a:effectLst/>
              </a:rPr>
              <a:t>Skene</a:t>
            </a:r>
            <a:r>
              <a:rPr lang="en-GB" sz="2000" dirty="0">
                <a:effectLst/>
              </a:rPr>
              <a:t> known as </a:t>
            </a:r>
            <a:r>
              <a:rPr lang="en-GB" sz="2000" b="1" dirty="0">
                <a:effectLst/>
              </a:rPr>
              <a:t>Scaena</a:t>
            </a:r>
            <a:endParaRPr lang="en-GB" sz="2000" dirty="0">
              <a:effectLst/>
            </a:endParaRP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dirty="0" err="1">
                <a:effectLst/>
              </a:rPr>
              <a:t>Cavea</a:t>
            </a:r>
            <a:r>
              <a:rPr lang="en-GB" sz="2000" dirty="0">
                <a:effectLst/>
              </a:rPr>
              <a:t> and </a:t>
            </a:r>
            <a:r>
              <a:rPr lang="en-GB" sz="2000" b="1" dirty="0">
                <a:effectLst/>
              </a:rPr>
              <a:t>Scaena</a:t>
            </a:r>
            <a:r>
              <a:rPr lang="en-GB" sz="2000" dirty="0">
                <a:effectLst/>
              </a:rPr>
              <a:t> are joined in single structure made of mass concrete</a:t>
            </a:r>
          </a:p>
          <a:p>
            <a:pPr marL="0" marR="0">
              <a:lnSpc>
                <a:spcPct val="100000"/>
              </a:lnSpc>
              <a:spcBef>
                <a:spcPts val="0"/>
              </a:spcBef>
              <a:spcAft>
                <a:spcPts val="0"/>
              </a:spcAft>
            </a:pPr>
            <a:r>
              <a:rPr lang="en-GB" sz="2000" dirty="0">
                <a:effectLst/>
              </a:rPr>
              <a:t> </a:t>
            </a:r>
          </a:p>
          <a:p>
            <a:pPr marL="0" marR="0">
              <a:lnSpc>
                <a:spcPct val="100000"/>
              </a:lnSpc>
              <a:spcBef>
                <a:spcPts val="0"/>
              </a:spcBef>
              <a:spcAft>
                <a:spcPts val="0"/>
              </a:spcAft>
            </a:pPr>
            <a:r>
              <a:rPr lang="en-GB" sz="2000" b="1" i="1" dirty="0">
                <a:effectLst/>
              </a:rPr>
              <a:t>Audience access by means of arched openings</a:t>
            </a:r>
          </a:p>
          <a:p>
            <a:endParaRPr lang="en-GB" sz="2000" dirty="0"/>
          </a:p>
        </p:txBody>
      </p:sp>
      <p:pic>
        <p:nvPicPr>
          <p:cNvPr id="5" name="Picture 4" descr="A picture containing indoor, table, sitting, small&#10;&#10;Description automatically generated">
            <a:extLst>
              <a:ext uri="{FF2B5EF4-FFF2-40B4-BE49-F238E27FC236}">
                <a16:creationId xmlns:a16="http://schemas.microsoft.com/office/drawing/2014/main" id="{735B60C9-70AB-444B-8BB0-81BDE11E18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98507" y="1710619"/>
            <a:ext cx="6553997" cy="3369847"/>
          </a:xfrm>
          <a:prstGeom prst="rect">
            <a:avLst/>
          </a:prstGeom>
        </p:spPr>
      </p:pic>
      <p:sp>
        <p:nvSpPr>
          <p:cNvPr id="6" name="TextBox 5">
            <a:extLst>
              <a:ext uri="{FF2B5EF4-FFF2-40B4-BE49-F238E27FC236}">
                <a16:creationId xmlns:a16="http://schemas.microsoft.com/office/drawing/2014/main" id="{B2309B1A-1C34-42C5-AA39-A0FC75A20D1E}"/>
              </a:ext>
            </a:extLst>
          </p:cNvPr>
          <p:cNvSpPr txBox="1"/>
          <p:nvPr/>
        </p:nvSpPr>
        <p:spPr>
          <a:xfrm>
            <a:off x="5098507" y="5559648"/>
            <a:ext cx="6553997" cy="230832"/>
          </a:xfrm>
          <a:prstGeom prst="rect">
            <a:avLst/>
          </a:prstGeom>
          <a:noFill/>
        </p:spPr>
        <p:txBody>
          <a:bodyPr wrap="square" rtlCol="0">
            <a:spAutoFit/>
          </a:bodyPr>
          <a:lstStyle/>
          <a:p>
            <a:pPr algn="ctr"/>
            <a:r>
              <a:rPr lang="en-GB" sz="900" b="1" i="1">
                <a:solidFill>
                  <a:srgbClr val="0563C1"/>
                </a:solidFill>
                <a:hlinkClick r:id="rId3" tooltip="https://en.wikipedia.org/wiki/Theatre_of_Pompey">
                  <a:extLst>
                    <a:ext uri="{A12FA001-AC4F-418D-AE19-62706E023703}">
                      <ahyp:hlinkClr xmlns:ahyp="http://schemas.microsoft.com/office/drawing/2018/hyperlinkcolor" val="tx"/>
                    </a:ext>
                  </a:extLst>
                </a:hlinkClick>
              </a:rPr>
              <a:t>This Photo</a:t>
            </a:r>
            <a:r>
              <a:rPr lang="en-GB" sz="900" b="1" i="1"/>
              <a:t> by Unknown Author is licensed under </a:t>
            </a:r>
            <a:r>
              <a:rPr lang="en-GB" sz="900" b="1" i="1">
                <a:hlinkClick r:id="rId4" tooltip="https://creativecommons.org/licenses/by-sa/3.0/"/>
              </a:rPr>
              <a:t>CC BY-SA</a:t>
            </a:r>
            <a:endParaRPr lang="en-GB" sz="900" b="1" i="1"/>
          </a:p>
        </p:txBody>
      </p:sp>
      <p:sp>
        <p:nvSpPr>
          <p:cNvPr id="7" name="TextBox 6">
            <a:extLst>
              <a:ext uri="{FF2B5EF4-FFF2-40B4-BE49-F238E27FC236}">
                <a16:creationId xmlns:a16="http://schemas.microsoft.com/office/drawing/2014/main" id="{BB21FEBE-FCF7-4F43-B14C-016AA542D9C7}"/>
              </a:ext>
            </a:extLst>
          </p:cNvPr>
          <p:cNvSpPr txBox="1"/>
          <p:nvPr/>
        </p:nvSpPr>
        <p:spPr>
          <a:xfrm>
            <a:off x="6781596" y="5259359"/>
            <a:ext cx="3187816" cy="307777"/>
          </a:xfrm>
          <a:prstGeom prst="rect">
            <a:avLst/>
          </a:prstGeom>
          <a:noFill/>
        </p:spPr>
        <p:txBody>
          <a:bodyPr wrap="square" rtlCol="0">
            <a:spAutoFit/>
          </a:bodyPr>
          <a:lstStyle/>
          <a:p>
            <a:pPr algn="ctr"/>
            <a:r>
              <a:rPr lang="en-GB" sz="1400" b="1" i="1"/>
              <a:t>Theatre of Pompey, Rome</a:t>
            </a:r>
          </a:p>
        </p:txBody>
      </p:sp>
    </p:spTree>
    <p:extLst>
      <p:ext uri="{BB962C8B-B14F-4D97-AF65-F5344CB8AC3E}">
        <p14:creationId xmlns:p14="http://schemas.microsoft.com/office/powerpoint/2010/main" val="2904153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ED08-3A12-4F9B-9DDC-E92338154100}"/>
              </a:ext>
            </a:extLst>
          </p:cNvPr>
          <p:cNvSpPr>
            <a:spLocks noGrp="1"/>
          </p:cNvSpPr>
          <p:nvPr>
            <p:ph type="title"/>
          </p:nvPr>
        </p:nvSpPr>
        <p:spPr>
          <a:xfrm>
            <a:off x="2657440" y="350084"/>
            <a:ext cx="6877119" cy="640080"/>
          </a:xfrm>
        </p:spPr>
        <p:txBody>
          <a:bodyPr>
            <a:normAutofit/>
          </a:bodyPr>
          <a:lstStyle/>
          <a:p>
            <a:pPr algn="ctr"/>
            <a:r>
              <a:rPr lang="en-GB" sz="3000" b="1" u="sng"/>
              <a:t>History of Scenography – The Spaces</a:t>
            </a:r>
            <a:endParaRPr lang="en-GB" sz="3000"/>
          </a:p>
        </p:txBody>
      </p:sp>
      <p:sp>
        <p:nvSpPr>
          <p:cNvPr id="3" name="Content Placeholder 2">
            <a:extLst>
              <a:ext uri="{FF2B5EF4-FFF2-40B4-BE49-F238E27FC236}">
                <a16:creationId xmlns:a16="http://schemas.microsoft.com/office/drawing/2014/main" id="{39326DDB-787A-4FDD-9842-6128059C7C5E}"/>
              </a:ext>
            </a:extLst>
          </p:cNvPr>
          <p:cNvSpPr>
            <a:spLocks noGrp="1"/>
          </p:cNvSpPr>
          <p:nvPr>
            <p:ph sz="quarter" idx="10"/>
          </p:nvPr>
        </p:nvSpPr>
        <p:spPr>
          <a:xfrm>
            <a:off x="228600" y="1435608"/>
            <a:ext cx="11593286" cy="3959352"/>
          </a:xfrm>
        </p:spPr>
        <p:txBody>
          <a:bodyPr>
            <a:noAutofit/>
          </a:bodyPr>
          <a:lstStyle/>
          <a:p>
            <a:pPr marL="0" marR="0">
              <a:spcBef>
                <a:spcPts val="0"/>
              </a:spcBef>
              <a:spcAft>
                <a:spcPts val="0"/>
              </a:spcAft>
            </a:pPr>
            <a:r>
              <a:rPr lang="en-GB" sz="2000" b="1" u="sng">
                <a:effectLst/>
              </a:rPr>
              <a:t>Dark Ages</a:t>
            </a:r>
            <a:endParaRPr lang="en-GB" sz="2000">
              <a:effectLst/>
            </a:endParaRPr>
          </a:p>
          <a:p>
            <a:pPr marL="0" marR="0">
              <a:spcBef>
                <a:spcPts val="0"/>
              </a:spcBef>
              <a:spcAft>
                <a:spcPts val="0"/>
              </a:spcAft>
            </a:pPr>
            <a:r>
              <a:rPr lang="en-GB" sz="2000">
                <a:effectLst/>
              </a:rPr>
              <a:t> </a:t>
            </a:r>
          </a:p>
          <a:p>
            <a:pPr marL="0" marR="0">
              <a:spcBef>
                <a:spcPts val="0"/>
              </a:spcBef>
              <a:spcAft>
                <a:spcPts val="0"/>
              </a:spcAft>
            </a:pPr>
            <a:r>
              <a:rPr lang="en-GB" sz="2000"/>
              <a:t>The Fall of the Roman Empire saw the beginning of the Dark Ages in the 4</a:t>
            </a:r>
            <a:r>
              <a:rPr lang="en-GB" sz="2000" baseline="30000"/>
              <a:t>th</a:t>
            </a:r>
            <a:r>
              <a:rPr lang="en-GB" sz="2000"/>
              <a:t> Century AD. </a:t>
            </a:r>
            <a:r>
              <a:rPr lang="en-GB" sz="2000">
                <a:effectLst/>
              </a:rPr>
              <a:t>During the Dark </a:t>
            </a:r>
            <a:r>
              <a:rPr lang="en-GB" sz="2000"/>
              <a:t>Ages, performances were played</a:t>
            </a:r>
            <a:r>
              <a:rPr lang="en-GB" sz="2000">
                <a:effectLst/>
              </a:rPr>
              <a:t> in churches and open spaces. </a:t>
            </a:r>
          </a:p>
          <a:p>
            <a:pPr marL="0" marR="0">
              <a:spcBef>
                <a:spcPts val="0"/>
              </a:spcBef>
              <a:spcAft>
                <a:spcPts val="0"/>
              </a:spcAft>
            </a:pPr>
            <a:endParaRPr lang="en-GB" sz="2000"/>
          </a:p>
          <a:p>
            <a:pPr marL="0" marR="0">
              <a:spcBef>
                <a:spcPts val="0"/>
              </a:spcBef>
              <a:spcAft>
                <a:spcPts val="0"/>
              </a:spcAft>
            </a:pPr>
            <a:r>
              <a:rPr lang="en-GB" sz="2000">
                <a:effectLst/>
              </a:rPr>
              <a:t>These performances were mystery </a:t>
            </a:r>
            <a:r>
              <a:rPr lang="en-GB" sz="2000"/>
              <a:t>p</a:t>
            </a:r>
            <a:r>
              <a:rPr lang="en-GB" sz="2000">
                <a:effectLst/>
              </a:rPr>
              <a:t>lays, pageants </a:t>
            </a:r>
            <a:r>
              <a:rPr lang="en-GB" sz="2000"/>
              <a:t>and Miracle Plays. </a:t>
            </a:r>
            <a:r>
              <a:rPr lang="en-GB" sz="2000">
                <a:effectLst/>
              </a:rPr>
              <a:t>Groups of professional actors were employed to tour the circuit of festivals where they performed their religious plays on wagons and temporary stages</a:t>
            </a:r>
          </a:p>
        </p:txBody>
      </p:sp>
    </p:spTree>
    <p:extLst>
      <p:ext uri="{BB962C8B-B14F-4D97-AF65-F5344CB8AC3E}">
        <p14:creationId xmlns:p14="http://schemas.microsoft.com/office/powerpoint/2010/main" val="206787797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E427A-CB73-4AEE-8E6C-98F005314DE6}"/>
              </a:ext>
            </a:extLst>
          </p:cNvPr>
          <p:cNvSpPr>
            <a:spLocks noGrp="1"/>
          </p:cNvSpPr>
          <p:nvPr>
            <p:ph type="title"/>
          </p:nvPr>
        </p:nvSpPr>
        <p:spPr>
          <a:xfrm>
            <a:off x="2657440" y="363662"/>
            <a:ext cx="6877119" cy="640080"/>
          </a:xfrm>
        </p:spPr>
        <p:txBody>
          <a:bodyPr>
            <a:normAutofit/>
          </a:bodyPr>
          <a:lstStyle/>
          <a:p>
            <a:pPr algn="ctr"/>
            <a:r>
              <a:rPr lang="en-GB" sz="3000" b="1" u="sng"/>
              <a:t>History of Scenography – The Spaces</a:t>
            </a:r>
          </a:p>
        </p:txBody>
      </p:sp>
      <p:pic>
        <p:nvPicPr>
          <p:cNvPr id="4" name="Picture 3">
            <a:extLst>
              <a:ext uri="{FF2B5EF4-FFF2-40B4-BE49-F238E27FC236}">
                <a16:creationId xmlns:a16="http://schemas.microsoft.com/office/drawing/2014/main" id="{18A99A86-496C-4A01-A6E8-1FCBA437DDBA}"/>
              </a:ext>
            </a:extLst>
          </p:cNvPr>
          <p:cNvPicPr>
            <a:picLocks noChangeAspect="1"/>
          </p:cNvPicPr>
          <p:nvPr/>
        </p:nvPicPr>
        <p:blipFill rotWithShape="1">
          <a:blip r:embed="rId2"/>
          <a:srcRect l="52568" t="47340" r="16675" b="17798"/>
          <a:stretch/>
        </p:blipFill>
        <p:spPr>
          <a:xfrm>
            <a:off x="595618" y="1569078"/>
            <a:ext cx="7222922" cy="4605220"/>
          </a:xfrm>
          <a:prstGeom prst="rect">
            <a:avLst/>
          </a:prstGeom>
        </p:spPr>
      </p:pic>
      <p:sp>
        <p:nvSpPr>
          <p:cNvPr id="5" name="TextBox 4">
            <a:extLst>
              <a:ext uri="{FF2B5EF4-FFF2-40B4-BE49-F238E27FC236}">
                <a16:creationId xmlns:a16="http://schemas.microsoft.com/office/drawing/2014/main" id="{19670790-1522-418E-B6FD-472A4EF43795}"/>
              </a:ext>
            </a:extLst>
          </p:cNvPr>
          <p:cNvSpPr txBox="1"/>
          <p:nvPr/>
        </p:nvSpPr>
        <p:spPr>
          <a:xfrm>
            <a:off x="7894040" y="3410023"/>
            <a:ext cx="3775046" cy="1200329"/>
          </a:xfrm>
          <a:prstGeom prst="rect">
            <a:avLst/>
          </a:prstGeom>
          <a:noFill/>
        </p:spPr>
        <p:txBody>
          <a:bodyPr wrap="square" rtlCol="0">
            <a:spAutoFit/>
          </a:bodyPr>
          <a:lstStyle/>
          <a:p>
            <a:pPr algn="ctr"/>
            <a:r>
              <a:rPr lang="en-GB" b="1" i="1"/>
              <a:t>Performances during the Dark Ages</a:t>
            </a:r>
          </a:p>
          <a:p>
            <a:pPr algn="ctr"/>
            <a:endParaRPr lang="en-GB" b="1" i="1"/>
          </a:p>
          <a:p>
            <a:pPr algn="ctr"/>
            <a:r>
              <a:rPr lang="en-GB" b="1" i="1"/>
              <a:t>Image sourced from lecture notes</a:t>
            </a:r>
          </a:p>
        </p:txBody>
      </p:sp>
      <p:sp>
        <p:nvSpPr>
          <p:cNvPr id="3" name="Rectangle 2">
            <a:extLst>
              <a:ext uri="{FF2B5EF4-FFF2-40B4-BE49-F238E27FC236}">
                <a16:creationId xmlns:a16="http://schemas.microsoft.com/office/drawing/2014/main" id="{C76B3FC5-7E19-4054-AAE6-589C364D8669}"/>
              </a:ext>
            </a:extLst>
          </p:cNvPr>
          <p:cNvSpPr/>
          <p:nvPr/>
        </p:nvSpPr>
        <p:spPr>
          <a:xfrm>
            <a:off x="7894040" y="3320249"/>
            <a:ext cx="3877750" cy="1509203"/>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7235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86091-6A58-4913-9B36-0AFEF70A9D23}"/>
              </a:ext>
            </a:extLst>
          </p:cNvPr>
          <p:cNvSpPr>
            <a:spLocks noGrp="1"/>
          </p:cNvSpPr>
          <p:nvPr>
            <p:ph type="title"/>
          </p:nvPr>
        </p:nvSpPr>
        <p:spPr>
          <a:xfrm>
            <a:off x="2657440" y="333756"/>
            <a:ext cx="6877119" cy="640080"/>
          </a:xfrm>
        </p:spPr>
        <p:txBody>
          <a:bodyPr/>
          <a:lstStyle/>
          <a:p>
            <a:pPr algn="ctr"/>
            <a:r>
              <a:rPr lang="en-GB" b="1" u="sng"/>
              <a:t>History of Scenography – The Spaces</a:t>
            </a:r>
          </a:p>
        </p:txBody>
      </p:sp>
      <p:sp>
        <p:nvSpPr>
          <p:cNvPr id="6" name="Content Placeholder 5">
            <a:extLst>
              <a:ext uri="{FF2B5EF4-FFF2-40B4-BE49-F238E27FC236}">
                <a16:creationId xmlns:a16="http://schemas.microsoft.com/office/drawing/2014/main" id="{E902E107-3C6F-4D74-AAFF-0155A51D9BBA}"/>
              </a:ext>
            </a:extLst>
          </p:cNvPr>
          <p:cNvSpPr>
            <a:spLocks noGrp="1"/>
          </p:cNvSpPr>
          <p:nvPr>
            <p:ph sz="quarter" idx="10"/>
          </p:nvPr>
        </p:nvSpPr>
        <p:spPr>
          <a:xfrm>
            <a:off x="539495" y="1435608"/>
            <a:ext cx="11037311" cy="3977640"/>
          </a:xfrm>
        </p:spPr>
        <p:txBody>
          <a:bodyPr/>
          <a:lstStyle/>
          <a:p>
            <a:pPr algn="ctr"/>
            <a:r>
              <a:rPr lang="en-GB" sz="1800" b="1" dirty="0">
                <a:effectLst/>
                <a:latin typeface="Calibri" panose="020F0502020204030204" pitchFamily="34" charset="0"/>
              </a:rPr>
              <a:t>By 15th century, more sophisticated, semi-permanent structures were erected as stages for plays which were performed in cycles over several days.</a:t>
            </a:r>
            <a:endParaRPr lang="en-GB" b="1" dirty="0"/>
          </a:p>
        </p:txBody>
      </p:sp>
      <p:pic>
        <p:nvPicPr>
          <p:cNvPr id="7" name="Content Placeholder 3">
            <a:extLst>
              <a:ext uri="{FF2B5EF4-FFF2-40B4-BE49-F238E27FC236}">
                <a16:creationId xmlns:a16="http://schemas.microsoft.com/office/drawing/2014/main" id="{1D6ABF24-DD0E-4B8B-9DCA-E053C252A2F8}"/>
              </a:ext>
            </a:extLst>
          </p:cNvPr>
          <p:cNvPicPr>
            <a:picLocks noChangeAspect="1"/>
          </p:cNvPicPr>
          <p:nvPr/>
        </p:nvPicPr>
        <p:blipFill rotWithShape="1">
          <a:blip r:embed="rId2">
            <a:extLst>
              <a:ext uri="{28A0092B-C50C-407E-A947-70E740481C1C}">
                <a14:useLocalDpi xmlns:a14="http://schemas.microsoft.com/office/drawing/2010/main" val="0"/>
              </a:ext>
            </a:extLst>
          </a:blip>
          <a:srcRect l="2332" r="8597" b="-2"/>
          <a:stretch/>
        </p:blipFill>
        <p:spPr>
          <a:xfrm>
            <a:off x="615194" y="2538960"/>
            <a:ext cx="5903432" cy="3677281"/>
          </a:xfrm>
          <a:prstGeom prst="rect">
            <a:avLst/>
          </a:prstGeom>
          <a:ln w="12700">
            <a:noFill/>
          </a:ln>
        </p:spPr>
      </p:pic>
      <p:sp>
        <p:nvSpPr>
          <p:cNvPr id="8" name="TextBox 7">
            <a:extLst>
              <a:ext uri="{FF2B5EF4-FFF2-40B4-BE49-F238E27FC236}">
                <a16:creationId xmlns:a16="http://schemas.microsoft.com/office/drawing/2014/main" id="{DBC91BB3-3D53-448B-B231-B6423EC07B06}"/>
              </a:ext>
            </a:extLst>
          </p:cNvPr>
          <p:cNvSpPr txBox="1"/>
          <p:nvPr/>
        </p:nvSpPr>
        <p:spPr>
          <a:xfrm>
            <a:off x="6606520" y="4008484"/>
            <a:ext cx="4882391" cy="369332"/>
          </a:xfrm>
          <a:prstGeom prst="rect">
            <a:avLst/>
          </a:prstGeom>
          <a:noFill/>
        </p:spPr>
        <p:txBody>
          <a:bodyPr wrap="square" rtlCol="0">
            <a:spAutoFit/>
          </a:bodyPr>
          <a:lstStyle/>
          <a:p>
            <a:pPr algn="ctr"/>
            <a:r>
              <a:rPr lang="en-GB" b="1" i="1"/>
              <a:t>Image sourced from lecture notes</a:t>
            </a:r>
          </a:p>
        </p:txBody>
      </p:sp>
      <p:sp>
        <p:nvSpPr>
          <p:cNvPr id="3" name="Rectangle 2">
            <a:extLst>
              <a:ext uri="{FF2B5EF4-FFF2-40B4-BE49-F238E27FC236}">
                <a16:creationId xmlns:a16="http://schemas.microsoft.com/office/drawing/2014/main" id="{7A39B719-5DBE-4528-8CDA-B81B1E8DB9F4}"/>
              </a:ext>
            </a:extLst>
          </p:cNvPr>
          <p:cNvSpPr/>
          <p:nvPr/>
        </p:nvSpPr>
        <p:spPr>
          <a:xfrm>
            <a:off x="7022237" y="3764132"/>
            <a:ext cx="4083728" cy="861134"/>
          </a:xfrm>
          <a:prstGeom prst="rect">
            <a:avLst/>
          </a:prstGeom>
          <a:noFill/>
          <a:ln w="38100"/>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286967646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743B8-EF54-4BEF-A2CC-240AD6B811DA}"/>
              </a:ext>
            </a:extLst>
          </p:cNvPr>
          <p:cNvSpPr>
            <a:spLocks noGrp="1"/>
          </p:cNvSpPr>
          <p:nvPr>
            <p:ph type="title"/>
          </p:nvPr>
        </p:nvSpPr>
        <p:spPr>
          <a:xfrm>
            <a:off x="2657440" y="317427"/>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8A2110F0-3CC2-4651-93AF-B9115F04B15E}"/>
              </a:ext>
            </a:extLst>
          </p:cNvPr>
          <p:cNvSpPr>
            <a:spLocks noGrp="1"/>
          </p:cNvSpPr>
          <p:nvPr>
            <p:ph sz="quarter" idx="10"/>
          </p:nvPr>
        </p:nvSpPr>
        <p:spPr>
          <a:xfrm>
            <a:off x="276838" y="1435608"/>
            <a:ext cx="4077050" cy="3977640"/>
          </a:xfrm>
        </p:spPr>
        <p:txBody>
          <a:bodyPr>
            <a:noAutofit/>
          </a:bodyPr>
          <a:lstStyle/>
          <a:p>
            <a:r>
              <a:rPr lang="en-GB" sz="2000" b="1" u="sng"/>
              <a:t>Japan – Noh Theatre</a:t>
            </a:r>
          </a:p>
          <a:p>
            <a:r>
              <a:rPr lang="en-GB" sz="2000"/>
              <a:t>Noh Theatre was being performed in Japan since the 14</a:t>
            </a:r>
            <a:r>
              <a:rPr lang="en-GB" sz="2000" baseline="30000"/>
              <a:t>th</a:t>
            </a:r>
            <a:r>
              <a:rPr lang="en-GB" sz="2000"/>
              <a:t> century</a:t>
            </a:r>
          </a:p>
          <a:p>
            <a:r>
              <a:rPr lang="en-GB" sz="2000"/>
              <a:t>The theatre was an open space, remaining constant for every Noh play.</a:t>
            </a:r>
          </a:p>
          <a:p>
            <a:r>
              <a:rPr lang="en-GB" sz="2000"/>
              <a:t>The audience would see every actor, even when they were not performing.</a:t>
            </a:r>
          </a:p>
        </p:txBody>
      </p:sp>
      <p:pic>
        <p:nvPicPr>
          <p:cNvPr id="5" name="Picture 4" descr="A picture containing outdoor, building, water, wooden&#10;&#10;Description automatically generated">
            <a:extLst>
              <a:ext uri="{FF2B5EF4-FFF2-40B4-BE49-F238E27FC236}">
                <a16:creationId xmlns:a16="http://schemas.microsoft.com/office/drawing/2014/main" id="{9886DEAC-FDFC-4F03-AAB1-5681D60E04F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55236" y="3343933"/>
            <a:ext cx="3511263" cy="2633447"/>
          </a:xfrm>
          <a:prstGeom prst="rect">
            <a:avLst/>
          </a:prstGeom>
        </p:spPr>
      </p:pic>
      <p:sp>
        <p:nvSpPr>
          <p:cNvPr id="6" name="TextBox 5">
            <a:extLst>
              <a:ext uri="{FF2B5EF4-FFF2-40B4-BE49-F238E27FC236}">
                <a16:creationId xmlns:a16="http://schemas.microsoft.com/office/drawing/2014/main" id="{33B64953-E34C-435F-BBEB-6190F81B949F}"/>
              </a:ext>
            </a:extLst>
          </p:cNvPr>
          <p:cNvSpPr txBox="1"/>
          <p:nvPr/>
        </p:nvSpPr>
        <p:spPr>
          <a:xfrm>
            <a:off x="7834388" y="6284834"/>
            <a:ext cx="3954012" cy="246221"/>
          </a:xfrm>
          <a:prstGeom prst="rect">
            <a:avLst/>
          </a:prstGeom>
          <a:noFill/>
        </p:spPr>
        <p:txBody>
          <a:bodyPr wrap="square" rtlCol="0">
            <a:spAutoFit/>
          </a:bodyPr>
          <a:lstStyle/>
          <a:p>
            <a:r>
              <a:rPr lang="en-GB" sz="1000" b="1" i="1">
                <a:hlinkClick r:id="rId3" tooltip="https://www.flickr.com/photos/jpellgen/1895652575"/>
              </a:rPr>
              <a:t>This Photo</a:t>
            </a:r>
            <a:r>
              <a:rPr lang="en-GB" sz="1000" b="1" i="1"/>
              <a:t> by Unknown Author is licensed under </a:t>
            </a:r>
            <a:r>
              <a:rPr lang="en-GB" sz="1000" b="1" i="1">
                <a:hlinkClick r:id="rId4" tooltip="https://creativecommons.org/licenses/by-nc-nd/3.0/"/>
              </a:rPr>
              <a:t>CC BY-NC-ND</a:t>
            </a:r>
            <a:endParaRPr lang="en-GB" sz="1000" b="1" i="1"/>
          </a:p>
        </p:txBody>
      </p:sp>
      <p:sp>
        <p:nvSpPr>
          <p:cNvPr id="7" name="TextBox 6">
            <a:extLst>
              <a:ext uri="{FF2B5EF4-FFF2-40B4-BE49-F238E27FC236}">
                <a16:creationId xmlns:a16="http://schemas.microsoft.com/office/drawing/2014/main" id="{BA466EE1-ECE6-4FB3-B814-B4E0150B431F}"/>
              </a:ext>
            </a:extLst>
          </p:cNvPr>
          <p:cNvSpPr txBox="1"/>
          <p:nvPr/>
        </p:nvSpPr>
        <p:spPr>
          <a:xfrm>
            <a:off x="8255236" y="5977380"/>
            <a:ext cx="3112315" cy="307777"/>
          </a:xfrm>
          <a:prstGeom prst="rect">
            <a:avLst/>
          </a:prstGeom>
          <a:noFill/>
        </p:spPr>
        <p:txBody>
          <a:bodyPr wrap="square" rtlCol="0">
            <a:spAutoFit/>
          </a:bodyPr>
          <a:lstStyle/>
          <a:p>
            <a:pPr algn="ctr"/>
            <a:r>
              <a:rPr lang="en-GB" sz="1400" b="1" i="1"/>
              <a:t>Noh Theatre Space</a:t>
            </a:r>
          </a:p>
        </p:txBody>
      </p:sp>
      <p:pic>
        <p:nvPicPr>
          <p:cNvPr id="9" name="Picture 8" descr="Diagram&#10;&#10;Description automatically generated">
            <a:extLst>
              <a:ext uri="{FF2B5EF4-FFF2-40B4-BE49-F238E27FC236}">
                <a16:creationId xmlns:a16="http://schemas.microsoft.com/office/drawing/2014/main" id="{88C735E1-B370-4909-9CF9-90235AE897F9}"/>
              </a:ext>
            </a:extLst>
          </p:cNvPr>
          <p:cNvPicPr>
            <a:picLocks noChangeAspect="1"/>
          </p:cNvPicPr>
          <p:nvPr/>
        </p:nvPicPr>
        <p:blipFill>
          <a:blip r:embed="rId5"/>
          <a:stretch>
            <a:fillRect/>
          </a:stretch>
        </p:blipFill>
        <p:spPr>
          <a:xfrm>
            <a:off x="4353888" y="1350627"/>
            <a:ext cx="3740790" cy="2998133"/>
          </a:xfrm>
          <a:prstGeom prst="rect">
            <a:avLst/>
          </a:prstGeom>
        </p:spPr>
      </p:pic>
      <p:sp>
        <p:nvSpPr>
          <p:cNvPr id="11" name="TextBox 10">
            <a:extLst>
              <a:ext uri="{FF2B5EF4-FFF2-40B4-BE49-F238E27FC236}">
                <a16:creationId xmlns:a16="http://schemas.microsoft.com/office/drawing/2014/main" id="{FC3C857F-BAEB-48FB-89A6-CF2DD7B9E391}"/>
              </a:ext>
            </a:extLst>
          </p:cNvPr>
          <p:cNvSpPr txBox="1"/>
          <p:nvPr/>
        </p:nvSpPr>
        <p:spPr>
          <a:xfrm>
            <a:off x="8524262" y="2389715"/>
            <a:ext cx="2690769" cy="400110"/>
          </a:xfrm>
          <a:prstGeom prst="rect">
            <a:avLst/>
          </a:prstGeom>
          <a:noFill/>
        </p:spPr>
        <p:txBody>
          <a:bodyPr wrap="square">
            <a:spAutoFit/>
          </a:bodyPr>
          <a:lstStyle/>
          <a:p>
            <a:pPr algn="ctr"/>
            <a:r>
              <a:rPr lang="en-GB" sz="1000" b="1" i="1">
                <a:hlinkClick r:id="rId6"/>
              </a:rPr>
              <a:t>https://www.ntj.jac.go.jp/assets/files/english/top/img/Noh%20Theatre%20Seat.jpg</a:t>
            </a:r>
            <a:endParaRPr lang="en-GB" sz="1000" b="1" i="1"/>
          </a:p>
        </p:txBody>
      </p:sp>
      <p:sp>
        <p:nvSpPr>
          <p:cNvPr id="12" name="TextBox 11">
            <a:extLst>
              <a:ext uri="{FF2B5EF4-FFF2-40B4-BE49-F238E27FC236}">
                <a16:creationId xmlns:a16="http://schemas.microsoft.com/office/drawing/2014/main" id="{12835432-279D-4B63-A938-1D03F131F414}"/>
              </a:ext>
            </a:extLst>
          </p:cNvPr>
          <p:cNvSpPr txBox="1"/>
          <p:nvPr/>
        </p:nvSpPr>
        <p:spPr>
          <a:xfrm>
            <a:off x="8187655" y="1435608"/>
            <a:ext cx="3363985" cy="954107"/>
          </a:xfrm>
          <a:prstGeom prst="rect">
            <a:avLst/>
          </a:prstGeom>
          <a:noFill/>
        </p:spPr>
        <p:txBody>
          <a:bodyPr wrap="square" rtlCol="0">
            <a:spAutoFit/>
          </a:bodyPr>
          <a:lstStyle/>
          <a:p>
            <a:pPr algn="ctr"/>
            <a:r>
              <a:rPr lang="en-GB" sz="1400" b="1" i="1"/>
              <a:t>Noh Theatre layout</a:t>
            </a:r>
          </a:p>
          <a:p>
            <a:pPr algn="ctr"/>
            <a:endParaRPr lang="en-GB" sz="1400" b="1" i="1"/>
          </a:p>
          <a:p>
            <a:pPr algn="ctr"/>
            <a:r>
              <a:rPr lang="en-GB" sz="1400" b="1" i="1"/>
              <a:t>Image sourced from the Japan Arts Council</a:t>
            </a:r>
          </a:p>
        </p:txBody>
      </p:sp>
      <p:sp>
        <p:nvSpPr>
          <p:cNvPr id="13" name="Rectangle 12">
            <a:extLst>
              <a:ext uri="{FF2B5EF4-FFF2-40B4-BE49-F238E27FC236}">
                <a16:creationId xmlns:a16="http://schemas.microsoft.com/office/drawing/2014/main" id="{66A87DC8-649F-4C38-BA19-258276BAE20F}"/>
              </a:ext>
            </a:extLst>
          </p:cNvPr>
          <p:cNvSpPr/>
          <p:nvPr/>
        </p:nvSpPr>
        <p:spPr>
          <a:xfrm>
            <a:off x="8187655" y="1339674"/>
            <a:ext cx="3363985" cy="1542954"/>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8A9B487-5745-4071-929C-43C0E0FBCFC4}"/>
              </a:ext>
            </a:extLst>
          </p:cNvPr>
          <p:cNvSpPr/>
          <p:nvPr/>
        </p:nvSpPr>
        <p:spPr>
          <a:xfrm>
            <a:off x="7834388" y="6003237"/>
            <a:ext cx="3954012" cy="563193"/>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987855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FC752-AB36-4684-B5E3-F76B72B17B80}"/>
              </a:ext>
            </a:extLst>
          </p:cNvPr>
          <p:cNvSpPr>
            <a:spLocks noGrp="1"/>
          </p:cNvSpPr>
          <p:nvPr>
            <p:ph type="title"/>
          </p:nvPr>
        </p:nvSpPr>
        <p:spPr>
          <a:xfrm>
            <a:off x="2657440" y="336183"/>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9C016C3F-2E21-4B44-8F62-ECA7A9FF4682}"/>
              </a:ext>
            </a:extLst>
          </p:cNvPr>
          <p:cNvSpPr>
            <a:spLocks noGrp="1"/>
          </p:cNvSpPr>
          <p:nvPr>
            <p:ph sz="quarter" idx="10"/>
          </p:nvPr>
        </p:nvSpPr>
        <p:spPr>
          <a:xfrm>
            <a:off x="277586" y="1435608"/>
            <a:ext cx="4678462" cy="5128478"/>
          </a:xfrm>
        </p:spPr>
        <p:txBody>
          <a:bodyPr>
            <a:noAutofit/>
          </a:bodyPr>
          <a:lstStyle/>
          <a:p>
            <a:r>
              <a:rPr lang="en-GB" sz="2000" b="1" u="sng"/>
              <a:t>Renaissance Spaces</a:t>
            </a:r>
          </a:p>
          <a:p>
            <a:r>
              <a:rPr lang="en-GB" sz="2000" b="1" u="sng"/>
              <a:t>14</a:t>
            </a:r>
            <a:r>
              <a:rPr lang="en-GB" sz="2000" b="1" u="sng" baseline="30000"/>
              <a:t>th</a:t>
            </a:r>
            <a:r>
              <a:rPr lang="en-GB" sz="2000" b="1" u="sng"/>
              <a:t> – 17</a:t>
            </a:r>
            <a:r>
              <a:rPr lang="en-GB" sz="2000" b="1" u="sng" baseline="30000"/>
              <a:t>th</a:t>
            </a:r>
            <a:r>
              <a:rPr lang="en-GB" sz="2000" b="1" u="sng"/>
              <a:t> Century</a:t>
            </a:r>
          </a:p>
          <a:p>
            <a:r>
              <a:rPr lang="en-GB" sz="2000"/>
              <a:t>In Italy, an interest in classical Greek &amp; Roman art, culture and theatre returned.</a:t>
            </a:r>
          </a:p>
          <a:p>
            <a:r>
              <a:rPr lang="en-GB" sz="2000" b="1">
                <a:effectLst/>
              </a:rPr>
              <a:t>2 major traditions </a:t>
            </a:r>
            <a:r>
              <a:rPr lang="en-GB" sz="2000">
                <a:effectLst/>
              </a:rPr>
              <a:t>were developed</a:t>
            </a:r>
          </a:p>
          <a:p>
            <a:pPr marL="742950" lvl="1" indent="-285750" rtl="0" fontAlgn="ctr">
              <a:spcBef>
                <a:spcPts val="0"/>
              </a:spcBef>
              <a:spcAft>
                <a:spcPts val="0"/>
              </a:spcAft>
              <a:buFont typeface="Courier New" panose="02070309020205020404" pitchFamily="49" charset="0"/>
              <a:buChar char="o"/>
            </a:pPr>
            <a:r>
              <a:rPr lang="en-GB" sz="2000" b="1">
                <a:effectLst/>
              </a:rPr>
              <a:t>The Proscenium</a:t>
            </a:r>
          </a:p>
          <a:p>
            <a:pPr marL="742950" lvl="1" indent="-285750" rtl="0" fontAlgn="ctr">
              <a:spcBef>
                <a:spcPts val="0"/>
              </a:spcBef>
              <a:spcAft>
                <a:spcPts val="0"/>
              </a:spcAft>
              <a:buFont typeface="Courier New" panose="02070309020205020404" pitchFamily="49" charset="0"/>
              <a:buChar char="o"/>
            </a:pPr>
            <a:r>
              <a:rPr lang="en-GB" sz="2000" b="1">
                <a:effectLst/>
              </a:rPr>
              <a:t>Scenic Facilities</a:t>
            </a:r>
          </a:p>
          <a:p>
            <a:endParaRPr lang="en-GB" sz="2000"/>
          </a:p>
        </p:txBody>
      </p:sp>
      <p:sp>
        <p:nvSpPr>
          <p:cNvPr id="5" name="TextBox 4">
            <a:extLst>
              <a:ext uri="{FF2B5EF4-FFF2-40B4-BE49-F238E27FC236}">
                <a16:creationId xmlns:a16="http://schemas.microsoft.com/office/drawing/2014/main" id="{FABA395D-065E-4834-9D73-840D1F009CE4}"/>
              </a:ext>
            </a:extLst>
          </p:cNvPr>
          <p:cNvSpPr txBox="1"/>
          <p:nvPr/>
        </p:nvSpPr>
        <p:spPr>
          <a:xfrm>
            <a:off x="5100419" y="1337579"/>
            <a:ext cx="6807653" cy="5324535"/>
          </a:xfrm>
          <a:prstGeom prst="rect">
            <a:avLst/>
          </a:prstGeom>
          <a:noFill/>
        </p:spPr>
        <p:txBody>
          <a:bodyPr wrap="square">
            <a:spAutoFit/>
          </a:bodyPr>
          <a:lstStyle/>
          <a:p>
            <a:pPr marL="0" marR="0">
              <a:spcBef>
                <a:spcPts val="0"/>
              </a:spcBef>
              <a:spcAft>
                <a:spcPts val="0"/>
              </a:spcAft>
            </a:pPr>
            <a:r>
              <a:rPr lang="en-GB" sz="2000" b="1">
                <a:effectLst/>
              </a:rPr>
              <a:t>Vitruvius - Marcus Vitruvius Pollio (80-70 BC - 15 BC)</a:t>
            </a:r>
            <a:endParaRPr lang="en-GB" sz="2000">
              <a:effectLst/>
            </a:endParaRPr>
          </a:p>
          <a:p>
            <a:pPr marL="0" marR="0">
              <a:spcBef>
                <a:spcPts val="0"/>
              </a:spcBef>
              <a:spcAft>
                <a:spcPts val="0"/>
              </a:spcAft>
            </a:pPr>
            <a:endParaRPr lang="en-GB" sz="2000"/>
          </a:p>
          <a:p>
            <a:pPr marL="0" marR="0">
              <a:spcBef>
                <a:spcPts val="0"/>
              </a:spcBef>
              <a:spcAft>
                <a:spcPts val="0"/>
              </a:spcAft>
            </a:pPr>
            <a:r>
              <a:rPr lang="en-GB" sz="2000" b="1" i="1">
                <a:effectLst/>
              </a:rPr>
              <a:t>His writings had a huge influence on theatre architecture and his work became the chief authority on ancient classical architecture.</a:t>
            </a:r>
          </a:p>
          <a:p>
            <a:pPr marL="0" marR="0">
              <a:spcBef>
                <a:spcPts val="0"/>
              </a:spcBef>
              <a:spcAft>
                <a:spcPts val="0"/>
              </a:spcAft>
            </a:pPr>
            <a:r>
              <a:rPr lang="en-GB" sz="2000">
                <a:effectLst/>
              </a:rPr>
              <a:t> </a:t>
            </a:r>
          </a:p>
          <a:p>
            <a:pPr marL="0" marR="0">
              <a:spcBef>
                <a:spcPts val="0"/>
              </a:spcBef>
              <a:spcAft>
                <a:spcPts val="0"/>
              </a:spcAft>
            </a:pPr>
            <a:r>
              <a:rPr lang="en-GB" sz="2000">
                <a:effectLst/>
              </a:rPr>
              <a:t>Important dates:</a:t>
            </a:r>
          </a:p>
          <a:p>
            <a:pPr marL="0" marR="0">
              <a:spcBef>
                <a:spcPts val="0"/>
              </a:spcBef>
              <a:spcAft>
                <a:spcPts val="0"/>
              </a:spcAft>
            </a:pPr>
            <a:endParaRPr lang="en-GB" sz="2000">
              <a:effectLst/>
            </a:endParaRPr>
          </a:p>
          <a:p>
            <a:pPr marL="342900" marR="0" indent="-342900">
              <a:spcBef>
                <a:spcPts val="0"/>
              </a:spcBef>
              <a:spcAft>
                <a:spcPts val="0"/>
              </a:spcAft>
              <a:buFont typeface="Arial" panose="020B0604020202020204" pitchFamily="34" charset="0"/>
              <a:buChar char="•"/>
            </a:pPr>
            <a:r>
              <a:rPr lang="en-GB" sz="2000" b="1">
                <a:effectLst/>
              </a:rPr>
              <a:t>1427</a:t>
            </a:r>
            <a:r>
              <a:rPr lang="en-GB" sz="2000">
                <a:effectLst/>
              </a:rPr>
              <a:t> - a manuscript was discovered which contained classical plays &amp; descriptions of Greek &amp; Roman theatres - written by Vitruvius who died around 15 BC.</a:t>
            </a:r>
          </a:p>
          <a:p>
            <a:pPr marL="342900" marR="0" indent="-342900">
              <a:spcBef>
                <a:spcPts val="0"/>
              </a:spcBef>
              <a:spcAft>
                <a:spcPts val="0"/>
              </a:spcAft>
              <a:buFont typeface="Arial" panose="020B0604020202020204" pitchFamily="34" charset="0"/>
              <a:buChar char="•"/>
            </a:pPr>
            <a:r>
              <a:rPr lang="en-GB" sz="2000" b="1">
                <a:effectLst/>
              </a:rPr>
              <a:t>1511</a:t>
            </a:r>
            <a:r>
              <a:rPr lang="en-GB" sz="2000">
                <a:effectLst/>
              </a:rPr>
              <a:t> - After 1511, editions of Vitruvius were published with especially prepared illustrations, and these were used as 'templates' for spaces in which to perform newly popular old classical plays</a:t>
            </a:r>
          </a:p>
          <a:p>
            <a:pPr marL="342900" marR="0" indent="-342900">
              <a:spcBef>
                <a:spcPts val="0"/>
              </a:spcBef>
              <a:spcAft>
                <a:spcPts val="0"/>
              </a:spcAft>
              <a:buFont typeface="Arial" panose="020B0604020202020204" pitchFamily="34" charset="0"/>
              <a:buChar char="•"/>
            </a:pPr>
            <a:r>
              <a:rPr lang="en-GB" sz="2000" b="1">
                <a:effectLst/>
              </a:rPr>
              <a:t>1584</a:t>
            </a:r>
            <a:r>
              <a:rPr lang="en-GB" sz="2000">
                <a:effectLst/>
              </a:rPr>
              <a:t> - Permanent theatre buildings, oldest surviving being Teatro </a:t>
            </a:r>
            <a:r>
              <a:rPr lang="en-GB" sz="2000" err="1">
                <a:effectLst/>
              </a:rPr>
              <a:t>Olympico</a:t>
            </a:r>
            <a:r>
              <a:rPr lang="en-GB" sz="2000">
                <a:effectLst/>
              </a:rPr>
              <a:t> - designed by Andrea Palladio.</a:t>
            </a:r>
          </a:p>
        </p:txBody>
      </p:sp>
    </p:spTree>
    <p:extLst>
      <p:ext uri="{BB962C8B-B14F-4D97-AF65-F5344CB8AC3E}">
        <p14:creationId xmlns:p14="http://schemas.microsoft.com/office/powerpoint/2010/main" val="144240406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F48C-2927-4A7E-ABC5-7C745051D087}"/>
              </a:ext>
            </a:extLst>
          </p:cNvPr>
          <p:cNvSpPr>
            <a:spLocks noGrp="1"/>
          </p:cNvSpPr>
          <p:nvPr>
            <p:ph type="title"/>
          </p:nvPr>
        </p:nvSpPr>
        <p:spPr>
          <a:xfrm>
            <a:off x="2657440" y="364166"/>
            <a:ext cx="6877119" cy="640080"/>
          </a:xfrm>
        </p:spPr>
        <p:txBody>
          <a:bodyPr>
            <a:normAutofit/>
          </a:bodyPr>
          <a:lstStyle/>
          <a:p>
            <a:pPr algn="ctr"/>
            <a:r>
              <a:rPr lang="en-GB" sz="3000" b="1" u="sng"/>
              <a:t>History of Scenography – The Spaces</a:t>
            </a:r>
          </a:p>
        </p:txBody>
      </p:sp>
      <p:pic>
        <p:nvPicPr>
          <p:cNvPr id="5" name="Content Placeholder 4" descr="A large room&#10;&#10;Description automatically generated">
            <a:extLst>
              <a:ext uri="{FF2B5EF4-FFF2-40B4-BE49-F238E27FC236}">
                <a16:creationId xmlns:a16="http://schemas.microsoft.com/office/drawing/2014/main" id="{E701EBCA-25FD-4DC3-BA36-0B27BAF8D961}"/>
              </a:ext>
            </a:extLst>
          </p:cNvPr>
          <p:cNvPicPr>
            <a:picLocks noGrp="1" noChangeAspect="1"/>
          </p:cNvPicPr>
          <p:nvPr>
            <p:ph sz="quarter" idx="10"/>
          </p:nvPr>
        </p:nvPicPr>
        <p:blipFill>
          <a:blip r:embed="rId2">
            <a:extLst>
              <a:ext uri="{837473B0-CC2E-450A-ABE3-18F120FF3D39}">
                <a1611:picAttrSrcUrl xmlns:a1611="http://schemas.microsoft.com/office/drawing/2016/11/main" r:id="rId3"/>
              </a:ext>
            </a:extLst>
          </a:blip>
          <a:stretch>
            <a:fillRect/>
          </a:stretch>
        </p:blipFill>
        <p:spPr>
          <a:xfrm>
            <a:off x="6320124" y="1350951"/>
            <a:ext cx="5226000" cy="3483999"/>
          </a:xfrm>
        </p:spPr>
      </p:pic>
      <p:sp>
        <p:nvSpPr>
          <p:cNvPr id="6" name="TextBox 5">
            <a:extLst>
              <a:ext uri="{FF2B5EF4-FFF2-40B4-BE49-F238E27FC236}">
                <a16:creationId xmlns:a16="http://schemas.microsoft.com/office/drawing/2014/main" id="{472456B0-902E-4091-89DA-C8C26A2DE56E}"/>
              </a:ext>
            </a:extLst>
          </p:cNvPr>
          <p:cNvSpPr txBox="1"/>
          <p:nvPr/>
        </p:nvSpPr>
        <p:spPr>
          <a:xfrm>
            <a:off x="6763813" y="5242028"/>
            <a:ext cx="4416425" cy="246221"/>
          </a:xfrm>
          <a:prstGeom prst="rect">
            <a:avLst/>
          </a:prstGeom>
          <a:noFill/>
        </p:spPr>
        <p:txBody>
          <a:bodyPr wrap="square" rtlCol="0">
            <a:spAutoFit/>
          </a:bodyPr>
          <a:lstStyle/>
          <a:p>
            <a:pPr algn="ctr"/>
            <a:r>
              <a:rPr lang="en-GB" sz="1000" b="1" i="1">
                <a:hlinkClick r:id="rId3" tooltip="https://commons.wikimedia.org/wiki/File:Teatro_Olimpico_-_Vicenza,_Italy_-_8_May_2010_-_(1).jpg"/>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7" name="TextBox 6">
            <a:extLst>
              <a:ext uri="{FF2B5EF4-FFF2-40B4-BE49-F238E27FC236}">
                <a16:creationId xmlns:a16="http://schemas.microsoft.com/office/drawing/2014/main" id="{EE46A51B-A07D-4D7D-AF00-26CDFB4B6A06}"/>
              </a:ext>
            </a:extLst>
          </p:cNvPr>
          <p:cNvSpPr txBox="1"/>
          <p:nvPr/>
        </p:nvSpPr>
        <p:spPr>
          <a:xfrm>
            <a:off x="7592605" y="5017445"/>
            <a:ext cx="2608976" cy="307777"/>
          </a:xfrm>
          <a:prstGeom prst="rect">
            <a:avLst/>
          </a:prstGeom>
          <a:noFill/>
        </p:spPr>
        <p:txBody>
          <a:bodyPr wrap="square" rtlCol="0">
            <a:spAutoFit/>
          </a:bodyPr>
          <a:lstStyle/>
          <a:p>
            <a:pPr algn="ctr"/>
            <a:r>
              <a:rPr lang="en-GB" sz="1400" b="1" i="1">
                <a:effectLst/>
              </a:rPr>
              <a:t>Teatro </a:t>
            </a:r>
            <a:r>
              <a:rPr lang="en-GB" sz="1400" b="1" i="1" err="1">
                <a:effectLst/>
              </a:rPr>
              <a:t>Olympico</a:t>
            </a:r>
            <a:endParaRPr lang="en-GB" sz="1400" b="1" i="1"/>
          </a:p>
        </p:txBody>
      </p:sp>
      <p:sp>
        <p:nvSpPr>
          <p:cNvPr id="8" name="Rectangle 7">
            <a:extLst>
              <a:ext uri="{FF2B5EF4-FFF2-40B4-BE49-F238E27FC236}">
                <a16:creationId xmlns:a16="http://schemas.microsoft.com/office/drawing/2014/main" id="{084F2A73-D1D5-4F73-A605-B449261A2642}"/>
              </a:ext>
            </a:extLst>
          </p:cNvPr>
          <p:cNvSpPr/>
          <p:nvPr/>
        </p:nvSpPr>
        <p:spPr>
          <a:xfrm>
            <a:off x="7055142" y="5017444"/>
            <a:ext cx="3833769" cy="470805"/>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A large stone building&#10;&#10;Description automatically generated">
            <a:extLst>
              <a:ext uri="{FF2B5EF4-FFF2-40B4-BE49-F238E27FC236}">
                <a16:creationId xmlns:a16="http://schemas.microsoft.com/office/drawing/2014/main" id="{D2B99F67-FC4E-40DA-96D0-24E82A72331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8440" y="1350950"/>
            <a:ext cx="4907040" cy="3483999"/>
          </a:xfrm>
          <a:prstGeom prst="rect">
            <a:avLst/>
          </a:prstGeom>
        </p:spPr>
      </p:pic>
      <p:sp>
        <p:nvSpPr>
          <p:cNvPr id="11" name="TextBox 10">
            <a:extLst>
              <a:ext uri="{FF2B5EF4-FFF2-40B4-BE49-F238E27FC236}">
                <a16:creationId xmlns:a16="http://schemas.microsoft.com/office/drawing/2014/main" id="{2403B867-7A4F-4188-A2CE-3FCA0AD37262}"/>
              </a:ext>
            </a:extLst>
          </p:cNvPr>
          <p:cNvSpPr txBox="1"/>
          <p:nvPr/>
        </p:nvSpPr>
        <p:spPr>
          <a:xfrm>
            <a:off x="1064179" y="5260829"/>
            <a:ext cx="3915561" cy="246221"/>
          </a:xfrm>
          <a:prstGeom prst="rect">
            <a:avLst/>
          </a:prstGeom>
          <a:noFill/>
        </p:spPr>
        <p:txBody>
          <a:bodyPr wrap="square" rtlCol="0">
            <a:spAutoFit/>
          </a:bodyPr>
          <a:lstStyle/>
          <a:p>
            <a:pPr algn="ctr"/>
            <a:r>
              <a:rPr lang="en-GB" sz="1000" b="1" i="1">
                <a:hlinkClick r:id="rId6" tooltip="http://italianfeelingsen.blogspot.com/2009/07/architect-andrea-palladio-in-barcelona.html"/>
              </a:rPr>
              <a:t>This Photo</a:t>
            </a:r>
            <a:r>
              <a:rPr lang="en-GB" sz="1000" b="1" i="1"/>
              <a:t> by Unknown Author is licensed under </a:t>
            </a:r>
            <a:r>
              <a:rPr lang="en-GB" sz="1000" b="1" i="1">
                <a:hlinkClick r:id="rId7" tooltip="https://creativecommons.org/licenses/by-nc-sa/3.0/"/>
              </a:rPr>
              <a:t>CC BY-SA-NC</a:t>
            </a:r>
            <a:endParaRPr lang="en-GB" sz="1000" b="1" i="1"/>
          </a:p>
        </p:txBody>
      </p:sp>
      <p:sp>
        <p:nvSpPr>
          <p:cNvPr id="13" name="TextBox 12">
            <a:extLst>
              <a:ext uri="{FF2B5EF4-FFF2-40B4-BE49-F238E27FC236}">
                <a16:creationId xmlns:a16="http://schemas.microsoft.com/office/drawing/2014/main" id="{ED49EB3B-F8D5-42F1-8CAD-8CAEAB8A403D}"/>
              </a:ext>
            </a:extLst>
          </p:cNvPr>
          <p:cNvSpPr txBox="1"/>
          <p:nvPr/>
        </p:nvSpPr>
        <p:spPr>
          <a:xfrm>
            <a:off x="1627772" y="5020281"/>
            <a:ext cx="2664638" cy="307777"/>
          </a:xfrm>
          <a:prstGeom prst="rect">
            <a:avLst/>
          </a:prstGeom>
          <a:noFill/>
        </p:spPr>
        <p:txBody>
          <a:bodyPr wrap="square" rtlCol="0">
            <a:spAutoFit/>
          </a:bodyPr>
          <a:lstStyle/>
          <a:p>
            <a:pPr algn="ctr"/>
            <a:r>
              <a:rPr lang="en-GB" sz="1400" b="1" i="1">
                <a:effectLst/>
              </a:rPr>
              <a:t>Teatro </a:t>
            </a:r>
            <a:r>
              <a:rPr lang="en-GB" sz="1400" b="1" i="1" err="1">
                <a:effectLst/>
              </a:rPr>
              <a:t>Olympico</a:t>
            </a:r>
            <a:endParaRPr lang="en-GB" sz="1400" b="1" i="1"/>
          </a:p>
        </p:txBody>
      </p:sp>
      <p:sp>
        <p:nvSpPr>
          <p:cNvPr id="15" name="Rectangle 14">
            <a:extLst>
              <a:ext uri="{FF2B5EF4-FFF2-40B4-BE49-F238E27FC236}">
                <a16:creationId xmlns:a16="http://schemas.microsoft.com/office/drawing/2014/main" id="{39825794-10CB-410F-9D08-501061F25521}"/>
              </a:ext>
            </a:extLst>
          </p:cNvPr>
          <p:cNvSpPr/>
          <p:nvPr/>
        </p:nvSpPr>
        <p:spPr>
          <a:xfrm>
            <a:off x="1064179" y="5020280"/>
            <a:ext cx="3915561" cy="486769"/>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6622559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48EB0-37FB-4E15-B876-12F6358DEC3C}"/>
              </a:ext>
            </a:extLst>
          </p:cNvPr>
          <p:cNvSpPr>
            <a:spLocks noGrp="1"/>
          </p:cNvSpPr>
          <p:nvPr>
            <p:ph type="title"/>
          </p:nvPr>
        </p:nvSpPr>
        <p:spPr>
          <a:xfrm>
            <a:off x="2580516" y="363891"/>
            <a:ext cx="6877119" cy="640080"/>
          </a:xfrm>
        </p:spPr>
        <p:txBody>
          <a:bodyPr>
            <a:normAutofit/>
          </a:bodyPr>
          <a:lstStyle/>
          <a:p>
            <a:pPr algn="ctr"/>
            <a:r>
              <a:rPr lang="en-GB" sz="3000" b="1" u="sng"/>
              <a:t>History of Scenography – The Spaces</a:t>
            </a:r>
          </a:p>
        </p:txBody>
      </p:sp>
      <p:pic>
        <p:nvPicPr>
          <p:cNvPr id="5" name="Content Placeholder 4" descr="Diagram, engineering drawing&#10;&#10;Description automatically generated">
            <a:extLst>
              <a:ext uri="{FF2B5EF4-FFF2-40B4-BE49-F238E27FC236}">
                <a16:creationId xmlns:a16="http://schemas.microsoft.com/office/drawing/2014/main" id="{FED43522-931B-4FB0-A9E1-A01515613512}"/>
              </a:ext>
            </a:extLst>
          </p:cNvPr>
          <p:cNvPicPr>
            <a:picLocks noGrp="1" noChangeAspect="1"/>
          </p:cNvPicPr>
          <p:nvPr>
            <p:ph sz="quarter" idx="10"/>
          </p:nvPr>
        </p:nvPicPr>
        <p:blipFill>
          <a:blip r:embed="rId2">
            <a:extLst>
              <a:ext uri="{837473B0-CC2E-450A-ABE3-18F120FF3D39}">
                <a1611:picAttrSrcUrl xmlns:a1611="http://schemas.microsoft.com/office/drawing/2016/11/main" r:id="rId3"/>
              </a:ext>
            </a:extLst>
          </a:blip>
          <a:stretch>
            <a:fillRect/>
          </a:stretch>
        </p:blipFill>
        <p:spPr>
          <a:xfrm>
            <a:off x="320399" y="1346886"/>
            <a:ext cx="5564540" cy="3914317"/>
          </a:xfrm>
        </p:spPr>
      </p:pic>
      <p:sp>
        <p:nvSpPr>
          <p:cNvPr id="6" name="TextBox 5">
            <a:extLst>
              <a:ext uri="{FF2B5EF4-FFF2-40B4-BE49-F238E27FC236}">
                <a16:creationId xmlns:a16="http://schemas.microsoft.com/office/drawing/2014/main" id="{C9D06501-9BBE-4164-B0B0-FAA37E7AD8F0}"/>
              </a:ext>
            </a:extLst>
          </p:cNvPr>
          <p:cNvSpPr txBox="1"/>
          <p:nvPr/>
        </p:nvSpPr>
        <p:spPr>
          <a:xfrm>
            <a:off x="1226261" y="5637913"/>
            <a:ext cx="3752816" cy="246221"/>
          </a:xfrm>
          <a:prstGeom prst="rect">
            <a:avLst/>
          </a:prstGeom>
          <a:noFill/>
        </p:spPr>
        <p:txBody>
          <a:bodyPr wrap="square" rtlCol="0">
            <a:spAutoFit/>
          </a:bodyPr>
          <a:lstStyle/>
          <a:p>
            <a:pPr algn="ctr"/>
            <a:r>
              <a:rPr lang="en-GB" sz="1000" b="1" i="1">
                <a:hlinkClick r:id="rId3" tooltip="https://en.wikipedia.org/wiki/Teatro_Olimpico"/>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8" name="Picture 7" descr="A vintage photo of a building&#10;&#10;Description automatically generated">
            <a:extLst>
              <a:ext uri="{FF2B5EF4-FFF2-40B4-BE49-F238E27FC236}">
                <a16:creationId xmlns:a16="http://schemas.microsoft.com/office/drawing/2014/main" id="{BC2614CD-A568-4F49-B223-13FE35F14E8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019076" y="1346886"/>
            <a:ext cx="5849729" cy="3914317"/>
          </a:xfrm>
          <a:prstGeom prst="rect">
            <a:avLst/>
          </a:prstGeom>
        </p:spPr>
      </p:pic>
      <p:sp>
        <p:nvSpPr>
          <p:cNvPr id="9" name="TextBox 8">
            <a:extLst>
              <a:ext uri="{FF2B5EF4-FFF2-40B4-BE49-F238E27FC236}">
                <a16:creationId xmlns:a16="http://schemas.microsoft.com/office/drawing/2014/main" id="{42CC7FC9-470A-4415-80C5-3E70572C2432}"/>
              </a:ext>
            </a:extLst>
          </p:cNvPr>
          <p:cNvSpPr txBox="1"/>
          <p:nvPr/>
        </p:nvSpPr>
        <p:spPr>
          <a:xfrm>
            <a:off x="7101462" y="5607808"/>
            <a:ext cx="3684953" cy="246221"/>
          </a:xfrm>
          <a:prstGeom prst="rect">
            <a:avLst/>
          </a:prstGeom>
          <a:noFill/>
        </p:spPr>
        <p:txBody>
          <a:bodyPr wrap="square" rtlCol="0">
            <a:spAutoFit/>
          </a:bodyPr>
          <a:lstStyle/>
          <a:p>
            <a:pPr algn="ctr"/>
            <a:r>
              <a:rPr lang="en-GB" sz="1000" b="1" i="1">
                <a:hlinkClick r:id="rId6" tooltip="https://fr.wikipedia.org/wiki/Teatro_Olimpico"/>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11" name="TextBox 10">
            <a:extLst>
              <a:ext uri="{FF2B5EF4-FFF2-40B4-BE49-F238E27FC236}">
                <a16:creationId xmlns:a16="http://schemas.microsoft.com/office/drawing/2014/main" id="{B40E921E-1BF6-4FD3-8EB2-6CC6D92C8CA5}"/>
              </a:ext>
            </a:extLst>
          </p:cNvPr>
          <p:cNvSpPr txBox="1"/>
          <p:nvPr/>
        </p:nvSpPr>
        <p:spPr>
          <a:xfrm>
            <a:off x="320399" y="5357225"/>
            <a:ext cx="5564540" cy="307777"/>
          </a:xfrm>
          <a:prstGeom prst="rect">
            <a:avLst/>
          </a:prstGeom>
          <a:noFill/>
        </p:spPr>
        <p:txBody>
          <a:bodyPr wrap="square">
            <a:spAutoFit/>
          </a:bodyPr>
          <a:lstStyle/>
          <a:p>
            <a:pPr algn="ctr"/>
            <a:r>
              <a:rPr lang="en-GB" sz="1400" b="1" i="1">
                <a:solidFill>
                  <a:srgbClr val="202122"/>
                </a:solidFill>
                <a:effectLst/>
              </a:rPr>
              <a:t>Floor plan (drawing by </a:t>
            </a:r>
            <a:r>
              <a:rPr lang="en-GB" sz="1400" b="1" i="1" err="1">
                <a:solidFill>
                  <a:srgbClr val="202122"/>
                </a:solidFill>
                <a:effectLst/>
              </a:rPr>
              <a:t>Ottavio</a:t>
            </a:r>
            <a:r>
              <a:rPr lang="en-GB" sz="1400" b="1" i="1">
                <a:solidFill>
                  <a:srgbClr val="202122"/>
                </a:solidFill>
                <a:effectLst/>
              </a:rPr>
              <a:t> </a:t>
            </a:r>
            <a:r>
              <a:rPr lang="en-GB" sz="1400" b="1" i="1" err="1">
                <a:solidFill>
                  <a:srgbClr val="202122"/>
                </a:solidFill>
                <a:effectLst/>
              </a:rPr>
              <a:t>Bertotti</a:t>
            </a:r>
            <a:r>
              <a:rPr lang="en-GB" sz="1400" b="1" i="1">
                <a:solidFill>
                  <a:srgbClr val="202122"/>
                </a:solidFill>
                <a:effectLst/>
              </a:rPr>
              <a:t> Scamozzi, 1776)</a:t>
            </a:r>
            <a:endParaRPr lang="en-GB" sz="1400" b="1" i="1"/>
          </a:p>
        </p:txBody>
      </p:sp>
      <p:sp>
        <p:nvSpPr>
          <p:cNvPr id="13" name="TextBox 12">
            <a:extLst>
              <a:ext uri="{FF2B5EF4-FFF2-40B4-BE49-F238E27FC236}">
                <a16:creationId xmlns:a16="http://schemas.microsoft.com/office/drawing/2014/main" id="{304663C1-4DE4-414C-9CBF-84051DDCB129}"/>
              </a:ext>
            </a:extLst>
          </p:cNvPr>
          <p:cNvSpPr txBox="1"/>
          <p:nvPr/>
        </p:nvSpPr>
        <p:spPr>
          <a:xfrm>
            <a:off x="6395771" y="5330136"/>
            <a:ext cx="5096337" cy="307777"/>
          </a:xfrm>
          <a:prstGeom prst="rect">
            <a:avLst/>
          </a:prstGeom>
          <a:noFill/>
        </p:spPr>
        <p:txBody>
          <a:bodyPr wrap="square">
            <a:spAutoFit/>
          </a:bodyPr>
          <a:lstStyle/>
          <a:p>
            <a:pPr algn="ctr"/>
            <a:r>
              <a:rPr lang="en-GB" sz="1400" b="1" i="1">
                <a:solidFill>
                  <a:srgbClr val="202122"/>
                </a:solidFill>
                <a:effectLst/>
              </a:rPr>
              <a:t>Cross section (drawing by </a:t>
            </a:r>
            <a:r>
              <a:rPr lang="en-GB" sz="1400" b="1" i="1" err="1">
                <a:solidFill>
                  <a:srgbClr val="202122"/>
                </a:solidFill>
                <a:effectLst/>
              </a:rPr>
              <a:t>Ottavio</a:t>
            </a:r>
            <a:r>
              <a:rPr lang="en-GB" sz="1400" b="1" i="1">
                <a:solidFill>
                  <a:srgbClr val="202122"/>
                </a:solidFill>
                <a:effectLst/>
              </a:rPr>
              <a:t> </a:t>
            </a:r>
            <a:r>
              <a:rPr lang="en-GB" sz="1400" b="1" i="1" err="1">
                <a:solidFill>
                  <a:srgbClr val="202122"/>
                </a:solidFill>
                <a:effectLst/>
              </a:rPr>
              <a:t>Bertotti</a:t>
            </a:r>
            <a:r>
              <a:rPr lang="en-GB" sz="1400" b="1" i="1">
                <a:solidFill>
                  <a:srgbClr val="202122"/>
                </a:solidFill>
                <a:effectLst/>
              </a:rPr>
              <a:t> Scamozzi, 1776)</a:t>
            </a:r>
            <a:endParaRPr lang="en-GB" sz="1400" b="1" i="1"/>
          </a:p>
        </p:txBody>
      </p:sp>
      <p:sp>
        <p:nvSpPr>
          <p:cNvPr id="14" name="Rectangle 13">
            <a:extLst>
              <a:ext uri="{FF2B5EF4-FFF2-40B4-BE49-F238E27FC236}">
                <a16:creationId xmlns:a16="http://schemas.microsoft.com/office/drawing/2014/main" id="{D2BD6D11-7301-4A52-9C89-7F8B07435D2B}"/>
              </a:ext>
            </a:extLst>
          </p:cNvPr>
          <p:cNvSpPr/>
          <p:nvPr/>
        </p:nvSpPr>
        <p:spPr>
          <a:xfrm>
            <a:off x="662730" y="5357225"/>
            <a:ext cx="4932727" cy="590569"/>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DB4E3DF-7175-4261-9EA7-11FB785CF2DD}"/>
              </a:ext>
            </a:extLst>
          </p:cNvPr>
          <p:cNvSpPr/>
          <p:nvPr/>
        </p:nvSpPr>
        <p:spPr>
          <a:xfrm>
            <a:off x="6395771" y="5357225"/>
            <a:ext cx="5096338" cy="590569"/>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342844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C5BAE-45FA-4B46-8A59-887E88C8515D}"/>
              </a:ext>
            </a:extLst>
          </p:cNvPr>
          <p:cNvSpPr>
            <a:spLocks noGrp="1"/>
          </p:cNvSpPr>
          <p:nvPr>
            <p:ph type="title"/>
          </p:nvPr>
        </p:nvSpPr>
        <p:spPr>
          <a:xfrm>
            <a:off x="2475679" y="380944"/>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B27F78D5-A4E1-492C-9C86-B056B0829822}"/>
              </a:ext>
            </a:extLst>
          </p:cNvPr>
          <p:cNvSpPr>
            <a:spLocks noGrp="1"/>
          </p:cNvSpPr>
          <p:nvPr>
            <p:ph sz="quarter" idx="10"/>
          </p:nvPr>
        </p:nvSpPr>
        <p:spPr>
          <a:xfrm>
            <a:off x="251671" y="1295628"/>
            <a:ext cx="11325136" cy="1878043"/>
          </a:xfrm>
        </p:spPr>
        <p:txBody>
          <a:bodyPr>
            <a:normAutofit lnSpcReduction="10000"/>
          </a:bodyPr>
          <a:lstStyle/>
          <a:p>
            <a:pPr marL="0" marR="0">
              <a:spcBef>
                <a:spcPts val="0"/>
              </a:spcBef>
              <a:spcAft>
                <a:spcPts val="0"/>
              </a:spcAft>
            </a:pPr>
            <a:r>
              <a:rPr lang="en-GB" sz="2000" b="1" u="sng">
                <a:effectLst/>
              </a:rPr>
              <a:t>Commedia Dell-</a:t>
            </a:r>
            <a:r>
              <a:rPr lang="en-GB" sz="2000" b="1" u="sng" err="1">
                <a:effectLst/>
              </a:rPr>
              <a:t>arte</a:t>
            </a:r>
            <a:endParaRPr lang="en-GB" sz="2000" b="1" u="sng">
              <a:effectLst/>
            </a:endParaRPr>
          </a:p>
          <a:p>
            <a:pPr marL="0" marR="0">
              <a:spcBef>
                <a:spcPts val="0"/>
              </a:spcBef>
              <a:spcAft>
                <a:spcPts val="0"/>
              </a:spcAft>
            </a:pPr>
            <a:endParaRPr lang="en-GB" sz="2000"/>
          </a:p>
          <a:p>
            <a:pPr marL="0" marR="0">
              <a:spcBef>
                <a:spcPts val="0"/>
              </a:spcBef>
              <a:spcAft>
                <a:spcPts val="0"/>
              </a:spcAft>
            </a:pPr>
            <a:r>
              <a:rPr lang="en-GB" sz="2000">
                <a:effectLst/>
              </a:rPr>
              <a:t>Improvised plays were performed in the street, on temporary structures and inside patron's halls. Their plays would accommodate the spaces available to them. Circa 1545</a:t>
            </a:r>
          </a:p>
          <a:p>
            <a:endParaRPr lang="en-GB" sz="2000"/>
          </a:p>
        </p:txBody>
      </p:sp>
      <p:pic>
        <p:nvPicPr>
          <p:cNvPr id="5" name="Picture 4" descr="A group of people riding on the back of a horse drawn carriage&#10;&#10;Description automatically generated">
            <a:extLst>
              <a:ext uri="{FF2B5EF4-FFF2-40B4-BE49-F238E27FC236}">
                <a16:creationId xmlns:a16="http://schemas.microsoft.com/office/drawing/2014/main" id="{E48B27D1-5337-4D1E-BEC6-4090A4D98F1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8159" y="3098170"/>
            <a:ext cx="5080980" cy="3508160"/>
          </a:xfrm>
          <a:prstGeom prst="rect">
            <a:avLst/>
          </a:prstGeom>
        </p:spPr>
      </p:pic>
      <p:sp>
        <p:nvSpPr>
          <p:cNvPr id="6" name="TextBox 5">
            <a:extLst>
              <a:ext uri="{FF2B5EF4-FFF2-40B4-BE49-F238E27FC236}">
                <a16:creationId xmlns:a16="http://schemas.microsoft.com/office/drawing/2014/main" id="{1C50A370-DFE5-4EFC-B297-AFDF4DD90214}"/>
              </a:ext>
            </a:extLst>
          </p:cNvPr>
          <p:cNvSpPr txBox="1"/>
          <p:nvPr/>
        </p:nvSpPr>
        <p:spPr>
          <a:xfrm>
            <a:off x="5419139" y="6364303"/>
            <a:ext cx="3727256" cy="246221"/>
          </a:xfrm>
          <a:prstGeom prst="rect">
            <a:avLst/>
          </a:prstGeom>
          <a:noFill/>
        </p:spPr>
        <p:txBody>
          <a:bodyPr wrap="square" rtlCol="0">
            <a:spAutoFit/>
          </a:bodyPr>
          <a:lstStyle/>
          <a:p>
            <a:pPr algn="ctr"/>
            <a:r>
              <a:rPr lang="en-GB" sz="1000" b="1" i="1">
                <a:hlinkClick r:id="rId3" tooltip="https://en.wikipedia.org/wiki/Commedia_dell%27arte"/>
              </a:rPr>
              <a:t>This Photo</a:t>
            </a:r>
            <a:r>
              <a:rPr lang="en-GB" sz="1000" b="1" i="1"/>
              <a:t> by Unknown Author is licensed under </a:t>
            </a:r>
            <a:r>
              <a:rPr lang="en-GB" sz="1000" b="1" i="1">
                <a:hlinkClick r:id="rId4" tooltip="https://creativecommons.org/licenses/by-sa/3.0/"/>
              </a:rPr>
              <a:t>CC BY-SA</a:t>
            </a:r>
            <a:endParaRPr lang="en-GB" sz="1000" b="1" i="1"/>
          </a:p>
        </p:txBody>
      </p:sp>
    </p:spTree>
    <p:extLst>
      <p:ext uri="{BB962C8B-B14F-4D97-AF65-F5344CB8AC3E}">
        <p14:creationId xmlns:p14="http://schemas.microsoft.com/office/powerpoint/2010/main" val="385250717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2508E-A765-4083-91EC-F3CBC489CDEB}"/>
              </a:ext>
            </a:extLst>
          </p:cNvPr>
          <p:cNvSpPr>
            <a:spLocks noGrp="1"/>
          </p:cNvSpPr>
          <p:nvPr>
            <p:ph type="title"/>
          </p:nvPr>
        </p:nvSpPr>
        <p:spPr>
          <a:xfrm>
            <a:off x="2657440" y="439667"/>
            <a:ext cx="6877119" cy="640080"/>
          </a:xfrm>
        </p:spPr>
        <p:txBody>
          <a:bodyPr>
            <a:normAutofit/>
          </a:bodyPr>
          <a:lstStyle/>
          <a:p>
            <a:pPr algn="ctr"/>
            <a:r>
              <a:rPr lang="en-GB" sz="3000" b="1" u="sng"/>
              <a:t>History of Scenography – The Spaces</a:t>
            </a:r>
            <a:endParaRPr lang="en-GB" sz="3000"/>
          </a:p>
        </p:txBody>
      </p:sp>
      <p:sp>
        <p:nvSpPr>
          <p:cNvPr id="3" name="Content Placeholder 2">
            <a:extLst>
              <a:ext uri="{FF2B5EF4-FFF2-40B4-BE49-F238E27FC236}">
                <a16:creationId xmlns:a16="http://schemas.microsoft.com/office/drawing/2014/main" id="{AE5EC5F7-4CDA-4E29-AC28-9E7E3A64375D}"/>
              </a:ext>
            </a:extLst>
          </p:cNvPr>
          <p:cNvSpPr>
            <a:spLocks noGrp="1"/>
          </p:cNvSpPr>
          <p:nvPr>
            <p:ph sz="quarter" idx="10"/>
          </p:nvPr>
        </p:nvSpPr>
        <p:spPr>
          <a:xfrm>
            <a:off x="228600" y="1435608"/>
            <a:ext cx="9078686" cy="3977640"/>
          </a:xfrm>
        </p:spPr>
        <p:txBody>
          <a:bodyPr>
            <a:noAutofit/>
          </a:bodyPr>
          <a:lstStyle/>
          <a:p>
            <a:r>
              <a:rPr lang="en-GB" sz="2000" b="1" u="sng" dirty="0"/>
              <a:t>Elizabethan Space</a:t>
            </a:r>
          </a:p>
          <a:p>
            <a:r>
              <a:rPr lang="en-GB" sz="2000" dirty="0"/>
              <a:t>In England, strolling players continued to play in inn courtyards and baiting yards, erecting temporary structures for players and audiences.</a:t>
            </a:r>
          </a:p>
          <a:p>
            <a:pPr marL="342900" indent="-342900">
              <a:buFont typeface="Arial" panose="020B0604020202020204" pitchFamily="34" charset="0"/>
              <a:buChar char="•"/>
            </a:pPr>
            <a:r>
              <a:rPr lang="en-GB" sz="2000" dirty="0"/>
              <a:t>In 1576, James Burbage built the first permanent theatre called The Theatre, in Finsbury Fields</a:t>
            </a:r>
          </a:p>
          <a:p>
            <a:pPr marL="342900" indent="-342900">
              <a:buFont typeface="Arial" panose="020B0604020202020204" pitchFamily="34" charset="0"/>
              <a:buChar char="•"/>
            </a:pPr>
            <a:r>
              <a:rPr lang="en-GB" sz="2000" dirty="0"/>
              <a:t>The Rose was built in 1587</a:t>
            </a:r>
          </a:p>
          <a:p>
            <a:pPr marL="342900" indent="-342900">
              <a:buFont typeface="Arial" panose="020B0604020202020204" pitchFamily="34" charset="0"/>
              <a:buChar char="•"/>
            </a:pPr>
            <a:r>
              <a:rPr lang="en-GB" sz="2000" dirty="0"/>
              <a:t>The Swan was completed in 1596 and claimed to seat 3000 people.</a:t>
            </a:r>
          </a:p>
          <a:p>
            <a:r>
              <a:rPr lang="en-GB" sz="2000" dirty="0"/>
              <a:t>Elizabethan theatre spaces were generally circular or oval open-air structures</a:t>
            </a:r>
          </a:p>
        </p:txBody>
      </p:sp>
    </p:spTree>
    <p:extLst>
      <p:ext uri="{BB962C8B-B14F-4D97-AF65-F5344CB8AC3E}">
        <p14:creationId xmlns:p14="http://schemas.microsoft.com/office/powerpoint/2010/main" val="187360130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746C0-A3B8-46B0-9161-B56E0349C880}"/>
              </a:ext>
            </a:extLst>
          </p:cNvPr>
          <p:cNvSpPr>
            <a:spLocks noGrp="1"/>
          </p:cNvSpPr>
          <p:nvPr>
            <p:ph type="title"/>
          </p:nvPr>
        </p:nvSpPr>
        <p:spPr>
          <a:xfrm>
            <a:off x="2657440" y="397722"/>
            <a:ext cx="6877119" cy="640080"/>
          </a:xfrm>
        </p:spPr>
        <p:txBody>
          <a:bodyPr>
            <a:normAutofit/>
          </a:bodyPr>
          <a:lstStyle/>
          <a:p>
            <a:pPr algn="ctr"/>
            <a:r>
              <a:rPr lang="en-GB" sz="3000" b="1" u="sng"/>
              <a:t>History of Scenography – The Spaces</a:t>
            </a:r>
          </a:p>
        </p:txBody>
      </p:sp>
      <p:pic>
        <p:nvPicPr>
          <p:cNvPr id="5" name="Content Placeholder 4" descr="Diagram&#10;&#10;Description automatically generated">
            <a:extLst>
              <a:ext uri="{FF2B5EF4-FFF2-40B4-BE49-F238E27FC236}">
                <a16:creationId xmlns:a16="http://schemas.microsoft.com/office/drawing/2014/main" id="{A0D7716B-EC44-4A15-8F3D-47F39A2B6C5B}"/>
              </a:ext>
            </a:extLst>
          </p:cNvPr>
          <p:cNvPicPr>
            <a:picLocks noGrp="1" noChangeAspect="1"/>
          </p:cNvPicPr>
          <p:nvPr>
            <p:ph sz="quarter" idx="10"/>
          </p:nvPr>
        </p:nvPicPr>
        <p:blipFill>
          <a:blip r:embed="rId2"/>
          <a:stretch>
            <a:fillRect/>
          </a:stretch>
        </p:blipFill>
        <p:spPr>
          <a:xfrm>
            <a:off x="521207" y="1321525"/>
            <a:ext cx="4010715" cy="5205865"/>
          </a:xfrm>
        </p:spPr>
      </p:pic>
      <p:sp>
        <p:nvSpPr>
          <p:cNvPr id="7" name="TextBox 6">
            <a:extLst>
              <a:ext uri="{FF2B5EF4-FFF2-40B4-BE49-F238E27FC236}">
                <a16:creationId xmlns:a16="http://schemas.microsoft.com/office/drawing/2014/main" id="{12ED66B0-0B4A-45E2-8DC7-02DECBC66B33}"/>
              </a:ext>
            </a:extLst>
          </p:cNvPr>
          <p:cNvSpPr txBox="1"/>
          <p:nvPr/>
        </p:nvSpPr>
        <p:spPr>
          <a:xfrm>
            <a:off x="4612779" y="5979758"/>
            <a:ext cx="6094602" cy="400110"/>
          </a:xfrm>
          <a:prstGeom prst="rect">
            <a:avLst/>
          </a:prstGeom>
          <a:noFill/>
        </p:spPr>
        <p:txBody>
          <a:bodyPr wrap="square">
            <a:spAutoFit/>
          </a:bodyPr>
          <a:lstStyle/>
          <a:p>
            <a:pPr algn="ctr"/>
            <a:r>
              <a:rPr lang="en-GB" sz="1000" b="1" i="1">
                <a:hlinkClick r:id="rId3"/>
              </a:rPr>
              <a:t>https://upload.wikimedia.org/wikipedia/commons/2/28/Burbage%27s_Theatre%2C_Holywell%2C_London_-_site_plan.png</a:t>
            </a:r>
            <a:endParaRPr lang="en-GB" sz="1000" b="1" i="1"/>
          </a:p>
        </p:txBody>
      </p:sp>
      <p:sp>
        <p:nvSpPr>
          <p:cNvPr id="8" name="TextBox 7">
            <a:extLst>
              <a:ext uri="{FF2B5EF4-FFF2-40B4-BE49-F238E27FC236}">
                <a16:creationId xmlns:a16="http://schemas.microsoft.com/office/drawing/2014/main" id="{99087FA4-8BCB-4C9E-AF2C-639AC260FB7D}"/>
              </a:ext>
            </a:extLst>
          </p:cNvPr>
          <p:cNvSpPr txBox="1"/>
          <p:nvPr/>
        </p:nvSpPr>
        <p:spPr>
          <a:xfrm>
            <a:off x="5516033" y="5476420"/>
            <a:ext cx="4288094" cy="523220"/>
          </a:xfrm>
          <a:prstGeom prst="rect">
            <a:avLst/>
          </a:prstGeom>
          <a:noFill/>
        </p:spPr>
        <p:txBody>
          <a:bodyPr wrap="square" rtlCol="0">
            <a:spAutoFit/>
          </a:bodyPr>
          <a:lstStyle/>
          <a:p>
            <a:pPr algn="ctr"/>
            <a:r>
              <a:rPr lang="en-GB" sz="1400" b="1" i="1"/>
              <a:t>Floor plan of The Theatre – James Burbage</a:t>
            </a:r>
          </a:p>
          <a:p>
            <a:pPr algn="ctr"/>
            <a:r>
              <a:rPr lang="en-GB" sz="1400" b="1" i="1"/>
              <a:t>Image sourced from Wikipedia – public domain</a:t>
            </a:r>
          </a:p>
        </p:txBody>
      </p:sp>
      <p:sp>
        <p:nvSpPr>
          <p:cNvPr id="9" name="Rectangle 8">
            <a:extLst>
              <a:ext uri="{FF2B5EF4-FFF2-40B4-BE49-F238E27FC236}">
                <a16:creationId xmlns:a16="http://schemas.microsoft.com/office/drawing/2014/main" id="{9A38BE15-12FF-43D6-89BE-27A4A8B1CB53}"/>
              </a:ext>
            </a:extLst>
          </p:cNvPr>
          <p:cNvSpPr/>
          <p:nvPr/>
        </p:nvSpPr>
        <p:spPr>
          <a:xfrm>
            <a:off x="4612780" y="5452845"/>
            <a:ext cx="6094602" cy="1007434"/>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52812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E7C8C-D551-45C1-ABBA-3F099FB992EE}"/>
              </a:ext>
            </a:extLst>
          </p:cNvPr>
          <p:cNvSpPr>
            <a:spLocks noGrp="1"/>
          </p:cNvSpPr>
          <p:nvPr>
            <p:ph type="title"/>
          </p:nvPr>
        </p:nvSpPr>
        <p:spPr>
          <a:xfrm>
            <a:off x="2657440" y="333756"/>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0AA4B5B3-1475-42E4-A2C1-1411B5877BD6}"/>
              </a:ext>
            </a:extLst>
          </p:cNvPr>
          <p:cNvSpPr>
            <a:spLocks noGrp="1"/>
          </p:cNvSpPr>
          <p:nvPr>
            <p:ph sz="quarter" idx="10"/>
          </p:nvPr>
        </p:nvSpPr>
        <p:spPr>
          <a:xfrm>
            <a:off x="280702" y="1087077"/>
            <a:ext cx="11911297" cy="3977640"/>
          </a:xfrm>
        </p:spPr>
        <p:txBody>
          <a:bodyPr>
            <a:normAutofit/>
          </a:bodyPr>
          <a:lstStyle/>
          <a:p>
            <a:pPr marL="0" marR="0">
              <a:spcBef>
                <a:spcPts val="0"/>
              </a:spcBef>
              <a:spcAft>
                <a:spcPts val="0"/>
              </a:spcAft>
            </a:pPr>
            <a:r>
              <a:rPr lang="en-GB" sz="2000" b="1" u="sng" dirty="0">
                <a:effectLst/>
              </a:rPr>
              <a:t>The Swan Theatre</a:t>
            </a:r>
          </a:p>
          <a:p>
            <a:pPr marL="0" marR="0">
              <a:spcBef>
                <a:spcPts val="0"/>
              </a:spcBef>
              <a:spcAft>
                <a:spcPts val="0"/>
              </a:spcAft>
            </a:pPr>
            <a:r>
              <a:rPr lang="en-GB" sz="2000" dirty="0">
                <a:effectLst/>
              </a:rPr>
              <a:t> </a:t>
            </a:r>
          </a:p>
          <a:p>
            <a:pPr marL="0" marR="0">
              <a:spcBef>
                <a:spcPts val="0"/>
              </a:spcBef>
              <a:spcAft>
                <a:spcPts val="0"/>
              </a:spcAft>
            </a:pPr>
            <a:r>
              <a:rPr lang="en-GB" sz="2000" dirty="0">
                <a:effectLst/>
              </a:rPr>
              <a:t>Visitors paid a penny to enter the yard - more desirable amenities e.g. sitting, or even having a cushion in the most comfortable place would be expensive</a:t>
            </a:r>
          </a:p>
          <a:p>
            <a:endParaRPr lang="en-GB" sz="2000" dirty="0"/>
          </a:p>
        </p:txBody>
      </p:sp>
      <p:pic>
        <p:nvPicPr>
          <p:cNvPr id="5" name="Picture 4" descr="Diagram&#10;&#10;Description automatically generated">
            <a:extLst>
              <a:ext uri="{FF2B5EF4-FFF2-40B4-BE49-F238E27FC236}">
                <a16:creationId xmlns:a16="http://schemas.microsoft.com/office/drawing/2014/main" id="{C978E312-C5A1-4C90-9571-02B238E8D2EF}"/>
              </a:ext>
            </a:extLst>
          </p:cNvPr>
          <p:cNvPicPr>
            <a:picLocks noChangeAspect="1"/>
          </p:cNvPicPr>
          <p:nvPr/>
        </p:nvPicPr>
        <p:blipFill>
          <a:blip r:embed="rId2"/>
          <a:stretch>
            <a:fillRect/>
          </a:stretch>
        </p:blipFill>
        <p:spPr>
          <a:xfrm>
            <a:off x="280703" y="3075897"/>
            <a:ext cx="2765574" cy="3448347"/>
          </a:xfrm>
          <a:prstGeom prst="rect">
            <a:avLst/>
          </a:prstGeom>
        </p:spPr>
      </p:pic>
      <p:pic>
        <p:nvPicPr>
          <p:cNvPr id="7" name="Picture 6" descr="Diagram, engineering drawing&#10;&#10;Description automatically generated">
            <a:extLst>
              <a:ext uri="{FF2B5EF4-FFF2-40B4-BE49-F238E27FC236}">
                <a16:creationId xmlns:a16="http://schemas.microsoft.com/office/drawing/2014/main" id="{2410C098-9363-4594-94EE-3665FA3404F5}"/>
              </a:ext>
            </a:extLst>
          </p:cNvPr>
          <p:cNvPicPr>
            <a:picLocks noChangeAspect="1"/>
          </p:cNvPicPr>
          <p:nvPr/>
        </p:nvPicPr>
        <p:blipFill>
          <a:blip r:embed="rId3"/>
          <a:stretch>
            <a:fillRect/>
          </a:stretch>
        </p:blipFill>
        <p:spPr>
          <a:xfrm>
            <a:off x="6095999" y="2546602"/>
            <a:ext cx="3438559" cy="3977641"/>
          </a:xfrm>
          <a:prstGeom prst="rect">
            <a:avLst/>
          </a:prstGeom>
        </p:spPr>
      </p:pic>
      <p:sp>
        <p:nvSpPr>
          <p:cNvPr id="9" name="TextBox 8">
            <a:extLst>
              <a:ext uri="{FF2B5EF4-FFF2-40B4-BE49-F238E27FC236}">
                <a16:creationId xmlns:a16="http://schemas.microsoft.com/office/drawing/2014/main" id="{43B44B8A-6D97-45D1-B51C-C7A1C855D8F8}"/>
              </a:ext>
            </a:extLst>
          </p:cNvPr>
          <p:cNvSpPr txBox="1"/>
          <p:nvPr/>
        </p:nvSpPr>
        <p:spPr>
          <a:xfrm>
            <a:off x="3076960" y="4077420"/>
            <a:ext cx="2663386" cy="1600438"/>
          </a:xfrm>
          <a:prstGeom prst="rect">
            <a:avLst/>
          </a:prstGeom>
          <a:noFill/>
        </p:spPr>
        <p:txBody>
          <a:bodyPr wrap="square">
            <a:spAutoFit/>
          </a:bodyPr>
          <a:lstStyle/>
          <a:p>
            <a:pPr algn="ctr"/>
            <a:r>
              <a:rPr lang="en-GB" sz="1400" b="1" i="1" dirty="0">
                <a:effectLst/>
              </a:rPr>
              <a:t>The exterior of the Swan Theatre: a redrawing of a detail from a </a:t>
            </a:r>
            <a:r>
              <a:rPr lang="en-GB" sz="1400" b="1" i="1" u="none" strike="noStrike" dirty="0">
                <a:effectLst/>
              </a:rPr>
              <a:t>panorama of London</a:t>
            </a:r>
            <a:r>
              <a:rPr lang="en-GB" sz="1400" b="1" i="1" dirty="0">
                <a:effectLst/>
              </a:rPr>
              <a:t> by </a:t>
            </a:r>
            <a:r>
              <a:rPr lang="en-GB" sz="1400" b="1" i="1" u="none" strike="noStrike" dirty="0">
                <a:effectLst/>
              </a:rPr>
              <a:t>Claes Van Visscher</a:t>
            </a:r>
          </a:p>
          <a:p>
            <a:pPr algn="ctr"/>
            <a:endParaRPr lang="en-GB" sz="1400" b="1" i="1" dirty="0"/>
          </a:p>
          <a:p>
            <a:pPr algn="ctr"/>
            <a:r>
              <a:rPr lang="en-GB" sz="1400" b="1" i="1" dirty="0"/>
              <a:t>Image sourced from Wikipedia – public domain</a:t>
            </a:r>
          </a:p>
        </p:txBody>
      </p:sp>
      <p:sp>
        <p:nvSpPr>
          <p:cNvPr id="11" name="TextBox 10">
            <a:extLst>
              <a:ext uri="{FF2B5EF4-FFF2-40B4-BE49-F238E27FC236}">
                <a16:creationId xmlns:a16="http://schemas.microsoft.com/office/drawing/2014/main" id="{CA11BC14-774B-4C30-835A-EA484D667912}"/>
              </a:ext>
            </a:extLst>
          </p:cNvPr>
          <p:cNvSpPr txBox="1"/>
          <p:nvPr/>
        </p:nvSpPr>
        <p:spPr>
          <a:xfrm>
            <a:off x="9553959" y="3814198"/>
            <a:ext cx="2379586" cy="1815882"/>
          </a:xfrm>
          <a:prstGeom prst="rect">
            <a:avLst/>
          </a:prstGeom>
          <a:noFill/>
        </p:spPr>
        <p:txBody>
          <a:bodyPr wrap="square">
            <a:spAutoFit/>
          </a:bodyPr>
          <a:lstStyle/>
          <a:p>
            <a:pPr algn="ctr"/>
            <a:r>
              <a:rPr lang="en-GB" sz="1400" b="1" i="1" dirty="0">
                <a:effectLst/>
              </a:rPr>
              <a:t>A 1595 sketch of a performance in progress on the </a:t>
            </a:r>
            <a:r>
              <a:rPr lang="en-GB" sz="1400" b="1" i="1" u="none" strike="noStrike" dirty="0">
                <a:effectLst/>
              </a:rPr>
              <a:t>thrust stage</a:t>
            </a:r>
            <a:r>
              <a:rPr lang="en-GB" sz="1400" b="1" i="1" dirty="0">
                <a:effectLst/>
              </a:rPr>
              <a:t> of the Swan</a:t>
            </a:r>
          </a:p>
          <a:p>
            <a:pPr algn="ctr"/>
            <a:endParaRPr lang="en-GB" sz="1400" b="1" i="1" dirty="0"/>
          </a:p>
          <a:p>
            <a:pPr algn="ctr"/>
            <a:r>
              <a:rPr lang="en-GB" sz="1400" b="1" i="1" dirty="0"/>
              <a:t>Image sourced from Wikipedia – public domain</a:t>
            </a:r>
          </a:p>
        </p:txBody>
      </p:sp>
      <p:sp>
        <p:nvSpPr>
          <p:cNvPr id="13" name="TextBox 12">
            <a:extLst>
              <a:ext uri="{FF2B5EF4-FFF2-40B4-BE49-F238E27FC236}">
                <a16:creationId xmlns:a16="http://schemas.microsoft.com/office/drawing/2014/main" id="{5036C003-47A0-44B5-A5D3-032E8ADA36A5}"/>
              </a:ext>
            </a:extLst>
          </p:cNvPr>
          <p:cNvSpPr txBox="1"/>
          <p:nvPr/>
        </p:nvSpPr>
        <p:spPr>
          <a:xfrm>
            <a:off x="3089572" y="5677858"/>
            <a:ext cx="2663386" cy="738664"/>
          </a:xfrm>
          <a:prstGeom prst="rect">
            <a:avLst/>
          </a:prstGeom>
          <a:noFill/>
        </p:spPr>
        <p:txBody>
          <a:bodyPr wrap="square">
            <a:spAutoFit/>
          </a:bodyPr>
          <a:lstStyle/>
          <a:p>
            <a:pPr algn="ctr"/>
            <a:r>
              <a:rPr lang="en-GB" sz="1400" b="1" i="1" dirty="0">
                <a:hlinkClick r:id="rId4"/>
              </a:rPr>
              <a:t>https://en.wikipedia.org/wiki/The_Swan_(theatre)#/media/File:Swan_exterior.jpg</a:t>
            </a:r>
            <a:endParaRPr lang="en-GB" sz="1400" b="1" i="1" dirty="0"/>
          </a:p>
        </p:txBody>
      </p:sp>
      <p:sp>
        <p:nvSpPr>
          <p:cNvPr id="15" name="TextBox 14">
            <a:extLst>
              <a:ext uri="{FF2B5EF4-FFF2-40B4-BE49-F238E27FC236}">
                <a16:creationId xmlns:a16="http://schemas.microsoft.com/office/drawing/2014/main" id="{D7A5D6A2-249C-4A2C-8A39-428AA32A4612}"/>
              </a:ext>
            </a:extLst>
          </p:cNvPr>
          <p:cNvSpPr txBox="1"/>
          <p:nvPr/>
        </p:nvSpPr>
        <p:spPr>
          <a:xfrm>
            <a:off x="9525553" y="5570136"/>
            <a:ext cx="2379587" cy="954107"/>
          </a:xfrm>
          <a:prstGeom prst="rect">
            <a:avLst/>
          </a:prstGeom>
          <a:noFill/>
        </p:spPr>
        <p:txBody>
          <a:bodyPr wrap="square">
            <a:spAutoFit/>
          </a:bodyPr>
          <a:lstStyle/>
          <a:p>
            <a:pPr algn="ctr"/>
            <a:r>
              <a:rPr lang="en-GB" sz="1400" b="1" i="1" dirty="0">
                <a:hlinkClick r:id="rId5"/>
              </a:rPr>
              <a:t>https://en.wikipedia.org/wiki/The_Swan_(theatre)#/media/File:The_Swan_cropped.png</a:t>
            </a:r>
            <a:endParaRPr lang="en-GB" sz="1400" b="1" i="1" dirty="0"/>
          </a:p>
        </p:txBody>
      </p:sp>
      <p:sp>
        <p:nvSpPr>
          <p:cNvPr id="4" name="Rectangle 3">
            <a:extLst>
              <a:ext uri="{FF2B5EF4-FFF2-40B4-BE49-F238E27FC236}">
                <a16:creationId xmlns:a16="http://schemas.microsoft.com/office/drawing/2014/main" id="{C215E0DD-B6CB-4BDF-BC77-903B478D6BF5}"/>
              </a:ext>
            </a:extLst>
          </p:cNvPr>
          <p:cNvSpPr/>
          <p:nvPr/>
        </p:nvSpPr>
        <p:spPr>
          <a:xfrm>
            <a:off x="3124940" y="3999851"/>
            <a:ext cx="2693204" cy="241667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FB8A05E-122F-44C8-8EB9-E3C23E0BD995}"/>
              </a:ext>
            </a:extLst>
          </p:cNvPr>
          <p:cNvSpPr/>
          <p:nvPr/>
        </p:nvSpPr>
        <p:spPr>
          <a:xfrm>
            <a:off x="9605639" y="3814198"/>
            <a:ext cx="2219417" cy="2710045"/>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845108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A465C-4BA6-4311-B7FA-B5A179A1177A}"/>
              </a:ext>
            </a:extLst>
          </p:cNvPr>
          <p:cNvSpPr>
            <a:spLocks noGrp="1"/>
          </p:cNvSpPr>
          <p:nvPr>
            <p:ph type="title"/>
          </p:nvPr>
        </p:nvSpPr>
        <p:spPr>
          <a:xfrm>
            <a:off x="2652323" y="372555"/>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C09B29DD-77F3-404E-A887-0A1EE14183AE}"/>
              </a:ext>
            </a:extLst>
          </p:cNvPr>
          <p:cNvSpPr>
            <a:spLocks noGrp="1"/>
          </p:cNvSpPr>
          <p:nvPr>
            <p:ph sz="quarter" idx="10"/>
          </p:nvPr>
        </p:nvSpPr>
        <p:spPr>
          <a:xfrm>
            <a:off x="327223" y="1272322"/>
            <a:ext cx="11527320" cy="5422392"/>
          </a:xfrm>
        </p:spPr>
        <p:txBody>
          <a:bodyPr>
            <a:noAutofit/>
          </a:bodyPr>
          <a:lstStyle/>
          <a:p>
            <a:r>
              <a:rPr lang="en-GB" sz="2000" b="1" u="sng"/>
              <a:t>The Globe Theatre</a:t>
            </a:r>
          </a:p>
          <a:p>
            <a:r>
              <a:rPr lang="en-GB" sz="2000"/>
              <a:t>The first Globe theatre was built in the year 1599, but burned down in 1613. The second Globe was built the following year. It remained the home for Shakespeare’s old company until the closure of all theatres under the Puritans in 1642. No longer in use, it was demolished in 1644.</a:t>
            </a:r>
          </a:p>
          <a:p>
            <a:r>
              <a:rPr lang="en-GB" sz="2000"/>
              <a:t>Some main features to point out:</a:t>
            </a:r>
          </a:p>
          <a:p>
            <a:pPr marL="171450" indent="457200">
              <a:lnSpc>
                <a:spcPct val="100000"/>
              </a:lnSpc>
              <a:spcBef>
                <a:spcPts val="0"/>
              </a:spcBef>
              <a:spcAft>
                <a:spcPts val="0"/>
              </a:spcAft>
              <a:buFont typeface="Arial" panose="020B0604020202020204" pitchFamily="34" charset="0"/>
              <a:buChar char="•"/>
            </a:pPr>
            <a:r>
              <a:rPr lang="en-GB" sz="2000"/>
              <a:t>There was no proscenium</a:t>
            </a:r>
          </a:p>
          <a:p>
            <a:pPr marL="171450" indent="457200">
              <a:lnSpc>
                <a:spcPct val="100000"/>
              </a:lnSpc>
              <a:spcBef>
                <a:spcPts val="0"/>
              </a:spcBef>
              <a:spcAft>
                <a:spcPts val="0"/>
              </a:spcAft>
              <a:buFont typeface="Arial" panose="020B0604020202020204" pitchFamily="34" charset="0"/>
              <a:buChar char="•"/>
            </a:pPr>
            <a:r>
              <a:rPr lang="en-GB" sz="2000"/>
              <a:t>Seating was in the ‘Gods’</a:t>
            </a:r>
          </a:p>
          <a:p>
            <a:pPr marL="171450" indent="457200">
              <a:lnSpc>
                <a:spcPct val="100000"/>
              </a:lnSpc>
              <a:spcBef>
                <a:spcPts val="0"/>
              </a:spcBef>
              <a:spcAft>
                <a:spcPts val="0"/>
              </a:spcAft>
              <a:buFont typeface="Arial" panose="020B0604020202020204" pitchFamily="34" charset="0"/>
              <a:buChar char="•"/>
            </a:pPr>
            <a:r>
              <a:rPr lang="en-GB" sz="2000"/>
              <a:t>There was a trap door in the stage</a:t>
            </a:r>
          </a:p>
          <a:p>
            <a:pPr marL="171450" indent="457200">
              <a:lnSpc>
                <a:spcPct val="100000"/>
              </a:lnSpc>
              <a:spcBef>
                <a:spcPts val="0"/>
              </a:spcBef>
              <a:spcAft>
                <a:spcPts val="0"/>
              </a:spcAft>
              <a:buFont typeface="Arial" panose="020B0604020202020204" pitchFamily="34" charset="0"/>
              <a:buChar char="•"/>
            </a:pPr>
            <a:r>
              <a:rPr lang="en-GB" sz="2000"/>
              <a:t>Standing room was available in the yard</a:t>
            </a:r>
          </a:p>
          <a:p>
            <a:pPr marL="171450" indent="457200">
              <a:lnSpc>
                <a:spcPct val="100000"/>
              </a:lnSpc>
              <a:spcBef>
                <a:spcPts val="0"/>
              </a:spcBef>
              <a:spcAft>
                <a:spcPts val="0"/>
              </a:spcAft>
              <a:buFont typeface="Arial" panose="020B0604020202020204" pitchFamily="34" charset="0"/>
              <a:buChar char="•"/>
            </a:pPr>
            <a:r>
              <a:rPr lang="en-GB" sz="2000" err="1"/>
              <a:t>Manchine</a:t>
            </a:r>
            <a:r>
              <a:rPr lang="en-GB" sz="2000"/>
              <a:t> room</a:t>
            </a:r>
          </a:p>
        </p:txBody>
      </p:sp>
    </p:spTree>
    <p:extLst>
      <p:ext uri="{BB962C8B-B14F-4D97-AF65-F5344CB8AC3E}">
        <p14:creationId xmlns:p14="http://schemas.microsoft.com/office/powerpoint/2010/main" val="150589370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CC7B9-3011-48B9-9160-164D8BA4360F}"/>
              </a:ext>
            </a:extLst>
          </p:cNvPr>
          <p:cNvSpPr>
            <a:spLocks noGrp="1"/>
          </p:cNvSpPr>
          <p:nvPr>
            <p:ph type="title"/>
          </p:nvPr>
        </p:nvSpPr>
        <p:spPr>
          <a:xfrm>
            <a:off x="2657440" y="355777"/>
            <a:ext cx="6877119" cy="640080"/>
          </a:xfrm>
        </p:spPr>
        <p:txBody>
          <a:bodyPr>
            <a:normAutofit/>
          </a:bodyPr>
          <a:lstStyle/>
          <a:p>
            <a:pPr algn="ctr"/>
            <a:r>
              <a:rPr lang="en-GB" sz="3000" b="1" u="sng"/>
              <a:t>History of Scenography – The Spaces</a:t>
            </a:r>
          </a:p>
        </p:txBody>
      </p:sp>
      <p:pic>
        <p:nvPicPr>
          <p:cNvPr id="5" name="Content Placeholder 4" descr="The roof of a building&#10;&#10;Description automatically generated">
            <a:extLst>
              <a:ext uri="{FF2B5EF4-FFF2-40B4-BE49-F238E27FC236}">
                <a16:creationId xmlns:a16="http://schemas.microsoft.com/office/drawing/2014/main" id="{86E1FFFC-89B1-4751-A13E-706ABE0B77E4}"/>
              </a:ext>
            </a:extLst>
          </p:cNvPr>
          <p:cNvPicPr>
            <a:picLocks noGrp="1" noChangeAspect="1"/>
          </p:cNvPicPr>
          <p:nvPr>
            <p:ph sz="quarter" idx="10"/>
          </p:nvPr>
        </p:nvPicPr>
        <p:blipFill>
          <a:blip r:embed="rId2">
            <a:extLst>
              <a:ext uri="{837473B0-CC2E-450A-ABE3-18F120FF3D39}">
                <a1611:picAttrSrcUrl xmlns:a1611="http://schemas.microsoft.com/office/drawing/2016/11/main" r:id="rId3"/>
              </a:ext>
            </a:extLst>
          </a:blip>
          <a:stretch>
            <a:fillRect/>
          </a:stretch>
        </p:blipFill>
        <p:spPr>
          <a:xfrm>
            <a:off x="521207" y="1433328"/>
            <a:ext cx="6507002" cy="4880250"/>
          </a:xfrm>
        </p:spPr>
      </p:pic>
      <p:sp>
        <p:nvSpPr>
          <p:cNvPr id="6" name="TextBox 5">
            <a:extLst>
              <a:ext uri="{FF2B5EF4-FFF2-40B4-BE49-F238E27FC236}">
                <a16:creationId xmlns:a16="http://schemas.microsoft.com/office/drawing/2014/main" id="{2865016C-AF87-4FDA-8B92-7562D3A4A893}"/>
              </a:ext>
            </a:extLst>
          </p:cNvPr>
          <p:cNvSpPr txBox="1"/>
          <p:nvPr/>
        </p:nvSpPr>
        <p:spPr>
          <a:xfrm>
            <a:off x="7529119" y="1929684"/>
            <a:ext cx="3691156" cy="246221"/>
          </a:xfrm>
          <a:prstGeom prst="rect">
            <a:avLst/>
          </a:prstGeom>
          <a:noFill/>
        </p:spPr>
        <p:txBody>
          <a:bodyPr wrap="square" rtlCol="0">
            <a:spAutoFit/>
          </a:bodyPr>
          <a:lstStyle/>
          <a:p>
            <a:r>
              <a:rPr lang="en-GB" sz="1000" b="1" i="1">
                <a:hlinkClick r:id="rId3" tooltip="https://de.wikipedia.org/wiki/Globe_Theatre"/>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7" name="TextBox 6">
            <a:extLst>
              <a:ext uri="{FF2B5EF4-FFF2-40B4-BE49-F238E27FC236}">
                <a16:creationId xmlns:a16="http://schemas.microsoft.com/office/drawing/2014/main" id="{6429F1DC-8551-4F88-BBE1-9292AAFBD5A0}"/>
              </a:ext>
            </a:extLst>
          </p:cNvPr>
          <p:cNvSpPr txBox="1"/>
          <p:nvPr/>
        </p:nvSpPr>
        <p:spPr>
          <a:xfrm>
            <a:off x="7231310" y="1560352"/>
            <a:ext cx="4286774" cy="369332"/>
          </a:xfrm>
          <a:prstGeom prst="rect">
            <a:avLst/>
          </a:prstGeom>
          <a:noFill/>
        </p:spPr>
        <p:txBody>
          <a:bodyPr wrap="square" rtlCol="0">
            <a:spAutoFit/>
          </a:bodyPr>
          <a:lstStyle/>
          <a:p>
            <a:pPr algn="ctr"/>
            <a:r>
              <a:rPr lang="en-GB" b="1" i="1"/>
              <a:t>Replica of the Globe Theatre</a:t>
            </a:r>
          </a:p>
        </p:txBody>
      </p:sp>
      <p:sp>
        <p:nvSpPr>
          <p:cNvPr id="3" name="Rectangle 2">
            <a:extLst>
              <a:ext uri="{FF2B5EF4-FFF2-40B4-BE49-F238E27FC236}">
                <a16:creationId xmlns:a16="http://schemas.microsoft.com/office/drawing/2014/main" id="{1446C98B-36AF-4109-BC94-539C080B7BC0}"/>
              </a:ext>
            </a:extLst>
          </p:cNvPr>
          <p:cNvSpPr/>
          <p:nvPr/>
        </p:nvSpPr>
        <p:spPr>
          <a:xfrm>
            <a:off x="7361339" y="1433328"/>
            <a:ext cx="4026716" cy="848478"/>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516639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B423-B984-4F89-A601-34CCC83A885B}"/>
              </a:ext>
            </a:extLst>
          </p:cNvPr>
          <p:cNvSpPr>
            <a:spLocks noGrp="1"/>
          </p:cNvSpPr>
          <p:nvPr>
            <p:ph type="title"/>
          </p:nvPr>
        </p:nvSpPr>
        <p:spPr>
          <a:xfrm>
            <a:off x="2657440" y="429773"/>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E07826F5-90CA-4541-A7EC-58680F83D911}"/>
              </a:ext>
            </a:extLst>
          </p:cNvPr>
          <p:cNvSpPr>
            <a:spLocks noGrp="1"/>
          </p:cNvSpPr>
          <p:nvPr>
            <p:ph sz="quarter" idx="10"/>
          </p:nvPr>
        </p:nvSpPr>
        <p:spPr>
          <a:xfrm>
            <a:off x="318209" y="1419279"/>
            <a:ext cx="4678462" cy="4952950"/>
          </a:xfrm>
        </p:spPr>
        <p:txBody>
          <a:bodyPr>
            <a:noAutofit/>
          </a:bodyPr>
          <a:lstStyle/>
          <a:p>
            <a:r>
              <a:rPr lang="en-GB" sz="2000" b="1" u="sng"/>
              <a:t>Italy – The Space is changing…</a:t>
            </a:r>
          </a:p>
          <a:p>
            <a:r>
              <a:rPr lang="en-GB" sz="2000" b="0" i="0">
                <a:solidFill>
                  <a:srgbClr val="4D5156"/>
                </a:solidFill>
                <a:effectLst/>
              </a:rPr>
              <a:t>Sebastiano </a:t>
            </a:r>
            <a:r>
              <a:rPr lang="en-GB" sz="2000" b="0" i="0" err="1">
                <a:solidFill>
                  <a:srgbClr val="4D5156"/>
                </a:solidFill>
                <a:effectLst/>
              </a:rPr>
              <a:t>Serlio</a:t>
            </a:r>
            <a:r>
              <a:rPr lang="en-GB" sz="2000" b="0" i="0">
                <a:solidFill>
                  <a:srgbClr val="4D5156"/>
                </a:solidFill>
                <a:effectLst/>
              </a:rPr>
              <a:t> &amp; Giovanni Battista </a:t>
            </a:r>
            <a:r>
              <a:rPr lang="en-GB" sz="2000" b="0" i="0" err="1">
                <a:solidFill>
                  <a:srgbClr val="4D5156"/>
                </a:solidFill>
                <a:effectLst/>
              </a:rPr>
              <a:t>Aleotti</a:t>
            </a:r>
            <a:r>
              <a:rPr lang="en-GB" sz="2000">
                <a:solidFill>
                  <a:srgbClr val="4D5156"/>
                </a:solidFill>
              </a:rPr>
              <a:t> – Italian architects – had built theatres which accommodated state of the art (for the time) features. For example:</a:t>
            </a:r>
          </a:p>
          <a:p>
            <a:pPr marL="342900" indent="-342900">
              <a:buFont typeface="Arial" panose="020B0604020202020204" pitchFamily="34" charset="0"/>
              <a:buChar char="•"/>
            </a:pPr>
            <a:r>
              <a:rPr lang="en-GB" sz="2000"/>
              <a:t>Scenic elements</a:t>
            </a:r>
          </a:p>
          <a:p>
            <a:pPr marL="571500" lvl="1" indent="-342900"/>
            <a:r>
              <a:rPr lang="en-GB" sz="2000"/>
              <a:t>Backdrops, perspective and moving scenery</a:t>
            </a:r>
          </a:p>
        </p:txBody>
      </p:sp>
      <p:pic>
        <p:nvPicPr>
          <p:cNvPr id="5" name="Picture 4" descr="A close up of an old building&#10;&#10;Description automatically generated">
            <a:extLst>
              <a:ext uri="{FF2B5EF4-FFF2-40B4-BE49-F238E27FC236}">
                <a16:creationId xmlns:a16="http://schemas.microsoft.com/office/drawing/2014/main" id="{F996C0BD-A8CD-4176-843C-D485E9E08C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84662" y="1419279"/>
            <a:ext cx="6668315" cy="3750927"/>
          </a:xfrm>
          <a:prstGeom prst="rect">
            <a:avLst/>
          </a:prstGeom>
        </p:spPr>
      </p:pic>
      <p:sp>
        <p:nvSpPr>
          <p:cNvPr id="6" name="TextBox 5">
            <a:extLst>
              <a:ext uri="{FF2B5EF4-FFF2-40B4-BE49-F238E27FC236}">
                <a16:creationId xmlns:a16="http://schemas.microsoft.com/office/drawing/2014/main" id="{B34DB694-1A0A-4EC7-B33B-F444467758B2}"/>
              </a:ext>
            </a:extLst>
          </p:cNvPr>
          <p:cNvSpPr txBox="1"/>
          <p:nvPr/>
        </p:nvSpPr>
        <p:spPr>
          <a:xfrm>
            <a:off x="6572488" y="5752198"/>
            <a:ext cx="3692661" cy="246221"/>
          </a:xfrm>
          <a:prstGeom prst="rect">
            <a:avLst/>
          </a:prstGeom>
          <a:noFill/>
        </p:spPr>
        <p:txBody>
          <a:bodyPr wrap="square" rtlCol="0">
            <a:spAutoFit/>
          </a:bodyPr>
          <a:lstStyle/>
          <a:p>
            <a:pPr algn="ctr"/>
            <a:r>
              <a:rPr lang="en-GB" sz="1000" b="1" i="1">
                <a:hlinkClick r:id="rId3" tooltip="https://it.wikipedia.org/wiki/Teatro_Farnese"/>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7" name="TextBox 6">
            <a:extLst>
              <a:ext uri="{FF2B5EF4-FFF2-40B4-BE49-F238E27FC236}">
                <a16:creationId xmlns:a16="http://schemas.microsoft.com/office/drawing/2014/main" id="{ADD49179-387F-428F-8693-97960513311D}"/>
              </a:ext>
            </a:extLst>
          </p:cNvPr>
          <p:cNvSpPr txBox="1"/>
          <p:nvPr/>
        </p:nvSpPr>
        <p:spPr>
          <a:xfrm>
            <a:off x="7437305" y="5228978"/>
            <a:ext cx="2000309" cy="523220"/>
          </a:xfrm>
          <a:prstGeom prst="rect">
            <a:avLst/>
          </a:prstGeom>
          <a:noFill/>
        </p:spPr>
        <p:txBody>
          <a:bodyPr wrap="square" rtlCol="0">
            <a:spAutoFit/>
          </a:bodyPr>
          <a:lstStyle/>
          <a:p>
            <a:pPr algn="ctr"/>
            <a:r>
              <a:rPr lang="en-GB" sz="1400" b="1" i="1"/>
              <a:t>Teatro Farnese, 1620</a:t>
            </a:r>
          </a:p>
          <a:p>
            <a:pPr algn="ctr"/>
            <a:r>
              <a:rPr lang="en-GB" sz="1400" b="1" i="1"/>
              <a:t>Still open today</a:t>
            </a:r>
          </a:p>
        </p:txBody>
      </p:sp>
      <p:sp>
        <p:nvSpPr>
          <p:cNvPr id="8" name="Rectangle 7">
            <a:extLst>
              <a:ext uri="{FF2B5EF4-FFF2-40B4-BE49-F238E27FC236}">
                <a16:creationId xmlns:a16="http://schemas.microsoft.com/office/drawing/2014/main" id="{19B49F74-45C7-4512-B13A-8CBB68250698}"/>
              </a:ext>
            </a:extLst>
          </p:cNvPr>
          <p:cNvSpPr/>
          <p:nvPr/>
        </p:nvSpPr>
        <p:spPr>
          <a:xfrm>
            <a:off x="6572487" y="5228978"/>
            <a:ext cx="3692661" cy="76944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832235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F0C17-9097-47AD-90BC-47A22CB86CAF}"/>
              </a:ext>
            </a:extLst>
          </p:cNvPr>
          <p:cNvSpPr>
            <a:spLocks noGrp="1"/>
          </p:cNvSpPr>
          <p:nvPr>
            <p:ph type="title"/>
          </p:nvPr>
        </p:nvSpPr>
        <p:spPr>
          <a:xfrm>
            <a:off x="2657440" y="382741"/>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9DB493B2-44C9-4F68-B603-AC865385577F}"/>
              </a:ext>
            </a:extLst>
          </p:cNvPr>
          <p:cNvSpPr>
            <a:spLocks noGrp="1"/>
          </p:cNvSpPr>
          <p:nvPr>
            <p:ph sz="quarter" idx="10"/>
          </p:nvPr>
        </p:nvSpPr>
        <p:spPr>
          <a:xfrm>
            <a:off x="262660" y="1274393"/>
            <a:ext cx="8445114" cy="5200866"/>
          </a:xfrm>
        </p:spPr>
        <p:txBody>
          <a:bodyPr>
            <a:noAutofit/>
          </a:bodyPr>
          <a:lstStyle/>
          <a:p>
            <a:r>
              <a:rPr lang="en-GB" sz="2000" b="1" u="sng" dirty="0"/>
              <a:t>Inigo Jones</a:t>
            </a:r>
          </a:p>
          <a:p>
            <a:r>
              <a:rPr lang="en-GB" sz="2000" dirty="0"/>
              <a:t>Inigo Jones was born in Smithfield, London in 1573. He was the son of a Welsh cloth worker. He was a painter, architect and designer who founded the classical tradition of architecture.</a:t>
            </a:r>
          </a:p>
          <a:p>
            <a:r>
              <a:rPr lang="en-GB" sz="2000" dirty="0"/>
              <a:t>The Queen’s House at Greenwich was his first major piece of work. The Queen’s House became a part of the National Maritime Museum in 1937.</a:t>
            </a:r>
          </a:p>
          <a:p>
            <a:r>
              <a:rPr lang="en-GB" sz="2000" dirty="0"/>
              <a:t>His most famous piece of work and greatest achievement is the Banqueting House at Whitehall. The only other surviving royal building that he designed is the Queen’s Chapel at St James’ Palace.</a:t>
            </a:r>
          </a:p>
        </p:txBody>
      </p:sp>
      <p:pic>
        <p:nvPicPr>
          <p:cNvPr id="5" name="Picture 4" descr="A picture containing person, indoor&#10;&#10;Description automatically generated">
            <a:extLst>
              <a:ext uri="{FF2B5EF4-FFF2-40B4-BE49-F238E27FC236}">
                <a16:creationId xmlns:a16="http://schemas.microsoft.com/office/drawing/2014/main" id="{EE72D0ED-63F5-41F4-8029-16F7CB9E04E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07774" y="1376885"/>
            <a:ext cx="3131227" cy="4198690"/>
          </a:xfrm>
          <a:prstGeom prst="rect">
            <a:avLst/>
          </a:prstGeom>
        </p:spPr>
      </p:pic>
      <p:sp>
        <p:nvSpPr>
          <p:cNvPr id="6" name="TextBox 5">
            <a:extLst>
              <a:ext uri="{FF2B5EF4-FFF2-40B4-BE49-F238E27FC236}">
                <a16:creationId xmlns:a16="http://schemas.microsoft.com/office/drawing/2014/main" id="{508DB9A9-93B8-4017-95E9-99893CB28826}"/>
              </a:ext>
            </a:extLst>
          </p:cNvPr>
          <p:cNvSpPr txBox="1"/>
          <p:nvPr/>
        </p:nvSpPr>
        <p:spPr>
          <a:xfrm>
            <a:off x="9142982" y="6105927"/>
            <a:ext cx="2260809" cy="400110"/>
          </a:xfrm>
          <a:prstGeom prst="rect">
            <a:avLst/>
          </a:prstGeom>
          <a:noFill/>
        </p:spPr>
        <p:txBody>
          <a:bodyPr wrap="square" rtlCol="0">
            <a:spAutoFit/>
          </a:bodyPr>
          <a:lstStyle/>
          <a:p>
            <a:pPr algn="ctr"/>
            <a:r>
              <a:rPr lang="en-GB" sz="1000" b="1" i="1">
                <a:hlinkClick r:id="rId3" tooltip="https://en.wikipedia.org/wiki/Inigo_Jones"/>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7" name="TextBox 6">
            <a:extLst>
              <a:ext uri="{FF2B5EF4-FFF2-40B4-BE49-F238E27FC236}">
                <a16:creationId xmlns:a16="http://schemas.microsoft.com/office/drawing/2014/main" id="{11D537C6-7024-4F98-8D43-36BE65CC5814}"/>
              </a:ext>
            </a:extLst>
          </p:cNvPr>
          <p:cNvSpPr txBox="1"/>
          <p:nvPr/>
        </p:nvSpPr>
        <p:spPr>
          <a:xfrm>
            <a:off x="9694012" y="5798150"/>
            <a:ext cx="1158747" cy="307777"/>
          </a:xfrm>
          <a:prstGeom prst="rect">
            <a:avLst/>
          </a:prstGeom>
          <a:noFill/>
        </p:spPr>
        <p:txBody>
          <a:bodyPr wrap="square" rtlCol="0">
            <a:spAutoFit/>
          </a:bodyPr>
          <a:lstStyle/>
          <a:p>
            <a:pPr algn="ctr"/>
            <a:r>
              <a:rPr lang="en-GB" sz="1400" b="1" i="1"/>
              <a:t>Inigo Jones</a:t>
            </a:r>
          </a:p>
        </p:txBody>
      </p:sp>
      <p:sp>
        <p:nvSpPr>
          <p:cNvPr id="8" name="Rectangle 7">
            <a:extLst>
              <a:ext uri="{FF2B5EF4-FFF2-40B4-BE49-F238E27FC236}">
                <a16:creationId xmlns:a16="http://schemas.microsoft.com/office/drawing/2014/main" id="{5CCCABDE-2583-4ED6-AFAF-A4D1F862EC58}"/>
              </a:ext>
            </a:extLst>
          </p:cNvPr>
          <p:cNvSpPr/>
          <p:nvPr/>
        </p:nvSpPr>
        <p:spPr>
          <a:xfrm>
            <a:off x="8900719" y="5798150"/>
            <a:ext cx="2718033" cy="707887"/>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129789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B18DE-8884-459B-B9D7-095F759014CD}"/>
              </a:ext>
            </a:extLst>
          </p:cNvPr>
          <p:cNvSpPr>
            <a:spLocks noGrp="1"/>
          </p:cNvSpPr>
          <p:nvPr>
            <p:ph type="title"/>
          </p:nvPr>
        </p:nvSpPr>
        <p:spPr>
          <a:xfrm>
            <a:off x="2615442" y="413778"/>
            <a:ext cx="6877119" cy="640080"/>
          </a:xfrm>
        </p:spPr>
        <p:txBody>
          <a:bodyPr>
            <a:normAutofit/>
          </a:bodyPr>
          <a:lstStyle/>
          <a:p>
            <a:pPr algn="ctr"/>
            <a:r>
              <a:rPr lang="en-GB" sz="3000" b="1" u="sng"/>
              <a:t>Inigo Jones’ work</a:t>
            </a:r>
          </a:p>
        </p:txBody>
      </p:sp>
      <p:pic>
        <p:nvPicPr>
          <p:cNvPr id="5" name="Picture 4" descr="A picture containing grass, sky, outdoor, building&#10;&#10;Description automatically generated">
            <a:extLst>
              <a:ext uri="{FF2B5EF4-FFF2-40B4-BE49-F238E27FC236}">
                <a16:creationId xmlns:a16="http://schemas.microsoft.com/office/drawing/2014/main" id="{6ADDC31E-BA06-4C06-9885-6DE02CE0D6D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6414" y="1436741"/>
            <a:ext cx="4389661" cy="2377733"/>
          </a:xfrm>
          <a:prstGeom prst="rect">
            <a:avLst/>
          </a:prstGeom>
        </p:spPr>
      </p:pic>
      <p:sp>
        <p:nvSpPr>
          <p:cNvPr id="6" name="TextBox 5">
            <a:extLst>
              <a:ext uri="{FF2B5EF4-FFF2-40B4-BE49-F238E27FC236}">
                <a16:creationId xmlns:a16="http://schemas.microsoft.com/office/drawing/2014/main" id="{E2215727-C90A-4301-A85B-6E94C75B4E32}"/>
              </a:ext>
            </a:extLst>
          </p:cNvPr>
          <p:cNvSpPr txBox="1"/>
          <p:nvPr/>
        </p:nvSpPr>
        <p:spPr>
          <a:xfrm>
            <a:off x="895545" y="4297961"/>
            <a:ext cx="3811398" cy="246221"/>
          </a:xfrm>
          <a:prstGeom prst="rect">
            <a:avLst/>
          </a:prstGeom>
          <a:noFill/>
        </p:spPr>
        <p:txBody>
          <a:bodyPr wrap="square" rtlCol="0">
            <a:spAutoFit/>
          </a:bodyPr>
          <a:lstStyle/>
          <a:p>
            <a:pPr algn="ctr"/>
            <a:r>
              <a:rPr lang="en-GB" sz="1000" b="1" i="1">
                <a:hlinkClick r:id="rId3" tooltip="https://en.wikipedia.org/wiki/Queen%27s_House"/>
              </a:rPr>
              <a:t>This Photo</a:t>
            </a:r>
            <a:r>
              <a:rPr lang="en-GB" sz="1000" b="1" i="1"/>
              <a:t> by Unknown Author is licensed under </a:t>
            </a:r>
            <a:r>
              <a:rPr lang="en-GB" sz="1000" b="1" i="1">
                <a:hlinkClick r:id="rId4" tooltip="https://creativecommons.org/licenses/by-sa/3.0/"/>
              </a:rPr>
              <a:t>CC BY-SA</a:t>
            </a:r>
            <a:endParaRPr lang="en-GB" sz="1000" b="1" i="1"/>
          </a:p>
        </p:txBody>
      </p:sp>
      <p:pic>
        <p:nvPicPr>
          <p:cNvPr id="8" name="Picture 7" descr="A picture containing sky, outdoor, building, government building&#10;&#10;Description automatically generated">
            <a:extLst>
              <a:ext uri="{FF2B5EF4-FFF2-40B4-BE49-F238E27FC236}">
                <a16:creationId xmlns:a16="http://schemas.microsoft.com/office/drawing/2014/main" id="{CC48B04B-72F9-498C-AD5B-7E2A002FA10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327009" y="1436741"/>
            <a:ext cx="2793534" cy="2377733"/>
          </a:xfrm>
          <a:prstGeom prst="rect">
            <a:avLst/>
          </a:prstGeom>
        </p:spPr>
      </p:pic>
      <p:sp>
        <p:nvSpPr>
          <p:cNvPr id="9" name="TextBox 8">
            <a:extLst>
              <a:ext uri="{FF2B5EF4-FFF2-40B4-BE49-F238E27FC236}">
                <a16:creationId xmlns:a16="http://schemas.microsoft.com/office/drawing/2014/main" id="{26AD2526-26F2-4767-9B13-EFD848EF3C93}"/>
              </a:ext>
            </a:extLst>
          </p:cNvPr>
          <p:cNvSpPr txBox="1"/>
          <p:nvPr/>
        </p:nvSpPr>
        <p:spPr>
          <a:xfrm>
            <a:off x="5234141" y="4221016"/>
            <a:ext cx="2979267" cy="400110"/>
          </a:xfrm>
          <a:prstGeom prst="rect">
            <a:avLst/>
          </a:prstGeom>
          <a:noFill/>
        </p:spPr>
        <p:txBody>
          <a:bodyPr wrap="square" rtlCol="0">
            <a:spAutoFit/>
          </a:bodyPr>
          <a:lstStyle/>
          <a:p>
            <a:pPr algn="ctr"/>
            <a:r>
              <a:rPr lang="en-GB" sz="1000" b="1" i="1" dirty="0">
                <a:hlinkClick r:id="rId6" tooltip="https://en.wikipedia.org/wiki/Banqueting_House,_Whitehall"/>
              </a:rPr>
              <a:t>This Photo</a:t>
            </a:r>
            <a:r>
              <a:rPr lang="en-GB" sz="1000" b="1" i="1" dirty="0"/>
              <a:t> by Unknown Author is licensed under </a:t>
            </a:r>
            <a:r>
              <a:rPr lang="en-GB" sz="1000" b="1" i="1" dirty="0">
                <a:hlinkClick r:id="rId4" tooltip="https://creativecommons.org/licenses/by-sa/3.0/"/>
              </a:rPr>
              <a:t>CC BY-SA</a:t>
            </a:r>
            <a:endParaRPr lang="en-GB" sz="1000" b="1" i="1" dirty="0"/>
          </a:p>
        </p:txBody>
      </p:sp>
      <p:sp>
        <p:nvSpPr>
          <p:cNvPr id="10" name="TextBox 9">
            <a:extLst>
              <a:ext uri="{FF2B5EF4-FFF2-40B4-BE49-F238E27FC236}">
                <a16:creationId xmlns:a16="http://schemas.microsoft.com/office/drawing/2014/main" id="{2B4A5CDD-B05F-420B-B52E-4AB168A4EEF8}"/>
              </a:ext>
            </a:extLst>
          </p:cNvPr>
          <p:cNvSpPr txBox="1"/>
          <p:nvPr/>
        </p:nvSpPr>
        <p:spPr>
          <a:xfrm>
            <a:off x="1454811" y="3990184"/>
            <a:ext cx="2692866" cy="307777"/>
          </a:xfrm>
          <a:prstGeom prst="rect">
            <a:avLst/>
          </a:prstGeom>
          <a:noFill/>
        </p:spPr>
        <p:txBody>
          <a:bodyPr wrap="square" rtlCol="0">
            <a:spAutoFit/>
          </a:bodyPr>
          <a:lstStyle/>
          <a:p>
            <a:pPr algn="ctr"/>
            <a:r>
              <a:rPr lang="en-GB" sz="1400" b="1" i="1"/>
              <a:t>Queen’s House, Greenwich</a:t>
            </a:r>
          </a:p>
        </p:txBody>
      </p:sp>
      <p:sp>
        <p:nvSpPr>
          <p:cNvPr id="11" name="Rectangle 10">
            <a:extLst>
              <a:ext uri="{FF2B5EF4-FFF2-40B4-BE49-F238E27FC236}">
                <a16:creationId xmlns:a16="http://schemas.microsoft.com/office/drawing/2014/main" id="{8579BFB0-F5C9-4969-80A1-33E9B28DCB78}"/>
              </a:ext>
            </a:extLst>
          </p:cNvPr>
          <p:cNvSpPr/>
          <p:nvPr/>
        </p:nvSpPr>
        <p:spPr>
          <a:xfrm>
            <a:off x="649017" y="4010358"/>
            <a:ext cx="4304454" cy="59954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4D102E5-A416-4041-A26E-E76B13556702}"/>
              </a:ext>
            </a:extLst>
          </p:cNvPr>
          <p:cNvSpPr txBox="1"/>
          <p:nvPr/>
        </p:nvSpPr>
        <p:spPr>
          <a:xfrm>
            <a:off x="5400526" y="3990183"/>
            <a:ext cx="2646498" cy="307777"/>
          </a:xfrm>
          <a:prstGeom prst="rect">
            <a:avLst/>
          </a:prstGeom>
          <a:noFill/>
        </p:spPr>
        <p:txBody>
          <a:bodyPr wrap="square" rtlCol="0">
            <a:spAutoFit/>
          </a:bodyPr>
          <a:lstStyle/>
          <a:p>
            <a:pPr algn="ctr"/>
            <a:r>
              <a:rPr lang="en-GB" sz="1400" b="1" i="1"/>
              <a:t>Banqueting House, Whitehall</a:t>
            </a:r>
          </a:p>
        </p:txBody>
      </p:sp>
      <p:sp>
        <p:nvSpPr>
          <p:cNvPr id="13" name="Rectangle 12">
            <a:extLst>
              <a:ext uri="{FF2B5EF4-FFF2-40B4-BE49-F238E27FC236}">
                <a16:creationId xmlns:a16="http://schemas.microsoft.com/office/drawing/2014/main" id="{087C885F-45C6-48DC-8604-3EC6E7AA2705}"/>
              </a:ext>
            </a:extLst>
          </p:cNvPr>
          <p:cNvSpPr/>
          <p:nvPr/>
        </p:nvSpPr>
        <p:spPr>
          <a:xfrm>
            <a:off x="5327008" y="3985872"/>
            <a:ext cx="2793534" cy="624032"/>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A picture containing building, outdoor, sky, stone&#10;&#10;Description automatically generated">
            <a:extLst>
              <a:ext uri="{FF2B5EF4-FFF2-40B4-BE49-F238E27FC236}">
                <a16:creationId xmlns:a16="http://schemas.microsoft.com/office/drawing/2014/main" id="{E8FAF25B-B7B0-43A6-A087-04843671225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306275" y="1436741"/>
            <a:ext cx="3547524" cy="2660643"/>
          </a:xfrm>
          <a:prstGeom prst="rect">
            <a:avLst/>
          </a:prstGeom>
        </p:spPr>
      </p:pic>
      <p:sp>
        <p:nvSpPr>
          <p:cNvPr id="16" name="TextBox 15">
            <a:extLst>
              <a:ext uri="{FF2B5EF4-FFF2-40B4-BE49-F238E27FC236}">
                <a16:creationId xmlns:a16="http://schemas.microsoft.com/office/drawing/2014/main" id="{CFDFC217-54AA-44A4-A995-554F9F5333E4}"/>
              </a:ext>
            </a:extLst>
          </p:cNvPr>
          <p:cNvSpPr txBox="1"/>
          <p:nvPr/>
        </p:nvSpPr>
        <p:spPr>
          <a:xfrm>
            <a:off x="8225696" y="4621126"/>
            <a:ext cx="3707348" cy="246221"/>
          </a:xfrm>
          <a:prstGeom prst="rect">
            <a:avLst/>
          </a:prstGeom>
          <a:noFill/>
        </p:spPr>
        <p:txBody>
          <a:bodyPr wrap="square" rtlCol="0">
            <a:spAutoFit/>
          </a:bodyPr>
          <a:lstStyle/>
          <a:p>
            <a:pPr algn="ctr"/>
            <a:r>
              <a:rPr lang="en-GB" sz="1000" b="1" i="1">
                <a:hlinkClick r:id="rId8" tooltip="https://en.m.wikipedia.org/wiki/Queen's_Chapel"/>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17" name="TextBox 16">
            <a:extLst>
              <a:ext uri="{FF2B5EF4-FFF2-40B4-BE49-F238E27FC236}">
                <a16:creationId xmlns:a16="http://schemas.microsoft.com/office/drawing/2014/main" id="{0AB628D3-DA52-430C-9E9A-9F5788EE4659}"/>
              </a:ext>
            </a:extLst>
          </p:cNvPr>
          <p:cNvSpPr txBox="1"/>
          <p:nvPr/>
        </p:nvSpPr>
        <p:spPr>
          <a:xfrm>
            <a:off x="8502827" y="4236405"/>
            <a:ext cx="3153087" cy="307777"/>
          </a:xfrm>
          <a:prstGeom prst="rect">
            <a:avLst/>
          </a:prstGeom>
          <a:noFill/>
        </p:spPr>
        <p:txBody>
          <a:bodyPr wrap="square" rtlCol="0">
            <a:spAutoFit/>
          </a:bodyPr>
          <a:lstStyle/>
          <a:p>
            <a:pPr algn="ctr"/>
            <a:r>
              <a:rPr lang="en-GB" sz="1400" b="1" i="1"/>
              <a:t>Queen’s Chapel at St James’ Palace</a:t>
            </a:r>
          </a:p>
        </p:txBody>
      </p:sp>
      <p:sp>
        <p:nvSpPr>
          <p:cNvPr id="18" name="Rectangle 17">
            <a:extLst>
              <a:ext uri="{FF2B5EF4-FFF2-40B4-BE49-F238E27FC236}">
                <a16:creationId xmlns:a16="http://schemas.microsoft.com/office/drawing/2014/main" id="{D76034CC-DFB4-46A0-A503-8D70D93381A9}"/>
              </a:ext>
            </a:extLst>
          </p:cNvPr>
          <p:cNvSpPr/>
          <p:nvPr/>
        </p:nvSpPr>
        <p:spPr>
          <a:xfrm>
            <a:off x="8306274" y="4221016"/>
            <a:ext cx="3547523" cy="745267"/>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1278799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8727-BD07-4BCF-87A0-AC2DB3B8D4DE}"/>
              </a:ext>
            </a:extLst>
          </p:cNvPr>
          <p:cNvSpPr>
            <a:spLocks noGrp="1"/>
          </p:cNvSpPr>
          <p:nvPr>
            <p:ph type="title"/>
          </p:nvPr>
        </p:nvSpPr>
        <p:spPr>
          <a:xfrm>
            <a:off x="2657440" y="382741"/>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65938F78-95B2-492E-9EF9-BFBA2A31EF6C}"/>
              </a:ext>
            </a:extLst>
          </p:cNvPr>
          <p:cNvSpPr>
            <a:spLocks noGrp="1"/>
          </p:cNvSpPr>
          <p:nvPr>
            <p:ph sz="quarter" idx="10"/>
          </p:nvPr>
        </p:nvSpPr>
        <p:spPr>
          <a:xfrm>
            <a:off x="406908" y="1440180"/>
            <a:ext cx="11378184" cy="3977640"/>
          </a:xfrm>
        </p:spPr>
        <p:txBody>
          <a:bodyPr>
            <a:noAutofit/>
          </a:bodyPr>
          <a:lstStyle/>
          <a:p>
            <a:r>
              <a:rPr lang="en-GB" sz="2000"/>
              <a:t>Inigo Jones transformed theatre through changeable scenery, adding new scenic ideas through his designs</a:t>
            </a:r>
          </a:p>
          <a:p>
            <a:r>
              <a:rPr lang="en-GB" sz="2000"/>
              <a:t>In 1604, he staged a masque in the medieval way with scenery set around the open floor of the hall. He concealed the scene through the use of a painted curtain which fell to reveal a seascape with moving waves, effected by the use of barley-sugar columns laid flat and turned by stage-hands.</a:t>
            </a:r>
          </a:p>
          <a:p>
            <a:r>
              <a:rPr lang="en-GB" sz="2000"/>
              <a:t>Jones adapted the Tudor Hall in Whitehall for theatrical performances with seating only being on three sides or degrees. Wings or flats were used on the stage to create perspective. Performers used the central floor area as well as using the stage. He considered all the practical questions when planning a space. </a:t>
            </a:r>
          </a:p>
        </p:txBody>
      </p:sp>
    </p:spTree>
    <p:extLst>
      <p:ext uri="{BB962C8B-B14F-4D97-AF65-F5344CB8AC3E}">
        <p14:creationId xmlns:p14="http://schemas.microsoft.com/office/powerpoint/2010/main" val="256113967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2A8540-0E04-4ED4-9790-5C84E5D157CA}"/>
              </a:ext>
            </a:extLst>
          </p:cNvPr>
          <p:cNvSpPr>
            <a:spLocks noGrp="1"/>
          </p:cNvSpPr>
          <p:nvPr>
            <p:ph sz="quarter" idx="10"/>
          </p:nvPr>
        </p:nvSpPr>
        <p:spPr>
          <a:xfrm>
            <a:off x="296161" y="1283516"/>
            <a:ext cx="7287487" cy="5344133"/>
          </a:xfrm>
        </p:spPr>
        <p:txBody>
          <a:bodyPr>
            <a:normAutofit fontScale="85000" lnSpcReduction="20000"/>
          </a:bodyPr>
          <a:lstStyle/>
          <a:p>
            <a:r>
              <a:rPr lang="en-GB" sz="1800"/>
              <a:t>Following on from a visit to Italy’s Teatro </a:t>
            </a:r>
            <a:r>
              <a:rPr lang="en-GB" sz="1800" err="1"/>
              <a:t>Olympico</a:t>
            </a:r>
            <a:r>
              <a:rPr lang="en-GB" sz="1800"/>
              <a:t>, Jones converted the Cockpit-in-Court (also known as the Royal Cockpit) into a small theatre. </a:t>
            </a:r>
          </a:p>
          <a:p>
            <a:r>
              <a:rPr lang="en-GB" sz="1800"/>
              <a:t>The Cockpit-in-Court was originally built by Henry VIII and was one of a number of pleasure buildings constructed for King Henry’s entertainment. It is named as it was used as an actual cockpit – an area for staging cockfights. It was redesigned in 1629 for Charles I by Jones as a private venue for staging court masques. </a:t>
            </a:r>
          </a:p>
          <a:p>
            <a:r>
              <a:rPr lang="en-GB" sz="1800"/>
              <a:t>The Cockpit-in-Court had a raised stage occupying half of the auditorium space backed by a back scene. A central arched opening had a perspective scene behind it. The arch had 2 doors on each side, and a central opening on a level above it. The seating area had 5 degrees, and the audience would have sat on stools or fixed benches. The ceiling of the hall was decorated and covered with calico and stars of silver foil.</a:t>
            </a:r>
          </a:p>
          <a:p>
            <a:r>
              <a:rPr lang="en-GB" sz="1800" b="1"/>
              <a:t>The introduction of the Roman back scene into Britain, with its doorways and balconies would remain a feature for some time.</a:t>
            </a:r>
          </a:p>
        </p:txBody>
      </p:sp>
      <p:sp>
        <p:nvSpPr>
          <p:cNvPr id="4" name="Title 1">
            <a:extLst>
              <a:ext uri="{FF2B5EF4-FFF2-40B4-BE49-F238E27FC236}">
                <a16:creationId xmlns:a16="http://schemas.microsoft.com/office/drawing/2014/main" id="{FE4EA21A-DCAE-4AA4-B1E2-8C9298742890}"/>
              </a:ext>
            </a:extLst>
          </p:cNvPr>
          <p:cNvSpPr>
            <a:spLocks noGrp="1"/>
          </p:cNvSpPr>
          <p:nvPr>
            <p:ph type="title"/>
          </p:nvPr>
        </p:nvSpPr>
        <p:spPr>
          <a:xfrm>
            <a:off x="2657475" y="415017"/>
            <a:ext cx="6877050" cy="639763"/>
          </a:xfrm>
        </p:spPr>
        <p:txBody>
          <a:bodyPr>
            <a:normAutofit/>
          </a:bodyPr>
          <a:lstStyle/>
          <a:p>
            <a:pPr algn="ctr"/>
            <a:r>
              <a:rPr lang="en-GB" sz="3000" b="1" u="sng"/>
              <a:t>History of Scenography – The Spaces</a:t>
            </a:r>
          </a:p>
        </p:txBody>
      </p:sp>
      <p:pic>
        <p:nvPicPr>
          <p:cNvPr id="6" name="Picture 5" descr="A picture containing text&#10;&#10;Description automatically generated">
            <a:extLst>
              <a:ext uri="{FF2B5EF4-FFF2-40B4-BE49-F238E27FC236}">
                <a16:creationId xmlns:a16="http://schemas.microsoft.com/office/drawing/2014/main" id="{853BB5A2-F4AB-4A31-B233-4F8A70FEB6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06598" y="1530777"/>
            <a:ext cx="3952427" cy="2838561"/>
          </a:xfrm>
          <a:prstGeom prst="rect">
            <a:avLst/>
          </a:prstGeom>
        </p:spPr>
      </p:pic>
      <p:sp>
        <p:nvSpPr>
          <p:cNvPr id="7" name="TextBox 6">
            <a:extLst>
              <a:ext uri="{FF2B5EF4-FFF2-40B4-BE49-F238E27FC236}">
                <a16:creationId xmlns:a16="http://schemas.microsoft.com/office/drawing/2014/main" id="{E867D347-DC6F-4EEE-9D4D-B639CDB13CD9}"/>
              </a:ext>
            </a:extLst>
          </p:cNvPr>
          <p:cNvSpPr txBox="1"/>
          <p:nvPr/>
        </p:nvSpPr>
        <p:spPr>
          <a:xfrm>
            <a:off x="7910818" y="5070053"/>
            <a:ext cx="3674378" cy="246221"/>
          </a:xfrm>
          <a:prstGeom prst="rect">
            <a:avLst/>
          </a:prstGeom>
          <a:noFill/>
        </p:spPr>
        <p:txBody>
          <a:bodyPr wrap="square" rtlCol="0">
            <a:spAutoFit/>
          </a:bodyPr>
          <a:lstStyle/>
          <a:p>
            <a:pPr algn="ctr"/>
            <a:r>
              <a:rPr lang="en-GB" sz="1000" b="1" i="1">
                <a:hlinkClick r:id="rId3" tooltip="https://en.wikipedia.org/wiki/Cockpit-in-Court"/>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8" name="TextBox 7">
            <a:extLst>
              <a:ext uri="{FF2B5EF4-FFF2-40B4-BE49-F238E27FC236}">
                <a16:creationId xmlns:a16="http://schemas.microsoft.com/office/drawing/2014/main" id="{A5B99FC3-F8B4-47FC-90DE-F0157B8FBFE0}"/>
              </a:ext>
            </a:extLst>
          </p:cNvPr>
          <p:cNvSpPr txBox="1"/>
          <p:nvPr/>
        </p:nvSpPr>
        <p:spPr>
          <a:xfrm>
            <a:off x="7910818" y="4513277"/>
            <a:ext cx="3674378" cy="523220"/>
          </a:xfrm>
          <a:prstGeom prst="rect">
            <a:avLst/>
          </a:prstGeom>
          <a:noFill/>
        </p:spPr>
        <p:txBody>
          <a:bodyPr wrap="square" rtlCol="0">
            <a:spAutoFit/>
          </a:bodyPr>
          <a:lstStyle/>
          <a:p>
            <a:pPr algn="ctr"/>
            <a:r>
              <a:rPr lang="en-GB" sz="1400" b="1" i="1"/>
              <a:t>Cockpit-in-Court floor plan, drawn up by Inigo Jones</a:t>
            </a:r>
          </a:p>
        </p:txBody>
      </p:sp>
      <p:sp>
        <p:nvSpPr>
          <p:cNvPr id="9" name="Rectangle 8">
            <a:extLst>
              <a:ext uri="{FF2B5EF4-FFF2-40B4-BE49-F238E27FC236}">
                <a16:creationId xmlns:a16="http://schemas.microsoft.com/office/drawing/2014/main" id="{53E34458-F897-4B5B-8968-BAB04F332330}"/>
              </a:ext>
            </a:extLst>
          </p:cNvPr>
          <p:cNvSpPr/>
          <p:nvPr/>
        </p:nvSpPr>
        <p:spPr>
          <a:xfrm>
            <a:off x="7910818" y="4479721"/>
            <a:ext cx="3674378" cy="1006679"/>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245327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4EBA3-2A50-4798-8ECB-49C0EB3DDDA3}"/>
              </a:ext>
            </a:extLst>
          </p:cNvPr>
          <p:cNvSpPr>
            <a:spLocks noGrp="1"/>
          </p:cNvSpPr>
          <p:nvPr>
            <p:ph type="title"/>
          </p:nvPr>
        </p:nvSpPr>
        <p:spPr>
          <a:xfrm>
            <a:off x="3093930" y="402900"/>
            <a:ext cx="6877119" cy="640080"/>
          </a:xfrm>
        </p:spPr>
        <p:txBody>
          <a:bodyPr>
            <a:normAutofit/>
          </a:bodyPr>
          <a:lstStyle/>
          <a:p>
            <a:pPr algn="ctr"/>
            <a:r>
              <a:rPr lang="en-GB" sz="3000" b="1" u="sng"/>
              <a:t>History of Scenography – The Spaces</a:t>
            </a:r>
          </a:p>
        </p:txBody>
      </p:sp>
      <p:sp>
        <p:nvSpPr>
          <p:cNvPr id="3" name="Content Placeholder 2">
            <a:extLst>
              <a:ext uri="{FF2B5EF4-FFF2-40B4-BE49-F238E27FC236}">
                <a16:creationId xmlns:a16="http://schemas.microsoft.com/office/drawing/2014/main" id="{EE09D768-871A-4CFF-9013-C61E3102F4B4}"/>
              </a:ext>
            </a:extLst>
          </p:cNvPr>
          <p:cNvSpPr>
            <a:spLocks noGrp="1"/>
          </p:cNvSpPr>
          <p:nvPr>
            <p:ph sz="quarter" idx="10"/>
          </p:nvPr>
        </p:nvSpPr>
        <p:spPr>
          <a:xfrm>
            <a:off x="251669" y="1233182"/>
            <a:ext cx="6280821" cy="5352176"/>
          </a:xfrm>
        </p:spPr>
        <p:txBody>
          <a:bodyPr>
            <a:normAutofit fontScale="92500" lnSpcReduction="10000"/>
          </a:bodyPr>
          <a:lstStyle/>
          <a:p>
            <a:r>
              <a:rPr lang="en-GB" sz="1600" b="1" u="sng"/>
              <a:t>Opera</a:t>
            </a:r>
          </a:p>
          <a:p>
            <a:r>
              <a:rPr lang="en-GB" sz="1600" b="1"/>
              <a:t>Opera is Italian presentations which contain plays, music and dancing</a:t>
            </a:r>
          </a:p>
          <a:p>
            <a:r>
              <a:rPr lang="en-GB" sz="1600"/>
              <a:t>Individual boxes were available for the audience which were available to rent annually. In the image to the left, please see the highlighted area where audience boxes are located.</a:t>
            </a:r>
          </a:p>
          <a:p>
            <a:r>
              <a:rPr lang="en-GB" sz="1600"/>
              <a:t>There was an orchestra pit for musicians and a wall separating the performance area from the audience for the first time.</a:t>
            </a:r>
          </a:p>
          <a:p>
            <a:r>
              <a:rPr lang="en-GB" sz="1600"/>
              <a:t>Venetian architect and designer Giacomo </a:t>
            </a:r>
            <a:r>
              <a:rPr lang="en-GB" sz="1600" err="1"/>
              <a:t>Torrelli</a:t>
            </a:r>
            <a:r>
              <a:rPr lang="en-GB" sz="1600"/>
              <a:t> had influence over the building designs and scenic facilities of this time. Later on, Carlo </a:t>
            </a:r>
            <a:r>
              <a:rPr lang="en-GB" sz="1600" err="1"/>
              <a:t>Viagrani</a:t>
            </a:r>
            <a:r>
              <a:rPr lang="en-GB" sz="1600"/>
              <a:t> introduced the design of a theatre – </a:t>
            </a:r>
            <a:r>
              <a:rPr lang="en-GB" sz="1600" i="1"/>
              <a:t>Salle des Machines </a:t>
            </a:r>
            <a:r>
              <a:rPr lang="en-GB" sz="1600"/>
              <a:t>– where the vista stage occupied 60% of the depth of the building.</a:t>
            </a:r>
          </a:p>
          <a:p>
            <a:endParaRPr lang="en-GB" sz="1600" b="1"/>
          </a:p>
        </p:txBody>
      </p:sp>
      <p:pic>
        <p:nvPicPr>
          <p:cNvPr id="8" name="Picture 7" descr="A picture containing indoor&#10;&#10;Description automatically generated">
            <a:extLst>
              <a:ext uri="{FF2B5EF4-FFF2-40B4-BE49-F238E27FC236}">
                <a16:creationId xmlns:a16="http://schemas.microsoft.com/office/drawing/2014/main" id="{8E9B2FD0-292B-4EA9-8A5C-64D559400E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31760" y="1415223"/>
            <a:ext cx="5020744" cy="3362517"/>
          </a:xfrm>
          <a:prstGeom prst="rect">
            <a:avLst/>
          </a:prstGeom>
        </p:spPr>
      </p:pic>
      <p:sp>
        <p:nvSpPr>
          <p:cNvPr id="9" name="TextBox 8">
            <a:extLst>
              <a:ext uri="{FF2B5EF4-FFF2-40B4-BE49-F238E27FC236}">
                <a16:creationId xmlns:a16="http://schemas.microsoft.com/office/drawing/2014/main" id="{039457CC-641B-4C6F-A849-560A63D03BC4}"/>
              </a:ext>
            </a:extLst>
          </p:cNvPr>
          <p:cNvSpPr txBox="1"/>
          <p:nvPr/>
        </p:nvSpPr>
        <p:spPr>
          <a:xfrm>
            <a:off x="6582125" y="5196556"/>
            <a:ext cx="5120013" cy="246221"/>
          </a:xfrm>
          <a:prstGeom prst="rect">
            <a:avLst/>
          </a:prstGeom>
          <a:noFill/>
        </p:spPr>
        <p:txBody>
          <a:bodyPr wrap="square" rtlCol="0">
            <a:spAutoFit/>
          </a:bodyPr>
          <a:lstStyle/>
          <a:p>
            <a:pPr algn="ctr"/>
            <a:r>
              <a:rPr lang="en-GB" sz="1000" b="1" i="1">
                <a:hlinkClick r:id="rId3" tooltip="https://en.wikipedia.org/wiki/Theater_(structure)"/>
              </a:rPr>
              <a:t>This Photo</a:t>
            </a:r>
            <a:r>
              <a:rPr lang="en-GB" sz="1000" b="1" i="1"/>
              <a:t> by Unknown Author is licensed under </a:t>
            </a:r>
            <a:r>
              <a:rPr lang="en-GB" sz="1000" b="1" i="1">
                <a:hlinkClick r:id="rId4" tooltip="https://creativecommons.org/licenses/by-sa/3.0/"/>
              </a:rPr>
              <a:t>CC BY-SA</a:t>
            </a:r>
            <a:endParaRPr lang="en-GB" sz="1000" b="1" i="1"/>
          </a:p>
        </p:txBody>
      </p:sp>
      <p:sp>
        <p:nvSpPr>
          <p:cNvPr id="10" name="Rectangle 9">
            <a:extLst>
              <a:ext uri="{FF2B5EF4-FFF2-40B4-BE49-F238E27FC236}">
                <a16:creationId xmlns:a16="http://schemas.microsoft.com/office/drawing/2014/main" id="{EC9BBE93-D63F-4C7A-AFC6-D60FD3F51898}"/>
              </a:ext>
            </a:extLst>
          </p:cNvPr>
          <p:cNvSpPr/>
          <p:nvPr/>
        </p:nvSpPr>
        <p:spPr>
          <a:xfrm>
            <a:off x="6631760" y="2072850"/>
            <a:ext cx="1262280" cy="788565"/>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4D6E1A9-7F9D-453B-94D8-5A7CE785EEFC}"/>
              </a:ext>
            </a:extLst>
          </p:cNvPr>
          <p:cNvSpPr txBox="1"/>
          <p:nvPr/>
        </p:nvSpPr>
        <p:spPr>
          <a:xfrm>
            <a:off x="7473827" y="4882146"/>
            <a:ext cx="3489820" cy="307777"/>
          </a:xfrm>
          <a:prstGeom prst="rect">
            <a:avLst/>
          </a:prstGeom>
          <a:noFill/>
        </p:spPr>
        <p:txBody>
          <a:bodyPr wrap="square" rtlCol="0">
            <a:spAutoFit/>
          </a:bodyPr>
          <a:lstStyle/>
          <a:p>
            <a:pPr algn="ctr"/>
            <a:r>
              <a:rPr lang="en-GB" sz="1400" b="1" i="1"/>
              <a:t>Opera house seating &amp; audience boxes</a:t>
            </a:r>
          </a:p>
        </p:txBody>
      </p:sp>
      <p:sp>
        <p:nvSpPr>
          <p:cNvPr id="12" name="Rectangle 11">
            <a:extLst>
              <a:ext uri="{FF2B5EF4-FFF2-40B4-BE49-F238E27FC236}">
                <a16:creationId xmlns:a16="http://schemas.microsoft.com/office/drawing/2014/main" id="{A97803C2-C19E-40B7-9CD4-CE61AB2A5D77}"/>
              </a:ext>
            </a:extLst>
          </p:cNvPr>
          <p:cNvSpPr/>
          <p:nvPr/>
        </p:nvSpPr>
        <p:spPr>
          <a:xfrm>
            <a:off x="7197754" y="4882146"/>
            <a:ext cx="3909270" cy="56063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817564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51E70-150C-4374-A9C6-7FE4838971F9}"/>
              </a:ext>
            </a:extLst>
          </p:cNvPr>
          <p:cNvSpPr>
            <a:spLocks noGrp="1"/>
          </p:cNvSpPr>
          <p:nvPr>
            <p:ph type="title"/>
          </p:nvPr>
        </p:nvSpPr>
        <p:spPr>
          <a:xfrm>
            <a:off x="2657440" y="350085"/>
            <a:ext cx="6877119" cy="640080"/>
          </a:xfrm>
        </p:spPr>
        <p:txBody>
          <a:bodyPr>
            <a:normAutofit/>
          </a:bodyPr>
          <a:lstStyle/>
          <a:p>
            <a:pPr algn="ctr"/>
            <a:r>
              <a:rPr lang="en-GB" sz="3000" b="1" u="sng" dirty="0"/>
              <a:t>History of Scenography – The Spaces</a:t>
            </a:r>
          </a:p>
        </p:txBody>
      </p:sp>
      <p:sp>
        <p:nvSpPr>
          <p:cNvPr id="5" name="TextBox 4">
            <a:extLst>
              <a:ext uri="{FF2B5EF4-FFF2-40B4-BE49-F238E27FC236}">
                <a16:creationId xmlns:a16="http://schemas.microsoft.com/office/drawing/2014/main" id="{29B36282-CDB9-4932-9308-EAEDAD01FA6F}"/>
              </a:ext>
            </a:extLst>
          </p:cNvPr>
          <p:cNvSpPr txBox="1"/>
          <p:nvPr/>
        </p:nvSpPr>
        <p:spPr>
          <a:xfrm>
            <a:off x="375557" y="1502227"/>
            <a:ext cx="8033657" cy="6247864"/>
          </a:xfrm>
          <a:prstGeom prst="rect">
            <a:avLst/>
          </a:prstGeom>
          <a:noFill/>
        </p:spPr>
        <p:txBody>
          <a:bodyPr wrap="square" rtlCol="0">
            <a:spAutoFit/>
          </a:bodyPr>
          <a:lstStyle/>
          <a:p>
            <a:r>
              <a:rPr lang="en-GB" sz="2000" b="1" u="sng"/>
              <a:t>Opera – Layout</a:t>
            </a:r>
          </a:p>
          <a:p>
            <a:endParaRPr lang="en-GB" sz="2000"/>
          </a:p>
          <a:p>
            <a:r>
              <a:rPr lang="en-GB" sz="2000"/>
              <a:t>There were 5 tiers of boxes, with a wall separating the audience from the performance area and an orchestra pit.</a:t>
            </a:r>
          </a:p>
          <a:p>
            <a:endParaRPr lang="en-GB" sz="2000"/>
          </a:p>
          <a:p>
            <a:r>
              <a:rPr lang="en-GB" sz="2000"/>
              <a:t>The stage area is deep in terms of how far back it goes, adding perspective.</a:t>
            </a:r>
          </a:p>
          <a:p>
            <a:endParaRPr lang="en-GB" sz="2000"/>
          </a:p>
          <a:p>
            <a:r>
              <a:rPr lang="en-GB" sz="2000"/>
              <a:t>The standing space was called the </a:t>
            </a:r>
            <a:r>
              <a:rPr lang="en-GB" sz="2000" b="1" i="1"/>
              <a:t>Parterre</a:t>
            </a:r>
            <a:r>
              <a:rPr lang="en-GB" sz="2000" b="1"/>
              <a:t> </a:t>
            </a:r>
            <a:r>
              <a:rPr lang="en-GB" sz="2000"/>
              <a:t>for paying, standing audience.</a:t>
            </a:r>
          </a:p>
          <a:p>
            <a:endParaRPr lang="en-GB" sz="2000" b="1" i="1"/>
          </a:p>
          <a:p>
            <a:r>
              <a:rPr lang="en-GB" sz="2000"/>
              <a:t>There was a space between the </a:t>
            </a:r>
            <a:r>
              <a:rPr lang="en-GB" sz="2000" i="1"/>
              <a:t>Parterre </a:t>
            </a:r>
            <a:r>
              <a:rPr lang="en-GB" sz="2000"/>
              <a:t>and the pit, this was to allow for light for the under-stage mechanics to be able to see.</a:t>
            </a:r>
          </a:p>
          <a:p>
            <a:endParaRPr lang="en-GB" sz="2000"/>
          </a:p>
          <a:p>
            <a:r>
              <a:rPr lang="en-GB" sz="2000"/>
              <a:t>Due to the deep stage space, there was no wing space available.</a:t>
            </a:r>
          </a:p>
          <a:p>
            <a:endParaRPr lang="en-GB" sz="2000"/>
          </a:p>
          <a:p>
            <a:endParaRPr lang="en-GB" sz="2000"/>
          </a:p>
          <a:p>
            <a:endParaRPr lang="en-GB" sz="2000"/>
          </a:p>
          <a:p>
            <a:endParaRPr lang="en-GB" sz="2000"/>
          </a:p>
          <a:p>
            <a:endParaRPr lang="en-GB" sz="2000"/>
          </a:p>
        </p:txBody>
      </p:sp>
      <p:pic>
        <p:nvPicPr>
          <p:cNvPr id="7" name="Picture 6" descr="Diagram&#10;&#10;Description automatically generated">
            <a:extLst>
              <a:ext uri="{FF2B5EF4-FFF2-40B4-BE49-F238E27FC236}">
                <a16:creationId xmlns:a16="http://schemas.microsoft.com/office/drawing/2014/main" id="{7006C0B4-CEB2-4987-B61A-E949CC7E7E20}"/>
              </a:ext>
            </a:extLst>
          </p:cNvPr>
          <p:cNvPicPr>
            <a:picLocks noChangeAspect="1"/>
          </p:cNvPicPr>
          <p:nvPr/>
        </p:nvPicPr>
        <p:blipFill>
          <a:blip r:embed="rId2"/>
          <a:stretch>
            <a:fillRect/>
          </a:stretch>
        </p:blipFill>
        <p:spPr>
          <a:xfrm>
            <a:off x="8885526" y="1377960"/>
            <a:ext cx="2462784" cy="3447288"/>
          </a:xfrm>
          <a:prstGeom prst="rect">
            <a:avLst/>
          </a:prstGeom>
        </p:spPr>
      </p:pic>
      <p:sp>
        <p:nvSpPr>
          <p:cNvPr id="9" name="TextBox 8">
            <a:extLst>
              <a:ext uri="{FF2B5EF4-FFF2-40B4-BE49-F238E27FC236}">
                <a16:creationId xmlns:a16="http://schemas.microsoft.com/office/drawing/2014/main" id="{988AA8D8-16DC-40F8-9E8A-87EC74DF2A80}"/>
              </a:ext>
            </a:extLst>
          </p:cNvPr>
          <p:cNvSpPr txBox="1"/>
          <p:nvPr/>
        </p:nvSpPr>
        <p:spPr>
          <a:xfrm>
            <a:off x="8372465" y="4967978"/>
            <a:ext cx="3488905" cy="1169551"/>
          </a:xfrm>
          <a:prstGeom prst="rect">
            <a:avLst/>
          </a:prstGeom>
          <a:noFill/>
        </p:spPr>
        <p:txBody>
          <a:bodyPr wrap="square">
            <a:spAutoFit/>
          </a:bodyPr>
          <a:lstStyle/>
          <a:p>
            <a:pPr algn="ctr"/>
            <a:r>
              <a:rPr lang="en-GB" sz="1400" b="1" i="1" u="none" strike="noStrike">
                <a:effectLst/>
              </a:rPr>
              <a:t>Carlo Fontana</a:t>
            </a:r>
            <a:r>
              <a:rPr lang="en-GB" sz="1400" b="1" i="1">
                <a:effectLst/>
              </a:rPr>
              <a:t>'s 1654 sketch of the </a:t>
            </a:r>
            <a:r>
              <a:rPr lang="it-IT" sz="1400" b="1" i="1">
                <a:effectLst/>
              </a:rPr>
              <a:t>Teatro Santi Giovanni e Paolo </a:t>
            </a:r>
            <a:r>
              <a:rPr lang="en-GB" sz="1400" b="1" i="1">
                <a:effectLst/>
              </a:rPr>
              <a:t>floor plan.</a:t>
            </a:r>
          </a:p>
          <a:p>
            <a:pPr algn="ctr"/>
            <a:endParaRPr lang="en-GB" sz="1400" b="1" i="1"/>
          </a:p>
          <a:p>
            <a:pPr algn="ctr"/>
            <a:r>
              <a:rPr lang="en-GB" sz="1400" b="1" i="1"/>
              <a:t>Sourced from: </a:t>
            </a:r>
            <a:r>
              <a:rPr lang="en-GB" sz="1400" b="1" i="1">
                <a:hlinkClick r:id="rId3"/>
              </a:rPr>
              <a:t>Photo link</a:t>
            </a:r>
            <a:endParaRPr lang="en-GB" sz="1400" b="1" i="1"/>
          </a:p>
        </p:txBody>
      </p:sp>
    </p:spTree>
    <p:extLst>
      <p:ext uri="{BB962C8B-B14F-4D97-AF65-F5344CB8AC3E}">
        <p14:creationId xmlns:p14="http://schemas.microsoft.com/office/powerpoint/2010/main" val="168749816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68DA6-6620-4F15-BEE4-9F2C20604DC4}"/>
              </a:ext>
            </a:extLst>
          </p:cNvPr>
          <p:cNvSpPr>
            <a:spLocks noGrp="1"/>
          </p:cNvSpPr>
          <p:nvPr>
            <p:ph type="title"/>
          </p:nvPr>
        </p:nvSpPr>
        <p:spPr>
          <a:xfrm>
            <a:off x="2657440" y="383888"/>
            <a:ext cx="6877119" cy="640080"/>
          </a:xfrm>
        </p:spPr>
        <p:txBody>
          <a:bodyPr>
            <a:normAutofit/>
          </a:bodyPr>
          <a:lstStyle/>
          <a:p>
            <a:pPr algn="ctr"/>
            <a:r>
              <a:rPr lang="en-GB" sz="3000" b="1" u="sng" dirty="0"/>
              <a:t>History of Scenography – The Spaces</a:t>
            </a:r>
            <a:endParaRPr lang="en-GB" sz="3000" dirty="0"/>
          </a:p>
        </p:txBody>
      </p:sp>
      <p:sp>
        <p:nvSpPr>
          <p:cNvPr id="3" name="Content Placeholder 2">
            <a:extLst>
              <a:ext uri="{FF2B5EF4-FFF2-40B4-BE49-F238E27FC236}">
                <a16:creationId xmlns:a16="http://schemas.microsoft.com/office/drawing/2014/main" id="{A008768B-2EF8-491A-B4B0-63B616C699FE}"/>
              </a:ext>
            </a:extLst>
          </p:cNvPr>
          <p:cNvSpPr>
            <a:spLocks noGrp="1"/>
          </p:cNvSpPr>
          <p:nvPr>
            <p:ph sz="quarter" idx="10"/>
          </p:nvPr>
        </p:nvSpPr>
        <p:spPr>
          <a:xfrm>
            <a:off x="272716" y="1251285"/>
            <a:ext cx="11646568" cy="5606716"/>
          </a:xfrm>
        </p:spPr>
        <p:txBody>
          <a:bodyPr>
            <a:normAutofit fontScale="85000" lnSpcReduction="20000"/>
          </a:bodyPr>
          <a:lstStyle/>
          <a:p>
            <a:r>
              <a:rPr lang="en-GB" sz="2000" b="1" u="sng" dirty="0"/>
              <a:t>Civil war in England</a:t>
            </a:r>
          </a:p>
          <a:p>
            <a:r>
              <a:rPr lang="en-GB" sz="2000" dirty="0"/>
              <a:t>In 1642, Parliament made a decision to suppress all stage plays. By 1648, the Puritan parliament ordered all playhouses and theatres to be pulled down. The punishment for disobeying would be whipping and worse. Anyone caught attending a play would be fined 5 shillings. The performance of plays would remain to be banned for most of the next 18 years. </a:t>
            </a:r>
          </a:p>
          <a:p>
            <a:r>
              <a:rPr lang="en-GB" sz="2000" dirty="0"/>
              <a:t>In 1660, King Charles II was restored to the throne, and oversaw the opening of the theatres again. </a:t>
            </a:r>
          </a:p>
          <a:p>
            <a:r>
              <a:rPr lang="en-GB" sz="2000" dirty="0"/>
              <a:t>1660 on wards – Restoration theatre</a:t>
            </a:r>
          </a:p>
          <a:p>
            <a:r>
              <a:rPr lang="en-GB" sz="2000" dirty="0"/>
              <a:t>Sir William Davenant and William </a:t>
            </a:r>
            <a:r>
              <a:rPr lang="en-GB" sz="2000" dirty="0" err="1"/>
              <a:t>Killigrew</a:t>
            </a:r>
            <a:r>
              <a:rPr lang="en-GB" sz="2000" dirty="0"/>
              <a:t> imported the French practice of converting tennis courts to playhouses. The long, narrow shape of the court dictated the shape of the theatre.</a:t>
            </a:r>
          </a:p>
          <a:p>
            <a:r>
              <a:rPr lang="en-GB" sz="2000" dirty="0"/>
              <a:t>In 1661, </a:t>
            </a:r>
            <a:r>
              <a:rPr lang="en-GB" sz="2000" dirty="0" err="1"/>
              <a:t>Killigrew</a:t>
            </a:r>
            <a:r>
              <a:rPr lang="en-GB" sz="2000" dirty="0"/>
              <a:t> opened the Theatre Royal in Drury Lane, but in 1672 it tragically burned down. The new Theatre Royal was designed by Christopher Wren and opened in 1674.</a:t>
            </a:r>
          </a:p>
          <a:p>
            <a:endParaRPr lang="en-GB" sz="2000" u="sng" dirty="0"/>
          </a:p>
          <a:p>
            <a:endParaRPr lang="en-GB" sz="2000" dirty="0"/>
          </a:p>
          <a:p>
            <a:endParaRPr lang="en-GB" sz="2000" dirty="0"/>
          </a:p>
        </p:txBody>
      </p:sp>
    </p:spTree>
    <p:extLst>
      <p:ext uri="{BB962C8B-B14F-4D97-AF65-F5344CB8AC3E}">
        <p14:creationId xmlns:p14="http://schemas.microsoft.com/office/powerpoint/2010/main" val="6381775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7A9B-7EF8-40F3-93B2-91DA2F12DE20}"/>
              </a:ext>
            </a:extLst>
          </p:cNvPr>
          <p:cNvSpPr>
            <a:spLocks noGrp="1"/>
          </p:cNvSpPr>
          <p:nvPr>
            <p:ph type="title"/>
          </p:nvPr>
        </p:nvSpPr>
        <p:spPr>
          <a:xfrm>
            <a:off x="2657440" y="415972"/>
            <a:ext cx="6877119" cy="640080"/>
          </a:xfrm>
        </p:spPr>
        <p:txBody>
          <a:bodyPr>
            <a:normAutofit/>
          </a:bodyPr>
          <a:lstStyle/>
          <a:p>
            <a:pPr algn="ctr"/>
            <a:r>
              <a:rPr lang="en-GB" sz="3000" b="1" u="sng" dirty="0"/>
              <a:t>History of Scenography – The Spaces</a:t>
            </a:r>
            <a:endParaRPr lang="en-GB" sz="3000" dirty="0"/>
          </a:p>
        </p:txBody>
      </p:sp>
      <p:sp>
        <p:nvSpPr>
          <p:cNvPr id="5" name="Content Placeholder 4">
            <a:extLst>
              <a:ext uri="{FF2B5EF4-FFF2-40B4-BE49-F238E27FC236}">
                <a16:creationId xmlns:a16="http://schemas.microsoft.com/office/drawing/2014/main" id="{873C9214-E2B2-4097-9C54-3917892F626F}"/>
              </a:ext>
            </a:extLst>
          </p:cNvPr>
          <p:cNvSpPr>
            <a:spLocks noGrp="1"/>
          </p:cNvSpPr>
          <p:nvPr>
            <p:ph sz="quarter" idx="10"/>
          </p:nvPr>
        </p:nvSpPr>
        <p:spPr>
          <a:xfrm>
            <a:off x="288758" y="1435607"/>
            <a:ext cx="11614484" cy="5189781"/>
          </a:xfrm>
        </p:spPr>
        <p:txBody>
          <a:bodyPr>
            <a:normAutofit fontScale="85000" lnSpcReduction="10000"/>
          </a:bodyPr>
          <a:lstStyle/>
          <a:p>
            <a:r>
              <a:rPr lang="en-GB" sz="2000" b="1" u="sng" dirty="0"/>
              <a:t>Theatre Royal, Drury Lane</a:t>
            </a:r>
          </a:p>
          <a:p>
            <a:r>
              <a:rPr lang="en-GB" sz="2000" dirty="0"/>
              <a:t>Here are some points of interest:</a:t>
            </a:r>
          </a:p>
          <a:p>
            <a:pPr marL="342900" indent="-342900">
              <a:buFont typeface="Arial" panose="020B0604020202020204" pitchFamily="34" charset="0"/>
              <a:buChar char="•"/>
            </a:pPr>
            <a:r>
              <a:rPr lang="en-GB" sz="2000" dirty="0"/>
              <a:t>Side walls of auditorium sloped inwards towards the stage</a:t>
            </a:r>
          </a:p>
          <a:p>
            <a:pPr marL="342900" indent="-342900">
              <a:buFont typeface="Arial" panose="020B0604020202020204" pitchFamily="34" charset="0"/>
              <a:buChar char="•"/>
            </a:pPr>
            <a:r>
              <a:rPr lang="en-GB" sz="2000" dirty="0"/>
              <a:t>Boxes could see the stage but not the scene</a:t>
            </a:r>
          </a:p>
          <a:p>
            <a:pPr marL="342900" indent="-342900">
              <a:buFont typeface="Arial" panose="020B0604020202020204" pitchFamily="34" charset="0"/>
              <a:buChar char="•"/>
            </a:pPr>
            <a:r>
              <a:rPr lang="en-GB" sz="2000" dirty="0"/>
              <a:t>Curved auditorium seating</a:t>
            </a:r>
          </a:p>
          <a:p>
            <a:pPr marL="342900" indent="-342900">
              <a:buFont typeface="Arial" panose="020B0604020202020204" pitchFamily="34" charset="0"/>
              <a:buChar char="•"/>
            </a:pPr>
            <a:r>
              <a:rPr lang="en-GB" sz="2000" dirty="0"/>
              <a:t>Two doors either side for entrances/exits</a:t>
            </a:r>
          </a:p>
          <a:p>
            <a:pPr marL="342900" indent="-342900">
              <a:buFont typeface="Arial" panose="020B0604020202020204" pitchFamily="34" charset="0"/>
              <a:buChar char="•"/>
            </a:pPr>
            <a:r>
              <a:rPr lang="en-GB" sz="2000" dirty="0"/>
              <a:t>No orchestra pit</a:t>
            </a:r>
          </a:p>
          <a:p>
            <a:pPr marL="342900" indent="-342900">
              <a:buFont typeface="Arial" panose="020B0604020202020204" pitchFamily="34" charset="0"/>
              <a:buChar char="•"/>
            </a:pPr>
            <a:r>
              <a:rPr lang="en-GB" sz="2000" dirty="0"/>
              <a:t>Raked stage leading up to vista</a:t>
            </a:r>
          </a:p>
          <a:p>
            <a:endParaRPr lang="en-GB" sz="2000" dirty="0"/>
          </a:p>
          <a:p>
            <a:endParaRPr lang="en-GB" sz="2000" dirty="0"/>
          </a:p>
        </p:txBody>
      </p:sp>
      <p:pic>
        <p:nvPicPr>
          <p:cNvPr id="7" name="Picture 6" descr="A picture containing text, sky, outdoor, building&#10;&#10;Description automatically generated">
            <a:extLst>
              <a:ext uri="{FF2B5EF4-FFF2-40B4-BE49-F238E27FC236}">
                <a16:creationId xmlns:a16="http://schemas.microsoft.com/office/drawing/2014/main" id="{6D2AE359-A6F2-4EF3-9826-B4FFE268793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88969" y="1435607"/>
            <a:ext cx="3657600" cy="2447544"/>
          </a:xfrm>
          <a:prstGeom prst="rect">
            <a:avLst/>
          </a:prstGeom>
        </p:spPr>
      </p:pic>
      <p:sp>
        <p:nvSpPr>
          <p:cNvPr id="8" name="TextBox 7">
            <a:extLst>
              <a:ext uri="{FF2B5EF4-FFF2-40B4-BE49-F238E27FC236}">
                <a16:creationId xmlns:a16="http://schemas.microsoft.com/office/drawing/2014/main" id="{BB5CBFA8-CC3A-480C-8C9B-EB0B10F91005}"/>
              </a:ext>
            </a:extLst>
          </p:cNvPr>
          <p:cNvSpPr txBox="1"/>
          <p:nvPr/>
        </p:nvSpPr>
        <p:spPr>
          <a:xfrm>
            <a:off x="7988969" y="3883151"/>
            <a:ext cx="3657600" cy="230832"/>
          </a:xfrm>
          <a:prstGeom prst="rect">
            <a:avLst/>
          </a:prstGeom>
          <a:noFill/>
        </p:spPr>
        <p:txBody>
          <a:bodyPr wrap="square" rtlCol="0">
            <a:spAutoFit/>
          </a:bodyPr>
          <a:lstStyle/>
          <a:p>
            <a:r>
              <a:rPr lang="en-GB" sz="900">
                <a:hlinkClick r:id="rId3" tooltip="https://en.wikipedia.org/wiki/Theatre_Royal,_Drury_Lane"/>
              </a:rPr>
              <a:t>This Photo</a:t>
            </a:r>
            <a:r>
              <a:rPr lang="en-GB" sz="900"/>
              <a:t> by Unknown Author is licensed under </a:t>
            </a:r>
            <a:r>
              <a:rPr lang="en-GB" sz="900">
                <a:hlinkClick r:id="rId4" tooltip="https://creativecommons.org/licenses/by-sa/3.0/"/>
              </a:rPr>
              <a:t>CC BY-SA</a:t>
            </a:r>
            <a:endParaRPr lang="en-GB" sz="900"/>
          </a:p>
        </p:txBody>
      </p:sp>
      <p:pic>
        <p:nvPicPr>
          <p:cNvPr id="9" name="Content Placeholder 3" descr="018073.jpg">
            <a:extLst>
              <a:ext uri="{FF2B5EF4-FFF2-40B4-BE49-F238E27FC236}">
                <a16:creationId xmlns:a16="http://schemas.microsoft.com/office/drawing/2014/main" id="{A629B4B8-AE17-4161-B1C0-4FB671BEB5B8}"/>
              </a:ext>
            </a:extLst>
          </p:cNvPr>
          <p:cNvPicPr>
            <a:picLocks noChangeAspect="1"/>
          </p:cNvPicPr>
          <p:nvPr/>
        </p:nvPicPr>
        <p:blipFill rotWithShape="1">
          <a:blip r:embed="rId5">
            <a:extLst>
              <a:ext uri="{28A0092B-C50C-407E-A947-70E740481C1C}">
                <a14:useLocalDpi xmlns:a14="http://schemas.microsoft.com/office/drawing/2010/main" val="0"/>
              </a:ext>
            </a:extLst>
          </a:blip>
          <a:srcRect l="29107" r="21867" b="2"/>
          <a:stretch/>
        </p:blipFill>
        <p:spPr>
          <a:xfrm>
            <a:off x="5503652" y="3689685"/>
            <a:ext cx="2228644" cy="2591054"/>
          </a:xfrm>
          <a:prstGeom prst="rect">
            <a:avLst/>
          </a:prstGeom>
          <a:ln w="12700">
            <a:noFill/>
          </a:ln>
        </p:spPr>
      </p:pic>
      <p:sp>
        <p:nvSpPr>
          <p:cNvPr id="10" name="TextBox 9">
            <a:extLst>
              <a:ext uri="{FF2B5EF4-FFF2-40B4-BE49-F238E27FC236}">
                <a16:creationId xmlns:a16="http://schemas.microsoft.com/office/drawing/2014/main" id="{2ADF0508-F04E-41C9-AFFA-9DFE8C5C7E86}"/>
              </a:ext>
            </a:extLst>
          </p:cNvPr>
          <p:cNvSpPr txBox="1"/>
          <p:nvPr/>
        </p:nvSpPr>
        <p:spPr>
          <a:xfrm>
            <a:off x="7988968" y="5502442"/>
            <a:ext cx="3352799" cy="369332"/>
          </a:xfrm>
          <a:prstGeom prst="rect">
            <a:avLst/>
          </a:prstGeom>
          <a:noFill/>
        </p:spPr>
        <p:txBody>
          <a:bodyPr wrap="square" rtlCol="0">
            <a:spAutoFit/>
          </a:bodyPr>
          <a:lstStyle/>
          <a:p>
            <a:r>
              <a:rPr lang="en-GB" b="1" u="sng" dirty="0"/>
              <a:t>Sourced from lecture notes</a:t>
            </a:r>
          </a:p>
        </p:txBody>
      </p:sp>
    </p:spTree>
    <p:extLst>
      <p:ext uri="{BB962C8B-B14F-4D97-AF65-F5344CB8AC3E}">
        <p14:creationId xmlns:p14="http://schemas.microsoft.com/office/powerpoint/2010/main" val="113070430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E2B2-DB6F-4D4E-B697-BE233D8C99AF}"/>
              </a:ext>
            </a:extLst>
          </p:cNvPr>
          <p:cNvSpPr>
            <a:spLocks noGrp="1"/>
          </p:cNvSpPr>
          <p:nvPr>
            <p:ph type="title"/>
          </p:nvPr>
        </p:nvSpPr>
        <p:spPr>
          <a:xfrm>
            <a:off x="2657440" y="415972"/>
            <a:ext cx="6877119" cy="640080"/>
          </a:xfrm>
        </p:spPr>
        <p:txBody>
          <a:bodyPr/>
          <a:lstStyle/>
          <a:p>
            <a:pPr algn="ctr"/>
            <a:r>
              <a:rPr lang="en-GB" sz="2800" b="1" u="sng" dirty="0"/>
              <a:t>History of Scenography – The Spaces</a:t>
            </a:r>
            <a:endParaRPr lang="en-GB" dirty="0"/>
          </a:p>
        </p:txBody>
      </p:sp>
      <p:sp>
        <p:nvSpPr>
          <p:cNvPr id="5" name="Content Placeholder 4">
            <a:extLst>
              <a:ext uri="{FF2B5EF4-FFF2-40B4-BE49-F238E27FC236}">
                <a16:creationId xmlns:a16="http://schemas.microsoft.com/office/drawing/2014/main" id="{ED14584C-AF2B-4625-A3BA-BC43EEE9B631}"/>
              </a:ext>
            </a:extLst>
          </p:cNvPr>
          <p:cNvSpPr>
            <a:spLocks noGrp="1"/>
          </p:cNvSpPr>
          <p:nvPr>
            <p:ph sz="quarter" idx="10"/>
          </p:nvPr>
        </p:nvSpPr>
        <p:spPr>
          <a:xfrm>
            <a:off x="200525" y="1259145"/>
            <a:ext cx="11790947" cy="3977640"/>
          </a:xfrm>
        </p:spPr>
        <p:txBody>
          <a:bodyPr>
            <a:noAutofit/>
          </a:bodyPr>
          <a:lstStyle/>
          <a:p>
            <a:r>
              <a:rPr lang="en-GB" sz="2000" dirty="0"/>
              <a:t>By 1775, the building had been completely restored by Robert Adam. Here are some points of interest relating to the building’s restoration:</a:t>
            </a:r>
          </a:p>
          <a:p>
            <a:pPr marL="342900" indent="-342900">
              <a:buFont typeface="Arial" panose="020B0604020202020204" pitchFamily="34" charset="0"/>
              <a:buChar char="•"/>
            </a:pPr>
            <a:r>
              <a:rPr lang="en-GB" sz="2000" dirty="0"/>
              <a:t>The audience could not access the stage</a:t>
            </a:r>
          </a:p>
          <a:p>
            <a:pPr marL="342900" indent="-342900">
              <a:buFont typeface="Arial" panose="020B0604020202020204" pitchFamily="34" charset="0"/>
              <a:buChar char="•"/>
            </a:pPr>
            <a:r>
              <a:rPr lang="en-GB" sz="2000" dirty="0"/>
              <a:t>A third tier was added, adding additional seating</a:t>
            </a:r>
          </a:p>
          <a:p>
            <a:pPr marL="342900" indent="-342900">
              <a:buFont typeface="Arial" panose="020B0604020202020204" pitchFamily="34" charset="0"/>
              <a:buChar char="•"/>
            </a:pPr>
            <a:r>
              <a:rPr lang="en-GB" sz="2000" dirty="0"/>
              <a:t>The proscenium was moved further upstage to improve lines of sight</a:t>
            </a:r>
          </a:p>
          <a:p>
            <a:pPr marL="342900" indent="-342900">
              <a:buFont typeface="Arial" panose="020B0604020202020204" pitchFamily="34" charset="0"/>
              <a:buChar char="•"/>
            </a:pPr>
            <a:r>
              <a:rPr lang="en-GB" sz="2000" dirty="0"/>
              <a:t>An orchestra was added</a:t>
            </a:r>
          </a:p>
          <a:p>
            <a:pPr marL="342900" indent="-342900">
              <a:buFont typeface="Arial" panose="020B0604020202020204" pitchFamily="34" charset="0"/>
              <a:buChar char="•"/>
            </a:pPr>
            <a:r>
              <a:rPr lang="en-GB" sz="2000" dirty="0"/>
              <a:t>Only 2 doors onto stage</a:t>
            </a:r>
          </a:p>
          <a:p>
            <a:pPr marL="342900" indent="-342900">
              <a:buFont typeface="Arial" panose="020B0604020202020204" pitchFamily="34" charset="0"/>
              <a:buChar char="•"/>
            </a:pPr>
            <a:r>
              <a:rPr lang="en-GB" sz="2000" dirty="0"/>
              <a:t>Production rooms were added</a:t>
            </a:r>
          </a:p>
        </p:txBody>
      </p:sp>
    </p:spTree>
    <p:extLst>
      <p:ext uri="{BB962C8B-B14F-4D97-AF65-F5344CB8AC3E}">
        <p14:creationId xmlns:p14="http://schemas.microsoft.com/office/powerpoint/2010/main" val="144745670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30E53-1414-4BB5-B3EF-834C72327D2B}"/>
              </a:ext>
            </a:extLst>
          </p:cNvPr>
          <p:cNvSpPr>
            <a:spLocks noGrp="1"/>
          </p:cNvSpPr>
          <p:nvPr>
            <p:ph type="title"/>
          </p:nvPr>
        </p:nvSpPr>
        <p:spPr>
          <a:xfrm>
            <a:off x="2657440" y="351803"/>
            <a:ext cx="6877119" cy="640080"/>
          </a:xfrm>
        </p:spPr>
        <p:txBody>
          <a:bodyPr/>
          <a:lstStyle/>
          <a:p>
            <a:pPr algn="ctr"/>
            <a:r>
              <a:rPr lang="en-GB" b="1" u="sng" dirty="0"/>
              <a:t>History of Scenography – The Spaces</a:t>
            </a:r>
          </a:p>
        </p:txBody>
      </p:sp>
      <p:sp>
        <p:nvSpPr>
          <p:cNvPr id="9" name="Content Placeholder 8">
            <a:extLst>
              <a:ext uri="{FF2B5EF4-FFF2-40B4-BE49-F238E27FC236}">
                <a16:creationId xmlns:a16="http://schemas.microsoft.com/office/drawing/2014/main" id="{7D62FB1F-BAD4-40D0-9D18-4EABEB49B3E5}"/>
              </a:ext>
            </a:extLst>
          </p:cNvPr>
          <p:cNvSpPr>
            <a:spLocks noGrp="1"/>
          </p:cNvSpPr>
          <p:nvPr>
            <p:ph sz="quarter" idx="10"/>
          </p:nvPr>
        </p:nvSpPr>
        <p:spPr>
          <a:xfrm>
            <a:off x="272716" y="1171073"/>
            <a:ext cx="11598442" cy="5335123"/>
          </a:xfrm>
        </p:spPr>
        <p:txBody>
          <a:bodyPr>
            <a:normAutofit/>
          </a:bodyPr>
          <a:lstStyle/>
          <a:p>
            <a:r>
              <a:rPr lang="en-GB" sz="2000" dirty="0"/>
              <a:t>Provincial Spaces (late 18</a:t>
            </a:r>
            <a:r>
              <a:rPr lang="en-GB" sz="2000" baseline="30000" dirty="0"/>
              <a:t>th</a:t>
            </a:r>
            <a:r>
              <a:rPr lang="en-GB" sz="2000" dirty="0"/>
              <a:t> and early 19</a:t>
            </a:r>
            <a:r>
              <a:rPr lang="en-GB" sz="2000" baseline="30000" dirty="0"/>
              <a:t>th</a:t>
            </a:r>
            <a:r>
              <a:rPr lang="en-GB" sz="2000" dirty="0"/>
              <a:t> centuries)</a:t>
            </a:r>
          </a:p>
          <a:p>
            <a:pPr marL="342900" indent="-342900">
              <a:buFont typeface="Arial" panose="020B0604020202020204" pitchFamily="34" charset="0"/>
              <a:buChar char="•"/>
            </a:pPr>
            <a:r>
              <a:rPr lang="en-GB" sz="2000" b="1" dirty="0"/>
              <a:t>Theatres were built by managers whose companies toured towns and villages They were converted from halls and barns.</a:t>
            </a:r>
          </a:p>
          <a:p>
            <a:pPr marL="342900" indent="-342900">
              <a:buFont typeface="Arial" panose="020B0604020202020204" pitchFamily="34" charset="0"/>
              <a:buChar char="•"/>
            </a:pPr>
            <a:r>
              <a:rPr lang="en-GB" sz="2000" b="1" dirty="0"/>
              <a:t>These theatres were built with touring especially in mind, so scenery and other elements could be easily moved from one venue to another</a:t>
            </a:r>
          </a:p>
        </p:txBody>
      </p:sp>
    </p:spTree>
    <p:extLst>
      <p:ext uri="{BB962C8B-B14F-4D97-AF65-F5344CB8AC3E}">
        <p14:creationId xmlns:p14="http://schemas.microsoft.com/office/powerpoint/2010/main" val="146690181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8382E-0A6B-499E-945F-2121EA4CB348}"/>
              </a:ext>
            </a:extLst>
          </p:cNvPr>
          <p:cNvSpPr>
            <a:spLocks noGrp="1"/>
          </p:cNvSpPr>
          <p:nvPr>
            <p:ph type="title"/>
          </p:nvPr>
        </p:nvSpPr>
        <p:spPr>
          <a:xfrm>
            <a:off x="2657440" y="335761"/>
            <a:ext cx="6877119" cy="640080"/>
          </a:xfrm>
        </p:spPr>
        <p:txBody>
          <a:bodyPr>
            <a:normAutofit/>
          </a:bodyPr>
          <a:lstStyle/>
          <a:p>
            <a:pPr algn="ctr"/>
            <a:r>
              <a:rPr lang="en-GB" sz="3000" b="1" u="sng" dirty="0"/>
              <a:t>History of Scenography – The Spaces</a:t>
            </a:r>
            <a:endParaRPr lang="en-GB" sz="3000" dirty="0"/>
          </a:p>
        </p:txBody>
      </p:sp>
      <p:sp>
        <p:nvSpPr>
          <p:cNvPr id="3" name="Content Placeholder 2">
            <a:extLst>
              <a:ext uri="{FF2B5EF4-FFF2-40B4-BE49-F238E27FC236}">
                <a16:creationId xmlns:a16="http://schemas.microsoft.com/office/drawing/2014/main" id="{FEF3AEA8-F880-4D9A-A1E7-B3C3A41AE986}"/>
              </a:ext>
            </a:extLst>
          </p:cNvPr>
          <p:cNvSpPr>
            <a:spLocks noGrp="1"/>
          </p:cNvSpPr>
          <p:nvPr>
            <p:ph sz="quarter" idx="10"/>
          </p:nvPr>
        </p:nvSpPr>
        <p:spPr>
          <a:xfrm>
            <a:off x="272716" y="1251283"/>
            <a:ext cx="11566358" cy="5270955"/>
          </a:xfrm>
        </p:spPr>
        <p:txBody>
          <a:bodyPr>
            <a:normAutofit/>
          </a:bodyPr>
          <a:lstStyle/>
          <a:p>
            <a:r>
              <a:rPr lang="en-GB" sz="2000" dirty="0"/>
              <a:t>In 1812, the Theatre Royal, Drury Lane was rebuilt and introduced many ‘new’ factors which are relevant today.:</a:t>
            </a:r>
          </a:p>
          <a:p>
            <a:pPr marL="171450" indent="-171450">
              <a:buFont typeface="Arial" panose="020B0604020202020204" pitchFamily="34" charset="0"/>
              <a:buChar char="•"/>
            </a:pPr>
            <a:r>
              <a:rPr lang="en-GB" sz="2000" dirty="0"/>
              <a:t>The auditorium was extended to ensure that the venue could hold as large an audience as possible – 3,200 people. This was in order to gain the highest potential box office income.</a:t>
            </a:r>
          </a:p>
          <a:p>
            <a:pPr marL="171450" indent="-171450">
              <a:buFont typeface="Arial" panose="020B0604020202020204" pitchFamily="34" charset="0"/>
              <a:buChar char="•"/>
            </a:pPr>
            <a:r>
              <a:rPr lang="en-GB" sz="2000" dirty="0"/>
              <a:t>The wider the proscenium, the more scenery and other stage elements were needed to fill the empty space. The ‘actor’s stage’ was removed altogether and the orchestra pit butted up to the stage.</a:t>
            </a:r>
          </a:p>
          <a:p>
            <a:pPr marL="171450" indent="-171450">
              <a:buFont typeface="Arial" panose="020B0604020202020204" pitchFamily="34" charset="0"/>
              <a:buChar char="•"/>
            </a:pPr>
            <a:r>
              <a:rPr lang="en-GB" sz="2000" dirty="0"/>
              <a:t>The number of entrances and exits were added to ensure audience safety. Perforated water pipes were also introduced for fire precaution.</a:t>
            </a:r>
          </a:p>
        </p:txBody>
      </p:sp>
    </p:spTree>
    <p:extLst>
      <p:ext uri="{BB962C8B-B14F-4D97-AF65-F5344CB8AC3E}">
        <p14:creationId xmlns:p14="http://schemas.microsoft.com/office/powerpoint/2010/main" val="49458477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933A-D9B9-4C3E-AB2D-47F626F4DCF7}"/>
              </a:ext>
            </a:extLst>
          </p:cNvPr>
          <p:cNvSpPr>
            <a:spLocks noGrp="1"/>
          </p:cNvSpPr>
          <p:nvPr>
            <p:ph type="title"/>
          </p:nvPr>
        </p:nvSpPr>
        <p:spPr>
          <a:xfrm>
            <a:off x="2657440" y="399930"/>
            <a:ext cx="6877119" cy="640080"/>
          </a:xfrm>
        </p:spPr>
        <p:txBody>
          <a:bodyPr>
            <a:normAutofit/>
          </a:bodyPr>
          <a:lstStyle/>
          <a:p>
            <a:pPr algn="ctr"/>
            <a:r>
              <a:rPr lang="en-GB" sz="3000" b="1" u="sng" dirty="0"/>
              <a:t>History of Scenography – The Spaces</a:t>
            </a:r>
            <a:endParaRPr lang="en-GB" sz="3000" dirty="0"/>
          </a:p>
        </p:txBody>
      </p:sp>
      <p:sp>
        <p:nvSpPr>
          <p:cNvPr id="3" name="Content Placeholder 2">
            <a:extLst>
              <a:ext uri="{FF2B5EF4-FFF2-40B4-BE49-F238E27FC236}">
                <a16:creationId xmlns:a16="http://schemas.microsoft.com/office/drawing/2014/main" id="{55FA2EDA-B99F-4213-87DE-20A390286DE4}"/>
              </a:ext>
            </a:extLst>
          </p:cNvPr>
          <p:cNvSpPr>
            <a:spLocks noGrp="1"/>
          </p:cNvSpPr>
          <p:nvPr>
            <p:ph sz="quarter" idx="10"/>
          </p:nvPr>
        </p:nvSpPr>
        <p:spPr>
          <a:xfrm>
            <a:off x="287619" y="1178934"/>
            <a:ext cx="8451917" cy="7740476"/>
          </a:xfrm>
        </p:spPr>
        <p:txBody>
          <a:bodyPr>
            <a:noAutofit/>
          </a:bodyPr>
          <a:lstStyle/>
          <a:p>
            <a:r>
              <a:rPr lang="en-GB" sz="2000" b="1" i="1" dirty="0"/>
              <a:t>1888 – Theatre Royal, Leicester</a:t>
            </a:r>
          </a:p>
          <a:p>
            <a:r>
              <a:rPr lang="en-GB" sz="2000" dirty="0"/>
              <a:t>Four square corner traps were added and a centrally placed ‘grave trap’. There were a series of openings reflecting the positions of the wings. Most interesting was that sections of the stage could slide apart, leaving cuts in the floor the width of the proscenium. </a:t>
            </a:r>
            <a:r>
              <a:rPr lang="en-US" sz="2000" dirty="0"/>
              <a:t>Until 1888 the Theatre Royal, Leicester had a continuous roof from front to rear of the building, the roof space being used as a carpenter’s shop. In that year the stage roof was raised to enable “the scenes to hang, without being rolled up or folded”.</a:t>
            </a:r>
          </a:p>
          <a:p>
            <a:r>
              <a:rPr lang="en-US" sz="2000" dirty="0"/>
              <a:t>The resulting feature was to be the characteristic Fly Tower of contemporary theatres later on.</a:t>
            </a:r>
          </a:p>
          <a:p>
            <a:endParaRPr lang="en-GB" sz="2000" dirty="0"/>
          </a:p>
          <a:p>
            <a:endParaRPr lang="en-GB" sz="2000" dirty="0"/>
          </a:p>
        </p:txBody>
      </p:sp>
      <p:pic>
        <p:nvPicPr>
          <p:cNvPr id="5" name="Picture 4" descr="A picture containing building, outdoor, old, black&#10;&#10;Description automatically generated">
            <a:extLst>
              <a:ext uri="{FF2B5EF4-FFF2-40B4-BE49-F238E27FC236}">
                <a16:creationId xmlns:a16="http://schemas.microsoft.com/office/drawing/2014/main" id="{BDAC318C-B8CF-46E9-A610-C9BBA63983FD}"/>
              </a:ext>
            </a:extLst>
          </p:cNvPr>
          <p:cNvPicPr>
            <a:picLocks noChangeAspect="1"/>
          </p:cNvPicPr>
          <p:nvPr/>
        </p:nvPicPr>
        <p:blipFill>
          <a:blip r:embed="rId2"/>
          <a:stretch>
            <a:fillRect/>
          </a:stretch>
        </p:blipFill>
        <p:spPr>
          <a:xfrm>
            <a:off x="8982441" y="1501060"/>
            <a:ext cx="2824547" cy="3429000"/>
          </a:xfrm>
          <a:prstGeom prst="rect">
            <a:avLst/>
          </a:prstGeom>
        </p:spPr>
      </p:pic>
      <p:sp>
        <p:nvSpPr>
          <p:cNvPr id="7" name="TextBox 6">
            <a:extLst>
              <a:ext uri="{FF2B5EF4-FFF2-40B4-BE49-F238E27FC236}">
                <a16:creationId xmlns:a16="http://schemas.microsoft.com/office/drawing/2014/main" id="{635ED817-6E3B-435A-B5D2-4D3839BB2C3D}"/>
              </a:ext>
            </a:extLst>
          </p:cNvPr>
          <p:cNvSpPr txBox="1"/>
          <p:nvPr/>
        </p:nvSpPr>
        <p:spPr>
          <a:xfrm>
            <a:off x="5934441" y="5391110"/>
            <a:ext cx="6096000" cy="307777"/>
          </a:xfrm>
          <a:prstGeom prst="rect">
            <a:avLst/>
          </a:prstGeom>
          <a:noFill/>
        </p:spPr>
        <p:txBody>
          <a:bodyPr wrap="square">
            <a:spAutoFit/>
          </a:bodyPr>
          <a:lstStyle/>
          <a:p>
            <a:pPr algn="ctr"/>
            <a:r>
              <a:rPr lang="en-GB" sz="1400" dirty="0">
                <a:hlinkClick r:id="rId3"/>
              </a:rPr>
              <a:t>http://www.arthurlloyd.co.uk/LeicesterTheatres/TheatreRoyalLeicester.htm</a:t>
            </a:r>
            <a:endParaRPr lang="en-GB" sz="1400" dirty="0"/>
          </a:p>
        </p:txBody>
      </p:sp>
    </p:spTree>
    <p:extLst>
      <p:ext uri="{BB962C8B-B14F-4D97-AF65-F5344CB8AC3E}">
        <p14:creationId xmlns:p14="http://schemas.microsoft.com/office/powerpoint/2010/main" val="298679815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E8CB4-6F7A-4627-BBFD-FE80F874BE3D}"/>
              </a:ext>
            </a:extLst>
          </p:cNvPr>
          <p:cNvSpPr>
            <a:spLocks noGrp="1"/>
          </p:cNvSpPr>
          <p:nvPr>
            <p:ph type="title"/>
          </p:nvPr>
        </p:nvSpPr>
        <p:spPr>
          <a:xfrm>
            <a:off x="2657440" y="415971"/>
            <a:ext cx="6877119" cy="640080"/>
          </a:xfrm>
        </p:spPr>
        <p:txBody>
          <a:bodyPr>
            <a:normAutofit/>
          </a:bodyPr>
          <a:lstStyle/>
          <a:p>
            <a:pPr algn="ctr"/>
            <a:r>
              <a:rPr lang="en-GB" sz="3000" b="1" u="sng" dirty="0"/>
              <a:t>History of Scenography – The Spaces</a:t>
            </a:r>
          </a:p>
        </p:txBody>
      </p:sp>
      <p:sp>
        <p:nvSpPr>
          <p:cNvPr id="3" name="Content Placeholder 2">
            <a:extLst>
              <a:ext uri="{FF2B5EF4-FFF2-40B4-BE49-F238E27FC236}">
                <a16:creationId xmlns:a16="http://schemas.microsoft.com/office/drawing/2014/main" id="{5181DC46-7D05-4BF5-AFC0-758B6002D847}"/>
              </a:ext>
            </a:extLst>
          </p:cNvPr>
          <p:cNvSpPr>
            <a:spLocks noGrp="1"/>
          </p:cNvSpPr>
          <p:nvPr>
            <p:ph sz="quarter" idx="10"/>
          </p:nvPr>
        </p:nvSpPr>
        <p:spPr>
          <a:xfrm>
            <a:off x="256674" y="1331494"/>
            <a:ext cx="11630526" cy="5229727"/>
          </a:xfrm>
        </p:spPr>
        <p:txBody>
          <a:bodyPr>
            <a:normAutofit/>
          </a:bodyPr>
          <a:lstStyle/>
          <a:p>
            <a:r>
              <a:rPr lang="en-GB" sz="2000" b="1" u="sng" dirty="0"/>
              <a:t>Wagner’s space</a:t>
            </a:r>
          </a:p>
          <a:p>
            <a:r>
              <a:rPr lang="en-GB" sz="2000" dirty="0"/>
              <a:t>In 1876, Wagner designed an opera house in Bavaria for the express purpose of presenting his operas. The auditorium was designed as a ‘fan space’ also known as ‘continental seating’ with 1.345 seats on one single slope. Rows of seating extended across the whole width of the auditorium.</a:t>
            </a:r>
          </a:p>
          <a:p>
            <a:r>
              <a:rPr lang="en-GB" sz="2000" dirty="0"/>
              <a:t>There was a double proscenium arch and gave the illusion that it looked much further away. This enhanced the general safety of the building. The building was the first acknowledged ‘opera house’ rather than a concert hall for opera.</a:t>
            </a:r>
          </a:p>
          <a:p>
            <a:r>
              <a:rPr lang="en-GB" sz="2000" dirty="0"/>
              <a:t>There was also another exciting addition – The Orchestra Pit which was recessed below and underneath the stage which created a ‘mystic gulf’ between the audience and stage.</a:t>
            </a:r>
          </a:p>
        </p:txBody>
      </p:sp>
    </p:spTree>
    <p:extLst>
      <p:ext uri="{BB962C8B-B14F-4D97-AF65-F5344CB8AC3E}">
        <p14:creationId xmlns:p14="http://schemas.microsoft.com/office/powerpoint/2010/main" val="81398511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1B35-95EB-4419-AC73-1006F8EB647E}"/>
              </a:ext>
            </a:extLst>
          </p:cNvPr>
          <p:cNvSpPr>
            <a:spLocks noGrp="1"/>
          </p:cNvSpPr>
          <p:nvPr>
            <p:ph type="title"/>
          </p:nvPr>
        </p:nvSpPr>
        <p:spPr>
          <a:xfrm>
            <a:off x="2657440" y="351803"/>
            <a:ext cx="6877119" cy="640080"/>
          </a:xfrm>
        </p:spPr>
        <p:txBody>
          <a:bodyPr>
            <a:normAutofit/>
          </a:bodyPr>
          <a:lstStyle/>
          <a:p>
            <a:pPr algn="ctr"/>
            <a:r>
              <a:rPr lang="en-GB" sz="3000" b="1" u="sng" dirty="0"/>
              <a:t>History of Scenography – The Spaces</a:t>
            </a:r>
          </a:p>
        </p:txBody>
      </p:sp>
      <p:sp>
        <p:nvSpPr>
          <p:cNvPr id="3" name="Content Placeholder 2">
            <a:extLst>
              <a:ext uri="{FF2B5EF4-FFF2-40B4-BE49-F238E27FC236}">
                <a16:creationId xmlns:a16="http://schemas.microsoft.com/office/drawing/2014/main" id="{7F647C62-43B4-4E3F-86DC-D16810E94877}"/>
              </a:ext>
            </a:extLst>
          </p:cNvPr>
          <p:cNvSpPr>
            <a:spLocks noGrp="1"/>
          </p:cNvSpPr>
          <p:nvPr>
            <p:ph sz="quarter" idx="10"/>
          </p:nvPr>
        </p:nvSpPr>
        <p:spPr>
          <a:xfrm>
            <a:off x="272716" y="1299411"/>
            <a:ext cx="11598442" cy="5342021"/>
          </a:xfrm>
        </p:spPr>
        <p:txBody>
          <a:bodyPr>
            <a:normAutofit/>
          </a:bodyPr>
          <a:lstStyle/>
          <a:p>
            <a:r>
              <a:rPr lang="en-GB" sz="2000" dirty="0"/>
              <a:t>There were many changes made during the 19</a:t>
            </a:r>
            <a:r>
              <a:rPr lang="en-GB" sz="2000" baseline="30000" dirty="0"/>
              <a:t>th</a:t>
            </a:r>
            <a:r>
              <a:rPr lang="en-GB" sz="2000" dirty="0"/>
              <a:t> century which included:</a:t>
            </a:r>
          </a:p>
          <a:p>
            <a:pPr marL="342900" indent="-342900">
              <a:buFont typeface="Arial" panose="020B0604020202020204" pitchFamily="34" charset="0"/>
              <a:buChar char="•"/>
            </a:pPr>
            <a:r>
              <a:rPr lang="en-GB" sz="2000" dirty="0"/>
              <a:t>Move from timber to iron in stage construction</a:t>
            </a:r>
          </a:p>
          <a:p>
            <a:pPr marL="342900" indent="-342900">
              <a:buFont typeface="Arial" panose="020B0604020202020204" pitchFamily="34" charset="0"/>
              <a:buChar char="•"/>
            </a:pPr>
            <a:r>
              <a:rPr lang="en-GB" sz="2000" dirty="0"/>
              <a:t>Change from manual to mechanical power</a:t>
            </a:r>
          </a:p>
          <a:p>
            <a:pPr marL="342900" indent="-342900">
              <a:buFont typeface="Arial" panose="020B0604020202020204" pitchFamily="34" charset="0"/>
              <a:buChar char="•"/>
            </a:pPr>
            <a:r>
              <a:rPr lang="en-GB" sz="2000" dirty="0"/>
              <a:t>Change to steam, hydraulic and electric power</a:t>
            </a:r>
          </a:p>
          <a:p>
            <a:pPr marL="342900" indent="-342900">
              <a:buFont typeface="Arial" panose="020B0604020202020204" pitchFamily="34" charset="0"/>
              <a:buChar char="•"/>
            </a:pPr>
            <a:r>
              <a:rPr lang="en-GB" sz="2000" dirty="0"/>
              <a:t>Change to gas and electric lighting</a:t>
            </a:r>
          </a:p>
          <a:p>
            <a:pPr marL="342900" indent="-342900">
              <a:buFont typeface="Arial" panose="020B0604020202020204" pitchFamily="34" charset="0"/>
              <a:buChar char="•"/>
            </a:pPr>
            <a:r>
              <a:rPr lang="en-GB" sz="2000" dirty="0"/>
              <a:t>Change to the box set</a:t>
            </a:r>
          </a:p>
          <a:p>
            <a:pPr marL="342900" indent="-342900">
              <a:buFont typeface="Arial" panose="020B0604020202020204" pitchFamily="34" charset="0"/>
              <a:buChar char="•"/>
            </a:pPr>
            <a:r>
              <a:rPr lang="en-GB" sz="2000" dirty="0"/>
              <a:t>Change of the actor’s ‘place’</a:t>
            </a:r>
          </a:p>
        </p:txBody>
      </p:sp>
    </p:spTree>
    <p:extLst>
      <p:ext uri="{BB962C8B-B14F-4D97-AF65-F5344CB8AC3E}">
        <p14:creationId xmlns:p14="http://schemas.microsoft.com/office/powerpoint/2010/main" val="337119261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A282-7E5C-4880-9F37-6616EF1CB046}"/>
              </a:ext>
            </a:extLst>
          </p:cNvPr>
          <p:cNvSpPr>
            <a:spLocks noGrp="1"/>
          </p:cNvSpPr>
          <p:nvPr>
            <p:ph type="title"/>
          </p:nvPr>
        </p:nvSpPr>
        <p:spPr>
          <a:xfrm>
            <a:off x="2657440" y="367846"/>
            <a:ext cx="6877119" cy="640080"/>
          </a:xfrm>
        </p:spPr>
        <p:txBody>
          <a:bodyPr>
            <a:normAutofit/>
          </a:bodyPr>
          <a:lstStyle/>
          <a:p>
            <a:pPr algn="ctr"/>
            <a:r>
              <a:rPr lang="en-GB" sz="3000" b="1" u="sng" dirty="0"/>
              <a:t>History of Scenography – The Spaces</a:t>
            </a:r>
          </a:p>
        </p:txBody>
      </p:sp>
      <p:sp>
        <p:nvSpPr>
          <p:cNvPr id="3" name="Content Placeholder 2">
            <a:extLst>
              <a:ext uri="{FF2B5EF4-FFF2-40B4-BE49-F238E27FC236}">
                <a16:creationId xmlns:a16="http://schemas.microsoft.com/office/drawing/2014/main" id="{F8A6350F-E5D9-44C2-AF08-D4CC71153346}"/>
              </a:ext>
            </a:extLst>
          </p:cNvPr>
          <p:cNvSpPr>
            <a:spLocks noGrp="1"/>
          </p:cNvSpPr>
          <p:nvPr>
            <p:ph sz="quarter" idx="10"/>
          </p:nvPr>
        </p:nvSpPr>
        <p:spPr>
          <a:xfrm>
            <a:off x="272716" y="1219200"/>
            <a:ext cx="11582400" cy="5270954"/>
          </a:xfrm>
        </p:spPr>
        <p:txBody>
          <a:bodyPr>
            <a:normAutofit/>
          </a:bodyPr>
          <a:lstStyle/>
          <a:p>
            <a:r>
              <a:rPr lang="en-GB" sz="2000" dirty="0"/>
              <a:t>Continental theatres ran performances and productions on a regular basis, so quick set changes were necessary. English theatres had long runs of single productions, however they still installed some really expensive pieces of machinery, such as the below hydraulic bridges in Drury Lane (1898)</a:t>
            </a:r>
          </a:p>
        </p:txBody>
      </p:sp>
      <p:pic>
        <p:nvPicPr>
          <p:cNvPr id="5" name="Picture 4" descr="Bridges.jpg">
            <a:extLst>
              <a:ext uri="{FF2B5EF4-FFF2-40B4-BE49-F238E27FC236}">
                <a16:creationId xmlns:a16="http://schemas.microsoft.com/office/drawing/2014/main" id="{2FCBA0AD-6488-488A-B6E9-6A72E74BEE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884" y="2812718"/>
            <a:ext cx="3978442" cy="1601323"/>
          </a:xfrm>
          <a:prstGeom prst="rect">
            <a:avLst/>
          </a:prstGeom>
          <a:ln w="9525">
            <a:noFill/>
          </a:ln>
        </p:spPr>
      </p:pic>
      <p:sp>
        <p:nvSpPr>
          <p:cNvPr id="6" name="TextBox 5">
            <a:extLst>
              <a:ext uri="{FF2B5EF4-FFF2-40B4-BE49-F238E27FC236}">
                <a16:creationId xmlns:a16="http://schemas.microsoft.com/office/drawing/2014/main" id="{57BE717B-D76D-495B-81ED-449E859105BB}"/>
              </a:ext>
            </a:extLst>
          </p:cNvPr>
          <p:cNvSpPr txBox="1"/>
          <p:nvPr/>
        </p:nvSpPr>
        <p:spPr>
          <a:xfrm>
            <a:off x="4539915" y="3105834"/>
            <a:ext cx="2261937" cy="646331"/>
          </a:xfrm>
          <a:prstGeom prst="rect">
            <a:avLst/>
          </a:prstGeom>
          <a:noFill/>
        </p:spPr>
        <p:txBody>
          <a:bodyPr wrap="square" rtlCol="0">
            <a:spAutoFit/>
          </a:bodyPr>
          <a:lstStyle/>
          <a:p>
            <a:pPr algn="ctr"/>
            <a:r>
              <a:rPr lang="en-GB" b="1" i="1" dirty="0"/>
              <a:t>Sourced from lecture notes</a:t>
            </a:r>
          </a:p>
        </p:txBody>
      </p:sp>
      <p:sp>
        <p:nvSpPr>
          <p:cNvPr id="8" name="TextBox 7">
            <a:extLst>
              <a:ext uri="{FF2B5EF4-FFF2-40B4-BE49-F238E27FC236}">
                <a16:creationId xmlns:a16="http://schemas.microsoft.com/office/drawing/2014/main" id="{66D966C6-B374-413B-A148-D9EB17B55860}"/>
              </a:ext>
            </a:extLst>
          </p:cNvPr>
          <p:cNvSpPr txBox="1"/>
          <p:nvPr/>
        </p:nvSpPr>
        <p:spPr>
          <a:xfrm>
            <a:off x="272716" y="4573451"/>
            <a:ext cx="11438021" cy="2308324"/>
          </a:xfrm>
          <a:prstGeom prst="rect">
            <a:avLst/>
          </a:prstGeom>
          <a:noFill/>
        </p:spPr>
        <p:txBody>
          <a:bodyPr wrap="square">
            <a:spAutoFit/>
          </a:bodyPr>
          <a:lstStyle/>
          <a:p>
            <a:pPr algn="ctr"/>
            <a:r>
              <a:rPr lang="en-GB" sz="1800" b="1" u="sng" dirty="0"/>
              <a:t>Lighting</a:t>
            </a:r>
          </a:p>
          <a:p>
            <a:pPr algn="ctr"/>
            <a:endParaRPr lang="en-GB" sz="1800" b="1" u="sng" dirty="0"/>
          </a:p>
          <a:p>
            <a:pPr algn="ctr"/>
            <a:r>
              <a:rPr lang="en-GB" sz="1800" dirty="0"/>
              <a:t>Candles and oil lamps were withdrawn and gas lighting took its place. Whole sections of lighting could be controlled by a tap.</a:t>
            </a:r>
          </a:p>
          <a:p>
            <a:pPr algn="ctr"/>
            <a:endParaRPr lang="en-GB" sz="1800" dirty="0"/>
          </a:p>
          <a:p>
            <a:pPr algn="ctr"/>
            <a:r>
              <a:rPr lang="en-GB" sz="1800" dirty="0"/>
              <a:t>There was one major issue though – fire hazards from open flames were now replaced with hazards of explosions from leaking pipes!</a:t>
            </a:r>
          </a:p>
          <a:p>
            <a:pPr algn="ctr"/>
            <a:endParaRPr lang="en-GB" sz="1800" dirty="0"/>
          </a:p>
        </p:txBody>
      </p:sp>
    </p:spTree>
    <p:extLst>
      <p:ext uri="{BB962C8B-B14F-4D97-AF65-F5344CB8AC3E}">
        <p14:creationId xmlns:p14="http://schemas.microsoft.com/office/powerpoint/2010/main" val="420572296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44EF-239D-4622-A78D-C3B5067341A3}"/>
              </a:ext>
            </a:extLst>
          </p:cNvPr>
          <p:cNvSpPr>
            <a:spLocks noGrp="1"/>
          </p:cNvSpPr>
          <p:nvPr>
            <p:ph type="title"/>
          </p:nvPr>
        </p:nvSpPr>
        <p:spPr>
          <a:xfrm>
            <a:off x="2657440" y="399930"/>
            <a:ext cx="6877119" cy="640080"/>
          </a:xfrm>
        </p:spPr>
        <p:txBody>
          <a:bodyPr>
            <a:normAutofit/>
          </a:bodyPr>
          <a:lstStyle/>
          <a:p>
            <a:pPr algn="ctr"/>
            <a:r>
              <a:rPr lang="en-GB" sz="3000" b="1" u="sng" dirty="0"/>
              <a:t>History of Scenography – The Spaces</a:t>
            </a:r>
          </a:p>
        </p:txBody>
      </p:sp>
      <p:sp>
        <p:nvSpPr>
          <p:cNvPr id="3" name="Content Placeholder 2">
            <a:extLst>
              <a:ext uri="{FF2B5EF4-FFF2-40B4-BE49-F238E27FC236}">
                <a16:creationId xmlns:a16="http://schemas.microsoft.com/office/drawing/2014/main" id="{8B8824F6-138A-40A1-8E9C-0748FB0094F3}"/>
              </a:ext>
            </a:extLst>
          </p:cNvPr>
          <p:cNvSpPr>
            <a:spLocks noGrp="1"/>
          </p:cNvSpPr>
          <p:nvPr>
            <p:ph sz="quarter" idx="10"/>
          </p:nvPr>
        </p:nvSpPr>
        <p:spPr>
          <a:xfrm>
            <a:off x="304800" y="1435608"/>
            <a:ext cx="6256421" cy="3977640"/>
          </a:xfrm>
        </p:spPr>
        <p:txBody>
          <a:bodyPr>
            <a:noAutofit/>
          </a:bodyPr>
          <a:lstStyle/>
          <a:p>
            <a:r>
              <a:rPr lang="en-GB" sz="2000" dirty="0"/>
              <a:t>Actor-Manager </a:t>
            </a:r>
            <a:r>
              <a:rPr lang="en-GB" sz="2000" dirty="0" err="1"/>
              <a:t>Mme.</a:t>
            </a:r>
            <a:r>
              <a:rPr lang="en-GB" sz="2000" dirty="0"/>
              <a:t> </a:t>
            </a:r>
            <a:r>
              <a:rPr lang="en-GB" sz="2000" dirty="0" err="1"/>
              <a:t>Vestris</a:t>
            </a:r>
            <a:r>
              <a:rPr lang="en-GB" sz="2000" dirty="0"/>
              <a:t> (1797- 1856) is credited with introducing the box set to the English stage – a cloth-ceilinged room with one wall removed. </a:t>
            </a:r>
          </a:p>
          <a:p>
            <a:r>
              <a:rPr lang="en-GB" sz="2000" dirty="0"/>
              <a:t>She was the first to use real furniture, props and carpets in Dion Boucicault’s London Assurance, which set new standards in stage design.</a:t>
            </a:r>
          </a:p>
        </p:txBody>
      </p:sp>
      <p:sp>
        <p:nvSpPr>
          <p:cNvPr id="4" name="TextBox 3">
            <a:extLst>
              <a:ext uri="{FF2B5EF4-FFF2-40B4-BE49-F238E27FC236}">
                <a16:creationId xmlns:a16="http://schemas.microsoft.com/office/drawing/2014/main" id="{A6B958AF-4740-47E1-B468-9B582F5B5735}"/>
              </a:ext>
            </a:extLst>
          </p:cNvPr>
          <p:cNvSpPr txBox="1"/>
          <p:nvPr/>
        </p:nvSpPr>
        <p:spPr>
          <a:xfrm>
            <a:off x="6866021" y="1435608"/>
            <a:ext cx="4908884" cy="3477875"/>
          </a:xfrm>
          <a:prstGeom prst="rect">
            <a:avLst/>
          </a:prstGeom>
          <a:noFill/>
        </p:spPr>
        <p:txBody>
          <a:bodyPr wrap="square" rtlCol="0">
            <a:spAutoFit/>
          </a:bodyPr>
          <a:lstStyle/>
          <a:p>
            <a:r>
              <a:rPr lang="en-GB" sz="2000" b="1" u="sng" dirty="0"/>
              <a:t>The Little Theatre</a:t>
            </a:r>
          </a:p>
          <a:p>
            <a:endParaRPr lang="en-GB" sz="2000" b="1" u="sng" dirty="0"/>
          </a:p>
          <a:p>
            <a:r>
              <a:rPr lang="en-GB" sz="2000" dirty="0"/>
              <a:t>This was a small arts theatre opened in 1908, seating 642, and deviated away from the traditional ‘pack them in’ idea. The auditorium was fan shaped with a rectangular stage, improving sightlines. The orchestra pit could be covered to create a forestage. The arch was lower, and footlights were installed in the stage floor.</a:t>
            </a:r>
          </a:p>
        </p:txBody>
      </p:sp>
      <p:pic>
        <p:nvPicPr>
          <p:cNvPr id="6" name="Picture 5" descr="A picture containing text, building, old, house&#10;&#10;Description automatically generated">
            <a:extLst>
              <a:ext uri="{FF2B5EF4-FFF2-40B4-BE49-F238E27FC236}">
                <a16:creationId xmlns:a16="http://schemas.microsoft.com/office/drawing/2014/main" id="{3B78B057-475A-410C-B9B1-323AC9DB68FD}"/>
              </a:ext>
            </a:extLst>
          </p:cNvPr>
          <p:cNvPicPr>
            <a:picLocks noChangeAspect="1"/>
          </p:cNvPicPr>
          <p:nvPr/>
        </p:nvPicPr>
        <p:blipFill>
          <a:blip r:embed="rId2"/>
          <a:stretch>
            <a:fillRect/>
          </a:stretch>
        </p:blipFill>
        <p:spPr>
          <a:xfrm>
            <a:off x="8300622" y="4656777"/>
            <a:ext cx="2915458" cy="1879104"/>
          </a:xfrm>
          <a:prstGeom prst="rect">
            <a:avLst/>
          </a:prstGeom>
        </p:spPr>
      </p:pic>
      <p:sp>
        <p:nvSpPr>
          <p:cNvPr id="8" name="TextBox 7">
            <a:extLst>
              <a:ext uri="{FF2B5EF4-FFF2-40B4-BE49-F238E27FC236}">
                <a16:creationId xmlns:a16="http://schemas.microsoft.com/office/drawing/2014/main" id="{3069537E-6D99-4BCF-A134-37DD5901853A}"/>
              </a:ext>
            </a:extLst>
          </p:cNvPr>
          <p:cNvSpPr txBox="1"/>
          <p:nvPr/>
        </p:nvSpPr>
        <p:spPr>
          <a:xfrm>
            <a:off x="1822142" y="5596329"/>
            <a:ext cx="6094520" cy="738664"/>
          </a:xfrm>
          <a:prstGeom prst="rect">
            <a:avLst/>
          </a:prstGeom>
          <a:noFill/>
        </p:spPr>
        <p:txBody>
          <a:bodyPr wrap="square">
            <a:spAutoFit/>
          </a:bodyPr>
          <a:lstStyle/>
          <a:p>
            <a:pPr algn="ctr"/>
            <a:r>
              <a:rPr lang="en-GB" sz="1400" dirty="0">
                <a:hlinkClick r:id="rId3"/>
              </a:rPr>
              <a:t>https://en.wikipedia.org/wiki/Munich_Art_Theatre#/media/File:Ausstellung_M%C3%BCnchen_1908_K%C3%BCnstlertheater_(Erbauer_Heilmann_&amp;_Littmann).jpg</a:t>
            </a:r>
            <a:endParaRPr lang="en-GB" sz="1400" dirty="0"/>
          </a:p>
        </p:txBody>
      </p:sp>
      <p:sp>
        <p:nvSpPr>
          <p:cNvPr id="9" name="TextBox 8">
            <a:extLst>
              <a:ext uri="{FF2B5EF4-FFF2-40B4-BE49-F238E27FC236}">
                <a16:creationId xmlns:a16="http://schemas.microsoft.com/office/drawing/2014/main" id="{5D75DD55-0796-46D4-BF00-DC6D31E72B08}"/>
              </a:ext>
            </a:extLst>
          </p:cNvPr>
          <p:cNvSpPr txBox="1"/>
          <p:nvPr/>
        </p:nvSpPr>
        <p:spPr>
          <a:xfrm>
            <a:off x="3748646" y="5226997"/>
            <a:ext cx="2241511" cy="369332"/>
          </a:xfrm>
          <a:prstGeom prst="rect">
            <a:avLst/>
          </a:prstGeom>
          <a:noFill/>
        </p:spPr>
        <p:txBody>
          <a:bodyPr wrap="none" rtlCol="0">
            <a:spAutoFit/>
          </a:bodyPr>
          <a:lstStyle/>
          <a:p>
            <a:r>
              <a:rPr lang="en-GB" dirty="0"/>
              <a:t>Little Theatre facade</a:t>
            </a:r>
          </a:p>
        </p:txBody>
      </p:sp>
      <p:cxnSp>
        <p:nvCxnSpPr>
          <p:cNvPr id="11" name="Straight Arrow Connector 10">
            <a:extLst>
              <a:ext uri="{FF2B5EF4-FFF2-40B4-BE49-F238E27FC236}">
                <a16:creationId xmlns:a16="http://schemas.microsoft.com/office/drawing/2014/main" id="{9338E85E-02EF-4072-BA51-39611AC59252}"/>
              </a:ext>
            </a:extLst>
          </p:cNvPr>
          <p:cNvCxnSpPr/>
          <p:nvPr/>
        </p:nvCxnSpPr>
        <p:spPr>
          <a:xfrm>
            <a:off x="6187736" y="5411663"/>
            <a:ext cx="1935332"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Rectangle 11">
            <a:extLst>
              <a:ext uri="{FF2B5EF4-FFF2-40B4-BE49-F238E27FC236}">
                <a16:creationId xmlns:a16="http://schemas.microsoft.com/office/drawing/2014/main" id="{AE43167E-C224-4C86-A01A-00F67F56DAAB}"/>
              </a:ext>
            </a:extLst>
          </p:cNvPr>
          <p:cNvSpPr/>
          <p:nvPr/>
        </p:nvSpPr>
        <p:spPr>
          <a:xfrm>
            <a:off x="1677880" y="5157926"/>
            <a:ext cx="6525087" cy="1300144"/>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80670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A485B3-9539-41E4-9BD8-C69C684BD17A}"/>
              </a:ext>
            </a:extLst>
          </p:cNvPr>
          <p:cNvSpPr>
            <a:spLocks noGrp="1"/>
          </p:cNvSpPr>
          <p:nvPr>
            <p:ph sz="quarter" idx="10"/>
          </p:nvPr>
        </p:nvSpPr>
        <p:spPr>
          <a:xfrm>
            <a:off x="275208" y="1149449"/>
            <a:ext cx="7119266" cy="5917176"/>
          </a:xfrm>
        </p:spPr>
        <p:txBody>
          <a:bodyPr>
            <a:normAutofit fontScale="85000" lnSpcReduction="10000"/>
          </a:bodyPr>
          <a:lstStyle/>
          <a:p>
            <a:r>
              <a:rPr lang="en-GB" sz="2000" b="1" u="sng" dirty="0"/>
              <a:t>The </a:t>
            </a:r>
            <a:r>
              <a:rPr lang="en-GB" sz="2000" b="1" u="sng" dirty="0" err="1"/>
              <a:t>Branwell</a:t>
            </a:r>
            <a:r>
              <a:rPr lang="en-GB" sz="2000" b="1" u="sng" dirty="0"/>
              <a:t> Theatre</a:t>
            </a:r>
          </a:p>
          <a:p>
            <a:pPr marL="342900" indent="-342900">
              <a:buFont typeface="Arial" panose="020B0604020202020204" pitchFamily="34" charset="0"/>
              <a:buChar char="•"/>
            </a:pPr>
            <a:r>
              <a:rPr lang="en-GB" sz="2000" dirty="0"/>
              <a:t>Built in 1816 and adapted in 1926 by Terence Gray (a theatre producer, 1895-1986) which was opened as the Festival Theatre.</a:t>
            </a:r>
          </a:p>
          <a:p>
            <a:pPr marL="342900" indent="-342900">
              <a:buFont typeface="Arial" panose="020B0604020202020204" pitchFamily="34" charset="0"/>
              <a:buChar char="•"/>
            </a:pPr>
            <a:r>
              <a:rPr lang="en-GB" sz="2000" dirty="0"/>
              <a:t>The proscenium was removed and the original forestage replaced with a series of stepped platforms. The main stage included a revolve, and 3 mobile rostra which could be raised and lowered to allow actors to enter. The rear of the stage was enclosed by a permanent and plastered cyclorama, behind which actors could pass.</a:t>
            </a:r>
          </a:p>
          <a:p>
            <a:r>
              <a:rPr lang="en-GB" sz="2000" dirty="0"/>
              <a:t>The division between actors and audience continued until the 2</a:t>
            </a:r>
            <a:r>
              <a:rPr lang="en-GB" sz="2000" baseline="30000" dirty="0"/>
              <a:t>nd</a:t>
            </a:r>
            <a:r>
              <a:rPr lang="en-GB" sz="2000" dirty="0"/>
              <a:t> half of the 20</a:t>
            </a:r>
            <a:r>
              <a:rPr lang="en-GB" sz="2000" baseline="30000" dirty="0"/>
              <a:t>th</a:t>
            </a:r>
            <a:r>
              <a:rPr lang="en-GB" sz="2000" dirty="0"/>
              <a:t> century, partly due to the need to separate the scenic fire risk from the audience. Newer spaces were dispensing with the proscenium as a ‘hole in the wall’ and simply ‘ending the walls’.</a:t>
            </a:r>
          </a:p>
          <a:p>
            <a:endParaRPr lang="en-GB" sz="2000" dirty="0"/>
          </a:p>
          <a:p>
            <a:pPr marL="342900" indent="-342900">
              <a:buFont typeface="Arial" panose="020B0604020202020204" pitchFamily="34" charset="0"/>
              <a:buChar char="•"/>
            </a:pPr>
            <a:endParaRPr lang="en-GB" sz="2000" dirty="0"/>
          </a:p>
          <a:p>
            <a:endParaRPr lang="en-GB" sz="2000" dirty="0"/>
          </a:p>
        </p:txBody>
      </p:sp>
      <p:sp>
        <p:nvSpPr>
          <p:cNvPr id="4" name="Title 1">
            <a:extLst>
              <a:ext uri="{FF2B5EF4-FFF2-40B4-BE49-F238E27FC236}">
                <a16:creationId xmlns:a16="http://schemas.microsoft.com/office/drawing/2014/main" id="{122E0489-D0D5-4C1E-8552-BC68943EAB46}"/>
              </a:ext>
            </a:extLst>
          </p:cNvPr>
          <p:cNvSpPr>
            <a:spLocks noGrp="1"/>
          </p:cNvSpPr>
          <p:nvPr>
            <p:ph type="title"/>
          </p:nvPr>
        </p:nvSpPr>
        <p:spPr>
          <a:xfrm>
            <a:off x="2657475" y="367465"/>
            <a:ext cx="6877050" cy="639763"/>
          </a:xfrm>
        </p:spPr>
        <p:txBody>
          <a:bodyPr>
            <a:normAutofit/>
          </a:bodyPr>
          <a:lstStyle/>
          <a:p>
            <a:pPr algn="ctr"/>
            <a:r>
              <a:rPr lang="en-GB" sz="3000" b="1" u="sng" dirty="0"/>
              <a:t>History of Scenography – The Spaces</a:t>
            </a:r>
          </a:p>
        </p:txBody>
      </p:sp>
      <p:pic>
        <p:nvPicPr>
          <p:cNvPr id="7" name="Picture 6" descr="A picture containing decker, red, double&#10;&#10;Description automatically generated">
            <a:extLst>
              <a:ext uri="{FF2B5EF4-FFF2-40B4-BE49-F238E27FC236}">
                <a16:creationId xmlns:a16="http://schemas.microsoft.com/office/drawing/2014/main" id="{118B9D5D-4441-495B-B083-1050039A40EC}"/>
              </a:ext>
            </a:extLst>
          </p:cNvPr>
          <p:cNvPicPr>
            <a:picLocks noChangeAspect="1"/>
          </p:cNvPicPr>
          <p:nvPr/>
        </p:nvPicPr>
        <p:blipFill>
          <a:blip r:embed="rId2"/>
          <a:stretch>
            <a:fillRect/>
          </a:stretch>
        </p:blipFill>
        <p:spPr>
          <a:xfrm>
            <a:off x="7394474" y="1415190"/>
            <a:ext cx="4280101" cy="3210076"/>
          </a:xfrm>
          <a:prstGeom prst="rect">
            <a:avLst/>
          </a:prstGeom>
        </p:spPr>
      </p:pic>
      <p:sp>
        <p:nvSpPr>
          <p:cNvPr id="9" name="TextBox 8">
            <a:extLst>
              <a:ext uri="{FF2B5EF4-FFF2-40B4-BE49-F238E27FC236}">
                <a16:creationId xmlns:a16="http://schemas.microsoft.com/office/drawing/2014/main" id="{D20E6B82-1220-4B3A-ABCB-73341B7B2AFA}"/>
              </a:ext>
            </a:extLst>
          </p:cNvPr>
          <p:cNvSpPr txBox="1"/>
          <p:nvPr/>
        </p:nvSpPr>
        <p:spPr>
          <a:xfrm>
            <a:off x="7394474" y="4784284"/>
            <a:ext cx="4214674" cy="307777"/>
          </a:xfrm>
          <a:prstGeom prst="rect">
            <a:avLst/>
          </a:prstGeom>
          <a:noFill/>
        </p:spPr>
        <p:txBody>
          <a:bodyPr wrap="square">
            <a:spAutoFit/>
          </a:bodyPr>
          <a:lstStyle/>
          <a:p>
            <a:pPr algn="ctr"/>
            <a:r>
              <a:rPr lang="en-GB" sz="1400" b="1" i="1" dirty="0">
                <a:solidFill>
                  <a:srgbClr val="202122"/>
                </a:solidFill>
                <a:effectLst/>
              </a:rPr>
              <a:t>Interior of the former theatre in 2011</a:t>
            </a:r>
            <a:endParaRPr lang="en-GB" sz="1400" b="1" i="1" dirty="0"/>
          </a:p>
        </p:txBody>
      </p:sp>
      <p:sp>
        <p:nvSpPr>
          <p:cNvPr id="11" name="TextBox 10">
            <a:extLst>
              <a:ext uri="{FF2B5EF4-FFF2-40B4-BE49-F238E27FC236}">
                <a16:creationId xmlns:a16="http://schemas.microsoft.com/office/drawing/2014/main" id="{FF1B9542-75EF-4C82-8471-DAEB50BE87C6}"/>
              </a:ext>
            </a:extLst>
          </p:cNvPr>
          <p:cNvSpPr txBox="1"/>
          <p:nvPr/>
        </p:nvSpPr>
        <p:spPr>
          <a:xfrm>
            <a:off x="7625293" y="5251079"/>
            <a:ext cx="3983855" cy="553998"/>
          </a:xfrm>
          <a:prstGeom prst="rect">
            <a:avLst/>
          </a:prstGeom>
          <a:noFill/>
        </p:spPr>
        <p:txBody>
          <a:bodyPr wrap="square">
            <a:spAutoFit/>
          </a:bodyPr>
          <a:lstStyle/>
          <a:p>
            <a:pPr algn="ctr"/>
            <a:r>
              <a:rPr lang="en-GB" sz="1000" dirty="0">
                <a:hlinkClick r:id="rId3"/>
              </a:rPr>
              <a:t>https://en.wikipedia.org/wiki/Theatre_Royal,_Barnwell,_Cambridge#/media/File:Former_Festival_Theatre,_Cambridge_Geograph-2593449-by-Keith-Edkins.jpg</a:t>
            </a:r>
            <a:endParaRPr lang="en-GB" sz="1000" dirty="0"/>
          </a:p>
        </p:txBody>
      </p:sp>
    </p:spTree>
    <p:extLst>
      <p:ext uri="{BB962C8B-B14F-4D97-AF65-F5344CB8AC3E}">
        <p14:creationId xmlns:p14="http://schemas.microsoft.com/office/powerpoint/2010/main" val="192079023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1A8DEE-3BB4-4117-BB4E-A36A3EF22B92}"/>
              </a:ext>
            </a:extLst>
          </p:cNvPr>
          <p:cNvSpPr>
            <a:spLocks noGrp="1"/>
          </p:cNvSpPr>
          <p:nvPr>
            <p:ph sz="quarter" idx="10"/>
          </p:nvPr>
        </p:nvSpPr>
        <p:spPr>
          <a:xfrm>
            <a:off x="264695" y="1125998"/>
            <a:ext cx="11662610" cy="5245767"/>
          </a:xfrm>
        </p:spPr>
        <p:txBody>
          <a:bodyPr>
            <a:normAutofit/>
          </a:bodyPr>
          <a:lstStyle/>
          <a:p>
            <a:r>
              <a:rPr lang="en-GB" sz="2000" b="1" u="sng" dirty="0"/>
              <a:t>Belgrade Theatre, Coventry</a:t>
            </a:r>
            <a:r>
              <a:rPr lang="en-GB" sz="2000" dirty="0"/>
              <a:t> – This was the first scenic theatre in Britain to be built after the Second World War. The stage projected into the auditorium to relate the actor more closely to the audience.</a:t>
            </a:r>
            <a:r>
              <a:rPr lang="en-GB" sz="2000" b="1" u="sng" dirty="0"/>
              <a:t> </a:t>
            </a:r>
            <a:r>
              <a:rPr lang="en-GB" sz="2000" dirty="0"/>
              <a:t>The Circle seating was now a second tier of continuous seats, while boxes still exist down the sides.</a:t>
            </a:r>
          </a:p>
          <a:p>
            <a:r>
              <a:rPr lang="en-GB" sz="2000" b="1" u="sng" dirty="0"/>
              <a:t>Festival Auditorium, Dresden  - 1910</a:t>
            </a:r>
            <a:r>
              <a:rPr lang="en-GB" sz="2000" dirty="0"/>
              <a:t> – Designed by </a:t>
            </a:r>
            <a:r>
              <a:rPr lang="en-GB" sz="2000" dirty="0" err="1"/>
              <a:t>Tessenow</a:t>
            </a:r>
            <a:r>
              <a:rPr lang="en-GB" sz="2000" dirty="0"/>
              <a:t>, this was a single hall with both stage &amp; auditorium, separated only by a sunken orchestra pit. The walls and ceilings were covered by transparent fabric with lights behind it, so that the whole hall glowed. Stage settings were steps, platforms and pillars. These were designed and lit by Adolphe Apia.</a:t>
            </a:r>
            <a:endParaRPr lang="en-GB" sz="2000" b="1" u="sng" dirty="0"/>
          </a:p>
        </p:txBody>
      </p:sp>
      <p:sp>
        <p:nvSpPr>
          <p:cNvPr id="4" name="Title 1">
            <a:extLst>
              <a:ext uri="{FF2B5EF4-FFF2-40B4-BE49-F238E27FC236}">
                <a16:creationId xmlns:a16="http://schemas.microsoft.com/office/drawing/2014/main" id="{5CDE5F9E-A6AA-436A-9C53-2BF6D92063CF}"/>
              </a:ext>
            </a:extLst>
          </p:cNvPr>
          <p:cNvSpPr>
            <a:spLocks noGrp="1"/>
          </p:cNvSpPr>
          <p:nvPr>
            <p:ph type="title"/>
          </p:nvPr>
        </p:nvSpPr>
        <p:spPr>
          <a:xfrm>
            <a:off x="2657475" y="431633"/>
            <a:ext cx="6877050" cy="639763"/>
          </a:xfrm>
        </p:spPr>
        <p:txBody>
          <a:bodyPr>
            <a:normAutofit/>
          </a:bodyPr>
          <a:lstStyle/>
          <a:p>
            <a:pPr algn="ctr"/>
            <a:r>
              <a:rPr lang="en-GB" sz="3000" b="1" u="sng" dirty="0"/>
              <a:t>History of Scenography – The Spaces</a:t>
            </a:r>
          </a:p>
        </p:txBody>
      </p:sp>
      <p:pic>
        <p:nvPicPr>
          <p:cNvPr id="6" name="Picture 5" descr="A picture containing text, outdoor, road, sky&#10;&#10;Description automatically generated">
            <a:extLst>
              <a:ext uri="{FF2B5EF4-FFF2-40B4-BE49-F238E27FC236}">
                <a16:creationId xmlns:a16="http://schemas.microsoft.com/office/drawing/2014/main" id="{46A27F14-4920-48C3-A566-38A41215F5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5706" y="4790607"/>
            <a:ext cx="3251200" cy="1635760"/>
          </a:xfrm>
          <a:prstGeom prst="rect">
            <a:avLst/>
          </a:prstGeom>
        </p:spPr>
      </p:pic>
      <p:sp>
        <p:nvSpPr>
          <p:cNvPr id="7" name="TextBox 6">
            <a:extLst>
              <a:ext uri="{FF2B5EF4-FFF2-40B4-BE49-F238E27FC236}">
                <a16:creationId xmlns:a16="http://schemas.microsoft.com/office/drawing/2014/main" id="{06906DEB-257C-42E8-92F3-9A21FCBABB69}"/>
              </a:ext>
            </a:extLst>
          </p:cNvPr>
          <p:cNvSpPr txBox="1"/>
          <p:nvPr/>
        </p:nvSpPr>
        <p:spPr>
          <a:xfrm>
            <a:off x="395706" y="6426367"/>
            <a:ext cx="3251200" cy="230832"/>
          </a:xfrm>
          <a:prstGeom prst="rect">
            <a:avLst/>
          </a:prstGeom>
          <a:noFill/>
        </p:spPr>
        <p:txBody>
          <a:bodyPr wrap="square" rtlCol="0">
            <a:spAutoFit/>
          </a:bodyPr>
          <a:lstStyle/>
          <a:p>
            <a:r>
              <a:rPr lang="en-GB" sz="900">
                <a:hlinkClick r:id="rId3" tooltip="http://www.geograph.org.uk/photo/2931025"/>
              </a:rPr>
              <a:t>This Photo</a:t>
            </a:r>
            <a:r>
              <a:rPr lang="en-GB" sz="900"/>
              <a:t> by Unknown Author is licensed under </a:t>
            </a:r>
            <a:r>
              <a:rPr lang="en-GB" sz="900">
                <a:hlinkClick r:id="rId4" tooltip="https://creativecommons.org/licenses/by-sa/3.0/"/>
              </a:rPr>
              <a:t>CC BY-SA</a:t>
            </a:r>
            <a:endParaRPr lang="en-GB" sz="900"/>
          </a:p>
        </p:txBody>
      </p:sp>
      <p:pic>
        <p:nvPicPr>
          <p:cNvPr id="9" name="Picture 8" descr="Diagram, engineering drawing&#10;&#10;Description automatically generated">
            <a:extLst>
              <a:ext uri="{FF2B5EF4-FFF2-40B4-BE49-F238E27FC236}">
                <a16:creationId xmlns:a16="http://schemas.microsoft.com/office/drawing/2014/main" id="{8E604A46-D12C-4DF0-912D-4032799827FF}"/>
              </a:ext>
            </a:extLst>
          </p:cNvPr>
          <p:cNvPicPr>
            <a:picLocks noChangeAspect="1"/>
          </p:cNvPicPr>
          <p:nvPr/>
        </p:nvPicPr>
        <p:blipFill>
          <a:blip r:embed="rId5"/>
          <a:stretch>
            <a:fillRect/>
          </a:stretch>
        </p:blipFill>
        <p:spPr>
          <a:xfrm>
            <a:off x="8649792" y="4244785"/>
            <a:ext cx="2963013" cy="2163000"/>
          </a:xfrm>
          <a:prstGeom prst="rect">
            <a:avLst/>
          </a:prstGeom>
        </p:spPr>
      </p:pic>
      <p:sp>
        <p:nvSpPr>
          <p:cNvPr id="11" name="TextBox 10">
            <a:extLst>
              <a:ext uri="{FF2B5EF4-FFF2-40B4-BE49-F238E27FC236}">
                <a16:creationId xmlns:a16="http://schemas.microsoft.com/office/drawing/2014/main" id="{B30BAC86-E686-43E1-A3EF-20138BDE9B15}"/>
              </a:ext>
            </a:extLst>
          </p:cNvPr>
          <p:cNvSpPr txBox="1"/>
          <p:nvPr/>
        </p:nvSpPr>
        <p:spPr>
          <a:xfrm>
            <a:off x="8367517" y="6434185"/>
            <a:ext cx="3527562" cy="246221"/>
          </a:xfrm>
          <a:prstGeom prst="rect">
            <a:avLst/>
          </a:prstGeom>
          <a:noFill/>
        </p:spPr>
        <p:txBody>
          <a:bodyPr wrap="square">
            <a:spAutoFit/>
          </a:bodyPr>
          <a:lstStyle/>
          <a:p>
            <a:r>
              <a:rPr lang="en-GB" sz="1000" dirty="0">
                <a:hlinkClick r:id="rId6"/>
              </a:rPr>
              <a:t>https://library.calvin.edu/hda/sites/default/files/cas857h.jpg</a:t>
            </a:r>
            <a:endParaRPr lang="en-GB" sz="1000" dirty="0"/>
          </a:p>
        </p:txBody>
      </p:sp>
    </p:spTree>
    <p:extLst>
      <p:ext uri="{BB962C8B-B14F-4D97-AF65-F5344CB8AC3E}">
        <p14:creationId xmlns:p14="http://schemas.microsoft.com/office/powerpoint/2010/main" val="48700075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2F1FAB-E8E8-4CC3-B946-A2C28CF838E9}"/>
              </a:ext>
            </a:extLst>
          </p:cNvPr>
          <p:cNvSpPr>
            <a:spLocks noGrp="1"/>
          </p:cNvSpPr>
          <p:nvPr>
            <p:ph sz="quarter" idx="10"/>
          </p:nvPr>
        </p:nvSpPr>
        <p:spPr>
          <a:xfrm>
            <a:off x="272715" y="1267325"/>
            <a:ext cx="11710737" cy="5309937"/>
          </a:xfrm>
        </p:spPr>
        <p:txBody>
          <a:bodyPr>
            <a:normAutofit/>
          </a:bodyPr>
          <a:lstStyle/>
          <a:p>
            <a:r>
              <a:rPr lang="en-GB" sz="2000" b="1" u="sng" dirty="0"/>
              <a:t>Mermaid, London – 1981</a:t>
            </a:r>
            <a:r>
              <a:rPr lang="en-GB" sz="2000" dirty="0"/>
              <a:t> – This open theatre space could be used in a variety of formats</a:t>
            </a:r>
          </a:p>
          <a:p>
            <a:r>
              <a:rPr lang="en-GB" sz="2000" dirty="0"/>
              <a:t>The use of electric lighting had moved much of the equipment to the auditorium, with lanterns fixed to balcony fronts, or set behind louvres in the walls or ceiling. The use of scenery and lighting without a fire curtain was a major hazard and a concern to health &amp; safety executives. Restrictions were enforced regarding materials from which scenery could be constructed in open theatres.</a:t>
            </a:r>
          </a:p>
          <a:p>
            <a:r>
              <a:rPr lang="en-GB" sz="2000" dirty="0"/>
              <a:t>				</a:t>
            </a:r>
          </a:p>
        </p:txBody>
      </p:sp>
      <p:sp>
        <p:nvSpPr>
          <p:cNvPr id="4" name="Title 1">
            <a:extLst>
              <a:ext uri="{FF2B5EF4-FFF2-40B4-BE49-F238E27FC236}">
                <a16:creationId xmlns:a16="http://schemas.microsoft.com/office/drawing/2014/main" id="{0363DA64-5129-4D6D-8856-9C2076849799}"/>
              </a:ext>
            </a:extLst>
          </p:cNvPr>
          <p:cNvSpPr>
            <a:spLocks noGrp="1"/>
          </p:cNvSpPr>
          <p:nvPr>
            <p:ph type="title"/>
          </p:nvPr>
        </p:nvSpPr>
        <p:spPr>
          <a:xfrm>
            <a:off x="2657475" y="415591"/>
            <a:ext cx="6877050" cy="639763"/>
          </a:xfrm>
        </p:spPr>
        <p:txBody>
          <a:bodyPr>
            <a:normAutofit/>
          </a:bodyPr>
          <a:lstStyle/>
          <a:p>
            <a:pPr algn="ctr"/>
            <a:r>
              <a:rPr lang="en-GB" sz="3000" b="1" u="sng" dirty="0"/>
              <a:t>History of Scenography – The Spaces</a:t>
            </a:r>
          </a:p>
        </p:txBody>
      </p:sp>
      <p:pic>
        <p:nvPicPr>
          <p:cNvPr id="6" name="Picture 5" descr="A picture containing building, outdoor, street, city&#10;&#10;Description automatically generated">
            <a:extLst>
              <a:ext uri="{FF2B5EF4-FFF2-40B4-BE49-F238E27FC236}">
                <a16:creationId xmlns:a16="http://schemas.microsoft.com/office/drawing/2014/main" id="{90A760D3-32BA-48AA-A957-A592866E6206}"/>
              </a:ext>
            </a:extLst>
          </p:cNvPr>
          <p:cNvPicPr>
            <a:picLocks noChangeAspect="1"/>
          </p:cNvPicPr>
          <p:nvPr/>
        </p:nvPicPr>
        <p:blipFill>
          <a:blip r:embed="rId2"/>
          <a:stretch>
            <a:fillRect/>
          </a:stretch>
        </p:blipFill>
        <p:spPr>
          <a:xfrm>
            <a:off x="459874" y="3916342"/>
            <a:ext cx="3547893" cy="2660920"/>
          </a:xfrm>
          <a:prstGeom prst="rect">
            <a:avLst/>
          </a:prstGeom>
        </p:spPr>
      </p:pic>
      <p:sp>
        <p:nvSpPr>
          <p:cNvPr id="8" name="TextBox 7">
            <a:extLst>
              <a:ext uri="{FF2B5EF4-FFF2-40B4-BE49-F238E27FC236}">
                <a16:creationId xmlns:a16="http://schemas.microsoft.com/office/drawing/2014/main" id="{158FCC24-AD36-4233-92C5-C94602CD7D3F}"/>
              </a:ext>
            </a:extLst>
          </p:cNvPr>
          <p:cNvSpPr txBox="1"/>
          <p:nvPr/>
        </p:nvSpPr>
        <p:spPr>
          <a:xfrm>
            <a:off x="4007767" y="6054042"/>
            <a:ext cx="6096000" cy="523220"/>
          </a:xfrm>
          <a:prstGeom prst="rect">
            <a:avLst/>
          </a:prstGeom>
          <a:noFill/>
        </p:spPr>
        <p:txBody>
          <a:bodyPr wrap="square">
            <a:spAutoFit/>
          </a:bodyPr>
          <a:lstStyle/>
          <a:p>
            <a:r>
              <a:rPr lang="en-GB" sz="1400" dirty="0"/>
              <a:t>By </a:t>
            </a:r>
            <a:r>
              <a:rPr lang="en-GB" sz="1400" dirty="0" err="1"/>
              <a:t>Kbthompson</a:t>
            </a:r>
            <a:r>
              <a:rPr lang="en-GB" sz="1400" dirty="0"/>
              <a:t> at English Wikipedia, CC BY 3.0, https://commons.wikimedia.org/w/index.php?curid=15456933</a:t>
            </a:r>
          </a:p>
        </p:txBody>
      </p:sp>
      <p:sp>
        <p:nvSpPr>
          <p:cNvPr id="9" name="TextBox 8">
            <a:extLst>
              <a:ext uri="{FF2B5EF4-FFF2-40B4-BE49-F238E27FC236}">
                <a16:creationId xmlns:a16="http://schemas.microsoft.com/office/drawing/2014/main" id="{BC1BF912-1737-4D04-8BC0-2552B8BDE9BA}"/>
              </a:ext>
            </a:extLst>
          </p:cNvPr>
          <p:cNvSpPr txBox="1"/>
          <p:nvPr/>
        </p:nvSpPr>
        <p:spPr>
          <a:xfrm>
            <a:off x="4203032" y="4219074"/>
            <a:ext cx="7529094" cy="1631216"/>
          </a:xfrm>
          <a:prstGeom prst="rect">
            <a:avLst/>
          </a:prstGeom>
          <a:noFill/>
        </p:spPr>
        <p:txBody>
          <a:bodyPr wrap="square" rtlCol="0">
            <a:spAutoFit/>
          </a:bodyPr>
          <a:lstStyle/>
          <a:p>
            <a:r>
              <a:rPr lang="en-GB" sz="2000" dirty="0"/>
              <a:t>Unfortunately the building lost its theatre status in September 2008 which the Corporation of London City Planning Committee, against advice from the Theatres Trust &amp; various notable figures, granted a certificate which stripped the former playhouse of its theatre status.</a:t>
            </a:r>
          </a:p>
        </p:txBody>
      </p:sp>
    </p:spTree>
    <p:extLst>
      <p:ext uri="{BB962C8B-B14F-4D97-AF65-F5344CB8AC3E}">
        <p14:creationId xmlns:p14="http://schemas.microsoft.com/office/powerpoint/2010/main" val="345524190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5549AA-634C-46AA-B150-44B8FC5466B1}"/>
              </a:ext>
            </a:extLst>
          </p:cNvPr>
          <p:cNvSpPr>
            <a:spLocks noGrp="1"/>
          </p:cNvSpPr>
          <p:nvPr>
            <p:ph sz="quarter" idx="10"/>
          </p:nvPr>
        </p:nvSpPr>
        <p:spPr>
          <a:xfrm>
            <a:off x="224589" y="1240467"/>
            <a:ext cx="11758864" cy="2582780"/>
          </a:xfrm>
        </p:spPr>
        <p:txBody>
          <a:bodyPr>
            <a:normAutofit/>
          </a:bodyPr>
          <a:lstStyle/>
          <a:p>
            <a:r>
              <a:rPr lang="en-GB" sz="2000" b="1" u="sng" dirty="0"/>
              <a:t>Festival Theatre, Chichester – 1962</a:t>
            </a:r>
            <a:r>
              <a:rPr lang="en-GB" sz="2000" dirty="0"/>
              <a:t> – This space was a three-sided thrust stage, which can hold a much larger audience closer to the stage than in a directional end-stage arrangement.</a:t>
            </a:r>
          </a:p>
          <a:p>
            <a:r>
              <a:rPr lang="en-GB" sz="2000" dirty="0"/>
              <a:t>The movement of the actors was restricted due to the points of entry being fixed and limited.</a:t>
            </a:r>
          </a:p>
          <a:p>
            <a:r>
              <a:rPr lang="en-GB" sz="2000" dirty="0"/>
              <a:t>Actors have access to a balcony that encircles the arena. The stage is raised above floor level. </a:t>
            </a:r>
            <a:endParaRPr lang="en-GB" sz="2000" b="1" u="sng" dirty="0"/>
          </a:p>
        </p:txBody>
      </p:sp>
      <p:sp>
        <p:nvSpPr>
          <p:cNvPr id="4" name="Title 1">
            <a:extLst>
              <a:ext uri="{FF2B5EF4-FFF2-40B4-BE49-F238E27FC236}">
                <a16:creationId xmlns:a16="http://schemas.microsoft.com/office/drawing/2014/main" id="{480C3526-8382-4DB3-8C2A-3EDDE2C09122}"/>
              </a:ext>
            </a:extLst>
          </p:cNvPr>
          <p:cNvSpPr>
            <a:spLocks noGrp="1"/>
          </p:cNvSpPr>
          <p:nvPr>
            <p:ph type="title"/>
          </p:nvPr>
        </p:nvSpPr>
        <p:spPr>
          <a:xfrm>
            <a:off x="2657475" y="415591"/>
            <a:ext cx="6877050" cy="639763"/>
          </a:xfrm>
        </p:spPr>
        <p:txBody>
          <a:bodyPr>
            <a:normAutofit/>
          </a:bodyPr>
          <a:lstStyle/>
          <a:p>
            <a:pPr algn="ctr"/>
            <a:r>
              <a:rPr lang="en-GB" sz="3000" b="1" u="sng" dirty="0"/>
              <a:t>History of Scenography – The Spaces</a:t>
            </a:r>
          </a:p>
        </p:txBody>
      </p:sp>
      <p:pic>
        <p:nvPicPr>
          <p:cNvPr id="11" name="Picture 10" descr="A picture containing grass, tree, outdoor, sky&#10;&#10;Description automatically generated">
            <a:extLst>
              <a:ext uri="{FF2B5EF4-FFF2-40B4-BE49-F238E27FC236}">
                <a16:creationId xmlns:a16="http://schemas.microsoft.com/office/drawing/2014/main" id="{35F21185-6A81-498C-B477-CED7CDEE32EC}"/>
              </a:ext>
            </a:extLst>
          </p:cNvPr>
          <p:cNvPicPr>
            <a:picLocks noChangeAspect="1"/>
          </p:cNvPicPr>
          <p:nvPr/>
        </p:nvPicPr>
        <p:blipFill>
          <a:blip r:embed="rId2"/>
          <a:stretch>
            <a:fillRect/>
          </a:stretch>
        </p:blipFill>
        <p:spPr>
          <a:xfrm>
            <a:off x="352926" y="3653257"/>
            <a:ext cx="6956926" cy="2815381"/>
          </a:xfrm>
          <a:prstGeom prst="rect">
            <a:avLst/>
          </a:prstGeom>
        </p:spPr>
      </p:pic>
      <p:sp>
        <p:nvSpPr>
          <p:cNvPr id="13" name="TextBox 12">
            <a:extLst>
              <a:ext uri="{FF2B5EF4-FFF2-40B4-BE49-F238E27FC236}">
                <a16:creationId xmlns:a16="http://schemas.microsoft.com/office/drawing/2014/main" id="{5C7107D4-5D44-4714-AFFF-9EBB6221DAE1}"/>
              </a:ext>
            </a:extLst>
          </p:cNvPr>
          <p:cNvSpPr txBox="1"/>
          <p:nvPr/>
        </p:nvSpPr>
        <p:spPr>
          <a:xfrm>
            <a:off x="7438189" y="5519079"/>
            <a:ext cx="3561347" cy="923330"/>
          </a:xfrm>
          <a:prstGeom prst="rect">
            <a:avLst/>
          </a:prstGeom>
          <a:noFill/>
        </p:spPr>
        <p:txBody>
          <a:bodyPr wrap="square">
            <a:spAutoFit/>
          </a:bodyPr>
          <a:lstStyle/>
          <a:p>
            <a:r>
              <a:rPr lang="en-GB" dirty="0"/>
              <a:t>By Pete Chapman, CC BY-SA 2.0, </a:t>
            </a:r>
            <a:r>
              <a:rPr lang="en-GB" dirty="0">
                <a:hlinkClick r:id="rId3"/>
              </a:rPr>
              <a:t>https://commons.wikimedia.org/w/index.php?curid=5033806</a:t>
            </a:r>
            <a:endParaRPr lang="en-GB" dirty="0"/>
          </a:p>
        </p:txBody>
      </p:sp>
    </p:spTree>
    <p:extLst>
      <p:ext uri="{BB962C8B-B14F-4D97-AF65-F5344CB8AC3E}">
        <p14:creationId xmlns:p14="http://schemas.microsoft.com/office/powerpoint/2010/main" val="28326268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F73E99-9A33-4817-9ADF-65A318EB0570}"/>
              </a:ext>
            </a:extLst>
          </p:cNvPr>
          <p:cNvSpPr>
            <a:spLocks noGrp="1"/>
          </p:cNvSpPr>
          <p:nvPr>
            <p:ph sz="quarter" idx="10"/>
          </p:nvPr>
        </p:nvSpPr>
        <p:spPr>
          <a:xfrm>
            <a:off x="272717" y="1435608"/>
            <a:ext cx="5951620" cy="5237908"/>
          </a:xfrm>
        </p:spPr>
        <p:txBody>
          <a:bodyPr>
            <a:normAutofit/>
          </a:bodyPr>
          <a:lstStyle/>
          <a:p>
            <a:r>
              <a:rPr lang="en-GB" sz="2000" b="1" u="sng" dirty="0"/>
              <a:t>Flexible Spaces</a:t>
            </a:r>
          </a:p>
          <a:p>
            <a:r>
              <a:rPr lang="en-GB" sz="2000" dirty="0"/>
              <a:t>Within a auditorium that is hexagonal, the stage and seating may be arranged to create theatre in the round, a thrust stage or an end stage.</a:t>
            </a:r>
          </a:p>
          <a:p>
            <a:r>
              <a:rPr lang="en-GB" sz="2000" dirty="0"/>
              <a:t>With this format, there is no room for a fly tower.</a:t>
            </a:r>
          </a:p>
          <a:p>
            <a:r>
              <a:rPr lang="en-GB" sz="2000" dirty="0"/>
              <a:t>An open lattice roof contains galleries for lighting. </a:t>
            </a:r>
          </a:p>
        </p:txBody>
      </p:sp>
      <p:sp>
        <p:nvSpPr>
          <p:cNvPr id="4" name="Title 1">
            <a:extLst>
              <a:ext uri="{FF2B5EF4-FFF2-40B4-BE49-F238E27FC236}">
                <a16:creationId xmlns:a16="http://schemas.microsoft.com/office/drawing/2014/main" id="{B5299156-17A7-4D66-8359-E50EB93F0228}"/>
              </a:ext>
            </a:extLst>
          </p:cNvPr>
          <p:cNvSpPr>
            <a:spLocks noGrp="1"/>
          </p:cNvSpPr>
          <p:nvPr>
            <p:ph type="title"/>
          </p:nvPr>
        </p:nvSpPr>
        <p:spPr>
          <a:xfrm>
            <a:off x="2657475" y="383507"/>
            <a:ext cx="6877050" cy="639763"/>
          </a:xfrm>
        </p:spPr>
        <p:txBody>
          <a:bodyPr>
            <a:normAutofit/>
          </a:bodyPr>
          <a:lstStyle/>
          <a:p>
            <a:pPr algn="ctr"/>
            <a:r>
              <a:rPr lang="en-GB" sz="3000" b="1" u="sng" dirty="0"/>
              <a:t>History of Scenography – The Spaces</a:t>
            </a:r>
          </a:p>
        </p:txBody>
      </p:sp>
      <p:pic>
        <p:nvPicPr>
          <p:cNvPr id="6" name="Picture 5" descr="Octagon plan.jpg">
            <a:extLst>
              <a:ext uri="{FF2B5EF4-FFF2-40B4-BE49-F238E27FC236}">
                <a16:creationId xmlns:a16="http://schemas.microsoft.com/office/drawing/2014/main" id="{7E99C05A-3B73-4F2E-9737-9C1D741FF7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6815" y="1748117"/>
            <a:ext cx="5169647" cy="3361765"/>
          </a:xfrm>
          <a:prstGeom prst="rect">
            <a:avLst/>
          </a:prstGeom>
          <a:ln w="76200" cmpd="sng">
            <a:solidFill>
              <a:srgbClr val="DD8047"/>
            </a:solidFill>
          </a:ln>
        </p:spPr>
      </p:pic>
      <p:sp>
        <p:nvSpPr>
          <p:cNvPr id="7" name="TextBox 6">
            <a:extLst>
              <a:ext uri="{FF2B5EF4-FFF2-40B4-BE49-F238E27FC236}">
                <a16:creationId xmlns:a16="http://schemas.microsoft.com/office/drawing/2014/main" id="{2B12EAA4-05DB-445B-BAC0-515F7B6A524E}"/>
              </a:ext>
            </a:extLst>
          </p:cNvPr>
          <p:cNvSpPr txBox="1"/>
          <p:nvPr/>
        </p:nvSpPr>
        <p:spPr>
          <a:xfrm>
            <a:off x="6466815" y="5454316"/>
            <a:ext cx="5169647" cy="307777"/>
          </a:xfrm>
          <a:prstGeom prst="rect">
            <a:avLst/>
          </a:prstGeom>
          <a:noFill/>
        </p:spPr>
        <p:txBody>
          <a:bodyPr wrap="square" rtlCol="0">
            <a:spAutoFit/>
          </a:bodyPr>
          <a:lstStyle/>
          <a:p>
            <a:pPr algn="ctr"/>
            <a:r>
              <a:rPr lang="en-GB" sz="1400" b="1" i="1" dirty="0"/>
              <a:t>Sourced from lecture notes</a:t>
            </a:r>
          </a:p>
        </p:txBody>
      </p:sp>
    </p:spTree>
    <p:extLst>
      <p:ext uri="{BB962C8B-B14F-4D97-AF65-F5344CB8AC3E}">
        <p14:creationId xmlns:p14="http://schemas.microsoft.com/office/powerpoint/2010/main" val="128516894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indoor, floor, music, set&#10;&#10;Description automatically generated">
            <a:extLst>
              <a:ext uri="{FF2B5EF4-FFF2-40B4-BE49-F238E27FC236}">
                <a16:creationId xmlns:a16="http://schemas.microsoft.com/office/drawing/2014/main" id="{536DE2F6-E7B3-4239-8CEB-067E058D329B}"/>
              </a:ext>
            </a:extLst>
          </p:cNvPr>
          <p:cNvPicPr>
            <a:picLocks noGrp="1" noChangeAspect="1"/>
          </p:cNvPicPr>
          <p:nvPr>
            <p:ph sz="quarter" idx="10"/>
          </p:nvPr>
        </p:nvPicPr>
        <p:blipFill>
          <a:blip r:embed="rId2">
            <a:extLst>
              <a:ext uri="{837473B0-CC2E-450A-ABE3-18F120FF3D39}">
                <a1611:picAttrSrcUrl xmlns:a1611="http://schemas.microsoft.com/office/drawing/2016/11/main" r:id="rId3"/>
              </a:ext>
            </a:extLst>
          </a:blip>
          <a:stretch>
            <a:fillRect/>
          </a:stretch>
        </p:blipFill>
        <p:spPr>
          <a:xfrm>
            <a:off x="4081886" y="1343593"/>
            <a:ext cx="3511414" cy="2518192"/>
          </a:xfrm>
        </p:spPr>
      </p:pic>
      <p:sp>
        <p:nvSpPr>
          <p:cNvPr id="6" name="TextBox 5">
            <a:extLst>
              <a:ext uri="{FF2B5EF4-FFF2-40B4-BE49-F238E27FC236}">
                <a16:creationId xmlns:a16="http://schemas.microsoft.com/office/drawing/2014/main" id="{6129A963-3C3A-4C91-A03C-C0A13D84955F}"/>
              </a:ext>
            </a:extLst>
          </p:cNvPr>
          <p:cNvSpPr txBox="1"/>
          <p:nvPr/>
        </p:nvSpPr>
        <p:spPr>
          <a:xfrm>
            <a:off x="4008793" y="4422507"/>
            <a:ext cx="3657600" cy="553998"/>
          </a:xfrm>
          <a:prstGeom prst="rect">
            <a:avLst/>
          </a:prstGeom>
          <a:noFill/>
        </p:spPr>
        <p:txBody>
          <a:bodyPr wrap="square" rtlCol="0">
            <a:spAutoFit/>
          </a:bodyPr>
          <a:lstStyle/>
          <a:p>
            <a:pPr algn="ctr"/>
            <a:r>
              <a:rPr lang="en-GB" sz="1000" b="1" i="1" dirty="0"/>
              <a:t>By Wharton </a:t>
            </a:r>
            <a:r>
              <a:rPr lang="en-GB" sz="1000" b="1" i="1" dirty="0" err="1"/>
              <a:t>Center</a:t>
            </a:r>
            <a:r>
              <a:rPr lang="en-GB" sz="1000" b="1" i="1" dirty="0"/>
              <a:t> - Own work, CC BY-SA 3.0, </a:t>
            </a:r>
            <a:r>
              <a:rPr lang="en-GB" sz="1000" b="1" i="1" dirty="0">
                <a:hlinkClick r:id="rId4"/>
              </a:rPr>
              <a:t>https://commons.wikimedia.org/w/index.php?curid=31236286</a:t>
            </a:r>
            <a:endParaRPr lang="en-GB" sz="1000" b="1" i="1" dirty="0"/>
          </a:p>
        </p:txBody>
      </p:sp>
      <p:sp>
        <p:nvSpPr>
          <p:cNvPr id="7" name="TextBox 6">
            <a:extLst>
              <a:ext uri="{FF2B5EF4-FFF2-40B4-BE49-F238E27FC236}">
                <a16:creationId xmlns:a16="http://schemas.microsoft.com/office/drawing/2014/main" id="{20821D21-DC69-4928-9706-C42408699287}"/>
              </a:ext>
            </a:extLst>
          </p:cNvPr>
          <p:cNvSpPr txBox="1"/>
          <p:nvPr/>
        </p:nvSpPr>
        <p:spPr>
          <a:xfrm>
            <a:off x="4233382" y="4038694"/>
            <a:ext cx="3208421" cy="369332"/>
          </a:xfrm>
          <a:prstGeom prst="rect">
            <a:avLst/>
          </a:prstGeom>
          <a:noFill/>
        </p:spPr>
        <p:txBody>
          <a:bodyPr wrap="square" rtlCol="0">
            <a:spAutoFit/>
          </a:bodyPr>
          <a:lstStyle/>
          <a:p>
            <a:pPr algn="ctr"/>
            <a:r>
              <a:rPr lang="en-GB" b="1" i="1" dirty="0"/>
              <a:t>Thrust stage</a:t>
            </a:r>
          </a:p>
        </p:txBody>
      </p:sp>
      <p:pic>
        <p:nvPicPr>
          <p:cNvPr id="9" name="Picture 8" descr="A picture containing indoor&#10;&#10;Description automatically generated">
            <a:extLst>
              <a:ext uri="{FF2B5EF4-FFF2-40B4-BE49-F238E27FC236}">
                <a16:creationId xmlns:a16="http://schemas.microsoft.com/office/drawing/2014/main" id="{96B87F24-B21A-4A07-8633-C03039D4E1AC}"/>
              </a:ext>
            </a:extLst>
          </p:cNvPr>
          <p:cNvPicPr>
            <a:picLocks noChangeAspect="1"/>
          </p:cNvPicPr>
          <p:nvPr/>
        </p:nvPicPr>
        <p:blipFill>
          <a:blip r:embed="rId5"/>
          <a:stretch>
            <a:fillRect/>
          </a:stretch>
        </p:blipFill>
        <p:spPr>
          <a:xfrm>
            <a:off x="509870" y="1343593"/>
            <a:ext cx="3108170" cy="2518193"/>
          </a:xfrm>
          <a:prstGeom prst="rect">
            <a:avLst/>
          </a:prstGeom>
        </p:spPr>
      </p:pic>
      <p:sp>
        <p:nvSpPr>
          <p:cNvPr id="11" name="TextBox 10">
            <a:extLst>
              <a:ext uri="{FF2B5EF4-FFF2-40B4-BE49-F238E27FC236}">
                <a16:creationId xmlns:a16="http://schemas.microsoft.com/office/drawing/2014/main" id="{A8DF0A7E-C426-4D7F-874A-02A63247BDD0}"/>
              </a:ext>
            </a:extLst>
          </p:cNvPr>
          <p:cNvSpPr txBox="1"/>
          <p:nvPr/>
        </p:nvSpPr>
        <p:spPr>
          <a:xfrm>
            <a:off x="-631120" y="4338713"/>
            <a:ext cx="5390148" cy="246221"/>
          </a:xfrm>
          <a:prstGeom prst="rect">
            <a:avLst/>
          </a:prstGeom>
          <a:noFill/>
        </p:spPr>
        <p:txBody>
          <a:bodyPr wrap="square">
            <a:spAutoFit/>
          </a:bodyPr>
          <a:lstStyle/>
          <a:p>
            <a:pPr algn="ctr"/>
            <a:r>
              <a:rPr lang="en-GB" sz="1000" dirty="0">
                <a:hlinkClick r:id="rId6"/>
              </a:rPr>
              <a:t>https://www.britannica.com/art/end-stage-theatre</a:t>
            </a:r>
            <a:endParaRPr lang="en-GB" sz="1000" dirty="0"/>
          </a:p>
        </p:txBody>
      </p:sp>
      <p:sp>
        <p:nvSpPr>
          <p:cNvPr id="12" name="TextBox 11">
            <a:extLst>
              <a:ext uri="{FF2B5EF4-FFF2-40B4-BE49-F238E27FC236}">
                <a16:creationId xmlns:a16="http://schemas.microsoft.com/office/drawing/2014/main" id="{5F615F39-402A-4088-895E-D8B528096AA9}"/>
              </a:ext>
            </a:extLst>
          </p:cNvPr>
          <p:cNvSpPr txBox="1"/>
          <p:nvPr/>
        </p:nvSpPr>
        <p:spPr>
          <a:xfrm>
            <a:off x="315365" y="4038694"/>
            <a:ext cx="3497179" cy="369332"/>
          </a:xfrm>
          <a:prstGeom prst="rect">
            <a:avLst/>
          </a:prstGeom>
          <a:noFill/>
        </p:spPr>
        <p:txBody>
          <a:bodyPr wrap="square" rtlCol="0">
            <a:spAutoFit/>
          </a:bodyPr>
          <a:lstStyle/>
          <a:p>
            <a:pPr algn="ctr"/>
            <a:r>
              <a:rPr lang="en-GB" b="1" i="1" dirty="0"/>
              <a:t>End stage</a:t>
            </a:r>
          </a:p>
        </p:txBody>
      </p:sp>
      <p:sp>
        <p:nvSpPr>
          <p:cNvPr id="13" name="Title 1">
            <a:extLst>
              <a:ext uri="{FF2B5EF4-FFF2-40B4-BE49-F238E27FC236}">
                <a16:creationId xmlns:a16="http://schemas.microsoft.com/office/drawing/2014/main" id="{80DF950E-E9FD-4194-9506-616EBD30B998}"/>
              </a:ext>
            </a:extLst>
          </p:cNvPr>
          <p:cNvSpPr>
            <a:spLocks noGrp="1"/>
          </p:cNvSpPr>
          <p:nvPr>
            <p:ph type="title"/>
          </p:nvPr>
        </p:nvSpPr>
        <p:spPr>
          <a:xfrm>
            <a:off x="2657475" y="464361"/>
            <a:ext cx="6877050" cy="639763"/>
          </a:xfrm>
        </p:spPr>
        <p:txBody>
          <a:bodyPr>
            <a:normAutofit/>
          </a:bodyPr>
          <a:lstStyle/>
          <a:p>
            <a:pPr algn="ctr"/>
            <a:r>
              <a:rPr lang="en-GB" sz="3000" b="1" u="sng" dirty="0"/>
              <a:t>History of Scenography – The Spaces</a:t>
            </a:r>
          </a:p>
        </p:txBody>
      </p:sp>
      <p:pic>
        <p:nvPicPr>
          <p:cNvPr id="15" name="Picture 14" descr="A picture containing indoor, ceiling, building, metal&#10;&#10;Description automatically generated">
            <a:extLst>
              <a:ext uri="{FF2B5EF4-FFF2-40B4-BE49-F238E27FC236}">
                <a16:creationId xmlns:a16="http://schemas.microsoft.com/office/drawing/2014/main" id="{5E77D711-EE44-4F06-B0C1-81FD311D1A5B}"/>
              </a:ext>
            </a:extLst>
          </p:cNvPr>
          <p:cNvPicPr>
            <a:picLocks noChangeAspect="1"/>
          </p:cNvPicPr>
          <p:nvPr/>
        </p:nvPicPr>
        <p:blipFill>
          <a:blip r:embed="rId7"/>
          <a:stretch>
            <a:fillRect/>
          </a:stretch>
        </p:blipFill>
        <p:spPr>
          <a:xfrm>
            <a:off x="7906728" y="1343592"/>
            <a:ext cx="3775402" cy="2518193"/>
          </a:xfrm>
          <a:prstGeom prst="rect">
            <a:avLst/>
          </a:prstGeom>
        </p:spPr>
      </p:pic>
      <p:sp>
        <p:nvSpPr>
          <p:cNvPr id="17" name="TextBox 16">
            <a:extLst>
              <a:ext uri="{FF2B5EF4-FFF2-40B4-BE49-F238E27FC236}">
                <a16:creationId xmlns:a16="http://schemas.microsoft.com/office/drawing/2014/main" id="{97F38334-8041-47E7-9620-2AA2F8090F99}"/>
              </a:ext>
            </a:extLst>
          </p:cNvPr>
          <p:cNvSpPr txBox="1"/>
          <p:nvPr/>
        </p:nvSpPr>
        <p:spPr>
          <a:xfrm>
            <a:off x="8380520" y="4338713"/>
            <a:ext cx="3187083" cy="246221"/>
          </a:xfrm>
          <a:prstGeom prst="rect">
            <a:avLst/>
          </a:prstGeom>
          <a:noFill/>
        </p:spPr>
        <p:txBody>
          <a:bodyPr wrap="square">
            <a:spAutoFit/>
          </a:bodyPr>
          <a:lstStyle/>
          <a:p>
            <a:pPr algn="ctr"/>
            <a:r>
              <a:rPr lang="en-GB" sz="1000" dirty="0">
                <a:hlinkClick r:id="rId8"/>
              </a:rPr>
              <a:t>https://ar.pinterest.com/pin/554857616583600645/</a:t>
            </a:r>
            <a:endParaRPr lang="en-GB" sz="1000" dirty="0"/>
          </a:p>
        </p:txBody>
      </p:sp>
      <p:sp>
        <p:nvSpPr>
          <p:cNvPr id="18" name="TextBox 17">
            <a:extLst>
              <a:ext uri="{FF2B5EF4-FFF2-40B4-BE49-F238E27FC236}">
                <a16:creationId xmlns:a16="http://schemas.microsoft.com/office/drawing/2014/main" id="{F4881D7C-8230-452D-87E2-3D7EC51E3243}"/>
              </a:ext>
            </a:extLst>
          </p:cNvPr>
          <p:cNvSpPr txBox="1"/>
          <p:nvPr/>
        </p:nvSpPr>
        <p:spPr>
          <a:xfrm>
            <a:off x="9175072" y="4038694"/>
            <a:ext cx="1597980" cy="369332"/>
          </a:xfrm>
          <a:prstGeom prst="rect">
            <a:avLst/>
          </a:prstGeom>
          <a:noFill/>
        </p:spPr>
        <p:txBody>
          <a:bodyPr wrap="square" rtlCol="0">
            <a:spAutoFit/>
          </a:bodyPr>
          <a:lstStyle/>
          <a:p>
            <a:pPr algn="ctr"/>
            <a:r>
              <a:rPr lang="en-GB" b="1" i="1" dirty="0"/>
              <a:t>Arena stage</a:t>
            </a:r>
          </a:p>
        </p:txBody>
      </p:sp>
    </p:spTree>
    <p:extLst>
      <p:ext uri="{BB962C8B-B14F-4D97-AF65-F5344CB8AC3E}">
        <p14:creationId xmlns:p14="http://schemas.microsoft.com/office/powerpoint/2010/main" val="394644871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686A87-6825-441E-AE20-379702E0B85B}"/>
              </a:ext>
            </a:extLst>
          </p:cNvPr>
          <p:cNvSpPr>
            <a:spLocks noGrp="1"/>
          </p:cNvSpPr>
          <p:nvPr>
            <p:ph type="title"/>
          </p:nvPr>
        </p:nvSpPr>
        <p:spPr>
          <a:xfrm>
            <a:off x="437496" y="1078992"/>
            <a:ext cx="11317007" cy="640080"/>
          </a:xfrm>
        </p:spPr>
        <p:txBody>
          <a:bodyPr>
            <a:noAutofit/>
          </a:bodyPr>
          <a:lstStyle/>
          <a:p>
            <a:pPr algn="ctr"/>
            <a:r>
              <a:rPr lang="en-GB" sz="5000" b="1" u="sng"/>
              <a:t>History of spaces – How do we use them?</a:t>
            </a:r>
          </a:p>
        </p:txBody>
      </p:sp>
      <p:sp>
        <p:nvSpPr>
          <p:cNvPr id="5" name="Content Placeholder 4">
            <a:extLst>
              <a:ext uri="{FF2B5EF4-FFF2-40B4-BE49-F238E27FC236}">
                <a16:creationId xmlns:a16="http://schemas.microsoft.com/office/drawing/2014/main" id="{7A231DEE-E1DE-4934-87A7-D62B1AB50867}"/>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171917255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57F3CE-D745-48F2-94AE-EA573843D271}"/>
              </a:ext>
            </a:extLst>
          </p:cNvPr>
          <p:cNvSpPr>
            <a:spLocks noGrp="1"/>
          </p:cNvSpPr>
          <p:nvPr>
            <p:ph type="title"/>
          </p:nvPr>
        </p:nvSpPr>
        <p:spPr>
          <a:xfrm>
            <a:off x="2657440" y="432014"/>
            <a:ext cx="6877119" cy="640080"/>
          </a:xfrm>
        </p:spPr>
        <p:txBody>
          <a:bodyPr>
            <a:normAutofit/>
          </a:bodyPr>
          <a:lstStyle/>
          <a:p>
            <a:pPr algn="ctr"/>
            <a:r>
              <a:rPr lang="en-GB" sz="3000" b="1" u="sng" dirty="0"/>
              <a:t>History of Spaces – How we use them?</a:t>
            </a:r>
          </a:p>
        </p:txBody>
      </p:sp>
      <p:sp>
        <p:nvSpPr>
          <p:cNvPr id="5" name="Content Placeholder 4">
            <a:extLst>
              <a:ext uri="{FF2B5EF4-FFF2-40B4-BE49-F238E27FC236}">
                <a16:creationId xmlns:a16="http://schemas.microsoft.com/office/drawing/2014/main" id="{1B8B6B52-260A-4D3B-95A7-D31BF01A588B}"/>
              </a:ext>
            </a:extLst>
          </p:cNvPr>
          <p:cNvSpPr>
            <a:spLocks noGrp="1"/>
          </p:cNvSpPr>
          <p:nvPr>
            <p:ph sz="quarter" idx="10"/>
          </p:nvPr>
        </p:nvSpPr>
        <p:spPr>
          <a:xfrm>
            <a:off x="288758" y="1299411"/>
            <a:ext cx="7443537" cy="5277852"/>
          </a:xfrm>
        </p:spPr>
        <p:txBody>
          <a:bodyPr>
            <a:noAutofit/>
          </a:bodyPr>
          <a:lstStyle/>
          <a:p>
            <a:pPr>
              <a:lnSpc>
                <a:spcPct val="100000"/>
              </a:lnSpc>
            </a:pPr>
            <a:r>
              <a:rPr lang="en-GB" sz="1800" b="1" u="sng" dirty="0"/>
              <a:t>Ancient Greeks – Scenery</a:t>
            </a:r>
          </a:p>
          <a:p>
            <a:pPr>
              <a:lnSpc>
                <a:spcPct val="100000"/>
              </a:lnSpc>
            </a:pPr>
            <a:r>
              <a:rPr lang="en-GB" sz="1800" dirty="0"/>
              <a:t>Before 6</a:t>
            </a:r>
            <a:r>
              <a:rPr lang="en-GB" sz="1800" baseline="30000" dirty="0"/>
              <a:t>th</a:t>
            </a:r>
            <a:r>
              <a:rPr lang="en-GB" sz="1800" dirty="0"/>
              <a:t> Century BC there was probably no scenery around. Audience had to rely on their imaginations. </a:t>
            </a:r>
          </a:p>
          <a:p>
            <a:pPr marL="342900" indent="-342900">
              <a:lnSpc>
                <a:spcPct val="100000"/>
              </a:lnSpc>
              <a:spcBef>
                <a:spcPts val="0"/>
              </a:spcBef>
              <a:spcAft>
                <a:spcPts val="0"/>
              </a:spcAft>
              <a:buFont typeface="Arial" panose="020B0604020202020204" pitchFamily="34" charset="0"/>
              <a:buChar char="•"/>
            </a:pPr>
            <a:r>
              <a:rPr lang="en-GB" sz="1800" dirty="0"/>
              <a:t>After this time the Skene House began to appear, located behind the playing area – a tent or hut structure. This offered a structure for actors to enter and exit and had multiple openings. This building also served as a props store/changing room.</a:t>
            </a:r>
          </a:p>
          <a:p>
            <a:pPr marL="342900" indent="-342900">
              <a:lnSpc>
                <a:spcPct val="100000"/>
              </a:lnSpc>
              <a:spcBef>
                <a:spcPts val="0"/>
              </a:spcBef>
              <a:spcAft>
                <a:spcPts val="0"/>
              </a:spcAft>
              <a:buFont typeface="Arial" panose="020B0604020202020204" pitchFamily="34" charset="0"/>
              <a:buChar char="•"/>
            </a:pPr>
            <a:r>
              <a:rPr lang="en-GB" sz="1800" dirty="0"/>
              <a:t>This set the beginning of scenic elements in theatre.</a:t>
            </a:r>
          </a:p>
          <a:p>
            <a:pPr marL="342900" indent="-342900">
              <a:lnSpc>
                <a:spcPct val="100000"/>
              </a:lnSpc>
              <a:spcBef>
                <a:spcPts val="0"/>
              </a:spcBef>
              <a:spcAft>
                <a:spcPts val="0"/>
              </a:spcAft>
              <a:buFont typeface="Arial" panose="020B0604020202020204" pitchFamily="34" charset="0"/>
              <a:buChar char="•"/>
            </a:pPr>
            <a:r>
              <a:rPr lang="en-GB" sz="1800" b="1" i="1" dirty="0" err="1"/>
              <a:t>Periatoki</a:t>
            </a:r>
            <a:r>
              <a:rPr lang="en-GB" sz="1800" dirty="0"/>
              <a:t> – a 3-sided device to set the scenes of different locations.</a:t>
            </a:r>
          </a:p>
          <a:p>
            <a:pPr marL="342900" indent="-342900">
              <a:lnSpc>
                <a:spcPct val="100000"/>
              </a:lnSpc>
              <a:spcBef>
                <a:spcPts val="0"/>
              </a:spcBef>
              <a:spcAft>
                <a:spcPts val="0"/>
              </a:spcAft>
              <a:buFont typeface="Arial" panose="020B0604020202020204" pitchFamily="34" charset="0"/>
              <a:buChar char="•"/>
            </a:pPr>
            <a:r>
              <a:rPr lang="en-GB" sz="1800" dirty="0"/>
              <a:t>Painted </a:t>
            </a:r>
            <a:r>
              <a:rPr lang="en-GB" sz="1800" dirty="0" err="1"/>
              <a:t>Skenes</a:t>
            </a:r>
            <a:r>
              <a:rPr lang="en-GB" sz="1800" dirty="0"/>
              <a:t> with ‘</a:t>
            </a:r>
            <a:r>
              <a:rPr lang="en-GB" sz="1800" b="1" i="1" dirty="0"/>
              <a:t>deux ex </a:t>
            </a:r>
            <a:r>
              <a:rPr lang="en-GB" sz="1800" b="1" i="1" dirty="0" err="1"/>
              <a:t>machina</a:t>
            </a:r>
            <a:r>
              <a:rPr lang="en-GB" sz="1800" dirty="0"/>
              <a:t>’ or </a:t>
            </a:r>
            <a:r>
              <a:rPr lang="en-GB" sz="1800" b="1" i="1" dirty="0"/>
              <a:t>‘god out of the machine’</a:t>
            </a:r>
            <a:r>
              <a:rPr lang="en-GB" sz="1800" dirty="0"/>
              <a:t>. Trap doors enabling actors to appear/disappear</a:t>
            </a:r>
          </a:p>
          <a:p>
            <a:pPr marL="342900" indent="-342900">
              <a:lnSpc>
                <a:spcPct val="100000"/>
              </a:lnSpc>
              <a:spcBef>
                <a:spcPts val="0"/>
              </a:spcBef>
              <a:spcAft>
                <a:spcPts val="0"/>
              </a:spcAft>
              <a:buFont typeface="Arial" panose="020B0604020202020204" pitchFamily="34" charset="0"/>
              <a:buChar char="•"/>
            </a:pPr>
            <a:endParaRPr lang="en-GB" sz="1800" dirty="0"/>
          </a:p>
          <a:p>
            <a:pPr>
              <a:spcBef>
                <a:spcPts val="0"/>
              </a:spcBef>
              <a:spcAft>
                <a:spcPts val="0"/>
              </a:spcAft>
            </a:pPr>
            <a:r>
              <a:rPr lang="en-US" sz="1800" dirty="0"/>
              <a:t>Vitruvius suggests that scenes may have been painted in perspective. Much of what we know about Greek theatre, apart from pictorial antiquities, is attributed to the details recorded by Vitruvius.</a:t>
            </a:r>
          </a:p>
        </p:txBody>
      </p:sp>
      <p:pic>
        <p:nvPicPr>
          <p:cNvPr id="7" name="Picture 6" descr="A picture containing indoor&#10;&#10;Description automatically generated">
            <a:extLst>
              <a:ext uri="{FF2B5EF4-FFF2-40B4-BE49-F238E27FC236}">
                <a16:creationId xmlns:a16="http://schemas.microsoft.com/office/drawing/2014/main" id="{AA57CF52-7284-4D56-B899-73E987717A5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69176" y="1299411"/>
            <a:ext cx="3368843" cy="2526632"/>
          </a:xfrm>
          <a:prstGeom prst="rect">
            <a:avLst/>
          </a:prstGeom>
        </p:spPr>
      </p:pic>
      <p:sp>
        <p:nvSpPr>
          <p:cNvPr id="8" name="TextBox 7">
            <a:extLst>
              <a:ext uri="{FF2B5EF4-FFF2-40B4-BE49-F238E27FC236}">
                <a16:creationId xmlns:a16="http://schemas.microsoft.com/office/drawing/2014/main" id="{208F7D34-CA95-44C6-9F08-4A56B2D77C89}"/>
              </a:ext>
            </a:extLst>
          </p:cNvPr>
          <p:cNvSpPr txBox="1"/>
          <p:nvPr/>
        </p:nvSpPr>
        <p:spPr>
          <a:xfrm>
            <a:off x="8069177" y="3938337"/>
            <a:ext cx="3368842" cy="369332"/>
          </a:xfrm>
          <a:prstGeom prst="rect">
            <a:avLst/>
          </a:prstGeom>
          <a:noFill/>
        </p:spPr>
        <p:txBody>
          <a:bodyPr wrap="square" rtlCol="0">
            <a:spAutoFit/>
          </a:bodyPr>
          <a:lstStyle/>
          <a:p>
            <a:r>
              <a:rPr lang="en-GB" sz="900" dirty="0"/>
              <a:t>By </a:t>
            </a:r>
            <a:r>
              <a:rPr lang="en-GB" sz="900" dirty="0" err="1"/>
              <a:t>Gts-tg</a:t>
            </a:r>
            <a:r>
              <a:rPr lang="en-GB" sz="900" dirty="0"/>
              <a:t> - Own work, English Wikipedia, CC BY-SA 4.0 -   </a:t>
            </a:r>
            <a:r>
              <a:rPr lang="en-GB" sz="900" dirty="0">
                <a:hlinkClick r:id="rId4"/>
              </a:rPr>
              <a:t>https://commons.wikimedia.org/w/index.php?curid=64833341</a:t>
            </a:r>
            <a:endParaRPr lang="en-GB" sz="900" dirty="0"/>
          </a:p>
        </p:txBody>
      </p:sp>
      <p:pic>
        <p:nvPicPr>
          <p:cNvPr id="9" name="Picture 8">
            <a:extLst>
              <a:ext uri="{FF2B5EF4-FFF2-40B4-BE49-F238E27FC236}">
                <a16:creationId xmlns:a16="http://schemas.microsoft.com/office/drawing/2014/main" id="{75E060F6-DD6F-42A4-B323-F1C40A965248}"/>
              </a:ext>
            </a:extLst>
          </p:cNvPr>
          <p:cNvPicPr>
            <a:picLocks noChangeAspect="1"/>
          </p:cNvPicPr>
          <p:nvPr/>
        </p:nvPicPr>
        <p:blipFill rotWithShape="1">
          <a:blip r:embed="rId5"/>
          <a:srcRect l="12539" r="12612"/>
          <a:stretch/>
        </p:blipFill>
        <p:spPr>
          <a:xfrm>
            <a:off x="8136544" y="4576145"/>
            <a:ext cx="1752557" cy="1756085"/>
          </a:xfrm>
          <a:prstGeom prst="rect">
            <a:avLst/>
          </a:prstGeom>
          <a:ln w="76200" cmpd="sng">
            <a:solidFill>
              <a:srgbClr val="DD8047"/>
            </a:solidFill>
          </a:ln>
        </p:spPr>
      </p:pic>
      <p:sp>
        <p:nvSpPr>
          <p:cNvPr id="10" name="TextBox 9">
            <a:extLst>
              <a:ext uri="{FF2B5EF4-FFF2-40B4-BE49-F238E27FC236}">
                <a16:creationId xmlns:a16="http://schemas.microsoft.com/office/drawing/2014/main" id="{7DCFA623-D920-401C-9AA5-75BCCD0A5C2A}"/>
              </a:ext>
            </a:extLst>
          </p:cNvPr>
          <p:cNvSpPr txBox="1"/>
          <p:nvPr/>
        </p:nvSpPr>
        <p:spPr>
          <a:xfrm>
            <a:off x="10076155" y="4576145"/>
            <a:ext cx="1752557" cy="646331"/>
          </a:xfrm>
          <a:prstGeom prst="rect">
            <a:avLst/>
          </a:prstGeom>
          <a:noFill/>
        </p:spPr>
        <p:txBody>
          <a:bodyPr wrap="square" rtlCol="0">
            <a:spAutoFit/>
          </a:bodyPr>
          <a:lstStyle/>
          <a:p>
            <a:r>
              <a:rPr lang="en-GB" dirty="0"/>
              <a:t>Sourced from lecture notes</a:t>
            </a:r>
          </a:p>
        </p:txBody>
      </p:sp>
    </p:spTree>
    <p:extLst>
      <p:ext uri="{BB962C8B-B14F-4D97-AF65-F5344CB8AC3E}">
        <p14:creationId xmlns:p14="http://schemas.microsoft.com/office/powerpoint/2010/main" val="68215765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0E25C2-2838-4F11-BC5F-8E776870AE44}"/>
              </a:ext>
            </a:extLst>
          </p:cNvPr>
          <p:cNvSpPr>
            <a:spLocks noGrp="1"/>
          </p:cNvSpPr>
          <p:nvPr>
            <p:ph sz="quarter" idx="10"/>
          </p:nvPr>
        </p:nvSpPr>
        <p:spPr>
          <a:xfrm>
            <a:off x="256674" y="1267327"/>
            <a:ext cx="11630526" cy="5240652"/>
          </a:xfrm>
        </p:spPr>
        <p:txBody>
          <a:bodyPr>
            <a:normAutofit/>
          </a:bodyPr>
          <a:lstStyle/>
          <a:p>
            <a:r>
              <a:rPr lang="en-GB" sz="2000" b="1" u="sng" dirty="0"/>
              <a:t>Ancient Greeks – Costume</a:t>
            </a:r>
          </a:p>
          <a:p>
            <a:r>
              <a:rPr lang="en-GB" sz="2000" dirty="0"/>
              <a:t>Visual depictions have given us an idea of what kind of costumes the Ancient Greeks would wear in theatre. The costumes themselves have not survived but there are paintings on vases from the 5</a:t>
            </a:r>
            <a:r>
              <a:rPr lang="en-GB" sz="2000" baseline="30000" dirty="0"/>
              <a:t>th</a:t>
            </a:r>
            <a:r>
              <a:rPr lang="en-GB" sz="2000" dirty="0"/>
              <a:t> century BC which give us an accurate idea of costume.</a:t>
            </a:r>
          </a:p>
          <a:p>
            <a:r>
              <a:rPr lang="en-GB" sz="2000" dirty="0"/>
              <a:t>Costumes helped indicate social status, the gender, and age of the particular character. Athenian characters would wear elaborate, decorated versions of everyday garments of clothing, such as tunics or undergarments. Field workers would wear a short version, while higher classes would wear longer versions. The cloak/over-garment was called a himation or chlamys – simple rectangle or square of cloth, thrown over the shoulders and fastened mostly with a bronze pin.</a:t>
            </a:r>
          </a:p>
          <a:p>
            <a:endParaRPr lang="en-GB" sz="2000" dirty="0"/>
          </a:p>
        </p:txBody>
      </p:sp>
      <p:sp>
        <p:nvSpPr>
          <p:cNvPr id="4" name="Title 3">
            <a:extLst>
              <a:ext uri="{FF2B5EF4-FFF2-40B4-BE49-F238E27FC236}">
                <a16:creationId xmlns:a16="http://schemas.microsoft.com/office/drawing/2014/main" id="{7DDDFDE2-0CD6-4579-8C6A-500F4C0125C9}"/>
              </a:ext>
            </a:extLst>
          </p:cNvPr>
          <p:cNvSpPr>
            <a:spLocks noGrp="1"/>
          </p:cNvSpPr>
          <p:nvPr>
            <p:ph type="title"/>
          </p:nvPr>
        </p:nvSpPr>
        <p:spPr>
          <a:xfrm>
            <a:off x="2657475" y="350021"/>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340609263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847263-BCE9-4ECC-B1DB-EA616DAA8037}"/>
              </a:ext>
            </a:extLst>
          </p:cNvPr>
          <p:cNvSpPr>
            <a:spLocks noGrp="1"/>
          </p:cNvSpPr>
          <p:nvPr>
            <p:ph sz="quarter" idx="10"/>
          </p:nvPr>
        </p:nvSpPr>
        <p:spPr>
          <a:xfrm>
            <a:off x="256673" y="1148514"/>
            <a:ext cx="8169697" cy="5492917"/>
          </a:xfrm>
        </p:spPr>
        <p:txBody>
          <a:bodyPr>
            <a:normAutofit fontScale="92500" lnSpcReduction="20000"/>
          </a:bodyPr>
          <a:lstStyle/>
          <a:p>
            <a:r>
              <a:rPr lang="en-GB" sz="2000" dirty="0"/>
              <a:t>Men’s costume would vary according to the status and function of the character. Theatrical costume reflected the costume of the day but would be grander, more elaborate and very distinctive. The Chorus would be dressed identically.</a:t>
            </a:r>
          </a:p>
          <a:p>
            <a:r>
              <a:rPr lang="en-GB" sz="2000" dirty="0"/>
              <a:t>Male actors portrayed female characters, the reason for this being that women were not generally allowed to act. When depicting women, actors would wear body stockings with a </a:t>
            </a:r>
            <a:r>
              <a:rPr lang="en-GB" sz="2000" b="1" i="1" dirty="0" err="1"/>
              <a:t>progastreda</a:t>
            </a:r>
            <a:r>
              <a:rPr lang="en-GB" sz="2000" dirty="0"/>
              <a:t> (</a:t>
            </a:r>
            <a:r>
              <a:rPr lang="en-GB" sz="2000" b="1" i="1" dirty="0">
                <a:solidFill>
                  <a:srgbClr val="202124"/>
                </a:solidFill>
                <a:effectLst/>
              </a:rPr>
              <a:t>Worn by men actors in from of their stomachs to imitate a woman</a:t>
            </a:r>
            <a:r>
              <a:rPr lang="en-GB" sz="2000" b="0" i="0" dirty="0">
                <a:solidFill>
                  <a:srgbClr val="202124"/>
                </a:solidFill>
                <a:effectLst/>
              </a:rPr>
              <a:t>) and a </a:t>
            </a:r>
            <a:r>
              <a:rPr lang="en-GB" sz="2000" b="1" i="1" dirty="0" err="1">
                <a:solidFill>
                  <a:srgbClr val="202124"/>
                </a:solidFill>
                <a:effectLst/>
              </a:rPr>
              <a:t>prosterneda</a:t>
            </a:r>
            <a:r>
              <a:rPr lang="en-GB" sz="2000" b="0" i="0" dirty="0">
                <a:solidFill>
                  <a:srgbClr val="202124"/>
                </a:solidFill>
                <a:effectLst/>
              </a:rPr>
              <a:t> (</a:t>
            </a:r>
            <a:r>
              <a:rPr lang="en-GB" sz="2000" b="1" i="1" dirty="0">
                <a:solidFill>
                  <a:srgbClr val="202124"/>
                </a:solidFill>
                <a:effectLst/>
              </a:rPr>
              <a:t>to make the actors look like they have breasts</a:t>
            </a:r>
            <a:r>
              <a:rPr lang="en-GB" sz="2000" b="0" i="0" dirty="0">
                <a:solidFill>
                  <a:srgbClr val="202124"/>
                </a:solidFill>
                <a:effectLst/>
              </a:rPr>
              <a:t>)</a:t>
            </a:r>
          </a:p>
          <a:p>
            <a:r>
              <a:rPr lang="en-GB" sz="2000" b="1" u="sng" dirty="0"/>
              <a:t>Ancient Greeks – Masks</a:t>
            </a:r>
          </a:p>
          <a:p>
            <a:r>
              <a:rPr lang="en-GB" sz="2000" dirty="0"/>
              <a:t>Masks enable just three actors to play multiple parts, they signified gender &amp; age and enabled the audience to recognise familiar characters.</a:t>
            </a:r>
          </a:p>
        </p:txBody>
      </p:sp>
      <p:sp>
        <p:nvSpPr>
          <p:cNvPr id="4" name="Title 3">
            <a:extLst>
              <a:ext uri="{FF2B5EF4-FFF2-40B4-BE49-F238E27FC236}">
                <a16:creationId xmlns:a16="http://schemas.microsoft.com/office/drawing/2014/main" id="{2B076520-BB4F-4782-8E00-5E075B0913A8}"/>
              </a:ext>
            </a:extLst>
          </p:cNvPr>
          <p:cNvSpPr>
            <a:spLocks noGrp="1"/>
          </p:cNvSpPr>
          <p:nvPr>
            <p:ph type="title"/>
          </p:nvPr>
        </p:nvSpPr>
        <p:spPr>
          <a:xfrm>
            <a:off x="2657475" y="447675"/>
            <a:ext cx="6877050" cy="639763"/>
          </a:xfrm>
        </p:spPr>
        <p:txBody>
          <a:bodyPr>
            <a:normAutofit/>
          </a:bodyPr>
          <a:lstStyle/>
          <a:p>
            <a:pPr algn="ctr"/>
            <a:r>
              <a:rPr lang="en-GB" sz="3000" b="1" u="sng" dirty="0"/>
              <a:t>History of Spaces – How we use them?</a:t>
            </a:r>
          </a:p>
        </p:txBody>
      </p:sp>
      <p:pic>
        <p:nvPicPr>
          <p:cNvPr id="6" name="Picture 5" descr="A picture containing indoor&#10;&#10;Description automatically generated">
            <a:extLst>
              <a:ext uri="{FF2B5EF4-FFF2-40B4-BE49-F238E27FC236}">
                <a16:creationId xmlns:a16="http://schemas.microsoft.com/office/drawing/2014/main" id="{BE182B11-AEE1-4555-A883-B4B58C786618}"/>
              </a:ext>
            </a:extLst>
          </p:cNvPr>
          <p:cNvPicPr>
            <a:picLocks noChangeAspect="1"/>
          </p:cNvPicPr>
          <p:nvPr/>
        </p:nvPicPr>
        <p:blipFill>
          <a:blip r:embed="rId2"/>
          <a:stretch>
            <a:fillRect/>
          </a:stretch>
        </p:blipFill>
        <p:spPr>
          <a:xfrm>
            <a:off x="9669686" y="1339859"/>
            <a:ext cx="2132288" cy="2550806"/>
          </a:xfrm>
          <a:prstGeom prst="rect">
            <a:avLst/>
          </a:prstGeom>
        </p:spPr>
      </p:pic>
      <p:sp>
        <p:nvSpPr>
          <p:cNvPr id="8" name="TextBox 7">
            <a:extLst>
              <a:ext uri="{FF2B5EF4-FFF2-40B4-BE49-F238E27FC236}">
                <a16:creationId xmlns:a16="http://schemas.microsoft.com/office/drawing/2014/main" id="{AE9FB8F7-4C64-4AE7-AD1A-D9DB7CCA16D8}"/>
              </a:ext>
            </a:extLst>
          </p:cNvPr>
          <p:cNvSpPr txBox="1"/>
          <p:nvPr/>
        </p:nvSpPr>
        <p:spPr>
          <a:xfrm>
            <a:off x="7469806" y="4701369"/>
            <a:ext cx="4465521" cy="892552"/>
          </a:xfrm>
          <a:prstGeom prst="rect">
            <a:avLst/>
          </a:prstGeom>
          <a:noFill/>
        </p:spPr>
        <p:txBody>
          <a:bodyPr wrap="square">
            <a:spAutoFit/>
          </a:bodyPr>
          <a:lstStyle/>
          <a:p>
            <a:pPr algn="ctr"/>
            <a:r>
              <a:rPr lang="en-GB" sz="1400" b="0" i="0" dirty="0">
                <a:solidFill>
                  <a:srgbClr val="202122"/>
                </a:solidFill>
                <a:effectLst/>
              </a:rPr>
              <a:t>Mask dating from the 4th/3rd century BC</a:t>
            </a:r>
            <a:endParaRPr lang="en-GB" sz="1400" dirty="0"/>
          </a:p>
          <a:p>
            <a:pPr algn="ctr"/>
            <a:endParaRPr lang="en-GB" sz="1400" dirty="0"/>
          </a:p>
          <a:p>
            <a:pPr algn="ctr"/>
            <a:r>
              <a:rPr lang="en-GB" sz="1400" dirty="0"/>
              <a:t>By Giovanni </a:t>
            </a:r>
            <a:r>
              <a:rPr lang="en-GB" sz="1400" dirty="0" err="1"/>
              <a:t>Dall’Orto</a:t>
            </a:r>
            <a:r>
              <a:rPr lang="en-GB" sz="1400" dirty="0"/>
              <a:t>. - Own work, English Wikipedia -  </a:t>
            </a:r>
            <a:r>
              <a:rPr lang="en-GB" sz="1000" dirty="0">
                <a:hlinkClick r:id="rId3"/>
              </a:rPr>
              <a:t>https://commons.wikimedia.org/w/index.php?curid=9059298</a:t>
            </a:r>
            <a:endParaRPr lang="en-GB" sz="1000" dirty="0"/>
          </a:p>
        </p:txBody>
      </p:sp>
      <p:cxnSp>
        <p:nvCxnSpPr>
          <p:cNvPr id="10" name="Straight Arrow Connector 9">
            <a:extLst>
              <a:ext uri="{FF2B5EF4-FFF2-40B4-BE49-F238E27FC236}">
                <a16:creationId xmlns:a16="http://schemas.microsoft.com/office/drawing/2014/main" id="{2DB3BD0C-5435-42C7-8D5E-C2B05F845B98}"/>
              </a:ext>
            </a:extLst>
          </p:cNvPr>
          <p:cNvCxnSpPr/>
          <p:nvPr/>
        </p:nvCxnSpPr>
        <p:spPr>
          <a:xfrm flipV="1">
            <a:off x="9765437" y="3951741"/>
            <a:ext cx="710213" cy="6291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83429254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AE1D77-8AA9-4CF3-9F01-4A0DAD24F351}"/>
              </a:ext>
            </a:extLst>
          </p:cNvPr>
          <p:cNvSpPr>
            <a:spLocks noGrp="1"/>
          </p:cNvSpPr>
          <p:nvPr>
            <p:ph sz="quarter" idx="10"/>
          </p:nvPr>
        </p:nvSpPr>
        <p:spPr>
          <a:xfrm>
            <a:off x="266218" y="1226916"/>
            <a:ext cx="11655706" cy="5382228"/>
          </a:xfrm>
        </p:spPr>
        <p:txBody>
          <a:bodyPr>
            <a:noAutofit/>
          </a:bodyPr>
          <a:lstStyle/>
          <a:p>
            <a:r>
              <a:rPr lang="en-GB" sz="2000" b="1" u="sng" dirty="0"/>
              <a:t>Ancient Greeks – Props</a:t>
            </a:r>
          </a:p>
          <a:p>
            <a:r>
              <a:rPr lang="en-GB" sz="2000" dirty="0"/>
              <a:t>Props were used to tell the story, e.g. crown for a king, lyre for a musician, spears and helmets for military etc. A dedicated prop-maker called a </a:t>
            </a:r>
            <a:r>
              <a:rPr lang="en-GB" sz="2000" b="1" i="1" dirty="0" err="1"/>
              <a:t>Skeuopolos</a:t>
            </a:r>
            <a:r>
              <a:rPr lang="en-GB" sz="2000" dirty="0"/>
              <a:t> would create these props for actors.</a:t>
            </a:r>
          </a:p>
          <a:p>
            <a:r>
              <a:rPr lang="en-GB" sz="2000" dirty="0"/>
              <a:t>Props were also used to symbol things e.g. the red carpet </a:t>
            </a:r>
            <a:r>
              <a:rPr lang="en-US" sz="2000" dirty="0"/>
              <a:t>Agamemnon treads on when he returns from war, which signifies the blood he spills at Troy.</a:t>
            </a:r>
          </a:p>
          <a:p>
            <a:r>
              <a:rPr lang="en-US" sz="2000" dirty="0"/>
              <a:t>Special props include: </a:t>
            </a:r>
            <a:r>
              <a:rPr lang="en-US" sz="2000" b="1" dirty="0" err="1"/>
              <a:t>Ekkyklêma</a:t>
            </a:r>
            <a:r>
              <a:rPr lang="en-US" sz="2000" dirty="0"/>
              <a:t>: Meaning "wheel out," this is a large wheeled platform rolled out to display scenes that had taken place beyond the view of the spectators (usually the results of violent acts since those never took place on stage). </a:t>
            </a:r>
            <a:r>
              <a:rPr lang="en-US" sz="2000" b="1" dirty="0" err="1"/>
              <a:t>Mêchanê</a:t>
            </a:r>
            <a:r>
              <a:rPr lang="en-US" sz="2000" b="1" dirty="0"/>
              <a:t>/Krane</a:t>
            </a:r>
            <a:r>
              <a:rPr lang="en-US" sz="2000" dirty="0"/>
              <a:t>: </a:t>
            </a:r>
            <a:r>
              <a:rPr lang="en-US" sz="2000" dirty="0" err="1"/>
              <a:t>Meaning"machine</a:t>
            </a:r>
            <a:r>
              <a:rPr lang="en-US" sz="2000" dirty="0"/>
              <a:t>," a crane-like device used to lift actors, allowing performers to appear in the air or to enter dramatically from behind the skene (which was a common method of portraying the gods).</a:t>
            </a:r>
          </a:p>
          <a:p>
            <a:endParaRPr lang="en-GB" sz="2000" dirty="0"/>
          </a:p>
        </p:txBody>
      </p:sp>
      <p:sp>
        <p:nvSpPr>
          <p:cNvPr id="4" name="Title 3">
            <a:extLst>
              <a:ext uri="{FF2B5EF4-FFF2-40B4-BE49-F238E27FC236}">
                <a16:creationId xmlns:a16="http://schemas.microsoft.com/office/drawing/2014/main" id="{3233E72E-F70F-4A15-8741-47B8F176B84D}"/>
              </a:ext>
            </a:extLst>
          </p:cNvPr>
          <p:cNvSpPr>
            <a:spLocks noGrp="1"/>
          </p:cNvSpPr>
          <p:nvPr>
            <p:ph type="title"/>
          </p:nvPr>
        </p:nvSpPr>
        <p:spPr>
          <a:xfrm>
            <a:off x="2657475" y="424526"/>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313867463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4FEA40-D8DF-46F6-822B-5317365F2955}"/>
              </a:ext>
            </a:extLst>
          </p:cNvPr>
          <p:cNvSpPr>
            <a:spLocks noGrp="1"/>
          </p:cNvSpPr>
          <p:nvPr>
            <p:ph sz="quarter" idx="10"/>
          </p:nvPr>
        </p:nvSpPr>
        <p:spPr>
          <a:xfrm>
            <a:off x="277791" y="1365813"/>
            <a:ext cx="7986533" cy="5220182"/>
          </a:xfrm>
        </p:spPr>
        <p:txBody>
          <a:bodyPr>
            <a:normAutofit/>
          </a:bodyPr>
          <a:lstStyle/>
          <a:p>
            <a:r>
              <a:rPr lang="en-GB" sz="2000" b="1" u="sng" dirty="0"/>
              <a:t>Romans – Scenery</a:t>
            </a:r>
          </a:p>
          <a:p>
            <a:r>
              <a:rPr lang="en-GB" sz="2000" dirty="0"/>
              <a:t>Roman stages were about five feet high, with a hollow area beneath the stage large enough to house all the actors and props. Vitruvius recorded that the stage could not be higher or the sightlines of those sitting in the orchestra would be compromised. </a:t>
            </a:r>
          </a:p>
          <a:p>
            <a:r>
              <a:rPr lang="en-GB" sz="2000" dirty="0"/>
              <a:t>Trap doors were a common feature, also included was a curtain hung across the stage which could be raised or lowered to reveal a scene painted on it. Terms used for curtain descent were </a:t>
            </a:r>
            <a:r>
              <a:rPr lang="en-US" sz="2000" dirty="0"/>
              <a:t>"</a:t>
            </a:r>
            <a:r>
              <a:rPr lang="en-US" sz="2000" dirty="0" err="1"/>
              <a:t>aulaea</a:t>
            </a:r>
            <a:r>
              <a:rPr lang="en-US" sz="2000" dirty="0"/>
              <a:t> </a:t>
            </a:r>
            <a:r>
              <a:rPr lang="en-US" sz="2000" dirty="0" err="1"/>
              <a:t>premuniuntur</a:t>
            </a:r>
            <a:r>
              <a:rPr lang="en-US" sz="2000" dirty="0"/>
              <a:t>" while the raised curtain at the end was called "</a:t>
            </a:r>
            <a:r>
              <a:rPr lang="en-US" sz="2000" dirty="0" err="1"/>
              <a:t>aulaem</a:t>
            </a:r>
            <a:r>
              <a:rPr lang="en-US" sz="2000" dirty="0"/>
              <a:t> </a:t>
            </a:r>
            <a:r>
              <a:rPr lang="en-US" sz="2000" dirty="0" err="1"/>
              <a:t>tollitur</a:t>
            </a:r>
            <a:r>
              <a:rPr lang="en-US" sz="2000" dirty="0"/>
              <a:t>.”</a:t>
            </a:r>
            <a:endParaRPr lang="en-GB" sz="2000" dirty="0"/>
          </a:p>
        </p:txBody>
      </p:sp>
      <p:sp>
        <p:nvSpPr>
          <p:cNvPr id="4" name="Title 3">
            <a:extLst>
              <a:ext uri="{FF2B5EF4-FFF2-40B4-BE49-F238E27FC236}">
                <a16:creationId xmlns:a16="http://schemas.microsoft.com/office/drawing/2014/main" id="{363529C3-39C9-4CC6-833D-CFDFD67B6531}"/>
              </a:ext>
            </a:extLst>
          </p:cNvPr>
          <p:cNvSpPr>
            <a:spLocks noGrp="1"/>
          </p:cNvSpPr>
          <p:nvPr>
            <p:ph type="title"/>
          </p:nvPr>
        </p:nvSpPr>
        <p:spPr>
          <a:xfrm>
            <a:off x="2657475" y="470824"/>
            <a:ext cx="6877050" cy="639763"/>
          </a:xfrm>
        </p:spPr>
        <p:txBody>
          <a:bodyPr>
            <a:normAutofit/>
          </a:bodyPr>
          <a:lstStyle/>
          <a:p>
            <a:pPr algn="ctr"/>
            <a:r>
              <a:rPr lang="en-GB" sz="3000" b="1" u="sng" dirty="0"/>
              <a:t>History of Spaces – How we use them?</a:t>
            </a:r>
          </a:p>
        </p:txBody>
      </p:sp>
      <p:pic>
        <p:nvPicPr>
          <p:cNvPr id="6" name="Picture 5" descr="A picture containing text, grass, nature, highland&#10;&#10;Description automatically generated">
            <a:extLst>
              <a:ext uri="{FF2B5EF4-FFF2-40B4-BE49-F238E27FC236}">
                <a16:creationId xmlns:a16="http://schemas.microsoft.com/office/drawing/2014/main" id="{2C27712C-6772-4655-8DB4-BA01F0EAA185}"/>
              </a:ext>
            </a:extLst>
          </p:cNvPr>
          <p:cNvPicPr>
            <a:picLocks noChangeAspect="1"/>
          </p:cNvPicPr>
          <p:nvPr/>
        </p:nvPicPr>
        <p:blipFill>
          <a:blip r:embed="rId2"/>
          <a:stretch>
            <a:fillRect/>
          </a:stretch>
        </p:blipFill>
        <p:spPr>
          <a:xfrm>
            <a:off x="8445914" y="1365813"/>
            <a:ext cx="3337869" cy="2322992"/>
          </a:xfrm>
          <a:prstGeom prst="rect">
            <a:avLst/>
          </a:prstGeom>
        </p:spPr>
      </p:pic>
      <p:sp>
        <p:nvSpPr>
          <p:cNvPr id="8" name="TextBox 7">
            <a:extLst>
              <a:ext uri="{FF2B5EF4-FFF2-40B4-BE49-F238E27FC236}">
                <a16:creationId xmlns:a16="http://schemas.microsoft.com/office/drawing/2014/main" id="{A9EC5702-5AB0-41F7-854C-FC6D3A0AA4BD}"/>
              </a:ext>
            </a:extLst>
          </p:cNvPr>
          <p:cNvSpPr txBox="1"/>
          <p:nvPr/>
        </p:nvSpPr>
        <p:spPr>
          <a:xfrm>
            <a:off x="8445911" y="4704656"/>
            <a:ext cx="3337869" cy="246221"/>
          </a:xfrm>
          <a:prstGeom prst="rect">
            <a:avLst/>
          </a:prstGeom>
          <a:noFill/>
        </p:spPr>
        <p:txBody>
          <a:bodyPr wrap="square">
            <a:spAutoFit/>
          </a:bodyPr>
          <a:lstStyle/>
          <a:p>
            <a:pPr algn="ctr"/>
            <a:r>
              <a:rPr lang="en-GB" sz="1000" dirty="0">
                <a:hlinkClick r:id="rId3"/>
              </a:rPr>
              <a:t>https://www.pinterest.com/pin/834432637188814824/</a:t>
            </a:r>
            <a:endParaRPr lang="en-GB" sz="1000" dirty="0"/>
          </a:p>
        </p:txBody>
      </p:sp>
      <p:sp>
        <p:nvSpPr>
          <p:cNvPr id="9" name="TextBox 8">
            <a:extLst>
              <a:ext uri="{FF2B5EF4-FFF2-40B4-BE49-F238E27FC236}">
                <a16:creationId xmlns:a16="http://schemas.microsoft.com/office/drawing/2014/main" id="{A3E9DCFC-4A8E-4A1F-9116-E133F846A924}"/>
              </a:ext>
            </a:extLst>
          </p:cNvPr>
          <p:cNvSpPr txBox="1"/>
          <p:nvPr/>
        </p:nvSpPr>
        <p:spPr>
          <a:xfrm>
            <a:off x="8445912" y="3975904"/>
            <a:ext cx="3337869" cy="738664"/>
          </a:xfrm>
          <a:prstGeom prst="rect">
            <a:avLst/>
          </a:prstGeom>
          <a:noFill/>
        </p:spPr>
        <p:txBody>
          <a:bodyPr wrap="square" rtlCol="0">
            <a:spAutoFit/>
          </a:bodyPr>
          <a:lstStyle/>
          <a:p>
            <a:pPr algn="ctr"/>
            <a:r>
              <a:rPr lang="en-GB" sz="1400" b="1" i="1" dirty="0"/>
              <a:t>Reconstruction of Roman theatre at Colchester, England (Around 1</a:t>
            </a:r>
            <a:r>
              <a:rPr lang="en-GB" sz="1400" b="1" i="1" baseline="30000" dirty="0"/>
              <a:t>st</a:t>
            </a:r>
            <a:r>
              <a:rPr lang="en-GB" sz="1400" b="1" i="1" dirty="0"/>
              <a:t> or 2</a:t>
            </a:r>
            <a:r>
              <a:rPr lang="en-GB" sz="1400" b="1" i="1" baseline="30000" dirty="0"/>
              <a:t>nd</a:t>
            </a:r>
            <a:r>
              <a:rPr lang="en-GB" sz="1400" b="1" i="1" dirty="0"/>
              <a:t> Century AD)</a:t>
            </a:r>
          </a:p>
        </p:txBody>
      </p:sp>
    </p:spTree>
    <p:extLst>
      <p:ext uri="{BB962C8B-B14F-4D97-AF65-F5344CB8AC3E}">
        <p14:creationId xmlns:p14="http://schemas.microsoft.com/office/powerpoint/2010/main" val="298133704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5D000F-2086-4DB5-9433-15FBFC599602}"/>
              </a:ext>
            </a:extLst>
          </p:cNvPr>
          <p:cNvSpPr>
            <a:spLocks noGrp="1"/>
          </p:cNvSpPr>
          <p:nvPr>
            <p:ph sz="quarter" idx="10"/>
          </p:nvPr>
        </p:nvSpPr>
        <p:spPr>
          <a:xfrm>
            <a:off x="240633" y="1155032"/>
            <a:ext cx="11598442" cy="5351545"/>
          </a:xfrm>
        </p:spPr>
        <p:txBody>
          <a:bodyPr>
            <a:normAutofit/>
          </a:bodyPr>
          <a:lstStyle/>
          <a:p>
            <a:r>
              <a:rPr lang="en-GB" sz="2000" b="1" u="sng" dirty="0"/>
              <a:t>The Romans – Costume</a:t>
            </a:r>
          </a:p>
          <a:p>
            <a:r>
              <a:rPr lang="en-GB" sz="2000" dirty="0"/>
              <a:t>Roman actors wore a cheap and simple sandal called the </a:t>
            </a:r>
            <a:r>
              <a:rPr lang="en-GB" sz="2000" dirty="0" err="1"/>
              <a:t>Baxa</a:t>
            </a:r>
            <a:r>
              <a:rPr lang="en-GB" sz="2000" dirty="0"/>
              <a:t>, which was made out of vegetable leaves, twigs and </a:t>
            </a:r>
            <a:r>
              <a:rPr lang="en-GB" sz="2000" dirty="0" err="1"/>
              <a:t>fibers</a:t>
            </a:r>
            <a:r>
              <a:rPr lang="en-GB" sz="2000" dirty="0"/>
              <a:t>. Woven palm leaves were used to make the bottom of the shoe. The strap was made from palm leaves and vegetable leaves in a similar style to today’s flip-flops.</a:t>
            </a:r>
          </a:p>
        </p:txBody>
      </p:sp>
      <p:sp>
        <p:nvSpPr>
          <p:cNvPr id="4" name="Title 3">
            <a:extLst>
              <a:ext uri="{FF2B5EF4-FFF2-40B4-BE49-F238E27FC236}">
                <a16:creationId xmlns:a16="http://schemas.microsoft.com/office/drawing/2014/main" id="{BC8FCB41-53B5-409A-9C8E-066EA058D392}"/>
              </a:ext>
            </a:extLst>
          </p:cNvPr>
          <p:cNvSpPr>
            <a:spLocks noGrp="1"/>
          </p:cNvSpPr>
          <p:nvPr>
            <p:ph type="title"/>
          </p:nvPr>
        </p:nvSpPr>
        <p:spPr>
          <a:xfrm>
            <a:off x="2657475" y="351423"/>
            <a:ext cx="6877050" cy="639763"/>
          </a:xfrm>
        </p:spPr>
        <p:txBody>
          <a:bodyPr>
            <a:normAutofit/>
          </a:bodyPr>
          <a:lstStyle/>
          <a:p>
            <a:pPr algn="ctr"/>
            <a:r>
              <a:rPr lang="en-GB" sz="3000" b="1" u="sng" dirty="0"/>
              <a:t>History of Spaces – How we use them?</a:t>
            </a:r>
          </a:p>
        </p:txBody>
      </p:sp>
      <p:pic>
        <p:nvPicPr>
          <p:cNvPr id="6" name="Picture 5" descr="A picture containing text&#10;&#10;Description automatically generated">
            <a:extLst>
              <a:ext uri="{FF2B5EF4-FFF2-40B4-BE49-F238E27FC236}">
                <a16:creationId xmlns:a16="http://schemas.microsoft.com/office/drawing/2014/main" id="{DEB9DDE3-624F-4E3E-BF3A-D4B78855DB24}"/>
              </a:ext>
            </a:extLst>
          </p:cNvPr>
          <p:cNvPicPr>
            <a:picLocks noChangeAspect="1"/>
          </p:cNvPicPr>
          <p:nvPr/>
        </p:nvPicPr>
        <p:blipFill>
          <a:blip r:embed="rId2"/>
          <a:stretch>
            <a:fillRect/>
          </a:stretch>
        </p:blipFill>
        <p:spPr>
          <a:xfrm>
            <a:off x="352925" y="3445628"/>
            <a:ext cx="2990849" cy="2326216"/>
          </a:xfrm>
          <a:prstGeom prst="rect">
            <a:avLst/>
          </a:prstGeom>
        </p:spPr>
      </p:pic>
      <p:sp>
        <p:nvSpPr>
          <p:cNvPr id="8" name="TextBox 7">
            <a:extLst>
              <a:ext uri="{FF2B5EF4-FFF2-40B4-BE49-F238E27FC236}">
                <a16:creationId xmlns:a16="http://schemas.microsoft.com/office/drawing/2014/main" id="{D55FE124-A700-43D5-9C5B-B876BE50B21C}"/>
              </a:ext>
            </a:extLst>
          </p:cNvPr>
          <p:cNvSpPr txBox="1"/>
          <p:nvPr/>
        </p:nvSpPr>
        <p:spPr>
          <a:xfrm>
            <a:off x="240633" y="6260356"/>
            <a:ext cx="4981072" cy="246221"/>
          </a:xfrm>
          <a:prstGeom prst="rect">
            <a:avLst/>
          </a:prstGeom>
          <a:noFill/>
        </p:spPr>
        <p:txBody>
          <a:bodyPr wrap="square">
            <a:spAutoFit/>
          </a:bodyPr>
          <a:lstStyle/>
          <a:p>
            <a:pPr algn="ctr"/>
            <a:r>
              <a:rPr lang="en-GB" sz="1000" dirty="0">
                <a:hlinkClick r:id="rId3"/>
              </a:rPr>
              <a:t>http://penelope.uchicago.edu/Thayer/E/Roman/Texts/secondary/SMIGRA*/Baxa.html</a:t>
            </a:r>
            <a:endParaRPr lang="en-GB" sz="1000" dirty="0"/>
          </a:p>
        </p:txBody>
      </p:sp>
      <p:sp>
        <p:nvSpPr>
          <p:cNvPr id="9" name="TextBox 8">
            <a:extLst>
              <a:ext uri="{FF2B5EF4-FFF2-40B4-BE49-F238E27FC236}">
                <a16:creationId xmlns:a16="http://schemas.microsoft.com/office/drawing/2014/main" id="{3465D7DD-8793-40CD-B822-4D39B2718E17}"/>
              </a:ext>
            </a:extLst>
          </p:cNvPr>
          <p:cNvSpPr txBox="1"/>
          <p:nvPr/>
        </p:nvSpPr>
        <p:spPr>
          <a:xfrm>
            <a:off x="156413" y="5831434"/>
            <a:ext cx="3116179" cy="369332"/>
          </a:xfrm>
          <a:prstGeom prst="rect">
            <a:avLst/>
          </a:prstGeom>
          <a:noFill/>
        </p:spPr>
        <p:txBody>
          <a:bodyPr wrap="square" rtlCol="0">
            <a:spAutoFit/>
          </a:bodyPr>
          <a:lstStyle/>
          <a:p>
            <a:pPr algn="ctr"/>
            <a:r>
              <a:rPr lang="en-GB" b="1" i="1" dirty="0"/>
              <a:t>Roman </a:t>
            </a:r>
            <a:r>
              <a:rPr lang="en-GB" b="1" i="1" dirty="0" err="1"/>
              <a:t>Baxa</a:t>
            </a:r>
            <a:endParaRPr lang="en-GB" b="1" i="1" dirty="0"/>
          </a:p>
        </p:txBody>
      </p:sp>
      <p:sp>
        <p:nvSpPr>
          <p:cNvPr id="10" name="TextBox 9">
            <a:extLst>
              <a:ext uri="{FF2B5EF4-FFF2-40B4-BE49-F238E27FC236}">
                <a16:creationId xmlns:a16="http://schemas.microsoft.com/office/drawing/2014/main" id="{64597209-2372-4A1B-8E0C-11DAB7214CDB}"/>
              </a:ext>
            </a:extLst>
          </p:cNvPr>
          <p:cNvSpPr txBox="1"/>
          <p:nvPr/>
        </p:nvSpPr>
        <p:spPr>
          <a:xfrm>
            <a:off x="3590428" y="3543859"/>
            <a:ext cx="8241633" cy="2308324"/>
          </a:xfrm>
          <a:prstGeom prst="rect">
            <a:avLst/>
          </a:prstGeom>
          <a:noFill/>
        </p:spPr>
        <p:txBody>
          <a:bodyPr wrap="square" rtlCol="0">
            <a:spAutoFit/>
          </a:bodyPr>
          <a:lstStyle/>
          <a:p>
            <a:r>
              <a:rPr lang="en-GB" dirty="0"/>
              <a:t>Points of interest - It is possible that: </a:t>
            </a:r>
          </a:p>
          <a:p>
            <a:endParaRPr lang="en-GB" dirty="0"/>
          </a:p>
          <a:p>
            <a:pPr marL="285750" indent="-285750">
              <a:buFont typeface="Arial" panose="020B0604020202020204" pitchFamily="34" charset="0"/>
              <a:buChar char="•"/>
            </a:pPr>
            <a:r>
              <a:rPr lang="en-GB" dirty="0"/>
              <a:t>a purple costume identified a rich man</a:t>
            </a:r>
          </a:p>
          <a:p>
            <a:pPr marL="285750" indent="-285750">
              <a:buFont typeface="Arial" panose="020B0604020202020204" pitchFamily="34" charset="0"/>
              <a:buChar char="•"/>
            </a:pPr>
            <a:r>
              <a:rPr lang="en-GB" dirty="0"/>
              <a:t>Boys wore striped togas</a:t>
            </a:r>
          </a:p>
          <a:p>
            <a:pPr marL="285750" indent="-285750">
              <a:buFont typeface="Arial" panose="020B0604020202020204" pitchFamily="34" charset="0"/>
              <a:buChar char="•"/>
            </a:pPr>
            <a:r>
              <a:rPr lang="en-GB" dirty="0"/>
              <a:t>Soldiers wore short cloaks</a:t>
            </a:r>
          </a:p>
          <a:p>
            <a:pPr marL="285750" indent="-285750">
              <a:buFont typeface="Arial" panose="020B0604020202020204" pitchFamily="34" charset="0"/>
              <a:buChar char="•"/>
            </a:pPr>
            <a:r>
              <a:rPr lang="en-GB" dirty="0"/>
              <a:t>Red costumes indicating a poor man while yellow for a woman</a:t>
            </a:r>
          </a:p>
          <a:p>
            <a:pPr marL="285750" indent="-285750">
              <a:buFont typeface="Arial" panose="020B0604020202020204" pitchFamily="34" charset="0"/>
              <a:buChar char="•"/>
            </a:pPr>
            <a:r>
              <a:rPr lang="en-GB" dirty="0"/>
              <a:t>Short tunics indicating slaves</a:t>
            </a:r>
          </a:p>
          <a:p>
            <a:pPr marL="285750" indent="-285750">
              <a:buFont typeface="Arial" panose="020B0604020202020204" pitchFamily="34" charset="0"/>
              <a:buChar char="•"/>
            </a:pPr>
            <a:r>
              <a:rPr lang="en-GB" dirty="0"/>
              <a:t>Yellow tassel meaning that the character was a god</a:t>
            </a:r>
          </a:p>
        </p:txBody>
      </p:sp>
    </p:spTree>
    <p:extLst>
      <p:ext uri="{BB962C8B-B14F-4D97-AF65-F5344CB8AC3E}">
        <p14:creationId xmlns:p14="http://schemas.microsoft.com/office/powerpoint/2010/main" val="147385800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121352-DDDB-4269-9A63-A97C5FB978E4}"/>
              </a:ext>
            </a:extLst>
          </p:cNvPr>
          <p:cNvSpPr>
            <a:spLocks noGrp="1"/>
          </p:cNvSpPr>
          <p:nvPr>
            <p:ph sz="quarter" idx="10"/>
          </p:nvPr>
        </p:nvSpPr>
        <p:spPr>
          <a:xfrm>
            <a:off x="260685" y="1191127"/>
            <a:ext cx="11670630" cy="5438273"/>
          </a:xfrm>
        </p:spPr>
        <p:txBody>
          <a:bodyPr>
            <a:normAutofit fontScale="92500" lnSpcReduction="10000"/>
          </a:bodyPr>
          <a:lstStyle/>
          <a:p>
            <a:r>
              <a:rPr lang="en-GB" sz="2000" b="1" u="sng" dirty="0"/>
              <a:t>The Romans – Masks</a:t>
            </a:r>
          </a:p>
          <a:p>
            <a:r>
              <a:rPr lang="en-GB" sz="2000" b="1" dirty="0"/>
              <a:t>Mime </a:t>
            </a:r>
            <a:r>
              <a:rPr lang="en-GB" sz="2000" dirty="0"/>
              <a:t>– a genre with adventure, sexual tones and violence. Typically female roles were played by men, but in mime females actually played the roles of female characters. Instead of masks females wore heavy make-up.</a:t>
            </a:r>
          </a:p>
          <a:p>
            <a:r>
              <a:rPr lang="en-GB" sz="2000" b="1" dirty="0"/>
              <a:t>Pantomime </a:t>
            </a:r>
            <a:r>
              <a:rPr lang="en-GB" sz="2000" dirty="0"/>
              <a:t>– musical comedy with one main actor who took on many roles. This actor would portray the roles using different masks.</a:t>
            </a:r>
          </a:p>
          <a:p>
            <a:r>
              <a:rPr lang="en-GB" sz="2000" b="1" u="sng" dirty="0"/>
              <a:t>The Romans – Props</a:t>
            </a:r>
            <a:endParaRPr lang="en-GB" sz="2000" dirty="0"/>
          </a:p>
          <a:p>
            <a:r>
              <a:rPr lang="en-GB" sz="2000" dirty="0"/>
              <a:t>Roman theatre props would include easily moveable objects, e.g. weapons – swords, daggers, items such as goblets and plates, torches, blood soaked clothes, whips, armour, fake jewels, skulls and bones, caskets &amp; containers and much more. Larger items would include large items of furniture, statues and even trees.</a:t>
            </a:r>
          </a:p>
          <a:p>
            <a:endParaRPr lang="en-GB" sz="2000" b="1" dirty="0"/>
          </a:p>
        </p:txBody>
      </p:sp>
      <p:sp>
        <p:nvSpPr>
          <p:cNvPr id="4" name="Title 3">
            <a:extLst>
              <a:ext uri="{FF2B5EF4-FFF2-40B4-BE49-F238E27FC236}">
                <a16:creationId xmlns:a16="http://schemas.microsoft.com/office/drawing/2014/main" id="{1B22B36D-5D29-40EF-85A9-FA1062D9EE3F}"/>
              </a:ext>
            </a:extLst>
          </p:cNvPr>
          <p:cNvSpPr>
            <a:spLocks noGrp="1"/>
          </p:cNvSpPr>
          <p:nvPr>
            <p:ph type="title"/>
          </p:nvPr>
        </p:nvSpPr>
        <p:spPr>
          <a:xfrm>
            <a:off x="2657475" y="363454"/>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2273158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AE278D-3CE4-410F-9D09-A275328BAFEF}"/>
              </a:ext>
            </a:extLst>
          </p:cNvPr>
          <p:cNvSpPr>
            <a:spLocks noGrp="1"/>
          </p:cNvSpPr>
          <p:nvPr>
            <p:ph sz="quarter" idx="10"/>
          </p:nvPr>
        </p:nvSpPr>
        <p:spPr>
          <a:xfrm>
            <a:off x="260684" y="1167062"/>
            <a:ext cx="11670631" cy="5390147"/>
          </a:xfrm>
        </p:spPr>
        <p:txBody>
          <a:bodyPr>
            <a:noAutofit/>
          </a:bodyPr>
          <a:lstStyle/>
          <a:p>
            <a:r>
              <a:rPr lang="en-GB" sz="1800" b="1" u="sng" dirty="0"/>
              <a:t>Medieval Times – Scenery</a:t>
            </a:r>
          </a:p>
          <a:p>
            <a:r>
              <a:rPr lang="en-GB" sz="1800" dirty="0"/>
              <a:t>Medieval theatre used standard scenic elements called ‘mansions’ which represented heaven, hell, Garden of Eden etc. This was to used to depict the various locations used in the bulk of the play. ‘Mansions’ were often mounted on to the nave of a church, on a platform in front of a church or in a town square. They were also used in combination with wagons which usually held between one and three mansions. They were pulled from location to location and were arranged to create the setting that was required.</a:t>
            </a:r>
          </a:p>
          <a:p>
            <a:r>
              <a:rPr lang="en-GB" sz="1800" b="1" u="sng" dirty="0"/>
              <a:t>Medieval Times – Costume</a:t>
            </a:r>
          </a:p>
          <a:p>
            <a:r>
              <a:rPr lang="en-GB" sz="1800" dirty="0"/>
              <a:t>Costumes worn during this period were ecclesiastical. Some scripts became secular, and often included townspeople and the clergy – lay performers assumed responsibility for anything that was not owned by the church. The word ‘costume’ in relation to theatrical wear was not recorded until the 18</a:t>
            </a:r>
            <a:r>
              <a:rPr lang="en-GB" sz="1800" baseline="30000" dirty="0"/>
              <a:t>th</a:t>
            </a:r>
            <a:r>
              <a:rPr lang="en-GB" sz="1800" dirty="0"/>
              <a:t> century. Players’ clothing is described as </a:t>
            </a:r>
            <a:r>
              <a:rPr lang="en-GB" sz="1800" b="1" i="1" dirty="0"/>
              <a:t>apparel, attire, garments, vestments and playing gear</a:t>
            </a:r>
            <a:r>
              <a:rPr lang="en-GB" sz="1800" dirty="0"/>
              <a:t>.</a:t>
            </a:r>
          </a:p>
          <a:p>
            <a:endParaRPr lang="en-GB" sz="1800" dirty="0"/>
          </a:p>
        </p:txBody>
      </p:sp>
      <p:sp>
        <p:nvSpPr>
          <p:cNvPr id="4" name="Title 3">
            <a:extLst>
              <a:ext uri="{FF2B5EF4-FFF2-40B4-BE49-F238E27FC236}">
                <a16:creationId xmlns:a16="http://schemas.microsoft.com/office/drawing/2014/main" id="{5512BA26-0A70-4CDE-82F7-33DF02C06FD9}"/>
              </a:ext>
            </a:extLst>
          </p:cNvPr>
          <p:cNvSpPr>
            <a:spLocks noGrp="1"/>
          </p:cNvSpPr>
          <p:nvPr>
            <p:ph type="title"/>
          </p:nvPr>
        </p:nvSpPr>
        <p:spPr>
          <a:xfrm>
            <a:off x="2657475" y="423612"/>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296877630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0A42B1-D6EB-4578-8C55-2B7FA1223E9E}"/>
              </a:ext>
            </a:extLst>
          </p:cNvPr>
          <p:cNvSpPr>
            <a:spLocks noGrp="1"/>
          </p:cNvSpPr>
          <p:nvPr>
            <p:ph sz="quarter" idx="10"/>
          </p:nvPr>
        </p:nvSpPr>
        <p:spPr>
          <a:xfrm>
            <a:off x="288758" y="1263316"/>
            <a:ext cx="11598442" cy="5354052"/>
          </a:xfrm>
        </p:spPr>
        <p:txBody>
          <a:bodyPr>
            <a:normAutofit fontScale="92500" lnSpcReduction="10000"/>
          </a:bodyPr>
          <a:lstStyle/>
          <a:p>
            <a:r>
              <a:rPr lang="en-GB" sz="2000" b="1" u="sng" dirty="0"/>
              <a:t>Renaissance – Scenery</a:t>
            </a:r>
          </a:p>
          <a:p>
            <a:r>
              <a:rPr lang="en-GB" sz="2000" dirty="0"/>
              <a:t>Of note, the creators of scenery began to be referred to as Artists.</a:t>
            </a:r>
          </a:p>
          <a:p>
            <a:pPr marL="342900" indent="-342900">
              <a:buFont typeface="Arial" panose="020B0604020202020204" pitchFamily="34" charset="0"/>
              <a:buChar char="•"/>
            </a:pPr>
            <a:r>
              <a:rPr lang="en-GB" sz="2000" dirty="0"/>
              <a:t>The semi-circular orchestra remains, and up front is a rectangular playing area with steps that lead up to a flat stage referred to as the </a:t>
            </a:r>
            <a:r>
              <a:rPr lang="en-GB" sz="2000" b="1" i="1" dirty="0" err="1"/>
              <a:t>Proscenae</a:t>
            </a:r>
            <a:r>
              <a:rPr lang="en-GB" sz="2000" dirty="0"/>
              <a:t>. In front of this there is a raked stage with a ‘backscene’ with space behind it for people to pass.</a:t>
            </a:r>
          </a:p>
          <a:p>
            <a:pPr marL="342900" indent="-342900">
              <a:buFont typeface="Arial" panose="020B0604020202020204" pitchFamily="34" charset="0"/>
              <a:buChar char="•"/>
            </a:pPr>
            <a:r>
              <a:rPr lang="en-GB" sz="2000" dirty="0"/>
              <a:t>Downstage of the backdrop are 2 wings, in front are 3 pairs of wings. The downstage wings are painted in scale with the actor on the </a:t>
            </a:r>
            <a:r>
              <a:rPr lang="en-GB" sz="2000" dirty="0" err="1"/>
              <a:t>proscenae</a:t>
            </a:r>
            <a:r>
              <a:rPr lang="en-GB" sz="2000" dirty="0"/>
              <a:t>. Upstage wings are painted in perspective. The actors cannot decrease their size as they move upstage.</a:t>
            </a:r>
          </a:p>
          <a:p>
            <a:pPr marL="342900" indent="-342900">
              <a:buFont typeface="Arial" panose="020B0604020202020204" pitchFamily="34" charset="0"/>
              <a:buChar char="•"/>
            </a:pPr>
            <a:r>
              <a:rPr lang="en-GB" sz="2000" dirty="0"/>
              <a:t>Sebastiano </a:t>
            </a:r>
            <a:r>
              <a:rPr lang="en-GB" sz="2000" dirty="0" err="1"/>
              <a:t>Serlio</a:t>
            </a:r>
            <a:r>
              <a:rPr lang="en-GB" sz="2000" dirty="0"/>
              <a:t> was the first to employ the term ‘scenography’ and to make extensive use of the scenic space and lighting to give the impression of depth. </a:t>
            </a:r>
          </a:p>
        </p:txBody>
      </p:sp>
      <p:sp>
        <p:nvSpPr>
          <p:cNvPr id="4" name="Title 3">
            <a:extLst>
              <a:ext uri="{FF2B5EF4-FFF2-40B4-BE49-F238E27FC236}">
                <a16:creationId xmlns:a16="http://schemas.microsoft.com/office/drawing/2014/main" id="{C78D2951-9200-405D-AC45-5A988D703F18}"/>
              </a:ext>
            </a:extLst>
          </p:cNvPr>
          <p:cNvSpPr>
            <a:spLocks noGrp="1"/>
          </p:cNvSpPr>
          <p:nvPr>
            <p:ph type="title"/>
          </p:nvPr>
        </p:nvSpPr>
        <p:spPr>
          <a:xfrm>
            <a:off x="2657475" y="363453"/>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404163532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142FAA-CECC-4931-B49B-9A06002B481F}"/>
              </a:ext>
            </a:extLst>
          </p:cNvPr>
          <p:cNvSpPr>
            <a:spLocks noGrp="1"/>
          </p:cNvSpPr>
          <p:nvPr>
            <p:ph sz="quarter" idx="10"/>
          </p:nvPr>
        </p:nvSpPr>
        <p:spPr>
          <a:xfrm>
            <a:off x="276726" y="1263315"/>
            <a:ext cx="11622506" cy="5329989"/>
          </a:xfrm>
        </p:spPr>
        <p:txBody>
          <a:bodyPr>
            <a:normAutofit/>
          </a:bodyPr>
          <a:lstStyle/>
          <a:p>
            <a:r>
              <a:rPr lang="en-GB" sz="2000" b="1" u="sng" dirty="0"/>
              <a:t>Renaissance – Lighting</a:t>
            </a:r>
          </a:p>
          <a:p>
            <a:r>
              <a:rPr lang="en-GB" sz="2000" dirty="0"/>
              <a:t>Theatres were roofed over meaning that exceptional artificial lighting was essential. Lining the theatre walls were sconces and oil lamps, and chandeliers hung above the auditorium and stage.</a:t>
            </a:r>
          </a:p>
          <a:p>
            <a:r>
              <a:rPr lang="en-GB" sz="2000" dirty="0"/>
              <a:t>Candles and lamps were placed behind the proscenium arch, more specifically at the downstage edge of the performance space.</a:t>
            </a:r>
          </a:p>
          <a:p>
            <a:r>
              <a:rPr lang="en-US" sz="2000" dirty="0"/>
              <a:t>Use of “</a:t>
            </a:r>
            <a:r>
              <a:rPr lang="en-US" sz="2000" dirty="0" err="1"/>
              <a:t>bozzes</a:t>
            </a:r>
            <a:r>
              <a:rPr lang="en-US" sz="2000" dirty="0"/>
              <a:t>” – glass vessels filled with </a:t>
            </a:r>
            <a:r>
              <a:rPr lang="en-US" sz="2000" dirty="0" err="1"/>
              <a:t>coloured</a:t>
            </a:r>
            <a:r>
              <a:rPr lang="en-US" sz="2000" dirty="0"/>
              <a:t> liquid (wine?) as filters!</a:t>
            </a:r>
          </a:p>
          <a:p>
            <a:endParaRPr lang="en-GB" sz="2000" dirty="0"/>
          </a:p>
          <a:p>
            <a:endParaRPr lang="en-GB" sz="2000" b="1" u="sng" dirty="0"/>
          </a:p>
        </p:txBody>
      </p:sp>
      <p:sp>
        <p:nvSpPr>
          <p:cNvPr id="4" name="Title 3">
            <a:extLst>
              <a:ext uri="{FF2B5EF4-FFF2-40B4-BE49-F238E27FC236}">
                <a16:creationId xmlns:a16="http://schemas.microsoft.com/office/drawing/2014/main" id="{B0653F09-9AE8-4129-9D60-F425BB60F49C}"/>
              </a:ext>
            </a:extLst>
          </p:cNvPr>
          <p:cNvSpPr>
            <a:spLocks noGrp="1"/>
          </p:cNvSpPr>
          <p:nvPr>
            <p:ph type="title"/>
          </p:nvPr>
        </p:nvSpPr>
        <p:spPr>
          <a:xfrm>
            <a:off x="2657475" y="435644"/>
            <a:ext cx="6877050" cy="639763"/>
          </a:xfrm>
        </p:spPr>
        <p:txBody>
          <a:bodyPr>
            <a:normAutofit/>
          </a:bodyPr>
          <a:lstStyle/>
          <a:p>
            <a:pPr algn="ctr"/>
            <a:r>
              <a:rPr lang="en-GB" sz="3000" b="1" u="sng" dirty="0"/>
              <a:t>History of Spaces – How we use them?</a:t>
            </a:r>
          </a:p>
        </p:txBody>
      </p:sp>
      <p:pic>
        <p:nvPicPr>
          <p:cNvPr id="8" name="Picture 7">
            <a:extLst>
              <a:ext uri="{FF2B5EF4-FFF2-40B4-BE49-F238E27FC236}">
                <a16:creationId xmlns:a16="http://schemas.microsoft.com/office/drawing/2014/main" id="{463B2504-F644-451A-949D-DC03ACA890F7}"/>
              </a:ext>
            </a:extLst>
          </p:cNvPr>
          <p:cNvPicPr>
            <a:picLocks noChangeAspect="1"/>
          </p:cNvPicPr>
          <p:nvPr/>
        </p:nvPicPr>
        <p:blipFill>
          <a:blip r:embed="rId2"/>
          <a:stretch>
            <a:fillRect/>
          </a:stretch>
        </p:blipFill>
        <p:spPr>
          <a:xfrm>
            <a:off x="9168062" y="3928309"/>
            <a:ext cx="2532704" cy="2500331"/>
          </a:xfrm>
          <a:prstGeom prst="rect">
            <a:avLst/>
          </a:prstGeom>
          <a:ln w="76200" cmpd="sng">
            <a:solidFill>
              <a:srgbClr val="DD8047"/>
            </a:solidFill>
          </a:ln>
        </p:spPr>
      </p:pic>
      <p:sp>
        <p:nvSpPr>
          <p:cNvPr id="9" name="TextBox 8">
            <a:extLst>
              <a:ext uri="{FF2B5EF4-FFF2-40B4-BE49-F238E27FC236}">
                <a16:creationId xmlns:a16="http://schemas.microsoft.com/office/drawing/2014/main" id="{C61F58E6-32F5-46A6-8174-67014A80F468}"/>
              </a:ext>
            </a:extLst>
          </p:cNvPr>
          <p:cNvSpPr txBox="1"/>
          <p:nvPr/>
        </p:nvSpPr>
        <p:spPr>
          <a:xfrm>
            <a:off x="6557269" y="5286908"/>
            <a:ext cx="2412327" cy="307777"/>
          </a:xfrm>
          <a:prstGeom prst="rect">
            <a:avLst/>
          </a:prstGeom>
          <a:noFill/>
        </p:spPr>
        <p:txBody>
          <a:bodyPr wrap="none" rtlCol="0">
            <a:spAutoFit/>
          </a:bodyPr>
          <a:lstStyle/>
          <a:p>
            <a:r>
              <a:rPr lang="en-GB" sz="1400" b="1" i="1" dirty="0"/>
              <a:t>Sourced from lecture notes</a:t>
            </a:r>
          </a:p>
        </p:txBody>
      </p:sp>
    </p:spTree>
    <p:extLst>
      <p:ext uri="{BB962C8B-B14F-4D97-AF65-F5344CB8AC3E}">
        <p14:creationId xmlns:p14="http://schemas.microsoft.com/office/powerpoint/2010/main" val="71590217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0C4729-1C12-4F5A-A6C5-25ACFBB07953}"/>
              </a:ext>
            </a:extLst>
          </p:cNvPr>
          <p:cNvSpPr>
            <a:spLocks noGrp="1"/>
          </p:cNvSpPr>
          <p:nvPr>
            <p:ph sz="quarter" idx="10"/>
          </p:nvPr>
        </p:nvSpPr>
        <p:spPr>
          <a:xfrm>
            <a:off x="252663" y="1215189"/>
            <a:ext cx="11694695" cy="5414211"/>
          </a:xfrm>
        </p:spPr>
        <p:txBody>
          <a:bodyPr>
            <a:normAutofit/>
          </a:bodyPr>
          <a:lstStyle/>
          <a:p>
            <a:r>
              <a:rPr lang="en-GB" sz="2000" b="1" u="sng" dirty="0"/>
              <a:t>Renaissance – Costume</a:t>
            </a:r>
          </a:p>
          <a:p>
            <a:r>
              <a:rPr lang="en-GB" sz="2000" dirty="0"/>
              <a:t>Permanent characteristics related to costume are summarized:</a:t>
            </a:r>
          </a:p>
          <a:p>
            <a:pPr marL="342900" indent="-342900">
              <a:buFont typeface="Arial" panose="020B0604020202020204" pitchFamily="34" charset="0"/>
              <a:buChar char="•"/>
            </a:pPr>
            <a:r>
              <a:rPr lang="en-GB" sz="2000" dirty="0"/>
              <a:t>Rich heavy materials, voluminous amount, large sleeves, close </a:t>
            </a:r>
            <a:r>
              <a:rPr lang="en-GB" sz="2000" dirty="0" err="1"/>
              <a:t>blody</a:t>
            </a:r>
            <a:r>
              <a:rPr lang="en-GB" sz="2000" dirty="0"/>
              <a:t> garments, large hip-clothing, wide-toed, heel-less shoes and covered heads – masculine and feminine.</a:t>
            </a:r>
          </a:p>
          <a:p>
            <a:pPr marL="342900" indent="-342900">
              <a:buFont typeface="Arial" panose="020B0604020202020204" pitchFamily="34" charset="0"/>
              <a:buChar char="•"/>
            </a:pPr>
            <a:r>
              <a:rPr lang="en-GB" sz="2000" dirty="0"/>
              <a:t>Theatre costume, as such was ‘worn’ rather than ‘designed’.</a:t>
            </a:r>
          </a:p>
          <a:p>
            <a:pPr marL="342900" indent="-342900">
              <a:buFont typeface="Arial" panose="020B0604020202020204" pitchFamily="34" charset="0"/>
              <a:buChar char="•"/>
            </a:pPr>
            <a:endParaRPr lang="en-GB" sz="2000" dirty="0"/>
          </a:p>
          <a:p>
            <a:endParaRPr lang="en-GB" sz="2000" dirty="0"/>
          </a:p>
        </p:txBody>
      </p:sp>
      <p:sp>
        <p:nvSpPr>
          <p:cNvPr id="4" name="Title 3">
            <a:extLst>
              <a:ext uri="{FF2B5EF4-FFF2-40B4-BE49-F238E27FC236}">
                <a16:creationId xmlns:a16="http://schemas.microsoft.com/office/drawing/2014/main" id="{17FE9544-7965-432B-B70A-8F058D10567B}"/>
              </a:ext>
            </a:extLst>
          </p:cNvPr>
          <p:cNvSpPr>
            <a:spLocks noGrp="1"/>
          </p:cNvSpPr>
          <p:nvPr>
            <p:ph type="title"/>
          </p:nvPr>
        </p:nvSpPr>
        <p:spPr>
          <a:xfrm>
            <a:off x="2657475" y="411580"/>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622B2E6A-DD37-47FA-B70D-67F4E82CBF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39390" y="4595513"/>
            <a:ext cx="2807368" cy="1579145"/>
          </a:xfrm>
          <a:prstGeom prst="rect">
            <a:avLst/>
          </a:prstGeom>
        </p:spPr>
      </p:pic>
      <p:sp>
        <p:nvSpPr>
          <p:cNvPr id="7" name="TextBox 6">
            <a:extLst>
              <a:ext uri="{FF2B5EF4-FFF2-40B4-BE49-F238E27FC236}">
                <a16:creationId xmlns:a16="http://schemas.microsoft.com/office/drawing/2014/main" id="{EE4A7CBC-30EE-4466-AF66-67CAFCB153E6}"/>
              </a:ext>
            </a:extLst>
          </p:cNvPr>
          <p:cNvSpPr txBox="1"/>
          <p:nvPr/>
        </p:nvSpPr>
        <p:spPr>
          <a:xfrm>
            <a:off x="4339390" y="6261754"/>
            <a:ext cx="2807368" cy="369332"/>
          </a:xfrm>
          <a:prstGeom prst="rect">
            <a:avLst/>
          </a:prstGeom>
          <a:noFill/>
        </p:spPr>
        <p:txBody>
          <a:bodyPr wrap="square" rtlCol="0">
            <a:spAutoFit/>
          </a:bodyPr>
          <a:lstStyle/>
          <a:p>
            <a:r>
              <a:rPr lang="en-GB" sz="900" dirty="0">
                <a:hlinkClick r:id="rId3" tooltip="https://brewminate.com/shakespeare-marlowe-jonson-english-renaissance-theatre/"/>
              </a:rPr>
              <a:t>This Photo</a:t>
            </a:r>
            <a:r>
              <a:rPr lang="en-GB" sz="900" dirty="0"/>
              <a:t> by Unknown Author is licensed under </a:t>
            </a:r>
            <a:r>
              <a:rPr lang="en-GB" sz="900" dirty="0">
                <a:hlinkClick r:id="rId4" tooltip="https://creativecommons.org/licenses/by/3.0/"/>
              </a:rPr>
              <a:t>CC BY</a:t>
            </a:r>
            <a:endParaRPr lang="en-GB" sz="900" dirty="0"/>
          </a:p>
        </p:txBody>
      </p:sp>
      <p:pic>
        <p:nvPicPr>
          <p:cNvPr id="9" name="Picture 8">
            <a:extLst>
              <a:ext uri="{FF2B5EF4-FFF2-40B4-BE49-F238E27FC236}">
                <a16:creationId xmlns:a16="http://schemas.microsoft.com/office/drawing/2014/main" id="{892961D8-E99E-4E4A-B973-B57C458CF09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60947" y="4475960"/>
            <a:ext cx="3453063" cy="1818253"/>
          </a:xfrm>
          <a:prstGeom prst="rect">
            <a:avLst/>
          </a:prstGeom>
        </p:spPr>
      </p:pic>
      <p:sp>
        <p:nvSpPr>
          <p:cNvPr id="10" name="TextBox 9">
            <a:extLst>
              <a:ext uri="{FF2B5EF4-FFF2-40B4-BE49-F238E27FC236}">
                <a16:creationId xmlns:a16="http://schemas.microsoft.com/office/drawing/2014/main" id="{66E3E7D9-409A-4158-BD93-5E6C40D49D02}"/>
              </a:ext>
            </a:extLst>
          </p:cNvPr>
          <p:cNvSpPr txBox="1"/>
          <p:nvPr/>
        </p:nvSpPr>
        <p:spPr>
          <a:xfrm>
            <a:off x="360947" y="6411485"/>
            <a:ext cx="3453063" cy="230832"/>
          </a:xfrm>
          <a:prstGeom prst="rect">
            <a:avLst/>
          </a:prstGeom>
          <a:noFill/>
        </p:spPr>
        <p:txBody>
          <a:bodyPr wrap="square" rtlCol="0">
            <a:spAutoFit/>
          </a:bodyPr>
          <a:lstStyle/>
          <a:p>
            <a:r>
              <a:rPr lang="en-GB" sz="900">
                <a:hlinkClick r:id="rId6" tooltip="http://flickr.com/photos/double-m2/4683806114"/>
              </a:rPr>
              <a:t>This Photo</a:t>
            </a:r>
            <a:r>
              <a:rPr lang="en-GB" sz="900"/>
              <a:t> by Unknown Author is licensed under </a:t>
            </a:r>
            <a:r>
              <a:rPr lang="en-GB" sz="900">
                <a:hlinkClick r:id="rId4" tooltip="https://creativecommons.org/licenses/by/3.0/"/>
              </a:rPr>
              <a:t>CC BY</a:t>
            </a:r>
            <a:endParaRPr lang="en-GB" sz="900"/>
          </a:p>
        </p:txBody>
      </p:sp>
      <p:sp>
        <p:nvSpPr>
          <p:cNvPr id="11" name="TextBox 10">
            <a:extLst>
              <a:ext uri="{FF2B5EF4-FFF2-40B4-BE49-F238E27FC236}">
                <a16:creationId xmlns:a16="http://schemas.microsoft.com/office/drawing/2014/main" id="{62E19640-D1BB-4D80-B262-6D4861582723}"/>
              </a:ext>
            </a:extLst>
          </p:cNvPr>
          <p:cNvSpPr txBox="1"/>
          <p:nvPr/>
        </p:nvSpPr>
        <p:spPr>
          <a:xfrm>
            <a:off x="7672138" y="4230923"/>
            <a:ext cx="4158915" cy="2308324"/>
          </a:xfrm>
          <a:prstGeom prst="rect">
            <a:avLst/>
          </a:prstGeom>
          <a:noFill/>
        </p:spPr>
        <p:txBody>
          <a:bodyPr wrap="square" rtlCol="0">
            <a:spAutoFit/>
          </a:bodyPr>
          <a:lstStyle/>
          <a:p>
            <a:r>
              <a:rPr lang="en-GB" dirty="0"/>
              <a:t>Due to the fast-paced nature of the plays and their runs, there were time constraints to produce period specific costumes for the actors.</a:t>
            </a:r>
          </a:p>
          <a:p>
            <a:endParaRPr lang="en-GB" dirty="0"/>
          </a:p>
          <a:p>
            <a:r>
              <a:rPr lang="en-GB" dirty="0"/>
              <a:t>As a result, the actors wore contemporary and not period specific clothing for the productions.</a:t>
            </a:r>
          </a:p>
        </p:txBody>
      </p:sp>
    </p:spTree>
    <p:extLst>
      <p:ext uri="{BB962C8B-B14F-4D97-AF65-F5344CB8AC3E}">
        <p14:creationId xmlns:p14="http://schemas.microsoft.com/office/powerpoint/2010/main" val="80968696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E4691B-18B8-4102-9C59-BE016A299CF0}"/>
              </a:ext>
            </a:extLst>
          </p:cNvPr>
          <p:cNvSpPr>
            <a:spLocks noGrp="1"/>
          </p:cNvSpPr>
          <p:nvPr>
            <p:ph sz="quarter" idx="10"/>
          </p:nvPr>
        </p:nvSpPr>
        <p:spPr>
          <a:xfrm>
            <a:off x="240632" y="1251283"/>
            <a:ext cx="11658600" cy="5414211"/>
          </a:xfrm>
        </p:spPr>
        <p:txBody>
          <a:bodyPr>
            <a:normAutofit/>
          </a:bodyPr>
          <a:lstStyle/>
          <a:p>
            <a:r>
              <a:rPr lang="en-GB" sz="2000" dirty="0"/>
              <a:t>There was a piece of legislation called The English Sumptuary (Expenditure) Law of 1574 which clearly defined the colour, style and fabric of the clothing that the different social classes would be able to wear.</a:t>
            </a:r>
          </a:p>
          <a:p>
            <a:r>
              <a:rPr lang="en-GB" sz="2000" dirty="0"/>
              <a:t>However, there was a clause that was built into the piece of legislation that allowed actors to dress in clothes that were above their social rank, as long as they were part of a licenced acting troupe.</a:t>
            </a:r>
          </a:p>
        </p:txBody>
      </p:sp>
      <p:sp>
        <p:nvSpPr>
          <p:cNvPr id="4" name="Title 3">
            <a:extLst>
              <a:ext uri="{FF2B5EF4-FFF2-40B4-BE49-F238E27FC236}">
                <a16:creationId xmlns:a16="http://schemas.microsoft.com/office/drawing/2014/main" id="{789DE141-4719-4C9B-A0CF-69F95764BF0D}"/>
              </a:ext>
            </a:extLst>
          </p:cNvPr>
          <p:cNvSpPr>
            <a:spLocks noGrp="1"/>
          </p:cNvSpPr>
          <p:nvPr>
            <p:ph type="title"/>
          </p:nvPr>
        </p:nvSpPr>
        <p:spPr>
          <a:xfrm>
            <a:off x="2657475" y="459706"/>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697480357"/>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2F93EB-A5A0-4755-95A6-A68953D6786E}"/>
              </a:ext>
            </a:extLst>
          </p:cNvPr>
          <p:cNvSpPr>
            <a:spLocks noGrp="1"/>
          </p:cNvSpPr>
          <p:nvPr>
            <p:ph sz="quarter" idx="10"/>
          </p:nvPr>
        </p:nvSpPr>
        <p:spPr>
          <a:xfrm>
            <a:off x="204537" y="1239252"/>
            <a:ext cx="11987463" cy="5390147"/>
          </a:xfrm>
        </p:spPr>
        <p:txBody>
          <a:bodyPr>
            <a:normAutofit fontScale="85000" lnSpcReduction="20000"/>
          </a:bodyPr>
          <a:lstStyle/>
          <a:p>
            <a:r>
              <a:rPr lang="en-GB" sz="2000" b="1" u="sng" dirty="0"/>
              <a:t>Commedia Dell’arte – Scenery</a:t>
            </a:r>
          </a:p>
          <a:p>
            <a:r>
              <a:rPr lang="en-GB" sz="2000" dirty="0"/>
              <a:t>Before the year 1600, there was a lack of description relating to Commedia scenery. There were a few pictures, but they were open to interpretation.</a:t>
            </a:r>
          </a:p>
          <a:p>
            <a:r>
              <a:rPr lang="en-GB" sz="2000" dirty="0"/>
              <a:t>Descriptions fall into five categories:</a:t>
            </a:r>
          </a:p>
          <a:p>
            <a:pPr marL="457200" indent="-457200">
              <a:lnSpc>
                <a:spcPct val="160000"/>
              </a:lnSpc>
              <a:buFont typeface="+mj-lt"/>
              <a:buAutoNum type="arabicPeriod"/>
            </a:pPr>
            <a:r>
              <a:rPr lang="en-GB" sz="2000" dirty="0"/>
              <a:t>Cleared space</a:t>
            </a:r>
          </a:p>
          <a:p>
            <a:pPr marL="457200" indent="-457200">
              <a:lnSpc>
                <a:spcPct val="160000"/>
              </a:lnSpc>
              <a:buFont typeface="+mj-lt"/>
              <a:buAutoNum type="arabicPeriod"/>
            </a:pPr>
            <a:r>
              <a:rPr lang="en-GB" sz="2000" dirty="0"/>
              <a:t>Trestle space – with or without backdrop</a:t>
            </a:r>
          </a:p>
          <a:p>
            <a:pPr marL="457200" indent="-457200">
              <a:lnSpc>
                <a:spcPct val="160000"/>
              </a:lnSpc>
              <a:buFont typeface="+mj-lt"/>
              <a:buAutoNum type="arabicPeriod"/>
            </a:pPr>
            <a:r>
              <a:rPr lang="en-GB" sz="2000" dirty="0"/>
              <a:t>Open-air booth stage</a:t>
            </a:r>
          </a:p>
          <a:p>
            <a:pPr marL="457200" indent="-457200">
              <a:lnSpc>
                <a:spcPct val="160000"/>
              </a:lnSpc>
              <a:buFont typeface="+mj-lt"/>
              <a:buAutoNum type="arabicPeriod"/>
            </a:pPr>
            <a:r>
              <a:rPr lang="en-GB" sz="2000" dirty="0"/>
              <a:t>Hired indoor rooms</a:t>
            </a:r>
          </a:p>
          <a:p>
            <a:pPr marL="457200" indent="-457200">
              <a:lnSpc>
                <a:spcPct val="160000"/>
              </a:lnSpc>
              <a:buFont typeface="+mj-lt"/>
              <a:buAutoNum type="arabicPeriod"/>
            </a:pPr>
            <a:r>
              <a:rPr lang="en-GB" sz="2000" dirty="0"/>
              <a:t>Specially designated theatre</a:t>
            </a:r>
          </a:p>
        </p:txBody>
      </p:sp>
      <p:sp>
        <p:nvSpPr>
          <p:cNvPr id="4" name="Title 3">
            <a:extLst>
              <a:ext uri="{FF2B5EF4-FFF2-40B4-BE49-F238E27FC236}">
                <a16:creationId xmlns:a16="http://schemas.microsoft.com/office/drawing/2014/main" id="{B28DCFDF-6B36-4FCF-856D-FA8D22FA7A29}"/>
              </a:ext>
            </a:extLst>
          </p:cNvPr>
          <p:cNvSpPr>
            <a:spLocks noGrp="1"/>
          </p:cNvSpPr>
          <p:nvPr>
            <p:ph type="title"/>
          </p:nvPr>
        </p:nvSpPr>
        <p:spPr>
          <a:xfrm>
            <a:off x="2657475" y="423611"/>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32068420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uilding, drawn, carriage&#10;&#10;Description automatically generated">
            <a:extLst>
              <a:ext uri="{FF2B5EF4-FFF2-40B4-BE49-F238E27FC236}">
                <a16:creationId xmlns:a16="http://schemas.microsoft.com/office/drawing/2014/main" id="{B7E3F105-EA22-4CD7-81A8-0B3BB1EC557D}"/>
              </a:ext>
            </a:extLst>
          </p:cNvPr>
          <p:cNvPicPr>
            <a:picLocks noGrp="1" noChangeAspect="1"/>
          </p:cNvPicPr>
          <p:nvPr>
            <p:ph sz="quarter" idx="10"/>
          </p:nvPr>
        </p:nvPicPr>
        <p:blipFill>
          <a:blip r:embed="rId2"/>
          <a:stretch>
            <a:fillRect/>
          </a:stretch>
        </p:blipFill>
        <p:spPr>
          <a:xfrm>
            <a:off x="282078" y="1287018"/>
            <a:ext cx="3433390" cy="2370582"/>
          </a:xfrm>
        </p:spPr>
      </p:pic>
      <p:sp>
        <p:nvSpPr>
          <p:cNvPr id="7" name="TextBox 6">
            <a:extLst>
              <a:ext uri="{FF2B5EF4-FFF2-40B4-BE49-F238E27FC236}">
                <a16:creationId xmlns:a16="http://schemas.microsoft.com/office/drawing/2014/main" id="{B4FE96BC-4C7A-4B96-BBB1-55DF21C4AC2F}"/>
              </a:ext>
            </a:extLst>
          </p:cNvPr>
          <p:cNvSpPr txBox="1"/>
          <p:nvPr/>
        </p:nvSpPr>
        <p:spPr>
          <a:xfrm>
            <a:off x="227636" y="4025158"/>
            <a:ext cx="3367820" cy="1938992"/>
          </a:xfrm>
          <a:prstGeom prst="rect">
            <a:avLst/>
          </a:prstGeom>
          <a:noFill/>
        </p:spPr>
        <p:txBody>
          <a:bodyPr wrap="square">
            <a:spAutoFit/>
          </a:bodyPr>
          <a:lstStyle/>
          <a:p>
            <a:pPr algn="ctr"/>
            <a:r>
              <a:rPr lang="en-GB" b="1" i="1" u="sng" dirty="0"/>
              <a:t>Street performance</a:t>
            </a:r>
          </a:p>
          <a:p>
            <a:endParaRPr lang="en-GB" dirty="0"/>
          </a:p>
          <a:p>
            <a:r>
              <a:rPr lang="en-GB" sz="1400" b="1" dirty="0"/>
              <a:t>By Jan </a:t>
            </a:r>
            <a:r>
              <a:rPr lang="en-GB" sz="1400" b="1" dirty="0" err="1"/>
              <a:t>Miel</a:t>
            </a:r>
            <a:r>
              <a:rPr lang="en-GB" sz="1400" b="1" dirty="0"/>
              <a:t> - www.viticodevagamundo.blogspot.com/2011/12/scenes-of-street-life-in-rome-by-jan.html, Public Domain, </a:t>
            </a:r>
            <a:r>
              <a:rPr lang="en-GB" sz="1400" b="1" dirty="0">
                <a:hlinkClick r:id="rId3"/>
              </a:rPr>
              <a:t>https://commons.wikimedia.org/w/index.php?curid=48703984</a:t>
            </a:r>
            <a:endParaRPr lang="en-GB" sz="1400" b="1" dirty="0"/>
          </a:p>
        </p:txBody>
      </p:sp>
      <p:pic>
        <p:nvPicPr>
          <p:cNvPr id="11" name="Picture 10" descr="A picture containing text&#10;&#10;Description automatically generated">
            <a:extLst>
              <a:ext uri="{FF2B5EF4-FFF2-40B4-BE49-F238E27FC236}">
                <a16:creationId xmlns:a16="http://schemas.microsoft.com/office/drawing/2014/main" id="{5322713B-AD95-4DE6-846D-D3DC3248F5D4}"/>
              </a:ext>
            </a:extLst>
          </p:cNvPr>
          <p:cNvPicPr>
            <a:picLocks noChangeAspect="1"/>
          </p:cNvPicPr>
          <p:nvPr/>
        </p:nvPicPr>
        <p:blipFill>
          <a:blip r:embed="rId4"/>
          <a:stretch>
            <a:fillRect/>
          </a:stretch>
        </p:blipFill>
        <p:spPr>
          <a:xfrm>
            <a:off x="3808520" y="1287018"/>
            <a:ext cx="3492570" cy="2370582"/>
          </a:xfrm>
          <a:prstGeom prst="rect">
            <a:avLst/>
          </a:prstGeom>
        </p:spPr>
      </p:pic>
      <p:sp>
        <p:nvSpPr>
          <p:cNvPr id="13" name="TextBox 12">
            <a:extLst>
              <a:ext uri="{FF2B5EF4-FFF2-40B4-BE49-F238E27FC236}">
                <a16:creationId xmlns:a16="http://schemas.microsoft.com/office/drawing/2014/main" id="{79DD4B03-03C6-45CD-981E-5244586111D5}"/>
              </a:ext>
            </a:extLst>
          </p:cNvPr>
          <p:cNvSpPr txBox="1"/>
          <p:nvPr/>
        </p:nvSpPr>
        <p:spPr>
          <a:xfrm>
            <a:off x="4072234" y="4174434"/>
            <a:ext cx="2965142" cy="400110"/>
          </a:xfrm>
          <a:prstGeom prst="rect">
            <a:avLst/>
          </a:prstGeom>
          <a:noFill/>
        </p:spPr>
        <p:txBody>
          <a:bodyPr wrap="square">
            <a:spAutoFit/>
          </a:bodyPr>
          <a:lstStyle/>
          <a:p>
            <a:pPr algn="ctr"/>
            <a:r>
              <a:rPr lang="en-GB" sz="1000" dirty="0">
                <a:hlinkClick r:id="rId5"/>
              </a:rPr>
              <a:t>https://justinborrow.wordpress.com/2014/07/16/commedia-dellarte-the-theatre-of-the-streets/</a:t>
            </a:r>
            <a:endParaRPr lang="en-GB" sz="1000" dirty="0"/>
          </a:p>
        </p:txBody>
      </p:sp>
      <p:sp>
        <p:nvSpPr>
          <p:cNvPr id="14" name="TextBox 13">
            <a:extLst>
              <a:ext uri="{FF2B5EF4-FFF2-40B4-BE49-F238E27FC236}">
                <a16:creationId xmlns:a16="http://schemas.microsoft.com/office/drawing/2014/main" id="{F036104F-1CB0-4B08-94F4-505F2576CBEE}"/>
              </a:ext>
            </a:extLst>
          </p:cNvPr>
          <p:cNvSpPr txBox="1"/>
          <p:nvPr/>
        </p:nvSpPr>
        <p:spPr>
          <a:xfrm>
            <a:off x="4498362" y="3699277"/>
            <a:ext cx="2112886" cy="369332"/>
          </a:xfrm>
          <a:prstGeom prst="rect">
            <a:avLst/>
          </a:prstGeom>
          <a:noFill/>
        </p:spPr>
        <p:txBody>
          <a:bodyPr wrap="square" rtlCol="0">
            <a:spAutoFit/>
          </a:bodyPr>
          <a:lstStyle/>
          <a:p>
            <a:pPr algn="ctr"/>
            <a:r>
              <a:rPr lang="en-GB" b="1" i="1" u="sng" dirty="0"/>
              <a:t>Street stage</a:t>
            </a:r>
          </a:p>
        </p:txBody>
      </p:sp>
      <p:pic>
        <p:nvPicPr>
          <p:cNvPr id="16" name="Picture 15">
            <a:extLst>
              <a:ext uri="{FF2B5EF4-FFF2-40B4-BE49-F238E27FC236}">
                <a16:creationId xmlns:a16="http://schemas.microsoft.com/office/drawing/2014/main" id="{E5D84341-D619-4B01-B511-980537FA7436}"/>
              </a:ext>
            </a:extLst>
          </p:cNvPr>
          <p:cNvPicPr>
            <a:picLocks noChangeAspect="1"/>
          </p:cNvPicPr>
          <p:nvPr/>
        </p:nvPicPr>
        <p:blipFill>
          <a:blip r:embed="rId6"/>
          <a:stretch>
            <a:fillRect/>
          </a:stretch>
        </p:blipFill>
        <p:spPr>
          <a:xfrm>
            <a:off x="7514154" y="1407916"/>
            <a:ext cx="3482269" cy="3408492"/>
          </a:xfrm>
          <a:prstGeom prst="rect">
            <a:avLst/>
          </a:prstGeom>
          <a:ln w="76200" cmpd="sng">
            <a:solidFill>
              <a:schemeClr val="accent2"/>
            </a:solidFill>
          </a:ln>
        </p:spPr>
      </p:pic>
      <p:sp>
        <p:nvSpPr>
          <p:cNvPr id="17" name="TextBox 16">
            <a:extLst>
              <a:ext uri="{FF2B5EF4-FFF2-40B4-BE49-F238E27FC236}">
                <a16:creationId xmlns:a16="http://schemas.microsoft.com/office/drawing/2014/main" id="{0F743D15-7306-43EE-BFBD-3F37B77E867B}"/>
              </a:ext>
            </a:extLst>
          </p:cNvPr>
          <p:cNvSpPr txBox="1"/>
          <p:nvPr/>
        </p:nvSpPr>
        <p:spPr>
          <a:xfrm>
            <a:off x="7605864" y="5034604"/>
            <a:ext cx="3298848" cy="1200329"/>
          </a:xfrm>
          <a:prstGeom prst="rect">
            <a:avLst/>
          </a:prstGeom>
          <a:noFill/>
        </p:spPr>
        <p:txBody>
          <a:bodyPr wrap="square" rtlCol="0">
            <a:spAutoFit/>
          </a:bodyPr>
          <a:lstStyle/>
          <a:p>
            <a:pPr algn="ctr"/>
            <a:r>
              <a:rPr lang="en-GB" b="1" i="1" u="sng" dirty="0"/>
              <a:t>Indoor stage</a:t>
            </a:r>
          </a:p>
          <a:p>
            <a:pPr algn="ctr"/>
            <a:endParaRPr lang="en-GB" b="1" dirty="0"/>
          </a:p>
          <a:p>
            <a:pPr algn="ctr"/>
            <a:r>
              <a:rPr lang="en-GB" b="1" dirty="0"/>
              <a:t>Image sourced from lecture notes</a:t>
            </a:r>
          </a:p>
        </p:txBody>
      </p:sp>
      <p:sp>
        <p:nvSpPr>
          <p:cNvPr id="18" name="Title 3">
            <a:extLst>
              <a:ext uri="{FF2B5EF4-FFF2-40B4-BE49-F238E27FC236}">
                <a16:creationId xmlns:a16="http://schemas.microsoft.com/office/drawing/2014/main" id="{B27F0DA7-FF54-451A-8F6C-4288E5F757A7}"/>
              </a:ext>
            </a:extLst>
          </p:cNvPr>
          <p:cNvSpPr>
            <a:spLocks noGrp="1"/>
          </p:cNvSpPr>
          <p:nvPr>
            <p:ph type="title"/>
          </p:nvPr>
        </p:nvSpPr>
        <p:spPr>
          <a:xfrm>
            <a:off x="2657475" y="450302"/>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275635220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0BA0B-6ECA-42B8-B932-8C5E3365FD2C}"/>
              </a:ext>
            </a:extLst>
          </p:cNvPr>
          <p:cNvSpPr>
            <a:spLocks noGrp="1"/>
          </p:cNvSpPr>
          <p:nvPr>
            <p:ph sz="quarter" idx="10"/>
          </p:nvPr>
        </p:nvSpPr>
        <p:spPr>
          <a:xfrm>
            <a:off x="334861" y="1326850"/>
            <a:ext cx="7495245" cy="3381074"/>
          </a:xfrm>
        </p:spPr>
        <p:txBody>
          <a:bodyPr>
            <a:normAutofit/>
          </a:bodyPr>
          <a:lstStyle/>
          <a:p>
            <a:r>
              <a:rPr lang="en-GB" sz="2500" b="1" u="sng" dirty="0"/>
              <a:t>Commedia Dell’arte – Masks</a:t>
            </a:r>
          </a:p>
          <a:p>
            <a:r>
              <a:rPr lang="en-GB" sz="2500" dirty="0"/>
              <a:t>Personality was replaced by type, characterised by its use of masks and recognisable character types. These derived from the jesters, minstrels, </a:t>
            </a:r>
            <a:r>
              <a:rPr lang="en-GB" sz="2500" dirty="0" err="1"/>
              <a:t>jongleurs</a:t>
            </a:r>
            <a:r>
              <a:rPr lang="en-GB" sz="2500" dirty="0"/>
              <a:t> and medicine shows.</a:t>
            </a:r>
          </a:p>
          <a:p>
            <a:endParaRPr lang="en-GB" sz="2500" dirty="0"/>
          </a:p>
        </p:txBody>
      </p:sp>
      <p:sp>
        <p:nvSpPr>
          <p:cNvPr id="4" name="Title 3">
            <a:extLst>
              <a:ext uri="{FF2B5EF4-FFF2-40B4-BE49-F238E27FC236}">
                <a16:creationId xmlns:a16="http://schemas.microsoft.com/office/drawing/2014/main" id="{60A3C32D-DBC2-4B8D-9ADA-1A6869A399A5}"/>
              </a:ext>
            </a:extLst>
          </p:cNvPr>
          <p:cNvSpPr>
            <a:spLocks noGrp="1"/>
          </p:cNvSpPr>
          <p:nvPr>
            <p:ph type="title"/>
          </p:nvPr>
        </p:nvSpPr>
        <p:spPr>
          <a:xfrm>
            <a:off x="2657475" y="465430"/>
            <a:ext cx="6877050" cy="639763"/>
          </a:xfrm>
        </p:spPr>
        <p:txBody>
          <a:bodyPr>
            <a:normAutofit/>
          </a:bodyPr>
          <a:lstStyle/>
          <a:p>
            <a:pPr algn="ctr"/>
            <a:r>
              <a:rPr lang="en-GB" sz="3000" b="1" u="sng" dirty="0"/>
              <a:t>History of Spaces – How we use them?</a:t>
            </a:r>
          </a:p>
        </p:txBody>
      </p:sp>
      <p:pic>
        <p:nvPicPr>
          <p:cNvPr id="6" name="Picture 5" descr="Graphical user interface, application&#10;&#10;Description automatically generated">
            <a:extLst>
              <a:ext uri="{FF2B5EF4-FFF2-40B4-BE49-F238E27FC236}">
                <a16:creationId xmlns:a16="http://schemas.microsoft.com/office/drawing/2014/main" id="{9B53AC5C-FFC9-4870-9575-682E3AFDE880}"/>
              </a:ext>
            </a:extLst>
          </p:cNvPr>
          <p:cNvPicPr>
            <a:picLocks noChangeAspect="1"/>
          </p:cNvPicPr>
          <p:nvPr/>
        </p:nvPicPr>
        <p:blipFill>
          <a:blip r:embed="rId2"/>
          <a:stretch>
            <a:fillRect/>
          </a:stretch>
        </p:blipFill>
        <p:spPr>
          <a:xfrm>
            <a:off x="9126245" y="3017387"/>
            <a:ext cx="2610035" cy="3471721"/>
          </a:xfrm>
          <a:prstGeom prst="rect">
            <a:avLst/>
          </a:prstGeom>
        </p:spPr>
      </p:pic>
      <p:sp>
        <p:nvSpPr>
          <p:cNvPr id="8" name="TextBox 7">
            <a:extLst>
              <a:ext uri="{FF2B5EF4-FFF2-40B4-BE49-F238E27FC236}">
                <a16:creationId xmlns:a16="http://schemas.microsoft.com/office/drawing/2014/main" id="{15A666F2-44E1-438B-8C49-64F06F55BCF0}"/>
              </a:ext>
            </a:extLst>
          </p:cNvPr>
          <p:cNvSpPr txBox="1"/>
          <p:nvPr/>
        </p:nvSpPr>
        <p:spPr>
          <a:xfrm>
            <a:off x="3440005" y="5931153"/>
            <a:ext cx="6094520" cy="646331"/>
          </a:xfrm>
          <a:prstGeom prst="rect">
            <a:avLst/>
          </a:prstGeom>
          <a:noFill/>
        </p:spPr>
        <p:txBody>
          <a:bodyPr wrap="square">
            <a:spAutoFit/>
          </a:bodyPr>
          <a:lstStyle/>
          <a:p>
            <a:pPr algn="ctr"/>
            <a:r>
              <a:rPr lang="en-GB" dirty="0">
                <a:hlinkClick r:id="rId3"/>
              </a:rPr>
              <a:t>https://arizona.renfestinfo.com/special-weekend-events/march-21-22-commedia-dellarte/</a:t>
            </a:r>
            <a:endParaRPr lang="en-GB" dirty="0"/>
          </a:p>
        </p:txBody>
      </p:sp>
      <p:sp>
        <p:nvSpPr>
          <p:cNvPr id="9" name="TextBox 8">
            <a:extLst>
              <a:ext uri="{FF2B5EF4-FFF2-40B4-BE49-F238E27FC236}">
                <a16:creationId xmlns:a16="http://schemas.microsoft.com/office/drawing/2014/main" id="{20D7BED0-964B-4257-953D-A0DCBAED5E50}"/>
              </a:ext>
            </a:extLst>
          </p:cNvPr>
          <p:cNvSpPr txBox="1"/>
          <p:nvPr/>
        </p:nvSpPr>
        <p:spPr>
          <a:xfrm>
            <a:off x="4800508" y="5561821"/>
            <a:ext cx="3373514" cy="369332"/>
          </a:xfrm>
          <a:prstGeom prst="rect">
            <a:avLst/>
          </a:prstGeom>
          <a:noFill/>
        </p:spPr>
        <p:txBody>
          <a:bodyPr wrap="square" rtlCol="0">
            <a:spAutoFit/>
          </a:bodyPr>
          <a:lstStyle/>
          <a:p>
            <a:pPr algn="ctr"/>
            <a:r>
              <a:rPr lang="en-GB" b="1" u="sng" dirty="0"/>
              <a:t>Commedia Dell’arte Masks</a:t>
            </a:r>
          </a:p>
        </p:txBody>
      </p:sp>
      <p:sp>
        <p:nvSpPr>
          <p:cNvPr id="10" name="Rectangle 9">
            <a:extLst>
              <a:ext uri="{FF2B5EF4-FFF2-40B4-BE49-F238E27FC236}">
                <a16:creationId xmlns:a16="http://schemas.microsoft.com/office/drawing/2014/main" id="{03CF11C8-5C5B-44DC-B1EE-48038404959A}"/>
              </a:ext>
            </a:extLst>
          </p:cNvPr>
          <p:cNvSpPr/>
          <p:nvPr/>
        </p:nvSpPr>
        <p:spPr>
          <a:xfrm>
            <a:off x="3781887" y="5561821"/>
            <a:ext cx="5228948" cy="1015663"/>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3394019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9898B9-4EA8-484B-AB5C-D0141AA86C53}"/>
              </a:ext>
            </a:extLst>
          </p:cNvPr>
          <p:cNvSpPr>
            <a:spLocks noGrp="1"/>
          </p:cNvSpPr>
          <p:nvPr>
            <p:ph sz="quarter" idx="10"/>
          </p:nvPr>
        </p:nvSpPr>
        <p:spPr>
          <a:xfrm>
            <a:off x="272716" y="1299411"/>
            <a:ext cx="11678652" cy="5342021"/>
          </a:xfrm>
        </p:spPr>
        <p:txBody>
          <a:bodyPr>
            <a:normAutofit/>
          </a:bodyPr>
          <a:lstStyle/>
          <a:p>
            <a:r>
              <a:rPr lang="en-GB" sz="2000" b="1" u="sng" dirty="0"/>
              <a:t>Commedia Dell’arte – Costume</a:t>
            </a:r>
          </a:p>
          <a:p>
            <a:r>
              <a:rPr lang="en-GB" sz="2000" dirty="0"/>
              <a:t>The costumes of the period were extensions of the persona of the mask, it took into account the particular movement characteristics of the person wearing the costume.</a:t>
            </a:r>
          </a:p>
          <a:p>
            <a:r>
              <a:rPr lang="en-GB" sz="2000" dirty="0"/>
              <a:t>They derive from folklore, classical Greek imagery, Roman pantomime and many other sources.</a:t>
            </a:r>
          </a:p>
        </p:txBody>
      </p:sp>
      <p:sp>
        <p:nvSpPr>
          <p:cNvPr id="4" name="Title 3">
            <a:extLst>
              <a:ext uri="{FF2B5EF4-FFF2-40B4-BE49-F238E27FC236}">
                <a16:creationId xmlns:a16="http://schemas.microsoft.com/office/drawing/2014/main" id="{9CBF0621-D497-4319-91D5-4FC77BFA2313}"/>
              </a:ext>
            </a:extLst>
          </p:cNvPr>
          <p:cNvSpPr>
            <a:spLocks noGrp="1"/>
          </p:cNvSpPr>
          <p:nvPr>
            <p:ph type="title"/>
          </p:nvPr>
        </p:nvSpPr>
        <p:spPr>
          <a:xfrm>
            <a:off x="2657475" y="383507"/>
            <a:ext cx="6877050" cy="639763"/>
          </a:xfrm>
        </p:spPr>
        <p:txBody>
          <a:bodyPr>
            <a:normAutofit/>
          </a:bodyPr>
          <a:lstStyle/>
          <a:p>
            <a:pPr algn="ctr"/>
            <a:r>
              <a:rPr lang="en-GB" sz="3000" b="1" u="sng" dirty="0"/>
              <a:t>History of Spaces – How we use them?</a:t>
            </a:r>
          </a:p>
        </p:txBody>
      </p:sp>
      <p:pic>
        <p:nvPicPr>
          <p:cNvPr id="7" name="Picture 6" descr="A picture containing text&#10;&#10;Description automatically generated">
            <a:extLst>
              <a:ext uri="{FF2B5EF4-FFF2-40B4-BE49-F238E27FC236}">
                <a16:creationId xmlns:a16="http://schemas.microsoft.com/office/drawing/2014/main" id="{B4A4C70E-D905-4600-83EC-FA8661D270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7585" y="3893513"/>
            <a:ext cx="1506331" cy="2102017"/>
          </a:xfrm>
          <a:prstGeom prst="rect">
            <a:avLst/>
          </a:prstGeom>
        </p:spPr>
      </p:pic>
      <p:sp>
        <p:nvSpPr>
          <p:cNvPr id="8" name="TextBox 7">
            <a:extLst>
              <a:ext uri="{FF2B5EF4-FFF2-40B4-BE49-F238E27FC236}">
                <a16:creationId xmlns:a16="http://schemas.microsoft.com/office/drawing/2014/main" id="{6AD72FDD-6E69-473F-89F2-C3F92567F1D7}"/>
              </a:ext>
            </a:extLst>
          </p:cNvPr>
          <p:cNvSpPr txBox="1"/>
          <p:nvPr/>
        </p:nvSpPr>
        <p:spPr>
          <a:xfrm>
            <a:off x="583591" y="6069432"/>
            <a:ext cx="1454317" cy="507831"/>
          </a:xfrm>
          <a:prstGeom prst="rect">
            <a:avLst/>
          </a:prstGeom>
          <a:noFill/>
        </p:spPr>
        <p:txBody>
          <a:bodyPr wrap="square" rtlCol="0">
            <a:spAutoFit/>
          </a:bodyPr>
          <a:lstStyle/>
          <a:p>
            <a:pPr algn="ctr"/>
            <a:r>
              <a:rPr lang="en-GB" sz="900" dirty="0">
                <a:hlinkClick r:id="rId3" tooltip="https://en.wikipedia.org/wiki/Pulcinella"/>
              </a:rPr>
              <a:t>This Photo</a:t>
            </a:r>
            <a:r>
              <a:rPr lang="en-GB" sz="900" dirty="0"/>
              <a:t> by Unknown Author is licensed under </a:t>
            </a:r>
            <a:r>
              <a:rPr lang="en-GB" sz="900" dirty="0">
                <a:hlinkClick r:id="rId4" tooltip="https://creativecommons.org/licenses/by-sa/3.0/"/>
              </a:rPr>
              <a:t>CC BY-SA</a:t>
            </a:r>
            <a:endParaRPr lang="en-GB" sz="900" dirty="0"/>
          </a:p>
        </p:txBody>
      </p:sp>
      <p:pic>
        <p:nvPicPr>
          <p:cNvPr id="10" name="Picture 9" descr="A picture containing text&#10;&#10;Description automatically generated">
            <a:extLst>
              <a:ext uri="{FF2B5EF4-FFF2-40B4-BE49-F238E27FC236}">
                <a16:creationId xmlns:a16="http://schemas.microsoft.com/office/drawing/2014/main" id="{973E7B0B-A8BF-490B-86AD-9887951DCF0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284104" y="3830870"/>
            <a:ext cx="1623792" cy="2227302"/>
          </a:xfrm>
          <a:prstGeom prst="rect">
            <a:avLst/>
          </a:prstGeom>
        </p:spPr>
      </p:pic>
      <p:sp>
        <p:nvSpPr>
          <p:cNvPr id="11" name="TextBox 10">
            <a:extLst>
              <a:ext uri="{FF2B5EF4-FFF2-40B4-BE49-F238E27FC236}">
                <a16:creationId xmlns:a16="http://schemas.microsoft.com/office/drawing/2014/main" id="{CC8DA45B-39A2-4A7B-B366-DB838F827EB6}"/>
              </a:ext>
            </a:extLst>
          </p:cNvPr>
          <p:cNvSpPr txBox="1"/>
          <p:nvPr/>
        </p:nvSpPr>
        <p:spPr>
          <a:xfrm>
            <a:off x="5019147" y="6149647"/>
            <a:ext cx="2195096" cy="369332"/>
          </a:xfrm>
          <a:prstGeom prst="rect">
            <a:avLst/>
          </a:prstGeom>
          <a:noFill/>
        </p:spPr>
        <p:txBody>
          <a:bodyPr wrap="square" rtlCol="0">
            <a:spAutoFit/>
          </a:bodyPr>
          <a:lstStyle/>
          <a:p>
            <a:pPr algn="ctr"/>
            <a:r>
              <a:rPr lang="en-GB" sz="900" dirty="0">
                <a:hlinkClick r:id="rId6" tooltip="https://en.wikipedia.org/wiki/Harlequin_print"/>
              </a:rPr>
              <a:t>This Photo</a:t>
            </a:r>
            <a:r>
              <a:rPr lang="en-GB" sz="900" dirty="0"/>
              <a:t> by Unknown Author is licensed under </a:t>
            </a:r>
            <a:r>
              <a:rPr lang="en-GB" sz="900" dirty="0">
                <a:hlinkClick r:id="rId4" tooltip="https://creativecommons.org/licenses/by-sa/3.0/"/>
              </a:rPr>
              <a:t>CC BY-SA</a:t>
            </a:r>
            <a:endParaRPr lang="en-GB" sz="900" dirty="0"/>
          </a:p>
        </p:txBody>
      </p:sp>
      <p:pic>
        <p:nvPicPr>
          <p:cNvPr id="13" name="Picture 12">
            <a:extLst>
              <a:ext uri="{FF2B5EF4-FFF2-40B4-BE49-F238E27FC236}">
                <a16:creationId xmlns:a16="http://schemas.microsoft.com/office/drawing/2014/main" id="{ED70D109-47E8-48BF-872D-1B670DDE43F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195482" y="3690844"/>
            <a:ext cx="1506331" cy="2304686"/>
          </a:xfrm>
          <a:prstGeom prst="rect">
            <a:avLst/>
          </a:prstGeom>
        </p:spPr>
      </p:pic>
      <p:sp>
        <p:nvSpPr>
          <p:cNvPr id="14" name="TextBox 13">
            <a:extLst>
              <a:ext uri="{FF2B5EF4-FFF2-40B4-BE49-F238E27FC236}">
                <a16:creationId xmlns:a16="http://schemas.microsoft.com/office/drawing/2014/main" id="{283F85FD-C505-4FC8-9780-DA68E204DA5D}"/>
              </a:ext>
            </a:extLst>
          </p:cNvPr>
          <p:cNvSpPr txBox="1"/>
          <p:nvPr/>
        </p:nvSpPr>
        <p:spPr>
          <a:xfrm>
            <a:off x="10195482" y="6095014"/>
            <a:ext cx="1506331" cy="507831"/>
          </a:xfrm>
          <a:prstGeom prst="rect">
            <a:avLst/>
          </a:prstGeom>
          <a:noFill/>
        </p:spPr>
        <p:txBody>
          <a:bodyPr wrap="square" rtlCol="0">
            <a:spAutoFit/>
          </a:bodyPr>
          <a:lstStyle/>
          <a:p>
            <a:pPr algn="ctr"/>
            <a:r>
              <a:rPr lang="en-GB" sz="900" dirty="0">
                <a:hlinkClick r:id="rId8" tooltip="https://commons.wikimedia.org/wiki/File:Pantalone_-_stampa_ottocento.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131733212"/>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25507C-9C20-4452-B611-F309A023A950}"/>
              </a:ext>
            </a:extLst>
          </p:cNvPr>
          <p:cNvSpPr>
            <a:spLocks noGrp="1"/>
          </p:cNvSpPr>
          <p:nvPr>
            <p:ph sz="quarter" idx="10"/>
          </p:nvPr>
        </p:nvSpPr>
        <p:spPr>
          <a:xfrm>
            <a:off x="304800" y="1283368"/>
            <a:ext cx="11614484" cy="5358064"/>
          </a:xfrm>
        </p:spPr>
        <p:txBody>
          <a:bodyPr>
            <a:normAutofit/>
          </a:bodyPr>
          <a:lstStyle/>
          <a:p>
            <a:r>
              <a:rPr lang="en-GB" sz="2000" b="1" u="sng" dirty="0"/>
              <a:t>Elizabethan – Scenery</a:t>
            </a:r>
          </a:p>
          <a:p>
            <a:r>
              <a:rPr lang="en-GB" sz="2000" dirty="0"/>
              <a:t>Points of interest:</a:t>
            </a:r>
          </a:p>
          <a:p>
            <a:pPr marL="342900" indent="-342900">
              <a:buFont typeface="Arial" panose="020B0604020202020204" pitchFamily="34" charset="0"/>
              <a:buChar char="•"/>
            </a:pPr>
            <a:r>
              <a:rPr lang="en-GB" sz="2000" dirty="0"/>
              <a:t>Nicola </a:t>
            </a:r>
            <a:r>
              <a:rPr lang="en-GB" sz="2000" dirty="0" err="1"/>
              <a:t>Sabbatini</a:t>
            </a:r>
            <a:r>
              <a:rPr lang="en-GB" sz="2000" dirty="0"/>
              <a:t> was among the first to bring elements of magic onto stage, creating an air of mystery and illusion. He created mechanical and acoustic innovations – for example, allowed him to represent the sea and its storms on stage.</a:t>
            </a:r>
          </a:p>
          <a:p>
            <a:pPr marL="342900" indent="-342900">
              <a:buFont typeface="Arial" panose="020B0604020202020204" pitchFamily="34" charset="0"/>
              <a:buChar char="•"/>
            </a:pPr>
            <a:r>
              <a:rPr lang="en-GB" sz="2000" dirty="0"/>
              <a:t>He also discovered a principle which is still in use today – the ‘</a:t>
            </a:r>
            <a:r>
              <a:rPr lang="en-US" sz="2000" dirty="0"/>
              <a:t>œil du prince’ which is the ideal location in the theatre, which provides the best possible perspective on the sets. The seat is normally located in the middle of the seventh row.</a:t>
            </a:r>
          </a:p>
        </p:txBody>
      </p:sp>
      <p:sp>
        <p:nvSpPr>
          <p:cNvPr id="4" name="Title 3">
            <a:extLst>
              <a:ext uri="{FF2B5EF4-FFF2-40B4-BE49-F238E27FC236}">
                <a16:creationId xmlns:a16="http://schemas.microsoft.com/office/drawing/2014/main" id="{F33407CA-F727-488F-A847-9A3B05EE8CB8}"/>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4021973947"/>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843084-8ED3-45E8-8FD0-53AC0EC1A20E}"/>
              </a:ext>
            </a:extLst>
          </p:cNvPr>
          <p:cNvSpPr>
            <a:spLocks noGrp="1"/>
          </p:cNvSpPr>
          <p:nvPr>
            <p:ph sz="quarter" idx="10"/>
          </p:nvPr>
        </p:nvSpPr>
        <p:spPr>
          <a:xfrm>
            <a:off x="288758" y="1283367"/>
            <a:ext cx="7569992" cy="5277853"/>
          </a:xfrm>
        </p:spPr>
        <p:txBody>
          <a:bodyPr>
            <a:normAutofit/>
          </a:bodyPr>
          <a:lstStyle/>
          <a:p>
            <a:r>
              <a:rPr lang="en-GB" sz="2000" dirty="0"/>
              <a:t>Renaissance theories were not fully understood until the 17</a:t>
            </a:r>
            <a:r>
              <a:rPr lang="en-GB" sz="2000" baseline="30000" dirty="0"/>
              <a:t>th</a:t>
            </a:r>
            <a:r>
              <a:rPr lang="en-GB" sz="2000" dirty="0"/>
              <a:t> century so during the late part of the 1500’s, old practices were still used. This included the Medieval pattern of ‘mansions’.</a:t>
            </a:r>
          </a:p>
          <a:p>
            <a:r>
              <a:rPr lang="en-GB" sz="2000" dirty="0"/>
              <a:t>Also used were:</a:t>
            </a:r>
          </a:p>
          <a:p>
            <a:pPr marL="342900" indent="-342900">
              <a:buFont typeface="Arial" panose="020B0604020202020204" pitchFamily="34" charset="0"/>
              <a:buChar char="•"/>
            </a:pPr>
            <a:r>
              <a:rPr lang="en-GB" sz="2000" dirty="0"/>
              <a:t>Windows and upper galleries</a:t>
            </a:r>
          </a:p>
          <a:p>
            <a:pPr marL="342900" indent="-342900">
              <a:buFont typeface="Arial" panose="020B0604020202020204" pitchFamily="34" charset="0"/>
              <a:buChar char="•"/>
            </a:pPr>
            <a:r>
              <a:rPr lang="en-GB" sz="2000" dirty="0"/>
              <a:t>Discovery space behind a curtain to accommodate at least 12 people or furnishings</a:t>
            </a:r>
          </a:p>
          <a:p>
            <a:pPr marL="342900" indent="-342900">
              <a:buFont typeface="Arial" panose="020B0604020202020204" pitchFamily="34" charset="0"/>
              <a:buChar char="•"/>
            </a:pPr>
            <a:r>
              <a:rPr lang="en-GB" sz="2000" dirty="0"/>
              <a:t>The example on the right from the Swan Theatre in 1596 shows these practices in play.</a:t>
            </a:r>
          </a:p>
        </p:txBody>
      </p:sp>
      <p:sp>
        <p:nvSpPr>
          <p:cNvPr id="4" name="Title 3">
            <a:extLst>
              <a:ext uri="{FF2B5EF4-FFF2-40B4-BE49-F238E27FC236}">
                <a16:creationId xmlns:a16="http://schemas.microsoft.com/office/drawing/2014/main" id="{0527C017-D3AC-433D-A162-C18EDF3F27CF}"/>
              </a:ext>
            </a:extLst>
          </p:cNvPr>
          <p:cNvSpPr>
            <a:spLocks noGrp="1"/>
          </p:cNvSpPr>
          <p:nvPr>
            <p:ph type="title"/>
          </p:nvPr>
        </p:nvSpPr>
        <p:spPr>
          <a:xfrm>
            <a:off x="2657475" y="431632"/>
            <a:ext cx="6877050" cy="639763"/>
          </a:xfrm>
        </p:spPr>
        <p:txBody>
          <a:bodyPr>
            <a:normAutofit/>
          </a:bodyPr>
          <a:lstStyle/>
          <a:p>
            <a:pPr algn="ctr"/>
            <a:r>
              <a:rPr lang="en-GB" sz="3000" b="1" u="sng" dirty="0"/>
              <a:t>History of Spaces – How we use them?</a:t>
            </a:r>
          </a:p>
        </p:txBody>
      </p:sp>
      <p:pic>
        <p:nvPicPr>
          <p:cNvPr id="6" name="Picture 5" descr="Swan - set.jpg">
            <a:extLst>
              <a:ext uri="{FF2B5EF4-FFF2-40B4-BE49-F238E27FC236}">
                <a16:creationId xmlns:a16="http://schemas.microsoft.com/office/drawing/2014/main" id="{8989B78B-36F6-49F9-B63B-6F403ADBB4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8750" y="1763446"/>
            <a:ext cx="3351550" cy="4317694"/>
          </a:xfrm>
          <a:prstGeom prst="rect">
            <a:avLst/>
          </a:prstGeom>
          <a:ln w="76200" cmpd="sng">
            <a:solidFill>
              <a:srgbClr val="DD8047"/>
            </a:solidFill>
          </a:ln>
        </p:spPr>
      </p:pic>
    </p:spTree>
    <p:extLst>
      <p:ext uri="{BB962C8B-B14F-4D97-AF65-F5344CB8AC3E}">
        <p14:creationId xmlns:p14="http://schemas.microsoft.com/office/powerpoint/2010/main" val="383579660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16E1B0-6818-42A4-A552-363A6FD66CBF}"/>
              </a:ext>
            </a:extLst>
          </p:cNvPr>
          <p:cNvSpPr>
            <a:spLocks noGrp="1"/>
          </p:cNvSpPr>
          <p:nvPr>
            <p:ph sz="quarter" idx="10"/>
          </p:nvPr>
        </p:nvSpPr>
        <p:spPr>
          <a:xfrm>
            <a:off x="272716" y="1283368"/>
            <a:ext cx="8518358" cy="5342020"/>
          </a:xfrm>
        </p:spPr>
        <p:txBody>
          <a:bodyPr>
            <a:normAutofit lnSpcReduction="10000"/>
          </a:bodyPr>
          <a:lstStyle/>
          <a:p>
            <a:r>
              <a:rPr lang="en-GB" sz="2000" dirty="0"/>
              <a:t>Inigo Jones, referenced earlier in this workbook, collaborated with playwright Ben Jonson to create a series of very expensive masques and elaborate court productions</a:t>
            </a:r>
          </a:p>
          <a:p>
            <a:r>
              <a:rPr lang="en-GB" sz="2000" dirty="0"/>
              <a:t>His scenery used a series of shutters that slid in and out using grooves in the floor, he also flew in scenery from above and introduced coloured lighting which was done by placing candles behind tinted glass.</a:t>
            </a:r>
          </a:p>
          <a:p>
            <a:r>
              <a:rPr lang="en-GB" sz="2000" dirty="0"/>
              <a:t>Jones also introduced the Proscenium Arch into a court ballet in 1617, which is designed as a rocky archway.</a:t>
            </a:r>
          </a:p>
          <a:p>
            <a:r>
              <a:rPr lang="en-GB" sz="2000" dirty="0"/>
              <a:t>It helped to give the perspective illusion to the scenery behind it, as well as masking elements e.g. ropes, pulleys and counterweights.</a:t>
            </a:r>
          </a:p>
        </p:txBody>
      </p:sp>
      <p:sp>
        <p:nvSpPr>
          <p:cNvPr id="4" name="Title 3">
            <a:extLst>
              <a:ext uri="{FF2B5EF4-FFF2-40B4-BE49-F238E27FC236}">
                <a16:creationId xmlns:a16="http://schemas.microsoft.com/office/drawing/2014/main" id="{8C05453A-2A9B-4CAF-A9CE-5ED7015C8E84}"/>
              </a:ext>
            </a:extLst>
          </p:cNvPr>
          <p:cNvSpPr>
            <a:spLocks noGrp="1"/>
          </p:cNvSpPr>
          <p:nvPr>
            <p:ph type="title"/>
          </p:nvPr>
        </p:nvSpPr>
        <p:spPr>
          <a:xfrm>
            <a:off x="2657475" y="463718"/>
            <a:ext cx="6877050" cy="639763"/>
          </a:xfrm>
        </p:spPr>
        <p:txBody>
          <a:bodyPr>
            <a:normAutofit/>
          </a:bodyPr>
          <a:lstStyle/>
          <a:p>
            <a:pPr algn="ctr"/>
            <a:r>
              <a:rPr lang="en-GB" sz="3000" b="1" u="sng" dirty="0"/>
              <a:t>History of Spaces – How we use them?</a:t>
            </a:r>
          </a:p>
        </p:txBody>
      </p:sp>
      <p:pic>
        <p:nvPicPr>
          <p:cNvPr id="6" name="Picture 5" descr="Inigo rocky.jpg">
            <a:extLst>
              <a:ext uri="{FF2B5EF4-FFF2-40B4-BE49-F238E27FC236}">
                <a16:creationId xmlns:a16="http://schemas.microsoft.com/office/drawing/2014/main" id="{7AB3891D-4B62-4AA6-A65E-9F1FC184E3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2123" y="1570490"/>
            <a:ext cx="2789113" cy="3717020"/>
          </a:xfrm>
          <a:prstGeom prst="rect">
            <a:avLst/>
          </a:prstGeom>
          <a:ln w="76200" cmpd="sng">
            <a:solidFill>
              <a:srgbClr val="DD8047"/>
            </a:solidFill>
          </a:ln>
        </p:spPr>
      </p:pic>
      <p:sp>
        <p:nvSpPr>
          <p:cNvPr id="7" name="TextBox 6">
            <a:extLst>
              <a:ext uri="{FF2B5EF4-FFF2-40B4-BE49-F238E27FC236}">
                <a16:creationId xmlns:a16="http://schemas.microsoft.com/office/drawing/2014/main" id="{B340F17D-33E1-40AE-B1C5-279BC264A8E9}"/>
              </a:ext>
            </a:extLst>
          </p:cNvPr>
          <p:cNvSpPr txBox="1"/>
          <p:nvPr/>
        </p:nvSpPr>
        <p:spPr>
          <a:xfrm>
            <a:off x="8646321" y="5600630"/>
            <a:ext cx="3320716" cy="307777"/>
          </a:xfrm>
          <a:prstGeom prst="rect">
            <a:avLst/>
          </a:prstGeom>
          <a:noFill/>
        </p:spPr>
        <p:txBody>
          <a:bodyPr wrap="square" rtlCol="0">
            <a:spAutoFit/>
          </a:bodyPr>
          <a:lstStyle/>
          <a:p>
            <a:pPr algn="ctr"/>
            <a:r>
              <a:rPr lang="en-GB" sz="1400" b="1" i="1" dirty="0"/>
              <a:t>Sourced from lecture notes</a:t>
            </a:r>
          </a:p>
        </p:txBody>
      </p:sp>
    </p:spTree>
    <p:extLst>
      <p:ext uri="{BB962C8B-B14F-4D97-AF65-F5344CB8AC3E}">
        <p14:creationId xmlns:p14="http://schemas.microsoft.com/office/powerpoint/2010/main" val="299161626"/>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B01A1-5DA3-487B-BEAF-8B4B2517D91D}"/>
              </a:ext>
            </a:extLst>
          </p:cNvPr>
          <p:cNvSpPr>
            <a:spLocks noGrp="1"/>
          </p:cNvSpPr>
          <p:nvPr>
            <p:ph sz="quarter" idx="10"/>
          </p:nvPr>
        </p:nvSpPr>
        <p:spPr>
          <a:xfrm>
            <a:off x="288758" y="1267325"/>
            <a:ext cx="6416842" cy="5223209"/>
          </a:xfrm>
        </p:spPr>
        <p:txBody>
          <a:bodyPr>
            <a:normAutofit/>
          </a:bodyPr>
          <a:lstStyle/>
          <a:p>
            <a:r>
              <a:rPr lang="en-US" sz="2000" dirty="0"/>
              <a:t>The set and the proscenium arch are symmetrical. </a:t>
            </a:r>
          </a:p>
          <a:p>
            <a:r>
              <a:rPr lang="en-US" sz="2000" dirty="0"/>
              <a:t>Even though the details on the proscenium arch do not mirror perfectly, they are still massed evenly. </a:t>
            </a:r>
          </a:p>
          <a:p>
            <a:r>
              <a:rPr lang="en-US" sz="2000" dirty="0"/>
              <a:t>The houses in the set are an odd number but are balanced out with the mix of darker &amp; lighter trees. </a:t>
            </a:r>
          </a:p>
          <a:p>
            <a:r>
              <a:rPr lang="en-US" sz="2000" dirty="0"/>
              <a:t>The two staircases leading to the stage are symmetrical &amp; converge to define the center line where each side of the set mirrors the other.</a:t>
            </a:r>
            <a:endParaRPr lang="en-GB" sz="2000" dirty="0"/>
          </a:p>
        </p:txBody>
      </p:sp>
      <p:sp>
        <p:nvSpPr>
          <p:cNvPr id="4" name="Title 3">
            <a:extLst>
              <a:ext uri="{FF2B5EF4-FFF2-40B4-BE49-F238E27FC236}">
                <a16:creationId xmlns:a16="http://schemas.microsoft.com/office/drawing/2014/main" id="{B84C5944-056F-4AAB-9816-CD4617556C1E}"/>
              </a:ext>
            </a:extLst>
          </p:cNvPr>
          <p:cNvSpPr>
            <a:spLocks noGrp="1"/>
          </p:cNvSpPr>
          <p:nvPr>
            <p:ph type="title"/>
          </p:nvPr>
        </p:nvSpPr>
        <p:spPr>
          <a:xfrm>
            <a:off x="2657475" y="367465"/>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A3196535-6236-49F5-9694-3D3EC1EFA1F3}"/>
              </a:ext>
            </a:extLst>
          </p:cNvPr>
          <p:cNvPicPr>
            <a:picLocks noChangeAspect="1"/>
          </p:cNvPicPr>
          <p:nvPr/>
        </p:nvPicPr>
        <p:blipFill>
          <a:blip r:embed="rId2"/>
          <a:stretch>
            <a:fillRect/>
          </a:stretch>
        </p:blipFill>
        <p:spPr>
          <a:xfrm>
            <a:off x="7393909" y="1421338"/>
            <a:ext cx="4281232" cy="4015324"/>
          </a:xfrm>
          <a:prstGeom prst="rect">
            <a:avLst/>
          </a:prstGeom>
          <a:ln w="76200" cmpd="sng">
            <a:solidFill>
              <a:srgbClr val="DD8047"/>
            </a:solidFill>
          </a:ln>
        </p:spPr>
      </p:pic>
      <p:sp>
        <p:nvSpPr>
          <p:cNvPr id="7" name="TextBox 6">
            <a:extLst>
              <a:ext uri="{FF2B5EF4-FFF2-40B4-BE49-F238E27FC236}">
                <a16:creationId xmlns:a16="http://schemas.microsoft.com/office/drawing/2014/main" id="{087460F6-7BFA-4252-9D62-DBC9FB809676}"/>
              </a:ext>
            </a:extLst>
          </p:cNvPr>
          <p:cNvSpPr txBox="1"/>
          <p:nvPr/>
        </p:nvSpPr>
        <p:spPr>
          <a:xfrm>
            <a:off x="7536532" y="5666106"/>
            <a:ext cx="3995986" cy="923330"/>
          </a:xfrm>
          <a:prstGeom prst="rect">
            <a:avLst/>
          </a:prstGeom>
          <a:noFill/>
        </p:spPr>
        <p:txBody>
          <a:bodyPr wrap="square" rtlCol="0">
            <a:spAutoFit/>
          </a:bodyPr>
          <a:lstStyle/>
          <a:p>
            <a:pPr algn="ctr"/>
            <a:r>
              <a:rPr lang="en-GB" b="1" u="sng" dirty="0" err="1"/>
              <a:t>Florimene</a:t>
            </a:r>
            <a:r>
              <a:rPr lang="en-GB" b="1" u="sng" dirty="0"/>
              <a:t> – Tudor Hall 1635</a:t>
            </a:r>
          </a:p>
          <a:p>
            <a:pPr algn="ctr"/>
            <a:endParaRPr lang="en-GB" b="1" u="sng" dirty="0"/>
          </a:p>
          <a:p>
            <a:pPr algn="ctr"/>
            <a:r>
              <a:rPr lang="en-GB" b="1" i="1" dirty="0"/>
              <a:t>Image sourced from lecture notes</a:t>
            </a:r>
          </a:p>
        </p:txBody>
      </p:sp>
    </p:spTree>
    <p:extLst>
      <p:ext uri="{BB962C8B-B14F-4D97-AF65-F5344CB8AC3E}">
        <p14:creationId xmlns:p14="http://schemas.microsoft.com/office/powerpoint/2010/main" val="418015136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7B3C35-26EA-438B-AF72-546C15A23479}"/>
              </a:ext>
            </a:extLst>
          </p:cNvPr>
          <p:cNvSpPr>
            <a:spLocks noGrp="1"/>
          </p:cNvSpPr>
          <p:nvPr>
            <p:ph sz="quarter" idx="10"/>
          </p:nvPr>
        </p:nvSpPr>
        <p:spPr>
          <a:xfrm>
            <a:off x="304800" y="1315453"/>
            <a:ext cx="11582400" cy="5277851"/>
          </a:xfrm>
        </p:spPr>
        <p:txBody>
          <a:bodyPr>
            <a:normAutofit/>
          </a:bodyPr>
          <a:lstStyle/>
          <a:p>
            <a:r>
              <a:rPr lang="en-GB" sz="2000" dirty="0"/>
              <a:t>Jones claimed that he had learnt stage design from Vitruvius – “skill with craftsmanship and technological know-how”</a:t>
            </a:r>
          </a:p>
          <a:p>
            <a:r>
              <a:rPr lang="en-GB" sz="2000" dirty="0"/>
              <a:t>Vitruvius believed that stage design was a type of architecture, which he explains in his Fifth Book, which Jones read and applied to his various stage designs.</a:t>
            </a:r>
          </a:p>
          <a:p>
            <a:r>
              <a:rPr lang="en-GB" sz="2000" dirty="0"/>
              <a:t>Jones is primarily celebrated as a well-renowned architect, but his influence and legacy on scenography remains around today.</a:t>
            </a:r>
          </a:p>
        </p:txBody>
      </p:sp>
      <p:sp>
        <p:nvSpPr>
          <p:cNvPr id="4" name="Title 3">
            <a:extLst>
              <a:ext uri="{FF2B5EF4-FFF2-40B4-BE49-F238E27FC236}">
                <a16:creationId xmlns:a16="http://schemas.microsoft.com/office/drawing/2014/main" id="{1E3FE34B-7D47-41D2-90BC-B483F6D5E997}"/>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99730995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13B7E0-2AEB-47C8-BAA7-E3A520324F35}"/>
              </a:ext>
            </a:extLst>
          </p:cNvPr>
          <p:cNvSpPr>
            <a:spLocks noGrp="1"/>
          </p:cNvSpPr>
          <p:nvPr>
            <p:ph sz="quarter" idx="10"/>
          </p:nvPr>
        </p:nvSpPr>
        <p:spPr>
          <a:xfrm>
            <a:off x="272716" y="1331495"/>
            <a:ext cx="11614484" cy="5277852"/>
          </a:xfrm>
        </p:spPr>
        <p:txBody>
          <a:bodyPr>
            <a:normAutofit/>
          </a:bodyPr>
          <a:lstStyle/>
          <a:p>
            <a:r>
              <a:rPr lang="en-GB" sz="2000" dirty="0"/>
              <a:t>Inigo Jones was involved with every aspect and stage of production, including costume. Some of his drawings for masque costumes have survived which you can see below:</a:t>
            </a:r>
          </a:p>
        </p:txBody>
      </p:sp>
      <p:sp>
        <p:nvSpPr>
          <p:cNvPr id="4" name="Title 3">
            <a:extLst>
              <a:ext uri="{FF2B5EF4-FFF2-40B4-BE49-F238E27FC236}">
                <a16:creationId xmlns:a16="http://schemas.microsoft.com/office/drawing/2014/main" id="{E32BA8C9-2F04-4A6B-A53F-C2B6D5ACBB19}"/>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012599FD-61F0-42BD-BA62-E4C4C9C48A01}"/>
              </a:ext>
            </a:extLst>
          </p:cNvPr>
          <p:cNvPicPr>
            <a:picLocks noChangeAspect="1"/>
          </p:cNvPicPr>
          <p:nvPr/>
        </p:nvPicPr>
        <p:blipFill>
          <a:blip r:embed="rId2"/>
          <a:stretch>
            <a:fillRect/>
          </a:stretch>
        </p:blipFill>
        <p:spPr>
          <a:xfrm>
            <a:off x="2341932" y="2580017"/>
            <a:ext cx="2068592" cy="3202981"/>
          </a:xfrm>
          <a:prstGeom prst="rect">
            <a:avLst/>
          </a:prstGeom>
          <a:ln w="76200" cmpd="sng">
            <a:solidFill>
              <a:srgbClr val="DD8047"/>
            </a:solidFill>
          </a:ln>
        </p:spPr>
      </p:pic>
      <p:pic>
        <p:nvPicPr>
          <p:cNvPr id="8" name="Picture 7">
            <a:extLst>
              <a:ext uri="{FF2B5EF4-FFF2-40B4-BE49-F238E27FC236}">
                <a16:creationId xmlns:a16="http://schemas.microsoft.com/office/drawing/2014/main" id="{F17FE3B3-9127-48D5-ADB0-23BFBD11C870}"/>
              </a:ext>
            </a:extLst>
          </p:cNvPr>
          <p:cNvPicPr>
            <a:picLocks noChangeAspect="1"/>
          </p:cNvPicPr>
          <p:nvPr/>
        </p:nvPicPr>
        <p:blipFill>
          <a:blip r:embed="rId3"/>
          <a:stretch>
            <a:fillRect/>
          </a:stretch>
        </p:blipFill>
        <p:spPr>
          <a:xfrm>
            <a:off x="5158499" y="2544284"/>
            <a:ext cx="2140461" cy="3210691"/>
          </a:xfrm>
          <a:prstGeom prst="rect">
            <a:avLst/>
          </a:prstGeom>
          <a:ln w="76200" cmpd="sng">
            <a:solidFill>
              <a:srgbClr val="DD8047"/>
            </a:solidFill>
          </a:ln>
        </p:spPr>
      </p:pic>
      <p:pic>
        <p:nvPicPr>
          <p:cNvPr id="10" name="Picture 9">
            <a:extLst>
              <a:ext uri="{FF2B5EF4-FFF2-40B4-BE49-F238E27FC236}">
                <a16:creationId xmlns:a16="http://schemas.microsoft.com/office/drawing/2014/main" id="{860CBC6B-3B0C-45C0-BD36-B5D8078A8D6B}"/>
              </a:ext>
            </a:extLst>
          </p:cNvPr>
          <p:cNvPicPr>
            <a:picLocks noChangeAspect="1"/>
          </p:cNvPicPr>
          <p:nvPr/>
        </p:nvPicPr>
        <p:blipFill>
          <a:blip r:embed="rId4"/>
          <a:stretch>
            <a:fillRect/>
          </a:stretch>
        </p:blipFill>
        <p:spPr>
          <a:xfrm>
            <a:off x="8035674" y="2572307"/>
            <a:ext cx="2019569" cy="3182668"/>
          </a:xfrm>
          <a:prstGeom prst="rect">
            <a:avLst/>
          </a:prstGeom>
          <a:ln w="76200" cmpd="sng">
            <a:solidFill>
              <a:srgbClr val="DD8047"/>
            </a:solidFill>
          </a:ln>
        </p:spPr>
      </p:pic>
      <p:sp>
        <p:nvSpPr>
          <p:cNvPr id="12" name="TextBox 11">
            <a:extLst>
              <a:ext uri="{FF2B5EF4-FFF2-40B4-BE49-F238E27FC236}">
                <a16:creationId xmlns:a16="http://schemas.microsoft.com/office/drawing/2014/main" id="{02F64EBA-D25F-4EC7-A81B-6DAFC2D143FF}"/>
              </a:ext>
            </a:extLst>
          </p:cNvPr>
          <p:cNvSpPr txBox="1"/>
          <p:nvPr/>
        </p:nvSpPr>
        <p:spPr>
          <a:xfrm>
            <a:off x="2478578" y="6038684"/>
            <a:ext cx="1710725" cy="369332"/>
          </a:xfrm>
          <a:prstGeom prst="rect">
            <a:avLst/>
          </a:prstGeom>
          <a:noFill/>
        </p:spPr>
        <p:txBody>
          <a:bodyPr wrap="none" rtlCol="0">
            <a:spAutoFit/>
          </a:bodyPr>
          <a:lstStyle/>
          <a:p>
            <a:r>
              <a:rPr lang="en-US" dirty="0"/>
              <a:t>A Lady </a:t>
            </a:r>
            <a:r>
              <a:rPr lang="en-US" dirty="0" err="1"/>
              <a:t>Masquer</a:t>
            </a:r>
            <a:endParaRPr lang="en-US" dirty="0"/>
          </a:p>
        </p:txBody>
      </p:sp>
      <p:sp>
        <p:nvSpPr>
          <p:cNvPr id="14" name="TextBox 13">
            <a:extLst>
              <a:ext uri="{FF2B5EF4-FFF2-40B4-BE49-F238E27FC236}">
                <a16:creationId xmlns:a16="http://schemas.microsoft.com/office/drawing/2014/main" id="{6973B07A-690D-4A10-BD3D-1C4AA55680B8}"/>
              </a:ext>
            </a:extLst>
          </p:cNvPr>
          <p:cNvSpPr txBox="1"/>
          <p:nvPr/>
        </p:nvSpPr>
        <p:spPr>
          <a:xfrm>
            <a:off x="5022133" y="6038684"/>
            <a:ext cx="2413191" cy="369332"/>
          </a:xfrm>
          <a:prstGeom prst="rect">
            <a:avLst/>
          </a:prstGeom>
          <a:noFill/>
        </p:spPr>
        <p:txBody>
          <a:bodyPr wrap="none" rtlCol="0">
            <a:spAutoFit/>
          </a:bodyPr>
          <a:lstStyle/>
          <a:p>
            <a:r>
              <a:rPr lang="en-US" dirty="0"/>
              <a:t>Torchbearer of Oceania</a:t>
            </a:r>
          </a:p>
        </p:txBody>
      </p:sp>
      <p:sp>
        <p:nvSpPr>
          <p:cNvPr id="16" name="TextBox 15">
            <a:extLst>
              <a:ext uri="{FF2B5EF4-FFF2-40B4-BE49-F238E27FC236}">
                <a16:creationId xmlns:a16="http://schemas.microsoft.com/office/drawing/2014/main" id="{91C9A8E8-F079-4D8F-A2EC-DB2D8DCFC040}"/>
              </a:ext>
            </a:extLst>
          </p:cNvPr>
          <p:cNvSpPr txBox="1"/>
          <p:nvPr/>
        </p:nvSpPr>
        <p:spPr>
          <a:xfrm>
            <a:off x="8569074" y="6038684"/>
            <a:ext cx="774571" cy="369332"/>
          </a:xfrm>
          <a:prstGeom prst="rect">
            <a:avLst/>
          </a:prstGeom>
          <a:noFill/>
        </p:spPr>
        <p:txBody>
          <a:bodyPr wrap="none" rtlCol="0">
            <a:spAutoFit/>
          </a:bodyPr>
          <a:lstStyle/>
          <a:p>
            <a:r>
              <a:rPr lang="en-US" dirty="0"/>
              <a:t>A Star</a:t>
            </a:r>
          </a:p>
        </p:txBody>
      </p:sp>
    </p:spTree>
    <p:extLst>
      <p:ext uri="{BB962C8B-B14F-4D97-AF65-F5344CB8AC3E}">
        <p14:creationId xmlns:p14="http://schemas.microsoft.com/office/powerpoint/2010/main" val="62064013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B20118-7D98-46EB-AA6B-BB3B191D53D4}"/>
              </a:ext>
            </a:extLst>
          </p:cNvPr>
          <p:cNvSpPr>
            <a:spLocks noGrp="1"/>
          </p:cNvSpPr>
          <p:nvPr>
            <p:ph sz="quarter" idx="10"/>
          </p:nvPr>
        </p:nvSpPr>
        <p:spPr>
          <a:xfrm>
            <a:off x="272716" y="1331495"/>
            <a:ext cx="5823284" cy="5126955"/>
          </a:xfrm>
        </p:spPr>
        <p:txBody>
          <a:bodyPr>
            <a:normAutofit lnSpcReduction="10000"/>
          </a:bodyPr>
          <a:lstStyle/>
          <a:p>
            <a:r>
              <a:rPr lang="en-GB" sz="2000" dirty="0"/>
              <a:t>Many theatres burned down during the Elizabethan era.</a:t>
            </a:r>
          </a:p>
          <a:p>
            <a:r>
              <a:rPr lang="en-US" sz="2000" b="1" dirty="0"/>
              <a:t>SABBATINI</a:t>
            </a:r>
            <a:r>
              <a:rPr lang="en-US" sz="2000" dirty="0"/>
              <a:t> and </a:t>
            </a:r>
            <a:r>
              <a:rPr lang="en-US" sz="2000" b="1" dirty="0"/>
              <a:t>FURTTENBACH’S</a:t>
            </a:r>
            <a:r>
              <a:rPr lang="en-US" sz="2000" dirty="0"/>
              <a:t> ideas and theories on stage lighting were brought to England by Inigo Jones. </a:t>
            </a:r>
            <a:r>
              <a:rPr lang="en-US" sz="2000" dirty="0" err="1"/>
              <a:t>Furttenbach</a:t>
            </a:r>
            <a:r>
              <a:rPr lang="en-US" sz="2000" dirty="0"/>
              <a:t>, who was a German architect and scenic designer, was the first to suggest lighting above the borders and behind the wings.</a:t>
            </a:r>
          </a:p>
          <a:p>
            <a:r>
              <a:rPr lang="en-US" sz="2000" dirty="0"/>
              <a:t>He created what is called reflective candle housing</a:t>
            </a:r>
          </a:p>
          <a:p>
            <a:endParaRPr lang="en-US" sz="2000" dirty="0"/>
          </a:p>
          <a:p>
            <a:endParaRPr lang="en-GB" sz="2000" dirty="0"/>
          </a:p>
        </p:txBody>
      </p:sp>
      <p:sp>
        <p:nvSpPr>
          <p:cNvPr id="4" name="Title 3">
            <a:extLst>
              <a:ext uri="{FF2B5EF4-FFF2-40B4-BE49-F238E27FC236}">
                <a16:creationId xmlns:a16="http://schemas.microsoft.com/office/drawing/2014/main" id="{9620F2FF-4684-417B-ABD8-1A1310B7915A}"/>
              </a:ext>
            </a:extLst>
          </p:cNvPr>
          <p:cNvSpPr>
            <a:spLocks noGrp="1"/>
          </p:cNvSpPr>
          <p:nvPr>
            <p:ph type="title"/>
          </p:nvPr>
        </p:nvSpPr>
        <p:spPr>
          <a:xfrm>
            <a:off x="2657475" y="399549"/>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3BD2C85D-FC67-4C33-AA46-0071DBA31CEA}"/>
              </a:ext>
            </a:extLst>
          </p:cNvPr>
          <p:cNvPicPr>
            <a:picLocks noChangeAspect="1"/>
          </p:cNvPicPr>
          <p:nvPr/>
        </p:nvPicPr>
        <p:blipFill>
          <a:blip r:embed="rId2"/>
          <a:stretch>
            <a:fillRect/>
          </a:stretch>
        </p:blipFill>
        <p:spPr>
          <a:xfrm>
            <a:off x="8782515" y="3429000"/>
            <a:ext cx="2783128" cy="2514255"/>
          </a:xfrm>
          <a:prstGeom prst="rect">
            <a:avLst/>
          </a:prstGeom>
          <a:ln w="76200" cmpd="sng">
            <a:solidFill>
              <a:srgbClr val="DD8047"/>
            </a:solidFill>
          </a:ln>
        </p:spPr>
      </p:pic>
      <p:cxnSp>
        <p:nvCxnSpPr>
          <p:cNvPr id="8" name="Straight Arrow Connector 7">
            <a:extLst>
              <a:ext uri="{FF2B5EF4-FFF2-40B4-BE49-F238E27FC236}">
                <a16:creationId xmlns:a16="http://schemas.microsoft.com/office/drawing/2014/main" id="{B6ED4FEB-F3A2-4757-ABBF-68B8DCAB2B26}"/>
              </a:ext>
            </a:extLst>
          </p:cNvPr>
          <p:cNvCxnSpPr>
            <a:cxnSpLocks/>
          </p:cNvCxnSpPr>
          <p:nvPr/>
        </p:nvCxnSpPr>
        <p:spPr>
          <a:xfrm flipV="1">
            <a:off x="5245768" y="4732421"/>
            <a:ext cx="3064043" cy="83419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78286694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94E93C-BED7-4B63-A21C-ADD61A02B9BE}"/>
              </a:ext>
            </a:extLst>
          </p:cNvPr>
          <p:cNvSpPr>
            <a:spLocks noGrp="1"/>
          </p:cNvSpPr>
          <p:nvPr>
            <p:ph sz="quarter" idx="10"/>
          </p:nvPr>
        </p:nvSpPr>
        <p:spPr>
          <a:xfrm>
            <a:off x="222878" y="1203995"/>
            <a:ext cx="7793658" cy="5254456"/>
          </a:xfrm>
        </p:spPr>
        <p:txBody>
          <a:bodyPr>
            <a:normAutofit/>
          </a:bodyPr>
          <a:lstStyle/>
          <a:p>
            <a:r>
              <a:rPr lang="en-GB" sz="2000" b="1" u="sng" dirty="0"/>
              <a:t>Candle footlights</a:t>
            </a:r>
          </a:p>
          <a:p>
            <a:r>
              <a:rPr lang="en-GB" sz="2000" dirty="0"/>
              <a:t>They could be located on a beam and raised or lowered, which increased or decreased the brightness level.</a:t>
            </a:r>
          </a:p>
          <a:p>
            <a:r>
              <a:rPr lang="en-GB" sz="2000" dirty="0"/>
              <a:t>A gear with a crank handle could be used to raise or lower the lights.</a:t>
            </a:r>
          </a:p>
          <a:p>
            <a:r>
              <a:rPr lang="en-GB" sz="2000" dirty="0"/>
              <a:t>An example of how they operate can be seen on the right</a:t>
            </a:r>
          </a:p>
          <a:p>
            <a:endParaRPr lang="en-GB" b="1" u="sng" dirty="0"/>
          </a:p>
        </p:txBody>
      </p:sp>
      <p:sp>
        <p:nvSpPr>
          <p:cNvPr id="4" name="Title 3">
            <a:extLst>
              <a:ext uri="{FF2B5EF4-FFF2-40B4-BE49-F238E27FC236}">
                <a16:creationId xmlns:a16="http://schemas.microsoft.com/office/drawing/2014/main" id="{F088240B-758B-4F7F-B1A5-C64C409F8162}"/>
              </a:ext>
            </a:extLst>
          </p:cNvPr>
          <p:cNvSpPr>
            <a:spLocks noGrp="1"/>
          </p:cNvSpPr>
          <p:nvPr>
            <p:ph type="title"/>
          </p:nvPr>
        </p:nvSpPr>
        <p:spPr>
          <a:xfrm>
            <a:off x="2657475" y="399549"/>
            <a:ext cx="6877050" cy="639763"/>
          </a:xfrm>
        </p:spPr>
        <p:txBody>
          <a:bodyPr>
            <a:normAutofit/>
          </a:bodyPr>
          <a:lstStyle/>
          <a:p>
            <a:pPr algn="ctr"/>
            <a:r>
              <a:rPr lang="en-GB" sz="3000" b="1" u="sng" dirty="0"/>
              <a:t>History of Spaces – How we use them?</a:t>
            </a:r>
          </a:p>
        </p:txBody>
      </p:sp>
      <p:pic>
        <p:nvPicPr>
          <p:cNvPr id="7" name="Picture 6">
            <a:extLst>
              <a:ext uri="{FF2B5EF4-FFF2-40B4-BE49-F238E27FC236}">
                <a16:creationId xmlns:a16="http://schemas.microsoft.com/office/drawing/2014/main" id="{8A981FBE-37A3-4552-B0EF-3684BBBF0856}"/>
              </a:ext>
            </a:extLst>
          </p:cNvPr>
          <p:cNvPicPr>
            <a:picLocks noChangeAspect="1"/>
          </p:cNvPicPr>
          <p:nvPr/>
        </p:nvPicPr>
        <p:blipFill rotWithShape="1">
          <a:blip r:embed="rId2"/>
          <a:srcRect l="49627"/>
          <a:stretch/>
        </p:blipFill>
        <p:spPr>
          <a:xfrm>
            <a:off x="8819084" y="1552346"/>
            <a:ext cx="2309168" cy="2926055"/>
          </a:xfrm>
          <a:prstGeom prst="rect">
            <a:avLst/>
          </a:prstGeom>
          <a:ln w="76200" cmpd="sng">
            <a:solidFill>
              <a:srgbClr val="DD8047"/>
            </a:solidFill>
          </a:ln>
        </p:spPr>
      </p:pic>
      <p:pic>
        <p:nvPicPr>
          <p:cNvPr id="9" name="Picture 8">
            <a:extLst>
              <a:ext uri="{FF2B5EF4-FFF2-40B4-BE49-F238E27FC236}">
                <a16:creationId xmlns:a16="http://schemas.microsoft.com/office/drawing/2014/main" id="{940ADD58-4BB9-43E6-9B1F-C1EC0B4B8F19}"/>
              </a:ext>
            </a:extLst>
          </p:cNvPr>
          <p:cNvPicPr>
            <a:picLocks noChangeAspect="1"/>
          </p:cNvPicPr>
          <p:nvPr/>
        </p:nvPicPr>
        <p:blipFill rotWithShape="1">
          <a:blip r:embed="rId3"/>
          <a:srcRect b="12156"/>
          <a:stretch/>
        </p:blipFill>
        <p:spPr>
          <a:xfrm>
            <a:off x="8246539" y="4991436"/>
            <a:ext cx="3454258" cy="1467015"/>
          </a:xfrm>
          <a:prstGeom prst="rect">
            <a:avLst/>
          </a:prstGeom>
          <a:ln w="76200" cmpd="sng">
            <a:solidFill>
              <a:srgbClr val="DD8047"/>
            </a:solidFill>
          </a:ln>
        </p:spPr>
      </p:pic>
    </p:spTree>
    <p:extLst>
      <p:ext uri="{BB962C8B-B14F-4D97-AF65-F5344CB8AC3E}">
        <p14:creationId xmlns:p14="http://schemas.microsoft.com/office/powerpoint/2010/main" val="10581239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42E8D4-5CEE-4C42-9FA2-FFDC37D22D5F}"/>
              </a:ext>
            </a:extLst>
          </p:cNvPr>
          <p:cNvSpPr>
            <a:spLocks noGrp="1"/>
          </p:cNvSpPr>
          <p:nvPr>
            <p:ph sz="quarter" idx="10"/>
          </p:nvPr>
        </p:nvSpPr>
        <p:spPr>
          <a:xfrm>
            <a:off x="304800" y="1331495"/>
            <a:ext cx="11614484" cy="5229726"/>
          </a:xfrm>
        </p:spPr>
        <p:txBody>
          <a:bodyPr>
            <a:normAutofit/>
          </a:bodyPr>
          <a:lstStyle/>
          <a:p>
            <a:r>
              <a:rPr lang="en-GB" sz="2000" b="1" u="sng" dirty="0"/>
              <a:t>Restoration</a:t>
            </a:r>
          </a:p>
          <a:p>
            <a:r>
              <a:rPr lang="en-GB" sz="2000" dirty="0"/>
              <a:t>From 1642, theatres had remained closed under Puritan rule. Charles II had been in France for most of this time and when he returned, he brought French and continental influences to court and the theatre.</a:t>
            </a:r>
          </a:p>
          <a:p>
            <a:r>
              <a:rPr lang="en-GB" sz="2000" dirty="0"/>
              <a:t>Davenant and </a:t>
            </a:r>
            <a:r>
              <a:rPr lang="en-GB" sz="2000" dirty="0" err="1"/>
              <a:t>Killigrew</a:t>
            </a:r>
            <a:r>
              <a:rPr lang="en-GB" sz="2000" dirty="0"/>
              <a:t> were provided with playhouses and produced plays by Dryden, Wycherley and many re-written versions of Shakespeare’s plays.</a:t>
            </a:r>
          </a:p>
          <a:p>
            <a:r>
              <a:rPr lang="en-GB" sz="2000" dirty="0"/>
              <a:t>John Webb, who was a student of Inigo Jones, went on to design for Davenant and the court theatres of Charles II</a:t>
            </a:r>
          </a:p>
        </p:txBody>
      </p:sp>
      <p:sp>
        <p:nvSpPr>
          <p:cNvPr id="4" name="Title 3">
            <a:extLst>
              <a:ext uri="{FF2B5EF4-FFF2-40B4-BE49-F238E27FC236}">
                <a16:creationId xmlns:a16="http://schemas.microsoft.com/office/drawing/2014/main" id="{93E474AD-3306-47F6-AD54-6023ACBBA5FD}"/>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3083248831"/>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E0DFC-D291-4AAF-8ACE-4717ABE36888}"/>
              </a:ext>
            </a:extLst>
          </p:cNvPr>
          <p:cNvSpPr>
            <a:spLocks noGrp="1"/>
          </p:cNvSpPr>
          <p:nvPr>
            <p:ph sz="quarter" idx="10"/>
          </p:nvPr>
        </p:nvSpPr>
        <p:spPr>
          <a:xfrm>
            <a:off x="272715" y="1411705"/>
            <a:ext cx="11694695" cy="5197642"/>
          </a:xfrm>
        </p:spPr>
        <p:txBody>
          <a:bodyPr>
            <a:normAutofit lnSpcReduction="10000"/>
          </a:bodyPr>
          <a:lstStyle/>
          <a:p>
            <a:r>
              <a:rPr lang="en-GB" sz="2000" b="1" u="sng" dirty="0"/>
              <a:t>Restoration</a:t>
            </a:r>
          </a:p>
          <a:p>
            <a:r>
              <a:rPr lang="en-GB" sz="2000" dirty="0"/>
              <a:t>Chief features of the Restoration stage include:</a:t>
            </a:r>
          </a:p>
          <a:p>
            <a:pPr marL="342900" indent="-342900">
              <a:lnSpc>
                <a:spcPct val="100000"/>
              </a:lnSpc>
              <a:spcBef>
                <a:spcPts val="0"/>
              </a:spcBef>
              <a:spcAft>
                <a:spcPts val="0"/>
              </a:spcAft>
              <a:buFont typeface="Arial" panose="020B0604020202020204" pitchFamily="34" charset="0"/>
              <a:buChar char="•"/>
            </a:pPr>
            <a:r>
              <a:rPr lang="en-GB" sz="2000" dirty="0"/>
              <a:t>Covered stage and auditorium lit by candles in windows above the stage</a:t>
            </a:r>
          </a:p>
          <a:p>
            <a:pPr marL="342900" indent="-342900">
              <a:lnSpc>
                <a:spcPct val="100000"/>
              </a:lnSpc>
              <a:spcBef>
                <a:spcPts val="0"/>
              </a:spcBef>
              <a:spcAft>
                <a:spcPts val="0"/>
              </a:spcAft>
              <a:buFont typeface="Arial" panose="020B0604020202020204" pitchFamily="34" charset="0"/>
              <a:buChar char="•"/>
            </a:pPr>
            <a:r>
              <a:rPr lang="en-GB" sz="2000" dirty="0"/>
              <a:t>Light brackets and chandeliers illuminating the actors, spectators remained lit throughout the performance</a:t>
            </a:r>
          </a:p>
          <a:p>
            <a:pPr marL="342900" indent="-342900">
              <a:lnSpc>
                <a:spcPct val="100000"/>
              </a:lnSpc>
              <a:spcBef>
                <a:spcPts val="0"/>
              </a:spcBef>
              <a:spcAft>
                <a:spcPts val="0"/>
              </a:spcAft>
              <a:buFont typeface="Arial" panose="020B0604020202020204" pitchFamily="34" charset="0"/>
              <a:buChar char="•"/>
            </a:pPr>
            <a:r>
              <a:rPr lang="en-GB" sz="2000" dirty="0"/>
              <a:t>Rare effects of light behind gauzes</a:t>
            </a:r>
          </a:p>
          <a:p>
            <a:pPr marL="342900" indent="-342900">
              <a:lnSpc>
                <a:spcPct val="100000"/>
              </a:lnSpc>
              <a:spcBef>
                <a:spcPts val="0"/>
              </a:spcBef>
              <a:spcAft>
                <a:spcPts val="0"/>
              </a:spcAft>
              <a:buFont typeface="Arial" panose="020B0604020202020204" pitchFamily="34" charset="0"/>
              <a:buChar char="•"/>
            </a:pPr>
            <a:r>
              <a:rPr lang="en-GB" sz="2000" dirty="0"/>
              <a:t>Haze of mutton-fat candles, and smell of unwashed bodies</a:t>
            </a:r>
          </a:p>
          <a:p>
            <a:pPr marL="342900" indent="-342900">
              <a:lnSpc>
                <a:spcPct val="100000"/>
              </a:lnSpc>
              <a:spcBef>
                <a:spcPts val="0"/>
              </a:spcBef>
              <a:spcAft>
                <a:spcPts val="0"/>
              </a:spcAft>
              <a:buFont typeface="Arial" panose="020B0604020202020204" pitchFamily="34" charset="0"/>
              <a:buChar char="•"/>
            </a:pPr>
            <a:endParaRPr lang="en-GB" sz="2000" dirty="0"/>
          </a:p>
          <a:p>
            <a:r>
              <a:rPr lang="en-GB" sz="2000" b="1" u="sng" dirty="0"/>
              <a:t>Margaret Hughes</a:t>
            </a:r>
          </a:p>
          <a:p>
            <a:pPr marL="342900" indent="-342900">
              <a:buFont typeface="Arial" panose="020B0604020202020204" pitchFamily="34" charset="0"/>
              <a:buChar char="•"/>
            </a:pPr>
            <a:r>
              <a:rPr lang="en-GB" sz="2000" dirty="0"/>
              <a:t>She is credited with being the first female actor on the English stage</a:t>
            </a:r>
          </a:p>
          <a:p>
            <a:pPr marL="342900" indent="-342900">
              <a:buFont typeface="Arial" panose="020B0604020202020204" pitchFamily="34" charset="0"/>
              <a:buChar char="•"/>
            </a:pPr>
            <a:r>
              <a:rPr lang="en-GB" sz="2000" dirty="0"/>
              <a:t>In December 1660, she appeared in Othello as Desdemona</a:t>
            </a:r>
          </a:p>
          <a:p>
            <a:pPr marL="342900" indent="-342900">
              <a:buFont typeface="Arial" panose="020B0604020202020204" pitchFamily="34" charset="0"/>
              <a:buChar char="•"/>
            </a:pPr>
            <a:endParaRPr lang="en-GB" sz="2000" dirty="0"/>
          </a:p>
          <a:p>
            <a:pPr>
              <a:lnSpc>
                <a:spcPct val="100000"/>
              </a:lnSpc>
              <a:spcBef>
                <a:spcPts val="0"/>
              </a:spcBef>
              <a:spcAft>
                <a:spcPts val="0"/>
              </a:spcAft>
            </a:pPr>
            <a:endParaRPr lang="en-GB" sz="2000" dirty="0"/>
          </a:p>
        </p:txBody>
      </p:sp>
      <p:sp>
        <p:nvSpPr>
          <p:cNvPr id="4" name="Title 3">
            <a:extLst>
              <a:ext uri="{FF2B5EF4-FFF2-40B4-BE49-F238E27FC236}">
                <a16:creationId xmlns:a16="http://schemas.microsoft.com/office/drawing/2014/main" id="{D2E4DBCB-AC0A-4F0C-859C-AD39CC544516}"/>
              </a:ext>
            </a:extLst>
          </p:cNvPr>
          <p:cNvSpPr>
            <a:spLocks noGrp="1"/>
          </p:cNvSpPr>
          <p:nvPr>
            <p:ph type="title"/>
          </p:nvPr>
        </p:nvSpPr>
        <p:spPr>
          <a:xfrm>
            <a:off x="2657475" y="399549"/>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717563516"/>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2BD3D3-8F1F-4403-AAD2-F5F7F090FABE}"/>
              </a:ext>
            </a:extLst>
          </p:cNvPr>
          <p:cNvSpPr>
            <a:spLocks noGrp="1"/>
          </p:cNvSpPr>
          <p:nvPr>
            <p:ph sz="quarter" idx="10"/>
          </p:nvPr>
        </p:nvSpPr>
        <p:spPr>
          <a:xfrm>
            <a:off x="240632" y="1315453"/>
            <a:ext cx="6561221" cy="5293894"/>
          </a:xfrm>
        </p:spPr>
        <p:txBody>
          <a:bodyPr>
            <a:normAutofit fontScale="70000" lnSpcReduction="20000"/>
          </a:bodyPr>
          <a:lstStyle/>
          <a:p>
            <a:r>
              <a:rPr lang="en-GB" sz="2000" b="1" u="sng" dirty="0"/>
              <a:t>Opera</a:t>
            </a:r>
          </a:p>
          <a:p>
            <a:r>
              <a:rPr lang="en-GB" sz="2000" dirty="0"/>
              <a:t>Giacomo </a:t>
            </a:r>
            <a:r>
              <a:rPr lang="en-GB" sz="2000" dirty="0" err="1"/>
              <a:t>Torelli</a:t>
            </a:r>
            <a:r>
              <a:rPr lang="en-GB" sz="2000" dirty="0"/>
              <a:t> was an Italian stage designer, engineer and architect.</a:t>
            </a:r>
          </a:p>
          <a:p>
            <a:r>
              <a:rPr lang="en-GB" sz="2000" dirty="0"/>
              <a:t>His work in stage design was extensively used and hence survives as the most complete record of mid-17</a:t>
            </a:r>
            <a:r>
              <a:rPr lang="en-GB" sz="2000" baseline="30000" dirty="0"/>
              <a:t>th</a:t>
            </a:r>
            <a:r>
              <a:rPr lang="en-GB" sz="2000" dirty="0"/>
              <a:t> century set design.</a:t>
            </a:r>
          </a:p>
          <a:p>
            <a:r>
              <a:rPr lang="en-GB" sz="2000" dirty="0"/>
              <a:t>In 1642, Italian opera was introduced to Paris, and </a:t>
            </a:r>
            <a:r>
              <a:rPr lang="en-GB" sz="2000" dirty="0" err="1"/>
              <a:t>Torelli</a:t>
            </a:r>
            <a:r>
              <a:rPr lang="en-GB" sz="2000" dirty="0"/>
              <a:t> was sent to design adapted operas &amp; plan alterations needed for the installation of innovative stage machinery in the Paris theatres.</a:t>
            </a:r>
          </a:p>
          <a:p>
            <a:r>
              <a:rPr lang="en-GB" sz="2000" dirty="0" err="1"/>
              <a:t>Torelli’s</a:t>
            </a:r>
            <a:r>
              <a:rPr lang="en-GB" sz="2000" dirty="0"/>
              <a:t> most significant innovation was the Pole and Chariot system of stage machinery, which used sub-stage trolleys connected by ropes to a central drums. This allowed multiple flats to be changed quickly in full view of the audience in a highly co-ordinated manner by a single crew member under the stage – rather than by a crew of as many as sixteen crew hands.</a:t>
            </a:r>
          </a:p>
        </p:txBody>
      </p:sp>
      <p:sp>
        <p:nvSpPr>
          <p:cNvPr id="4" name="Title 3">
            <a:extLst>
              <a:ext uri="{FF2B5EF4-FFF2-40B4-BE49-F238E27FC236}">
                <a16:creationId xmlns:a16="http://schemas.microsoft.com/office/drawing/2014/main" id="{66CA1C9E-B7FF-4FFB-B732-3EFCEA90B999}"/>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15E9FF7F-332B-4326-AF71-0CF6BD321B27}"/>
              </a:ext>
            </a:extLst>
          </p:cNvPr>
          <p:cNvPicPr>
            <a:picLocks noChangeAspect="1"/>
          </p:cNvPicPr>
          <p:nvPr/>
        </p:nvPicPr>
        <p:blipFill>
          <a:blip r:embed="rId2"/>
          <a:stretch>
            <a:fillRect/>
          </a:stretch>
        </p:blipFill>
        <p:spPr>
          <a:xfrm>
            <a:off x="8111660" y="1528010"/>
            <a:ext cx="3339562" cy="3801979"/>
          </a:xfrm>
          <a:prstGeom prst="rect">
            <a:avLst/>
          </a:prstGeom>
          <a:ln w="76200" cmpd="sng">
            <a:solidFill>
              <a:schemeClr val="accent2"/>
            </a:solidFill>
          </a:ln>
        </p:spPr>
      </p:pic>
      <p:sp>
        <p:nvSpPr>
          <p:cNvPr id="7" name="TextBox 6">
            <a:extLst>
              <a:ext uri="{FF2B5EF4-FFF2-40B4-BE49-F238E27FC236}">
                <a16:creationId xmlns:a16="http://schemas.microsoft.com/office/drawing/2014/main" id="{5DA2F798-B7EA-411B-BFD8-CF2A802A1CCA}"/>
              </a:ext>
            </a:extLst>
          </p:cNvPr>
          <p:cNvSpPr txBox="1"/>
          <p:nvPr/>
        </p:nvSpPr>
        <p:spPr>
          <a:xfrm>
            <a:off x="8111660" y="5457144"/>
            <a:ext cx="3339562" cy="1200329"/>
          </a:xfrm>
          <a:prstGeom prst="rect">
            <a:avLst/>
          </a:prstGeom>
          <a:noFill/>
        </p:spPr>
        <p:txBody>
          <a:bodyPr wrap="square" rtlCol="0">
            <a:spAutoFit/>
          </a:bodyPr>
          <a:lstStyle/>
          <a:p>
            <a:pPr algn="ctr"/>
            <a:r>
              <a:rPr lang="en-GB" b="1" i="1" dirty="0"/>
              <a:t>Pole and Chariot system</a:t>
            </a:r>
          </a:p>
          <a:p>
            <a:pPr algn="ctr"/>
            <a:endParaRPr lang="en-GB" b="1" i="1" dirty="0"/>
          </a:p>
          <a:p>
            <a:pPr algn="ctr"/>
            <a:r>
              <a:rPr lang="en-GB" b="1" i="1" dirty="0"/>
              <a:t>Image sourced from lecture notes</a:t>
            </a:r>
          </a:p>
        </p:txBody>
      </p:sp>
    </p:spTree>
    <p:extLst>
      <p:ext uri="{BB962C8B-B14F-4D97-AF65-F5344CB8AC3E}">
        <p14:creationId xmlns:p14="http://schemas.microsoft.com/office/powerpoint/2010/main" val="350256046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97113A-92AE-47CB-A8E1-078BC8140411}"/>
              </a:ext>
            </a:extLst>
          </p:cNvPr>
          <p:cNvSpPr>
            <a:spLocks noGrp="1"/>
          </p:cNvSpPr>
          <p:nvPr>
            <p:ph sz="quarter" idx="10"/>
          </p:nvPr>
        </p:nvSpPr>
        <p:spPr>
          <a:xfrm>
            <a:off x="256674" y="1411705"/>
            <a:ext cx="8229600" cy="5213684"/>
          </a:xfrm>
        </p:spPr>
        <p:txBody>
          <a:bodyPr>
            <a:normAutofit/>
          </a:bodyPr>
          <a:lstStyle/>
          <a:p>
            <a:r>
              <a:rPr lang="en-GB" sz="2000" b="1" u="sng" dirty="0"/>
              <a:t>Opera – Lighting</a:t>
            </a:r>
          </a:p>
          <a:p>
            <a:r>
              <a:rPr lang="en-GB" sz="2000" dirty="0" err="1"/>
              <a:t>Aime</a:t>
            </a:r>
            <a:r>
              <a:rPr lang="en-GB" sz="2000" dirty="0"/>
              <a:t> Argand, who was a Swiss chemist, in the 1780s developed a modern oil lamp. This replaced the candle as the primary light sourced.</a:t>
            </a:r>
          </a:p>
          <a:p>
            <a:r>
              <a:rPr lang="en-GB" sz="2000" dirty="0"/>
              <a:t>The Argand lamp had a sleeve-shaped candle wick mounted so that air could pass through the centre of the wick and also around the outside of the wick, before being drawn into a cylindrical chimney which steadied the flame and improved the flow of air.</a:t>
            </a:r>
          </a:p>
          <a:p>
            <a:r>
              <a:rPr lang="en-GB" sz="2000" dirty="0"/>
              <a:t>Early models used ground glass which was sometimes tinted around the wick.</a:t>
            </a:r>
          </a:p>
        </p:txBody>
      </p:sp>
      <p:sp>
        <p:nvSpPr>
          <p:cNvPr id="4" name="Title 3">
            <a:extLst>
              <a:ext uri="{FF2B5EF4-FFF2-40B4-BE49-F238E27FC236}">
                <a16:creationId xmlns:a16="http://schemas.microsoft.com/office/drawing/2014/main" id="{F39A1BDC-9BA8-4531-8287-4DB580126236}"/>
              </a:ext>
            </a:extLst>
          </p:cNvPr>
          <p:cNvSpPr>
            <a:spLocks noGrp="1"/>
          </p:cNvSpPr>
          <p:nvPr>
            <p:ph type="title"/>
          </p:nvPr>
        </p:nvSpPr>
        <p:spPr>
          <a:xfrm>
            <a:off x="2657475" y="415591"/>
            <a:ext cx="6877050" cy="639763"/>
          </a:xfrm>
        </p:spPr>
        <p:txBody>
          <a:bodyPr>
            <a:normAutofit/>
          </a:bodyPr>
          <a:lstStyle/>
          <a:p>
            <a:pPr algn="ctr"/>
            <a:r>
              <a:rPr lang="en-GB" sz="3000" b="1" u="sng" dirty="0"/>
              <a:t>History of Spaces – How we use them?</a:t>
            </a:r>
          </a:p>
        </p:txBody>
      </p:sp>
      <p:pic>
        <p:nvPicPr>
          <p:cNvPr id="6" name="Picture 5" descr="A picture containing text, device, scale, gauge&#10;&#10;Description automatically generated">
            <a:extLst>
              <a:ext uri="{FF2B5EF4-FFF2-40B4-BE49-F238E27FC236}">
                <a16:creationId xmlns:a16="http://schemas.microsoft.com/office/drawing/2014/main" id="{E7BAA7C5-1DD6-4651-8C43-E8D916FB35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13536" y="4238100"/>
            <a:ext cx="1206739" cy="2204309"/>
          </a:xfrm>
          <a:prstGeom prst="rect">
            <a:avLst/>
          </a:prstGeom>
        </p:spPr>
      </p:pic>
      <p:sp>
        <p:nvSpPr>
          <p:cNvPr id="7" name="TextBox 6">
            <a:extLst>
              <a:ext uri="{FF2B5EF4-FFF2-40B4-BE49-F238E27FC236}">
                <a16:creationId xmlns:a16="http://schemas.microsoft.com/office/drawing/2014/main" id="{2F07BF5A-4328-499A-A447-9CB9CB796560}"/>
              </a:ext>
            </a:extLst>
          </p:cNvPr>
          <p:cNvSpPr txBox="1"/>
          <p:nvPr/>
        </p:nvSpPr>
        <p:spPr>
          <a:xfrm>
            <a:off x="9947537" y="5934578"/>
            <a:ext cx="1662290" cy="507831"/>
          </a:xfrm>
          <a:prstGeom prst="rect">
            <a:avLst/>
          </a:prstGeom>
          <a:noFill/>
        </p:spPr>
        <p:txBody>
          <a:bodyPr wrap="square" rtlCol="0">
            <a:spAutoFit/>
          </a:bodyPr>
          <a:lstStyle/>
          <a:p>
            <a:pPr algn="ctr"/>
            <a:r>
              <a:rPr lang="en-GB" sz="900" dirty="0">
                <a:hlinkClick r:id="rId3" tooltip="https://en.wikipedia.org/wiki/Argand_lamp"/>
              </a:rPr>
              <a:t>This Photo</a:t>
            </a:r>
            <a:r>
              <a:rPr lang="en-GB" sz="900" dirty="0"/>
              <a:t> by Unknown Author is licensed under </a:t>
            </a:r>
            <a:r>
              <a:rPr lang="en-GB" sz="900" dirty="0">
                <a:hlinkClick r:id="rId4" tooltip="https://creativecommons.org/licenses/by-sa/3.0/"/>
              </a:rPr>
              <a:t>CC BY-SA</a:t>
            </a:r>
            <a:endParaRPr lang="en-GB" sz="900" dirty="0"/>
          </a:p>
        </p:txBody>
      </p:sp>
      <p:pic>
        <p:nvPicPr>
          <p:cNvPr id="9" name="Picture 8" descr="A picture containing indoor&#10;&#10;Description automatically generated">
            <a:extLst>
              <a:ext uri="{FF2B5EF4-FFF2-40B4-BE49-F238E27FC236}">
                <a16:creationId xmlns:a16="http://schemas.microsoft.com/office/drawing/2014/main" id="{F32C35F4-94C1-4D2E-AA6F-300DE834B96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19208" y="1411705"/>
            <a:ext cx="1707656" cy="2276876"/>
          </a:xfrm>
          <a:prstGeom prst="rect">
            <a:avLst/>
          </a:prstGeom>
        </p:spPr>
      </p:pic>
      <p:sp>
        <p:nvSpPr>
          <p:cNvPr id="10" name="TextBox 9">
            <a:extLst>
              <a:ext uri="{FF2B5EF4-FFF2-40B4-BE49-F238E27FC236}">
                <a16:creationId xmlns:a16="http://schemas.microsoft.com/office/drawing/2014/main" id="{FF529838-F926-496D-9BEC-D25AF4721B3C}"/>
              </a:ext>
            </a:extLst>
          </p:cNvPr>
          <p:cNvSpPr txBox="1"/>
          <p:nvPr/>
        </p:nvSpPr>
        <p:spPr>
          <a:xfrm>
            <a:off x="8797771" y="3787715"/>
            <a:ext cx="3492068" cy="230832"/>
          </a:xfrm>
          <a:prstGeom prst="rect">
            <a:avLst/>
          </a:prstGeom>
          <a:noFill/>
        </p:spPr>
        <p:txBody>
          <a:bodyPr wrap="square" rtlCol="0">
            <a:spAutoFit/>
          </a:bodyPr>
          <a:lstStyle/>
          <a:p>
            <a:r>
              <a:rPr lang="en-GB" sz="900" dirty="0">
                <a:hlinkClick r:id="rId6" tooltip="https://www.flickr.com/photos/peterjr1961/4101049561/"/>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539548540"/>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8E00A2-737E-4194-935F-BDE88B61E2DA}"/>
              </a:ext>
            </a:extLst>
          </p:cNvPr>
          <p:cNvSpPr>
            <a:spLocks noGrp="1"/>
          </p:cNvSpPr>
          <p:nvPr>
            <p:ph sz="quarter" idx="10"/>
          </p:nvPr>
        </p:nvSpPr>
        <p:spPr>
          <a:xfrm>
            <a:off x="272716" y="1299411"/>
            <a:ext cx="11662610" cy="5293894"/>
          </a:xfrm>
        </p:spPr>
        <p:txBody>
          <a:bodyPr>
            <a:normAutofit/>
          </a:bodyPr>
          <a:lstStyle/>
          <a:p>
            <a:r>
              <a:rPr lang="en-GB" sz="2000" dirty="0"/>
              <a:t>Josef Hoffmann, who was a Viennese landscape artist, designed sketches for an 1876 production called ‘The Ring’. Those sketches were turned over to brothers </a:t>
            </a:r>
            <a:r>
              <a:rPr lang="en-GB" sz="2000" dirty="0" err="1"/>
              <a:t>Gotthold</a:t>
            </a:r>
            <a:r>
              <a:rPr lang="en-GB" sz="2000" dirty="0"/>
              <a:t> and Max Bruckner, who were stage designers of the opera at Coburg, so that they could be turned into stage scenery.</a:t>
            </a:r>
          </a:p>
          <a:p>
            <a:r>
              <a:rPr lang="en-GB" sz="2000" dirty="0"/>
              <a:t>The stage was a proscenium arch stage with a raked floor. This floor supported a pole and chariot system for shifting wing and drop scenery. Steam vents let in fog to produce an illusion of mythic reality.</a:t>
            </a:r>
          </a:p>
        </p:txBody>
      </p:sp>
      <p:sp>
        <p:nvSpPr>
          <p:cNvPr id="4" name="Title 3">
            <a:extLst>
              <a:ext uri="{FF2B5EF4-FFF2-40B4-BE49-F238E27FC236}">
                <a16:creationId xmlns:a16="http://schemas.microsoft.com/office/drawing/2014/main" id="{7EA64C59-A186-4D40-BA92-05C61D674312}"/>
              </a:ext>
            </a:extLst>
          </p:cNvPr>
          <p:cNvSpPr>
            <a:spLocks noGrp="1"/>
          </p:cNvSpPr>
          <p:nvPr>
            <p:ph type="title"/>
          </p:nvPr>
        </p:nvSpPr>
        <p:spPr>
          <a:xfrm>
            <a:off x="2657475" y="415591"/>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202183703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8C432C-D533-4040-B59D-B7821C4F402A}"/>
              </a:ext>
            </a:extLst>
          </p:cNvPr>
          <p:cNvSpPr>
            <a:spLocks noGrp="1"/>
          </p:cNvSpPr>
          <p:nvPr>
            <p:ph sz="quarter" idx="10"/>
          </p:nvPr>
        </p:nvSpPr>
        <p:spPr>
          <a:xfrm>
            <a:off x="272716" y="1331495"/>
            <a:ext cx="11598442" cy="5197642"/>
          </a:xfrm>
        </p:spPr>
        <p:txBody>
          <a:bodyPr>
            <a:normAutofit/>
          </a:bodyPr>
          <a:lstStyle/>
          <a:p>
            <a:r>
              <a:rPr lang="en-GB" sz="2000" b="1" u="sng" dirty="0"/>
              <a:t>Nineteenth Century – Lights</a:t>
            </a:r>
          </a:p>
          <a:p>
            <a:r>
              <a:rPr lang="en-GB" sz="2000" dirty="0"/>
              <a:t>Points of interest include:</a:t>
            </a:r>
          </a:p>
          <a:p>
            <a:pPr marL="342900" indent="-342900">
              <a:buFont typeface="Arial" panose="020B0604020202020204" pitchFamily="34" charset="0"/>
              <a:buChar char="•"/>
            </a:pPr>
            <a:r>
              <a:rPr lang="en-GB" sz="2000" dirty="0"/>
              <a:t>Gaslight being introduced in 1817 in England</a:t>
            </a:r>
          </a:p>
          <a:p>
            <a:pPr marL="342900" indent="-342900">
              <a:buFont typeface="Arial" panose="020B0604020202020204" pitchFamily="34" charset="0"/>
              <a:buChar char="•"/>
            </a:pPr>
            <a:r>
              <a:rPr lang="en-GB" sz="2000" dirty="0"/>
              <a:t>Sir Henry Irving, by the end of the century, was the first to darken the auditorium completely. He was also the first to experiment with colour and intensity of gaslight.</a:t>
            </a:r>
          </a:p>
          <a:p>
            <a:pPr marL="342900" indent="-342900">
              <a:buFont typeface="Arial" panose="020B0604020202020204" pitchFamily="34" charset="0"/>
              <a:buChar char="•"/>
            </a:pPr>
            <a:r>
              <a:rPr lang="en-GB" sz="2000" dirty="0"/>
              <a:t>The first spotlight was the limelight in 1816, followed by the arc light in 1846</a:t>
            </a:r>
          </a:p>
          <a:p>
            <a:pPr marL="342900" indent="-342900">
              <a:buFont typeface="Arial" panose="020B0604020202020204" pitchFamily="34" charset="0"/>
              <a:buChar char="•"/>
            </a:pPr>
            <a:r>
              <a:rPr lang="en-GB" sz="2000" dirty="0"/>
              <a:t>Through the efforts of Adolphe </a:t>
            </a:r>
            <a:r>
              <a:rPr lang="en-GB" sz="2000" dirty="0" err="1"/>
              <a:t>Appia</a:t>
            </a:r>
            <a:r>
              <a:rPr lang="en-GB" sz="2000" dirty="0"/>
              <a:t>, modern stage lighting was born</a:t>
            </a:r>
          </a:p>
        </p:txBody>
      </p:sp>
      <p:sp>
        <p:nvSpPr>
          <p:cNvPr id="4" name="Title 3">
            <a:extLst>
              <a:ext uri="{FF2B5EF4-FFF2-40B4-BE49-F238E27FC236}">
                <a16:creationId xmlns:a16="http://schemas.microsoft.com/office/drawing/2014/main" id="{EE411B7E-40E9-482A-964F-635AB4C8FF17}"/>
              </a:ext>
            </a:extLst>
          </p:cNvPr>
          <p:cNvSpPr>
            <a:spLocks noGrp="1"/>
          </p:cNvSpPr>
          <p:nvPr>
            <p:ph type="title"/>
          </p:nvPr>
        </p:nvSpPr>
        <p:spPr>
          <a:xfrm>
            <a:off x="2657475" y="463717"/>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309909403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38752-AFEC-45B0-9E6B-8C516B41AD6C}"/>
              </a:ext>
            </a:extLst>
          </p:cNvPr>
          <p:cNvSpPr>
            <a:spLocks noGrp="1"/>
          </p:cNvSpPr>
          <p:nvPr>
            <p:ph sz="quarter" idx="10"/>
          </p:nvPr>
        </p:nvSpPr>
        <p:spPr>
          <a:xfrm>
            <a:off x="288758" y="1315453"/>
            <a:ext cx="7479203" cy="5293894"/>
          </a:xfrm>
        </p:spPr>
        <p:txBody>
          <a:bodyPr>
            <a:normAutofit fontScale="92500" lnSpcReduction="20000"/>
          </a:bodyPr>
          <a:lstStyle/>
          <a:p>
            <a:r>
              <a:rPr lang="en-GB" sz="2000" b="1" u="sng" dirty="0"/>
              <a:t>Sir Henry Irving</a:t>
            </a:r>
          </a:p>
          <a:p>
            <a:r>
              <a:rPr lang="en-GB" sz="2000" dirty="0"/>
              <a:t>Irving was an English stage actor, known as an actor-manager as he took complete responsibility for supervision of sets, lighting, direction, casting, as well as playing lead roles. </a:t>
            </a:r>
          </a:p>
          <a:p>
            <a:r>
              <a:rPr lang="en-GB" sz="2000" dirty="0"/>
              <a:t>In 1895, he was awarded a knighthood and was the first actor to be awarded this tremendous honour, indicating his acceptances into the upper echelons of British society.</a:t>
            </a:r>
          </a:p>
          <a:p>
            <a:r>
              <a:rPr lang="en-GB" sz="2000" dirty="0"/>
              <a:t>He is also widely acknowledged to be one of the inspirations for Count Dracula, the main character of the 1897 novel Dracula. Bram Stoker, the author of the novel, was business manager at the West End’s Lyceum Theatre, where Irving worked at.</a:t>
            </a:r>
          </a:p>
        </p:txBody>
      </p:sp>
      <p:sp>
        <p:nvSpPr>
          <p:cNvPr id="4" name="Title 3">
            <a:extLst>
              <a:ext uri="{FF2B5EF4-FFF2-40B4-BE49-F238E27FC236}">
                <a16:creationId xmlns:a16="http://schemas.microsoft.com/office/drawing/2014/main" id="{94222CE3-E901-411D-AA4A-951E09E830DE}"/>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67CCD6E5-9B4C-4A37-8E5B-9675227FDFDE}"/>
              </a:ext>
            </a:extLst>
          </p:cNvPr>
          <p:cNvPicPr>
            <a:picLocks noChangeAspect="1"/>
          </p:cNvPicPr>
          <p:nvPr/>
        </p:nvPicPr>
        <p:blipFill>
          <a:blip r:embed="rId2"/>
          <a:stretch>
            <a:fillRect/>
          </a:stretch>
        </p:blipFill>
        <p:spPr>
          <a:xfrm>
            <a:off x="9350593" y="1594510"/>
            <a:ext cx="1628775" cy="2071687"/>
          </a:xfrm>
          <a:prstGeom prst="rect">
            <a:avLst/>
          </a:prstGeom>
        </p:spPr>
      </p:pic>
      <p:sp>
        <p:nvSpPr>
          <p:cNvPr id="8" name="TextBox 7">
            <a:extLst>
              <a:ext uri="{FF2B5EF4-FFF2-40B4-BE49-F238E27FC236}">
                <a16:creationId xmlns:a16="http://schemas.microsoft.com/office/drawing/2014/main" id="{C9356CB6-4194-411A-B9FA-9157B56876C3}"/>
              </a:ext>
            </a:extLst>
          </p:cNvPr>
          <p:cNvSpPr txBox="1"/>
          <p:nvPr/>
        </p:nvSpPr>
        <p:spPr>
          <a:xfrm>
            <a:off x="8496029" y="3958491"/>
            <a:ext cx="3337904" cy="1754326"/>
          </a:xfrm>
          <a:prstGeom prst="rect">
            <a:avLst/>
          </a:prstGeom>
          <a:noFill/>
        </p:spPr>
        <p:txBody>
          <a:bodyPr wrap="square">
            <a:spAutoFit/>
          </a:bodyPr>
          <a:lstStyle/>
          <a:p>
            <a:pPr algn="ctr"/>
            <a:r>
              <a:rPr lang="en-GB" dirty="0"/>
              <a:t>By Lock and Whitfield, London Public Domain, English Wikipedia</a:t>
            </a:r>
          </a:p>
          <a:p>
            <a:pPr algn="ctr"/>
            <a:r>
              <a:rPr lang="en-GB" dirty="0"/>
              <a:t> </a:t>
            </a:r>
            <a:r>
              <a:rPr lang="en-GB" dirty="0">
                <a:hlinkClick r:id="rId3"/>
              </a:rPr>
              <a:t>https://commons.wikimedia.org/w/index.php?curid=4427750</a:t>
            </a:r>
            <a:endParaRPr lang="en-GB" dirty="0"/>
          </a:p>
        </p:txBody>
      </p:sp>
    </p:spTree>
    <p:extLst>
      <p:ext uri="{BB962C8B-B14F-4D97-AF65-F5344CB8AC3E}">
        <p14:creationId xmlns:p14="http://schemas.microsoft.com/office/powerpoint/2010/main" val="66427095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3BC48D-3A07-4671-8722-13AAA082E10E}"/>
              </a:ext>
            </a:extLst>
          </p:cNvPr>
          <p:cNvSpPr>
            <a:spLocks noGrp="1"/>
          </p:cNvSpPr>
          <p:nvPr>
            <p:ph sz="quarter" idx="10"/>
          </p:nvPr>
        </p:nvSpPr>
        <p:spPr>
          <a:xfrm>
            <a:off x="224589" y="1315453"/>
            <a:ext cx="8005011" cy="5142998"/>
          </a:xfrm>
        </p:spPr>
        <p:txBody>
          <a:bodyPr>
            <a:normAutofit/>
          </a:bodyPr>
          <a:lstStyle/>
          <a:p>
            <a:r>
              <a:rPr lang="en-GB" sz="2000" b="1" u="sng" dirty="0"/>
              <a:t>Adolphe </a:t>
            </a:r>
            <a:r>
              <a:rPr lang="en-GB" sz="2000" b="1" u="sng" dirty="0" err="1"/>
              <a:t>Appia</a:t>
            </a:r>
            <a:r>
              <a:rPr lang="en-GB" sz="2000" b="1" u="sng" dirty="0"/>
              <a:t> (1862 – 1928)</a:t>
            </a:r>
          </a:p>
          <a:p>
            <a:r>
              <a:rPr lang="en-GB" sz="2000" dirty="0" err="1"/>
              <a:t>Appia</a:t>
            </a:r>
            <a:r>
              <a:rPr lang="en-GB" sz="2000" dirty="0"/>
              <a:t>, the son of Red Cross co-founder Louis </a:t>
            </a:r>
            <a:r>
              <a:rPr lang="en-GB" sz="2000" dirty="0" err="1"/>
              <a:t>Appia</a:t>
            </a:r>
            <a:r>
              <a:rPr lang="en-GB" sz="2000" dirty="0"/>
              <a:t>, was a Swiss architect and stage theorist.</a:t>
            </a:r>
          </a:p>
          <a:p>
            <a:r>
              <a:rPr lang="en-GB" sz="2000" dirty="0"/>
              <a:t>He is best known for his many scenic designs for Wagner’s operas. </a:t>
            </a:r>
          </a:p>
          <a:p>
            <a:r>
              <a:rPr lang="en-GB" sz="2000" dirty="0"/>
              <a:t>Directors and designers have taken inspiration from </a:t>
            </a:r>
            <a:r>
              <a:rPr lang="en-GB" sz="2000" dirty="0" err="1"/>
              <a:t>Appia’s</a:t>
            </a:r>
            <a:r>
              <a:rPr lang="en-GB" sz="2000" dirty="0"/>
              <a:t> work, his theories and conceptualisations of Wagner’s operas have helped to shape today’s perceptions of the relationship between performance spaces and lighting.</a:t>
            </a:r>
          </a:p>
          <a:p>
            <a:endParaRPr lang="en-GB" sz="2000" dirty="0"/>
          </a:p>
          <a:p>
            <a:endParaRPr lang="en-GB" sz="2000" b="1" u="sng" dirty="0"/>
          </a:p>
        </p:txBody>
      </p:sp>
      <p:sp>
        <p:nvSpPr>
          <p:cNvPr id="4" name="Title 3">
            <a:extLst>
              <a:ext uri="{FF2B5EF4-FFF2-40B4-BE49-F238E27FC236}">
                <a16:creationId xmlns:a16="http://schemas.microsoft.com/office/drawing/2014/main" id="{19DF3340-47A1-4253-AF08-F35D6B324C01}"/>
              </a:ext>
            </a:extLst>
          </p:cNvPr>
          <p:cNvSpPr>
            <a:spLocks noGrp="1"/>
          </p:cNvSpPr>
          <p:nvPr>
            <p:ph type="title"/>
          </p:nvPr>
        </p:nvSpPr>
        <p:spPr>
          <a:xfrm>
            <a:off x="2657475" y="399549"/>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BBA86558-FD84-4A05-BE04-8F55DAED3517}"/>
              </a:ext>
            </a:extLst>
          </p:cNvPr>
          <p:cNvPicPr>
            <a:picLocks noChangeAspect="1"/>
          </p:cNvPicPr>
          <p:nvPr/>
        </p:nvPicPr>
        <p:blipFill>
          <a:blip r:embed="rId2"/>
          <a:stretch>
            <a:fillRect/>
          </a:stretch>
        </p:blipFill>
        <p:spPr>
          <a:xfrm>
            <a:off x="9089297" y="1554500"/>
            <a:ext cx="2066544" cy="2850642"/>
          </a:xfrm>
          <a:prstGeom prst="rect">
            <a:avLst/>
          </a:prstGeom>
        </p:spPr>
      </p:pic>
      <p:sp>
        <p:nvSpPr>
          <p:cNvPr id="8" name="TextBox 7">
            <a:extLst>
              <a:ext uri="{FF2B5EF4-FFF2-40B4-BE49-F238E27FC236}">
                <a16:creationId xmlns:a16="http://schemas.microsoft.com/office/drawing/2014/main" id="{00CC8771-0D2F-4C9E-9DA5-AA318142AA16}"/>
              </a:ext>
            </a:extLst>
          </p:cNvPr>
          <p:cNvSpPr txBox="1"/>
          <p:nvPr/>
        </p:nvSpPr>
        <p:spPr>
          <a:xfrm>
            <a:off x="8348515" y="4704125"/>
            <a:ext cx="3423276" cy="1600438"/>
          </a:xfrm>
          <a:prstGeom prst="rect">
            <a:avLst/>
          </a:prstGeom>
          <a:noFill/>
        </p:spPr>
        <p:txBody>
          <a:bodyPr wrap="square">
            <a:spAutoFit/>
          </a:bodyPr>
          <a:lstStyle/>
          <a:p>
            <a:pPr algn="ctr"/>
            <a:r>
              <a:rPr lang="en-GB" sz="1400" dirty="0"/>
              <a:t>By Beinecke Library</a:t>
            </a:r>
          </a:p>
          <a:p>
            <a:pPr algn="ctr"/>
            <a:r>
              <a:rPr lang="en-GB" sz="1400" dirty="0"/>
              <a:t> </a:t>
            </a:r>
            <a:r>
              <a:rPr lang="en-GB" sz="1400" dirty="0">
                <a:hlinkClick r:id="rId3"/>
              </a:rPr>
              <a:t>https://www.flickr.com/photos/beinecke_library/4946153268/</a:t>
            </a:r>
            <a:endParaRPr lang="en-GB" sz="1400" dirty="0"/>
          </a:p>
          <a:p>
            <a:pPr algn="ctr"/>
            <a:r>
              <a:rPr lang="en-GB" sz="1400" dirty="0"/>
              <a:t>CC BY-SA 2.0, </a:t>
            </a:r>
            <a:r>
              <a:rPr lang="en-GB" sz="1400" dirty="0">
                <a:hlinkClick r:id="rId4"/>
              </a:rPr>
              <a:t>https://commons.wikimedia.org/w/index.php?curid=26552025</a:t>
            </a:r>
            <a:endParaRPr lang="en-GB" sz="1400" dirty="0"/>
          </a:p>
        </p:txBody>
      </p:sp>
    </p:spTree>
    <p:extLst>
      <p:ext uri="{BB962C8B-B14F-4D97-AF65-F5344CB8AC3E}">
        <p14:creationId xmlns:p14="http://schemas.microsoft.com/office/powerpoint/2010/main" val="3206034317"/>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652FE-8AC2-435C-9803-4D6346E7B1DF}"/>
              </a:ext>
            </a:extLst>
          </p:cNvPr>
          <p:cNvSpPr>
            <a:spLocks noGrp="1"/>
          </p:cNvSpPr>
          <p:nvPr>
            <p:ph sz="quarter" idx="10"/>
          </p:nvPr>
        </p:nvSpPr>
        <p:spPr>
          <a:xfrm>
            <a:off x="240632" y="1315453"/>
            <a:ext cx="8502315" cy="5261809"/>
          </a:xfrm>
        </p:spPr>
        <p:txBody>
          <a:bodyPr>
            <a:normAutofit/>
          </a:bodyPr>
          <a:lstStyle/>
          <a:p>
            <a:r>
              <a:rPr lang="en-GB" sz="2000" b="1" u="sng" dirty="0"/>
              <a:t>George </a:t>
            </a:r>
            <a:r>
              <a:rPr lang="en-GB" sz="2000" b="1" u="sng" dirty="0" err="1"/>
              <a:t>Méliès</a:t>
            </a:r>
            <a:r>
              <a:rPr lang="en-GB" sz="2000" b="1" u="sng" dirty="0"/>
              <a:t> (1861 – 1938)</a:t>
            </a:r>
          </a:p>
          <a:p>
            <a:r>
              <a:rPr lang="en-GB" sz="2000" dirty="0" err="1"/>
              <a:t>Méliès</a:t>
            </a:r>
            <a:r>
              <a:rPr lang="en-GB" sz="2000" dirty="0"/>
              <a:t> was a French illusionist, actor and film director who led many technical and narrative developments in the earliest days of cinema. He was well known for the use of special effects, using techniques such as time-lapse photography, dissolves, hand-painted colour and many more techniques. He was also one of the first film makers to use storyboards.</a:t>
            </a:r>
          </a:p>
          <a:p>
            <a:r>
              <a:rPr lang="en-GB" sz="2000" dirty="0"/>
              <a:t>From 1899 to 1912 he made more than 400 films, the best of which incorporated illusion, comic burlesque and pantomime. He specialised in depicting extreme physical transformations of the human body e.g. dismemberment of heads and limbs, used for comic effect.</a:t>
            </a:r>
          </a:p>
        </p:txBody>
      </p:sp>
      <p:sp>
        <p:nvSpPr>
          <p:cNvPr id="4" name="Title 3">
            <a:extLst>
              <a:ext uri="{FF2B5EF4-FFF2-40B4-BE49-F238E27FC236}">
                <a16:creationId xmlns:a16="http://schemas.microsoft.com/office/drawing/2014/main" id="{916A6C5D-59DF-401A-BC8C-69ECCFD853FD}"/>
              </a:ext>
            </a:extLst>
          </p:cNvPr>
          <p:cNvSpPr>
            <a:spLocks noGrp="1"/>
          </p:cNvSpPr>
          <p:nvPr>
            <p:ph type="title"/>
          </p:nvPr>
        </p:nvSpPr>
        <p:spPr>
          <a:xfrm>
            <a:off x="2657475" y="447675"/>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FF53257D-BD96-48BC-818D-081190A56CA8}"/>
              </a:ext>
            </a:extLst>
          </p:cNvPr>
          <p:cNvPicPr>
            <a:picLocks noChangeAspect="1"/>
          </p:cNvPicPr>
          <p:nvPr/>
        </p:nvPicPr>
        <p:blipFill>
          <a:blip r:embed="rId2"/>
          <a:stretch>
            <a:fillRect/>
          </a:stretch>
        </p:blipFill>
        <p:spPr>
          <a:xfrm>
            <a:off x="9312675" y="1526218"/>
            <a:ext cx="2014380" cy="2837155"/>
          </a:xfrm>
          <a:prstGeom prst="rect">
            <a:avLst/>
          </a:prstGeom>
        </p:spPr>
      </p:pic>
      <p:sp>
        <p:nvSpPr>
          <p:cNvPr id="8" name="TextBox 7">
            <a:extLst>
              <a:ext uri="{FF2B5EF4-FFF2-40B4-BE49-F238E27FC236}">
                <a16:creationId xmlns:a16="http://schemas.microsoft.com/office/drawing/2014/main" id="{98237656-5D0C-4F64-B873-F7CFFC263D94}"/>
              </a:ext>
            </a:extLst>
          </p:cNvPr>
          <p:cNvSpPr txBox="1"/>
          <p:nvPr/>
        </p:nvSpPr>
        <p:spPr>
          <a:xfrm>
            <a:off x="8836241" y="4542079"/>
            <a:ext cx="2962183" cy="1815882"/>
          </a:xfrm>
          <a:prstGeom prst="rect">
            <a:avLst/>
          </a:prstGeom>
          <a:noFill/>
        </p:spPr>
        <p:txBody>
          <a:bodyPr wrap="square">
            <a:spAutoFit/>
          </a:bodyPr>
          <a:lstStyle/>
          <a:p>
            <a:r>
              <a:rPr lang="en-GB" sz="1400" dirty="0"/>
              <a:t>By </a:t>
            </a:r>
            <a:r>
              <a:rPr lang="en-GB" sz="1400" dirty="0" err="1"/>
              <a:t>Maëlann</a:t>
            </a:r>
            <a:r>
              <a:rPr lang="en-GB" sz="1400" dirty="0"/>
              <a:t> LE GAL - Libération.fr: </a:t>
            </a:r>
            <a:r>
              <a:rPr lang="en-GB" sz="1400" dirty="0">
                <a:hlinkClick r:id="rId3"/>
              </a:rPr>
              <a:t>http://pointscommuns.liberation.fr/img/realisateur/1617588.jpg</a:t>
            </a:r>
            <a:endParaRPr lang="en-GB" sz="1400" dirty="0"/>
          </a:p>
          <a:p>
            <a:endParaRPr lang="en-GB" sz="1400" dirty="0"/>
          </a:p>
          <a:p>
            <a:r>
              <a:rPr lang="en-GB" sz="1400" dirty="0"/>
              <a:t>Public Domain, English Wikipedia</a:t>
            </a:r>
          </a:p>
          <a:p>
            <a:r>
              <a:rPr lang="en-GB" sz="1400" dirty="0"/>
              <a:t> </a:t>
            </a:r>
            <a:r>
              <a:rPr lang="en-GB" sz="1400" dirty="0">
                <a:hlinkClick r:id="rId4"/>
              </a:rPr>
              <a:t>https://commons.wikimedia.org/w/index.php?curid=6711546</a:t>
            </a:r>
            <a:endParaRPr lang="en-GB" sz="1400" dirty="0"/>
          </a:p>
        </p:txBody>
      </p:sp>
    </p:spTree>
    <p:extLst>
      <p:ext uri="{BB962C8B-B14F-4D97-AF65-F5344CB8AC3E}">
        <p14:creationId xmlns:p14="http://schemas.microsoft.com/office/powerpoint/2010/main" val="404673446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8E7498-D340-406C-8144-E37DE62EA9BB}"/>
              </a:ext>
            </a:extLst>
          </p:cNvPr>
          <p:cNvSpPr>
            <a:spLocks noGrp="1"/>
          </p:cNvSpPr>
          <p:nvPr>
            <p:ph sz="quarter" idx="10"/>
          </p:nvPr>
        </p:nvSpPr>
        <p:spPr>
          <a:xfrm>
            <a:off x="304800" y="1283368"/>
            <a:ext cx="8069179" cy="5309937"/>
          </a:xfrm>
        </p:spPr>
        <p:txBody>
          <a:bodyPr>
            <a:normAutofit lnSpcReduction="10000"/>
          </a:bodyPr>
          <a:lstStyle/>
          <a:p>
            <a:r>
              <a:rPr lang="en-GB" sz="2000" b="1" u="sng" dirty="0"/>
              <a:t>Edward Gordon Craig (1872 – 1966)</a:t>
            </a:r>
          </a:p>
          <a:p>
            <a:r>
              <a:rPr lang="en-GB" sz="2000" dirty="0"/>
              <a:t>Craig was an English theatre practitioner, actor, director and scenic designer.</a:t>
            </a:r>
          </a:p>
          <a:p>
            <a:r>
              <a:rPr lang="en-GB" sz="2000" dirty="0"/>
              <a:t>His father was acclaimed architect Edward Godwin and his mother was actress Ellen Terry.</a:t>
            </a:r>
          </a:p>
          <a:p>
            <a:r>
              <a:rPr lang="en-GB" sz="2000" dirty="0"/>
              <a:t>His publication ‘On the Art of the Theatre’ (1911) is written as a dialogue between a member of the audience and a director. In the book, </a:t>
            </a:r>
            <a:r>
              <a:rPr lang="en-US" sz="2000" dirty="0"/>
              <a:t>Craig argues that “</a:t>
            </a:r>
            <a:r>
              <a:rPr lang="en-US" sz="2000" i="1" dirty="0"/>
              <a:t>the design elements may transcend reality and function as symbols, thereby communicating a deeper meaning, rather than simply reflecting the real world</a:t>
            </a:r>
            <a:r>
              <a:rPr lang="en-US" sz="2000" dirty="0"/>
              <a:t>”.</a:t>
            </a:r>
            <a:endParaRPr lang="en-GB" sz="2000" dirty="0"/>
          </a:p>
        </p:txBody>
      </p:sp>
      <p:sp>
        <p:nvSpPr>
          <p:cNvPr id="4" name="Title 3">
            <a:extLst>
              <a:ext uri="{FF2B5EF4-FFF2-40B4-BE49-F238E27FC236}">
                <a16:creationId xmlns:a16="http://schemas.microsoft.com/office/drawing/2014/main" id="{5D0AC4FA-E629-4A4B-932C-1DF9940F1E86}"/>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sp>
        <p:nvSpPr>
          <p:cNvPr id="6" name="TextBox 5">
            <a:extLst>
              <a:ext uri="{FF2B5EF4-FFF2-40B4-BE49-F238E27FC236}">
                <a16:creationId xmlns:a16="http://schemas.microsoft.com/office/drawing/2014/main" id="{F6FD9D12-6C09-4C1E-800E-5B7593719B06}"/>
              </a:ext>
            </a:extLst>
          </p:cNvPr>
          <p:cNvSpPr txBox="1"/>
          <p:nvPr/>
        </p:nvSpPr>
        <p:spPr>
          <a:xfrm>
            <a:off x="8575271" y="4284981"/>
            <a:ext cx="3311929" cy="2031325"/>
          </a:xfrm>
          <a:prstGeom prst="rect">
            <a:avLst/>
          </a:prstGeom>
          <a:noFill/>
        </p:spPr>
        <p:txBody>
          <a:bodyPr wrap="square">
            <a:spAutoFit/>
          </a:bodyPr>
          <a:lstStyle/>
          <a:p>
            <a:pPr algn="ctr"/>
            <a:r>
              <a:rPr lang="en-GB" sz="1400" dirty="0"/>
              <a:t>By not stated - The Lamp: </a:t>
            </a:r>
            <a:r>
              <a:rPr lang="en-GB" sz="1400" dirty="0">
                <a:hlinkClick r:id="rId2"/>
              </a:rPr>
              <a:t>http://babel.hathitrust.org/cgi/pt?id=njp.32101063835621;view=1up;seq=16;size=175</a:t>
            </a:r>
            <a:r>
              <a:rPr lang="en-GB" sz="1400" dirty="0"/>
              <a:t>,</a:t>
            </a:r>
          </a:p>
          <a:p>
            <a:pPr algn="ctr"/>
            <a:endParaRPr lang="en-GB" sz="1400" dirty="0"/>
          </a:p>
          <a:p>
            <a:pPr algn="ctr"/>
            <a:r>
              <a:rPr lang="en-GB" sz="1400" dirty="0"/>
              <a:t>Public Domain, English Wikipedia</a:t>
            </a:r>
          </a:p>
          <a:p>
            <a:pPr algn="ctr"/>
            <a:r>
              <a:rPr lang="en-GB" sz="1400" dirty="0"/>
              <a:t> </a:t>
            </a:r>
            <a:r>
              <a:rPr lang="en-GB" sz="1400" dirty="0">
                <a:hlinkClick r:id="rId3"/>
              </a:rPr>
              <a:t>https://commons.wikimedia.org/w/index.php?curid=47368937</a:t>
            </a:r>
            <a:endParaRPr lang="en-GB" sz="1400" dirty="0"/>
          </a:p>
        </p:txBody>
      </p:sp>
      <p:pic>
        <p:nvPicPr>
          <p:cNvPr id="8" name="Picture 7" descr="A picture containing person, person, necktie&#10;&#10;Description automatically generated">
            <a:extLst>
              <a:ext uri="{FF2B5EF4-FFF2-40B4-BE49-F238E27FC236}">
                <a16:creationId xmlns:a16="http://schemas.microsoft.com/office/drawing/2014/main" id="{2D316818-A4AF-4377-BB93-043B3037E20C}"/>
              </a:ext>
            </a:extLst>
          </p:cNvPr>
          <p:cNvPicPr>
            <a:picLocks noChangeAspect="1"/>
          </p:cNvPicPr>
          <p:nvPr/>
        </p:nvPicPr>
        <p:blipFill>
          <a:blip r:embed="rId4"/>
          <a:stretch>
            <a:fillRect/>
          </a:stretch>
        </p:blipFill>
        <p:spPr>
          <a:xfrm>
            <a:off x="9534525" y="1544630"/>
            <a:ext cx="1557356" cy="2531811"/>
          </a:xfrm>
          <a:prstGeom prst="rect">
            <a:avLst/>
          </a:prstGeom>
        </p:spPr>
      </p:pic>
    </p:spTree>
    <p:extLst>
      <p:ext uri="{BB962C8B-B14F-4D97-AF65-F5344CB8AC3E}">
        <p14:creationId xmlns:p14="http://schemas.microsoft.com/office/powerpoint/2010/main" val="392072882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1E2732-5C2A-4DFF-BEFE-77583B3971C3}"/>
              </a:ext>
            </a:extLst>
          </p:cNvPr>
          <p:cNvSpPr>
            <a:spLocks noGrp="1"/>
          </p:cNvSpPr>
          <p:nvPr>
            <p:ph sz="quarter" idx="10"/>
          </p:nvPr>
        </p:nvSpPr>
        <p:spPr>
          <a:xfrm>
            <a:off x="320842" y="1331495"/>
            <a:ext cx="5951621" cy="5197642"/>
          </a:xfrm>
        </p:spPr>
        <p:txBody>
          <a:bodyPr>
            <a:normAutofit fontScale="77500" lnSpcReduction="20000"/>
          </a:bodyPr>
          <a:lstStyle/>
          <a:p>
            <a:r>
              <a:rPr lang="en-GB" sz="2000" b="1" u="sng" dirty="0"/>
              <a:t>Ballets </a:t>
            </a:r>
            <a:r>
              <a:rPr lang="en-GB" sz="2000" b="1" u="sng" dirty="0" err="1"/>
              <a:t>Russes</a:t>
            </a:r>
            <a:endParaRPr lang="en-GB" sz="2000" b="1" u="sng" dirty="0"/>
          </a:p>
          <a:p>
            <a:r>
              <a:rPr lang="en-GB" sz="2000" dirty="0"/>
              <a:t>The Ballets </a:t>
            </a:r>
            <a:r>
              <a:rPr lang="en-GB" sz="2000" dirty="0" err="1"/>
              <a:t>Russes</a:t>
            </a:r>
            <a:r>
              <a:rPr lang="en-GB" sz="2000" dirty="0"/>
              <a:t> were an itinerant ballet company who were based in Paris, performing during 1909 and 1929 throughout Europe, and toured North and South America.</a:t>
            </a:r>
          </a:p>
          <a:p>
            <a:r>
              <a:rPr lang="en-GB" sz="2000" dirty="0"/>
              <a:t>Originally conceived by impresario Sergei Diaghilev, the Ballets </a:t>
            </a:r>
            <a:r>
              <a:rPr lang="en-GB" sz="2000" dirty="0" err="1"/>
              <a:t>Russes</a:t>
            </a:r>
            <a:r>
              <a:rPr lang="en-GB" sz="2000" dirty="0"/>
              <a:t> is widely known as the most influential ballet company of the 20</a:t>
            </a:r>
            <a:r>
              <a:rPr lang="en-GB" sz="2000" baseline="30000" dirty="0"/>
              <a:t>th</a:t>
            </a:r>
            <a:r>
              <a:rPr lang="en-GB" sz="2000" dirty="0"/>
              <a:t> century. This is in part to artistic collaborations between young choreographers, composers, designers and dancers – all of whom were at the forefront of their fields.</a:t>
            </a:r>
          </a:p>
          <a:p>
            <a:r>
              <a:rPr lang="en-US" sz="2000" b="1" dirty="0"/>
              <a:t>LÉON BAKST</a:t>
            </a:r>
            <a:r>
              <a:rPr lang="en-US" sz="2000" dirty="0"/>
              <a:t> – designed the scenery and costumes for the Ballets </a:t>
            </a:r>
            <a:r>
              <a:rPr lang="en-US" sz="2000" dirty="0" err="1"/>
              <a:t>Russes</a:t>
            </a:r>
            <a:r>
              <a:rPr lang="en-US" sz="2000" dirty="0"/>
              <a:t>’ production of </a:t>
            </a:r>
            <a:r>
              <a:rPr lang="en-US" sz="2000" i="1" dirty="0" err="1"/>
              <a:t>L'Après</a:t>
            </a:r>
            <a:r>
              <a:rPr lang="en-US" sz="2000" i="1" dirty="0"/>
              <a:t>-midi d'un </a:t>
            </a:r>
            <a:r>
              <a:rPr lang="en-US" sz="2000" i="1" dirty="0" err="1"/>
              <a:t>faune</a:t>
            </a:r>
            <a:r>
              <a:rPr lang="en-US" sz="2000" i="1" dirty="0"/>
              <a:t> </a:t>
            </a:r>
            <a:r>
              <a:rPr lang="en-US" sz="2000" dirty="0"/>
              <a:t>(The Afternoon of the Faun). </a:t>
            </a:r>
          </a:p>
          <a:p>
            <a:endParaRPr lang="en-GB" sz="2000" dirty="0"/>
          </a:p>
        </p:txBody>
      </p:sp>
      <p:sp>
        <p:nvSpPr>
          <p:cNvPr id="4" name="Title 3">
            <a:extLst>
              <a:ext uri="{FF2B5EF4-FFF2-40B4-BE49-F238E27FC236}">
                <a16:creationId xmlns:a16="http://schemas.microsoft.com/office/drawing/2014/main" id="{D70FF22E-3679-4C92-B8FC-E6398AC074DD}"/>
              </a:ext>
            </a:extLst>
          </p:cNvPr>
          <p:cNvSpPr>
            <a:spLocks noGrp="1"/>
          </p:cNvSpPr>
          <p:nvPr>
            <p:ph type="title"/>
          </p:nvPr>
        </p:nvSpPr>
        <p:spPr>
          <a:xfrm>
            <a:off x="2657475" y="447675"/>
            <a:ext cx="6877050" cy="639763"/>
          </a:xfrm>
        </p:spPr>
        <p:txBody>
          <a:bodyPr>
            <a:normAutofit/>
          </a:bodyPr>
          <a:lstStyle/>
          <a:p>
            <a:pPr algn="ctr"/>
            <a:r>
              <a:rPr lang="en-GB" sz="3000" b="1" u="sng" dirty="0"/>
              <a:t>History of Spaces – How we use them?</a:t>
            </a:r>
          </a:p>
        </p:txBody>
      </p:sp>
      <p:pic>
        <p:nvPicPr>
          <p:cNvPr id="8" name="Picture 7">
            <a:extLst>
              <a:ext uri="{FF2B5EF4-FFF2-40B4-BE49-F238E27FC236}">
                <a16:creationId xmlns:a16="http://schemas.microsoft.com/office/drawing/2014/main" id="{C602F71E-7733-4401-B592-2707351C111B}"/>
              </a:ext>
            </a:extLst>
          </p:cNvPr>
          <p:cNvPicPr>
            <a:picLocks noChangeAspect="1"/>
          </p:cNvPicPr>
          <p:nvPr/>
        </p:nvPicPr>
        <p:blipFill rotWithShape="1">
          <a:blip r:embed="rId2"/>
          <a:srcRect r="7575"/>
          <a:stretch/>
        </p:blipFill>
        <p:spPr>
          <a:xfrm>
            <a:off x="6612857" y="2614863"/>
            <a:ext cx="4786317" cy="2484538"/>
          </a:xfrm>
          <a:prstGeom prst="rect">
            <a:avLst/>
          </a:prstGeom>
          <a:ln w="76200" cmpd="sng">
            <a:solidFill>
              <a:srgbClr val="DD8047"/>
            </a:solidFill>
          </a:ln>
        </p:spPr>
      </p:pic>
      <p:sp>
        <p:nvSpPr>
          <p:cNvPr id="9" name="TextBox 8">
            <a:extLst>
              <a:ext uri="{FF2B5EF4-FFF2-40B4-BE49-F238E27FC236}">
                <a16:creationId xmlns:a16="http://schemas.microsoft.com/office/drawing/2014/main" id="{2C610B32-CC3C-4602-94F8-23E45EC388E0}"/>
              </a:ext>
            </a:extLst>
          </p:cNvPr>
          <p:cNvSpPr txBox="1"/>
          <p:nvPr/>
        </p:nvSpPr>
        <p:spPr>
          <a:xfrm>
            <a:off x="6206667" y="5518484"/>
            <a:ext cx="5598695" cy="369332"/>
          </a:xfrm>
          <a:prstGeom prst="rect">
            <a:avLst/>
          </a:prstGeom>
          <a:noFill/>
        </p:spPr>
        <p:txBody>
          <a:bodyPr wrap="square" rtlCol="0">
            <a:spAutoFit/>
          </a:bodyPr>
          <a:lstStyle/>
          <a:p>
            <a:pPr algn="ctr"/>
            <a:r>
              <a:rPr lang="en-GB" b="1" i="1" dirty="0"/>
              <a:t>Image sourced from lecture notes</a:t>
            </a:r>
          </a:p>
        </p:txBody>
      </p:sp>
    </p:spTree>
    <p:extLst>
      <p:ext uri="{BB962C8B-B14F-4D97-AF65-F5344CB8AC3E}">
        <p14:creationId xmlns:p14="http://schemas.microsoft.com/office/powerpoint/2010/main" val="4261667313"/>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84BF6E-8697-42C8-95CD-FBC70E054EDA}"/>
              </a:ext>
            </a:extLst>
          </p:cNvPr>
          <p:cNvSpPr>
            <a:spLocks noGrp="1"/>
          </p:cNvSpPr>
          <p:nvPr>
            <p:ph sz="quarter" idx="10"/>
          </p:nvPr>
        </p:nvSpPr>
        <p:spPr>
          <a:xfrm>
            <a:off x="240632" y="1363579"/>
            <a:ext cx="5534526" cy="5197642"/>
          </a:xfrm>
        </p:spPr>
        <p:txBody>
          <a:bodyPr>
            <a:normAutofit/>
          </a:bodyPr>
          <a:lstStyle/>
          <a:p>
            <a:r>
              <a:rPr lang="en-GB" sz="2000" dirty="0"/>
              <a:t>Alexandre </a:t>
            </a:r>
            <a:r>
              <a:rPr lang="en-GB" sz="2000" dirty="0" err="1"/>
              <a:t>Benois</a:t>
            </a:r>
            <a:r>
              <a:rPr lang="en-GB" sz="2000" dirty="0"/>
              <a:t> was a Russian artist, art critic, historian, preservationist, and founding member of World of Art (an art movement and magazine)</a:t>
            </a:r>
          </a:p>
          <a:p>
            <a:r>
              <a:rPr lang="en-GB" sz="2000" dirty="0" err="1"/>
              <a:t>Benois</a:t>
            </a:r>
            <a:r>
              <a:rPr lang="en-GB" sz="2000" dirty="0"/>
              <a:t> worked with the Ballets </a:t>
            </a:r>
            <a:r>
              <a:rPr lang="en-GB" sz="2000" dirty="0" err="1"/>
              <a:t>Russes</a:t>
            </a:r>
            <a:r>
              <a:rPr lang="en-GB" sz="2000" dirty="0"/>
              <a:t> on the sets and costumes for the productions of </a:t>
            </a:r>
            <a:r>
              <a:rPr lang="en-US" sz="2000" dirty="0"/>
              <a:t>Les </a:t>
            </a:r>
            <a:r>
              <a:rPr lang="en-US" sz="2000" dirty="0" err="1"/>
              <a:t>Sylphides</a:t>
            </a:r>
            <a:r>
              <a:rPr lang="en-US" sz="2000" dirty="0"/>
              <a:t> (1909), Giselle (1910), and </a:t>
            </a:r>
            <a:r>
              <a:rPr lang="en-US" sz="2000" dirty="0" err="1"/>
              <a:t>Petrushka</a:t>
            </a:r>
            <a:r>
              <a:rPr lang="en-US" sz="2000" dirty="0"/>
              <a:t> (1911) which are counted among his greatest works</a:t>
            </a:r>
            <a:endParaRPr lang="en-GB" sz="2000" dirty="0"/>
          </a:p>
        </p:txBody>
      </p:sp>
      <p:sp>
        <p:nvSpPr>
          <p:cNvPr id="4" name="Title 3">
            <a:extLst>
              <a:ext uri="{FF2B5EF4-FFF2-40B4-BE49-F238E27FC236}">
                <a16:creationId xmlns:a16="http://schemas.microsoft.com/office/drawing/2014/main" id="{8997864F-7F72-42E2-92D9-DC5F441178BE}"/>
              </a:ext>
            </a:extLst>
          </p:cNvPr>
          <p:cNvSpPr>
            <a:spLocks noGrp="1"/>
          </p:cNvSpPr>
          <p:nvPr>
            <p:ph type="title"/>
          </p:nvPr>
        </p:nvSpPr>
        <p:spPr>
          <a:xfrm>
            <a:off x="2657475" y="463717"/>
            <a:ext cx="6877050" cy="639763"/>
          </a:xfrm>
        </p:spPr>
        <p:txBody>
          <a:bodyPr>
            <a:normAutofit/>
          </a:bodyPr>
          <a:lstStyle/>
          <a:p>
            <a:pPr algn="ctr"/>
            <a:r>
              <a:rPr lang="en-GB" sz="3000" b="1" u="sng" dirty="0"/>
              <a:t>History of Spaces – How we use them?</a:t>
            </a:r>
          </a:p>
        </p:txBody>
      </p:sp>
      <p:pic>
        <p:nvPicPr>
          <p:cNvPr id="6" name="Picture 5" descr="A picture containing altar&#10;&#10;Description automatically generated">
            <a:extLst>
              <a:ext uri="{FF2B5EF4-FFF2-40B4-BE49-F238E27FC236}">
                <a16:creationId xmlns:a16="http://schemas.microsoft.com/office/drawing/2014/main" id="{7F82EFA4-9661-4A6F-BD16-30EA17CCF5D6}"/>
              </a:ext>
            </a:extLst>
          </p:cNvPr>
          <p:cNvPicPr>
            <a:picLocks noChangeAspect="1"/>
          </p:cNvPicPr>
          <p:nvPr/>
        </p:nvPicPr>
        <p:blipFill>
          <a:blip r:embed="rId2"/>
          <a:stretch>
            <a:fillRect/>
          </a:stretch>
        </p:blipFill>
        <p:spPr>
          <a:xfrm>
            <a:off x="7301114" y="1756611"/>
            <a:ext cx="3590141" cy="2205789"/>
          </a:xfrm>
          <a:prstGeom prst="rect">
            <a:avLst/>
          </a:prstGeom>
        </p:spPr>
      </p:pic>
      <p:sp>
        <p:nvSpPr>
          <p:cNvPr id="8" name="TextBox 7">
            <a:extLst>
              <a:ext uri="{FF2B5EF4-FFF2-40B4-BE49-F238E27FC236}">
                <a16:creationId xmlns:a16="http://schemas.microsoft.com/office/drawing/2014/main" id="{187DF99F-443A-47B1-87B7-69A2547298CD}"/>
              </a:ext>
            </a:extLst>
          </p:cNvPr>
          <p:cNvSpPr txBox="1"/>
          <p:nvPr/>
        </p:nvSpPr>
        <p:spPr>
          <a:xfrm>
            <a:off x="6818206" y="4189608"/>
            <a:ext cx="4555958" cy="1815882"/>
          </a:xfrm>
          <a:prstGeom prst="rect">
            <a:avLst/>
          </a:prstGeom>
          <a:noFill/>
        </p:spPr>
        <p:txBody>
          <a:bodyPr wrap="square">
            <a:spAutoFit/>
          </a:bodyPr>
          <a:lstStyle/>
          <a:p>
            <a:pPr algn="ctr"/>
            <a:r>
              <a:rPr lang="en-GB" sz="1400" dirty="0"/>
              <a:t>Set for Stravinsky’s </a:t>
            </a:r>
            <a:r>
              <a:rPr lang="en-GB" sz="1400" dirty="0" err="1"/>
              <a:t>Petrushka</a:t>
            </a:r>
            <a:r>
              <a:rPr lang="en-GB" sz="1400" dirty="0"/>
              <a:t>, 1911</a:t>
            </a:r>
          </a:p>
          <a:p>
            <a:pPr algn="ctr"/>
            <a:endParaRPr lang="en-GB" sz="1400" dirty="0"/>
          </a:p>
          <a:p>
            <a:pPr algn="ctr"/>
            <a:r>
              <a:rPr lang="en-GB" sz="1400" dirty="0"/>
              <a:t>By A. </a:t>
            </a:r>
            <a:r>
              <a:rPr lang="en-GB" sz="1400" dirty="0" err="1"/>
              <a:t>Benois</a:t>
            </a:r>
            <a:r>
              <a:rPr lang="en-GB" sz="1400" dirty="0"/>
              <a:t> - </a:t>
            </a:r>
            <a:r>
              <a:rPr lang="en-GB" sz="1400" dirty="0">
                <a:hlinkClick r:id="rId3"/>
              </a:rPr>
              <a:t>http://www.artsait.ru/art/b/benua/art3.php</a:t>
            </a:r>
            <a:endParaRPr lang="en-GB" sz="1400" dirty="0"/>
          </a:p>
          <a:p>
            <a:pPr algn="ctr"/>
            <a:r>
              <a:rPr lang="en-GB" sz="1400" dirty="0"/>
              <a:t>Public Domain, English Wikipedia</a:t>
            </a:r>
          </a:p>
          <a:p>
            <a:pPr algn="ctr"/>
            <a:r>
              <a:rPr lang="en-GB" sz="1400" dirty="0"/>
              <a:t> </a:t>
            </a:r>
            <a:r>
              <a:rPr lang="en-GB" sz="1400" dirty="0">
                <a:hlinkClick r:id="rId4"/>
              </a:rPr>
              <a:t>https://commons.wikimedia.org/w/index.php?curid=24440820</a:t>
            </a:r>
            <a:endParaRPr lang="en-GB" sz="1400" dirty="0"/>
          </a:p>
        </p:txBody>
      </p:sp>
    </p:spTree>
    <p:extLst>
      <p:ext uri="{BB962C8B-B14F-4D97-AF65-F5344CB8AC3E}">
        <p14:creationId xmlns:p14="http://schemas.microsoft.com/office/powerpoint/2010/main" val="303607495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61E379-911A-4CB2-A20E-2B2EACCDBA1D}"/>
              </a:ext>
            </a:extLst>
          </p:cNvPr>
          <p:cNvSpPr>
            <a:spLocks noGrp="1"/>
          </p:cNvSpPr>
          <p:nvPr>
            <p:ph sz="quarter" idx="10"/>
          </p:nvPr>
        </p:nvSpPr>
        <p:spPr>
          <a:xfrm>
            <a:off x="224589" y="1395663"/>
            <a:ext cx="11614485" cy="5062787"/>
          </a:xfrm>
        </p:spPr>
        <p:txBody>
          <a:bodyPr>
            <a:normAutofit/>
          </a:bodyPr>
          <a:lstStyle/>
          <a:p>
            <a:r>
              <a:rPr lang="en-GB" sz="2000" dirty="0"/>
              <a:t>World renowned artist Pablo Picasso collaborated with the Ballets </a:t>
            </a:r>
            <a:r>
              <a:rPr lang="en-GB" sz="2000" dirty="0" err="1"/>
              <a:t>Russes</a:t>
            </a:r>
            <a:r>
              <a:rPr lang="en-GB" sz="2000" dirty="0"/>
              <a:t>, his first collaboration was in 1916-1917 on Parade, where he agreed to design the set and costume.</a:t>
            </a:r>
          </a:p>
        </p:txBody>
      </p:sp>
      <p:sp>
        <p:nvSpPr>
          <p:cNvPr id="4" name="Title 3">
            <a:extLst>
              <a:ext uri="{FF2B5EF4-FFF2-40B4-BE49-F238E27FC236}">
                <a16:creationId xmlns:a16="http://schemas.microsoft.com/office/drawing/2014/main" id="{DD009634-2035-487F-8341-82FE09597DF7}"/>
              </a:ext>
            </a:extLst>
          </p:cNvPr>
          <p:cNvSpPr>
            <a:spLocks noGrp="1"/>
          </p:cNvSpPr>
          <p:nvPr>
            <p:ph type="title"/>
          </p:nvPr>
        </p:nvSpPr>
        <p:spPr>
          <a:xfrm>
            <a:off x="2657475" y="399550"/>
            <a:ext cx="6877050" cy="639763"/>
          </a:xfrm>
        </p:spPr>
        <p:txBody>
          <a:bodyPr>
            <a:normAutofit/>
          </a:bodyPr>
          <a:lstStyle/>
          <a:p>
            <a:pPr algn="ctr"/>
            <a:r>
              <a:rPr lang="en-GB" sz="3000" b="1" u="sng" dirty="0"/>
              <a:t>History of Spaces – How we use them?</a:t>
            </a:r>
          </a:p>
        </p:txBody>
      </p:sp>
      <p:pic>
        <p:nvPicPr>
          <p:cNvPr id="6" name="Picture 5" descr="Text&#10;&#10;Description automatically generated">
            <a:extLst>
              <a:ext uri="{FF2B5EF4-FFF2-40B4-BE49-F238E27FC236}">
                <a16:creationId xmlns:a16="http://schemas.microsoft.com/office/drawing/2014/main" id="{FF9B93AD-ED1B-4415-88AD-1849A9A3D6EC}"/>
              </a:ext>
            </a:extLst>
          </p:cNvPr>
          <p:cNvPicPr>
            <a:picLocks noChangeAspect="1"/>
          </p:cNvPicPr>
          <p:nvPr/>
        </p:nvPicPr>
        <p:blipFill>
          <a:blip r:embed="rId2"/>
          <a:stretch>
            <a:fillRect/>
          </a:stretch>
        </p:blipFill>
        <p:spPr>
          <a:xfrm>
            <a:off x="445770" y="2755232"/>
            <a:ext cx="2211705" cy="3429000"/>
          </a:xfrm>
          <a:prstGeom prst="rect">
            <a:avLst/>
          </a:prstGeom>
        </p:spPr>
      </p:pic>
      <p:sp>
        <p:nvSpPr>
          <p:cNvPr id="9" name="TextBox 8">
            <a:extLst>
              <a:ext uri="{FF2B5EF4-FFF2-40B4-BE49-F238E27FC236}">
                <a16:creationId xmlns:a16="http://schemas.microsoft.com/office/drawing/2014/main" id="{FBE107ED-E4F0-4D95-B4C0-A56399F66B8C}"/>
              </a:ext>
            </a:extLst>
          </p:cNvPr>
          <p:cNvSpPr txBox="1"/>
          <p:nvPr/>
        </p:nvSpPr>
        <p:spPr>
          <a:xfrm>
            <a:off x="2878656" y="4799237"/>
            <a:ext cx="6096000" cy="1384995"/>
          </a:xfrm>
          <a:prstGeom prst="rect">
            <a:avLst/>
          </a:prstGeom>
          <a:noFill/>
        </p:spPr>
        <p:txBody>
          <a:bodyPr wrap="square">
            <a:spAutoFit/>
          </a:bodyPr>
          <a:lstStyle/>
          <a:p>
            <a:r>
              <a:rPr lang="en-GB" sz="1400" dirty="0"/>
              <a:t>By </a:t>
            </a:r>
            <a:r>
              <a:rPr lang="en-GB" sz="1400" dirty="0" err="1"/>
              <a:t>Rouart</a:t>
            </a:r>
            <a:r>
              <a:rPr lang="en-GB" sz="1400" dirty="0"/>
              <a:t>, </a:t>
            </a:r>
            <a:r>
              <a:rPr lang="en-GB" sz="1400" dirty="0" err="1"/>
              <a:t>Lerolle</a:t>
            </a:r>
            <a:r>
              <a:rPr lang="en-GB" sz="1400" dirty="0"/>
              <a:t> &amp; Cie. - </a:t>
            </a:r>
            <a:r>
              <a:rPr lang="en-GB" sz="1400" dirty="0">
                <a:hlinkClick r:id="rId3"/>
              </a:rPr>
              <a:t>https://www.schubertiademusic.com/details/multiple_catalogs:yes/desc:Satie,+Erik.+(1866-1925)</a:t>
            </a:r>
            <a:r>
              <a:rPr lang="en-GB" sz="1400" dirty="0"/>
              <a:t>.,</a:t>
            </a:r>
          </a:p>
          <a:p>
            <a:r>
              <a:rPr lang="en-GB" sz="1400" dirty="0"/>
              <a:t> </a:t>
            </a:r>
          </a:p>
          <a:p>
            <a:r>
              <a:rPr lang="en-GB" sz="1400" dirty="0"/>
              <a:t>Public Domain, English Wikipedia</a:t>
            </a:r>
          </a:p>
          <a:p>
            <a:r>
              <a:rPr lang="en-GB" sz="1400" dirty="0"/>
              <a:t> </a:t>
            </a:r>
            <a:r>
              <a:rPr lang="en-GB" sz="1400" dirty="0">
                <a:hlinkClick r:id="rId4"/>
              </a:rPr>
              <a:t>https://commons.wikimedia.org/w/index.php?curid=10471435</a:t>
            </a:r>
            <a:endParaRPr lang="en-GB" sz="1400" dirty="0"/>
          </a:p>
        </p:txBody>
      </p:sp>
      <p:pic>
        <p:nvPicPr>
          <p:cNvPr id="11" name="Picture 10" descr="A picture containing text, indoor, curtain, painting&#10;&#10;Description automatically generated">
            <a:extLst>
              <a:ext uri="{FF2B5EF4-FFF2-40B4-BE49-F238E27FC236}">
                <a16:creationId xmlns:a16="http://schemas.microsoft.com/office/drawing/2014/main" id="{9DB99466-5C53-4C7B-99AC-B8ECC5FC7F49}"/>
              </a:ext>
            </a:extLst>
          </p:cNvPr>
          <p:cNvPicPr>
            <a:picLocks noChangeAspect="1"/>
          </p:cNvPicPr>
          <p:nvPr/>
        </p:nvPicPr>
        <p:blipFill>
          <a:blip r:embed="rId5"/>
          <a:stretch>
            <a:fillRect/>
          </a:stretch>
        </p:blipFill>
        <p:spPr>
          <a:xfrm>
            <a:off x="4197431" y="2466256"/>
            <a:ext cx="3139726" cy="2058763"/>
          </a:xfrm>
          <a:prstGeom prst="rect">
            <a:avLst/>
          </a:prstGeom>
        </p:spPr>
      </p:pic>
      <p:sp>
        <p:nvSpPr>
          <p:cNvPr id="13" name="TextBox 12">
            <a:extLst>
              <a:ext uri="{FF2B5EF4-FFF2-40B4-BE49-F238E27FC236}">
                <a16:creationId xmlns:a16="http://schemas.microsoft.com/office/drawing/2014/main" id="{F566647B-C801-4FD3-A8F8-0D4F0E073777}"/>
              </a:ext>
            </a:extLst>
          </p:cNvPr>
          <p:cNvSpPr txBox="1"/>
          <p:nvPr/>
        </p:nvSpPr>
        <p:spPr>
          <a:xfrm>
            <a:off x="7703090" y="2803139"/>
            <a:ext cx="3929617" cy="1384995"/>
          </a:xfrm>
          <a:prstGeom prst="rect">
            <a:avLst/>
          </a:prstGeom>
          <a:noFill/>
        </p:spPr>
        <p:txBody>
          <a:bodyPr wrap="square">
            <a:spAutoFit/>
          </a:bodyPr>
          <a:lstStyle/>
          <a:p>
            <a:r>
              <a:rPr lang="en-GB" sz="1400" dirty="0"/>
              <a:t>By openculture.com, article date May 10</a:t>
            </a:r>
            <a:r>
              <a:rPr lang="en-GB" sz="1400" baseline="30000" dirty="0"/>
              <a:t>th</a:t>
            </a:r>
            <a:r>
              <a:rPr lang="en-GB" sz="1400" dirty="0"/>
              <a:t> 2017</a:t>
            </a:r>
          </a:p>
          <a:p>
            <a:endParaRPr lang="en-GB" sz="1400" dirty="0"/>
          </a:p>
          <a:p>
            <a:r>
              <a:rPr lang="en-GB" sz="1400" dirty="0"/>
              <a:t>Source website -</a:t>
            </a:r>
          </a:p>
          <a:p>
            <a:r>
              <a:rPr lang="en-GB" sz="1400" dirty="0">
                <a:hlinkClick r:id="rId6"/>
              </a:rPr>
              <a:t>https://www.openculture.com/2017/05/the-1917-ballet-parade-created-by-erik-satie-pablo-picasso-jean-cocteau.html</a:t>
            </a:r>
            <a:endParaRPr lang="en-GB" sz="1400" dirty="0"/>
          </a:p>
        </p:txBody>
      </p:sp>
    </p:spTree>
    <p:extLst>
      <p:ext uri="{BB962C8B-B14F-4D97-AF65-F5344CB8AC3E}">
        <p14:creationId xmlns:p14="http://schemas.microsoft.com/office/powerpoint/2010/main" val="3970694879"/>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21898-0C2D-48EB-A4F9-FA60A105DCF4}"/>
              </a:ext>
            </a:extLst>
          </p:cNvPr>
          <p:cNvSpPr>
            <a:spLocks noGrp="1"/>
          </p:cNvSpPr>
          <p:nvPr>
            <p:ph sz="quarter" idx="10"/>
          </p:nvPr>
        </p:nvSpPr>
        <p:spPr>
          <a:xfrm>
            <a:off x="256674" y="1315453"/>
            <a:ext cx="6877050" cy="5245768"/>
          </a:xfrm>
        </p:spPr>
        <p:txBody>
          <a:bodyPr>
            <a:normAutofit lnSpcReduction="10000"/>
          </a:bodyPr>
          <a:lstStyle/>
          <a:p>
            <a:r>
              <a:rPr lang="en-GB" sz="2000" b="1" u="sng" dirty="0">
                <a:solidFill>
                  <a:schemeClr val="tx1"/>
                </a:solidFill>
              </a:rPr>
              <a:t>Natalia </a:t>
            </a:r>
            <a:r>
              <a:rPr lang="en-GB" sz="2000" b="1" u="sng" dirty="0" err="1">
                <a:solidFill>
                  <a:schemeClr val="tx1"/>
                </a:solidFill>
              </a:rPr>
              <a:t>Goncharova</a:t>
            </a:r>
            <a:endParaRPr lang="en-GB" sz="2000" b="1" u="sng" dirty="0">
              <a:solidFill>
                <a:schemeClr val="tx1"/>
              </a:solidFill>
            </a:endParaRPr>
          </a:p>
          <a:p>
            <a:r>
              <a:rPr lang="en-GB" sz="2000" dirty="0" err="1">
                <a:solidFill>
                  <a:schemeClr val="tx1"/>
                </a:solidFill>
              </a:rPr>
              <a:t>Goncharova</a:t>
            </a:r>
            <a:r>
              <a:rPr lang="en-GB" sz="2000" dirty="0">
                <a:solidFill>
                  <a:schemeClr val="tx1"/>
                </a:solidFill>
              </a:rPr>
              <a:t> was a Russian avant-garde artist, painter, costume designer, writer, illustrator, and set designer.</a:t>
            </a:r>
          </a:p>
          <a:p>
            <a:r>
              <a:rPr lang="en-GB" sz="2000" dirty="0">
                <a:solidFill>
                  <a:schemeClr val="tx1"/>
                </a:solidFill>
              </a:rPr>
              <a:t>She started painting under the guidance of Konstantin Korovin, In the Moscow School of Painting, Sculpture and Architecture, she met Mikhail Larionov who became her husband. </a:t>
            </a:r>
          </a:p>
          <a:p>
            <a:r>
              <a:rPr lang="en-GB" sz="2000" i="0" dirty="0">
                <a:solidFill>
                  <a:schemeClr val="tx1"/>
                </a:solidFill>
                <a:effectLst/>
              </a:rPr>
              <a:t>She also designed many costumes for the </a:t>
            </a:r>
            <a:r>
              <a:rPr lang="en-GB" sz="2000" i="0" strike="noStrike" dirty="0">
                <a:solidFill>
                  <a:schemeClr val="tx1"/>
                </a:solidFill>
                <a:effectLst/>
              </a:rPr>
              <a:t>Ballets </a:t>
            </a:r>
            <a:r>
              <a:rPr lang="en-GB" sz="2000" i="0" strike="noStrike" dirty="0" err="1">
                <a:solidFill>
                  <a:schemeClr val="tx1"/>
                </a:solidFill>
                <a:effectLst/>
              </a:rPr>
              <a:t>Russes</a:t>
            </a:r>
            <a:r>
              <a:rPr lang="en-GB" sz="2000" i="0" dirty="0">
                <a:solidFill>
                  <a:schemeClr val="tx1"/>
                </a:solidFill>
                <a:effectLst/>
              </a:rPr>
              <a:t>, most notably for the company's production of </a:t>
            </a:r>
            <a:r>
              <a:rPr lang="en-GB" sz="2000" i="1" strike="noStrike" dirty="0">
                <a:solidFill>
                  <a:schemeClr val="tx1"/>
                </a:solidFill>
                <a:effectLst/>
              </a:rPr>
              <a:t>The Golden Cockerel </a:t>
            </a:r>
            <a:r>
              <a:rPr lang="en-GB" sz="2000" strike="noStrike" dirty="0">
                <a:solidFill>
                  <a:schemeClr val="tx1"/>
                </a:solidFill>
                <a:effectLst/>
              </a:rPr>
              <a:t>which can be seen on the right.</a:t>
            </a:r>
            <a:endParaRPr lang="en-GB" sz="2000" dirty="0">
              <a:solidFill>
                <a:schemeClr val="tx1"/>
              </a:solidFill>
            </a:endParaRPr>
          </a:p>
        </p:txBody>
      </p:sp>
      <p:sp>
        <p:nvSpPr>
          <p:cNvPr id="4" name="Title 3">
            <a:extLst>
              <a:ext uri="{FF2B5EF4-FFF2-40B4-BE49-F238E27FC236}">
                <a16:creationId xmlns:a16="http://schemas.microsoft.com/office/drawing/2014/main" id="{50E2D7A2-E86F-4835-92DC-DF8BE27C415F}"/>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pic>
        <p:nvPicPr>
          <p:cNvPr id="6" name="Picture 5" descr="A picture containing skirt&#10;&#10;Description automatically generated">
            <a:extLst>
              <a:ext uri="{FF2B5EF4-FFF2-40B4-BE49-F238E27FC236}">
                <a16:creationId xmlns:a16="http://schemas.microsoft.com/office/drawing/2014/main" id="{92364B98-4CA5-448B-9F7F-F44902ECAB9F}"/>
              </a:ext>
            </a:extLst>
          </p:cNvPr>
          <p:cNvPicPr>
            <a:picLocks noChangeAspect="1"/>
          </p:cNvPicPr>
          <p:nvPr/>
        </p:nvPicPr>
        <p:blipFill>
          <a:blip r:embed="rId2"/>
          <a:stretch>
            <a:fillRect/>
          </a:stretch>
        </p:blipFill>
        <p:spPr>
          <a:xfrm>
            <a:off x="7024853" y="1314926"/>
            <a:ext cx="1520491" cy="2321360"/>
          </a:xfrm>
          <a:prstGeom prst="rect">
            <a:avLst/>
          </a:prstGeom>
        </p:spPr>
      </p:pic>
      <p:sp>
        <p:nvSpPr>
          <p:cNvPr id="10" name="TextBox 9">
            <a:extLst>
              <a:ext uri="{FF2B5EF4-FFF2-40B4-BE49-F238E27FC236}">
                <a16:creationId xmlns:a16="http://schemas.microsoft.com/office/drawing/2014/main" id="{0E7C198F-B008-460F-98F5-F07D26AC0B33}"/>
              </a:ext>
            </a:extLst>
          </p:cNvPr>
          <p:cNvSpPr txBox="1"/>
          <p:nvPr/>
        </p:nvSpPr>
        <p:spPr>
          <a:xfrm>
            <a:off x="7067550" y="6282944"/>
            <a:ext cx="4482299" cy="369332"/>
          </a:xfrm>
          <a:prstGeom prst="rect">
            <a:avLst/>
          </a:prstGeom>
          <a:noFill/>
        </p:spPr>
        <p:txBody>
          <a:bodyPr wrap="square">
            <a:spAutoFit/>
          </a:bodyPr>
          <a:lstStyle/>
          <a:p>
            <a:r>
              <a:rPr lang="en-GB" dirty="0">
                <a:hlinkClick r:id="rId3"/>
              </a:rPr>
              <a:t>https://nga.gov.au/exhibition/balletsrusses</a:t>
            </a:r>
            <a:endParaRPr lang="en-GB" dirty="0"/>
          </a:p>
        </p:txBody>
      </p:sp>
      <p:sp>
        <p:nvSpPr>
          <p:cNvPr id="12" name="TextBox 11">
            <a:extLst>
              <a:ext uri="{FF2B5EF4-FFF2-40B4-BE49-F238E27FC236}">
                <a16:creationId xmlns:a16="http://schemas.microsoft.com/office/drawing/2014/main" id="{069CCC93-8CD1-40D3-8FDE-84DBD4F08593}"/>
              </a:ext>
            </a:extLst>
          </p:cNvPr>
          <p:cNvSpPr txBox="1"/>
          <p:nvPr/>
        </p:nvSpPr>
        <p:spPr>
          <a:xfrm>
            <a:off x="8912102" y="2152441"/>
            <a:ext cx="2770911" cy="646331"/>
          </a:xfrm>
          <a:prstGeom prst="rect">
            <a:avLst/>
          </a:prstGeom>
          <a:noFill/>
        </p:spPr>
        <p:txBody>
          <a:bodyPr wrap="square">
            <a:spAutoFit/>
          </a:bodyPr>
          <a:lstStyle/>
          <a:p>
            <a:pPr algn="ctr"/>
            <a:r>
              <a:rPr lang="en-GB" sz="1800" b="1" i="0" dirty="0">
                <a:effectLst/>
                <a:latin typeface="Arial" panose="020B0604020202020204" pitchFamily="34" charset="0"/>
              </a:rPr>
              <a:t>Costume for a female subject of King </a:t>
            </a:r>
            <a:r>
              <a:rPr lang="en-GB" sz="1800" b="1" i="0" dirty="0" err="1">
                <a:effectLst/>
                <a:latin typeface="Arial" panose="020B0604020202020204" pitchFamily="34" charset="0"/>
              </a:rPr>
              <a:t>Dodon</a:t>
            </a:r>
            <a:endParaRPr lang="en-GB" sz="1800" dirty="0"/>
          </a:p>
        </p:txBody>
      </p:sp>
      <p:pic>
        <p:nvPicPr>
          <p:cNvPr id="14" name="Picture 13" descr="A picture containing wall, indoor, skirt, colorful&#10;&#10;Description automatically generated">
            <a:extLst>
              <a:ext uri="{FF2B5EF4-FFF2-40B4-BE49-F238E27FC236}">
                <a16:creationId xmlns:a16="http://schemas.microsoft.com/office/drawing/2014/main" id="{7B25C5EB-A3D7-498A-B1FA-3071359E7E80}"/>
              </a:ext>
            </a:extLst>
          </p:cNvPr>
          <p:cNvPicPr>
            <a:picLocks noChangeAspect="1"/>
          </p:cNvPicPr>
          <p:nvPr/>
        </p:nvPicPr>
        <p:blipFill>
          <a:blip r:embed="rId4"/>
          <a:stretch>
            <a:fillRect/>
          </a:stretch>
        </p:blipFill>
        <p:spPr>
          <a:xfrm>
            <a:off x="6976371" y="3718054"/>
            <a:ext cx="1617455" cy="2352662"/>
          </a:xfrm>
          <a:prstGeom prst="rect">
            <a:avLst/>
          </a:prstGeom>
        </p:spPr>
      </p:pic>
      <p:sp>
        <p:nvSpPr>
          <p:cNvPr id="16" name="TextBox 15">
            <a:extLst>
              <a:ext uri="{FF2B5EF4-FFF2-40B4-BE49-F238E27FC236}">
                <a16:creationId xmlns:a16="http://schemas.microsoft.com/office/drawing/2014/main" id="{7761E9AF-660B-4C38-AD52-33D148E3BF87}"/>
              </a:ext>
            </a:extLst>
          </p:cNvPr>
          <p:cNvSpPr txBox="1"/>
          <p:nvPr/>
        </p:nvSpPr>
        <p:spPr>
          <a:xfrm>
            <a:off x="8436472" y="4549572"/>
            <a:ext cx="3722169" cy="646331"/>
          </a:xfrm>
          <a:prstGeom prst="rect">
            <a:avLst/>
          </a:prstGeom>
          <a:noFill/>
        </p:spPr>
        <p:txBody>
          <a:bodyPr wrap="square">
            <a:spAutoFit/>
          </a:bodyPr>
          <a:lstStyle/>
          <a:p>
            <a:pPr algn="ctr"/>
            <a:r>
              <a:rPr lang="en-GB" b="1" i="0" dirty="0">
                <a:effectLst/>
                <a:latin typeface="Arial" panose="020B0604020202020204" pitchFamily="34" charset="0"/>
              </a:rPr>
              <a:t>Costume for a nursemaid to King </a:t>
            </a:r>
            <a:r>
              <a:rPr lang="en-GB" b="1" i="0" dirty="0" err="1">
                <a:effectLst/>
                <a:latin typeface="Arial" panose="020B0604020202020204" pitchFamily="34" charset="0"/>
              </a:rPr>
              <a:t>Dodon</a:t>
            </a:r>
            <a:endParaRPr lang="en-GB" dirty="0"/>
          </a:p>
        </p:txBody>
      </p:sp>
      <p:sp>
        <p:nvSpPr>
          <p:cNvPr id="17" name="TextBox 16">
            <a:extLst>
              <a:ext uri="{FF2B5EF4-FFF2-40B4-BE49-F238E27FC236}">
                <a16:creationId xmlns:a16="http://schemas.microsoft.com/office/drawing/2014/main" id="{BF190DE5-F16A-43AD-896A-505C0E30BCF6}"/>
              </a:ext>
            </a:extLst>
          </p:cNvPr>
          <p:cNvSpPr txBox="1"/>
          <p:nvPr/>
        </p:nvSpPr>
        <p:spPr>
          <a:xfrm>
            <a:off x="8593826" y="5899754"/>
            <a:ext cx="2770911" cy="369332"/>
          </a:xfrm>
          <a:prstGeom prst="rect">
            <a:avLst/>
          </a:prstGeom>
          <a:noFill/>
        </p:spPr>
        <p:txBody>
          <a:bodyPr wrap="square" rtlCol="0">
            <a:spAutoFit/>
          </a:bodyPr>
          <a:lstStyle/>
          <a:p>
            <a:r>
              <a:rPr lang="en-GB" dirty="0"/>
              <a:t>Images sourced from:</a:t>
            </a:r>
          </a:p>
        </p:txBody>
      </p:sp>
    </p:spTree>
    <p:extLst>
      <p:ext uri="{BB962C8B-B14F-4D97-AF65-F5344CB8AC3E}">
        <p14:creationId xmlns:p14="http://schemas.microsoft.com/office/powerpoint/2010/main" val="1648139342"/>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B843F6-05B4-4015-B2B7-A9EB40A0DB1F}"/>
              </a:ext>
            </a:extLst>
          </p:cNvPr>
          <p:cNvSpPr>
            <a:spLocks noGrp="1"/>
          </p:cNvSpPr>
          <p:nvPr>
            <p:ph sz="quarter" idx="10"/>
          </p:nvPr>
        </p:nvSpPr>
        <p:spPr>
          <a:xfrm>
            <a:off x="320842" y="1347537"/>
            <a:ext cx="11454063" cy="5213684"/>
          </a:xfrm>
        </p:spPr>
        <p:txBody>
          <a:bodyPr>
            <a:normAutofit/>
          </a:bodyPr>
          <a:lstStyle/>
          <a:p>
            <a:r>
              <a:rPr lang="en-GB" sz="2000" b="1" u="sng" dirty="0"/>
              <a:t>Leon </a:t>
            </a:r>
            <a:r>
              <a:rPr lang="en-GB" sz="2000" b="1" u="sng" dirty="0" err="1"/>
              <a:t>Baskt</a:t>
            </a:r>
            <a:r>
              <a:rPr lang="en-GB" sz="2000" b="1" u="sng" dirty="0"/>
              <a:t> - Work</a:t>
            </a:r>
          </a:p>
          <a:p>
            <a:endParaRPr lang="en-GB" sz="2000" dirty="0"/>
          </a:p>
        </p:txBody>
      </p:sp>
      <p:sp>
        <p:nvSpPr>
          <p:cNvPr id="4" name="Title 3">
            <a:extLst>
              <a:ext uri="{FF2B5EF4-FFF2-40B4-BE49-F238E27FC236}">
                <a16:creationId xmlns:a16="http://schemas.microsoft.com/office/drawing/2014/main" id="{5627C189-BE66-4EC9-A95D-C9ACD0D86483}"/>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pic>
        <p:nvPicPr>
          <p:cNvPr id="6" name="Picture 5" descr="A picture containing text&#10;&#10;Description automatically generated">
            <a:extLst>
              <a:ext uri="{FF2B5EF4-FFF2-40B4-BE49-F238E27FC236}">
                <a16:creationId xmlns:a16="http://schemas.microsoft.com/office/drawing/2014/main" id="{F88DE91F-DBB3-402A-9487-E0D181E1E6D4}"/>
              </a:ext>
            </a:extLst>
          </p:cNvPr>
          <p:cNvPicPr>
            <a:picLocks noChangeAspect="1"/>
          </p:cNvPicPr>
          <p:nvPr/>
        </p:nvPicPr>
        <p:blipFill>
          <a:blip r:embed="rId2"/>
          <a:stretch>
            <a:fillRect/>
          </a:stretch>
        </p:blipFill>
        <p:spPr>
          <a:xfrm>
            <a:off x="366801" y="2350973"/>
            <a:ext cx="2855496" cy="3920427"/>
          </a:xfrm>
          <a:prstGeom prst="rect">
            <a:avLst/>
          </a:prstGeom>
        </p:spPr>
      </p:pic>
      <p:sp>
        <p:nvSpPr>
          <p:cNvPr id="8" name="TextBox 7">
            <a:extLst>
              <a:ext uri="{FF2B5EF4-FFF2-40B4-BE49-F238E27FC236}">
                <a16:creationId xmlns:a16="http://schemas.microsoft.com/office/drawing/2014/main" id="{A757604D-2598-41F5-8C97-AC95AC70F849}"/>
              </a:ext>
            </a:extLst>
          </p:cNvPr>
          <p:cNvSpPr txBox="1"/>
          <p:nvPr/>
        </p:nvSpPr>
        <p:spPr>
          <a:xfrm>
            <a:off x="3304673" y="3618688"/>
            <a:ext cx="2743200" cy="1384995"/>
          </a:xfrm>
          <a:prstGeom prst="rect">
            <a:avLst/>
          </a:prstGeom>
          <a:noFill/>
        </p:spPr>
        <p:txBody>
          <a:bodyPr wrap="square">
            <a:spAutoFit/>
          </a:bodyPr>
          <a:lstStyle/>
          <a:p>
            <a:r>
              <a:rPr lang="fr-FR" sz="1400" b="0" i="0" u="none" strike="noStrike" dirty="0">
                <a:effectLst/>
              </a:rPr>
              <a:t>Nijinsky</a:t>
            </a:r>
            <a:r>
              <a:rPr lang="fr-FR" sz="1400" b="0" i="0" dirty="0">
                <a:effectLst/>
              </a:rPr>
              <a:t> in the ballet </a:t>
            </a:r>
            <a:r>
              <a:rPr lang="fr-FR" sz="1400" b="1" i="1" u="none" strike="noStrike" dirty="0">
                <a:effectLst/>
              </a:rPr>
              <a:t>L'après-midi d'un faune</a:t>
            </a:r>
            <a:r>
              <a:rPr lang="fr-FR" sz="1400" b="0" i="0" dirty="0">
                <a:effectLst/>
              </a:rPr>
              <a:t>, 1912</a:t>
            </a:r>
          </a:p>
          <a:p>
            <a:endParaRPr lang="fr-FR" sz="1400" dirty="0">
              <a:solidFill>
                <a:srgbClr val="202122"/>
              </a:solidFill>
            </a:endParaRPr>
          </a:p>
          <a:p>
            <a:r>
              <a:rPr lang="fr-FR" sz="1400" dirty="0"/>
              <a:t>Public Domain, </a:t>
            </a:r>
            <a:r>
              <a:rPr lang="fr-FR" sz="1400" dirty="0">
                <a:hlinkClick r:id="rId3"/>
              </a:rPr>
              <a:t>https://commons.wikimedia.org/w/index.php?curid=210679</a:t>
            </a:r>
            <a:endParaRPr lang="en-GB" sz="1400" dirty="0"/>
          </a:p>
        </p:txBody>
      </p:sp>
      <p:pic>
        <p:nvPicPr>
          <p:cNvPr id="10" name="Picture 9" descr="A picture containing text, fabric&#10;&#10;Description automatically generated">
            <a:extLst>
              <a:ext uri="{FF2B5EF4-FFF2-40B4-BE49-F238E27FC236}">
                <a16:creationId xmlns:a16="http://schemas.microsoft.com/office/drawing/2014/main" id="{7ABF4656-48F3-4F4F-83DB-A283D3BB5E05}"/>
              </a:ext>
            </a:extLst>
          </p:cNvPr>
          <p:cNvPicPr>
            <a:picLocks noChangeAspect="1"/>
          </p:cNvPicPr>
          <p:nvPr/>
        </p:nvPicPr>
        <p:blipFill>
          <a:blip r:embed="rId4"/>
          <a:stretch>
            <a:fillRect/>
          </a:stretch>
        </p:blipFill>
        <p:spPr>
          <a:xfrm>
            <a:off x="6040297" y="2350974"/>
            <a:ext cx="2871092" cy="3920426"/>
          </a:xfrm>
          <a:prstGeom prst="rect">
            <a:avLst/>
          </a:prstGeom>
        </p:spPr>
      </p:pic>
      <p:sp>
        <p:nvSpPr>
          <p:cNvPr id="12" name="TextBox 11">
            <a:extLst>
              <a:ext uri="{FF2B5EF4-FFF2-40B4-BE49-F238E27FC236}">
                <a16:creationId xmlns:a16="http://schemas.microsoft.com/office/drawing/2014/main" id="{EB21BE06-7FE2-401E-BFF8-56674DE7F87B}"/>
              </a:ext>
            </a:extLst>
          </p:cNvPr>
          <p:cNvSpPr txBox="1"/>
          <p:nvPr/>
        </p:nvSpPr>
        <p:spPr>
          <a:xfrm>
            <a:off x="8911389" y="2612488"/>
            <a:ext cx="2959769" cy="2677656"/>
          </a:xfrm>
          <a:prstGeom prst="rect">
            <a:avLst/>
          </a:prstGeom>
          <a:noFill/>
        </p:spPr>
        <p:txBody>
          <a:bodyPr wrap="square">
            <a:spAutoFit/>
          </a:bodyPr>
          <a:lstStyle/>
          <a:p>
            <a:r>
              <a:rPr lang="en-GB" sz="1400" b="1" i="1" u="none" strike="noStrike" dirty="0">
                <a:effectLst/>
              </a:rPr>
              <a:t>The Firebird</a:t>
            </a:r>
            <a:r>
              <a:rPr lang="en-GB" sz="1400" b="0" i="0" dirty="0">
                <a:solidFill>
                  <a:srgbClr val="202122"/>
                </a:solidFill>
                <a:effectLst/>
              </a:rPr>
              <a:t>, ballet costume, 1910</a:t>
            </a:r>
          </a:p>
          <a:p>
            <a:endParaRPr lang="en-GB" sz="1400" dirty="0">
              <a:solidFill>
                <a:srgbClr val="202122"/>
              </a:solidFill>
            </a:endParaRPr>
          </a:p>
          <a:p>
            <a:r>
              <a:rPr lang="en-GB" sz="1400" dirty="0"/>
              <a:t>By Léon Bakst - The </a:t>
            </a:r>
            <a:r>
              <a:rPr lang="en-GB" sz="1400" dirty="0" err="1"/>
              <a:t>Yorck</a:t>
            </a:r>
            <a:r>
              <a:rPr lang="en-GB" sz="1400" dirty="0"/>
              <a:t> Project (2002) 10.000 </a:t>
            </a:r>
            <a:r>
              <a:rPr lang="en-GB" sz="1400" dirty="0" err="1"/>
              <a:t>Meisterwerke</a:t>
            </a:r>
            <a:r>
              <a:rPr lang="en-GB" sz="1400" dirty="0"/>
              <a:t> der </a:t>
            </a:r>
            <a:r>
              <a:rPr lang="en-GB" sz="1400" dirty="0" err="1"/>
              <a:t>Malerei</a:t>
            </a:r>
            <a:r>
              <a:rPr lang="en-GB" sz="1400" dirty="0"/>
              <a:t> (DVD-ROM), distributed by DIRECTMEDIA Publishing GmbH. ISBN: 3936122202</a:t>
            </a:r>
          </a:p>
          <a:p>
            <a:endParaRPr lang="en-GB" sz="1400" dirty="0"/>
          </a:p>
          <a:p>
            <a:r>
              <a:rPr lang="en-GB" sz="1400" dirty="0"/>
              <a:t>Public Domain, English Wikipedia</a:t>
            </a:r>
          </a:p>
          <a:p>
            <a:r>
              <a:rPr lang="en-GB" sz="1400" dirty="0"/>
              <a:t> </a:t>
            </a:r>
            <a:r>
              <a:rPr lang="en-GB" sz="1400" dirty="0">
                <a:hlinkClick r:id="rId5"/>
              </a:rPr>
              <a:t>https://commons.wikimedia.org/w/index.php?curid=147698</a:t>
            </a:r>
            <a:endParaRPr lang="en-GB" sz="1400" dirty="0"/>
          </a:p>
        </p:txBody>
      </p:sp>
    </p:spTree>
    <p:extLst>
      <p:ext uri="{BB962C8B-B14F-4D97-AF65-F5344CB8AC3E}">
        <p14:creationId xmlns:p14="http://schemas.microsoft.com/office/powerpoint/2010/main" val="538094992"/>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08DB90-1D10-4C6F-9E51-FAE5ED46EEA4}"/>
              </a:ext>
            </a:extLst>
          </p:cNvPr>
          <p:cNvSpPr>
            <a:spLocks noGrp="1"/>
          </p:cNvSpPr>
          <p:nvPr>
            <p:ph sz="quarter" idx="10"/>
          </p:nvPr>
        </p:nvSpPr>
        <p:spPr>
          <a:xfrm>
            <a:off x="417094" y="1363579"/>
            <a:ext cx="11357811" cy="5078830"/>
          </a:xfrm>
        </p:spPr>
        <p:txBody>
          <a:bodyPr>
            <a:normAutofit/>
          </a:bodyPr>
          <a:lstStyle/>
          <a:p>
            <a:r>
              <a:rPr lang="en-GB" sz="2000" b="1" u="sng" dirty="0"/>
              <a:t>Henri Matisse – Work</a:t>
            </a:r>
          </a:p>
          <a:p>
            <a:endParaRPr lang="en-GB" sz="2000" dirty="0"/>
          </a:p>
        </p:txBody>
      </p:sp>
      <p:sp>
        <p:nvSpPr>
          <p:cNvPr id="4" name="Title 3">
            <a:extLst>
              <a:ext uri="{FF2B5EF4-FFF2-40B4-BE49-F238E27FC236}">
                <a16:creationId xmlns:a16="http://schemas.microsoft.com/office/drawing/2014/main" id="{55057450-73E7-4267-B625-1A35E166E844}"/>
              </a:ext>
            </a:extLst>
          </p:cNvPr>
          <p:cNvSpPr>
            <a:spLocks noGrp="1"/>
          </p:cNvSpPr>
          <p:nvPr>
            <p:ph type="title"/>
          </p:nvPr>
        </p:nvSpPr>
        <p:spPr>
          <a:xfrm>
            <a:off x="2657475" y="415591"/>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C04399B6-37E5-4FAA-8BB5-BAF8A62D4A9C}"/>
              </a:ext>
            </a:extLst>
          </p:cNvPr>
          <p:cNvPicPr>
            <a:picLocks noChangeAspect="1"/>
          </p:cNvPicPr>
          <p:nvPr/>
        </p:nvPicPr>
        <p:blipFill rotWithShape="1">
          <a:blip r:embed="rId2"/>
          <a:srcRect l="-474" t="15960" r="474" b="16538"/>
          <a:stretch/>
        </p:blipFill>
        <p:spPr>
          <a:xfrm>
            <a:off x="417094" y="2287755"/>
            <a:ext cx="3381375" cy="2282490"/>
          </a:xfrm>
          <a:prstGeom prst="rect">
            <a:avLst/>
          </a:prstGeom>
        </p:spPr>
      </p:pic>
      <p:sp>
        <p:nvSpPr>
          <p:cNvPr id="8" name="TextBox 7">
            <a:extLst>
              <a:ext uri="{FF2B5EF4-FFF2-40B4-BE49-F238E27FC236}">
                <a16:creationId xmlns:a16="http://schemas.microsoft.com/office/drawing/2014/main" id="{0C48BC1B-0F40-46D6-B2EA-794F19791679}"/>
              </a:ext>
            </a:extLst>
          </p:cNvPr>
          <p:cNvSpPr txBox="1"/>
          <p:nvPr/>
        </p:nvSpPr>
        <p:spPr>
          <a:xfrm>
            <a:off x="599823" y="4863625"/>
            <a:ext cx="3015916" cy="1384995"/>
          </a:xfrm>
          <a:prstGeom prst="rect">
            <a:avLst/>
          </a:prstGeom>
          <a:noFill/>
        </p:spPr>
        <p:txBody>
          <a:bodyPr wrap="square">
            <a:spAutoFit/>
          </a:bodyPr>
          <a:lstStyle/>
          <a:p>
            <a:pPr algn="ctr"/>
            <a:r>
              <a:rPr lang="en-GB" sz="1400" dirty="0"/>
              <a:t>Costume for a Court Lady - </a:t>
            </a:r>
            <a:r>
              <a:rPr lang="en-GB" sz="1400" b="0" i="0" dirty="0">
                <a:effectLst/>
              </a:rPr>
              <a:t>Le Chant du </a:t>
            </a:r>
            <a:r>
              <a:rPr lang="en-GB" sz="1400" dirty="0"/>
              <a:t>R</a:t>
            </a:r>
            <a:r>
              <a:rPr lang="en-GB" sz="1400" b="0" i="0" dirty="0">
                <a:effectLst/>
              </a:rPr>
              <a:t>ossignol</a:t>
            </a:r>
            <a:endParaRPr lang="en-GB" sz="1400" dirty="0"/>
          </a:p>
          <a:p>
            <a:pPr algn="ctr"/>
            <a:endParaRPr lang="en-GB" sz="1400" dirty="0"/>
          </a:p>
          <a:p>
            <a:pPr algn="ctr"/>
            <a:r>
              <a:rPr lang="en-GB" sz="1400" dirty="0">
                <a:solidFill>
                  <a:schemeClr val="accent1"/>
                </a:solidFill>
                <a:hlinkClick r:id="rId3">
                  <a:extLst>
                    <a:ext uri="{A12FA001-AC4F-418D-AE19-62706E023703}">
                      <ahyp:hlinkClr xmlns:ahyp="http://schemas.microsoft.com/office/drawing/2018/hyperlinkcolor" val="tx"/>
                    </a:ext>
                  </a:extLst>
                </a:hlinkClick>
              </a:rPr>
              <a:t>https://collections.vam.ac.uk/item/O109884/theatre-costume-matisse-henri/</a:t>
            </a:r>
            <a:endParaRPr lang="en-GB" sz="1400" dirty="0">
              <a:solidFill>
                <a:schemeClr val="accent1"/>
              </a:solidFill>
            </a:endParaRPr>
          </a:p>
        </p:txBody>
      </p:sp>
      <p:pic>
        <p:nvPicPr>
          <p:cNvPr id="10" name="Picture 9" descr="A picture containing logo&#10;&#10;Description automatically generated">
            <a:extLst>
              <a:ext uri="{FF2B5EF4-FFF2-40B4-BE49-F238E27FC236}">
                <a16:creationId xmlns:a16="http://schemas.microsoft.com/office/drawing/2014/main" id="{26B7D079-E409-4BE7-BBA9-1C03DA54A44C}"/>
              </a:ext>
            </a:extLst>
          </p:cNvPr>
          <p:cNvPicPr>
            <a:picLocks noChangeAspect="1"/>
          </p:cNvPicPr>
          <p:nvPr/>
        </p:nvPicPr>
        <p:blipFill>
          <a:blip r:embed="rId4"/>
          <a:stretch>
            <a:fillRect/>
          </a:stretch>
        </p:blipFill>
        <p:spPr>
          <a:xfrm>
            <a:off x="5977061" y="2287755"/>
            <a:ext cx="3619251" cy="2326661"/>
          </a:xfrm>
          <a:prstGeom prst="rect">
            <a:avLst/>
          </a:prstGeom>
        </p:spPr>
      </p:pic>
      <p:sp>
        <p:nvSpPr>
          <p:cNvPr id="12" name="TextBox 11">
            <a:extLst>
              <a:ext uri="{FF2B5EF4-FFF2-40B4-BE49-F238E27FC236}">
                <a16:creationId xmlns:a16="http://schemas.microsoft.com/office/drawing/2014/main" id="{89662D3E-D98E-4439-A773-9AA93AC6445D}"/>
              </a:ext>
            </a:extLst>
          </p:cNvPr>
          <p:cNvSpPr txBox="1"/>
          <p:nvPr/>
        </p:nvSpPr>
        <p:spPr>
          <a:xfrm>
            <a:off x="4268576" y="4863625"/>
            <a:ext cx="7036219" cy="1169551"/>
          </a:xfrm>
          <a:prstGeom prst="rect">
            <a:avLst/>
          </a:prstGeom>
          <a:noFill/>
        </p:spPr>
        <p:txBody>
          <a:bodyPr wrap="square">
            <a:spAutoFit/>
          </a:bodyPr>
          <a:lstStyle/>
          <a:p>
            <a:pPr algn="ctr"/>
            <a:r>
              <a:rPr lang="en-US" sz="1400" dirty="0"/>
              <a:t>Costume for a Mourner in 'Le Chant du Rossignol' (Song of the Nightingale); Headdress and Robe (1869-1954)</a:t>
            </a:r>
          </a:p>
          <a:p>
            <a:pPr algn="ctr"/>
            <a:endParaRPr lang="en-GB" sz="1400" dirty="0"/>
          </a:p>
          <a:p>
            <a:pPr algn="ctr"/>
            <a:endParaRPr lang="en-GB" sz="1400" dirty="0"/>
          </a:p>
          <a:p>
            <a:pPr algn="ctr"/>
            <a:r>
              <a:rPr lang="en-GB" sz="1400" dirty="0">
                <a:hlinkClick r:id="rId5"/>
              </a:rPr>
              <a:t>https://blog.artsper.com/en/a-closer-look/10-things-to-know-about-henri-matisse/</a:t>
            </a:r>
            <a:endParaRPr lang="en-GB" sz="1400" dirty="0"/>
          </a:p>
        </p:txBody>
      </p:sp>
    </p:spTree>
    <p:extLst>
      <p:ext uri="{BB962C8B-B14F-4D97-AF65-F5344CB8AC3E}">
        <p14:creationId xmlns:p14="http://schemas.microsoft.com/office/powerpoint/2010/main" val="2206558284"/>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373B09-5D98-4C20-9BCB-2A86757E3949}"/>
              </a:ext>
            </a:extLst>
          </p:cNvPr>
          <p:cNvSpPr>
            <a:spLocks noGrp="1"/>
          </p:cNvSpPr>
          <p:nvPr>
            <p:ph type="title"/>
          </p:nvPr>
        </p:nvSpPr>
        <p:spPr>
          <a:xfrm>
            <a:off x="2657475" y="415591"/>
            <a:ext cx="6877050" cy="639763"/>
          </a:xfrm>
        </p:spPr>
        <p:txBody>
          <a:bodyPr>
            <a:normAutofit/>
          </a:bodyPr>
          <a:lstStyle/>
          <a:p>
            <a:pPr algn="ctr"/>
            <a:r>
              <a:rPr lang="en-GB" sz="3000" b="1" u="sng" dirty="0"/>
              <a:t>History of Spaces – How we use them?</a:t>
            </a:r>
          </a:p>
        </p:txBody>
      </p:sp>
      <p:sp>
        <p:nvSpPr>
          <p:cNvPr id="5" name="TextBox 4">
            <a:extLst>
              <a:ext uri="{FF2B5EF4-FFF2-40B4-BE49-F238E27FC236}">
                <a16:creationId xmlns:a16="http://schemas.microsoft.com/office/drawing/2014/main" id="{CEC10EAE-ACCA-4980-8B32-F39DD758466C}"/>
              </a:ext>
            </a:extLst>
          </p:cNvPr>
          <p:cNvSpPr txBox="1"/>
          <p:nvPr/>
        </p:nvSpPr>
        <p:spPr>
          <a:xfrm>
            <a:off x="256673" y="1319868"/>
            <a:ext cx="3384885" cy="369332"/>
          </a:xfrm>
          <a:prstGeom prst="rect">
            <a:avLst/>
          </a:prstGeom>
          <a:noFill/>
        </p:spPr>
        <p:txBody>
          <a:bodyPr wrap="square" rtlCol="0">
            <a:spAutoFit/>
          </a:bodyPr>
          <a:lstStyle/>
          <a:p>
            <a:r>
              <a:rPr lang="en-GB" b="1" u="sng" dirty="0"/>
              <a:t>Coco Chanel</a:t>
            </a:r>
          </a:p>
        </p:txBody>
      </p:sp>
      <p:pic>
        <p:nvPicPr>
          <p:cNvPr id="7" name="Picture 6">
            <a:extLst>
              <a:ext uri="{FF2B5EF4-FFF2-40B4-BE49-F238E27FC236}">
                <a16:creationId xmlns:a16="http://schemas.microsoft.com/office/drawing/2014/main" id="{B43746E3-CD1E-4E01-9A24-7465CE6F098D}"/>
              </a:ext>
            </a:extLst>
          </p:cNvPr>
          <p:cNvPicPr>
            <a:picLocks noChangeAspect="1"/>
          </p:cNvPicPr>
          <p:nvPr/>
        </p:nvPicPr>
        <p:blipFill rotWithShape="1">
          <a:blip r:embed="rId2"/>
          <a:srcRect l="26184" t="26666" r="44211" b="2690"/>
          <a:stretch/>
        </p:blipFill>
        <p:spPr>
          <a:xfrm>
            <a:off x="256673" y="1953714"/>
            <a:ext cx="2053390" cy="2756105"/>
          </a:xfrm>
          <a:prstGeom prst="rect">
            <a:avLst/>
          </a:prstGeom>
        </p:spPr>
      </p:pic>
      <p:sp>
        <p:nvSpPr>
          <p:cNvPr id="8" name="TextBox 7">
            <a:extLst>
              <a:ext uri="{FF2B5EF4-FFF2-40B4-BE49-F238E27FC236}">
                <a16:creationId xmlns:a16="http://schemas.microsoft.com/office/drawing/2014/main" id="{ADB555B4-E8C2-40EB-9653-9E402F5E73DF}"/>
              </a:ext>
            </a:extLst>
          </p:cNvPr>
          <p:cNvSpPr txBox="1"/>
          <p:nvPr/>
        </p:nvSpPr>
        <p:spPr>
          <a:xfrm>
            <a:off x="208545" y="4860758"/>
            <a:ext cx="3561349" cy="1815882"/>
          </a:xfrm>
          <a:prstGeom prst="rect">
            <a:avLst/>
          </a:prstGeom>
          <a:noFill/>
        </p:spPr>
        <p:txBody>
          <a:bodyPr wrap="square" rtlCol="0">
            <a:spAutoFit/>
          </a:bodyPr>
          <a:lstStyle/>
          <a:p>
            <a:r>
              <a:rPr lang="en-GB" sz="1400" b="1" i="1" dirty="0"/>
              <a:t>The Blue Train (1924</a:t>
            </a:r>
            <a:r>
              <a:rPr lang="en-GB" sz="1400" dirty="0"/>
              <a:t>) </a:t>
            </a:r>
          </a:p>
          <a:p>
            <a:br>
              <a:rPr lang="en-GB" sz="1400" dirty="0"/>
            </a:br>
            <a:r>
              <a:rPr lang="en-GB" sz="1400" dirty="0"/>
              <a:t>Sourced from: </a:t>
            </a:r>
            <a:r>
              <a:rPr lang="en-GB" sz="1400" dirty="0">
                <a:hlinkClick r:id="rId3"/>
              </a:rPr>
              <a:t>https://www.washingtonpost.com/news/going-out-guide/wp/2013/05/09/ten-costumes-from-the-national-gallerys-ballets-russes-that-wouldnt-look-out-of-place-at-urban-outfitters/</a:t>
            </a:r>
            <a:endParaRPr lang="en-GB" sz="1400" dirty="0"/>
          </a:p>
        </p:txBody>
      </p:sp>
      <p:pic>
        <p:nvPicPr>
          <p:cNvPr id="10" name="Picture 9">
            <a:extLst>
              <a:ext uri="{FF2B5EF4-FFF2-40B4-BE49-F238E27FC236}">
                <a16:creationId xmlns:a16="http://schemas.microsoft.com/office/drawing/2014/main" id="{94D8D989-2DB1-4A7B-ACF5-4AF6D495C486}"/>
              </a:ext>
            </a:extLst>
          </p:cNvPr>
          <p:cNvPicPr>
            <a:picLocks noChangeAspect="1"/>
          </p:cNvPicPr>
          <p:nvPr/>
        </p:nvPicPr>
        <p:blipFill>
          <a:blip r:embed="rId4"/>
          <a:stretch>
            <a:fillRect/>
          </a:stretch>
        </p:blipFill>
        <p:spPr>
          <a:xfrm>
            <a:off x="3046708" y="2130495"/>
            <a:ext cx="4004235" cy="2402541"/>
          </a:xfrm>
          <a:prstGeom prst="rect">
            <a:avLst/>
          </a:prstGeom>
          <a:ln w="76200" cmpd="sng">
            <a:solidFill>
              <a:srgbClr val="DD8047"/>
            </a:solidFill>
          </a:ln>
        </p:spPr>
      </p:pic>
      <p:sp>
        <p:nvSpPr>
          <p:cNvPr id="11" name="TextBox 10">
            <a:extLst>
              <a:ext uri="{FF2B5EF4-FFF2-40B4-BE49-F238E27FC236}">
                <a16:creationId xmlns:a16="http://schemas.microsoft.com/office/drawing/2014/main" id="{CC243967-5E80-4841-8880-77ADA79560E2}"/>
              </a:ext>
            </a:extLst>
          </p:cNvPr>
          <p:cNvSpPr txBox="1"/>
          <p:nvPr/>
        </p:nvSpPr>
        <p:spPr>
          <a:xfrm>
            <a:off x="2946663" y="4860758"/>
            <a:ext cx="4204324" cy="307777"/>
          </a:xfrm>
          <a:prstGeom prst="rect">
            <a:avLst/>
          </a:prstGeom>
          <a:noFill/>
        </p:spPr>
        <p:txBody>
          <a:bodyPr wrap="square" rtlCol="0">
            <a:spAutoFit/>
          </a:bodyPr>
          <a:lstStyle/>
          <a:p>
            <a:pPr algn="ctr"/>
            <a:r>
              <a:rPr lang="en-GB" sz="1400" b="1" i="1" dirty="0"/>
              <a:t>Sourced from lecture notes</a:t>
            </a:r>
          </a:p>
        </p:txBody>
      </p:sp>
      <p:pic>
        <p:nvPicPr>
          <p:cNvPr id="13" name="Picture 12" descr="A picture containing text&#10;&#10;Description automatically generated">
            <a:extLst>
              <a:ext uri="{FF2B5EF4-FFF2-40B4-BE49-F238E27FC236}">
                <a16:creationId xmlns:a16="http://schemas.microsoft.com/office/drawing/2014/main" id="{852C3441-DD1C-4EDC-8BFE-19E287F234CE}"/>
              </a:ext>
            </a:extLst>
          </p:cNvPr>
          <p:cNvPicPr>
            <a:picLocks noChangeAspect="1"/>
          </p:cNvPicPr>
          <p:nvPr/>
        </p:nvPicPr>
        <p:blipFill>
          <a:blip r:embed="rId5"/>
          <a:stretch>
            <a:fillRect/>
          </a:stretch>
        </p:blipFill>
        <p:spPr>
          <a:xfrm>
            <a:off x="7599389" y="2042936"/>
            <a:ext cx="4004235" cy="2666883"/>
          </a:xfrm>
          <a:prstGeom prst="rect">
            <a:avLst/>
          </a:prstGeom>
        </p:spPr>
      </p:pic>
      <p:sp>
        <p:nvSpPr>
          <p:cNvPr id="14" name="TextBox 13">
            <a:extLst>
              <a:ext uri="{FF2B5EF4-FFF2-40B4-BE49-F238E27FC236}">
                <a16:creationId xmlns:a16="http://schemas.microsoft.com/office/drawing/2014/main" id="{A36DFA13-E38B-425F-A28D-360A62313D95}"/>
              </a:ext>
            </a:extLst>
          </p:cNvPr>
          <p:cNvSpPr txBox="1"/>
          <p:nvPr/>
        </p:nvSpPr>
        <p:spPr>
          <a:xfrm>
            <a:off x="7599389" y="1319868"/>
            <a:ext cx="2122127" cy="369332"/>
          </a:xfrm>
          <a:prstGeom prst="rect">
            <a:avLst/>
          </a:prstGeom>
          <a:noFill/>
        </p:spPr>
        <p:txBody>
          <a:bodyPr wrap="square" rtlCol="0">
            <a:spAutoFit/>
          </a:bodyPr>
          <a:lstStyle/>
          <a:p>
            <a:r>
              <a:rPr lang="en-GB" b="1" u="sng" dirty="0"/>
              <a:t>Picasso</a:t>
            </a:r>
          </a:p>
        </p:txBody>
      </p:sp>
      <p:sp>
        <p:nvSpPr>
          <p:cNvPr id="15" name="TextBox 14">
            <a:extLst>
              <a:ext uri="{FF2B5EF4-FFF2-40B4-BE49-F238E27FC236}">
                <a16:creationId xmlns:a16="http://schemas.microsoft.com/office/drawing/2014/main" id="{303CEF61-9365-4171-A238-31C3E411AD5A}"/>
              </a:ext>
            </a:extLst>
          </p:cNvPr>
          <p:cNvSpPr txBox="1"/>
          <p:nvPr/>
        </p:nvSpPr>
        <p:spPr>
          <a:xfrm>
            <a:off x="7599389" y="4860758"/>
            <a:ext cx="4004235" cy="1169551"/>
          </a:xfrm>
          <a:prstGeom prst="rect">
            <a:avLst/>
          </a:prstGeom>
          <a:noFill/>
        </p:spPr>
        <p:txBody>
          <a:bodyPr wrap="square" rtlCol="0">
            <a:spAutoFit/>
          </a:bodyPr>
          <a:lstStyle/>
          <a:p>
            <a:r>
              <a:rPr lang="en-GB" sz="1400" b="1" i="1" dirty="0"/>
              <a:t>Parade (1917)</a:t>
            </a:r>
          </a:p>
          <a:p>
            <a:endParaRPr lang="en-GB" sz="1400" dirty="0"/>
          </a:p>
          <a:p>
            <a:r>
              <a:rPr lang="en-GB" sz="1400" dirty="0"/>
              <a:t>Sourced from: </a:t>
            </a:r>
            <a:r>
              <a:rPr lang="en-GB" sz="1400" dirty="0">
                <a:hlinkClick r:id="rId6"/>
              </a:rPr>
              <a:t>https://www.pinterest.com/pin/550283648220248458</a:t>
            </a:r>
            <a:endParaRPr lang="en-GB" sz="1400" dirty="0"/>
          </a:p>
        </p:txBody>
      </p:sp>
    </p:spTree>
    <p:extLst>
      <p:ext uri="{BB962C8B-B14F-4D97-AF65-F5344CB8AC3E}">
        <p14:creationId xmlns:p14="http://schemas.microsoft.com/office/powerpoint/2010/main" val="659564371"/>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51291F-C558-4EDD-9C22-32E57CAABEBA}"/>
              </a:ext>
            </a:extLst>
          </p:cNvPr>
          <p:cNvSpPr>
            <a:spLocks noGrp="1"/>
          </p:cNvSpPr>
          <p:nvPr>
            <p:ph type="title"/>
          </p:nvPr>
        </p:nvSpPr>
        <p:spPr>
          <a:xfrm>
            <a:off x="2657475" y="447675"/>
            <a:ext cx="6877050" cy="639763"/>
          </a:xfrm>
        </p:spPr>
        <p:txBody>
          <a:bodyPr>
            <a:normAutofit/>
          </a:bodyPr>
          <a:lstStyle/>
          <a:p>
            <a:pPr algn="ctr"/>
            <a:r>
              <a:rPr lang="en-GB" sz="3000" b="1" u="sng" dirty="0"/>
              <a:t>History of Spaces – How we use them?</a:t>
            </a:r>
          </a:p>
        </p:txBody>
      </p:sp>
      <p:sp>
        <p:nvSpPr>
          <p:cNvPr id="5" name="TextBox 4">
            <a:extLst>
              <a:ext uri="{FF2B5EF4-FFF2-40B4-BE49-F238E27FC236}">
                <a16:creationId xmlns:a16="http://schemas.microsoft.com/office/drawing/2014/main" id="{5E1244E1-71E7-4CD9-9194-F636713FB54C}"/>
              </a:ext>
            </a:extLst>
          </p:cNvPr>
          <p:cNvSpPr txBox="1"/>
          <p:nvPr/>
        </p:nvSpPr>
        <p:spPr>
          <a:xfrm>
            <a:off x="272716" y="1507958"/>
            <a:ext cx="4122821" cy="368968"/>
          </a:xfrm>
          <a:prstGeom prst="rect">
            <a:avLst/>
          </a:prstGeom>
          <a:noFill/>
        </p:spPr>
        <p:txBody>
          <a:bodyPr wrap="square" rtlCol="0">
            <a:spAutoFit/>
          </a:bodyPr>
          <a:lstStyle/>
          <a:p>
            <a:r>
              <a:rPr lang="en-GB" b="1" u="sng" dirty="0"/>
              <a:t>Natalia </a:t>
            </a:r>
            <a:r>
              <a:rPr lang="en-GB" b="1" u="sng" dirty="0" err="1"/>
              <a:t>Goncharova</a:t>
            </a:r>
            <a:endParaRPr lang="en-GB" b="1" u="sng" dirty="0"/>
          </a:p>
        </p:txBody>
      </p:sp>
      <p:sp>
        <p:nvSpPr>
          <p:cNvPr id="7" name="TextBox 6">
            <a:extLst>
              <a:ext uri="{FF2B5EF4-FFF2-40B4-BE49-F238E27FC236}">
                <a16:creationId xmlns:a16="http://schemas.microsoft.com/office/drawing/2014/main" id="{5DDA66F8-7B89-498F-84F8-52FCD40DC271}"/>
              </a:ext>
            </a:extLst>
          </p:cNvPr>
          <p:cNvSpPr txBox="1"/>
          <p:nvPr/>
        </p:nvSpPr>
        <p:spPr>
          <a:xfrm>
            <a:off x="272716" y="5268715"/>
            <a:ext cx="3171826" cy="1169551"/>
          </a:xfrm>
          <a:prstGeom prst="rect">
            <a:avLst/>
          </a:prstGeom>
          <a:noFill/>
        </p:spPr>
        <p:txBody>
          <a:bodyPr wrap="square">
            <a:spAutoFit/>
          </a:bodyPr>
          <a:lstStyle/>
          <a:p>
            <a:pPr algn="ctr"/>
            <a:r>
              <a:rPr lang="en-GB" sz="1400" b="0" i="0" dirty="0">
                <a:solidFill>
                  <a:srgbClr val="333333"/>
                </a:solidFill>
                <a:effectLst/>
              </a:rPr>
              <a:t>Costume Design for </a:t>
            </a:r>
            <a:r>
              <a:rPr lang="en-GB" sz="1400" b="0" i="0" dirty="0" err="1">
                <a:solidFill>
                  <a:srgbClr val="333333"/>
                </a:solidFill>
                <a:effectLst/>
              </a:rPr>
              <a:t>Manka</a:t>
            </a:r>
            <a:r>
              <a:rPr lang="en-GB" sz="1400" b="0" i="0" dirty="0">
                <a:solidFill>
                  <a:srgbClr val="333333"/>
                </a:solidFill>
                <a:effectLst/>
              </a:rPr>
              <a:t>, for '</a:t>
            </a:r>
            <a:r>
              <a:rPr lang="en-GB" sz="1400" b="0" i="0" dirty="0" err="1">
                <a:solidFill>
                  <a:srgbClr val="333333"/>
                </a:solidFill>
                <a:effectLst/>
              </a:rPr>
              <a:t>Bogatyri</a:t>
            </a:r>
            <a:r>
              <a:rPr lang="en-GB" sz="1400" b="0" i="0" dirty="0">
                <a:solidFill>
                  <a:srgbClr val="333333"/>
                </a:solidFill>
                <a:effectLst/>
              </a:rPr>
              <a:t> Ballet' (The Ballet of the Epic Heroes), premiered in New York, 1938</a:t>
            </a:r>
            <a:r>
              <a:rPr lang="en-GB" sz="1400" dirty="0"/>
              <a:t> </a:t>
            </a:r>
            <a:r>
              <a:rPr lang="en-GB" sz="1400" dirty="0">
                <a:hlinkClick r:id="rId2"/>
              </a:rPr>
              <a:t>https://www.metmuseum.org/art/collection/search/699781</a:t>
            </a:r>
            <a:endParaRPr lang="en-GB" sz="1400" dirty="0"/>
          </a:p>
        </p:txBody>
      </p:sp>
      <p:pic>
        <p:nvPicPr>
          <p:cNvPr id="9" name="Picture 8" descr="A picture containing text, doll, fabric&#10;&#10;Description automatically generated">
            <a:extLst>
              <a:ext uri="{FF2B5EF4-FFF2-40B4-BE49-F238E27FC236}">
                <a16:creationId xmlns:a16="http://schemas.microsoft.com/office/drawing/2014/main" id="{26B30F2C-43A4-4314-ACCD-C33F8768329F}"/>
              </a:ext>
            </a:extLst>
          </p:cNvPr>
          <p:cNvPicPr>
            <a:picLocks noChangeAspect="1"/>
          </p:cNvPicPr>
          <p:nvPr/>
        </p:nvPicPr>
        <p:blipFill>
          <a:blip r:embed="rId3"/>
          <a:stretch>
            <a:fillRect/>
          </a:stretch>
        </p:blipFill>
        <p:spPr>
          <a:xfrm>
            <a:off x="880970" y="2241351"/>
            <a:ext cx="2190703" cy="2908013"/>
          </a:xfrm>
          <a:prstGeom prst="rect">
            <a:avLst/>
          </a:prstGeom>
        </p:spPr>
      </p:pic>
      <p:pic>
        <p:nvPicPr>
          <p:cNvPr id="11" name="Picture 10" descr="A picture containing text, fabric&#10;&#10;Description automatically generated">
            <a:extLst>
              <a:ext uri="{FF2B5EF4-FFF2-40B4-BE49-F238E27FC236}">
                <a16:creationId xmlns:a16="http://schemas.microsoft.com/office/drawing/2014/main" id="{2208E624-9831-46F5-9CC4-25609B5E8031}"/>
              </a:ext>
            </a:extLst>
          </p:cNvPr>
          <p:cNvPicPr>
            <a:picLocks noChangeAspect="1"/>
          </p:cNvPicPr>
          <p:nvPr/>
        </p:nvPicPr>
        <p:blipFill>
          <a:blip r:embed="rId4"/>
          <a:stretch>
            <a:fillRect/>
          </a:stretch>
        </p:blipFill>
        <p:spPr>
          <a:xfrm>
            <a:off x="4738518" y="1951609"/>
            <a:ext cx="2322672" cy="3487496"/>
          </a:xfrm>
          <a:prstGeom prst="rect">
            <a:avLst/>
          </a:prstGeom>
        </p:spPr>
      </p:pic>
      <p:sp>
        <p:nvSpPr>
          <p:cNvPr id="13" name="TextBox 12">
            <a:extLst>
              <a:ext uri="{FF2B5EF4-FFF2-40B4-BE49-F238E27FC236}">
                <a16:creationId xmlns:a16="http://schemas.microsoft.com/office/drawing/2014/main" id="{48777266-5D86-4503-BF87-995D71CFF3E4}"/>
              </a:ext>
            </a:extLst>
          </p:cNvPr>
          <p:cNvSpPr txBox="1"/>
          <p:nvPr/>
        </p:nvSpPr>
        <p:spPr>
          <a:xfrm>
            <a:off x="7565061" y="2679694"/>
            <a:ext cx="3420043" cy="2462213"/>
          </a:xfrm>
          <a:prstGeom prst="rect">
            <a:avLst/>
          </a:prstGeom>
          <a:noFill/>
        </p:spPr>
        <p:txBody>
          <a:bodyPr wrap="square">
            <a:spAutoFit/>
          </a:bodyPr>
          <a:lstStyle/>
          <a:p>
            <a:r>
              <a:rPr lang="en-GB" sz="1400" b="0" i="0" dirty="0">
                <a:solidFill>
                  <a:srgbClr val="202122"/>
                </a:solidFill>
                <a:effectLst/>
              </a:rPr>
              <a:t>Costume design for St. John (1915)</a:t>
            </a:r>
            <a:endParaRPr lang="en-GB" sz="1400" dirty="0"/>
          </a:p>
          <a:p>
            <a:endParaRPr lang="en-GB" sz="1400" dirty="0"/>
          </a:p>
          <a:p>
            <a:r>
              <a:rPr lang="en-GB" sz="1400" dirty="0"/>
              <a:t>By Н. </a:t>
            </a:r>
            <a:r>
              <a:rPr lang="en-GB" sz="1400" dirty="0" err="1"/>
              <a:t>Гончарова</a:t>
            </a:r>
            <a:r>
              <a:rPr lang="en-GB" sz="1400" dirty="0"/>
              <a:t> –</a:t>
            </a:r>
          </a:p>
          <a:p>
            <a:r>
              <a:rPr lang="en-GB" sz="1400" dirty="0"/>
              <a:t> </a:t>
            </a:r>
            <a:r>
              <a:rPr lang="en-GB" sz="1400" dirty="0">
                <a:hlinkClick r:id="rId5"/>
              </a:rPr>
              <a:t>http://artinvestment.ru/en/news/artnews/20080926_lobanovi_rostovskie.html</a:t>
            </a:r>
            <a:endParaRPr lang="en-GB" sz="1400" dirty="0"/>
          </a:p>
          <a:p>
            <a:endParaRPr lang="en-GB" sz="1400" dirty="0"/>
          </a:p>
          <a:p>
            <a:r>
              <a:rPr lang="en-GB" sz="1400" dirty="0"/>
              <a:t>Public Domain, English Wikipedia –</a:t>
            </a:r>
          </a:p>
          <a:p>
            <a:r>
              <a:rPr lang="en-GB" sz="1400" dirty="0"/>
              <a:t>  </a:t>
            </a:r>
            <a:r>
              <a:rPr lang="en-GB" sz="1400" dirty="0">
                <a:hlinkClick r:id="rId6"/>
              </a:rPr>
              <a:t>https://commons.wikimedia.org/w/index.php?curid=17139488</a:t>
            </a:r>
            <a:endParaRPr lang="en-GB" sz="1400" dirty="0"/>
          </a:p>
        </p:txBody>
      </p:sp>
    </p:spTree>
    <p:extLst>
      <p:ext uri="{BB962C8B-B14F-4D97-AF65-F5344CB8AC3E}">
        <p14:creationId xmlns:p14="http://schemas.microsoft.com/office/powerpoint/2010/main" val="790130242"/>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CA8C4F-4EAB-4301-A09B-202F7220E483}"/>
              </a:ext>
            </a:extLst>
          </p:cNvPr>
          <p:cNvSpPr>
            <a:spLocks noGrp="1"/>
          </p:cNvSpPr>
          <p:nvPr>
            <p:ph sz="quarter" idx="10"/>
          </p:nvPr>
        </p:nvSpPr>
        <p:spPr>
          <a:xfrm>
            <a:off x="192505" y="1215775"/>
            <a:ext cx="11806989" cy="5770562"/>
          </a:xfrm>
        </p:spPr>
        <p:txBody>
          <a:bodyPr>
            <a:noAutofit/>
          </a:bodyPr>
          <a:lstStyle/>
          <a:p>
            <a:r>
              <a:rPr lang="en-GB" sz="1900" b="1" u="sng" dirty="0"/>
              <a:t>Brecht (1898 – 1956)</a:t>
            </a:r>
          </a:p>
          <a:p>
            <a:r>
              <a:rPr lang="en-GB" sz="1900" dirty="0"/>
              <a:t>Bertolt Brecht was a German theatre practitioner, playwright and poet. </a:t>
            </a:r>
          </a:p>
          <a:p>
            <a:r>
              <a:rPr lang="en-GB" sz="1900" dirty="0"/>
              <a:t>He was influenced by a diverse range of writers and practitioners including Chinese writers and Karl Marx.</a:t>
            </a:r>
          </a:p>
          <a:p>
            <a:r>
              <a:rPr lang="en-GB" sz="1900" dirty="0"/>
              <a:t>He made and shaped theatre in a way that had a huge impact upon its development. Many of his ideas were revolutionary and changed the theatrical landscape forever. Modern theatre owes a lot to Bertolt Brecht. </a:t>
            </a:r>
            <a:r>
              <a:rPr lang="en-US" sz="1900" dirty="0"/>
              <a:t>He believed that while the audience believed in the action onstage and became emotionally involved, they lost the ability to think and to judge. </a:t>
            </a:r>
          </a:p>
          <a:p>
            <a:pPr fontAlgn="base"/>
            <a:r>
              <a:rPr lang="en-US" sz="1900" dirty="0"/>
              <a:t>To do this he used a range of theatrical devices or techniques so that the audience were reminded throughout that they were watching theatre; a presentation of life, </a:t>
            </a:r>
            <a:r>
              <a:rPr lang="en-US" sz="1900" b="1" dirty="0"/>
              <a:t>not</a:t>
            </a:r>
            <a:r>
              <a:rPr lang="en-US" sz="1900" dirty="0"/>
              <a:t> real life itself. His kind of theatre was called </a:t>
            </a:r>
            <a:r>
              <a:rPr lang="en-US" sz="1900" b="1" dirty="0"/>
              <a:t>Epic theatre</a:t>
            </a:r>
            <a:r>
              <a:rPr lang="en-US" sz="1900" dirty="0"/>
              <a:t>. </a:t>
            </a:r>
          </a:p>
          <a:p>
            <a:endParaRPr lang="en-GB" sz="1900" dirty="0"/>
          </a:p>
        </p:txBody>
      </p:sp>
      <p:sp>
        <p:nvSpPr>
          <p:cNvPr id="4" name="Title 3">
            <a:extLst>
              <a:ext uri="{FF2B5EF4-FFF2-40B4-BE49-F238E27FC236}">
                <a16:creationId xmlns:a16="http://schemas.microsoft.com/office/drawing/2014/main" id="{E5DFAF35-C304-4861-9769-7ED276F7C751}"/>
              </a:ext>
            </a:extLst>
          </p:cNvPr>
          <p:cNvSpPr>
            <a:spLocks noGrp="1"/>
          </p:cNvSpPr>
          <p:nvPr>
            <p:ph type="title"/>
          </p:nvPr>
        </p:nvSpPr>
        <p:spPr>
          <a:xfrm>
            <a:off x="2657475" y="447675"/>
            <a:ext cx="6877050" cy="639763"/>
          </a:xfrm>
        </p:spPr>
        <p:txBody>
          <a:bodyPr>
            <a:normAutofit/>
          </a:bodyPr>
          <a:lstStyle/>
          <a:p>
            <a:pPr algn="ctr"/>
            <a:r>
              <a:rPr lang="en-GB" sz="3000" b="1" u="sng" dirty="0"/>
              <a:t>History of Spaces – How we use them?</a:t>
            </a:r>
          </a:p>
        </p:txBody>
      </p:sp>
    </p:spTree>
    <p:extLst>
      <p:ext uri="{BB962C8B-B14F-4D97-AF65-F5344CB8AC3E}">
        <p14:creationId xmlns:p14="http://schemas.microsoft.com/office/powerpoint/2010/main" val="66062617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B744-56BE-4388-B112-A2E02EDFAF64}"/>
              </a:ext>
            </a:extLst>
          </p:cNvPr>
          <p:cNvSpPr>
            <a:spLocks noGrp="1"/>
          </p:cNvSpPr>
          <p:nvPr>
            <p:ph sz="quarter" idx="10"/>
          </p:nvPr>
        </p:nvSpPr>
        <p:spPr>
          <a:xfrm>
            <a:off x="288758" y="1331495"/>
            <a:ext cx="5438274" cy="5245768"/>
          </a:xfrm>
        </p:spPr>
        <p:txBody>
          <a:bodyPr>
            <a:normAutofit lnSpcReduction="10000"/>
          </a:bodyPr>
          <a:lstStyle/>
          <a:p>
            <a:r>
              <a:rPr lang="en-GB" sz="2000" b="1" u="sng" dirty="0"/>
              <a:t>Caspar </a:t>
            </a:r>
            <a:r>
              <a:rPr lang="en-GB" sz="2000" b="1" u="sng" dirty="0" err="1"/>
              <a:t>Neher</a:t>
            </a:r>
            <a:r>
              <a:rPr lang="en-GB" sz="2000" b="1" u="sng" dirty="0"/>
              <a:t> (1897 – 1962)</a:t>
            </a:r>
          </a:p>
          <a:p>
            <a:r>
              <a:rPr lang="en-GB" sz="2000" dirty="0"/>
              <a:t>Caspar </a:t>
            </a:r>
            <a:r>
              <a:rPr lang="en-GB" sz="2000" dirty="0" err="1"/>
              <a:t>Neher</a:t>
            </a:r>
            <a:r>
              <a:rPr lang="en-GB" sz="2000" dirty="0"/>
              <a:t> was an Austrian-German scenographer who is known for his career-long working relationship with Brecht. They were also school friends, and became separated for a time due to the First World War.</a:t>
            </a:r>
          </a:p>
          <a:p>
            <a:r>
              <a:rPr lang="en-GB" sz="2000" dirty="0" err="1"/>
              <a:t>Neher’s</a:t>
            </a:r>
            <a:r>
              <a:rPr lang="en-GB" sz="2000" dirty="0"/>
              <a:t> designs were defined by a clearly articulated architectonic of stage floor, structure and separation of areas.</a:t>
            </a:r>
          </a:p>
          <a:p>
            <a:endParaRPr lang="en-GB" sz="2000" dirty="0"/>
          </a:p>
        </p:txBody>
      </p:sp>
      <p:sp>
        <p:nvSpPr>
          <p:cNvPr id="4" name="Title 3">
            <a:extLst>
              <a:ext uri="{FF2B5EF4-FFF2-40B4-BE49-F238E27FC236}">
                <a16:creationId xmlns:a16="http://schemas.microsoft.com/office/drawing/2014/main" id="{15DF2845-49D6-4F4A-BF1E-CAE355334C57}"/>
              </a:ext>
            </a:extLst>
          </p:cNvPr>
          <p:cNvSpPr>
            <a:spLocks noGrp="1"/>
          </p:cNvSpPr>
          <p:nvPr>
            <p:ph type="title"/>
          </p:nvPr>
        </p:nvSpPr>
        <p:spPr>
          <a:xfrm>
            <a:off x="2657475" y="495801"/>
            <a:ext cx="6877050" cy="639763"/>
          </a:xfrm>
        </p:spPr>
        <p:txBody>
          <a:bodyPr>
            <a:normAutofit/>
          </a:bodyPr>
          <a:lstStyle/>
          <a:p>
            <a:pPr algn="ctr"/>
            <a:r>
              <a:rPr lang="en-GB" sz="3000" b="1" u="sng" dirty="0"/>
              <a:t>History of Spaces – How we use them?</a:t>
            </a:r>
          </a:p>
        </p:txBody>
      </p:sp>
      <p:pic>
        <p:nvPicPr>
          <p:cNvPr id="6" name="Picture 5">
            <a:extLst>
              <a:ext uri="{FF2B5EF4-FFF2-40B4-BE49-F238E27FC236}">
                <a16:creationId xmlns:a16="http://schemas.microsoft.com/office/drawing/2014/main" id="{4A829CCF-80EC-4563-BC58-F2DD0A24C6B6}"/>
              </a:ext>
            </a:extLst>
          </p:cNvPr>
          <p:cNvPicPr>
            <a:picLocks noChangeAspect="1"/>
          </p:cNvPicPr>
          <p:nvPr/>
        </p:nvPicPr>
        <p:blipFill>
          <a:blip r:embed="rId2"/>
          <a:stretch>
            <a:fillRect/>
          </a:stretch>
        </p:blipFill>
        <p:spPr>
          <a:xfrm>
            <a:off x="5434069" y="1446242"/>
            <a:ext cx="2785773" cy="2286000"/>
          </a:xfrm>
          <a:prstGeom prst="rect">
            <a:avLst/>
          </a:prstGeom>
          <a:ln w="76200" cmpd="sng">
            <a:solidFill>
              <a:srgbClr val="DD8047"/>
            </a:solidFill>
          </a:ln>
        </p:spPr>
      </p:pic>
      <p:sp>
        <p:nvSpPr>
          <p:cNvPr id="8" name="TextBox 7">
            <a:extLst>
              <a:ext uri="{FF2B5EF4-FFF2-40B4-BE49-F238E27FC236}">
                <a16:creationId xmlns:a16="http://schemas.microsoft.com/office/drawing/2014/main" id="{C1DF2C99-1EFD-4C19-9B25-03F0EFC28BE0}"/>
              </a:ext>
            </a:extLst>
          </p:cNvPr>
          <p:cNvSpPr txBox="1"/>
          <p:nvPr/>
        </p:nvSpPr>
        <p:spPr>
          <a:xfrm>
            <a:off x="8373979" y="2219910"/>
            <a:ext cx="3529263" cy="738664"/>
          </a:xfrm>
          <a:prstGeom prst="rect">
            <a:avLst/>
          </a:prstGeom>
          <a:noFill/>
        </p:spPr>
        <p:txBody>
          <a:bodyPr wrap="square">
            <a:spAutoFit/>
          </a:bodyPr>
          <a:lstStyle/>
          <a:p>
            <a:pPr algn="ctr"/>
            <a:r>
              <a:rPr lang="en-US" sz="1400" b="1" i="1" dirty="0"/>
              <a:t>Sketch by Caspar </a:t>
            </a:r>
            <a:r>
              <a:rPr lang="en-US" sz="1400" b="1" i="1" dirty="0" err="1"/>
              <a:t>Neher</a:t>
            </a:r>
            <a:r>
              <a:rPr lang="en-US" sz="1400" b="1" i="1" dirty="0"/>
              <a:t> for the creation of The </a:t>
            </a:r>
            <a:r>
              <a:rPr lang="en-US" sz="1400" b="1" i="1" dirty="0" err="1"/>
              <a:t>Threepenny</a:t>
            </a:r>
            <a:r>
              <a:rPr lang="en-US" sz="1400" b="1" i="1" dirty="0"/>
              <a:t> Opera by Brecht in Berlin, in 1928.</a:t>
            </a:r>
          </a:p>
        </p:txBody>
      </p:sp>
      <p:pic>
        <p:nvPicPr>
          <p:cNvPr id="10" name="Picture 9">
            <a:extLst>
              <a:ext uri="{FF2B5EF4-FFF2-40B4-BE49-F238E27FC236}">
                <a16:creationId xmlns:a16="http://schemas.microsoft.com/office/drawing/2014/main" id="{0F5F3ABD-7C83-4898-9CFB-68E51C31D36B}"/>
              </a:ext>
            </a:extLst>
          </p:cNvPr>
          <p:cNvPicPr>
            <a:picLocks noChangeAspect="1"/>
          </p:cNvPicPr>
          <p:nvPr/>
        </p:nvPicPr>
        <p:blipFill>
          <a:blip r:embed="rId3"/>
          <a:stretch>
            <a:fillRect/>
          </a:stretch>
        </p:blipFill>
        <p:spPr>
          <a:xfrm>
            <a:off x="5348975" y="4352146"/>
            <a:ext cx="2955960" cy="2010053"/>
          </a:xfrm>
          <a:prstGeom prst="rect">
            <a:avLst/>
          </a:prstGeom>
          <a:ln w="76200" cmpd="sng">
            <a:solidFill>
              <a:srgbClr val="DD8047"/>
            </a:solidFill>
          </a:ln>
        </p:spPr>
      </p:pic>
      <p:sp>
        <p:nvSpPr>
          <p:cNvPr id="12" name="TextBox 11">
            <a:extLst>
              <a:ext uri="{FF2B5EF4-FFF2-40B4-BE49-F238E27FC236}">
                <a16:creationId xmlns:a16="http://schemas.microsoft.com/office/drawing/2014/main" id="{CE9D6EDB-4696-4748-9A8B-ACE0479DFBEE}"/>
              </a:ext>
            </a:extLst>
          </p:cNvPr>
          <p:cNvSpPr txBox="1"/>
          <p:nvPr/>
        </p:nvSpPr>
        <p:spPr>
          <a:xfrm>
            <a:off x="8936153" y="4833952"/>
            <a:ext cx="2404914" cy="738664"/>
          </a:xfrm>
          <a:prstGeom prst="rect">
            <a:avLst/>
          </a:prstGeom>
          <a:noFill/>
        </p:spPr>
        <p:txBody>
          <a:bodyPr wrap="square">
            <a:spAutoFit/>
          </a:bodyPr>
          <a:lstStyle/>
          <a:p>
            <a:pPr algn="ctr"/>
            <a:r>
              <a:rPr lang="en-US" sz="1400" b="1" i="1" dirty="0"/>
              <a:t>1923 - In the Jungle, Brecht. Sets by Caspar </a:t>
            </a:r>
            <a:r>
              <a:rPr lang="en-US" sz="1400" b="1" i="1" dirty="0" err="1"/>
              <a:t>Neher</a:t>
            </a:r>
            <a:endParaRPr lang="en-US" sz="1400" b="1" i="1" dirty="0"/>
          </a:p>
        </p:txBody>
      </p:sp>
      <p:sp>
        <p:nvSpPr>
          <p:cNvPr id="13" name="TextBox 12">
            <a:extLst>
              <a:ext uri="{FF2B5EF4-FFF2-40B4-BE49-F238E27FC236}">
                <a16:creationId xmlns:a16="http://schemas.microsoft.com/office/drawing/2014/main" id="{ADC4AEAE-6D2A-46C1-B7E5-CE97AE374533}"/>
              </a:ext>
            </a:extLst>
          </p:cNvPr>
          <p:cNvSpPr txBox="1"/>
          <p:nvPr/>
        </p:nvSpPr>
        <p:spPr>
          <a:xfrm>
            <a:off x="8984513" y="3492714"/>
            <a:ext cx="2308194" cy="923330"/>
          </a:xfrm>
          <a:prstGeom prst="rect">
            <a:avLst/>
          </a:prstGeom>
          <a:noFill/>
        </p:spPr>
        <p:txBody>
          <a:bodyPr wrap="square" rtlCol="0">
            <a:spAutoFit/>
          </a:bodyPr>
          <a:lstStyle/>
          <a:p>
            <a:pPr algn="ctr"/>
            <a:r>
              <a:rPr lang="en-GB" b="1" i="1" dirty="0"/>
              <a:t>Both images sourced from lecture notes</a:t>
            </a:r>
          </a:p>
        </p:txBody>
      </p:sp>
    </p:spTree>
    <p:extLst>
      <p:ext uri="{BB962C8B-B14F-4D97-AF65-F5344CB8AC3E}">
        <p14:creationId xmlns:p14="http://schemas.microsoft.com/office/powerpoint/2010/main" val="4105725590"/>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703FB5-5BBB-4E0E-93A3-29458A19EF9D}"/>
              </a:ext>
            </a:extLst>
          </p:cNvPr>
          <p:cNvSpPr>
            <a:spLocks noGrp="1"/>
          </p:cNvSpPr>
          <p:nvPr>
            <p:ph sz="quarter" idx="10"/>
          </p:nvPr>
        </p:nvSpPr>
        <p:spPr>
          <a:xfrm>
            <a:off x="288758" y="1443788"/>
            <a:ext cx="7218947" cy="4982579"/>
          </a:xfrm>
        </p:spPr>
        <p:txBody>
          <a:bodyPr>
            <a:normAutofit fontScale="92500"/>
          </a:bodyPr>
          <a:lstStyle/>
          <a:p>
            <a:r>
              <a:rPr lang="en-GB" sz="2000" b="1" u="sng" dirty="0"/>
              <a:t>Bauhaus</a:t>
            </a:r>
          </a:p>
          <a:p>
            <a:r>
              <a:rPr lang="en-GB" sz="2000" dirty="0"/>
              <a:t>Bauhaus was founded in 1919 in Weimar by Walter Gropius</a:t>
            </a:r>
          </a:p>
          <a:p>
            <a:r>
              <a:rPr lang="en-GB" sz="2000" dirty="0"/>
              <a:t>The main aim was to reimagine the material world to reflect the unity of all forms of tarts. He </a:t>
            </a:r>
            <a:r>
              <a:rPr lang="en-GB" sz="2000" dirty="0" err="1"/>
              <a:t>deveioped</a:t>
            </a:r>
            <a:r>
              <a:rPr lang="en-GB" sz="2000" dirty="0"/>
              <a:t> a craft-based curriculum that would turn out artisans and designers capable of creating useful and beautiful objects appropriate to the new system of living. Students entered into specialised workshops such as:</a:t>
            </a:r>
          </a:p>
          <a:p>
            <a:r>
              <a:rPr lang="en-GB" sz="2000" dirty="0"/>
              <a:t>Metalworking, weaving, pottery, cabinet making, and wall painting among others</a:t>
            </a:r>
          </a:p>
        </p:txBody>
      </p:sp>
      <p:sp>
        <p:nvSpPr>
          <p:cNvPr id="4" name="Title 3">
            <a:extLst>
              <a:ext uri="{FF2B5EF4-FFF2-40B4-BE49-F238E27FC236}">
                <a16:creationId xmlns:a16="http://schemas.microsoft.com/office/drawing/2014/main" id="{0181D6B3-6161-4E2C-81F1-0354A2F9ACA2}"/>
              </a:ext>
            </a:extLst>
          </p:cNvPr>
          <p:cNvSpPr>
            <a:spLocks noGrp="1"/>
          </p:cNvSpPr>
          <p:nvPr>
            <p:ph type="title"/>
          </p:nvPr>
        </p:nvSpPr>
        <p:spPr>
          <a:xfrm>
            <a:off x="2657475" y="431633"/>
            <a:ext cx="6877050" cy="639763"/>
          </a:xfrm>
        </p:spPr>
        <p:txBody>
          <a:bodyPr>
            <a:normAutofit/>
          </a:bodyPr>
          <a:lstStyle/>
          <a:p>
            <a:pPr algn="ctr"/>
            <a:r>
              <a:rPr lang="en-GB" sz="3000" b="1" u="sng" dirty="0"/>
              <a:t>History of Spaces – How we use them?</a:t>
            </a:r>
          </a:p>
        </p:txBody>
      </p:sp>
      <p:pic>
        <p:nvPicPr>
          <p:cNvPr id="6" name="Picture 5" descr="Diagram&#10;&#10;Description automatically generated">
            <a:extLst>
              <a:ext uri="{FF2B5EF4-FFF2-40B4-BE49-F238E27FC236}">
                <a16:creationId xmlns:a16="http://schemas.microsoft.com/office/drawing/2014/main" id="{AEF1A80E-E504-4028-A256-5EAB6354F945}"/>
              </a:ext>
            </a:extLst>
          </p:cNvPr>
          <p:cNvPicPr>
            <a:picLocks noChangeAspect="1"/>
          </p:cNvPicPr>
          <p:nvPr/>
        </p:nvPicPr>
        <p:blipFill>
          <a:blip r:embed="rId2"/>
          <a:stretch>
            <a:fillRect/>
          </a:stretch>
        </p:blipFill>
        <p:spPr>
          <a:xfrm>
            <a:off x="7507705" y="1443788"/>
            <a:ext cx="4266649" cy="3296653"/>
          </a:xfrm>
          <a:prstGeom prst="rect">
            <a:avLst/>
          </a:prstGeom>
        </p:spPr>
      </p:pic>
      <p:sp>
        <p:nvSpPr>
          <p:cNvPr id="8" name="TextBox 7">
            <a:extLst>
              <a:ext uri="{FF2B5EF4-FFF2-40B4-BE49-F238E27FC236}">
                <a16:creationId xmlns:a16="http://schemas.microsoft.com/office/drawing/2014/main" id="{07B9AC94-4FF1-4634-9490-335E89BCE57E}"/>
              </a:ext>
            </a:extLst>
          </p:cNvPr>
          <p:cNvSpPr txBox="1"/>
          <p:nvPr/>
        </p:nvSpPr>
        <p:spPr>
          <a:xfrm>
            <a:off x="7341246" y="5112833"/>
            <a:ext cx="4599568" cy="954107"/>
          </a:xfrm>
          <a:prstGeom prst="rect">
            <a:avLst/>
          </a:prstGeom>
          <a:noFill/>
        </p:spPr>
        <p:txBody>
          <a:bodyPr wrap="square">
            <a:spAutoFit/>
          </a:bodyPr>
          <a:lstStyle/>
          <a:p>
            <a:pPr algn="ctr"/>
            <a:r>
              <a:rPr lang="en-GB" sz="1400" dirty="0"/>
              <a:t>Bauhaus – geometry</a:t>
            </a:r>
          </a:p>
          <a:p>
            <a:pPr algn="ctr"/>
            <a:endParaRPr lang="en-GB" sz="1400" dirty="0"/>
          </a:p>
          <a:p>
            <a:pPr algn="ctr"/>
            <a:r>
              <a:rPr lang="en-GB" sz="1400" dirty="0"/>
              <a:t>Sourced from:</a:t>
            </a:r>
          </a:p>
          <a:p>
            <a:pPr algn="ctr"/>
            <a:r>
              <a:rPr lang="en-GB" sz="1400" dirty="0">
                <a:hlinkClick r:id="rId3"/>
              </a:rPr>
              <a:t>https://www.pinterest.dk/pin/523825000412545315/</a:t>
            </a:r>
            <a:endParaRPr lang="en-GB" sz="1400" dirty="0"/>
          </a:p>
        </p:txBody>
      </p:sp>
    </p:spTree>
    <p:extLst>
      <p:ext uri="{BB962C8B-B14F-4D97-AF65-F5344CB8AC3E}">
        <p14:creationId xmlns:p14="http://schemas.microsoft.com/office/powerpoint/2010/main" val="621409370"/>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AE29F-A541-461B-B976-A74CCA6E5585}"/>
              </a:ext>
            </a:extLst>
          </p:cNvPr>
          <p:cNvSpPr>
            <a:spLocks noGrp="1"/>
          </p:cNvSpPr>
          <p:nvPr>
            <p:ph type="title"/>
          </p:nvPr>
        </p:nvSpPr>
        <p:spPr>
          <a:xfrm>
            <a:off x="2657856" y="1155192"/>
            <a:ext cx="6876288" cy="640080"/>
          </a:xfrm>
        </p:spPr>
        <p:txBody>
          <a:bodyPr>
            <a:noAutofit/>
          </a:bodyPr>
          <a:lstStyle/>
          <a:p>
            <a:pPr algn="ctr"/>
            <a:r>
              <a:rPr lang="en-GB" sz="5000" b="1" u="sng" dirty="0"/>
              <a:t>Modelmaking</a:t>
            </a:r>
          </a:p>
        </p:txBody>
      </p:sp>
    </p:spTree>
    <p:extLst>
      <p:ext uri="{BB962C8B-B14F-4D97-AF65-F5344CB8AC3E}">
        <p14:creationId xmlns:p14="http://schemas.microsoft.com/office/powerpoint/2010/main" val="2248043088"/>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6342A-ACEA-DB49-9832-62EF53A1CEEC}"/>
              </a:ext>
            </a:extLst>
          </p:cNvPr>
          <p:cNvSpPr>
            <a:spLocks noGrp="1"/>
          </p:cNvSpPr>
          <p:nvPr>
            <p:ph type="title"/>
          </p:nvPr>
        </p:nvSpPr>
        <p:spPr>
          <a:xfrm>
            <a:off x="2657440" y="352806"/>
            <a:ext cx="6877119" cy="640080"/>
          </a:xfrm>
        </p:spPr>
        <p:txBody>
          <a:bodyPr>
            <a:normAutofit/>
          </a:bodyPr>
          <a:lstStyle/>
          <a:p>
            <a:pPr algn="ctr"/>
            <a:r>
              <a:rPr lang="en-GB" sz="3000" b="1" u="sng" err="1"/>
              <a:t>Modelmaking</a:t>
            </a:r>
            <a:r>
              <a:rPr lang="en-GB" sz="3000" b="1" u="sng"/>
              <a:t> sessions</a:t>
            </a:r>
            <a:endParaRPr lang="en-US" sz="3000" b="1" u="sng"/>
          </a:p>
        </p:txBody>
      </p:sp>
      <p:sp>
        <p:nvSpPr>
          <p:cNvPr id="3" name="Content Placeholder 2">
            <a:extLst>
              <a:ext uri="{FF2B5EF4-FFF2-40B4-BE49-F238E27FC236}">
                <a16:creationId xmlns:a16="http://schemas.microsoft.com/office/drawing/2014/main" id="{A8D4D91A-4818-1A4A-9F9A-153A9B0D411E}"/>
              </a:ext>
            </a:extLst>
          </p:cNvPr>
          <p:cNvSpPr>
            <a:spLocks noGrp="1"/>
          </p:cNvSpPr>
          <p:nvPr>
            <p:ph sz="quarter" idx="10"/>
          </p:nvPr>
        </p:nvSpPr>
        <p:spPr>
          <a:xfrm>
            <a:off x="415081" y="1440180"/>
            <a:ext cx="11361836" cy="5065014"/>
          </a:xfrm>
        </p:spPr>
        <p:txBody>
          <a:bodyPr>
            <a:noAutofit/>
          </a:bodyPr>
          <a:lstStyle/>
          <a:p>
            <a:r>
              <a:rPr lang="en-GB" sz="2000">
                <a:effectLst/>
                <a:ea typeface="Calibri" panose="020F0502020204030204" pitchFamily="34" charset="0"/>
                <a:cs typeface="Times New Roman" panose="020F0502020204030204" pitchFamily="34" charset="0"/>
              </a:rPr>
              <a:t>Over a period of six sessions the class was introduced to a series of practical workshops exploring model making.  </a:t>
            </a:r>
          </a:p>
          <a:p>
            <a:r>
              <a:rPr lang="en-GB" sz="2000">
                <a:effectLst/>
                <a:ea typeface="Calibri" panose="020F0502020204030204" pitchFamily="34" charset="0"/>
                <a:cs typeface="Times New Roman" panose="020F0502020204030204" pitchFamily="34" charset="0"/>
              </a:rPr>
              <a:t>This introduction was to give an understanding of the process of model making in film and theatre set production.  </a:t>
            </a:r>
          </a:p>
          <a:p>
            <a:r>
              <a:rPr lang="en-GB" sz="2000">
                <a:effectLst/>
                <a:ea typeface="Calibri" panose="020F0502020204030204" pitchFamily="34" charset="0"/>
                <a:cs typeface="Times New Roman" panose="020F0502020204030204" pitchFamily="34" charset="0"/>
              </a:rPr>
              <a:t>This was something which I had not done before. We were shown how to make the models step by step. We were provided with the materials which had been selected and bagged up for each participant to reduce contact and moving around the room. </a:t>
            </a:r>
          </a:p>
        </p:txBody>
      </p:sp>
    </p:spTree>
    <p:extLst>
      <p:ext uri="{BB962C8B-B14F-4D97-AF65-F5344CB8AC3E}">
        <p14:creationId xmlns:p14="http://schemas.microsoft.com/office/powerpoint/2010/main" val="1529047759"/>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6CBD-CB6C-FE47-AECA-32F7732A46A8}"/>
              </a:ext>
            </a:extLst>
          </p:cNvPr>
          <p:cNvSpPr>
            <a:spLocks noGrp="1"/>
          </p:cNvSpPr>
          <p:nvPr>
            <p:ph type="title"/>
          </p:nvPr>
        </p:nvSpPr>
        <p:spPr>
          <a:xfrm>
            <a:off x="2657440" y="412545"/>
            <a:ext cx="6877119" cy="640080"/>
          </a:xfrm>
        </p:spPr>
        <p:txBody>
          <a:bodyPr>
            <a:normAutofit/>
          </a:bodyPr>
          <a:lstStyle/>
          <a:p>
            <a:pPr algn="ctr"/>
            <a:r>
              <a:rPr lang="en-US" sz="3000" b="1" u="sng" dirty="0"/>
              <a:t>Modelmaking</a:t>
            </a:r>
          </a:p>
        </p:txBody>
      </p:sp>
      <p:sp>
        <p:nvSpPr>
          <p:cNvPr id="3" name="Content Placeholder 2">
            <a:extLst>
              <a:ext uri="{FF2B5EF4-FFF2-40B4-BE49-F238E27FC236}">
                <a16:creationId xmlns:a16="http://schemas.microsoft.com/office/drawing/2014/main" id="{36546322-62CF-4245-A92A-B26E37B6D84C}"/>
              </a:ext>
            </a:extLst>
          </p:cNvPr>
          <p:cNvSpPr>
            <a:spLocks noGrp="1"/>
          </p:cNvSpPr>
          <p:nvPr>
            <p:ph sz="quarter" idx="10"/>
          </p:nvPr>
        </p:nvSpPr>
        <p:spPr>
          <a:xfrm>
            <a:off x="222250" y="1229233"/>
            <a:ext cx="11747500" cy="3977640"/>
          </a:xfrm>
        </p:spPr>
        <p:txBody>
          <a:bodyPr>
            <a:noAutofit/>
          </a:bodyPr>
          <a:lstStyle/>
          <a:p>
            <a:r>
              <a:rPr lang="en-GB" sz="2000" dirty="0">
                <a:effectLst/>
                <a:ea typeface="Calibri" panose="020F0502020204030204" pitchFamily="34" charset="0"/>
                <a:cs typeface="Times New Roman" panose="020F0502020204030204" pitchFamily="34" charset="0"/>
              </a:rPr>
              <a:t>All models except one were made to a scale of 1:25 which is an industry standard.  Models made included an upright flat which is a braced piece of set; a rostra which is a 3D modular piece which is a mainstay piece of set; a tree which needed a base and back brace attached to it; and a shed complete with door, and the back missing to allow for actors to enter if it was life-sized</a:t>
            </a:r>
          </a:p>
          <a:p>
            <a:r>
              <a:rPr lang="en-GB" sz="2000" dirty="0">
                <a:effectLst/>
                <a:ea typeface="Calibri" panose="020F0502020204030204" pitchFamily="34" charset="0"/>
                <a:cs typeface="Times New Roman" panose="020F0502020204030204" pitchFamily="34" charset="0"/>
              </a:rPr>
              <a:t>The practical sessions were supported with theory about the importance of scale in model making. We were introduced to the scale rule measure which is probably the most important piece of equipment.  </a:t>
            </a:r>
          </a:p>
          <a:p>
            <a:r>
              <a:rPr lang="en-GB" sz="2000" dirty="0">
                <a:effectLst/>
                <a:ea typeface="Calibri" panose="020F0502020204030204" pitchFamily="34" charset="0"/>
                <a:cs typeface="Times New Roman" panose="020F0502020204030204" pitchFamily="34" charset="0"/>
              </a:rPr>
              <a:t>The practical sessions brought the theory to life.  My understanding of the model making was heightened by the practical sessions.  It was a new skill I learned. It provided me with a greater understanding of set design for example I have a greater understanding of scale which is the key to the process.  It was really good to have the interaction with the rest of the people on the course and was something I enjoyed.</a:t>
            </a:r>
            <a:r>
              <a:rPr lang="en-GB" sz="2000" dirty="0">
                <a:effectLst/>
              </a:rPr>
              <a:t> </a:t>
            </a:r>
            <a:endParaRPr lang="en-US" sz="2000" dirty="0"/>
          </a:p>
          <a:p>
            <a:endParaRPr lang="en-US" sz="2000" dirty="0"/>
          </a:p>
        </p:txBody>
      </p:sp>
    </p:spTree>
    <p:extLst>
      <p:ext uri="{BB962C8B-B14F-4D97-AF65-F5344CB8AC3E}">
        <p14:creationId xmlns:p14="http://schemas.microsoft.com/office/powerpoint/2010/main" val="154962128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6166C-7291-4863-869B-FBBE4ADA9E66}"/>
              </a:ext>
            </a:extLst>
          </p:cNvPr>
          <p:cNvSpPr>
            <a:spLocks noGrp="1"/>
          </p:cNvSpPr>
          <p:nvPr>
            <p:ph type="title"/>
          </p:nvPr>
        </p:nvSpPr>
        <p:spPr>
          <a:xfrm>
            <a:off x="2301922" y="342893"/>
            <a:ext cx="6877119" cy="640080"/>
          </a:xfrm>
        </p:spPr>
        <p:txBody>
          <a:bodyPr/>
          <a:lstStyle/>
          <a:p>
            <a:pPr algn="ctr"/>
            <a:r>
              <a:rPr lang="en-GB" b="1" u="sng" dirty="0"/>
              <a:t>Modelmaking pictures</a:t>
            </a:r>
          </a:p>
        </p:txBody>
      </p:sp>
      <p:pic>
        <p:nvPicPr>
          <p:cNvPr id="5" name="Picture 4" descr="A picture containing text, table, indoor, wooden&#10;&#10;Description automatically generated">
            <a:extLst>
              <a:ext uri="{FF2B5EF4-FFF2-40B4-BE49-F238E27FC236}">
                <a16:creationId xmlns:a16="http://schemas.microsoft.com/office/drawing/2014/main" id="{7EFEEDFF-72BD-4C18-ABF3-9DECB49579CB}"/>
              </a:ext>
            </a:extLst>
          </p:cNvPr>
          <p:cNvPicPr>
            <a:picLocks noChangeAspect="1"/>
          </p:cNvPicPr>
          <p:nvPr/>
        </p:nvPicPr>
        <p:blipFill>
          <a:blip r:embed="rId2"/>
          <a:stretch>
            <a:fillRect/>
          </a:stretch>
        </p:blipFill>
        <p:spPr>
          <a:xfrm>
            <a:off x="420882" y="3996806"/>
            <a:ext cx="2557025" cy="2557025"/>
          </a:xfrm>
          <a:prstGeom prst="rect">
            <a:avLst/>
          </a:prstGeom>
        </p:spPr>
      </p:pic>
      <p:pic>
        <p:nvPicPr>
          <p:cNvPr id="7" name="Picture 6" descr="A picture containing text, table, indoor, paper&#10;&#10;Description automatically generated">
            <a:extLst>
              <a:ext uri="{FF2B5EF4-FFF2-40B4-BE49-F238E27FC236}">
                <a16:creationId xmlns:a16="http://schemas.microsoft.com/office/drawing/2014/main" id="{AB92DE7F-8332-4A27-AA74-FF1CE482E76C}"/>
              </a:ext>
            </a:extLst>
          </p:cNvPr>
          <p:cNvPicPr>
            <a:picLocks noChangeAspect="1"/>
          </p:cNvPicPr>
          <p:nvPr/>
        </p:nvPicPr>
        <p:blipFill>
          <a:blip r:embed="rId3"/>
          <a:stretch>
            <a:fillRect/>
          </a:stretch>
        </p:blipFill>
        <p:spPr>
          <a:xfrm>
            <a:off x="428334" y="1353570"/>
            <a:ext cx="2542122" cy="2542122"/>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7CACD740-4326-4341-96B7-3998C3704EB0}"/>
              </a:ext>
            </a:extLst>
          </p:cNvPr>
          <p:cNvPicPr>
            <a:picLocks noChangeAspect="1"/>
          </p:cNvPicPr>
          <p:nvPr/>
        </p:nvPicPr>
        <p:blipFill>
          <a:blip r:embed="rId4"/>
          <a:stretch>
            <a:fillRect/>
          </a:stretch>
        </p:blipFill>
        <p:spPr>
          <a:xfrm>
            <a:off x="6033582" y="4011709"/>
            <a:ext cx="2542122" cy="2542122"/>
          </a:xfrm>
          <a:prstGeom prst="rect">
            <a:avLst/>
          </a:prstGeom>
        </p:spPr>
      </p:pic>
      <p:pic>
        <p:nvPicPr>
          <p:cNvPr id="11" name="Picture 10" descr="A picture containing text, floor, indoor, container&#10;&#10;Description automatically generated">
            <a:extLst>
              <a:ext uri="{FF2B5EF4-FFF2-40B4-BE49-F238E27FC236}">
                <a16:creationId xmlns:a16="http://schemas.microsoft.com/office/drawing/2014/main" id="{7BF762A5-354F-44B6-976A-3F4C12BBA1E1}"/>
              </a:ext>
            </a:extLst>
          </p:cNvPr>
          <p:cNvPicPr>
            <a:picLocks noChangeAspect="1"/>
          </p:cNvPicPr>
          <p:nvPr/>
        </p:nvPicPr>
        <p:blipFill>
          <a:blip r:embed="rId5"/>
          <a:stretch>
            <a:fillRect/>
          </a:stretch>
        </p:blipFill>
        <p:spPr>
          <a:xfrm>
            <a:off x="6033582" y="1353570"/>
            <a:ext cx="2542122" cy="2542122"/>
          </a:xfrm>
          <a:prstGeom prst="rect">
            <a:avLst/>
          </a:prstGeom>
        </p:spPr>
      </p:pic>
      <p:pic>
        <p:nvPicPr>
          <p:cNvPr id="13" name="Picture 12" descr="A picture containing text, floor, box, container&#10;&#10;Description automatically generated">
            <a:extLst>
              <a:ext uri="{FF2B5EF4-FFF2-40B4-BE49-F238E27FC236}">
                <a16:creationId xmlns:a16="http://schemas.microsoft.com/office/drawing/2014/main" id="{F727A57E-BC5A-4D5E-B5BD-5814E3A5B62A}"/>
              </a:ext>
            </a:extLst>
          </p:cNvPr>
          <p:cNvPicPr>
            <a:picLocks noChangeAspect="1"/>
          </p:cNvPicPr>
          <p:nvPr/>
        </p:nvPicPr>
        <p:blipFill>
          <a:blip r:embed="rId6"/>
          <a:stretch>
            <a:fillRect/>
          </a:stretch>
        </p:blipFill>
        <p:spPr>
          <a:xfrm>
            <a:off x="9087501" y="2725745"/>
            <a:ext cx="2542122" cy="2542122"/>
          </a:xfrm>
          <a:prstGeom prst="rect">
            <a:avLst/>
          </a:prstGeom>
        </p:spPr>
      </p:pic>
      <p:pic>
        <p:nvPicPr>
          <p:cNvPr id="15" name="Picture 14" descr="A picture containing floor, wooden, chair, table&#10;&#10;Description automatically generated">
            <a:extLst>
              <a:ext uri="{FF2B5EF4-FFF2-40B4-BE49-F238E27FC236}">
                <a16:creationId xmlns:a16="http://schemas.microsoft.com/office/drawing/2014/main" id="{4470288D-FD34-4D66-90C2-B252EB3F0A14}"/>
              </a:ext>
            </a:extLst>
          </p:cNvPr>
          <p:cNvPicPr>
            <a:picLocks noChangeAspect="1"/>
          </p:cNvPicPr>
          <p:nvPr/>
        </p:nvPicPr>
        <p:blipFill>
          <a:blip r:embed="rId7"/>
          <a:stretch>
            <a:fillRect/>
          </a:stretch>
        </p:blipFill>
        <p:spPr>
          <a:xfrm>
            <a:off x="3198360" y="4011709"/>
            <a:ext cx="2542122" cy="2542122"/>
          </a:xfrm>
          <a:prstGeom prst="rect">
            <a:avLst/>
          </a:prstGeom>
        </p:spPr>
      </p:pic>
      <p:pic>
        <p:nvPicPr>
          <p:cNvPr id="17" name="Picture 16" descr="A picture containing floor, table, chair, wooden&#10;&#10;Description automatically generated">
            <a:extLst>
              <a:ext uri="{FF2B5EF4-FFF2-40B4-BE49-F238E27FC236}">
                <a16:creationId xmlns:a16="http://schemas.microsoft.com/office/drawing/2014/main" id="{8D696FCE-7B8E-4264-851A-6ACC0CEDC703}"/>
              </a:ext>
            </a:extLst>
          </p:cNvPr>
          <p:cNvPicPr>
            <a:picLocks noChangeAspect="1"/>
          </p:cNvPicPr>
          <p:nvPr/>
        </p:nvPicPr>
        <p:blipFill>
          <a:blip r:embed="rId8"/>
          <a:stretch>
            <a:fillRect/>
          </a:stretch>
        </p:blipFill>
        <p:spPr>
          <a:xfrm>
            <a:off x="3198360" y="1353570"/>
            <a:ext cx="2542122" cy="2542122"/>
          </a:xfrm>
          <a:prstGeom prst="rect">
            <a:avLst/>
          </a:prstGeom>
        </p:spPr>
      </p:pic>
    </p:spTree>
    <p:extLst>
      <p:ext uri="{BB962C8B-B14F-4D97-AF65-F5344CB8AC3E}">
        <p14:creationId xmlns:p14="http://schemas.microsoft.com/office/powerpoint/2010/main" val="2885289231"/>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F4A9C-6304-4C13-8609-68EFE6E9514D}"/>
              </a:ext>
            </a:extLst>
          </p:cNvPr>
          <p:cNvSpPr>
            <a:spLocks noGrp="1"/>
          </p:cNvSpPr>
          <p:nvPr>
            <p:ph type="title"/>
          </p:nvPr>
        </p:nvSpPr>
        <p:spPr>
          <a:xfrm>
            <a:off x="521208" y="1536192"/>
            <a:ext cx="11300678" cy="640080"/>
          </a:xfrm>
        </p:spPr>
        <p:txBody>
          <a:bodyPr>
            <a:noAutofit/>
          </a:bodyPr>
          <a:lstStyle/>
          <a:p>
            <a:pPr algn="ctr"/>
            <a:r>
              <a:rPr lang="en-GB" sz="5000" u="sng" dirty="0"/>
              <a:t>Theatre script table read – Danny The Champion of the World</a:t>
            </a:r>
          </a:p>
        </p:txBody>
      </p:sp>
      <p:sp>
        <p:nvSpPr>
          <p:cNvPr id="3" name="Content Placeholder 2">
            <a:extLst>
              <a:ext uri="{FF2B5EF4-FFF2-40B4-BE49-F238E27FC236}">
                <a16:creationId xmlns:a16="http://schemas.microsoft.com/office/drawing/2014/main" id="{546D7B24-6C14-4092-9844-572DE4ED04BA}"/>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67952402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C244F6-81BD-44C1-A6B8-61782A4B1841}"/>
              </a:ext>
            </a:extLst>
          </p:cNvPr>
          <p:cNvSpPr>
            <a:spLocks noGrp="1"/>
          </p:cNvSpPr>
          <p:nvPr>
            <p:ph type="title"/>
          </p:nvPr>
        </p:nvSpPr>
        <p:spPr>
          <a:xfrm>
            <a:off x="2657440" y="415972"/>
            <a:ext cx="6877119" cy="640080"/>
          </a:xfrm>
        </p:spPr>
        <p:txBody>
          <a:bodyPr>
            <a:normAutofit/>
          </a:bodyPr>
          <a:lstStyle/>
          <a:p>
            <a:pPr algn="ctr"/>
            <a:r>
              <a:rPr lang="en-GB" sz="3000" b="1" u="sng" dirty="0"/>
              <a:t>Script analysis questions</a:t>
            </a:r>
          </a:p>
        </p:txBody>
      </p:sp>
      <p:sp>
        <p:nvSpPr>
          <p:cNvPr id="5" name="Content Placeholder 4">
            <a:extLst>
              <a:ext uri="{FF2B5EF4-FFF2-40B4-BE49-F238E27FC236}">
                <a16:creationId xmlns:a16="http://schemas.microsoft.com/office/drawing/2014/main" id="{9BA3567F-2E9B-46A9-B888-1EF136A44D22}"/>
              </a:ext>
            </a:extLst>
          </p:cNvPr>
          <p:cNvSpPr>
            <a:spLocks noGrp="1"/>
          </p:cNvSpPr>
          <p:nvPr>
            <p:ph sz="quarter" idx="10"/>
          </p:nvPr>
        </p:nvSpPr>
        <p:spPr>
          <a:xfrm>
            <a:off x="176463" y="1435608"/>
            <a:ext cx="11694695" cy="5006420"/>
          </a:xfrm>
        </p:spPr>
        <p:txBody>
          <a:bodyPr>
            <a:noAutofit/>
          </a:bodyPr>
          <a:lstStyle/>
          <a:p>
            <a:pPr algn="l"/>
            <a:r>
              <a:rPr lang="en-GB" sz="2000" b="0" i="0" dirty="0">
                <a:solidFill>
                  <a:srgbClr val="000000"/>
                </a:solidFill>
                <a:effectLst/>
                <a:cs typeface="Segoe UI" panose="020B0502040204020203" pitchFamily="34" charset="0"/>
              </a:rPr>
              <a:t>1) What is the PLOT? (what is the story about)</a:t>
            </a:r>
          </a:p>
          <a:p>
            <a:pPr algn="l"/>
            <a:r>
              <a:rPr lang="en-GB" sz="2000" b="0" i="0" dirty="0">
                <a:solidFill>
                  <a:srgbClr val="000000"/>
                </a:solidFill>
                <a:effectLst/>
                <a:cs typeface="Segoe UI" panose="020B0502040204020203" pitchFamily="34" charset="0"/>
              </a:rPr>
              <a:t>The story is about the main character Danny’s father William, who is on a mission to steal a local landowners (Mr Hazell) pheasants. The community rallies around &amp; supports Danny and his family</a:t>
            </a:r>
          </a:p>
          <a:p>
            <a:pPr algn="l"/>
            <a:r>
              <a:rPr lang="en-GB" sz="2000" b="0" i="0" dirty="0">
                <a:solidFill>
                  <a:srgbClr val="000000"/>
                </a:solidFill>
                <a:effectLst/>
                <a:cs typeface="Segoe UI" panose="020B0502040204020203" pitchFamily="34" charset="0"/>
              </a:rPr>
              <a:t>2) What is the THEME? (what is the message)</a:t>
            </a:r>
          </a:p>
          <a:p>
            <a:pPr algn="l"/>
            <a:r>
              <a:rPr lang="en-GB" sz="2000" b="0" i="0" dirty="0">
                <a:solidFill>
                  <a:srgbClr val="000000"/>
                </a:solidFill>
                <a:effectLst/>
                <a:cs typeface="Segoe UI" panose="020B0502040204020203" pitchFamily="34" charset="0"/>
              </a:rPr>
              <a:t>One of the main themes of this story is the strong relationship between a father and a son.</a:t>
            </a:r>
          </a:p>
          <a:p>
            <a:pPr algn="l"/>
            <a:r>
              <a:rPr lang="en-GB" sz="2000" b="0" i="0" dirty="0">
                <a:solidFill>
                  <a:srgbClr val="000000"/>
                </a:solidFill>
                <a:effectLst/>
                <a:cs typeface="Segoe UI" panose="020B0502040204020203" pitchFamily="34" charset="0"/>
              </a:rPr>
              <a:t>3) What is the LOGIC? (does the story make sense)</a:t>
            </a:r>
          </a:p>
          <a:p>
            <a:pPr algn="l"/>
            <a:r>
              <a:rPr lang="en-GB" sz="2000" dirty="0">
                <a:solidFill>
                  <a:srgbClr val="000000"/>
                </a:solidFill>
                <a:cs typeface="Segoe UI" panose="020B0502040204020203" pitchFamily="34" charset="0"/>
              </a:rPr>
              <a:t>T</a:t>
            </a:r>
            <a:r>
              <a:rPr lang="en-GB" sz="2000" b="0" i="0" dirty="0">
                <a:solidFill>
                  <a:srgbClr val="000000"/>
                </a:solidFill>
                <a:effectLst/>
                <a:cs typeface="Segoe UI" panose="020B0502040204020203" pitchFamily="34" charset="0"/>
              </a:rPr>
              <a:t>he story does make sense. There is a clear beginning, middle and end. It could confuse children by allowing to believe that poaching is ok when it is in fact stealing.</a:t>
            </a:r>
          </a:p>
          <a:p>
            <a:endParaRPr lang="en-GB" sz="2000" dirty="0">
              <a:cs typeface="Segoe UI" panose="020B0502040204020203" pitchFamily="34" charset="0"/>
            </a:endParaRPr>
          </a:p>
        </p:txBody>
      </p:sp>
    </p:spTree>
    <p:extLst>
      <p:ext uri="{BB962C8B-B14F-4D97-AF65-F5344CB8AC3E}">
        <p14:creationId xmlns:p14="http://schemas.microsoft.com/office/powerpoint/2010/main" val="1281590236"/>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4B2E-B3B0-4F53-8E6D-37418789768B}"/>
              </a:ext>
            </a:extLst>
          </p:cNvPr>
          <p:cNvSpPr>
            <a:spLocks noGrp="1"/>
          </p:cNvSpPr>
          <p:nvPr>
            <p:ph type="title"/>
          </p:nvPr>
        </p:nvSpPr>
        <p:spPr>
          <a:xfrm>
            <a:off x="2580499" y="448056"/>
            <a:ext cx="6877119" cy="640080"/>
          </a:xfrm>
        </p:spPr>
        <p:txBody>
          <a:bodyPr>
            <a:normAutofit/>
          </a:bodyPr>
          <a:lstStyle/>
          <a:p>
            <a:pPr algn="ctr"/>
            <a:r>
              <a:rPr lang="en-GB" sz="3000" b="1" u="sng" dirty="0"/>
              <a:t>Script analysis questions</a:t>
            </a:r>
          </a:p>
        </p:txBody>
      </p:sp>
      <p:sp>
        <p:nvSpPr>
          <p:cNvPr id="3" name="Content Placeholder 2">
            <a:extLst>
              <a:ext uri="{FF2B5EF4-FFF2-40B4-BE49-F238E27FC236}">
                <a16:creationId xmlns:a16="http://schemas.microsoft.com/office/drawing/2014/main" id="{F6F85411-43E2-4121-81BA-742C13B41DEC}"/>
              </a:ext>
            </a:extLst>
          </p:cNvPr>
          <p:cNvSpPr>
            <a:spLocks noGrp="1"/>
          </p:cNvSpPr>
          <p:nvPr>
            <p:ph sz="quarter" idx="10"/>
          </p:nvPr>
        </p:nvSpPr>
        <p:spPr>
          <a:xfrm>
            <a:off x="186431" y="1145485"/>
            <a:ext cx="11665257" cy="5264459"/>
          </a:xfrm>
        </p:spPr>
        <p:txBody>
          <a:bodyPr>
            <a:noAutofit/>
          </a:bodyPr>
          <a:lstStyle/>
          <a:p>
            <a:pPr algn="l"/>
            <a:r>
              <a:rPr lang="en-GB" sz="2000" b="0" i="0" dirty="0">
                <a:solidFill>
                  <a:srgbClr val="000000"/>
                </a:solidFill>
                <a:effectLst/>
              </a:rPr>
              <a:t>4) What is the EXPOSITION? (what are the characters doing/thinking)</a:t>
            </a:r>
          </a:p>
          <a:p>
            <a:pPr algn="l"/>
            <a:r>
              <a:rPr lang="en-GB" sz="2000" b="0" i="0" dirty="0">
                <a:solidFill>
                  <a:srgbClr val="000000"/>
                </a:solidFill>
                <a:effectLst/>
              </a:rPr>
              <a:t>Danny is trying to protect and support his father. Danny’s father is looking after his son.</a:t>
            </a:r>
          </a:p>
          <a:p>
            <a:pPr algn="l"/>
            <a:r>
              <a:rPr lang="en-GB" sz="2000" b="0" i="0" dirty="0">
                <a:solidFill>
                  <a:srgbClr val="000000"/>
                </a:solidFill>
                <a:effectLst/>
              </a:rPr>
              <a:t>Mr Hazell is an unpleasant character pompous snob, he is trying to evict Danny and his father from their caravan which is sited on the only remaining piece of the town which Hazell does not own</a:t>
            </a:r>
          </a:p>
          <a:p>
            <a:pPr algn="l"/>
            <a:r>
              <a:rPr lang="en-GB" sz="2000" b="0" i="0" dirty="0">
                <a:solidFill>
                  <a:srgbClr val="000000"/>
                </a:solidFill>
                <a:effectLst/>
              </a:rPr>
              <a:t>5) What is the COMPLICATION? (what is the drama in the story)</a:t>
            </a:r>
          </a:p>
          <a:p>
            <a:pPr algn="l"/>
            <a:r>
              <a:rPr lang="en-GB" sz="2000" dirty="0">
                <a:solidFill>
                  <a:srgbClr val="000000"/>
                </a:solidFill>
              </a:rPr>
              <a:t>O</a:t>
            </a:r>
            <a:r>
              <a:rPr lang="en-GB" sz="2000" b="0" i="0" dirty="0">
                <a:solidFill>
                  <a:srgbClr val="000000"/>
                </a:solidFill>
                <a:effectLst/>
              </a:rPr>
              <a:t>ne major complication Danny’s father falls foul of the trap that has been put in place to catch poachers and gets injured. Danny’s father is given an eviction notice and they realise that they only have four weeks in which to find somewhere else to live. They carry out a plan and steal all the pheasants.</a:t>
            </a:r>
          </a:p>
          <a:p>
            <a:endParaRPr lang="en-GB" sz="2000" dirty="0"/>
          </a:p>
        </p:txBody>
      </p:sp>
    </p:spTree>
    <p:extLst>
      <p:ext uri="{BB962C8B-B14F-4D97-AF65-F5344CB8AC3E}">
        <p14:creationId xmlns:p14="http://schemas.microsoft.com/office/powerpoint/2010/main" val="506579145"/>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5633-F198-4E9D-BD93-FF6CD774DAA7}"/>
              </a:ext>
            </a:extLst>
          </p:cNvPr>
          <p:cNvSpPr>
            <a:spLocks noGrp="1"/>
          </p:cNvSpPr>
          <p:nvPr>
            <p:ph type="title"/>
          </p:nvPr>
        </p:nvSpPr>
        <p:spPr>
          <a:xfrm>
            <a:off x="2633376" y="496183"/>
            <a:ext cx="6877119" cy="640080"/>
          </a:xfrm>
        </p:spPr>
        <p:txBody>
          <a:bodyPr>
            <a:normAutofit/>
          </a:bodyPr>
          <a:lstStyle/>
          <a:p>
            <a:pPr algn="ctr"/>
            <a:r>
              <a:rPr lang="en-GB" sz="3000" b="1" u="sng" dirty="0"/>
              <a:t>Script analysis questions</a:t>
            </a:r>
          </a:p>
        </p:txBody>
      </p:sp>
      <p:sp>
        <p:nvSpPr>
          <p:cNvPr id="3" name="Content Placeholder 2">
            <a:extLst>
              <a:ext uri="{FF2B5EF4-FFF2-40B4-BE49-F238E27FC236}">
                <a16:creationId xmlns:a16="http://schemas.microsoft.com/office/drawing/2014/main" id="{8D486CD2-2581-4F93-9DE3-25EF6A3318D4}"/>
              </a:ext>
            </a:extLst>
          </p:cNvPr>
          <p:cNvSpPr>
            <a:spLocks noGrp="1"/>
          </p:cNvSpPr>
          <p:nvPr>
            <p:ph sz="quarter" idx="10"/>
          </p:nvPr>
        </p:nvSpPr>
        <p:spPr>
          <a:xfrm>
            <a:off x="232609" y="1308553"/>
            <a:ext cx="11678652" cy="5374106"/>
          </a:xfrm>
        </p:spPr>
        <p:txBody>
          <a:bodyPr>
            <a:noAutofit/>
          </a:bodyPr>
          <a:lstStyle/>
          <a:p>
            <a:pPr algn="l"/>
            <a:r>
              <a:rPr lang="en-GB" sz="2000" b="0" i="0" dirty="0">
                <a:solidFill>
                  <a:srgbClr val="000000"/>
                </a:solidFill>
                <a:effectLst/>
              </a:rPr>
              <a:t>6) What creates the TENSION? (what will happen next)</a:t>
            </a:r>
          </a:p>
          <a:p>
            <a:pPr algn="l"/>
            <a:r>
              <a:rPr lang="en-GB" sz="2000" b="0" i="0" dirty="0">
                <a:solidFill>
                  <a:srgbClr val="000000"/>
                </a:solidFill>
                <a:effectLst/>
              </a:rPr>
              <a:t>They are trying to evade Hazell and keep the pheasants. Most of the pheasants escape away from Hazell’s land. At the end of the story it’s not clear if the situation with Hazell has been resolved. The characters of Danny and his father are now contemplating poaching trout from a nearby stream because there are no more pheasants.</a:t>
            </a:r>
          </a:p>
          <a:p>
            <a:pPr algn="l"/>
            <a:r>
              <a:rPr lang="en-GB" sz="2000" b="0" i="0" dirty="0">
                <a:solidFill>
                  <a:srgbClr val="000000"/>
                </a:solidFill>
                <a:effectLst/>
              </a:rPr>
              <a:t>7) What is the MAIN QUESTION? (what problem is to be solved)</a:t>
            </a:r>
          </a:p>
          <a:p>
            <a:pPr algn="l"/>
            <a:r>
              <a:rPr lang="en-GB" sz="2000" b="0" i="0" dirty="0">
                <a:solidFill>
                  <a:srgbClr val="000000"/>
                </a:solidFill>
                <a:effectLst/>
              </a:rPr>
              <a:t>The overarching question is how do they poach all of the pheasants to teach a lesson to Hazell who is a little bit of a dictator when it comes to having control of almost the whole of the village.</a:t>
            </a:r>
          </a:p>
        </p:txBody>
      </p:sp>
    </p:spTree>
    <p:extLst>
      <p:ext uri="{BB962C8B-B14F-4D97-AF65-F5344CB8AC3E}">
        <p14:creationId xmlns:p14="http://schemas.microsoft.com/office/powerpoint/2010/main" val="3313084756"/>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6BF4-E602-4452-B830-3FCB23B650CF}"/>
              </a:ext>
            </a:extLst>
          </p:cNvPr>
          <p:cNvSpPr>
            <a:spLocks noGrp="1"/>
          </p:cNvSpPr>
          <p:nvPr>
            <p:ph type="title"/>
          </p:nvPr>
        </p:nvSpPr>
        <p:spPr>
          <a:xfrm>
            <a:off x="2657440" y="448056"/>
            <a:ext cx="6877119" cy="640080"/>
          </a:xfrm>
        </p:spPr>
        <p:txBody>
          <a:bodyPr>
            <a:normAutofit/>
          </a:bodyPr>
          <a:lstStyle/>
          <a:p>
            <a:pPr algn="ctr"/>
            <a:r>
              <a:rPr lang="en-GB" sz="3000" b="1" u="sng" dirty="0"/>
              <a:t>Script analysis questions</a:t>
            </a:r>
          </a:p>
        </p:txBody>
      </p:sp>
      <p:sp>
        <p:nvSpPr>
          <p:cNvPr id="3" name="Content Placeholder 2">
            <a:extLst>
              <a:ext uri="{FF2B5EF4-FFF2-40B4-BE49-F238E27FC236}">
                <a16:creationId xmlns:a16="http://schemas.microsoft.com/office/drawing/2014/main" id="{8AA4D114-22EF-4A6C-A1C0-474DB38AFAD4}"/>
              </a:ext>
            </a:extLst>
          </p:cNvPr>
          <p:cNvSpPr>
            <a:spLocks noGrp="1"/>
          </p:cNvSpPr>
          <p:nvPr>
            <p:ph sz="quarter" idx="10"/>
          </p:nvPr>
        </p:nvSpPr>
        <p:spPr>
          <a:xfrm>
            <a:off x="248652" y="939586"/>
            <a:ext cx="11694694" cy="5261811"/>
          </a:xfrm>
        </p:spPr>
        <p:txBody>
          <a:bodyPr>
            <a:noAutofit/>
          </a:bodyPr>
          <a:lstStyle/>
          <a:p>
            <a:pPr algn="l"/>
            <a:r>
              <a:rPr lang="en-GB" sz="2000" b="0" i="0" dirty="0">
                <a:solidFill>
                  <a:srgbClr val="000000"/>
                </a:solidFill>
                <a:effectLst/>
              </a:rPr>
              <a:t>8) What is the MAIN ACTION? (what event hooks the audience)</a:t>
            </a:r>
          </a:p>
          <a:p>
            <a:pPr algn="l"/>
            <a:r>
              <a:rPr lang="en-GB" sz="2000" b="0" i="0" dirty="0">
                <a:solidFill>
                  <a:srgbClr val="000000"/>
                </a:solidFill>
                <a:effectLst/>
              </a:rPr>
              <a:t>The sneaking about, like a spy movie, to go on the land and steal the pheasants.</a:t>
            </a:r>
          </a:p>
          <a:p>
            <a:pPr algn="l"/>
            <a:r>
              <a:rPr lang="en-GB" sz="2000" b="0" i="0" dirty="0">
                <a:solidFill>
                  <a:srgbClr val="000000"/>
                </a:solidFill>
                <a:effectLst/>
              </a:rPr>
              <a:t>9) What is the CAUSE OF THE ACTION? (what happens to the main character)</a:t>
            </a:r>
          </a:p>
          <a:p>
            <a:pPr algn="l"/>
            <a:r>
              <a:rPr lang="en-GB" sz="2000" b="0" i="0" dirty="0">
                <a:solidFill>
                  <a:srgbClr val="000000"/>
                </a:solidFill>
                <a:effectLst/>
              </a:rPr>
              <a:t>Consider that there are two main characters Danny and his father because they are always together. Danny saves his father from the trap on Hazell’s land and helps him with the later plot to steal all of the birds.</a:t>
            </a:r>
          </a:p>
          <a:p>
            <a:pPr algn="l"/>
            <a:r>
              <a:rPr lang="en-GB" sz="2000" dirty="0">
                <a:solidFill>
                  <a:srgbClr val="000000"/>
                </a:solidFill>
              </a:rPr>
              <a:t>10</a:t>
            </a:r>
            <a:r>
              <a:rPr lang="en-GB" sz="2000" b="0" i="0" dirty="0">
                <a:solidFill>
                  <a:srgbClr val="000000"/>
                </a:solidFill>
                <a:effectLst/>
              </a:rPr>
              <a:t>) What is the RESULTING ACTION? (the answer to the main question)</a:t>
            </a:r>
          </a:p>
          <a:p>
            <a:pPr algn="l"/>
            <a:r>
              <a:rPr lang="en-GB" sz="2000" b="0" i="0" dirty="0">
                <a:solidFill>
                  <a:srgbClr val="000000"/>
                </a:solidFill>
                <a:effectLst/>
              </a:rPr>
              <a:t>They are creative in their approach to stealing the birds. They use the father’s pain medication to drug the birds and other characters help them collect and move the birds. It turns out that many of the respectable characters were former poachers including the doctor, sergeant and taxi driver.</a:t>
            </a:r>
          </a:p>
          <a:p>
            <a:endParaRPr lang="en-GB" sz="2000" dirty="0"/>
          </a:p>
        </p:txBody>
      </p:sp>
    </p:spTree>
    <p:extLst>
      <p:ext uri="{BB962C8B-B14F-4D97-AF65-F5344CB8AC3E}">
        <p14:creationId xmlns:p14="http://schemas.microsoft.com/office/powerpoint/2010/main" val="745883706"/>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2166-AFB7-4992-8091-B3C2768C67C9}"/>
              </a:ext>
            </a:extLst>
          </p:cNvPr>
          <p:cNvSpPr>
            <a:spLocks noGrp="1"/>
          </p:cNvSpPr>
          <p:nvPr>
            <p:ph type="title"/>
          </p:nvPr>
        </p:nvSpPr>
        <p:spPr>
          <a:xfrm>
            <a:off x="2657440" y="383888"/>
            <a:ext cx="6877119" cy="640080"/>
          </a:xfrm>
        </p:spPr>
        <p:txBody>
          <a:bodyPr/>
          <a:lstStyle/>
          <a:p>
            <a:pPr algn="ctr"/>
            <a:r>
              <a:rPr lang="en-GB" b="1" u="sng" dirty="0"/>
              <a:t>Script analysis questions</a:t>
            </a:r>
          </a:p>
        </p:txBody>
      </p:sp>
      <p:sp>
        <p:nvSpPr>
          <p:cNvPr id="3" name="Content Placeholder 2">
            <a:extLst>
              <a:ext uri="{FF2B5EF4-FFF2-40B4-BE49-F238E27FC236}">
                <a16:creationId xmlns:a16="http://schemas.microsoft.com/office/drawing/2014/main" id="{850299F5-5430-4D41-90C2-DE4FF127C4E8}"/>
              </a:ext>
            </a:extLst>
          </p:cNvPr>
          <p:cNvSpPr>
            <a:spLocks noGrp="1"/>
          </p:cNvSpPr>
          <p:nvPr>
            <p:ph sz="quarter" idx="10"/>
          </p:nvPr>
        </p:nvSpPr>
        <p:spPr>
          <a:xfrm>
            <a:off x="272716" y="1435607"/>
            <a:ext cx="11630526" cy="5157697"/>
          </a:xfrm>
        </p:spPr>
        <p:txBody>
          <a:bodyPr>
            <a:normAutofit lnSpcReduction="10000"/>
          </a:bodyPr>
          <a:lstStyle/>
          <a:p>
            <a:pPr algn="l"/>
            <a:r>
              <a:rPr lang="en-GB" sz="2000" b="0" i="0" dirty="0">
                <a:solidFill>
                  <a:srgbClr val="000000"/>
                </a:solidFill>
                <a:effectLst/>
              </a:rPr>
              <a:t>11) What is the CONCLUSION? (how does the story end)</a:t>
            </a:r>
          </a:p>
          <a:p>
            <a:pPr algn="l"/>
            <a:r>
              <a:rPr lang="en-GB" sz="2000" dirty="0">
                <a:solidFill>
                  <a:srgbClr val="000000"/>
                </a:solidFill>
              </a:rPr>
              <a:t>T</a:t>
            </a:r>
            <a:r>
              <a:rPr lang="en-GB" sz="2000" b="0" i="0" dirty="0">
                <a:solidFill>
                  <a:srgbClr val="000000"/>
                </a:solidFill>
                <a:effectLst/>
              </a:rPr>
              <a:t>hey successfully steal all the birds, most flew away but unfortunately six died. Out of those six and Danny and his father kept two to eat, and two went to Sergeant Samways and two to Mrs. </a:t>
            </a:r>
            <a:r>
              <a:rPr lang="en-GB" sz="2000" b="0" i="0" dirty="0" err="1">
                <a:solidFill>
                  <a:srgbClr val="000000"/>
                </a:solidFill>
                <a:effectLst/>
              </a:rPr>
              <a:t>Clipstone</a:t>
            </a:r>
            <a:r>
              <a:rPr lang="en-GB" sz="2000" b="0" i="0" dirty="0">
                <a:solidFill>
                  <a:srgbClr val="000000"/>
                </a:solidFill>
                <a:effectLst/>
              </a:rPr>
              <a:t> who had helped them.</a:t>
            </a:r>
          </a:p>
          <a:p>
            <a:pPr algn="l"/>
            <a:r>
              <a:rPr lang="en-GB" sz="2000" b="0" i="0" dirty="0">
                <a:solidFill>
                  <a:srgbClr val="000000"/>
                </a:solidFill>
                <a:effectLst/>
              </a:rPr>
              <a:t>12) Who is the PROTAGONIST? (the main character)</a:t>
            </a:r>
          </a:p>
          <a:p>
            <a:pPr algn="l"/>
            <a:r>
              <a:rPr lang="en-GB" sz="2000" b="0" i="0" dirty="0">
                <a:solidFill>
                  <a:srgbClr val="000000"/>
                </a:solidFill>
                <a:effectLst/>
              </a:rPr>
              <a:t>Danny and his father are interlinked</a:t>
            </a:r>
          </a:p>
          <a:p>
            <a:pPr algn="l"/>
            <a:r>
              <a:rPr lang="en-GB" sz="2000" b="0" i="0" dirty="0">
                <a:solidFill>
                  <a:srgbClr val="000000"/>
                </a:solidFill>
                <a:effectLst/>
              </a:rPr>
              <a:t>13) Who is the ANTAGONIST? (could be one or more characters)</a:t>
            </a:r>
          </a:p>
          <a:p>
            <a:pPr algn="l"/>
            <a:r>
              <a:rPr lang="en-GB" sz="2000" b="0" i="0" dirty="0">
                <a:solidFill>
                  <a:srgbClr val="000000"/>
                </a:solidFill>
                <a:effectLst/>
              </a:rPr>
              <a:t>Mr Hazell and his two gamekeepers</a:t>
            </a:r>
          </a:p>
          <a:p>
            <a:endParaRPr lang="en-GB" sz="2000" dirty="0"/>
          </a:p>
        </p:txBody>
      </p:sp>
    </p:spTree>
    <p:extLst>
      <p:ext uri="{BB962C8B-B14F-4D97-AF65-F5344CB8AC3E}">
        <p14:creationId xmlns:p14="http://schemas.microsoft.com/office/powerpoint/2010/main" val="3281106388"/>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6CB12-6CEC-48A6-A2ED-93BEFBAA21C4}"/>
              </a:ext>
            </a:extLst>
          </p:cNvPr>
          <p:cNvSpPr>
            <a:spLocks noGrp="1"/>
          </p:cNvSpPr>
          <p:nvPr>
            <p:ph type="title"/>
          </p:nvPr>
        </p:nvSpPr>
        <p:spPr>
          <a:xfrm>
            <a:off x="2657439" y="351803"/>
            <a:ext cx="6877119" cy="640080"/>
          </a:xfrm>
        </p:spPr>
        <p:txBody>
          <a:bodyPr>
            <a:normAutofit/>
          </a:bodyPr>
          <a:lstStyle/>
          <a:p>
            <a:pPr algn="ctr"/>
            <a:r>
              <a:rPr lang="en-GB" sz="3000" b="1" u="sng" dirty="0"/>
              <a:t>Script analysis questions</a:t>
            </a:r>
          </a:p>
        </p:txBody>
      </p:sp>
      <p:sp>
        <p:nvSpPr>
          <p:cNvPr id="3" name="Content Placeholder 2">
            <a:extLst>
              <a:ext uri="{FF2B5EF4-FFF2-40B4-BE49-F238E27FC236}">
                <a16:creationId xmlns:a16="http://schemas.microsoft.com/office/drawing/2014/main" id="{CA32194D-2AB4-421C-B0D5-938A64178B1B}"/>
              </a:ext>
            </a:extLst>
          </p:cNvPr>
          <p:cNvSpPr>
            <a:spLocks noGrp="1"/>
          </p:cNvSpPr>
          <p:nvPr>
            <p:ph sz="quarter" idx="10"/>
          </p:nvPr>
        </p:nvSpPr>
        <p:spPr>
          <a:xfrm>
            <a:off x="256674" y="1435608"/>
            <a:ext cx="11678651" cy="3977640"/>
          </a:xfrm>
        </p:spPr>
        <p:txBody>
          <a:bodyPr>
            <a:normAutofit/>
          </a:bodyPr>
          <a:lstStyle/>
          <a:p>
            <a:pPr algn="l"/>
            <a:r>
              <a:rPr lang="en-GB" sz="2000" b="0" i="0" dirty="0">
                <a:solidFill>
                  <a:srgbClr val="000000"/>
                </a:solidFill>
                <a:effectLst/>
              </a:rPr>
              <a:t>14) Who is the MOST INTERESTING CHARACTER? (not always the main character)</a:t>
            </a:r>
          </a:p>
          <a:p>
            <a:pPr algn="l"/>
            <a:r>
              <a:rPr lang="en-GB" sz="2000" b="0" i="0" dirty="0">
                <a:solidFill>
                  <a:srgbClr val="000000"/>
                </a:solidFill>
                <a:effectLst/>
              </a:rPr>
              <a:t>Danny and is father are the most interesting characters, their inventiveness and creativeness to steal the pheasants</a:t>
            </a:r>
          </a:p>
          <a:p>
            <a:pPr algn="l"/>
            <a:r>
              <a:rPr lang="en-GB" sz="2000" b="0" i="0" dirty="0">
                <a:solidFill>
                  <a:srgbClr val="000000"/>
                </a:solidFill>
                <a:effectLst/>
              </a:rPr>
              <a:t>15) Where does the story TAKE PLACE? (location, time period)</a:t>
            </a:r>
          </a:p>
          <a:p>
            <a:pPr algn="l"/>
            <a:r>
              <a:rPr lang="en-GB" sz="2000" b="0" i="0" dirty="0">
                <a:solidFill>
                  <a:srgbClr val="000000"/>
                </a:solidFill>
                <a:effectLst/>
              </a:rPr>
              <a:t>Set in the 1950’s up to the 1960’s in rural England</a:t>
            </a:r>
          </a:p>
          <a:p>
            <a:pPr algn="l"/>
            <a:endParaRPr lang="en-GB" sz="2000" b="0" i="0" dirty="0">
              <a:solidFill>
                <a:srgbClr val="000000"/>
              </a:solidFill>
              <a:effectLst/>
            </a:endParaRPr>
          </a:p>
          <a:p>
            <a:endParaRPr lang="en-GB" sz="2000" dirty="0"/>
          </a:p>
        </p:txBody>
      </p:sp>
    </p:spTree>
    <p:extLst>
      <p:ext uri="{BB962C8B-B14F-4D97-AF65-F5344CB8AC3E}">
        <p14:creationId xmlns:p14="http://schemas.microsoft.com/office/powerpoint/2010/main" val="1609369284"/>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0325-10BB-47ED-9E7F-F1660E5B06BB}"/>
              </a:ext>
            </a:extLst>
          </p:cNvPr>
          <p:cNvSpPr>
            <a:spLocks noGrp="1"/>
          </p:cNvSpPr>
          <p:nvPr>
            <p:ph type="title"/>
          </p:nvPr>
        </p:nvSpPr>
        <p:spPr>
          <a:xfrm>
            <a:off x="2657440" y="328863"/>
            <a:ext cx="6877119" cy="640080"/>
          </a:xfrm>
        </p:spPr>
        <p:txBody>
          <a:bodyPr>
            <a:normAutofit/>
          </a:bodyPr>
          <a:lstStyle/>
          <a:p>
            <a:pPr algn="ctr"/>
            <a:r>
              <a:rPr lang="en-GB" sz="3000" b="1" u="sng" dirty="0"/>
              <a:t>Script analysis questions</a:t>
            </a:r>
          </a:p>
        </p:txBody>
      </p:sp>
      <p:sp>
        <p:nvSpPr>
          <p:cNvPr id="3" name="Content Placeholder 2">
            <a:extLst>
              <a:ext uri="{FF2B5EF4-FFF2-40B4-BE49-F238E27FC236}">
                <a16:creationId xmlns:a16="http://schemas.microsoft.com/office/drawing/2014/main" id="{AAFDF568-C78E-4482-8B3D-2C426022454F}"/>
              </a:ext>
            </a:extLst>
          </p:cNvPr>
          <p:cNvSpPr>
            <a:spLocks noGrp="1"/>
          </p:cNvSpPr>
          <p:nvPr>
            <p:ph sz="quarter" idx="10"/>
          </p:nvPr>
        </p:nvSpPr>
        <p:spPr>
          <a:xfrm>
            <a:off x="224589" y="1235242"/>
            <a:ext cx="11630527" cy="5293895"/>
          </a:xfrm>
        </p:spPr>
        <p:txBody>
          <a:bodyPr>
            <a:noAutofit/>
          </a:bodyPr>
          <a:lstStyle/>
          <a:p>
            <a:pPr algn="l"/>
            <a:r>
              <a:rPr lang="en-GB" sz="2000" b="0" i="0" dirty="0">
                <a:solidFill>
                  <a:srgbClr val="000000"/>
                </a:solidFill>
                <a:effectLst/>
              </a:rPr>
              <a:t>1) What is the INTENT of the scene? (what is the scene used for dramatically)</a:t>
            </a:r>
          </a:p>
          <a:p>
            <a:pPr algn="l"/>
            <a:r>
              <a:rPr lang="en-GB" sz="2000" b="0" i="0" dirty="0">
                <a:solidFill>
                  <a:srgbClr val="000000"/>
                </a:solidFill>
                <a:effectLst/>
              </a:rPr>
              <a:t>It creates a sense of place where the drama will unfold and bring the audience into the story</a:t>
            </a:r>
          </a:p>
          <a:p>
            <a:pPr algn="l"/>
            <a:r>
              <a:rPr lang="en-GB" sz="2000" b="0" i="0" dirty="0">
                <a:solidFill>
                  <a:srgbClr val="000000"/>
                </a:solidFill>
                <a:effectLst/>
              </a:rPr>
              <a:t>2) What are the PLOT POINTS? (points that move the story forward)</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The discovery by Danny that his father is a poacher</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Danny rescuing his father from a trap on Hazell’s land</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Danny and his father fighting the eviction notice from Hazell</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The decision to steal all the birds from Hazell to set them free</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Successfully stealing the birds</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Police and doctor and other villagers helping them</a:t>
            </a:r>
          </a:p>
          <a:p>
            <a:pPr marL="342900" indent="-342900" algn="l">
              <a:lnSpc>
                <a:spcPct val="100000"/>
              </a:lnSpc>
              <a:spcBef>
                <a:spcPts val="0"/>
              </a:spcBef>
              <a:spcAft>
                <a:spcPts val="0"/>
              </a:spcAft>
              <a:buFont typeface="Arial" panose="020B0604020202020204" pitchFamily="34" charset="0"/>
              <a:buChar char="•"/>
            </a:pPr>
            <a:r>
              <a:rPr lang="en-GB" sz="2000" b="0" i="0" dirty="0">
                <a:solidFill>
                  <a:srgbClr val="000000"/>
                </a:solidFill>
                <a:effectLst/>
              </a:rPr>
              <a:t>Finding out that the other characters were former poachers</a:t>
            </a:r>
          </a:p>
        </p:txBody>
      </p:sp>
    </p:spTree>
    <p:extLst>
      <p:ext uri="{BB962C8B-B14F-4D97-AF65-F5344CB8AC3E}">
        <p14:creationId xmlns:p14="http://schemas.microsoft.com/office/powerpoint/2010/main" val="3812763681"/>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8F1D1-4784-4A90-A565-E22BB50B0CBC}"/>
              </a:ext>
            </a:extLst>
          </p:cNvPr>
          <p:cNvSpPr>
            <a:spLocks noGrp="1"/>
          </p:cNvSpPr>
          <p:nvPr>
            <p:ph type="title"/>
          </p:nvPr>
        </p:nvSpPr>
        <p:spPr>
          <a:xfrm>
            <a:off x="2657440" y="415971"/>
            <a:ext cx="6877119" cy="640080"/>
          </a:xfrm>
        </p:spPr>
        <p:txBody>
          <a:bodyPr>
            <a:normAutofit/>
          </a:bodyPr>
          <a:lstStyle/>
          <a:p>
            <a:pPr algn="ctr"/>
            <a:r>
              <a:rPr lang="en-GB" sz="3000" b="1" u="sng" dirty="0"/>
              <a:t>Script analysis questions</a:t>
            </a:r>
          </a:p>
        </p:txBody>
      </p:sp>
      <p:sp>
        <p:nvSpPr>
          <p:cNvPr id="3" name="Content Placeholder 2">
            <a:extLst>
              <a:ext uri="{FF2B5EF4-FFF2-40B4-BE49-F238E27FC236}">
                <a16:creationId xmlns:a16="http://schemas.microsoft.com/office/drawing/2014/main" id="{CAA6D0BC-DEA3-4DE1-8B88-21F82B7F2FF0}"/>
              </a:ext>
            </a:extLst>
          </p:cNvPr>
          <p:cNvSpPr>
            <a:spLocks noGrp="1"/>
          </p:cNvSpPr>
          <p:nvPr>
            <p:ph sz="quarter" idx="10"/>
          </p:nvPr>
        </p:nvSpPr>
        <p:spPr>
          <a:xfrm>
            <a:off x="232610" y="1292513"/>
            <a:ext cx="11726780" cy="5277852"/>
          </a:xfrm>
        </p:spPr>
        <p:txBody>
          <a:bodyPr>
            <a:noAutofit/>
          </a:bodyPr>
          <a:lstStyle/>
          <a:p>
            <a:pPr algn="l"/>
            <a:r>
              <a:rPr lang="en-GB" sz="2000" b="0" i="0" dirty="0">
                <a:solidFill>
                  <a:srgbClr val="000000"/>
                </a:solidFill>
                <a:effectLst/>
              </a:rPr>
              <a:t>3) What is the CLIMAX of each scene? (what is the turning point)</a:t>
            </a:r>
          </a:p>
          <a:p>
            <a:pPr algn="l"/>
            <a:r>
              <a:rPr lang="en-GB" sz="2000" b="0" i="0" dirty="0">
                <a:solidFill>
                  <a:srgbClr val="000000"/>
                </a:solidFill>
                <a:effectLst/>
              </a:rPr>
              <a:t>In terms of the plot points, they are the reveals/climax of each scene which progress the story.</a:t>
            </a:r>
          </a:p>
          <a:p>
            <a:pPr algn="l"/>
            <a:r>
              <a:rPr lang="en-GB" sz="2000" b="0" i="0" dirty="0">
                <a:solidFill>
                  <a:srgbClr val="000000"/>
                </a:solidFill>
                <a:effectLst/>
              </a:rPr>
              <a:t>4) What is the RESOLUTION? (how is the theme resolved)</a:t>
            </a:r>
          </a:p>
          <a:p>
            <a:pPr algn="l"/>
            <a:r>
              <a:rPr lang="en-GB" sz="2000" b="0" i="0" dirty="0">
                <a:solidFill>
                  <a:srgbClr val="000000"/>
                </a:solidFill>
                <a:effectLst/>
              </a:rPr>
              <a:t>The theme is resolved by the community coming together to help Danny and his father, and how Danny and his father support each other throughout.</a:t>
            </a:r>
          </a:p>
          <a:p>
            <a:pPr algn="l"/>
            <a:r>
              <a:rPr lang="en-GB" sz="2000" b="0" i="0" dirty="0">
                <a:solidFill>
                  <a:srgbClr val="000000"/>
                </a:solidFill>
                <a:effectLst/>
              </a:rPr>
              <a:t>5) What is the CONCLUSION? (how does the scene end)</a:t>
            </a:r>
          </a:p>
          <a:p>
            <a:pPr algn="l"/>
            <a:r>
              <a:rPr lang="en-GB" sz="2000" b="0" i="0" dirty="0">
                <a:solidFill>
                  <a:srgbClr val="000000"/>
                </a:solidFill>
                <a:effectLst/>
              </a:rPr>
              <a:t>The conclusion is that Danny and his father with the support of the villagers give Hazell his comeuppance.</a:t>
            </a:r>
          </a:p>
          <a:p>
            <a:endParaRPr lang="en-GB" sz="2000" dirty="0"/>
          </a:p>
        </p:txBody>
      </p:sp>
    </p:spTree>
    <p:extLst>
      <p:ext uri="{BB962C8B-B14F-4D97-AF65-F5344CB8AC3E}">
        <p14:creationId xmlns:p14="http://schemas.microsoft.com/office/powerpoint/2010/main" val="758505194"/>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5C6799-EFB8-40CC-B353-E80223F0718F}"/>
              </a:ext>
            </a:extLst>
          </p:cNvPr>
          <p:cNvSpPr>
            <a:spLocks noGrp="1"/>
          </p:cNvSpPr>
          <p:nvPr>
            <p:ph type="title"/>
          </p:nvPr>
        </p:nvSpPr>
        <p:spPr>
          <a:xfrm>
            <a:off x="2657856" y="1199308"/>
            <a:ext cx="6876288" cy="640080"/>
          </a:xfrm>
        </p:spPr>
        <p:txBody>
          <a:bodyPr>
            <a:noAutofit/>
          </a:bodyPr>
          <a:lstStyle/>
          <a:p>
            <a:pPr algn="ctr"/>
            <a:r>
              <a:rPr lang="en-GB" sz="5000" b="1" u="sng" dirty="0"/>
              <a:t>Film script table read</a:t>
            </a:r>
          </a:p>
        </p:txBody>
      </p:sp>
      <p:sp>
        <p:nvSpPr>
          <p:cNvPr id="6" name="Content Placeholder 5">
            <a:extLst>
              <a:ext uri="{FF2B5EF4-FFF2-40B4-BE49-F238E27FC236}">
                <a16:creationId xmlns:a16="http://schemas.microsoft.com/office/drawing/2014/main" id="{33383AD3-9164-410F-97F9-0BEF2D08A6E3}"/>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4257707523"/>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37F205-F150-4E6F-AE81-7362D3DE76F1}"/>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49D8D99A-F359-40E7-A058-C6EAEAB8A785}"/>
              </a:ext>
            </a:extLst>
          </p:cNvPr>
          <p:cNvSpPr>
            <a:spLocks noGrp="1"/>
          </p:cNvSpPr>
          <p:nvPr>
            <p:ph sz="quarter" idx="10"/>
          </p:nvPr>
        </p:nvSpPr>
        <p:spPr/>
        <p:txBody>
          <a:bodyPr/>
          <a:lstStyle/>
          <a:p>
            <a:endParaRPr lang="en-GB"/>
          </a:p>
        </p:txBody>
      </p:sp>
    </p:spTree>
    <p:extLst>
      <p:ext uri="{BB962C8B-B14F-4D97-AF65-F5344CB8AC3E}">
        <p14:creationId xmlns:p14="http://schemas.microsoft.com/office/powerpoint/2010/main" val="4185685158"/>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8F27-C55A-4E8E-927D-E6A3F448C5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525F8A-33EC-44D1-99A8-D0CFCBE6227D}"/>
              </a:ext>
            </a:extLst>
          </p:cNvPr>
          <p:cNvSpPr>
            <a:spLocks noGrp="1"/>
          </p:cNvSpPr>
          <p:nvPr>
            <p:ph sz="quarter" idx="10"/>
          </p:nvPr>
        </p:nvSpPr>
        <p:spPr/>
        <p:txBody>
          <a:bodyPr/>
          <a:lstStyle/>
          <a:p>
            <a:endParaRPr lang="en-GB"/>
          </a:p>
        </p:txBody>
      </p:sp>
    </p:spTree>
    <p:extLst>
      <p:ext uri="{BB962C8B-B14F-4D97-AF65-F5344CB8AC3E}">
        <p14:creationId xmlns:p14="http://schemas.microsoft.com/office/powerpoint/2010/main" val="728758544"/>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2A17-4068-495F-B7F0-BC4A77C204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C23DEF-79BA-4F27-B47E-5F958DEC2C4E}"/>
              </a:ext>
            </a:extLst>
          </p:cNvPr>
          <p:cNvSpPr>
            <a:spLocks noGrp="1"/>
          </p:cNvSpPr>
          <p:nvPr>
            <p:ph sz="quarter" idx="10"/>
          </p:nvPr>
        </p:nvSpPr>
        <p:spPr/>
        <p:txBody>
          <a:bodyPr/>
          <a:lstStyle/>
          <a:p>
            <a:endParaRPr lang="en-GB"/>
          </a:p>
        </p:txBody>
      </p:sp>
    </p:spTree>
    <p:extLst>
      <p:ext uri="{BB962C8B-B14F-4D97-AF65-F5344CB8AC3E}">
        <p14:creationId xmlns:p14="http://schemas.microsoft.com/office/powerpoint/2010/main" val="4223746569"/>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257B51C-2449-453D-B49E-CB82BCDCBA44}"/>
              </a:ext>
            </a:extLst>
          </p:cNvPr>
          <p:cNvSpPr>
            <a:spLocks noGrp="1"/>
          </p:cNvSpPr>
          <p:nvPr>
            <p:ph type="title"/>
          </p:nvPr>
        </p:nvSpPr>
        <p:spPr>
          <a:xfrm>
            <a:off x="521207" y="561474"/>
            <a:ext cx="11189529" cy="1614798"/>
          </a:xfrm>
        </p:spPr>
        <p:txBody>
          <a:bodyPr>
            <a:noAutofit/>
          </a:bodyPr>
          <a:lstStyle/>
          <a:p>
            <a:pPr algn="ctr"/>
            <a:r>
              <a:rPr lang="en-GB" sz="5000" b="1" u="sng" dirty="0"/>
              <a:t>Mood boards &amp; the need for play and experimentation in design</a:t>
            </a:r>
          </a:p>
        </p:txBody>
      </p:sp>
    </p:spTree>
    <p:extLst>
      <p:ext uri="{BB962C8B-B14F-4D97-AF65-F5344CB8AC3E}">
        <p14:creationId xmlns:p14="http://schemas.microsoft.com/office/powerpoint/2010/main" val="2210533119"/>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ACF2A8-3273-4A28-8BD8-0DC93BE6A87A}"/>
              </a:ext>
            </a:extLst>
          </p:cNvPr>
          <p:cNvSpPr>
            <a:spLocks noGrp="1"/>
          </p:cNvSpPr>
          <p:nvPr>
            <p:ph type="title"/>
          </p:nvPr>
        </p:nvSpPr>
        <p:spPr>
          <a:xfrm>
            <a:off x="2657440" y="448056"/>
            <a:ext cx="6877119" cy="640080"/>
          </a:xfrm>
        </p:spPr>
        <p:txBody>
          <a:bodyPr>
            <a:normAutofit/>
          </a:bodyPr>
          <a:lstStyle/>
          <a:p>
            <a:pPr algn="ctr"/>
            <a:r>
              <a:rPr lang="en-GB" sz="3000" b="1" u="sng" dirty="0"/>
              <a:t>Mood boards</a:t>
            </a:r>
          </a:p>
        </p:txBody>
      </p:sp>
      <p:sp>
        <p:nvSpPr>
          <p:cNvPr id="5" name="Content Placeholder 4">
            <a:extLst>
              <a:ext uri="{FF2B5EF4-FFF2-40B4-BE49-F238E27FC236}">
                <a16:creationId xmlns:a16="http://schemas.microsoft.com/office/drawing/2014/main" id="{AACB2E2A-F80E-4F73-B6DE-83847A6973FA}"/>
              </a:ext>
            </a:extLst>
          </p:cNvPr>
          <p:cNvSpPr>
            <a:spLocks noGrp="1"/>
          </p:cNvSpPr>
          <p:nvPr>
            <p:ph sz="quarter" idx="10"/>
          </p:nvPr>
        </p:nvSpPr>
        <p:spPr>
          <a:xfrm>
            <a:off x="590590" y="1435608"/>
            <a:ext cx="11010820" cy="4974336"/>
          </a:xfrm>
        </p:spPr>
        <p:txBody>
          <a:bodyPr>
            <a:normAutofit lnSpcReduction="10000"/>
          </a:bodyPr>
          <a:lstStyle/>
          <a:p>
            <a:r>
              <a:rPr lang="en-GB" sz="2000" dirty="0"/>
              <a:t>Mood boards are an arrangement of images, materials, pieces of text and more that are intended to evoke or project a particular style or concept.</a:t>
            </a:r>
          </a:p>
          <a:p>
            <a:r>
              <a:rPr lang="en-GB" sz="2000" dirty="0"/>
              <a:t>We put together a mood board with key images and text that best convey the essence of the idea/show/brand or whatever the person is designing.</a:t>
            </a:r>
          </a:p>
          <a:p>
            <a:r>
              <a:rPr lang="en-GB" sz="2000" dirty="0"/>
              <a:t>So many people from different industries and job titles use mood boards, whether that’s in film, television, theatre, video games and so much more.</a:t>
            </a:r>
          </a:p>
          <a:p>
            <a:pPr marL="342900" indent="-342900">
              <a:buFont typeface="Arial" panose="020B0604020202020204" pitchFamily="34" charset="0"/>
              <a:buChar char="•"/>
            </a:pPr>
            <a:r>
              <a:rPr lang="en-GB" sz="2000" b="1" dirty="0"/>
              <a:t>Theatre designers, production designers, film makers, costume and interior decorators, architects, lighting &amp; sound designers and so much more. The list could go on for ever….</a:t>
            </a:r>
          </a:p>
        </p:txBody>
      </p:sp>
    </p:spTree>
    <p:extLst>
      <p:ext uri="{BB962C8B-B14F-4D97-AF65-F5344CB8AC3E}">
        <p14:creationId xmlns:p14="http://schemas.microsoft.com/office/powerpoint/2010/main" val="3609319813"/>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ACF2A8-3273-4A28-8BD8-0DC93BE6A87A}"/>
              </a:ext>
            </a:extLst>
          </p:cNvPr>
          <p:cNvSpPr>
            <a:spLocks noGrp="1"/>
          </p:cNvSpPr>
          <p:nvPr>
            <p:ph type="title"/>
          </p:nvPr>
        </p:nvSpPr>
        <p:spPr>
          <a:xfrm>
            <a:off x="2657440" y="448056"/>
            <a:ext cx="6877119" cy="640080"/>
          </a:xfrm>
        </p:spPr>
        <p:txBody>
          <a:bodyPr>
            <a:normAutofit/>
          </a:bodyPr>
          <a:lstStyle/>
          <a:p>
            <a:pPr algn="ctr"/>
            <a:r>
              <a:rPr lang="en-GB" sz="3000" b="1" u="sng" dirty="0"/>
              <a:t>Where mood boards can be made</a:t>
            </a:r>
          </a:p>
        </p:txBody>
      </p:sp>
      <p:sp>
        <p:nvSpPr>
          <p:cNvPr id="5" name="Content Placeholder 4">
            <a:extLst>
              <a:ext uri="{FF2B5EF4-FFF2-40B4-BE49-F238E27FC236}">
                <a16:creationId xmlns:a16="http://schemas.microsoft.com/office/drawing/2014/main" id="{AACB2E2A-F80E-4F73-B6DE-83847A6973FA}"/>
              </a:ext>
            </a:extLst>
          </p:cNvPr>
          <p:cNvSpPr>
            <a:spLocks noGrp="1"/>
          </p:cNvSpPr>
          <p:nvPr>
            <p:ph sz="quarter" idx="10"/>
          </p:nvPr>
        </p:nvSpPr>
        <p:spPr>
          <a:xfrm>
            <a:off x="248575" y="1435608"/>
            <a:ext cx="5086905" cy="3977640"/>
          </a:xfrm>
        </p:spPr>
        <p:txBody>
          <a:bodyPr>
            <a:noAutofit/>
          </a:bodyPr>
          <a:lstStyle/>
          <a:p>
            <a:r>
              <a:rPr lang="en-GB" sz="2000" dirty="0"/>
              <a:t>There are many ways that a mood board can be made and designed on. Here are just a few examples:</a:t>
            </a:r>
          </a:p>
          <a:p>
            <a:pPr marL="342900" indent="-342900">
              <a:buFont typeface="Arial" panose="020B0604020202020204" pitchFamily="34" charset="0"/>
              <a:buChar char="•"/>
            </a:pPr>
            <a:r>
              <a:rPr lang="en-GB" sz="2000" dirty="0"/>
              <a:t>Sketchbooks</a:t>
            </a:r>
          </a:p>
          <a:p>
            <a:pPr marL="342900" indent="-342900">
              <a:buFont typeface="Arial" panose="020B0604020202020204" pitchFamily="34" charset="0"/>
              <a:buChar char="•"/>
            </a:pPr>
            <a:r>
              <a:rPr lang="en-GB" sz="2000" dirty="0"/>
              <a:t>Pin boards</a:t>
            </a:r>
          </a:p>
          <a:p>
            <a:pPr marL="342900" indent="-342900">
              <a:buFont typeface="Arial" panose="020B0604020202020204" pitchFamily="34" charset="0"/>
              <a:buChar char="•"/>
            </a:pPr>
            <a:r>
              <a:rPr lang="en-GB" sz="2000" dirty="0"/>
              <a:t>Wall ‘displays’ in offices and workspaces</a:t>
            </a:r>
          </a:p>
          <a:p>
            <a:pPr marL="342900" indent="-342900">
              <a:buFont typeface="Arial" panose="020B0604020202020204" pitchFamily="34" charset="0"/>
              <a:buChar char="•"/>
            </a:pPr>
            <a:r>
              <a:rPr lang="en-GB" sz="2000" dirty="0"/>
              <a:t>Pinterest</a:t>
            </a:r>
          </a:p>
          <a:p>
            <a:pPr marL="342900" indent="-342900">
              <a:buFont typeface="Arial" panose="020B0604020202020204" pitchFamily="34" charset="0"/>
              <a:buChar char="•"/>
            </a:pPr>
            <a:r>
              <a:rPr lang="en-GB" sz="2000" dirty="0"/>
              <a:t>Canva</a:t>
            </a:r>
          </a:p>
        </p:txBody>
      </p:sp>
      <p:pic>
        <p:nvPicPr>
          <p:cNvPr id="3" name="Picture 2" descr="A picture containing text&#10;&#10;Description automatically generated">
            <a:extLst>
              <a:ext uri="{FF2B5EF4-FFF2-40B4-BE49-F238E27FC236}">
                <a16:creationId xmlns:a16="http://schemas.microsoft.com/office/drawing/2014/main" id="{8D5D0833-C2B2-4853-BF7E-E7EF41B573F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44482" y="1367160"/>
            <a:ext cx="2859300" cy="2144475"/>
          </a:xfrm>
          <a:prstGeom prst="rect">
            <a:avLst/>
          </a:prstGeom>
        </p:spPr>
      </p:pic>
      <p:sp>
        <p:nvSpPr>
          <p:cNvPr id="6" name="TextBox 5">
            <a:extLst>
              <a:ext uri="{FF2B5EF4-FFF2-40B4-BE49-F238E27FC236}">
                <a16:creationId xmlns:a16="http://schemas.microsoft.com/office/drawing/2014/main" id="{0E965874-9F57-49D5-B7DE-653C65A05A1A}"/>
              </a:ext>
            </a:extLst>
          </p:cNvPr>
          <p:cNvSpPr txBox="1"/>
          <p:nvPr/>
        </p:nvSpPr>
        <p:spPr>
          <a:xfrm>
            <a:off x="5020195" y="3590604"/>
            <a:ext cx="2859300" cy="400110"/>
          </a:xfrm>
          <a:prstGeom prst="rect">
            <a:avLst/>
          </a:prstGeom>
          <a:noFill/>
        </p:spPr>
        <p:txBody>
          <a:bodyPr wrap="square" rtlCol="0">
            <a:spAutoFit/>
          </a:bodyPr>
          <a:lstStyle/>
          <a:p>
            <a:pPr algn="ctr"/>
            <a:r>
              <a:rPr lang="en-GB" sz="1000" b="1" i="1" dirty="0">
                <a:hlinkClick r:id="rId3" tooltip="https://en.wikipedia.org/wiki/Sketchbook"/>
              </a:rPr>
              <a:t>This Photo</a:t>
            </a:r>
            <a:r>
              <a:rPr lang="en-GB" sz="1000" b="1" i="1" dirty="0"/>
              <a:t> by Unknown Author is licensed under </a:t>
            </a:r>
            <a:r>
              <a:rPr lang="en-GB" sz="1000" b="1" i="1" dirty="0">
                <a:hlinkClick r:id="rId4" tooltip="https://creativecommons.org/licenses/by-sa/3.0/"/>
              </a:rPr>
              <a:t>CC BY-SA</a:t>
            </a:r>
            <a:endParaRPr lang="en-GB" sz="1000" b="1" i="1" dirty="0"/>
          </a:p>
        </p:txBody>
      </p:sp>
      <p:pic>
        <p:nvPicPr>
          <p:cNvPr id="14" name="Picture 13" descr="Text&#10;&#10;Description automatically generated">
            <a:extLst>
              <a:ext uri="{FF2B5EF4-FFF2-40B4-BE49-F238E27FC236}">
                <a16:creationId xmlns:a16="http://schemas.microsoft.com/office/drawing/2014/main" id="{BE006F17-DCFC-4473-B37F-E8893998F35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942772" y="1367160"/>
            <a:ext cx="2618173" cy="1963630"/>
          </a:xfrm>
          <a:prstGeom prst="rect">
            <a:avLst/>
          </a:prstGeom>
        </p:spPr>
      </p:pic>
      <p:sp>
        <p:nvSpPr>
          <p:cNvPr id="15" name="TextBox 14">
            <a:extLst>
              <a:ext uri="{FF2B5EF4-FFF2-40B4-BE49-F238E27FC236}">
                <a16:creationId xmlns:a16="http://schemas.microsoft.com/office/drawing/2014/main" id="{3637D3A6-D5A0-4E8F-99CB-C00178436A25}"/>
              </a:ext>
            </a:extLst>
          </p:cNvPr>
          <p:cNvSpPr txBox="1"/>
          <p:nvPr/>
        </p:nvSpPr>
        <p:spPr>
          <a:xfrm>
            <a:off x="9072978" y="3402998"/>
            <a:ext cx="2487967" cy="400110"/>
          </a:xfrm>
          <a:prstGeom prst="rect">
            <a:avLst/>
          </a:prstGeom>
          <a:noFill/>
        </p:spPr>
        <p:txBody>
          <a:bodyPr wrap="square" rtlCol="0">
            <a:spAutoFit/>
          </a:bodyPr>
          <a:lstStyle/>
          <a:p>
            <a:pPr algn="ctr"/>
            <a:r>
              <a:rPr lang="en-GB" sz="1000" b="1" i="1" dirty="0">
                <a:hlinkClick r:id="rId6" tooltip="http://www.socialbrite.org/2012/05/15/5-ways-to-use-pinterest-to-promote-your-cause-or-fundraiser/"/>
              </a:rPr>
              <a:t>This Photo</a:t>
            </a:r>
            <a:r>
              <a:rPr lang="en-GB" sz="1000" b="1" i="1" dirty="0"/>
              <a:t> by Unknown Author is licensed under </a:t>
            </a:r>
            <a:r>
              <a:rPr lang="en-GB" sz="1000" b="1" i="1" dirty="0">
                <a:hlinkClick r:id="rId7" tooltip="https://creativecommons.org/licenses/by-nc/3.0/"/>
              </a:rPr>
              <a:t>CC BY-NC</a:t>
            </a:r>
            <a:endParaRPr lang="en-GB" sz="1000" b="1" i="1" dirty="0"/>
          </a:p>
        </p:txBody>
      </p:sp>
      <p:pic>
        <p:nvPicPr>
          <p:cNvPr id="17" name="Picture 16" descr="A picture containing text, electronics, display, computer&#10;&#10;Description automatically generated">
            <a:extLst>
              <a:ext uri="{FF2B5EF4-FFF2-40B4-BE49-F238E27FC236}">
                <a16:creationId xmlns:a16="http://schemas.microsoft.com/office/drawing/2014/main" id="{446E8D94-B3EB-47C1-BDD9-4E45495E280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12509" y="4056172"/>
            <a:ext cx="5299969" cy="2484360"/>
          </a:xfrm>
          <a:prstGeom prst="rect">
            <a:avLst/>
          </a:prstGeom>
        </p:spPr>
      </p:pic>
      <p:sp>
        <p:nvSpPr>
          <p:cNvPr id="18" name="TextBox 17">
            <a:extLst>
              <a:ext uri="{FF2B5EF4-FFF2-40B4-BE49-F238E27FC236}">
                <a16:creationId xmlns:a16="http://schemas.microsoft.com/office/drawing/2014/main" id="{0F72829E-7343-409C-9AAE-E0CFD75BD002}"/>
              </a:ext>
            </a:extLst>
          </p:cNvPr>
          <p:cNvSpPr txBox="1"/>
          <p:nvPr/>
        </p:nvSpPr>
        <p:spPr>
          <a:xfrm>
            <a:off x="6512509" y="6589734"/>
            <a:ext cx="5299969" cy="246221"/>
          </a:xfrm>
          <a:prstGeom prst="rect">
            <a:avLst/>
          </a:prstGeom>
          <a:noFill/>
        </p:spPr>
        <p:txBody>
          <a:bodyPr wrap="square" rtlCol="0">
            <a:spAutoFit/>
          </a:bodyPr>
          <a:lstStyle/>
          <a:p>
            <a:pPr algn="ctr"/>
            <a:r>
              <a:rPr lang="en-GB" sz="1000" b="1" i="1" dirty="0">
                <a:hlinkClick r:id="rId9" tooltip="http://www.bettertechtips.com/software/canva-graphic-design/"/>
              </a:rPr>
              <a:t>This Photo</a:t>
            </a:r>
            <a:r>
              <a:rPr lang="en-GB" sz="1000" b="1" i="1" dirty="0"/>
              <a:t> by Unknown Author is licensed under </a:t>
            </a:r>
            <a:r>
              <a:rPr lang="en-GB" sz="1000" b="1" i="1" dirty="0">
                <a:hlinkClick r:id="rId4" tooltip="https://creativecommons.org/licenses/by-sa/3.0/"/>
              </a:rPr>
              <a:t>CC BY-SA</a:t>
            </a:r>
            <a:endParaRPr lang="en-GB" sz="1000" b="1" i="1" dirty="0"/>
          </a:p>
        </p:txBody>
      </p:sp>
      <p:cxnSp>
        <p:nvCxnSpPr>
          <p:cNvPr id="20" name="Straight Arrow Connector 19">
            <a:extLst>
              <a:ext uri="{FF2B5EF4-FFF2-40B4-BE49-F238E27FC236}">
                <a16:creationId xmlns:a16="http://schemas.microsoft.com/office/drawing/2014/main" id="{912E38B5-A548-4793-99F9-F6B8D145C124}"/>
              </a:ext>
            </a:extLst>
          </p:cNvPr>
          <p:cNvCxnSpPr/>
          <p:nvPr/>
        </p:nvCxnSpPr>
        <p:spPr>
          <a:xfrm>
            <a:off x="1624614" y="6338656"/>
            <a:ext cx="447138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564099769"/>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FAE1B-D617-4529-BFC4-E847D546D140}"/>
              </a:ext>
            </a:extLst>
          </p:cNvPr>
          <p:cNvSpPr>
            <a:spLocks noGrp="1"/>
          </p:cNvSpPr>
          <p:nvPr>
            <p:ph type="title"/>
          </p:nvPr>
        </p:nvSpPr>
        <p:spPr/>
        <p:txBody>
          <a:bodyPr/>
          <a:lstStyle/>
          <a:p>
            <a:r>
              <a:rPr lang="en-GB" b="1" u="sng" dirty="0"/>
              <a:t>Mood boards</a:t>
            </a:r>
          </a:p>
        </p:txBody>
      </p:sp>
      <p:sp>
        <p:nvSpPr>
          <p:cNvPr id="3" name="Content Placeholder 2">
            <a:extLst>
              <a:ext uri="{FF2B5EF4-FFF2-40B4-BE49-F238E27FC236}">
                <a16:creationId xmlns:a16="http://schemas.microsoft.com/office/drawing/2014/main" id="{3E44A4E1-59AF-469F-A3F8-E4D5803F48DF}"/>
              </a:ext>
            </a:extLst>
          </p:cNvPr>
          <p:cNvSpPr>
            <a:spLocks noGrp="1"/>
          </p:cNvSpPr>
          <p:nvPr>
            <p:ph sz="quarter" idx="10"/>
          </p:nvPr>
        </p:nvSpPr>
        <p:spPr>
          <a:xfrm>
            <a:off x="284084" y="1211017"/>
            <a:ext cx="11699367" cy="5414371"/>
          </a:xfrm>
        </p:spPr>
        <p:txBody>
          <a:bodyPr vert="horz" lIns="91440" tIns="45720" rIns="91440" bIns="45720" rtlCol="0" anchor="t">
            <a:noAutofit/>
          </a:bodyPr>
          <a:lstStyle/>
          <a:p>
            <a:r>
              <a:rPr lang="en-GB" sz="2000" dirty="0"/>
              <a:t>Mood boards can include a variety of elements and materials including: </a:t>
            </a:r>
          </a:p>
          <a:p>
            <a:pPr marL="342900" indent="-342900">
              <a:lnSpc>
                <a:spcPct val="100000"/>
              </a:lnSpc>
              <a:buFont typeface="Arial" panose="020B0604020202020204" pitchFamily="34" charset="0"/>
              <a:buChar char="•"/>
            </a:pPr>
            <a:r>
              <a:rPr lang="en-GB" sz="2000" dirty="0"/>
              <a:t>Images</a:t>
            </a:r>
          </a:p>
          <a:p>
            <a:pPr marL="342900" indent="-342900">
              <a:lnSpc>
                <a:spcPct val="100000"/>
              </a:lnSpc>
              <a:buFont typeface="Arial" panose="020B0604020202020204" pitchFamily="34" charset="0"/>
              <a:buChar char="•"/>
            </a:pPr>
            <a:r>
              <a:rPr lang="en-GB" sz="2000" dirty="0"/>
              <a:t>Text</a:t>
            </a:r>
          </a:p>
          <a:p>
            <a:pPr marL="342900" indent="-342900">
              <a:lnSpc>
                <a:spcPct val="100000"/>
              </a:lnSpc>
              <a:buFont typeface="Arial" panose="020B0604020202020204" pitchFamily="34" charset="0"/>
              <a:buChar char="•"/>
            </a:pPr>
            <a:r>
              <a:rPr lang="en-GB" sz="2000" dirty="0"/>
              <a:t>Textures</a:t>
            </a:r>
          </a:p>
          <a:p>
            <a:pPr marL="342900" indent="-342900">
              <a:lnSpc>
                <a:spcPct val="100000"/>
              </a:lnSpc>
              <a:buFont typeface="Arial" panose="020B0604020202020204" pitchFamily="34" charset="0"/>
              <a:buChar char="•"/>
            </a:pPr>
            <a:r>
              <a:rPr lang="en-GB" sz="2000" dirty="0"/>
              <a:t>Colour palettes</a:t>
            </a:r>
          </a:p>
          <a:p>
            <a:pPr marL="342900" indent="-342900">
              <a:lnSpc>
                <a:spcPct val="100000"/>
              </a:lnSpc>
              <a:buFont typeface="Arial" panose="020B0604020202020204" pitchFamily="34" charset="0"/>
              <a:buChar char="•"/>
            </a:pPr>
            <a:r>
              <a:rPr lang="en-GB" sz="2000" dirty="0"/>
              <a:t>Swatches of fabric</a:t>
            </a:r>
          </a:p>
          <a:p>
            <a:pPr marL="342900" indent="-342900">
              <a:lnSpc>
                <a:spcPct val="100000"/>
              </a:lnSpc>
              <a:buFont typeface="Arial" panose="020B0604020202020204" pitchFamily="34" charset="0"/>
              <a:buChar char="•"/>
            </a:pPr>
            <a:r>
              <a:rPr lang="en-GB" sz="2000" dirty="0"/>
              <a:t>Samples</a:t>
            </a:r>
          </a:p>
          <a:p>
            <a:pPr marL="342900" indent="-342900">
              <a:lnSpc>
                <a:spcPct val="100000"/>
              </a:lnSpc>
              <a:buFont typeface="Arial" panose="020B0604020202020204" pitchFamily="34" charset="0"/>
              <a:buChar char="•"/>
            </a:pPr>
            <a:r>
              <a:rPr lang="en-GB" sz="2000" dirty="0"/>
              <a:t>Video</a:t>
            </a:r>
          </a:p>
        </p:txBody>
      </p:sp>
      <p:pic>
        <p:nvPicPr>
          <p:cNvPr id="9" name="Picture 8" descr="Background pattern&#10;&#10;Description automatically generated">
            <a:extLst>
              <a:ext uri="{FF2B5EF4-FFF2-40B4-BE49-F238E27FC236}">
                <a16:creationId xmlns:a16="http://schemas.microsoft.com/office/drawing/2014/main" id="{5A9A1721-808A-4107-BEE2-0E8283A1B7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13559" y="1354315"/>
            <a:ext cx="2977987" cy="2977987"/>
          </a:xfrm>
          <a:prstGeom prst="rect">
            <a:avLst/>
          </a:prstGeom>
        </p:spPr>
      </p:pic>
      <p:sp>
        <p:nvSpPr>
          <p:cNvPr id="10" name="TextBox 9">
            <a:extLst>
              <a:ext uri="{FF2B5EF4-FFF2-40B4-BE49-F238E27FC236}">
                <a16:creationId xmlns:a16="http://schemas.microsoft.com/office/drawing/2014/main" id="{D5CB2972-A366-4703-A3DE-861909278263}"/>
              </a:ext>
            </a:extLst>
          </p:cNvPr>
          <p:cNvSpPr txBox="1"/>
          <p:nvPr/>
        </p:nvSpPr>
        <p:spPr>
          <a:xfrm>
            <a:off x="9065210" y="4455183"/>
            <a:ext cx="2074684" cy="400110"/>
          </a:xfrm>
          <a:prstGeom prst="rect">
            <a:avLst/>
          </a:prstGeom>
          <a:noFill/>
        </p:spPr>
        <p:txBody>
          <a:bodyPr wrap="square" rtlCol="0">
            <a:spAutoFit/>
          </a:bodyPr>
          <a:lstStyle/>
          <a:p>
            <a:pPr algn="ctr"/>
            <a:r>
              <a:rPr lang="en-GB" sz="1000" b="1" i="1" dirty="0">
                <a:hlinkClick r:id="rId4" tooltip="https://graphicdesign.stackexchange.com/questions/31288/how-to-choose-color-palettes-for-a-theme"/>
              </a:rPr>
              <a:t>This Photo</a:t>
            </a:r>
            <a:r>
              <a:rPr lang="en-GB" sz="1000" b="1" i="1" dirty="0"/>
              <a:t> by Unknown Author is licensed under </a:t>
            </a:r>
            <a:r>
              <a:rPr lang="en-GB" sz="1000" b="1" i="1" dirty="0">
                <a:hlinkClick r:id="rId5" tooltip="https://creativecommons.org/licenses/by-sa/3.0/"/>
              </a:rPr>
              <a:t>CC BY-SA</a:t>
            </a:r>
            <a:endParaRPr lang="en-GB" sz="1000" b="1" i="1" dirty="0"/>
          </a:p>
        </p:txBody>
      </p:sp>
      <p:pic>
        <p:nvPicPr>
          <p:cNvPr id="12" name="Picture 11">
            <a:extLst>
              <a:ext uri="{FF2B5EF4-FFF2-40B4-BE49-F238E27FC236}">
                <a16:creationId xmlns:a16="http://schemas.microsoft.com/office/drawing/2014/main" id="{E3E49FF5-2189-45C3-A2D1-2CE94E5D448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118474" y="2556767"/>
            <a:ext cx="5326604" cy="3471171"/>
          </a:xfrm>
          <a:prstGeom prst="rect">
            <a:avLst/>
          </a:prstGeom>
        </p:spPr>
      </p:pic>
      <p:sp>
        <p:nvSpPr>
          <p:cNvPr id="13" name="TextBox 12">
            <a:extLst>
              <a:ext uri="{FF2B5EF4-FFF2-40B4-BE49-F238E27FC236}">
                <a16:creationId xmlns:a16="http://schemas.microsoft.com/office/drawing/2014/main" id="{4243A8F4-D82C-45DC-916B-B7E85C1A62A0}"/>
              </a:ext>
            </a:extLst>
          </p:cNvPr>
          <p:cNvSpPr txBox="1"/>
          <p:nvPr/>
        </p:nvSpPr>
        <p:spPr>
          <a:xfrm>
            <a:off x="3959766" y="6126608"/>
            <a:ext cx="2670892" cy="400110"/>
          </a:xfrm>
          <a:prstGeom prst="rect">
            <a:avLst/>
          </a:prstGeom>
          <a:noFill/>
        </p:spPr>
        <p:txBody>
          <a:bodyPr wrap="square" rtlCol="0">
            <a:spAutoFit/>
          </a:bodyPr>
          <a:lstStyle/>
          <a:p>
            <a:pPr algn="ctr"/>
            <a:r>
              <a:rPr lang="en-GB" sz="1000" b="1" i="1" dirty="0">
                <a:hlinkClick r:id="rId7" tooltip="https://en.wiktionary.org/wiki/swatch"/>
              </a:rPr>
              <a:t>This Photo</a:t>
            </a:r>
            <a:r>
              <a:rPr lang="en-GB" sz="1000" b="1" i="1" dirty="0"/>
              <a:t> by Unknown Author is licensed under </a:t>
            </a:r>
            <a:r>
              <a:rPr lang="en-GB" sz="1000" b="1" i="1" dirty="0">
                <a:hlinkClick r:id="rId5" tooltip="https://creativecommons.org/licenses/by-sa/3.0/"/>
              </a:rPr>
              <a:t>CC BY-SA</a:t>
            </a:r>
            <a:endParaRPr lang="en-GB" sz="1000" b="1" i="1" dirty="0"/>
          </a:p>
        </p:txBody>
      </p:sp>
    </p:spTree>
    <p:extLst>
      <p:ext uri="{BB962C8B-B14F-4D97-AF65-F5344CB8AC3E}">
        <p14:creationId xmlns:p14="http://schemas.microsoft.com/office/powerpoint/2010/main" val="3321802771"/>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FAE1B-D617-4529-BFC4-E847D546D140}"/>
              </a:ext>
            </a:extLst>
          </p:cNvPr>
          <p:cNvSpPr>
            <a:spLocks noGrp="1"/>
          </p:cNvSpPr>
          <p:nvPr>
            <p:ph type="title"/>
          </p:nvPr>
        </p:nvSpPr>
        <p:spPr>
          <a:xfrm>
            <a:off x="2657440" y="377035"/>
            <a:ext cx="6877119" cy="640080"/>
          </a:xfrm>
        </p:spPr>
        <p:txBody>
          <a:bodyPr>
            <a:normAutofit/>
          </a:bodyPr>
          <a:lstStyle/>
          <a:p>
            <a:pPr algn="ctr"/>
            <a:r>
              <a:rPr lang="en-GB" sz="3000" b="1" u="sng" dirty="0"/>
              <a:t>Study task – Create a </a:t>
            </a:r>
            <a:r>
              <a:rPr lang="en-GB" sz="3000" b="1" u="sng" dirty="0" err="1"/>
              <a:t>moodboard</a:t>
            </a:r>
            <a:endParaRPr lang="en-GB" sz="3000" b="1" u="sng" dirty="0"/>
          </a:p>
        </p:txBody>
      </p:sp>
      <p:pic>
        <p:nvPicPr>
          <p:cNvPr id="5" name="Content Placeholder 4" descr="A picture containing text, indoor&#10;&#10;Description automatically generated">
            <a:extLst>
              <a:ext uri="{FF2B5EF4-FFF2-40B4-BE49-F238E27FC236}">
                <a16:creationId xmlns:a16="http://schemas.microsoft.com/office/drawing/2014/main" id="{6BB3C7AB-6EEE-4275-9639-6CFB73F74679}"/>
              </a:ext>
            </a:extLst>
          </p:cNvPr>
          <p:cNvPicPr>
            <a:picLocks noGrp="1" noChangeAspect="1"/>
          </p:cNvPicPr>
          <p:nvPr>
            <p:ph sz="quarter" idx="10"/>
          </p:nvPr>
        </p:nvPicPr>
        <p:blipFill>
          <a:blip r:embed="rId2"/>
          <a:stretch>
            <a:fillRect/>
          </a:stretch>
        </p:blipFill>
        <p:spPr>
          <a:xfrm>
            <a:off x="3011827" y="1468259"/>
            <a:ext cx="6168343" cy="4934674"/>
          </a:xfrm>
        </p:spPr>
      </p:pic>
    </p:spTree>
    <p:extLst>
      <p:ext uri="{BB962C8B-B14F-4D97-AF65-F5344CB8AC3E}">
        <p14:creationId xmlns:p14="http://schemas.microsoft.com/office/powerpoint/2010/main" val="3761772130"/>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90816F-EBB9-491F-8C54-5654171784BC}"/>
              </a:ext>
            </a:extLst>
          </p:cNvPr>
          <p:cNvSpPr>
            <a:spLocks noGrp="1"/>
          </p:cNvSpPr>
          <p:nvPr>
            <p:ph type="title"/>
          </p:nvPr>
        </p:nvSpPr>
        <p:spPr>
          <a:xfrm>
            <a:off x="521208" y="1536192"/>
            <a:ext cx="11202706" cy="640080"/>
          </a:xfrm>
        </p:spPr>
        <p:txBody>
          <a:bodyPr>
            <a:noAutofit/>
          </a:bodyPr>
          <a:lstStyle/>
          <a:p>
            <a:pPr algn="ctr"/>
            <a:r>
              <a:rPr lang="en-GB" sz="5000" b="1" dirty="0"/>
              <a:t>Scenography – theatre &amp; film designers – who’s who?</a:t>
            </a:r>
          </a:p>
        </p:txBody>
      </p:sp>
    </p:spTree>
    <p:extLst>
      <p:ext uri="{BB962C8B-B14F-4D97-AF65-F5344CB8AC3E}">
        <p14:creationId xmlns:p14="http://schemas.microsoft.com/office/powerpoint/2010/main" val="4163345150"/>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8C4F782-43F2-44F6-9C9E-454F8E736D1A}"/>
              </a:ext>
            </a:extLst>
          </p:cNvPr>
          <p:cNvSpPr>
            <a:spLocks noGrp="1"/>
          </p:cNvSpPr>
          <p:nvPr>
            <p:ph sz="quarter" idx="10"/>
          </p:nvPr>
        </p:nvSpPr>
        <p:spPr>
          <a:xfrm>
            <a:off x="184484" y="3109118"/>
            <a:ext cx="11823031" cy="639764"/>
          </a:xfrm>
        </p:spPr>
        <p:txBody>
          <a:bodyPr>
            <a:noAutofit/>
          </a:bodyPr>
          <a:lstStyle/>
          <a:p>
            <a:pPr algn="ctr"/>
            <a:r>
              <a:rPr lang="en-GB" sz="5000" b="1" u="sng" dirty="0"/>
              <a:t>Adolphe </a:t>
            </a:r>
            <a:r>
              <a:rPr lang="en-GB" sz="5000" b="1" u="sng" dirty="0" err="1"/>
              <a:t>Applia</a:t>
            </a:r>
            <a:r>
              <a:rPr lang="en-GB" sz="5000" dirty="0"/>
              <a:t> – Mentioned on page 144</a:t>
            </a:r>
            <a:endParaRPr lang="en-GB" sz="5000" b="1" u="sng" dirty="0"/>
          </a:p>
        </p:txBody>
      </p:sp>
      <p:sp>
        <p:nvSpPr>
          <p:cNvPr id="6" name="Title 3">
            <a:extLst>
              <a:ext uri="{FF2B5EF4-FFF2-40B4-BE49-F238E27FC236}">
                <a16:creationId xmlns:a16="http://schemas.microsoft.com/office/drawing/2014/main" id="{61B44107-4C72-44CC-B9AD-17B1BAFD2F92}"/>
              </a:ext>
            </a:extLst>
          </p:cNvPr>
          <p:cNvSpPr>
            <a:spLocks noGrp="1"/>
          </p:cNvSpPr>
          <p:nvPr>
            <p:ph type="title"/>
          </p:nvPr>
        </p:nvSpPr>
        <p:spPr>
          <a:xfrm>
            <a:off x="549108" y="463717"/>
            <a:ext cx="11093784" cy="639763"/>
          </a:xfrm>
        </p:spPr>
        <p:txBody>
          <a:bodyPr>
            <a:noAutofit/>
          </a:bodyPr>
          <a:lstStyle/>
          <a:p>
            <a:pPr algn="ctr"/>
            <a:r>
              <a:rPr lang="en-GB" sz="3000" b="1" u="sng" dirty="0"/>
              <a:t>Scenography – theatre &amp; film designers – who’s who?</a:t>
            </a:r>
          </a:p>
        </p:txBody>
      </p:sp>
    </p:spTree>
    <p:extLst>
      <p:ext uri="{BB962C8B-B14F-4D97-AF65-F5344CB8AC3E}">
        <p14:creationId xmlns:p14="http://schemas.microsoft.com/office/powerpoint/2010/main" val="3886375475"/>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F2662C6B-E8BF-424A-BDEF-B4E8535EDEB6}"/>
              </a:ext>
            </a:extLst>
          </p:cNvPr>
          <p:cNvPicPr>
            <a:picLocks noGrp="1" noChangeAspect="1"/>
          </p:cNvPicPr>
          <p:nvPr>
            <p:ph sz="quarter" idx="10"/>
          </p:nvPr>
        </p:nvPicPr>
        <p:blipFill>
          <a:blip r:embed="rId2"/>
          <a:stretch>
            <a:fillRect/>
          </a:stretch>
        </p:blipFill>
        <p:spPr>
          <a:xfrm>
            <a:off x="525044" y="1732825"/>
            <a:ext cx="4307686" cy="3978275"/>
          </a:xfrm>
        </p:spPr>
      </p:pic>
      <p:sp>
        <p:nvSpPr>
          <p:cNvPr id="6" name="Title 3">
            <a:extLst>
              <a:ext uri="{FF2B5EF4-FFF2-40B4-BE49-F238E27FC236}">
                <a16:creationId xmlns:a16="http://schemas.microsoft.com/office/drawing/2014/main" id="{C617B231-1E69-4DCF-9621-795CFF018E1F}"/>
              </a:ext>
            </a:extLst>
          </p:cNvPr>
          <p:cNvSpPr>
            <a:spLocks noGrp="1"/>
          </p:cNvSpPr>
          <p:nvPr>
            <p:ph type="title"/>
          </p:nvPr>
        </p:nvSpPr>
        <p:spPr>
          <a:xfrm>
            <a:off x="525044" y="431633"/>
            <a:ext cx="11141911" cy="639763"/>
          </a:xfrm>
        </p:spPr>
        <p:txBody>
          <a:bodyPr>
            <a:noAutofit/>
          </a:bodyPr>
          <a:lstStyle/>
          <a:p>
            <a:pPr algn="ctr"/>
            <a:r>
              <a:rPr lang="en-GB" sz="3000" b="1" u="sng" dirty="0"/>
              <a:t>Scenography – theatre &amp; film designers – who’s who?</a:t>
            </a:r>
          </a:p>
        </p:txBody>
      </p:sp>
      <p:pic>
        <p:nvPicPr>
          <p:cNvPr id="10" name="Picture 9" descr="A picture containing building, indoor, white, barn&#10;&#10;Description automatically generated">
            <a:extLst>
              <a:ext uri="{FF2B5EF4-FFF2-40B4-BE49-F238E27FC236}">
                <a16:creationId xmlns:a16="http://schemas.microsoft.com/office/drawing/2014/main" id="{F6CEAA10-8389-4743-8529-8C2009869850}"/>
              </a:ext>
            </a:extLst>
          </p:cNvPr>
          <p:cNvPicPr>
            <a:picLocks noChangeAspect="1"/>
          </p:cNvPicPr>
          <p:nvPr/>
        </p:nvPicPr>
        <p:blipFill>
          <a:blip r:embed="rId3"/>
          <a:stretch>
            <a:fillRect/>
          </a:stretch>
        </p:blipFill>
        <p:spPr>
          <a:xfrm>
            <a:off x="6497053" y="1732825"/>
            <a:ext cx="5169902" cy="3981925"/>
          </a:xfrm>
          <a:prstGeom prst="rect">
            <a:avLst/>
          </a:prstGeom>
        </p:spPr>
      </p:pic>
      <p:sp>
        <p:nvSpPr>
          <p:cNvPr id="12" name="TextBox 11">
            <a:extLst>
              <a:ext uri="{FF2B5EF4-FFF2-40B4-BE49-F238E27FC236}">
                <a16:creationId xmlns:a16="http://schemas.microsoft.com/office/drawing/2014/main" id="{7BD01172-B910-4644-9A5A-CA3D71F0FE32}"/>
              </a:ext>
            </a:extLst>
          </p:cNvPr>
          <p:cNvSpPr txBox="1"/>
          <p:nvPr/>
        </p:nvSpPr>
        <p:spPr>
          <a:xfrm>
            <a:off x="192505" y="5971269"/>
            <a:ext cx="6096000" cy="369332"/>
          </a:xfrm>
          <a:prstGeom prst="rect">
            <a:avLst/>
          </a:prstGeom>
          <a:noFill/>
        </p:spPr>
        <p:txBody>
          <a:bodyPr wrap="square">
            <a:spAutoFit/>
          </a:bodyPr>
          <a:lstStyle/>
          <a:p>
            <a:r>
              <a:rPr lang="en-GB" dirty="0">
                <a:hlinkClick r:id="rId4"/>
              </a:rPr>
              <a:t>https://www.pinterest.co.uk/pin/471822498442149314/</a:t>
            </a:r>
            <a:endParaRPr lang="en-GB" dirty="0"/>
          </a:p>
        </p:txBody>
      </p:sp>
      <p:sp>
        <p:nvSpPr>
          <p:cNvPr id="14" name="TextBox 13">
            <a:extLst>
              <a:ext uri="{FF2B5EF4-FFF2-40B4-BE49-F238E27FC236}">
                <a16:creationId xmlns:a16="http://schemas.microsoft.com/office/drawing/2014/main" id="{2D04B1A4-A269-478F-9A11-0E589CCD30CD}"/>
              </a:ext>
            </a:extLst>
          </p:cNvPr>
          <p:cNvSpPr txBox="1"/>
          <p:nvPr/>
        </p:nvSpPr>
        <p:spPr>
          <a:xfrm>
            <a:off x="6288505" y="5971269"/>
            <a:ext cx="6096000" cy="369332"/>
          </a:xfrm>
          <a:prstGeom prst="rect">
            <a:avLst/>
          </a:prstGeom>
          <a:noFill/>
        </p:spPr>
        <p:txBody>
          <a:bodyPr wrap="square">
            <a:spAutoFit/>
          </a:bodyPr>
          <a:lstStyle/>
          <a:p>
            <a:r>
              <a:rPr lang="en-GB" dirty="0">
                <a:hlinkClick r:id="rId5"/>
              </a:rPr>
              <a:t>https://www.pinterest.co.uk/pin/438397344950599739/</a:t>
            </a:r>
            <a:endParaRPr lang="en-GB" dirty="0"/>
          </a:p>
        </p:txBody>
      </p:sp>
      <p:sp>
        <p:nvSpPr>
          <p:cNvPr id="15" name="TextBox 14">
            <a:extLst>
              <a:ext uri="{FF2B5EF4-FFF2-40B4-BE49-F238E27FC236}">
                <a16:creationId xmlns:a16="http://schemas.microsoft.com/office/drawing/2014/main" id="{2F9C7A17-C1DB-4BB4-B8E5-C2818B3AAEF2}"/>
              </a:ext>
            </a:extLst>
          </p:cNvPr>
          <p:cNvSpPr txBox="1"/>
          <p:nvPr/>
        </p:nvSpPr>
        <p:spPr>
          <a:xfrm>
            <a:off x="3446014" y="1253735"/>
            <a:ext cx="5299969" cy="369332"/>
          </a:xfrm>
          <a:prstGeom prst="rect">
            <a:avLst/>
          </a:prstGeom>
          <a:noFill/>
        </p:spPr>
        <p:txBody>
          <a:bodyPr wrap="square" rtlCol="0">
            <a:spAutoFit/>
          </a:bodyPr>
          <a:lstStyle/>
          <a:p>
            <a:pPr algn="ctr"/>
            <a:r>
              <a:rPr lang="en-GB" b="1" u="sng" dirty="0" err="1"/>
              <a:t>Appia’s</a:t>
            </a:r>
            <a:r>
              <a:rPr lang="en-GB" b="1" u="sng" dirty="0"/>
              <a:t> perspective with stairs</a:t>
            </a:r>
          </a:p>
        </p:txBody>
      </p:sp>
    </p:spTree>
    <p:extLst>
      <p:ext uri="{BB962C8B-B14F-4D97-AF65-F5344CB8AC3E}">
        <p14:creationId xmlns:p14="http://schemas.microsoft.com/office/powerpoint/2010/main" val="3953759872"/>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D84D034C-6B12-493D-9FD8-D761B7C3FA8A}"/>
              </a:ext>
            </a:extLst>
          </p:cNvPr>
          <p:cNvSpPr>
            <a:spLocks noGrp="1"/>
          </p:cNvSpPr>
          <p:nvPr>
            <p:ph type="title"/>
          </p:nvPr>
        </p:nvSpPr>
        <p:spPr>
          <a:xfrm>
            <a:off x="549108" y="399549"/>
            <a:ext cx="11093784" cy="639763"/>
          </a:xfrm>
        </p:spPr>
        <p:txBody>
          <a:bodyPr>
            <a:noAutofit/>
          </a:bodyPr>
          <a:lstStyle/>
          <a:p>
            <a:pPr algn="ctr"/>
            <a:r>
              <a:rPr lang="en-GB" sz="3000" b="1" u="sng" dirty="0"/>
              <a:t>Scenography – theatre &amp; film designers – who’s who?</a:t>
            </a:r>
          </a:p>
        </p:txBody>
      </p:sp>
      <p:sp>
        <p:nvSpPr>
          <p:cNvPr id="2" name="TextBox 1">
            <a:extLst>
              <a:ext uri="{FF2B5EF4-FFF2-40B4-BE49-F238E27FC236}">
                <a16:creationId xmlns:a16="http://schemas.microsoft.com/office/drawing/2014/main" id="{D2CB9A3D-7853-4034-B766-A0AC113244F0}"/>
              </a:ext>
            </a:extLst>
          </p:cNvPr>
          <p:cNvSpPr txBox="1"/>
          <p:nvPr/>
        </p:nvSpPr>
        <p:spPr>
          <a:xfrm>
            <a:off x="2253916" y="2613392"/>
            <a:ext cx="7684168" cy="1631216"/>
          </a:xfrm>
          <a:prstGeom prst="rect">
            <a:avLst/>
          </a:prstGeom>
          <a:noFill/>
        </p:spPr>
        <p:txBody>
          <a:bodyPr wrap="square" rtlCol="0">
            <a:spAutoFit/>
          </a:bodyPr>
          <a:lstStyle/>
          <a:p>
            <a:pPr algn="ctr"/>
            <a:r>
              <a:rPr lang="en-GB" sz="5000" b="1" u="sng" dirty="0"/>
              <a:t>Edward Gordon Craig</a:t>
            </a:r>
            <a:r>
              <a:rPr lang="en-GB" sz="5000" dirty="0"/>
              <a:t> – Please refer to page 166 </a:t>
            </a:r>
            <a:endParaRPr lang="en-GB" sz="5000" b="1" u="sng" dirty="0"/>
          </a:p>
        </p:txBody>
      </p:sp>
    </p:spTree>
    <p:extLst>
      <p:ext uri="{BB962C8B-B14F-4D97-AF65-F5344CB8AC3E}">
        <p14:creationId xmlns:p14="http://schemas.microsoft.com/office/powerpoint/2010/main" val="1276479331"/>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A picture containing building, colonnade&#10;&#10;Description automatically generated">
            <a:extLst>
              <a:ext uri="{FF2B5EF4-FFF2-40B4-BE49-F238E27FC236}">
                <a16:creationId xmlns:a16="http://schemas.microsoft.com/office/drawing/2014/main" id="{19CC3494-507D-433C-A993-1E1EFDD574C3}"/>
              </a:ext>
            </a:extLst>
          </p:cNvPr>
          <p:cNvPicPr>
            <a:picLocks noGrp="1" noChangeAspect="1"/>
          </p:cNvPicPr>
          <p:nvPr>
            <p:ph sz="quarter" idx="10"/>
          </p:nvPr>
        </p:nvPicPr>
        <p:blipFill>
          <a:blip r:embed="rId2"/>
          <a:stretch>
            <a:fillRect/>
          </a:stretch>
        </p:blipFill>
        <p:spPr>
          <a:xfrm>
            <a:off x="539750" y="1830184"/>
            <a:ext cx="4416425" cy="3188106"/>
          </a:xfrm>
        </p:spPr>
      </p:pic>
      <p:sp>
        <p:nvSpPr>
          <p:cNvPr id="6" name="Title 3">
            <a:extLst>
              <a:ext uri="{FF2B5EF4-FFF2-40B4-BE49-F238E27FC236}">
                <a16:creationId xmlns:a16="http://schemas.microsoft.com/office/drawing/2014/main" id="{E405F7C7-124B-4280-9863-39C898ECE7B2}"/>
              </a:ext>
            </a:extLst>
          </p:cNvPr>
          <p:cNvSpPr>
            <a:spLocks noGrp="1"/>
          </p:cNvSpPr>
          <p:nvPr>
            <p:ph type="title"/>
          </p:nvPr>
        </p:nvSpPr>
        <p:spPr>
          <a:xfrm>
            <a:off x="1521243" y="431634"/>
            <a:ext cx="9149514" cy="639763"/>
          </a:xfrm>
        </p:spPr>
        <p:txBody>
          <a:bodyPr>
            <a:noAutofit/>
          </a:bodyPr>
          <a:lstStyle/>
          <a:p>
            <a:pPr algn="ctr"/>
            <a:r>
              <a:rPr lang="en-GB" sz="3000" b="1" u="sng" dirty="0"/>
              <a:t>Scenography – theatre &amp; film designers – who’s who?</a:t>
            </a:r>
          </a:p>
        </p:txBody>
      </p:sp>
      <p:sp>
        <p:nvSpPr>
          <p:cNvPr id="8" name="TextBox 7">
            <a:extLst>
              <a:ext uri="{FF2B5EF4-FFF2-40B4-BE49-F238E27FC236}">
                <a16:creationId xmlns:a16="http://schemas.microsoft.com/office/drawing/2014/main" id="{295477D0-F138-4047-A15B-534FFC27C9CB}"/>
              </a:ext>
            </a:extLst>
          </p:cNvPr>
          <p:cNvSpPr txBox="1"/>
          <p:nvPr/>
        </p:nvSpPr>
        <p:spPr>
          <a:xfrm>
            <a:off x="-300038" y="5327534"/>
            <a:ext cx="6096000" cy="307777"/>
          </a:xfrm>
          <a:prstGeom prst="rect">
            <a:avLst/>
          </a:prstGeom>
          <a:noFill/>
        </p:spPr>
        <p:txBody>
          <a:bodyPr wrap="square">
            <a:spAutoFit/>
          </a:bodyPr>
          <a:lstStyle/>
          <a:p>
            <a:pPr algn="ctr"/>
            <a:r>
              <a:rPr lang="en-GB" sz="1400" dirty="0">
                <a:hlinkClick r:id="rId3"/>
              </a:rPr>
              <a:t>https://www.pinterest.co.uk/pin/457537643363684446/</a:t>
            </a:r>
            <a:endParaRPr lang="en-GB" sz="1400" dirty="0"/>
          </a:p>
        </p:txBody>
      </p:sp>
      <p:pic>
        <p:nvPicPr>
          <p:cNvPr id="10" name="Picture 9" descr="A picture containing white, black&#10;&#10;Description automatically generated">
            <a:extLst>
              <a:ext uri="{FF2B5EF4-FFF2-40B4-BE49-F238E27FC236}">
                <a16:creationId xmlns:a16="http://schemas.microsoft.com/office/drawing/2014/main" id="{1DF607C0-C4B8-4871-BF80-E757D395A280}"/>
              </a:ext>
            </a:extLst>
          </p:cNvPr>
          <p:cNvPicPr>
            <a:picLocks noChangeAspect="1"/>
          </p:cNvPicPr>
          <p:nvPr/>
        </p:nvPicPr>
        <p:blipFill>
          <a:blip r:embed="rId4"/>
          <a:stretch>
            <a:fillRect/>
          </a:stretch>
        </p:blipFill>
        <p:spPr>
          <a:xfrm>
            <a:off x="7235824" y="1830184"/>
            <a:ext cx="4150619" cy="3188106"/>
          </a:xfrm>
          <a:prstGeom prst="rect">
            <a:avLst/>
          </a:prstGeom>
        </p:spPr>
      </p:pic>
      <p:sp>
        <p:nvSpPr>
          <p:cNvPr id="12" name="TextBox 11">
            <a:extLst>
              <a:ext uri="{FF2B5EF4-FFF2-40B4-BE49-F238E27FC236}">
                <a16:creationId xmlns:a16="http://schemas.microsoft.com/office/drawing/2014/main" id="{8E1F7A66-C024-4A41-9A33-40976EDD2519}"/>
              </a:ext>
            </a:extLst>
          </p:cNvPr>
          <p:cNvSpPr txBox="1"/>
          <p:nvPr/>
        </p:nvSpPr>
        <p:spPr>
          <a:xfrm>
            <a:off x="6186934" y="5327534"/>
            <a:ext cx="6248400" cy="307777"/>
          </a:xfrm>
          <a:prstGeom prst="rect">
            <a:avLst/>
          </a:prstGeom>
          <a:noFill/>
        </p:spPr>
        <p:txBody>
          <a:bodyPr wrap="square">
            <a:spAutoFit/>
          </a:bodyPr>
          <a:lstStyle/>
          <a:p>
            <a:pPr algn="ctr"/>
            <a:r>
              <a:rPr lang="en-GB" sz="1400" dirty="0">
                <a:hlinkClick r:id="rId5"/>
              </a:rPr>
              <a:t>http://www.nationaltrustcollections.org.uk/object/1122600</a:t>
            </a:r>
            <a:endParaRPr lang="en-GB" sz="1400" dirty="0"/>
          </a:p>
        </p:txBody>
      </p:sp>
      <p:sp>
        <p:nvSpPr>
          <p:cNvPr id="13" name="TextBox 12">
            <a:extLst>
              <a:ext uri="{FF2B5EF4-FFF2-40B4-BE49-F238E27FC236}">
                <a16:creationId xmlns:a16="http://schemas.microsoft.com/office/drawing/2014/main" id="{2A5AF488-9F35-4C72-9439-E181364C1942}"/>
              </a:ext>
            </a:extLst>
          </p:cNvPr>
          <p:cNvSpPr txBox="1"/>
          <p:nvPr/>
        </p:nvSpPr>
        <p:spPr>
          <a:xfrm>
            <a:off x="3906175" y="6079522"/>
            <a:ext cx="4367813" cy="400110"/>
          </a:xfrm>
          <a:prstGeom prst="rect">
            <a:avLst/>
          </a:prstGeom>
          <a:noFill/>
        </p:spPr>
        <p:txBody>
          <a:bodyPr wrap="square" rtlCol="0">
            <a:spAutoFit/>
          </a:bodyPr>
          <a:lstStyle/>
          <a:p>
            <a:pPr algn="ctr"/>
            <a:r>
              <a:rPr lang="en-GB" sz="2000" b="1" u="sng" dirty="0"/>
              <a:t>Stage sets by Craig</a:t>
            </a:r>
          </a:p>
        </p:txBody>
      </p:sp>
    </p:spTree>
    <p:extLst>
      <p:ext uri="{BB962C8B-B14F-4D97-AF65-F5344CB8AC3E}">
        <p14:creationId xmlns:p14="http://schemas.microsoft.com/office/powerpoint/2010/main" val="123047301"/>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D55D96-35C0-4661-B02D-C6D905F522D2}"/>
              </a:ext>
            </a:extLst>
          </p:cNvPr>
          <p:cNvSpPr>
            <a:spLocks noGrp="1"/>
          </p:cNvSpPr>
          <p:nvPr>
            <p:ph type="title"/>
          </p:nvPr>
        </p:nvSpPr>
        <p:spPr>
          <a:xfrm>
            <a:off x="1673643" y="399549"/>
            <a:ext cx="8844714" cy="639763"/>
          </a:xfrm>
        </p:spPr>
        <p:txBody>
          <a:bodyPr>
            <a:noAutofit/>
          </a:bodyPr>
          <a:lstStyle/>
          <a:p>
            <a:pPr algn="ctr"/>
            <a:r>
              <a:rPr lang="en-GB" sz="3000" b="1" u="sng" dirty="0"/>
              <a:t>Scenography – theatre &amp; film designers – who’s who?</a:t>
            </a:r>
          </a:p>
        </p:txBody>
      </p:sp>
      <p:sp>
        <p:nvSpPr>
          <p:cNvPr id="5" name="TextBox 4">
            <a:extLst>
              <a:ext uri="{FF2B5EF4-FFF2-40B4-BE49-F238E27FC236}">
                <a16:creationId xmlns:a16="http://schemas.microsoft.com/office/drawing/2014/main" id="{F260FBF0-B3A9-4332-80E2-9A2D1C5A3BAE}"/>
              </a:ext>
            </a:extLst>
          </p:cNvPr>
          <p:cNvSpPr txBox="1"/>
          <p:nvPr/>
        </p:nvSpPr>
        <p:spPr>
          <a:xfrm>
            <a:off x="2526631" y="2613392"/>
            <a:ext cx="7138737" cy="1631216"/>
          </a:xfrm>
          <a:prstGeom prst="rect">
            <a:avLst/>
          </a:prstGeom>
          <a:noFill/>
        </p:spPr>
        <p:txBody>
          <a:bodyPr wrap="square" rtlCol="0">
            <a:spAutoFit/>
          </a:bodyPr>
          <a:lstStyle/>
          <a:p>
            <a:pPr algn="ctr"/>
            <a:r>
              <a:rPr lang="en-GB" sz="5000" b="1" u="sng" dirty="0"/>
              <a:t>Caspar </a:t>
            </a:r>
            <a:r>
              <a:rPr lang="en-GB" sz="5000" b="1" u="sng" dirty="0" err="1"/>
              <a:t>Neher</a:t>
            </a:r>
            <a:r>
              <a:rPr lang="en-GB" sz="5000" dirty="0"/>
              <a:t> – Please refer to Page 156</a:t>
            </a:r>
            <a:endParaRPr lang="en-GB" sz="5000" b="1" u="sng" dirty="0"/>
          </a:p>
        </p:txBody>
      </p:sp>
    </p:spTree>
    <p:extLst>
      <p:ext uri="{BB962C8B-B14F-4D97-AF65-F5344CB8AC3E}">
        <p14:creationId xmlns:p14="http://schemas.microsoft.com/office/powerpoint/2010/main" val="153793041"/>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EDFA7FFC-DC16-46AB-9058-3B8AE95247AA}"/>
              </a:ext>
            </a:extLst>
          </p:cNvPr>
          <p:cNvPicPr>
            <a:picLocks noGrp="1" noChangeAspect="1"/>
          </p:cNvPicPr>
          <p:nvPr>
            <p:ph sz="quarter" idx="10"/>
          </p:nvPr>
        </p:nvPicPr>
        <p:blipFill>
          <a:blip r:embed="rId2"/>
          <a:stretch>
            <a:fillRect/>
          </a:stretch>
        </p:blipFill>
        <p:spPr>
          <a:xfrm>
            <a:off x="604837" y="2038350"/>
            <a:ext cx="4286250" cy="2771775"/>
          </a:xfrm>
        </p:spPr>
      </p:pic>
      <p:pic>
        <p:nvPicPr>
          <p:cNvPr id="7" name="Picture 6" descr="A picture containing text, group, posing, stone&#10;&#10;Description automatically generated">
            <a:extLst>
              <a:ext uri="{FF2B5EF4-FFF2-40B4-BE49-F238E27FC236}">
                <a16:creationId xmlns:a16="http://schemas.microsoft.com/office/drawing/2014/main" id="{A78F5303-05E4-4656-BE12-D85D51DF9EF0}"/>
              </a:ext>
            </a:extLst>
          </p:cNvPr>
          <p:cNvPicPr>
            <a:picLocks noChangeAspect="1"/>
          </p:cNvPicPr>
          <p:nvPr/>
        </p:nvPicPr>
        <p:blipFill>
          <a:blip r:embed="rId3"/>
          <a:stretch>
            <a:fillRect/>
          </a:stretch>
        </p:blipFill>
        <p:spPr>
          <a:xfrm>
            <a:off x="6767096" y="2038350"/>
            <a:ext cx="4286250" cy="2857500"/>
          </a:xfrm>
          <a:prstGeom prst="rect">
            <a:avLst/>
          </a:prstGeom>
        </p:spPr>
      </p:pic>
      <p:sp>
        <p:nvSpPr>
          <p:cNvPr id="9" name="TextBox 8">
            <a:extLst>
              <a:ext uri="{FF2B5EF4-FFF2-40B4-BE49-F238E27FC236}">
                <a16:creationId xmlns:a16="http://schemas.microsoft.com/office/drawing/2014/main" id="{1A0889A0-A74B-49DC-97FC-A1F8E37935CB}"/>
              </a:ext>
            </a:extLst>
          </p:cNvPr>
          <p:cNvSpPr txBox="1"/>
          <p:nvPr/>
        </p:nvSpPr>
        <p:spPr>
          <a:xfrm>
            <a:off x="3048740" y="5226274"/>
            <a:ext cx="6094520" cy="923330"/>
          </a:xfrm>
          <a:prstGeom prst="rect">
            <a:avLst/>
          </a:prstGeom>
          <a:noFill/>
        </p:spPr>
        <p:txBody>
          <a:bodyPr wrap="square">
            <a:spAutoFit/>
          </a:bodyPr>
          <a:lstStyle/>
          <a:p>
            <a:pPr algn="ctr"/>
            <a:r>
              <a:rPr lang="en-GB" dirty="0" err="1"/>
              <a:t>Neher’s</a:t>
            </a:r>
            <a:r>
              <a:rPr lang="en-GB" dirty="0"/>
              <a:t> sketches, sourced from:</a:t>
            </a:r>
          </a:p>
          <a:p>
            <a:pPr algn="ctr"/>
            <a:endParaRPr lang="en-GB" dirty="0"/>
          </a:p>
          <a:p>
            <a:pPr algn="ctr"/>
            <a:r>
              <a:rPr lang="en-GB" dirty="0">
                <a:hlinkClick r:id="rId4"/>
              </a:rPr>
              <a:t>https://www.universaledition.com/neher-sceneries</a:t>
            </a:r>
            <a:endParaRPr lang="en-GB" dirty="0"/>
          </a:p>
        </p:txBody>
      </p:sp>
      <p:sp>
        <p:nvSpPr>
          <p:cNvPr id="10" name="Title 3">
            <a:extLst>
              <a:ext uri="{FF2B5EF4-FFF2-40B4-BE49-F238E27FC236}">
                <a16:creationId xmlns:a16="http://schemas.microsoft.com/office/drawing/2014/main" id="{43AB6451-0E7D-44F2-A196-E76F3BAA057E}"/>
              </a:ext>
            </a:extLst>
          </p:cNvPr>
          <p:cNvSpPr>
            <a:spLocks noGrp="1"/>
          </p:cNvSpPr>
          <p:nvPr>
            <p:ph type="title"/>
          </p:nvPr>
        </p:nvSpPr>
        <p:spPr>
          <a:xfrm>
            <a:off x="585864" y="388514"/>
            <a:ext cx="11020271" cy="639763"/>
          </a:xfrm>
        </p:spPr>
        <p:txBody>
          <a:bodyPr>
            <a:noAutofit/>
          </a:bodyPr>
          <a:lstStyle/>
          <a:p>
            <a:pPr algn="ctr"/>
            <a:r>
              <a:rPr lang="en-GB" sz="3000" b="1" u="sng" dirty="0"/>
              <a:t>Scenography – theatre &amp; film designers – who’s who?</a:t>
            </a:r>
          </a:p>
        </p:txBody>
      </p:sp>
    </p:spTree>
    <p:extLst>
      <p:ext uri="{BB962C8B-B14F-4D97-AF65-F5344CB8AC3E}">
        <p14:creationId xmlns:p14="http://schemas.microsoft.com/office/powerpoint/2010/main" val="2353298353"/>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D49CB0-75B0-4DEB-83EE-17095F8E602A}"/>
              </a:ext>
            </a:extLst>
          </p:cNvPr>
          <p:cNvSpPr>
            <a:spLocks noGrp="1"/>
          </p:cNvSpPr>
          <p:nvPr>
            <p:ph sz="quarter" idx="10"/>
          </p:nvPr>
        </p:nvSpPr>
        <p:spPr>
          <a:xfrm>
            <a:off x="266008" y="1363287"/>
            <a:ext cx="3666800" cy="5047037"/>
          </a:xfrm>
        </p:spPr>
        <p:txBody>
          <a:bodyPr>
            <a:normAutofit/>
          </a:bodyPr>
          <a:lstStyle/>
          <a:p>
            <a:r>
              <a:rPr lang="en-GB" sz="2000" b="1" u="sng" dirty="0"/>
              <a:t>Josef Svoboda (1920–2002)</a:t>
            </a:r>
          </a:p>
          <a:p>
            <a:r>
              <a:rPr lang="en-GB" sz="2000" dirty="0"/>
              <a:t>He was the chief designer and director of the National Theatre in Prague (formerly Czechoslovakia) for nearly 30 years.</a:t>
            </a:r>
          </a:p>
          <a:p>
            <a:r>
              <a:rPr lang="en-GB" sz="2000" dirty="0"/>
              <a:t>He became known globally as the godfather of modern scenography.</a:t>
            </a:r>
          </a:p>
        </p:txBody>
      </p:sp>
      <p:sp>
        <p:nvSpPr>
          <p:cNvPr id="4" name="Title 3">
            <a:extLst>
              <a:ext uri="{FF2B5EF4-FFF2-40B4-BE49-F238E27FC236}">
                <a16:creationId xmlns:a16="http://schemas.microsoft.com/office/drawing/2014/main" id="{459CFA2D-D67A-4B88-AD0A-97859E6DBB46}"/>
              </a:ext>
            </a:extLst>
          </p:cNvPr>
          <p:cNvSpPr>
            <a:spLocks noGrp="1"/>
          </p:cNvSpPr>
          <p:nvPr>
            <p:ph type="title"/>
          </p:nvPr>
        </p:nvSpPr>
        <p:spPr>
          <a:xfrm>
            <a:off x="595630" y="447675"/>
            <a:ext cx="11000740" cy="639763"/>
          </a:xfrm>
        </p:spPr>
        <p:txBody>
          <a:bodyPr>
            <a:noAutofit/>
          </a:bodyPr>
          <a:lstStyle/>
          <a:p>
            <a:pPr algn="ctr"/>
            <a:r>
              <a:rPr lang="en-GB" sz="3000" b="1" u="sng" dirty="0"/>
              <a:t>Scenography – theatre &amp; film designers – who’s who?</a:t>
            </a:r>
          </a:p>
        </p:txBody>
      </p:sp>
      <p:pic>
        <p:nvPicPr>
          <p:cNvPr id="6" name="Picture 5" descr="A picture containing text, altar&#10;&#10;Description automatically generated">
            <a:extLst>
              <a:ext uri="{FF2B5EF4-FFF2-40B4-BE49-F238E27FC236}">
                <a16:creationId xmlns:a16="http://schemas.microsoft.com/office/drawing/2014/main" id="{13D5E907-41D9-4F07-AC23-7550BFF097AB}"/>
              </a:ext>
            </a:extLst>
          </p:cNvPr>
          <p:cNvPicPr>
            <a:picLocks noChangeAspect="1"/>
          </p:cNvPicPr>
          <p:nvPr/>
        </p:nvPicPr>
        <p:blipFill>
          <a:blip r:embed="rId2"/>
          <a:stretch>
            <a:fillRect/>
          </a:stretch>
        </p:blipFill>
        <p:spPr>
          <a:xfrm>
            <a:off x="4034357" y="1449825"/>
            <a:ext cx="4224837" cy="2640523"/>
          </a:xfrm>
          <a:prstGeom prst="rect">
            <a:avLst/>
          </a:prstGeom>
        </p:spPr>
      </p:pic>
      <p:pic>
        <p:nvPicPr>
          <p:cNvPr id="8" name="Picture 7">
            <a:extLst>
              <a:ext uri="{FF2B5EF4-FFF2-40B4-BE49-F238E27FC236}">
                <a16:creationId xmlns:a16="http://schemas.microsoft.com/office/drawing/2014/main" id="{7EA0D24F-DFBF-4C1C-B6D8-BBAD5927AC91}"/>
              </a:ext>
            </a:extLst>
          </p:cNvPr>
          <p:cNvPicPr>
            <a:picLocks noChangeAspect="1"/>
          </p:cNvPicPr>
          <p:nvPr/>
        </p:nvPicPr>
        <p:blipFill>
          <a:blip r:embed="rId3"/>
          <a:stretch>
            <a:fillRect/>
          </a:stretch>
        </p:blipFill>
        <p:spPr>
          <a:xfrm>
            <a:off x="8474266" y="1449825"/>
            <a:ext cx="3454685" cy="2640523"/>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AE9B3CD7-227A-42E8-AD7A-47FE78086928}"/>
              </a:ext>
            </a:extLst>
          </p:cNvPr>
          <p:cNvPicPr>
            <a:picLocks noChangeAspect="1"/>
          </p:cNvPicPr>
          <p:nvPr/>
        </p:nvPicPr>
        <p:blipFill>
          <a:blip r:embed="rId4"/>
          <a:stretch>
            <a:fillRect/>
          </a:stretch>
        </p:blipFill>
        <p:spPr>
          <a:xfrm>
            <a:off x="6341115" y="4310458"/>
            <a:ext cx="3836158" cy="2330466"/>
          </a:xfrm>
          <a:prstGeom prst="rect">
            <a:avLst/>
          </a:prstGeom>
        </p:spPr>
      </p:pic>
      <p:sp>
        <p:nvSpPr>
          <p:cNvPr id="11" name="TextBox 10">
            <a:extLst>
              <a:ext uri="{FF2B5EF4-FFF2-40B4-BE49-F238E27FC236}">
                <a16:creationId xmlns:a16="http://schemas.microsoft.com/office/drawing/2014/main" id="{9D214B15-9DE4-46B0-AFBD-830F7B450CE5}"/>
              </a:ext>
            </a:extLst>
          </p:cNvPr>
          <p:cNvSpPr txBox="1"/>
          <p:nvPr/>
        </p:nvSpPr>
        <p:spPr>
          <a:xfrm>
            <a:off x="2254927" y="5956917"/>
            <a:ext cx="3836157" cy="523220"/>
          </a:xfrm>
          <a:prstGeom prst="rect">
            <a:avLst/>
          </a:prstGeom>
          <a:noFill/>
        </p:spPr>
        <p:txBody>
          <a:bodyPr wrap="square" rtlCol="0">
            <a:spAutoFit/>
          </a:bodyPr>
          <a:lstStyle/>
          <a:p>
            <a:r>
              <a:rPr lang="en-GB" sz="1400" dirty="0"/>
              <a:t>Examples of Svoboda’s work, sourced from: </a:t>
            </a:r>
            <a:r>
              <a:rPr lang="en-GB" sz="1400" dirty="0">
                <a:hlinkClick r:id="rId5"/>
              </a:rPr>
              <a:t>http://www.svoboda-scenograph.cz/en/works/</a:t>
            </a:r>
            <a:endParaRPr lang="en-GB" sz="1400" dirty="0"/>
          </a:p>
        </p:txBody>
      </p:sp>
    </p:spTree>
    <p:extLst>
      <p:ext uri="{BB962C8B-B14F-4D97-AF65-F5344CB8AC3E}">
        <p14:creationId xmlns:p14="http://schemas.microsoft.com/office/powerpoint/2010/main" val="662297840"/>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B70B9D-CBB3-4388-8EB9-B881CB0BFE1A}"/>
              </a:ext>
            </a:extLst>
          </p:cNvPr>
          <p:cNvSpPr>
            <a:spLocks noGrp="1"/>
          </p:cNvSpPr>
          <p:nvPr>
            <p:ph sz="quarter" idx="10"/>
          </p:nvPr>
        </p:nvSpPr>
        <p:spPr>
          <a:xfrm>
            <a:off x="304801" y="1435607"/>
            <a:ext cx="4283241" cy="5093529"/>
          </a:xfrm>
        </p:spPr>
        <p:txBody>
          <a:bodyPr>
            <a:normAutofit/>
          </a:bodyPr>
          <a:lstStyle/>
          <a:p>
            <a:r>
              <a:rPr lang="en-GB" sz="2000" b="1" u="sng" dirty="0" err="1"/>
              <a:t>Vsevolod</a:t>
            </a:r>
            <a:r>
              <a:rPr lang="en-GB" sz="2000" b="1" u="sng" dirty="0"/>
              <a:t> </a:t>
            </a:r>
            <a:r>
              <a:rPr lang="en-GB" sz="2000" b="1" u="sng" dirty="0" err="1"/>
              <a:t>Emilevich</a:t>
            </a:r>
            <a:r>
              <a:rPr lang="en-GB" sz="2000" b="1" u="sng" dirty="0"/>
              <a:t> Meyerhold (1874-1940)</a:t>
            </a:r>
          </a:p>
          <a:p>
            <a:r>
              <a:rPr lang="en-GB" sz="2000" dirty="0"/>
              <a:t>Meyerhold is a Russian and Soviet theatre director, actor and theatrical producer. His experiments dealing with physical being and symbolism in an unconventional theatre setting made him one of the seminal forces in modern international theatre. </a:t>
            </a:r>
          </a:p>
          <a:p>
            <a:endParaRPr lang="en-GB" sz="2000" dirty="0"/>
          </a:p>
        </p:txBody>
      </p:sp>
      <p:sp>
        <p:nvSpPr>
          <p:cNvPr id="4" name="Title 3">
            <a:extLst>
              <a:ext uri="{FF2B5EF4-FFF2-40B4-BE49-F238E27FC236}">
                <a16:creationId xmlns:a16="http://schemas.microsoft.com/office/drawing/2014/main" id="{6D29F07E-4C2F-43F0-9DB7-B2C189675BC8}"/>
              </a:ext>
            </a:extLst>
          </p:cNvPr>
          <p:cNvSpPr>
            <a:spLocks noGrp="1"/>
          </p:cNvSpPr>
          <p:nvPr>
            <p:ph type="title"/>
          </p:nvPr>
        </p:nvSpPr>
        <p:spPr>
          <a:xfrm>
            <a:off x="539496" y="447675"/>
            <a:ext cx="11109826" cy="639763"/>
          </a:xfrm>
        </p:spPr>
        <p:txBody>
          <a:bodyPr>
            <a:noAutofit/>
          </a:bodyPr>
          <a:lstStyle/>
          <a:p>
            <a:pPr algn="ctr"/>
            <a:r>
              <a:rPr lang="en-GB" sz="3000" b="1" u="sng" dirty="0"/>
              <a:t>Scenography – theatre &amp; film designers – who’s who?</a:t>
            </a:r>
          </a:p>
        </p:txBody>
      </p:sp>
      <p:pic>
        <p:nvPicPr>
          <p:cNvPr id="6" name="Picture 5" descr="Diagram&#10;&#10;Description automatically generated">
            <a:extLst>
              <a:ext uri="{FF2B5EF4-FFF2-40B4-BE49-F238E27FC236}">
                <a16:creationId xmlns:a16="http://schemas.microsoft.com/office/drawing/2014/main" id="{D5114798-1F6C-41A6-AA72-D16C9B4051A2}"/>
              </a:ext>
            </a:extLst>
          </p:cNvPr>
          <p:cNvPicPr>
            <a:picLocks noChangeAspect="1"/>
          </p:cNvPicPr>
          <p:nvPr/>
        </p:nvPicPr>
        <p:blipFill>
          <a:blip r:embed="rId2"/>
          <a:stretch>
            <a:fillRect/>
          </a:stretch>
        </p:blipFill>
        <p:spPr>
          <a:xfrm>
            <a:off x="5732380" y="1667627"/>
            <a:ext cx="5562265" cy="4171699"/>
          </a:xfrm>
          <a:prstGeom prst="rect">
            <a:avLst/>
          </a:prstGeom>
        </p:spPr>
      </p:pic>
      <p:sp>
        <p:nvSpPr>
          <p:cNvPr id="8" name="TextBox 7">
            <a:extLst>
              <a:ext uri="{FF2B5EF4-FFF2-40B4-BE49-F238E27FC236}">
                <a16:creationId xmlns:a16="http://schemas.microsoft.com/office/drawing/2014/main" id="{09B4ACE6-F102-4EEC-A886-4AD551FE767A}"/>
              </a:ext>
            </a:extLst>
          </p:cNvPr>
          <p:cNvSpPr txBox="1"/>
          <p:nvPr/>
        </p:nvSpPr>
        <p:spPr>
          <a:xfrm>
            <a:off x="5465512" y="6003966"/>
            <a:ext cx="6096000" cy="307777"/>
          </a:xfrm>
          <a:prstGeom prst="rect">
            <a:avLst/>
          </a:prstGeom>
          <a:noFill/>
        </p:spPr>
        <p:txBody>
          <a:bodyPr wrap="square">
            <a:spAutoFit/>
          </a:bodyPr>
          <a:lstStyle/>
          <a:p>
            <a:pPr algn="ctr"/>
            <a:r>
              <a:rPr lang="en-GB" sz="1400" dirty="0">
                <a:hlinkClick r:id="rId3"/>
              </a:rPr>
              <a:t>https://thedramateacher.com/meyerholds-biomechanics-for-theatre/</a:t>
            </a:r>
            <a:endParaRPr lang="en-GB" sz="1400" dirty="0"/>
          </a:p>
        </p:txBody>
      </p:sp>
    </p:spTree>
    <p:extLst>
      <p:ext uri="{BB962C8B-B14F-4D97-AF65-F5344CB8AC3E}">
        <p14:creationId xmlns:p14="http://schemas.microsoft.com/office/powerpoint/2010/main" val="327274249"/>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6CA3B4-49D8-4F12-A2A6-FD558D9E296C}"/>
              </a:ext>
            </a:extLst>
          </p:cNvPr>
          <p:cNvSpPr>
            <a:spLocks noGrp="1"/>
          </p:cNvSpPr>
          <p:nvPr>
            <p:ph sz="quarter" idx="10"/>
          </p:nvPr>
        </p:nvSpPr>
        <p:spPr>
          <a:xfrm>
            <a:off x="304800" y="1435607"/>
            <a:ext cx="3866147" cy="5093529"/>
          </a:xfrm>
        </p:spPr>
        <p:txBody>
          <a:bodyPr>
            <a:normAutofit/>
          </a:bodyPr>
          <a:lstStyle/>
          <a:p>
            <a:r>
              <a:rPr lang="en-GB" sz="2000" b="1" u="sng" dirty="0"/>
              <a:t>Julie </a:t>
            </a:r>
            <a:r>
              <a:rPr lang="en-GB" sz="2000" b="1" u="sng" dirty="0" err="1"/>
              <a:t>Taymor</a:t>
            </a:r>
            <a:r>
              <a:rPr lang="en-GB" sz="2000" b="1" u="sng" dirty="0"/>
              <a:t> – (1952-Present)</a:t>
            </a:r>
          </a:p>
          <a:p>
            <a:r>
              <a:rPr lang="en-GB" sz="2000" dirty="0" err="1"/>
              <a:t>Taymor</a:t>
            </a:r>
            <a:r>
              <a:rPr lang="en-GB" sz="2000" dirty="0"/>
              <a:t> is an American director, playwright, puppeteer and designer.</a:t>
            </a:r>
          </a:p>
          <a:p>
            <a:r>
              <a:rPr lang="en-GB" sz="2000" dirty="0"/>
              <a:t>She is most famous for costume and puppets designs for the Disney Theatrical stage production The Lion King</a:t>
            </a:r>
          </a:p>
          <a:p>
            <a:endParaRPr lang="en-GB" sz="2000" dirty="0"/>
          </a:p>
        </p:txBody>
      </p:sp>
      <p:sp>
        <p:nvSpPr>
          <p:cNvPr id="4" name="Title 3">
            <a:extLst>
              <a:ext uri="{FF2B5EF4-FFF2-40B4-BE49-F238E27FC236}">
                <a16:creationId xmlns:a16="http://schemas.microsoft.com/office/drawing/2014/main" id="{41FF931E-38D5-4A6E-A22A-ADE8E5C46A1B}"/>
              </a:ext>
            </a:extLst>
          </p:cNvPr>
          <p:cNvSpPr>
            <a:spLocks noGrp="1"/>
          </p:cNvSpPr>
          <p:nvPr>
            <p:ph type="title"/>
          </p:nvPr>
        </p:nvSpPr>
        <p:spPr>
          <a:xfrm>
            <a:off x="573171" y="447675"/>
            <a:ext cx="11045658" cy="639763"/>
          </a:xfrm>
        </p:spPr>
        <p:txBody>
          <a:bodyPr>
            <a:noAutofit/>
          </a:bodyPr>
          <a:lstStyle/>
          <a:p>
            <a:pPr algn="ctr"/>
            <a:r>
              <a:rPr lang="en-GB" sz="3000" b="1" u="sng" dirty="0"/>
              <a:t>Scenography – theatre &amp; film designers – who’s who?</a:t>
            </a:r>
          </a:p>
        </p:txBody>
      </p:sp>
      <p:pic>
        <p:nvPicPr>
          <p:cNvPr id="6" name="Picture 5">
            <a:extLst>
              <a:ext uri="{FF2B5EF4-FFF2-40B4-BE49-F238E27FC236}">
                <a16:creationId xmlns:a16="http://schemas.microsoft.com/office/drawing/2014/main" id="{664F46AF-148D-4907-947D-62DC88567668}"/>
              </a:ext>
            </a:extLst>
          </p:cNvPr>
          <p:cNvPicPr>
            <a:picLocks noChangeAspect="1"/>
          </p:cNvPicPr>
          <p:nvPr/>
        </p:nvPicPr>
        <p:blipFill>
          <a:blip r:embed="rId2"/>
          <a:stretch>
            <a:fillRect/>
          </a:stretch>
        </p:blipFill>
        <p:spPr>
          <a:xfrm>
            <a:off x="4904706" y="1281044"/>
            <a:ext cx="2366106" cy="3241241"/>
          </a:xfrm>
          <a:prstGeom prst="rect">
            <a:avLst/>
          </a:prstGeom>
        </p:spPr>
      </p:pic>
      <p:sp>
        <p:nvSpPr>
          <p:cNvPr id="8" name="TextBox 7">
            <a:extLst>
              <a:ext uri="{FF2B5EF4-FFF2-40B4-BE49-F238E27FC236}">
                <a16:creationId xmlns:a16="http://schemas.microsoft.com/office/drawing/2014/main" id="{C3B2526E-30EF-4A4C-8E49-794983EEFA2C}"/>
              </a:ext>
            </a:extLst>
          </p:cNvPr>
          <p:cNvSpPr txBox="1"/>
          <p:nvPr/>
        </p:nvSpPr>
        <p:spPr>
          <a:xfrm>
            <a:off x="4228730" y="4567220"/>
            <a:ext cx="3734540" cy="954107"/>
          </a:xfrm>
          <a:prstGeom prst="rect">
            <a:avLst/>
          </a:prstGeom>
          <a:noFill/>
        </p:spPr>
        <p:txBody>
          <a:bodyPr wrap="square">
            <a:spAutoFit/>
          </a:bodyPr>
          <a:lstStyle/>
          <a:p>
            <a:pPr algn="ctr"/>
            <a:r>
              <a:rPr lang="en-GB" sz="1400" dirty="0"/>
              <a:t>Scar costume</a:t>
            </a:r>
          </a:p>
          <a:p>
            <a:pPr algn="ctr"/>
            <a:endParaRPr lang="en-GB" sz="1400" dirty="0"/>
          </a:p>
          <a:p>
            <a:pPr algn="ctr"/>
            <a:r>
              <a:rPr lang="en-GB" sz="1400" dirty="0">
                <a:hlinkClick r:id="rId3"/>
              </a:rPr>
              <a:t>https://collections.vam.ac.uk/item/O1176045/theatre-costume-taymor-julie/</a:t>
            </a:r>
            <a:endParaRPr lang="en-GB" sz="1400" dirty="0"/>
          </a:p>
        </p:txBody>
      </p:sp>
      <p:pic>
        <p:nvPicPr>
          <p:cNvPr id="14" name="Picture 13">
            <a:extLst>
              <a:ext uri="{FF2B5EF4-FFF2-40B4-BE49-F238E27FC236}">
                <a16:creationId xmlns:a16="http://schemas.microsoft.com/office/drawing/2014/main" id="{FDFC1A78-D92B-4638-ABA1-A453C504AF5E}"/>
              </a:ext>
            </a:extLst>
          </p:cNvPr>
          <p:cNvPicPr>
            <a:picLocks noChangeAspect="1"/>
          </p:cNvPicPr>
          <p:nvPr/>
        </p:nvPicPr>
        <p:blipFill>
          <a:blip r:embed="rId4"/>
          <a:stretch>
            <a:fillRect/>
          </a:stretch>
        </p:blipFill>
        <p:spPr>
          <a:xfrm>
            <a:off x="8842160" y="1281044"/>
            <a:ext cx="2464632" cy="3286176"/>
          </a:xfrm>
          <a:prstGeom prst="rect">
            <a:avLst/>
          </a:prstGeom>
        </p:spPr>
      </p:pic>
      <p:sp>
        <p:nvSpPr>
          <p:cNvPr id="16" name="TextBox 15">
            <a:extLst>
              <a:ext uri="{FF2B5EF4-FFF2-40B4-BE49-F238E27FC236}">
                <a16:creationId xmlns:a16="http://schemas.microsoft.com/office/drawing/2014/main" id="{FD90B9A0-FD8F-4F22-AE29-CF9DF4E498D7}"/>
              </a:ext>
            </a:extLst>
          </p:cNvPr>
          <p:cNvSpPr txBox="1"/>
          <p:nvPr/>
        </p:nvSpPr>
        <p:spPr>
          <a:xfrm>
            <a:off x="8216863" y="4567220"/>
            <a:ext cx="3715225" cy="954107"/>
          </a:xfrm>
          <a:prstGeom prst="rect">
            <a:avLst/>
          </a:prstGeom>
          <a:noFill/>
        </p:spPr>
        <p:txBody>
          <a:bodyPr wrap="square">
            <a:spAutoFit/>
          </a:bodyPr>
          <a:lstStyle/>
          <a:p>
            <a:pPr algn="ctr"/>
            <a:r>
              <a:rPr lang="en-GB" sz="1400" dirty="0"/>
              <a:t>Sarabi costume</a:t>
            </a:r>
          </a:p>
          <a:p>
            <a:pPr algn="ctr"/>
            <a:endParaRPr lang="en-GB" sz="1400" dirty="0"/>
          </a:p>
          <a:p>
            <a:pPr algn="ctr"/>
            <a:r>
              <a:rPr lang="en-GB" sz="1400" dirty="0">
                <a:hlinkClick r:id="rId3"/>
              </a:rPr>
              <a:t>http://collections.vam.ac.uk/item/O1176042/theatre-costume-taymor-julie/</a:t>
            </a:r>
            <a:endParaRPr lang="en-GB" sz="1400" dirty="0"/>
          </a:p>
        </p:txBody>
      </p:sp>
    </p:spTree>
    <p:extLst>
      <p:ext uri="{BB962C8B-B14F-4D97-AF65-F5344CB8AC3E}">
        <p14:creationId xmlns:p14="http://schemas.microsoft.com/office/powerpoint/2010/main" val="158813509"/>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FFA3B1-7EA8-4FE8-A8A8-D5CDA195E26B}"/>
              </a:ext>
            </a:extLst>
          </p:cNvPr>
          <p:cNvSpPr>
            <a:spLocks noGrp="1"/>
          </p:cNvSpPr>
          <p:nvPr>
            <p:ph sz="quarter" idx="10"/>
          </p:nvPr>
        </p:nvSpPr>
        <p:spPr>
          <a:xfrm>
            <a:off x="272716" y="1411705"/>
            <a:ext cx="5470358" cy="5181600"/>
          </a:xfrm>
        </p:spPr>
        <p:txBody>
          <a:bodyPr>
            <a:normAutofit lnSpcReduction="10000"/>
          </a:bodyPr>
          <a:lstStyle/>
          <a:p>
            <a:r>
              <a:rPr lang="en-GB" sz="2000" b="1" u="sng" dirty="0"/>
              <a:t>George </a:t>
            </a:r>
            <a:r>
              <a:rPr lang="en-GB" sz="2000" b="1" u="sng" dirty="0" err="1"/>
              <a:t>Tyspin</a:t>
            </a:r>
            <a:endParaRPr lang="en-GB" sz="2000" b="1" u="sng" dirty="0"/>
          </a:p>
          <a:p>
            <a:r>
              <a:rPr lang="en-GB" sz="2000" dirty="0"/>
              <a:t>George </a:t>
            </a:r>
            <a:r>
              <a:rPr lang="en-GB" sz="2000" dirty="0" err="1"/>
              <a:t>Tsypin</a:t>
            </a:r>
            <a:r>
              <a:rPr lang="en-GB" sz="2000" dirty="0"/>
              <a:t> is an American stage designer, sculptor, architect, and designer of opera, film and video who was born in 1954 in </a:t>
            </a:r>
            <a:r>
              <a:rPr lang="en-GB" sz="2000" dirty="0" err="1"/>
              <a:t>Kazakstan</a:t>
            </a:r>
            <a:r>
              <a:rPr lang="en-GB" sz="2000" dirty="0"/>
              <a:t>.</a:t>
            </a:r>
          </a:p>
          <a:p>
            <a:r>
              <a:rPr lang="en-GB" sz="2000" dirty="0"/>
              <a:t>He was artistic director and production designer for the Opening Ceremony of the Sochi Olympic Games in 2014.</a:t>
            </a:r>
          </a:p>
          <a:p>
            <a:r>
              <a:rPr lang="en-GB" sz="2000" dirty="0"/>
              <a:t>He has worked alongside reputable directors such as Julie </a:t>
            </a:r>
            <a:r>
              <a:rPr lang="en-GB" sz="2000" dirty="0" err="1"/>
              <a:t>Taymor</a:t>
            </a:r>
            <a:r>
              <a:rPr lang="en-GB" sz="2000" dirty="0"/>
              <a:t>.</a:t>
            </a:r>
          </a:p>
          <a:p>
            <a:endParaRPr lang="en-GB" sz="2000" dirty="0"/>
          </a:p>
        </p:txBody>
      </p:sp>
      <p:sp>
        <p:nvSpPr>
          <p:cNvPr id="4" name="Title 3">
            <a:extLst>
              <a:ext uri="{FF2B5EF4-FFF2-40B4-BE49-F238E27FC236}">
                <a16:creationId xmlns:a16="http://schemas.microsoft.com/office/drawing/2014/main" id="{3B4D1902-1C56-4002-825D-3ECCE32EC3FE}"/>
              </a:ext>
            </a:extLst>
          </p:cNvPr>
          <p:cNvSpPr>
            <a:spLocks noGrp="1"/>
          </p:cNvSpPr>
          <p:nvPr>
            <p:ph type="title"/>
          </p:nvPr>
        </p:nvSpPr>
        <p:spPr>
          <a:xfrm>
            <a:off x="557129" y="447675"/>
            <a:ext cx="11077742" cy="639763"/>
          </a:xfrm>
        </p:spPr>
        <p:txBody>
          <a:bodyPr>
            <a:noAutofit/>
          </a:bodyPr>
          <a:lstStyle/>
          <a:p>
            <a:pPr algn="ctr"/>
            <a:r>
              <a:rPr lang="en-GB" sz="3000" b="1" u="sng" dirty="0"/>
              <a:t>Scenography – theatre &amp; film designers – who’s who?</a:t>
            </a:r>
          </a:p>
        </p:txBody>
      </p:sp>
      <p:pic>
        <p:nvPicPr>
          <p:cNvPr id="6" name="Picture 5" descr="A picture containing purple&#10;&#10;Description automatically generated">
            <a:extLst>
              <a:ext uri="{FF2B5EF4-FFF2-40B4-BE49-F238E27FC236}">
                <a16:creationId xmlns:a16="http://schemas.microsoft.com/office/drawing/2014/main" id="{B62D79A1-6ACA-4C2F-A050-DE3C4899821C}"/>
              </a:ext>
            </a:extLst>
          </p:cNvPr>
          <p:cNvPicPr>
            <a:picLocks noChangeAspect="1"/>
          </p:cNvPicPr>
          <p:nvPr/>
        </p:nvPicPr>
        <p:blipFill>
          <a:blip r:embed="rId2"/>
          <a:stretch>
            <a:fillRect/>
          </a:stretch>
        </p:blipFill>
        <p:spPr>
          <a:xfrm>
            <a:off x="5743074" y="1902041"/>
            <a:ext cx="6095999" cy="2775486"/>
          </a:xfrm>
          <a:prstGeom prst="rect">
            <a:avLst/>
          </a:prstGeom>
        </p:spPr>
      </p:pic>
      <p:sp>
        <p:nvSpPr>
          <p:cNvPr id="8" name="TextBox 7">
            <a:extLst>
              <a:ext uri="{FF2B5EF4-FFF2-40B4-BE49-F238E27FC236}">
                <a16:creationId xmlns:a16="http://schemas.microsoft.com/office/drawing/2014/main" id="{7333961C-7CEE-4700-855F-BD61926710E2}"/>
              </a:ext>
            </a:extLst>
          </p:cNvPr>
          <p:cNvSpPr txBox="1"/>
          <p:nvPr/>
        </p:nvSpPr>
        <p:spPr>
          <a:xfrm>
            <a:off x="5743074" y="4838979"/>
            <a:ext cx="6094520" cy="954107"/>
          </a:xfrm>
          <a:prstGeom prst="rect">
            <a:avLst/>
          </a:prstGeom>
          <a:noFill/>
        </p:spPr>
        <p:txBody>
          <a:bodyPr wrap="square">
            <a:spAutoFit/>
          </a:bodyPr>
          <a:lstStyle/>
          <a:p>
            <a:r>
              <a:rPr lang="en-GB" sz="1400" dirty="0"/>
              <a:t>By Korea.net / Korean Culture and Information Service (Photographer name), CC BY-SA 2.0, English Wikipedia</a:t>
            </a:r>
          </a:p>
          <a:p>
            <a:endParaRPr lang="en-GB" sz="1400" dirty="0"/>
          </a:p>
          <a:p>
            <a:r>
              <a:rPr lang="en-GB" sz="1400" dirty="0">
                <a:hlinkClick r:id="rId3"/>
              </a:rPr>
              <a:t>https://commons.wikimedia.org/w/index.php?curid=31702017</a:t>
            </a:r>
            <a:endParaRPr lang="en-GB" sz="1400" dirty="0"/>
          </a:p>
        </p:txBody>
      </p:sp>
    </p:spTree>
    <p:extLst>
      <p:ext uri="{BB962C8B-B14F-4D97-AF65-F5344CB8AC3E}">
        <p14:creationId xmlns:p14="http://schemas.microsoft.com/office/powerpoint/2010/main" val="4115093871"/>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4618C1-AF94-4661-B294-5AFA0A9F0A8D}"/>
              </a:ext>
            </a:extLst>
          </p:cNvPr>
          <p:cNvSpPr>
            <a:spLocks noGrp="1"/>
          </p:cNvSpPr>
          <p:nvPr>
            <p:ph sz="quarter" idx="10"/>
          </p:nvPr>
        </p:nvSpPr>
        <p:spPr>
          <a:xfrm>
            <a:off x="344905" y="1435607"/>
            <a:ext cx="4997116" cy="5093529"/>
          </a:xfrm>
        </p:spPr>
        <p:txBody>
          <a:bodyPr>
            <a:normAutofit fontScale="92500" lnSpcReduction="10000"/>
          </a:bodyPr>
          <a:lstStyle/>
          <a:p>
            <a:r>
              <a:rPr lang="en-GB" sz="2000" b="1" u="sng" dirty="0"/>
              <a:t>Rae Smith</a:t>
            </a:r>
          </a:p>
          <a:p>
            <a:r>
              <a:rPr lang="en-GB" sz="2000" dirty="0"/>
              <a:t>Smith was born in 1972, and is a Olivier, Tony and OBIE award-winning British designer.</a:t>
            </a:r>
          </a:p>
          <a:p>
            <a:r>
              <a:rPr lang="en-GB" sz="2000" dirty="0"/>
              <a:t>Her most recognisable design to date is ‘War Horse’</a:t>
            </a:r>
          </a:p>
          <a:p>
            <a:r>
              <a:rPr lang="en-GB" sz="2000" dirty="0"/>
              <a:t>Her theatre designs are frequently seen across Britain in the West End and in the National Theatre. They are also found in the USA, Europe, Japan and on International tours.</a:t>
            </a:r>
          </a:p>
        </p:txBody>
      </p:sp>
      <p:sp>
        <p:nvSpPr>
          <p:cNvPr id="4" name="Title 3">
            <a:extLst>
              <a:ext uri="{FF2B5EF4-FFF2-40B4-BE49-F238E27FC236}">
                <a16:creationId xmlns:a16="http://schemas.microsoft.com/office/drawing/2014/main" id="{D40F5AE1-3A22-445B-98D6-972081682A48}"/>
              </a:ext>
            </a:extLst>
          </p:cNvPr>
          <p:cNvSpPr>
            <a:spLocks noGrp="1"/>
          </p:cNvSpPr>
          <p:nvPr>
            <p:ph type="title"/>
          </p:nvPr>
        </p:nvSpPr>
        <p:spPr>
          <a:xfrm>
            <a:off x="520700" y="447675"/>
            <a:ext cx="11029616" cy="639763"/>
          </a:xfrm>
        </p:spPr>
        <p:txBody>
          <a:bodyPr>
            <a:noAutofit/>
          </a:bodyPr>
          <a:lstStyle/>
          <a:p>
            <a:pPr algn="ctr"/>
            <a:r>
              <a:rPr lang="en-GB" sz="3000" b="1" u="sng" dirty="0"/>
              <a:t>Scenography – theatre &amp; film designers – who’s who?</a:t>
            </a:r>
          </a:p>
        </p:txBody>
      </p:sp>
      <p:pic>
        <p:nvPicPr>
          <p:cNvPr id="6" name="Picture 5" descr="A picture containing person, outdoor&#10;&#10;Description automatically generated">
            <a:extLst>
              <a:ext uri="{FF2B5EF4-FFF2-40B4-BE49-F238E27FC236}">
                <a16:creationId xmlns:a16="http://schemas.microsoft.com/office/drawing/2014/main" id="{F22212CF-3195-4D82-BFFA-E2DB93CF37BE}"/>
              </a:ext>
            </a:extLst>
          </p:cNvPr>
          <p:cNvPicPr>
            <a:picLocks noChangeAspect="1"/>
          </p:cNvPicPr>
          <p:nvPr/>
        </p:nvPicPr>
        <p:blipFill>
          <a:blip r:embed="rId2"/>
          <a:stretch>
            <a:fillRect/>
          </a:stretch>
        </p:blipFill>
        <p:spPr>
          <a:xfrm>
            <a:off x="6095516" y="1435607"/>
            <a:ext cx="4997600" cy="3978090"/>
          </a:xfrm>
          <a:prstGeom prst="rect">
            <a:avLst/>
          </a:prstGeom>
        </p:spPr>
      </p:pic>
      <p:sp>
        <p:nvSpPr>
          <p:cNvPr id="8" name="TextBox 7">
            <a:extLst>
              <a:ext uri="{FF2B5EF4-FFF2-40B4-BE49-F238E27FC236}">
                <a16:creationId xmlns:a16="http://schemas.microsoft.com/office/drawing/2014/main" id="{1C5B23A8-197C-49C3-9E6C-7291FCE33B9E}"/>
              </a:ext>
            </a:extLst>
          </p:cNvPr>
          <p:cNvSpPr txBox="1"/>
          <p:nvPr/>
        </p:nvSpPr>
        <p:spPr>
          <a:xfrm>
            <a:off x="5454316" y="5605806"/>
            <a:ext cx="6096000" cy="923330"/>
          </a:xfrm>
          <a:prstGeom prst="rect">
            <a:avLst/>
          </a:prstGeom>
          <a:noFill/>
        </p:spPr>
        <p:txBody>
          <a:bodyPr wrap="square">
            <a:spAutoFit/>
          </a:bodyPr>
          <a:lstStyle/>
          <a:p>
            <a:r>
              <a:rPr lang="en-GB" dirty="0"/>
              <a:t>By Eva Rinaldi - War Horse, CC BY-SA 2.0, </a:t>
            </a:r>
            <a:r>
              <a:rPr lang="en-GB" dirty="0">
                <a:hlinkClick r:id="rId3"/>
              </a:rPr>
              <a:t>https://commons.wikimedia.org/w/index.php?curid=27616343</a:t>
            </a:r>
            <a:endParaRPr lang="en-GB" dirty="0"/>
          </a:p>
        </p:txBody>
      </p:sp>
    </p:spTree>
    <p:extLst>
      <p:ext uri="{BB962C8B-B14F-4D97-AF65-F5344CB8AC3E}">
        <p14:creationId xmlns:p14="http://schemas.microsoft.com/office/powerpoint/2010/main" val="1600953124"/>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3C2E85-443D-43AE-8F6D-2353056BB397}"/>
              </a:ext>
            </a:extLst>
          </p:cNvPr>
          <p:cNvSpPr>
            <a:spLocks noGrp="1"/>
          </p:cNvSpPr>
          <p:nvPr>
            <p:ph sz="quarter" idx="10"/>
          </p:nvPr>
        </p:nvSpPr>
        <p:spPr>
          <a:xfrm>
            <a:off x="320842" y="1443790"/>
            <a:ext cx="4732421" cy="5078830"/>
          </a:xfrm>
        </p:spPr>
        <p:txBody>
          <a:bodyPr>
            <a:normAutofit/>
          </a:bodyPr>
          <a:lstStyle/>
          <a:p>
            <a:r>
              <a:rPr lang="en-GB" sz="2000" b="1" u="sng" dirty="0"/>
              <a:t>Bunny Christie</a:t>
            </a:r>
          </a:p>
          <a:p>
            <a:r>
              <a:rPr lang="en-GB" sz="2000" dirty="0"/>
              <a:t>Christie, born in 1962, is a Scottish theatre set designer who is best known for The Curious Incident of the Dog in the Night-Time</a:t>
            </a:r>
          </a:p>
          <a:p>
            <a:r>
              <a:rPr lang="en-GB" sz="2000" dirty="0"/>
              <a:t>She was awarded an OBE in 2018 for services to British theatre</a:t>
            </a:r>
          </a:p>
        </p:txBody>
      </p:sp>
      <p:sp>
        <p:nvSpPr>
          <p:cNvPr id="4" name="Title 3">
            <a:extLst>
              <a:ext uri="{FF2B5EF4-FFF2-40B4-BE49-F238E27FC236}">
                <a16:creationId xmlns:a16="http://schemas.microsoft.com/office/drawing/2014/main" id="{4EE1FD28-BDA1-41C4-BED9-A19E43F38937}"/>
              </a:ext>
            </a:extLst>
          </p:cNvPr>
          <p:cNvSpPr>
            <a:spLocks noGrp="1"/>
          </p:cNvSpPr>
          <p:nvPr>
            <p:ph type="title"/>
          </p:nvPr>
        </p:nvSpPr>
        <p:spPr>
          <a:xfrm>
            <a:off x="520700" y="447675"/>
            <a:ext cx="11093784" cy="639763"/>
          </a:xfrm>
        </p:spPr>
        <p:txBody>
          <a:bodyPr>
            <a:noAutofit/>
          </a:bodyPr>
          <a:lstStyle/>
          <a:p>
            <a:pPr algn="ctr"/>
            <a:r>
              <a:rPr lang="en-GB" sz="3000" b="1" u="sng" dirty="0"/>
              <a:t>Scenography – theatre &amp; film designers – who’s who?</a:t>
            </a:r>
          </a:p>
        </p:txBody>
      </p:sp>
      <p:pic>
        <p:nvPicPr>
          <p:cNvPr id="6" name="Picture 5" descr="A group of people on a stage&#10;&#10;Description automatically generated">
            <a:extLst>
              <a:ext uri="{FF2B5EF4-FFF2-40B4-BE49-F238E27FC236}">
                <a16:creationId xmlns:a16="http://schemas.microsoft.com/office/drawing/2014/main" id="{C796D10B-0198-4174-B666-66D0D64B01F7}"/>
              </a:ext>
            </a:extLst>
          </p:cNvPr>
          <p:cNvPicPr>
            <a:picLocks noChangeAspect="1"/>
          </p:cNvPicPr>
          <p:nvPr/>
        </p:nvPicPr>
        <p:blipFill>
          <a:blip r:embed="rId2"/>
          <a:stretch>
            <a:fillRect/>
          </a:stretch>
        </p:blipFill>
        <p:spPr>
          <a:xfrm>
            <a:off x="6096000" y="1571399"/>
            <a:ext cx="4995229" cy="3715202"/>
          </a:xfrm>
          <a:prstGeom prst="rect">
            <a:avLst/>
          </a:prstGeom>
        </p:spPr>
      </p:pic>
      <p:sp>
        <p:nvSpPr>
          <p:cNvPr id="8" name="TextBox 7">
            <a:extLst>
              <a:ext uri="{FF2B5EF4-FFF2-40B4-BE49-F238E27FC236}">
                <a16:creationId xmlns:a16="http://schemas.microsoft.com/office/drawing/2014/main" id="{46DC1CA5-5284-4399-A325-3B730E87BD4F}"/>
              </a:ext>
            </a:extLst>
          </p:cNvPr>
          <p:cNvSpPr txBox="1"/>
          <p:nvPr/>
        </p:nvSpPr>
        <p:spPr>
          <a:xfrm>
            <a:off x="5518484" y="5486995"/>
            <a:ext cx="6096000" cy="923330"/>
          </a:xfrm>
          <a:prstGeom prst="rect">
            <a:avLst/>
          </a:prstGeom>
          <a:noFill/>
        </p:spPr>
        <p:txBody>
          <a:bodyPr wrap="square">
            <a:spAutoFit/>
          </a:bodyPr>
          <a:lstStyle/>
          <a:p>
            <a:r>
              <a:rPr lang="en-GB" dirty="0">
                <a:hlinkClick r:id="rId3"/>
              </a:rPr>
              <a:t>https://www.londontheatredirect.com/news/the-curious-incident-of-the-dog-in-the-night-time-to-come-to-troubadour-wembley-park-theatre</a:t>
            </a:r>
            <a:endParaRPr lang="en-GB" dirty="0"/>
          </a:p>
        </p:txBody>
      </p:sp>
    </p:spTree>
    <p:extLst>
      <p:ext uri="{BB962C8B-B14F-4D97-AF65-F5344CB8AC3E}">
        <p14:creationId xmlns:p14="http://schemas.microsoft.com/office/powerpoint/2010/main" val="1257899932"/>
      </p:ext>
    </p:extLst>
  </p:cSld>
  <p:clrMapOvr>
    <a:masterClrMapping/>
  </p:clrMapOvr>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B8AC-70D4-4737-9A5F-1A0202E05CE5}"/>
              </a:ext>
            </a:extLst>
          </p:cNvPr>
          <p:cNvSpPr>
            <a:spLocks noGrp="1"/>
          </p:cNvSpPr>
          <p:nvPr>
            <p:ph type="title"/>
          </p:nvPr>
        </p:nvSpPr>
        <p:spPr>
          <a:xfrm>
            <a:off x="2657440" y="368156"/>
            <a:ext cx="6877119" cy="640080"/>
          </a:xfrm>
        </p:spPr>
        <p:txBody>
          <a:bodyPr/>
          <a:lstStyle/>
          <a:p>
            <a:pPr algn="ctr"/>
            <a:r>
              <a:rPr lang="en-GB" b="1" u="sng" dirty="0"/>
              <a:t>Final assessment</a:t>
            </a:r>
          </a:p>
        </p:txBody>
      </p:sp>
      <p:sp>
        <p:nvSpPr>
          <p:cNvPr id="3" name="Content Placeholder 2">
            <a:extLst>
              <a:ext uri="{FF2B5EF4-FFF2-40B4-BE49-F238E27FC236}">
                <a16:creationId xmlns:a16="http://schemas.microsoft.com/office/drawing/2014/main" id="{0511B9B1-AC3D-4228-AA68-B9B00B49E347}"/>
              </a:ext>
            </a:extLst>
          </p:cNvPr>
          <p:cNvSpPr>
            <a:spLocks noGrp="1"/>
          </p:cNvSpPr>
          <p:nvPr>
            <p:ph sz="quarter" idx="10"/>
          </p:nvPr>
        </p:nvSpPr>
        <p:spPr>
          <a:xfrm>
            <a:off x="240632" y="1363579"/>
            <a:ext cx="11662610" cy="5126265"/>
          </a:xfrm>
        </p:spPr>
        <p:txBody>
          <a:bodyPr>
            <a:noAutofit/>
          </a:bodyPr>
          <a:lstStyle/>
          <a:p>
            <a:pPr>
              <a:lnSpc>
                <a:spcPct val="120000"/>
              </a:lnSpc>
            </a:pPr>
            <a:r>
              <a:rPr lang="en-GB" sz="2000" dirty="0"/>
              <a:t>We were given a poem called ‘Robot Boy’ which was written by Tim Burton. Burton was producer on The Nightmare before Christmas.  </a:t>
            </a:r>
            <a:r>
              <a:rPr lang="en-US" sz="2000" dirty="0">
                <a:cs typeface="Times New Roman" panose="02020603050405020304" pitchFamily="18" charset="0"/>
              </a:rPr>
              <a:t>Robot Boy, i</a:t>
            </a:r>
            <a:r>
              <a:rPr lang="en-US" sz="2000" dirty="0">
                <a:effectLst/>
                <a:ea typeface="Calibri" panose="020F0502020204030204" pitchFamily="34" charset="0"/>
                <a:cs typeface="Times New Roman" panose="02020603050405020304" pitchFamily="18" charset="0"/>
              </a:rPr>
              <a:t>n summary,  is about two parents receiving a child who is a robot, which is revealed to be a product of an affair with a microwave blender.</a:t>
            </a:r>
            <a:r>
              <a:rPr lang="en-GB" sz="2000" dirty="0">
                <a:ea typeface="Calibri" panose="020F0502020204030204" pitchFamily="34" charset="0"/>
                <a:cs typeface="Times New Roman" panose="02020603050405020304" pitchFamily="18" charset="0"/>
              </a:rPr>
              <a:t> </a:t>
            </a:r>
            <a:r>
              <a:rPr lang="en-US" sz="2000" dirty="0">
                <a:effectLst/>
                <a:ea typeface="Calibri" panose="020F0502020204030204" pitchFamily="34" charset="0"/>
                <a:cs typeface="Times New Roman" panose="02020603050405020304" pitchFamily="18" charset="0"/>
              </a:rPr>
              <a:t>We then had to create an idea relating to this.</a:t>
            </a:r>
          </a:p>
          <a:p>
            <a:pPr>
              <a:lnSpc>
                <a:spcPct val="120000"/>
              </a:lnSpc>
            </a:pPr>
            <a:r>
              <a:rPr lang="en-US" sz="2000" dirty="0">
                <a:effectLst/>
                <a:ea typeface="Calibri" panose="020F0502020204030204" pitchFamily="34" charset="0"/>
                <a:cs typeface="Times New Roman" panose="02020603050405020304" pitchFamily="18" charset="0"/>
              </a:rPr>
              <a:t>Before we decided on our idea, we analyzed the poem using a few methods. </a:t>
            </a:r>
            <a:endParaRPr lang="en-GB" sz="2000" dirty="0">
              <a:effectLst/>
              <a:ea typeface="Calibri" panose="020F0502020204030204" pitchFamily="34" charset="0"/>
              <a:cs typeface="Times New Roman" panose="02020603050405020304" pitchFamily="18" charset="0"/>
            </a:endParaRPr>
          </a:p>
          <a:p>
            <a:pPr>
              <a:lnSpc>
                <a:spcPct val="120000"/>
              </a:lnSpc>
            </a:pPr>
            <a:r>
              <a:rPr lang="en-US" sz="2000" dirty="0">
                <a:effectLst/>
                <a:ea typeface="Calibri" panose="020F0502020204030204" pitchFamily="34" charset="0"/>
                <a:cs typeface="Times New Roman" panose="02020603050405020304" pitchFamily="18" charset="0"/>
              </a:rPr>
              <a:t>We first read it on our own to understand it</a:t>
            </a:r>
            <a:r>
              <a:rPr lang="en-US" sz="2000" kern="1200" dirty="0">
                <a:solidFill>
                  <a:srgbClr val="000000"/>
                </a:solidFill>
                <a:effectLst/>
                <a:ea typeface="Times New Roman" panose="02020603050405020304" pitchFamily="18" charset="0"/>
                <a:cs typeface="Times New Roman" panose="02020603050405020304" pitchFamily="18" charset="0"/>
              </a:rPr>
              <a:t> </a:t>
            </a:r>
            <a:r>
              <a:rPr lang="en-US" sz="2000" dirty="0">
                <a:effectLst/>
                <a:ea typeface="Calibri" panose="020F0502020204030204" pitchFamily="34" charset="0"/>
                <a:cs typeface="Times New Roman" panose="02020603050405020304" pitchFamily="18" charset="0"/>
              </a:rPr>
              <a:t>and then we went through it together, highlighting and labeling our ideas. This was important for understanding the poem, and our groups thoughts. The table read was especially important as the discussion (whilst jotting down our ideas) also built a repour in our group that allowed an easier flow for creativity.  </a:t>
            </a:r>
            <a:endParaRPr lang="en-GB" sz="2000" dirty="0">
              <a:effectLst/>
              <a:ea typeface="Calibri" panose="020F0502020204030204" pitchFamily="34" charset="0"/>
              <a:cs typeface="Times New Roman" panose="02020603050405020304" pitchFamily="18" charset="0"/>
            </a:endParaRPr>
          </a:p>
          <a:p>
            <a:pPr>
              <a:lnSpc>
                <a:spcPct val="120000"/>
              </a:lnSpc>
            </a:pPr>
            <a:r>
              <a:rPr lang="en-US" sz="2000" dirty="0">
                <a:effectLst/>
                <a:ea typeface="Calibri" panose="020F0502020204030204" pitchFamily="34" charset="0"/>
                <a:cs typeface="Times New Roman" panose="02020603050405020304" pitchFamily="18" charset="0"/>
              </a:rPr>
              <a:t>After we did this, we then just brainstormed the rest of our ideas until we finally wrote down 3 main ideas in a blocked form, although they could all link if we pushed it.</a:t>
            </a:r>
            <a:r>
              <a:rPr lang="en-GB" sz="2000" dirty="0">
                <a:ea typeface="Calibri" panose="020F0502020204030204" pitchFamily="34" charset="0"/>
                <a:cs typeface="Times New Roman" panose="02020603050405020304" pitchFamily="18" charset="0"/>
              </a:rPr>
              <a:t> </a:t>
            </a:r>
            <a:r>
              <a:rPr lang="en-US" sz="2000" dirty="0">
                <a:effectLst/>
                <a:ea typeface="Calibri" panose="020F0502020204030204" pitchFamily="34" charset="0"/>
                <a:cs typeface="Times New Roman" panose="02020603050405020304" pitchFamily="18" charset="0"/>
              </a:rPr>
              <a:t>We produced 3 ideas.</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9724105"/>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D03B-F6D3-4274-A356-0757DEC085ED}"/>
              </a:ext>
            </a:extLst>
          </p:cNvPr>
          <p:cNvSpPr>
            <a:spLocks noGrp="1"/>
          </p:cNvSpPr>
          <p:nvPr>
            <p:ph type="title"/>
          </p:nvPr>
        </p:nvSpPr>
        <p:spPr>
          <a:xfrm>
            <a:off x="2657440" y="367845"/>
            <a:ext cx="6877119" cy="640080"/>
          </a:xfrm>
        </p:spPr>
        <p:txBody>
          <a:bodyPr>
            <a:normAutofit/>
          </a:bodyPr>
          <a:lstStyle/>
          <a:p>
            <a:pPr algn="ctr"/>
            <a:r>
              <a:rPr lang="en-GB" sz="3000" b="1" u="sng" dirty="0"/>
              <a:t>Final assessment</a:t>
            </a:r>
          </a:p>
        </p:txBody>
      </p:sp>
      <p:sp>
        <p:nvSpPr>
          <p:cNvPr id="3" name="Content Placeholder 2">
            <a:extLst>
              <a:ext uri="{FF2B5EF4-FFF2-40B4-BE49-F238E27FC236}">
                <a16:creationId xmlns:a16="http://schemas.microsoft.com/office/drawing/2014/main" id="{CB39999C-6D07-4EF6-875F-144F3034E7A6}"/>
              </a:ext>
            </a:extLst>
          </p:cNvPr>
          <p:cNvSpPr>
            <a:spLocks noGrp="1"/>
          </p:cNvSpPr>
          <p:nvPr>
            <p:ph sz="quarter" idx="10"/>
          </p:nvPr>
        </p:nvSpPr>
        <p:spPr>
          <a:xfrm>
            <a:off x="288758" y="1411705"/>
            <a:ext cx="11550316" cy="5229727"/>
          </a:xfrm>
        </p:spPr>
        <p:txBody>
          <a:bodyPr>
            <a:normAutofit/>
          </a:bodyPr>
          <a:lstStyle/>
          <a:p>
            <a:pPr>
              <a:lnSpc>
                <a:spcPct val="120000"/>
              </a:lnSpc>
            </a:pPr>
            <a:r>
              <a:rPr lang="en-US" sz="2000" dirty="0">
                <a:effectLst/>
                <a:ea typeface="Calibri" panose="020F0502020204030204" pitchFamily="34" charset="0"/>
                <a:cs typeface="Times New Roman" panose="02020603050405020304" pitchFamily="18" charset="0"/>
              </a:rPr>
              <a:t>One idea was the wife and the affair – romcom, with a cheeky anthropomorphic microwave and a wife that finally gives in.   </a:t>
            </a:r>
            <a:endParaRPr lang="en-GB" sz="2000" dirty="0">
              <a:effectLst/>
              <a:ea typeface="Calibri" panose="020F0502020204030204" pitchFamily="34" charset="0"/>
              <a:cs typeface="Times New Roman" panose="02020603050405020304" pitchFamily="18" charset="0"/>
            </a:endParaRPr>
          </a:p>
          <a:p>
            <a:pPr>
              <a:lnSpc>
                <a:spcPct val="120000"/>
              </a:lnSpc>
            </a:pPr>
            <a:r>
              <a:rPr lang="en-US" sz="2000" dirty="0">
                <a:effectLst/>
                <a:ea typeface="Calibri" panose="020F0502020204030204" pitchFamily="34" charset="0"/>
                <a:cs typeface="Times New Roman" panose="02020603050405020304" pitchFamily="18" charset="0"/>
              </a:rPr>
              <a:t>One idea was the robot troubles – mundane life montage with robot not being able to reach something because his lead is too short, or he misses school because he gets unplugged.</a:t>
            </a:r>
            <a:endParaRPr lang="en-GB" sz="2000" dirty="0">
              <a:effectLst/>
              <a:ea typeface="Calibri" panose="020F0502020204030204" pitchFamily="34" charset="0"/>
              <a:cs typeface="Times New Roman" panose="02020603050405020304" pitchFamily="18" charset="0"/>
            </a:endParaRPr>
          </a:p>
          <a:p>
            <a:pPr>
              <a:lnSpc>
                <a:spcPct val="120000"/>
              </a:lnSpc>
            </a:pPr>
            <a:r>
              <a:rPr lang="en-US" sz="2000" dirty="0">
                <a:effectLst/>
                <a:ea typeface="Calibri" panose="020F0502020204030204" pitchFamily="34" charset="0"/>
                <a:cs typeface="Times New Roman" panose="02020603050405020304" pitchFamily="18" charset="0"/>
              </a:rPr>
              <a:t>Another idea was about the nuclear family</a:t>
            </a:r>
            <a:endParaRPr lang="en-GB" sz="2000" dirty="0">
              <a:effectLst/>
              <a:ea typeface="Calibri" panose="020F0502020204030204" pitchFamily="34" charset="0"/>
              <a:cs typeface="Times New Roman" panose="02020603050405020304" pitchFamily="18" charset="0"/>
            </a:endParaRPr>
          </a:p>
          <a:p>
            <a:r>
              <a:rPr lang="en-GB" sz="2000" dirty="0">
                <a:ea typeface="Calibri" panose="020F0502020204030204" pitchFamily="34" charset="0"/>
                <a:cs typeface="Times New Roman" panose="02020603050405020304" pitchFamily="18" charset="0"/>
              </a:rPr>
              <a:t>The</a:t>
            </a:r>
            <a:r>
              <a:rPr lang="en-GB" sz="2000" dirty="0">
                <a:effectLst/>
                <a:ea typeface="Calibri" panose="020F0502020204030204" pitchFamily="34" charset="0"/>
                <a:cs typeface="Times New Roman" panose="02020603050405020304" pitchFamily="18" charset="0"/>
              </a:rPr>
              <a:t> idea that we focused on was the nuclear family in the 1950s or futuristic era, where we’d use a multi perspective of characters that wasn’t the parents or the robot child as the narrators of the story. We thought we could use a dollhouse as a setting or as something to shoot on.</a:t>
            </a:r>
          </a:p>
          <a:p>
            <a:endParaRPr lang="en-GB" sz="2000" dirty="0"/>
          </a:p>
        </p:txBody>
      </p:sp>
    </p:spTree>
    <p:extLst>
      <p:ext uri="{BB962C8B-B14F-4D97-AF65-F5344CB8AC3E}">
        <p14:creationId xmlns:p14="http://schemas.microsoft.com/office/powerpoint/2010/main" val="1192709930"/>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8ED2DF-5040-4CE5-AB9D-9891DDFC333A}"/>
              </a:ext>
            </a:extLst>
          </p:cNvPr>
          <p:cNvSpPr>
            <a:spLocks noGrp="1"/>
          </p:cNvSpPr>
          <p:nvPr>
            <p:ph sz="quarter" idx="10"/>
          </p:nvPr>
        </p:nvSpPr>
        <p:spPr>
          <a:xfrm>
            <a:off x="272715" y="1427747"/>
            <a:ext cx="11710737" cy="5181600"/>
          </a:xfrm>
        </p:spPr>
        <p:txBody>
          <a:bodyPr>
            <a:noAutofit/>
          </a:bodyPr>
          <a:lstStyle/>
          <a:p>
            <a:pPr>
              <a:lnSpc>
                <a:spcPct val="100000"/>
              </a:lnSpc>
            </a:pPr>
            <a:r>
              <a:rPr lang="en-GB" sz="2000" dirty="0">
                <a:effectLst/>
                <a:ea typeface="Calibri" panose="020F0502020204030204" pitchFamily="34" charset="0"/>
                <a:cs typeface="Times New Roman" panose="02020603050405020304" pitchFamily="18" charset="0"/>
              </a:rPr>
              <a:t>In order to help the group, collaborate and to incorporate the industry and what we have learnt about it, we decided at this point in our process to appoint roles to each other.</a:t>
            </a:r>
          </a:p>
          <a:p>
            <a:pPr>
              <a:lnSpc>
                <a:spcPct val="100000"/>
              </a:lnSpc>
            </a:pPr>
            <a:r>
              <a:rPr lang="en-GB" sz="2000" dirty="0">
                <a:effectLst/>
                <a:ea typeface="Calibri" panose="020F0502020204030204" pitchFamily="34" charset="0"/>
                <a:cs typeface="Times New Roman" panose="02020603050405020304" pitchFamily="18" charset="0"/>
              </a:rPr>
              <a:t>With TJ being a film student, he had a different perspective from us all, and has charisma, so we thought it useful for him to be appointed Production Manager. Lleucu was appointed his Assistant Productio</a:t>
            </a:r>
            <a:r>
              <a:rPr lang="en-GB" sz="2000" dirty="0">
                <a:ea typeface="Calibri" panose="020F0502020204030204" pitchFamily="34" charset="0"/>
                <a:cs typeface="Times New Roman" panose="02020603050405020304" pitchFamily="18" charset="0"/>
              </a:rPr>
              <a:t>n Manager </a:t>
            </a:r>
            <a:r>
              <a:rPr lang="en-GB" sz="2000" dirty="0">
                <a:effectLst/>
                <a:ea typeface="Calibri" panose="020F0502020204030204" pitchFamily="34" charset="0"/>
                <a:cs typeface="Times New Roman" panose="02020603050405020304" pitchFamily="18" charset="0"/>
              </a:rPr>
              <a:t>since </a:t>
            </a:r>
            <a:r>
              <a:rPr lang="en-GB" sz="2000" dirty="0">
                <a:ea typeface="Calibri" panose="020F0502020204030204" pitchFamily="34" charset="0"/>
                <a:cs typeface="Times New Roman" panose="02020603050405020304" pitchFamily="18" charset="0"/>
              </a:rPr>
              <a:t>she</a:t>
            </a:r>
            <a:r>
              <a:rPr lang="en-GB" sz="2000" dirty="0">
                <a:effectLst/>
                <a:ea typeface="Calibri" panose="020F0502020204030204" pitchFamily="34" charset="0"/>
                <a:cs typeface="Times New Roman" panose="02020603050405020304" pitchFamily="18" charset="0"/>
              </a:rPr>
              <a:t> could communicate well with the group. Cara was appointed coordinator as she had already started writing this down and felt she could keep the process organised and scheduled. I was the technician having had the most experience in this area out of the group. Laurie was appointed Prop Manager having expressed an interest in props and having worked in the physical side of festivals.</a:t>
            </a:r>
          </a:p>
          <a:p>
            <a:pPr>
              <a:lnSpc>
                <a:spcPct val="100000"/>
              </a:lnSpc>
            </a:pPr>
            <a:r>
              <a:rPr lang="en-GB" sz="2000" dirty="0">
                <a:effectLst/>
                <a:ea typeface="Calibri" panose="020F0502020204030204" pitchFamily="34" charset="0"/>
                <a:cs typeface="Times New Roman" panose="02020603050405020304" pitchFamily="18" charset="0"/>
              </a:rPr>
              <a:t>We then started researching our idea and here we made some changes due to it. We considered the futuristic idea and decided against it after seeing it in some of our mood boards, and we just didn’t feel the need for it. The scope of our story felt big enough and deep enough to just be placed in the 60s. </a:t>
            </a:r>
            <a:r>
              <a:rPr lang="en-GB" sz="2000" dirty="0">
                <a:ea typeface="Calibri" panose="020F0502020204030204" pitchFamily="34" charset="0"/>
                <a:cs typeface="Times New Roman" panose="02020603050405020304" pitchFamily="18" charset="0"/>
              </a:rPr>
              <a:t>I</a:t>
            </a:r>
            <a:r>
              <a:rPr lang="en-GB" sz="2000" dirty="0">
                <a:effectLst/>
                <a:ea typeface="Calibri" panose="020F0502020204030204" pitchFamily="34" charset="0"/>
                <a:cs typeface="Times New Roman" panose="02020603050405020304" pitchFamily="18" charset="0"/>
              </a:rPr>
              <a:t> created general mood boards for the story.</a:t>
            </a:r>
          </a:p>
          <a:p>
            <a:pPr>
              <a:lnSpc>
                <a:spcPct val="100000"/>
              </a:lnSpc>
            </a:pPr>
            <a:endParaRPr lang="en-GB" sz="2000" dirty="0"/>
          </a:p>
        </p:txBody>
      </p:sp>
      <p:sp>
        <p:nvSpPr>
          <p:cNvPr id="4" name="Title 1">
            <a:extLst>
              <a:ext uri="{FF2B5EF4-FFF2-40B4-BE49-F238E27FC236}">
                <a16:creationId xmlns:a16="http://schemas.microsoft.com/office/drawing/2014/main" id="{48B41559-43FB-49C1-BB68-D873C72B1B8F}"/>
              </a:ext>
            </a:extLst>
          </p:cNvPr>
          <p:cNvSpPr>
            <a:spLocks noGrp="1"/>
          </p:cNvSpPr>
          <p:nvPr>
            <p:ph type="title"/>
          </p:nvPr>
        </p:nvSpPr>
        <p:spPr>
          <a:xfrm>
            <a:off x="2657475" y="403287"/>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4094703235"/>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914C19-D468-4224-98EA-2E819F993B8D}"/>
              </a:ext>
            </a:extLst>
          </p:cNvPr>
          <p:cNvSpPr>
            <a:spLocks noGrp="1"/>
          </p:cNvSpPr>
          <p:nvPr>
            <p:ph sz="quarter" idx="10"/>
          </p:nvPr>
        </p:nvSpPr>
        <p:spPr>
          <a:xfrm>
            <a:off x="256673" y="1347537"/>
            <a:ext cx="11742821" cy="5245768"/>
          </a:xfrm>
        </p:spPr>
        <p:txBody>
          <a:bodyPr>
            <a:noAutofit/>
          </a:bodyPr>
          <a:lstStyle/>
          <a:p>
            <a:pPr>
              <a:lnSpc>
                <a:spcPct val="100000"/>
              </a:lnSpc>
            </a:pPr>
            <a:r>
              <a:rPr lang="en-GB" sz="1800" dirty="0">
                <a:effectLst/>
                <a:ea typeface="Calibri" panose="020F0502020204030204" pitchFamily="34" charset="0"/>
                <a:cs typeface="Times New Roman" panose="02020603050405020304" pitchFamily="18" charset="0"/>
              </a:rPr>
              <a:t>After a chat with Stacey-Jo, we decided to stop looking at the robot baby or RB literally and instead took the term robot and idea of broken people and landed with the idea of Autism. We linked autism and robots because it’s often that people with autism are looked at as different. </a:t>
            </a:r>
            <a:r>
              <a:rPr lang="en-GB" sz="1800" dirty="0">
                <a:ea typeface="Calibri" panose="020F0502020204030204" pitchFamily="34" charset="0"/>
                <a:cs typeface="Times New Roman" panose="02020603050405020304" pitchFamily="18" charset="0"/>
              </a:rPr>
              <a:t>I</a:t>
            </a:r>
            <a:r>
              <a:rPr lang="en-GB" sz="1800" dirty="0">
                <a:effectLst/>
                <a:ea typeface="Calibri" panose="020F0502020204030204" pitchFamily="34" charset="0"/>
                <a:cs typeface="Times New Roman" panose="02020603050405020304" pitchFamily="18" charset="0"/>
              </a:rPr>
              <a:t>n that time maybe even inhuman, and I referred to someone I knew who acted stiff, which is what we were imagining our robot to be. We felt that especially in the era of the 60s where there would be a shame of having had an autistic child, it fitted well. We did refer to American horror story when coming up with this story line on the basis that people are different and can be punished for it.</a:t>
            </a:r>
          </a:p>
          <a:p>
            <a:pPr>
              <a:lnSpc>
                <a:spcPct val="100000"/>
              </a:lnSpc>
            </a:pPr>
            <a:r>
              <a:rPr lang="en-GB" sz="1800" dirty="0">
                <a:effectLst/>
                <a:ea typeface="Calibri" panose="020F0502020204030204" pitchFamily="34" charset="0"/>
                <a:cs typeface="Times New Roman" panose="02020603050405020304" pitchFamily="18" charset="0"/>
              </a:rPr>
              <a:t>This is when the perspective changed as we felt it was better to focus on the child, and what he saw and felt, as the “robot boy”. We also researched into building, wallpaper and furniture. We then settled on a media to make the piece in. We decided against stop motion because if we were to make this it would be very time consuming and difficult. We then decided against animation because none of us have much experience in the subject. In conclusion we landed on Filming with actors, as we could play with a set and work with the costumes they would wear.</a:t>
            </a:r>
          </a:p>
          <a:p>
            <a:pPr>
              <a:lnSpc>
                <a:spcPct val="100000"/>
              </a:lnSpc>
            </a:pPr>
            <a:r>
              <a:rPr lang="en-GB" sz="1800" dirty="0">
                <a:effectLst/>
                <a:ea typeface="Calibri" panose="020F0502020204030204" pitchFamily="34" charset="0"/>
                <a:cs typeface="Times New Roman" panose="02020603050405020304" pitchFamily="18" charset="0"/>
              </a:rPr>
              <a:t>For the next stage we then further divided the jobs up for time budgeting. As the coordinator, I worked on the presentation, pulling the research, analysing and everyone’s information together. This made sense as I had already been organising the group to an extent, in terms of already writing our ideas down and keeping us on a semi-schedule.</a:t>
            </a:r>
          </a:p>
          <a:p>
            <a:pPr>
              <a:lnSpc>
                <a:spcPct val="100000"/>
              </a:lnSpc>
            </a:pPr>
            <a:endParaRPr lang="en-GB" sz="1800" dirty="0">
              <a:effectLst/>
              <a:ea typeface="Calibri" panose="020F0502020204030204" pitchFamily="34" charset="0"/>
              <a:cs typeface="Times New Roman" panose="02020603050405020304" pitchFamily="18" charset="0"/>
            </a:endParaRPr>
          </a:p>
          <a:p>
            <a:pPr>
              <a:lnSpc>
                <a:spcPct val="100000"/>
              </a:lnSpc>
            </a:pPr>
            <a:endParaRPr lang="en-GB" sz="1800" dirty="0">
              <a:effectLst/>
              <a:ea typeface="Calibri" panose="020F0502020204030204" pitchFamily="34" charset="0"/>
              <a:cs typeface="Times New Roman" panose="02020603050405020304" pitchFamily="18" charset="0"/>
            </a:endParaRPr>
          </a:p>
          <a:p>
            <a:pPr>
              <a:lnSpc>
                <a:spcPct val="100000"/>
              </a:lnSpc>
            </a:pPr>
            <a:endParaRPr lang="en-GB" sz="1800" dirty="0"/>
          </a:p>
        </p:txBody>
      </p:sp>
      <p:sp>
        <p:nvSpPr>
          <p:cNvPr id="4" name="Title 1">
            <a:extLst>
              <a:ext uri="{FF2B5EF4-FFF2-40B4-BE49-F238E27FC236}">
                <a16:creationId xmlns:a16="http://schemas.microsoft.com/office/drawing/2014/main" id="{F455CCDD-EA85-4B68-8660-26EA4F0EE023}"/>
              </a:ext>
            </a:extLst>
          </p:cNvPr>
          <p:cNvSpPr>
            <a:spLocks noGrp="1"/>
          </p:cNvSpPr>
          <p:nvPr>
            <p:ph type="title"/>
          </p:nvPr>
        </p:nvSpPr>
        <p:spPr>
          <a:xfrm>
            <a:off x="2689558" y="421042"/>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2330816973"/>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EF3932-4ECE-4363-97E9-29772BA65734}"/>
              </a:ext>
            </a:extLst>
          </p:cNvPr>
          <p:cNvSpPr>
            <a:spLocks noGrp="1"/>
          </p:cNvSpPr>
          <p:nvPr>
            <p:ph sz="quarter" idx="10"/>
          </p:nvPr>
        </p:nvSpPr>
        <p:spPr>
          <a:xfrm>
            <a:off x="272716" y="1363579"/>
            <a:ext cx="11630526" cy="5245768"/>
          </a:xfrm>
        </p:spPr>
        <p:txBody>
          <a:bodyPr>
            <a:normAutofit/>
          </a:bodyPr>
          <a:lstStyle/>
          <a:p>
            <a:pPr marL="92075"/>
            <a:r>
              <a:rPr lang="en-GB" sz="2000" dirty="0">
                <a:effectLst/>
                <a:latin typeface="Calibri" panose="020F0502020204030204" pitchFamily="34" charset="0"/>
                <a:ea typeface="Calibri" panose="020F0502020204030204" pitchFamily="34" charset="0"/>
                <a:cs typeface="Times New Roman" panose="02020603050405020304" pitchFamily="18" charset="0"/>
              </a:rPr>
              <a:t>TJ worked collaboratively on the script with </a:t>
            </a:r>
            <a:r>
              <a:rPr lang="en-GB" sz="2000" dirty="0">
                <a:latin typeface="Calibri" panose="020F0502020204030204" pitchFamily="34" charset="0"/>
                <a:ea typeface="Calibri" panose="020F0502020204030204" pitchFamily="34" charset="0"/>
                <a:cs typeface="Times New Roman" panose="02020603050405020304" pitchFamily="18" charset="0"/>
              </a:rPr>
              <a:t>Ll</a:t>
            </a:r>
            <a:r>
              <a:rPr lang="en-GB" sz="2000" dirty="0">
                <a:effectLst/>
                <a:latin typeface="Calibri" panose="020F0502020204030204" pitchFamily="34" charset="0"/>
                <a:ea typeface="Calibri" panose="020F0502020204030204" pitchFamily="34" charset="0"/>
                <a:cs typeface="Times New Roman" panose="02020603050405020304" pitchFamily="18" charset="0"/>
              </a:rPr>
              <a:t>eucu </a:t>
            </a:r>
          </a:p>
          <a:p>
            <a:pPr marL="342900" lvl="0" indent="-342900">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We used thoughts to convey what  Robot Boy was feeling as we went down the route of autism and how it was not accepted in in the 1960s &amp; how it was hard to convey feelings for him </a:t>
            </a:r>
          </a:p>
          <a:p>
            <a:pPr marL="342900" lvl="0" indent="-342900">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As a group we came up with the idea that she wasn’t to have a relationship with a  microwave but a sales men that was selling them. I thought about how the boy feel when he can’t communicate what’s going on &amp; what would be his thoughts and feelings.</a:t>
            </a:r>
          </a:p>
        </p:txBody>
      </p:sp>
      <p:sp>
        <p:nvSpPr>
          <p:cNvPr id="4" name="Title 1">
            <a:extLst>
              <a:ext uri="{FF2B5EF4-FFF2-40B4-BE49-F238E27FC236}">
                <a16:creationId xmlns:a16="http://schemas.microsoft.com/office/drawing/2014/main" id="{0AF9FA2B-AD73-4998-A895-76D696820639}"/>
              </a:ext>
            </a:extLst>
          </p:cNvPr>
          <p:cNvSpPr>
            <a:spLocks noGrp="1"/>
          </p:cNvSpPr>
          <p:nvPr>
            <p:ph type="title"/>
          </p:nvPr>
        </p:nvSpPr>
        <p:spPr>
          <a:xfrm>
            <a:off x="2657475" y="399549"/>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528451154"/>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1D9C8D-1FCF-4B63-B50D-43795D63F56D}"/>
              </a:ext>
            </a:extLst>
          </p:cNvPr>
          <p:cNvSpPr>
            <a:spLocks noGrp="1"/>
          </p:cNvSpPr>
          <p:nvPr>
            <p:ph sz="quarter" idx="10"/>
          </p:nvPr>
        </p:nvSpPr>
        <p:spPr>
          <a:xfrm>
            <a:off x="216568" y="1283369"/>
            <a:ext cx="11758863" cy="5574631"/>
          </a:xfrm>
        </p:spPr>
        <p:txBody>
          <a:bodyPr>
            <a:normAutofit fontScale="62500" lnSpcReduction="20000"/>
          </a:bodyPr>
          <a:lstStyle/>
          <a:p>
            <a:pPr marL="205740"/>
            <a:r>
              <a:rPr lang="en-GB" sz="2600" dirty="0">
                <a:effectLst/>
                <a:latin typeface="Calibri" panose="020F0502020204030204" pitchFamily="34" charset="0"/>
                <a:ea typeface="Calibri" panose="020F0502020204030204" pitchFamily="34" charset="0"/>
                <a:cs typeface="Times New Roman" panose="02020603050405020304" pitchFamily="18" charset="0"/>
              </a:rPr>
              <a:t>Lleucu worked on the storyboard</a:t>
            </a:r>
          </a:p>
          <a:p>
            <a:pPr lvl="0" indent="-342900">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Calibri" panose="020F0502020204030204" pitchFamily="34" charset="0"/>
                <a:cs typeface="Times New Roman" panose="02020603050405020304" pitchFamily="18" charset="0"/>
              </a:rPr>
              <a:t>Talk through storyboard- story, style (style, interpretations, layouts, not time)</a:t>
            </a:r>
          </a:p>
          <a:p>
            <a:pPr lvl="0" indent="-342900">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Calibri" panose="020F0502020204030204" pitchFamily="34" charset="0"/>
                <a:cs typeface="Times New Roman" panose="02020603050405020304" pitchFamily="18" charset="0"/>
              </a:rPr>
              <a:t>Worked </a:t>
            </a:r>
            <a:r>
              <a:rPr lang="en-GB" sz="2600" dirty="0" err="1">
                <a:effectLst/>
                <a:latin typeface="Calibri" panose="020F0502020204030204" pitchFamily="34" charset="0"/>
                <a:ea typeface="Calibri" panose="020F0502020204030204" pitchFamily="34" charset="0"/>
                <a:cs typeface="Times New Roman" panose="02020603050405020304" pitchFamily="18" charset="0"/>
              </a:rPr>
              <a:t>Tj</a:t>
            </a:r>
            <a:r>
              <a:rPr lang="en-GB" sz="2600" dirty="0">
                <a:effectLst/>
                <a:latin typeface="Calibri" panose="020F0502020204030204" pitchFamily="34" charset="0"/>
                <a:ea typeface="Calibri" panose="020F0502020204030204" pitchFamily="34" charset="0"/>
                <a:cs typeface="Times New Roman" panose="02020603050405020304" pitchFamily="18" charset="0"/>
              </a:rPr>
              <a:t> to make it </a:t>
            </a:r>
          </a:p>
          <a:p>
            <a:pPr lvl="0" indent="-342900">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Calibri" panose="020F0502020204030204" pitchFamily="34" charset="0"/>
                <a:cs typeface="Times New Roman" panose="02020603050405020304" pitchFamily="18" charset="0"/>
              </a:rPr>
              <a:t>It was used for models</a:t>
            </a: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 – Camera pan onto a street - zooms into the roof and goes through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2 – See RB’s bedroom, single bed, toy chest, shelfs, rugs and toys on the floor.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3 – RB plays with his toys (Legos on carpet) while he hears his parents yelling from the next room.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4 - Camera moves to the parent arguing.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5- Hearing his parents yelling about his he cries on the bed into the pillow.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6 – Moves from the bed to look out the window.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7- Here he thinks of running away and flying away like Superman.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8 – Thinks if he runs away his parent will love each other again and star being happy.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9 – He goes to sit on his bed.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10 – The next day a salesman walks up to the house.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11 – He knocks on the door.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12 – The mother opens the door.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13 – The salesman shows the magazine.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14 – The mother takes the salesman up the stairs.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15 - RB looking through the door.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16 – RB walks up to be bed. </a:t>
            </a:r>
            <a:endParaRPr lang="en-GB" sz="2600" dirty="0">
              <a:effectLst/>
              <a:latin typeface="Times New Roman" panose="02020603050405020304" pitchFamily="18" charset="0"/>
              <a:ea typeface="Times New Roman" panose="02020603050405020304" pitchFamily="18" charset="0"/>
            </a:endParaRPr>
          </a:p>
          <a:p>
            <a:pPr lvl="0" indent="-342900" fontAlgn="base">
              <a:lnSpc>
                <a:spcPct val="120000"/>
              </a:lnSpc>
              <a:spcBef>
                <a:spcPts val="0"/>
              </a:spcBef>
              <a:spcAft>
                <a:spcPts val="0"/>
              </a:spcAft>
              <a:buFont typeface="Symbol" panose="05050102010706020507" pitchFamily="18" charset="2"/>
              <a:buChar char=""/>
            </a:pPr>
            <a:r>
              <a:rPr lang="en-GB" sz="2600" dirty="0">
                <a:effectLst/>
                <a:latin typeface="Calibri" panose="020F0502020204030204" pitchFamily="34" charset="0"/>
                <a:ea typeface="Times New Roman" panose="02020603050405020304" pitchFamily="18" charset="0"/>
              </a:rPr>
              <a:t>17 – RB sits on the bed, playing with his Legos worriedly.   </a:t>
            </a:r>
            <a:endParaRPr lang="en-GB" sz="2600" dirty="0">
              <a:effectLst/>
              <a:latin typeface="Times New Roman" panose="02020603050405020304" pitchFamily="18" charset="0"/>
              <a:ea typeface="Times New Roman" panose="02020603050405020304" pitchFamily="18" charset="0"/>
            </a:endParaRPr>
          </a:p>
          <a:p>
            <a:endParaRPr lang="en-GB" sz="2000" dirty="0"/>
          </a:p>
        </p:txBody>
      </p:sp>
      <p:sp>
        <p:nvSpPr>
          <p:cNvPr id="4" name="Title 1">
            <a:extLst>
              <a:ext uri="{FF2B5EF4-FFF2-40B4-BE49-F238E27FC236}">
                <a16:creationId xmlns:a16="http://schemas.microsoft.com/office/drawing/2014/main" id="{7356707E-545A-4171-B8B3-C6D0E70CDC0E}"/>
              </a:ext>
            </a:extLst>
          </p:cNvPr>
          <p:cNvSpPr>
            <a:spLocks noGrp="1"/>
          </p:cNvSpPr>
          <p:nvPr>
            <p:ph type="title"/>
          </p:nvPr>
        </p:nvSpPr>
        <p:spPr>
          <a:xfrm>
            <a:off x="2657475" y="383506"/>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867923741"/>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7D06CC-5F81-4DE5-8BF8-448DD5B630D5}"/>
              </a:ext>
            </a:extLst>
          </p:cNvPr>
          <p:cNvSpPr>
            <a:spLocks noGrp="1"/>
          </p:cNvSpPr>
          <p:nvPr>
            <p:ph sz="quarter" idx="10"/>
          </p:nvPr>
        </p:nvSpPr>
        <p:spPr>
          <a:xfrm>
            <a:off x="304800" y="1363579"/>
            <a:ext cx="11566358" cy="5309937"/>
          </a:xfrm>
        </p:spPr>
        <p:txBody>
          <a:bodyPr>
            <a:normAutofit/>
          </a:bodyPr>
          <a:lstStyle/>
          <a:p>
            <a:pPr lvl="0"/>
            <a:r>
              <a:rPr lang="en-GB" sz="2000" dirty="0">
                <a:effectLst/>
                <a:latin typeface="Calibri" panose="020F0502020204030204" pitchFamily="34" charset="0"/>
                <a:ea typeface="Calibri" panose="020F0502020204030204" pitchFamily="34" charset="0"/>
                <a:cs typeface="Times New Roman" panose="02020603050405020304" pitchFamily="18" charset="0"/>
              </a:rPr>
              <a:t>I worked on the mood board following a pattern and procedure:</a:t>
            </a:r>
          </a:p>
          <a:p>
            <a:pPr marL="285750" lvl="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Used titles for the mood boards</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a:effectLst/>
                <a:latin typeface="Calibri" panose="020F0502020204030204" pitchFamily="34" charset="0"/>
                <a:ea typeface="Calibri" panose="020F0502020204030204" pitchFamily="34" charset="0"/>
                <a:cs typeface="Times New Roman" panose="02020603050405020304" pitchFamily="18" charset="0"/>
              </a:rPr>
              <a:t>focusing one at a time</a:t>
            </a:r>
          </a:p>
          <a:p>
            <a:pPr marL="285750" lvl="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S</a:t>
            </a:r>
            <a:r>
              <a:rPr lang="en-GB" sz="2000" dirty="0">
                <a:effectLst/>
                <a:latin typeface="Calibri" panose="020F0502020204030204" pitchFamily="34" charset="0"/>
                <a:ea typeface="Calibri" panose="020F0502020204030204" pitchFamily="34" charset="0"/>
                <a:cs typeface="Times New Roman" panose="02020603050405020304" pitchFamily="18" charset="0"/>
              </a:rPr>
              <a:t>ubject.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.e</a:t>
            </a:r>
            <a:r>
              <a:rPr lang="en-GB" sz="2000" dirty="0">
                <a:effectLst/>
                <a:latin typeface="Calibri" panose="020F0502020204030204" pitchFamily="34" charset="0"/>
                <a:ea typeface="Calibri" panose="020F0502020204030204" pitchFamily="34" charset="0"/>
                <a:cs typeface="Times New Roman" panose="02020603050405020304" pitchFamily="18" charset="0"/>
              </a:rPr>
              <a:t> 1960s exterior home – refer to building mood board, did this because it honed google results.</a:t>
            </a:r>
          </a:p>
          <a:p>
            <a:pPr marL="285750" lvl="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Mood boards give inspiration colour identity for the group, gives ideas – refer to props wallpaper links wallpaper.</a:t>
            </a:r>
          </a:p>
          <a:p>
            <a:pPr marL="285750" lvl="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Canva was used for th</a:t>
            </a:r>
            <a:r>
              <a:rPr lang="en-GB" sz="2000" dirty="0">
                <a:latin typeface="Calibri" panose="020F0502020204030204" pitchFamily="34" charset="0"/>
                <a:ea typeface="Calibri" panose="020F0502020204030204" pitchFamily="34" charset="0"/>
                <a:cs typeface="Times New Roman" panose="02020603050405020304" pitchFamily="18" charset="0"/>
              </a:rPr>
              <a:t>e creation of the mood boards.</a:t>
            </a:r>
          </a:p>
          <a:p>
            <a:pPr marL="285750" lvl="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Mood board follows the same procedure, apart from characters as they took inspiration films such as…. Mother took inspiration from the secretary from Saving Mr Banks, and Peg from Edward Scissorhands</a:t>
            </a:r>
            <a:endParaRPr lang="en-GB" sz="2000" dirty="0"/>
          </a:p>
        </p:txBody>
      </p:sp>
      <p:sp>
        <p:nvSpPr>
          <p:cNvPr id="4" name="Title 1">
            <a:extLst>
              <a:ext uri="{FF2B5EF4-FFF2-40B4-BE49-F238E27FC236}">
                <a16:creationId xmlns:a16="http://schemas.microsoft.com/office/drawing/2014/main" id="{89335F60-97C8-41F9-BD4D-5CB372CE2570}"/>
              </a:ext>
            </a:extLst>
          </p:cNvPr>
          <p:cNvSpPr>
            <a:spLocks noGrp="1"/>
          </p:cNvSpPr>
          <p:nvPr>
            <p:ph type="title"/>
          </p:nvPr>
        </p:nvSpPr>
        <p:spPr>
          <a:xfrm>
            <a:off x="2657475" y="415591"/>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1123427069"/>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56879-D660-4A5D-901B-3F15FAACEF8D}"/>
              </a:ext>
            </a:extLst>
          </p:cNvPr>
          <p:cNvSpPr>
            <a:spLocks noGrp="1"/>
          </p:cNvSpPr>
          <p:nvPr>
            <p:ph sz="quarter" idx="10"/>
          </p:nvPr>
        </p:nvSpPr>
        <p:spPr>
          <a:xfrm>
            <a:off x="272716" y="1363579"/>
            <a:ext cx="11614484" cy="5229726"/>
          </a:xfrm>
        </p:spPr>
        <p:txBody>
          <a:bodyPr>
            <a:normAutofit/>
          </a:bodyPr>
          <a:lstStyle/>
          <a:p>
            <a:pPr lvl="0"/>
            <a:r>
              <a:rPr lang="en-GB" sz="1800" dirty="0">
                <a:effectLst/>
                <a:latin typeface="Calibri" panose="020F0502020204030204" pitchFamily="34" charset="0"/>
                <a:ea typeface="Calibri" panose="020F0502020204030204" pitchFamily="34" charset="0"/>
                <a:cs typeface="Times New Roman" panose="02020603050405020304" pitchFamily="18" charset="0"/>
              </a:rPr>
              <a:t>Laurie worked on the models</a:t>
            </a:r>
          </a:p>
          <a:p>
            <a:pPr marL="285750" lvl="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She used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moodboards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 textures, colour and era</a:t>
            </a:r>
          </a:p>
          <a:p>
            <a:pPr marL="285750" lvl="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Used storyboard for layout.</a:t>
            </a:r>
          </a:p>
          <a:p>
            <a:pPr marL="285750" lvl="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Researched extra at home – looked at style age, of wallpaper in each room. PVC flooring - To make it more authentic.</a:t>
            </a:r>
          </a:p>
          <a:p>
            <a:pPr marL="285750" lvl="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Used scale </a:t>
            </a:r>
          </a:p>
          <a:p>
            <a:pPr marL="285750" lvl="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Outsource from own home.</a:t>
            </a:r>
          </a:p>
          <a:p>
            <a:pPr marL="285750" lvl="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Little model play light/shadow </a:t>
            </a:r>
          </a:p>
          <a:p>
            <a:pPr marL="171450" indent="-171450">
              <a:buFont typeface="Arial" panose="020B0604020202020204" pitchFamily="34" charset="0"/>
              <a:buChar char="•"/>
            </a:pPr>
            <a:endParaRPr lang="en-GB" dirty="0"/>
          </a:p>
        </p:txBody>
      </p:sp>
      <p:sp>
        <p:nvSpPr>
          <p:cNvPr id="4" name="Title 1">
            <a:extLst>
              <a:ext uri="{FF2B5EF4-FFF2-40B4-BE49-F238E27FC236}">
                <a16:creationId xmlns:a16="http://schemas.microsoft.com/office/drawing/2014/main" id="{2C52B4AB-57E4-47D8-BA28-3ABBC16E533F}"/>
              </a:ext>
            </a:extLst>
          </p:cNvPr>
          <p:cNvSpPr>
            <a:spLocks noGrp="1"/>
          </p:cNvSpPr>
          <p:nvPr>
            <p:ph type="title"/>
          </p:nvPr>
        </p:nvSpPr>
        <p:spPr>
          <a:xfrm>
            <a:off x="2657475" y="399549"/>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1321278195"/>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DD8FEB-4CFF-4781-8E93-EBEF4C4A8E0D}"/>
              </a:ext>
            </a:extLst>
          </p:cNvPr>
          <p:cNvSpPr>
            <a:spLocks noGrp="1"/>
          </p:cNvSpPr>
          <p:nvPr>
            <p:ph sz="quarter" idx="10"/>
          </p:nvPr>
        </p:nvSpPr>
        <p:spPr>
          <a:xfrm>
            <a:off x="304800" y="1267326"/>
            <a:ext cx="11582400" cy="5078830"/>
          </a:xfrm>
        </p:spPr>
        <p:txBody>
          <a:bodyPr>
            <a:noAutofit/>
          </a:bodyPr>
          <a:lstStyle/>
          <a:p>
            <a:pPr lvl="0">
              <a:lnSpc>
                <a:spcPct val="100000"/>
              </a:lnSpc>
              <a:spcBef>
                <a:spcPts val="0"/>
              </a:spcBef>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Reflection – Positives</a:t>
            </a:r>
          </a:p>
          <a:p>
            <a:pPr lvl="0">
              <a:lnSpc>
                <a:spcPct val="100000"/>
              </a:lnSpc>
              <a:spcBef>
                <a:spcPts val="0"/>
              </a:spcBef>
              <a:spcAft>
                <a:spcPts val="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Communicated well- the WhatsApp</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Strong opinion </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Same degree of effort</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Techniques- mood boards, storyboards, practically made things, analysed using different things, brainstormed. In terms of the 7 steps we committed – idea, analysed- poem, and the idea, researched, selection- picking the aspects that fitted, jobs, implementation, creation- making models , evaluation - reflection.</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Recognised restrictions and adjusted</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Recognised our strong suits – recognising experience- Connor knows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canva</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lights work different company’s, and Laurie’s practical from the festivals.</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Caring</a:t>
            </a:r>
          </a:p>
          <a:p>
            <a:pPr marL="342900" lvl="0" indent="-342900">
              <a:lnSpc>
                <a:spcPct val="100000"/>
              </a:lnSpc>
              <a:spcBef>
                <a:spcPts val="0"/>
              </a:spcBef>
              <a:spcAft>
                <a:spcPts val="0"/>
              </a:spcAft>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Proactive with time</a:t>
            </a:r>
          </a:p>
          <a:p>
            <a:pPr>
              <a:lnSpc>
                <a:spcPct val="100000"/>
              </a:lnSpc>
              <a:spcBef>
                <a:spcPts val="0"/>
              </a:spcBef>
              <a:spcAft>
                <a:spcPts val="0"/>
              </a:spcAft>
            </a:pPr>
            <a:endParaRPr lang="en-GB" sz="2000" dirty="0"/>
          </a:p>
          <a:p>
            <a:pPr>
              <a:lnSpc>
                <a:spcPct val="100000"/>
              </a:lnSpc>
              <a:spcBef>
                <a:spcPts val="0"/>
              </a:spcBef>
              <a:spcAft>
                <a:spcPts val="0"/>
              </a:spcAft>
            </a:pPr>
            <a:r>
              <a:rPr lang="en-GB" sz="2000" dirty="0"/>
              <a:t>Neutral points – Incubation – not done but no time, still explored (Laurie and Lleucu would have liked to have done </a:t>
            </a:r>
            <a:r>
              <a:rPr lang="en-GB" sz="2000" dirty="0" err="1"/>
              <a:t>moodboards</a:t>
            </a:r>
            <a:r>
              <a:rPr lang="en-GB" sz="2000" dirty="0"/>
              <a:t> but enjoyed what they did. Bad points – Discuss genre in more depth and clarify</a:t>
            </a:r>
          </a:p>
        </p:txBody>
      </p:sp>
      <p:sp>
        <p:nvSpPr>
          <p:cNvPr id="4" name="Title 1">
            <a:extLst>
              <a:ext uri="{FF2B5EF4-FFF2-40B4-BE49-F238E27FC236}">
                <a16:creationId xmlns:a16="http://schemas.microsoft.com/office/drawing/2014/main" id="{3DEC4218-3554-4D6C-9C36-F3C0E66726A1}"/>
              </a:ext>
            </a:extLst>
          </p:cNvPr>
          <p:cNvSpPr>
            <a:spLocks noGrp="1"/>
          </p:cNvSpPr>
          <p:nvPr>
            <p:ph type="title"/>
          </p:nvPr>
        </p:nvSpPr>
        <p:spPr>
          <a:xfrm>
            <a:off x="2657475" y="367465"/>
            <a:ext cx="6877050" cy="639763"/>
          </a:xfrm>
        </p:spPr>
        <p:txBody>
          <a:bodyPr>
            <a:normAutofit/>
          </a:bodyPr>
          <a:lstStyle/>
          <a:p>
            <a:pPr algn="ctr"/>
            <a:r>
              <a:rPr lang="en-GB" sz="3000" b="1" u="sng" dirty="0"/>
              <a:t>Final assessment</a:t>
            </a:r>
          </a:p>
        </p:txBody>
      </p:sp>
    </p:spTree>
    <p:extLst>
      <p:ext uri="{BB962C8B-B14F-4D97-AF65-F5344CB8AC3E}">
        <p14:creationId xmlns:p14="http://schemas.microsoft.com/office/powerpoint/2010/main" val="3311295427"/>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7CBA4-1C08-4302-B66E-7B06281C0DD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1DF65F0-F69D-4C8A-B142-191D27FCC4F6}"/>
              </a:ext>
            </a:extLst>
          </p:cNvPr>
          <p:cNvPicPr>
            <a:picLocks noGrp="1" noChangeAspect="1"/>
          </p:cNvPicPr>
          <p:nvPr>
            <p:ph sz="quarter" idx="10"/>
          </p:nvPr>
        </p:nvPicPr>
        <p:blipFill>
          <a:blip r:embed="rId2"/>
          <a:stretch>
            <a:fillRect/>
          </a:stretch>
        </p:blipFill>
        <p:spPr>
          <a:xfrm>
            <a:off x="375158" y="1375241"/>
            <a:ext cx="3629279" cy="2419519"/>
          </a:xfrm>
        </p:spPr>
      </p:pic>
      <p:pic>
        <p:nvPicPr>
          <p:cNvPr id="13" name="Picture 12" descr="A picture containing indoor, furniture&#10;&#10;Description automatically generated">
            <a:extLst>
              <a:ext uri="{FF2B5EF4-FFF2-40B4-BE49-F238E27FC236}">
                <a16:creationId xmlns:a16="http://schemas.microsoft.com/office/drawing/2014/main" id="{C42D7EDA-4818-453B-AC9F-2FC3379446A1}"/>
              </a:ext>
            </a:extLst>
          </p:cNvPr>
          <p:cNvPicPr>
            <a:picLocks noChangeAspect="1"/>
          </p:cNvPicPr>
          <p:nvPr/>
        </p:nvPicPr>
        <p:blipFill>
          <a:blip r:embed="rId3"/>
          <a:stretch>
            <a:fillRect/>
          </a:stretch>
        </p:blipFill>
        <p:spPr>
          <a:xfrm>
            <a:off x="375157" y="4006680"/>
            <a:ext cx="3629279" cy="2419520"/>
          </a:xfrm>
          <a:prstGeom prst="rect">
            <a:avLst/>
          </a:prstGeom>
        </p:spPr>
      </p:pic>
      <p:pic>
        <p:nvPicPr>
          <p:cNvPr id="15" name="Picture 14" descr="A picture containing indoor, furniture&#10;&#10;Description automatically generated">
            <a:extLst>
              <a:ext uri="{FF2B5EF4-FFF2-40B4-BE49-F238E27FC236}">
                <a16:creationId xmlns:a16="http://schemas.microsoft.com/office/drawing/2014/main" id="{6B416C41-0A4F-444E-90B6-0C9C825B47FA}"/>
              </a:ext>
            </a:extLst>
          </p:cNvPr>
          <p:cNvPicPr>
            <a:picLocks noChangeAspect="1"/>
          </p:cNvPicPr>
          <p:nvPr/>
        </p:nvPicPr>
        <p:blipFill>
          <a:blip r:embed="rId4"/>
          <a:stretch>
            <a:fillRect/>
          </a:stretch>
        </p:blipFill>
        <p:spPr>
          <a:xfrm>
            <a:off x="4227772" y="1442146"/>
            <a:ext cx="3103724" cy="2069149"/>
          </a:xfrm>
          <a:prstGeom prst="rect">
            <a:avLst/>
          </a:prstGeom>
        </p:spPr>
      </p:pic>
      <p:pic>
        <p:nvPicPr>
          <p:cNvPr id="17" name="Picture 16" descr="A picture containing indoor, dark, light&#10;&#10;Description automatically generated">
            <a:extLst>
              <a:ext uri="{FF2B5EF4-FFF2-40B4-BE49-F238E27FC236}">
                <a16:creationId xmlns:a16="http://schemas.microsoft.com/office/drawing/2014/main" id="{7318E1D1-18C3-4BA2-A472-7AE079C39AC3}"/>
              </a:ext>
            </a:extLst>
          </p:cNvPr>
          <p:cNvPicPr>
            <a:picLocks noChangeAspect="1"/>
          </p:cNvPicPr>
          <p:nvPr/>
        </p:nvPicPr>
        <p:blipFill>
          <a:blip r:embed="rId5"/>
          <a:stretch>
            <a:fillRect/>
          </a:stretch>
        </p:blipFill>
        <p:spPr>
          <a:xfrm>
            <a:off x="7832800" y="1354567"/>
            <a:ext cx="1617546" cy="2156728"/>
          </a:xfrm>
          <a:prstGeom prst="rect">
            <a:avLst/>
          </a:prstGeom>
        </p:spPr>
      </p:pic>
      <p:pic>
        <p:nvPicPr>
          <p:cNvPr id="19" name="Picture 18" descr="A picture containing floor, indoor, wall&#10;&#10;Description automatically generated">
            <a:extLst>
              <a:ext uri="{FF2B5EF4-FFF2-40B4-BE49-F238E27FC236}">
                <a16:creationId xmlns:a16="http://schemas.microsoft.com/office/drawing/2014/main" id="{A0542FDB-FDDC-40F7-A1B4-8AC642CB625A}"/>
              </a:ext>
            </a:extLst>
          </p:cNvPr>
          <p:cNvPicPr>
            <a:picLocks noChangeAspect="1"/>
          </p:cNvPicPr>
          <p:nvPr/>
        </p:nvPicPr>
        <p:blipFill>
          <a:blip r:embed="rId6"/>
          <a:stretch>
            <a:fillRect/>
          </a:stretch>
        </p:blipFill>
        <p:spPr>
          <a:xfrm>
            <a:off x="7331496" y="4078988"/>
            <a:ext cx="3033205" cy="2274904"/>
          </a:xfrm>
          <a:prstGeom prst="rect">
            <a:avLst/>
          </a:prstGeom>
        </p:spPr>
      </p:pic>
      <p:pic>
        <p:nvPicPr>
          <p:cNvPr id="21" name="Picture 20" descr="A picture containing floor, indoor&#10;&#10;Description automatically generated">
            <a:extLst>
              <a:ext uri="{FF2B5EF4-FFF2-40B4-BE49-F238E27FC236}">
                <a16:creationId xmlns:a16="http://schemas.microsoft.com/office/drawing/2014/main" id="{81A5DDC4-47B1-4815-8A4B-EFEC93B10065}"/>
              </a:ext>
            </a:extLst>
          </p:cNvPr>
          <p:cNvPicPr>
            <a:picLocks noChangeAspect="1"/>
          </p:cNvPicPr>
          <p:nvPr/>
        </p:nvPicPr>
        <p:blipFill>
          <a:blip r:embed="rId7"/>
          <a:stretch>
            <a:fillRect/>
          </a:stretch>
        </p:blipFill>
        <p:spPr>
          <a:xfrm>
            <a:off x="4492433" y="3728720"/>
            <a:ext cx="2010918" cy="2681224"/>
          </a:xfrm>
          <a:prstGeom prst="rect">
            <a:avLst/>
          </a:prstGeom>
        </p:spPr>
      </p:pic>
    </p:spTree>
    <p:extLst>
      <p:ext uri="{BB962C8B-B14F-4D97-AF65-F5344CB8AC3E}">
        <p14:creationId xmlns:p14="http://schemas.microsoft.com/office/powerpoint/2010/main" val="4011571651"/>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4294967295"/>
          </p:nvPr>
        </p:nvSpPr>
        <p:spPr>
          <a:xfrm>
            <a:off x="239696" y="2317073"/>
            <a:ext cx="11691891" cy="4225770"/>
          </a:xfrm>
        </p:spPr>
        <p:txBody>
          <a:bodyPr>
            <a:normAutofit/>
          </a:bodyPr>
          <a:lstStyle/>
          <a:p>
            <a:pPr marL="0" indent="0">
              <a:lnSpc>
                <a:spcPts val="3600"/>
              </a:lnSpc>
              <a:spcAft>
                <a:spcPts val="0"/>
              </a:spcAft>
              <a:buNone/>
            </a:pPr>
            <a:r>
              <a:rPr lang="en-US" sz="2000" dirty="0">
                <a:latin typeface="Segoe UI Light" panose="020B0502040204020203" pitchFamily="34" charset="0"/>
                <a:cs typeface="Segoe UI Light" panose="020B0502040204020203" pitchFamily="34" charset="0"/>
              </a:rPr>
              <a:t>I have found the last 2 months to be an extremely creative and insightful process and has taught me a lot about principles of design &amp; how to work creatively with other people. </a:t>
            </a:r>
          </a:p>
          <a:p>
            <a:pPr marL="0" indent="0">
              <a:lnSpc>
                <a:spcPts val="3600"/>
              </a:lnSpc>
              <a:spcAft>
                <a:spcPts val="0"/>
              </a:spcAft>
              <a:buNone/>
            </a:pPr>
            <a:r>
              <a:rPr lang="en-US" sz="2000" dirty="0">
                <a:latin typeface="Segoe UI Light" panose="020B0502040204020203" pitchFamily="34" charset="0"/>
                <a:cs typeface="Segoe UI Light" panose="020B0502040204020203" pitchFamily="34" charset="0"/>
              </a:rPr>
              <a:t>I have learnt a lot about scenography, theatre &amp; film designers, designers in film &amp; theatre and much more.</a:t>
            </a:r>
          </a:p>
          <a:p>
            <a:pPr marL="0" indent="0">
              <a:lnSpc>
                <a:spcPts val="3600"/>
              </a:lnSpc>
              <a:spcAft>
                <a:spcPts val="0"/>
              </a:spcAft>
              <a:buNone/>
            </a:pPr>
            <a:r>
              <a:rPr lang="en-US" sz="2000" dirty="0">
                <a:latin typeface="Segoe UI Light" panose="020B0502040204020203" pitchFamily="34" charset="0"/>
                <a:cs typeface="Segoe UI Light" panose="020B0502040204020203" pitchFamily="34" charset="0"/>
              </a:rPr>
              <a:t>I am very excited to move onto the next module, and hopefully hone my creative skills.</a:t>
            </a:r>
          </a:p>
        </p:txBody>
      </p:sp>
      <p:sp>
        <p:nvSpPr>
          <p:cNvPr id="4" name="Title 3">
            <a:extLst>
              <a:ext uri="{FF2B5EF4-FFF2-40B4-BE49-F238E27FC236}">
                <a16:creationId xmlns:a16="http://schemas.microsoft.com/office/drawing/2014/main" id="{7EC1FC45-3AE7-4D9F-B708-99EEC3260F0E}"/>
              </a:ext>
            </a:extLst>
          </p:cNvPr>
          <p:cNvSpPr>
            <a:spLocks noGrp="1"/>
          </p:cNvSpPr>
          <p:nvPr>
            <p:ph type="title"/>
          </p:nvPr>
        </p:nvSpPr>
        <p:spPr>
          <a:xfrm>
            <a:off x="1521277" y="1140590"/>
            <a:ext cx="9149445" cy="640080"/>
          </a:xfrm>
        </p:spPr>
        <p:txBody>
          <a:bodyPr>
            <a:noAutofit/>
          </a:bodyPr>
          <a:lstStyle/>
          <a:p>
            <a:pPr algn="ctr"/>
            <a:r>
              <a:rPr lang="en-GB" sz="5000" b="1" u="sng" dirty="0"/>
              <a:t>Reflection over the last 2 months</a:t>
            </a:r>
          </a:p>
        </p:txBody>
      </p:sp>
    </p:spTree>
    <p:extLst>
      <p:ext uri="{BB962C8B-B14F-4D97-AF65-F5344CB8AC3E}">
        <p14:creationId xmlns:p14="http://schemas.microsoft.com/office/powerpoint/2010/main" val="2142225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F25A0713-A64B-439B-91E9-551CE2BAEA8D}" vid="{FD9CE0B8-0910-4446-AF74-F335AEE71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3" ma:contentTypeDescription="Create a new document." ma:contentTypeScope="" ma:versionID="7fd632175c6ad431bb51929f0d3e24b6">
  <xsd:schema xmlns:xsd="http://www.w3.org/2001/XMLSchema" xmlns:xs="http://www.w3.org/2001/XMLSchema" xmlns:p="http://schemas.microsoft.com/office/2006/metadata/properties" xmlns:ns3="f54e4810-f1f5-4bce-aa8e-e4722dc561be" targetNamespace="http://schemas.microsoft.com/office/2006/metadata/properties" ma:root="true" ma:fieldsID="b2bd68217450960262c73948c8e27c54" ns3:_="">
    <xsd:import namespace="f54e4810-f1f5-4bce-aa8e-e4722dc561be"/>
    <xsd:element name="properties">
      <xsd:complexType>
        <xsd:sequence>
          <xsd:element name="documentManagement">
            <xsd:complexType>
              <xsd:all>
                <xsd:element ref="ns3:SharedWithUsers" minOccurs="0"/>
                <xsd:element ref="ns3:SharedWithDetail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EE8C63A-4744-4DE4-BB49-0FF0B5375C60}">
  <ds:schemaRefs>
    <ds:schemaRef ds:uri="http://schemas.microsoft.com/sharepoint/v3/contenttype/forms"/>
  </ds:schemaRefs>
</ds:datastoreItem>
</file>

<file path=customXml/itemProps2.xml><?xml version="1.0" encoding="utf-8"?>
<ds:datastoreItem xmlns:ds="http://schemas.openxmlformats.org/officeDocument/2006/customXml" ds:itemID="{2C1B0E56-6BC7-4E25-A2F0-E53A92E519EC}">
  <ds:schemaRefs>
    <ds:schemaRef ds:uri="f54e4810-f1f5-4bce-aa8e-e4722dc561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950072C5-DDE0-4258-BA7A-4D4B80DFA632}">
  <ds:schemaRef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terms/"/>
    <ds:schemaRef ds:uri="http://purl.org/dc/dcmitype/"/>
    <ds:schemaRef ds:uri="f54e4810-f1f5-4bce-aa8e-e4722dc561be"/>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{CE7E9635-4417-4900-8E9D-C8AAE2E4D9D4}tf10001108_win32</Template>
  <TotalTime>1181</TotalTime>
  <Words>17243</Words>
  <Application>Microsoft Office PowerPoint</Application>
  <PresentationFormat>Widescreen</PresentationFormat>
  <Paragraphs>1410</Paragraphs>
  <Slides>206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206</vt:i4>
      </vt:variant>
    </vt:vector>
  </HeadingPairs>
  <TitlesOfParts>
    <vt:vector size="214" baseType="lpstr">
      <vt:lpstr>Arial</vt:lpstr>
      <vt:lpstr>Calibri</vt:lpstr>
      <vt:lpstr>Courier New</vt:lpstr>
      <vt:lpstr>Segoe UI</vt:lpstr>
      <vt:lpstr>Segoe UI Light</vt:lpstr>
      <vt:lpstr>Symbol</vt:lpstr>
      <vt:lpstr>Times New Roman</vt:lpstr>
      <vt:lpstr>WelcomeDoc</vt:lpstr>
      <vt:lpstr>BA Theatre Design and Production Process Workbook  Principles of Design – HPTD4003</vt:lpstr>
      <vt:lpstr>What is Design?</vt:lpstr>
      <vt:lpstr>Difference between the left and right side of the brain</vt:lpstr>
      <vt:lpstr>Thinking process &amp; tricks</vt:lpstr>
      <vt:lpstr>What do you think design is?</vt:lpstr>
      <vt:lpstr>Design task – Find something that has been designed and take a photo</vt:lpstr>
      <vt:lpstr>Documenting ideas</vt:lpstr>
      <vt:lpstr>Study task – Watch water boil</vt:lpstr>
      <vt:lpstr>Modernism</vt:lpstr>
      <vt:lpstr>Modernism</vt:lpstr>
      <vt:lpstr>Arts &amp; Crafts Movement</vt:lpstr>
      <vt:lpstr>Industrial Design</vt:lpstr>
      <vt:lpstr>Examples of industrially designed products</vt:lpstr>
      <vt:lpstr>Favourite designer – Sir Jonathan Ive KBE HonFREng RDI</vt:lpstr>
      <vt:lpstr>Sir Jonathan Ive’s influence on Apple products</vt:lpstr>
      <vt:lpstr>Louis Sullivan</vt:lpstr>
      <vt:lpstr>Storytelling</vt:lpstr>
      <vt:lpstr>What we see</vt:lpstr>
      <vt:lpstr>Elements of Design</vt:lpstr>
      <vt:lpstr>Western Colour Theory</vt:lpstr>
      <vt:lpstr>What makes good storytelling?</vt:lpstr>
      <vt:lpstr>What makes good storytelling? Part 2</vt:lpstr>
      <vt:lpstr>Types of storytelling</vt:lpstr>
      <vt:lpstr>Types of storytelling Part 2</vt:lpstr>
      <vt:lpstr>Poetry, Condensed Imagery &amp; Cognitive Dissonance Theory</vt:lpstr>
      <vt:lpstr>Study task – Choose song lyrics (Think about storytelling &amp; condensed imagery</vt:lpstr>
      <vt:lpstr>Initial thoughts &amp; The stages of Design</vt:lpstr>
      <vt:lpstr>Thoughts on poems</vt:lpstr>
      <vt:lpstr>A Dream Within A Dream by Edgar Allan Poe</vt:lpstr>
      <vt:lpstr>The Road Not Taken by Robert Frost</vt:lpstr>
      <vt:lpstr>Fast rode the knight by Stephen Crane</vt:lpstr>
      <vt:lpstr>Paintings</vt:lpstr>
      <vt:lpstr>Paintings</vt:lpstr>
      <vt:lpstr>Paintings</vt:lpstr>
      <vt:lpstr>Paintings</vt:lpstr>
      <vt:lpstr>Paintings</vt:lpstr>
      <vt:lpstr>Paintings</vt:lpstr>
      <vt:lpstr>Paintings</vt:lpstr>
      <vt:lpstr>Paintings</vt:lpstr>
      <vt:lpstr>Stage and Screen</vt:lpstr>
      <vt:lpstr>Stage &amp; Screen</vt:lpstr>
      <vt:lpstr>Stage &amp; Screen</vt:lpstr>
      <vt:lpstr>Stage &amp; Screen</vt:lpstr>
      <vt:lpstr>Stage &amp; Screen</vt:lpstr>
      <vt:lpstr>Stage &amp; Screen</vt:lpstr>
      <vt:lpstr>Stage &amp; Screen</vt:lpstr>
      <vt:lpstr>Stage &amp; Screen</vt:lpstr>
      <vt:lpstr>Task – Find an atmospheric image</vt:lpstr>
      <vt:lpstr>7 steps of Design</vt:lpstr>
      <vt:lpstr>7 steps of Design</vt:lpstr>
      <vt:lpstr>Narrative Structures</vt:lpstr>
      <vt:lpstr>Freytag’s Pyramid</vt:lpstr>
      <vt:lpstr>Freytag’s Pyramid</vt:lpstr>
      <vt:lpstr>Vladimir Propp</vt:lpstr>
      <vt:lpstr>Reflection after 1st week on the course</vt:lpstr>
      <vt:lpstr>Principles of Design in Film</vt:lpstr>
      <vt:lpstr>Production Design</vt:lpstr>
      <vt:lpstr>Production Design</vt:lpstr>
      <vt:lpstr>Art &amp; Construction</vt:lpstr>
      <vt:lpstr>Set &amp; Properties</vt:lpstr>
      <vt:lpstr>Costume &amp; Hair &amp; Makeup</vt:lpstr>
      <vt:lpstr>Special Effects</vt:lpstr>
      <vt:lpstr>Post Production – Editorial &amp; Sound </vt:lpstr>
      <vt:lpstr>Post Production – Visual Effects</vt:lpstr>
      <vt:lpstr>Exercise – The Art Department</vt:lpstr>
      <vt:lpstr>German Expressionism</vt:lpstr>
      <vt:lpstr>Metropolis</vt:lpstr>
      <vt:lpstr>North by Northwest Title Sequence</vt:lpstr>
      <vt:lpstr>Exercise: The Title Sequence</vt:lpstr>
      <vt:lpstr>For a Few Dollars More</vt:lpstr>
      <vt:lpstr>Exercise – Designing for Genre</vt:lpstr>
      <vt:lpstr>Industrial Light and Magic</vt:lpstr>
      <vt:lpstr>David Fincher</vt:lpstr>
      <vt:lpstr>Video games</vt:lpstr>
      <vt:lpstr>Scenography</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Inigo Jones’ work</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Scenography – The Spaces</vt:lpstr>
      <vt:lpstr>History of spaces – How do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History of Spaces – How we use them?</vt:lpstr>
      <vt:lpstr>Modelmaking</vt:lpstr>
      <vt:lpstr>Modelmaking sessions</vt:lpstr>
      <vt:lpstr>Modelmaking</vt:lpstr>
      <vt:lpstr>Modelmaking pictures</vt:lpstr>
      <vt:lpstr>Theatre script table read – Danny The Champion of the World</vt:lpstr>
      <vt:lpstr>Script analysis questions</vt:lpstr>
      <vt:lpstr>Script analysis questions</vt:lpstr>
      <vt:lpstr>Script analysis questions</vt:lpstr>
      <vt:lpstr>Script analysis questions</vt:lpstr>
      <vt:lpstr>Script analysis questions</vt:lpstr>
      <vt:lpstr>Script analysis questions</vt:lpstr>
      <vt:lpstr>Script analysis questions</vt:lpstr>
      <vt:lpstr>Script analysis questions</vt:lpstr>
      <vt:lpstr>Film script table read</vt:lpstr>
      <vt:lpstr>PowerPoint Presentation</vt:lpstr>
      <vt:lpstr>PowerPoint Presentation</vt:lpstr>
      <vt:lpstr>PowerPoint Presentation</vt:lpstr>
      <vt:lpstr>Mood boards &amp; the need for play and experimentation in design</vt:lpstr>
      <vt:lpstr>Mood boards</vt:lpstr>
      <vt:lpstr>Where mood boards can be made</vt:lpstr>
      <vt:lpstr>Mood boards</vt:lpstr>
      <vt:lpstr>Study task – Create a moodboard</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Scenography – theatre &amp; film designers – who’s who?</vt:lpstr>
      <vt:lpstr>Final assessment</vt:lpstr>
      <vt:lpstr>Final assessment</vt:lpstr>
      <vt:lpstr>Final assessment</vt:lpstr>
      <vt:lpstr>Final assessment</vt:lpstr>
      <vt:lpstr>Final assessment</vt:lpstr>
      <vt:lpstr>Final assessment</vt:lpstr>
      <vt:lpstr>Final assessment</vt:lpstr>
      <vt:lpstr>Final assessment</vt:lpstr>
      <vt:lpstr>Final assessment</vt:lpstr>
      <vt:lpstr>PowerPoint Presentation</vt:lpstr>
      <vt:lpstr>Reflection over the last 2 months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Theatre Design and Production Process Workbook </dc:title>
  <dc:creator>Connor Strange</dc:creator>
  <cp:keywords/>
  <cp:lastModifiedBy>Connor Luke Strange (2009282)</cp:lastModifiedBy>
  <cp:revision>1</cp:revision>
  <dcterms:created xsi:type="dcterms:W3CDTF">2020-10-20T20:17:46Z</dcterms:created>
  <dcterms:modified xsi:type="dcterms:W3CDTF">2020-11-09T13:59:07Z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